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1"/>
  </p:notesMasterIdLst>
  <p:handoutMasterIdLst>
    <p:handoutMasterId r:id="rId12"/>
  </p:handoutMasterIdLst>
  <p:sldIdLst>
    <p:sldId id="625" r:id="rId3"/>
    <p:sldId id="600" r:id="rId4"/>
    <p:sldId id="626" r:id="rId5"/>
    <p:sldId id="632" r:id="rId6"/>
    <p:sldId id="627" r:id="rId7"/>
    <p:sldId id="628" r:id="rId8"/>
    <p:sldId id="629" r:id="rId9"/>
    <p:sldId id="630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0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0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6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18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0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1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高精度计算</a:t>
            </a:r>
            <a:endParaRPr lang="zh-CN" altLang="en-US" sz="9600" b="1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699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高精度加法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54274" y="1125538"/>
            <a:ext cx="91273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精度加法的原理：以字符串的形式接收高精度数，将其转换为数字后逆序存储在数组中，从低位到高位模拟高精度加法运算。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高精度加法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3386"/>
            <a:ext cx="911450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收和存储数据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在进行加法运算时可能会有进位，若将最高位存储在数组首部，则无法存储进位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，采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用逆序存储，在数组尾部存储高精度数的高位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以将进位追加存储在数组尾部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例如，用字符串接收高精度数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s1=“93825456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359500"/>
              </p:ext>
            </p:extLst>
          </p:nvPr>
        </p:nvGraphicFramePr>
        <p:xfrm>
          <a:off x="1702718" y="4545826"/>
          <a:ext cx="7200800" cy="91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3219444" imgH="409590" progId="Visio.Drawing.15">
                  <p:embed/>
                </p:oleObj>
              </mc:Choice>
              <mc:Fallback>
                <p:oleObj name="Visio" r:id="rId4" imgW="3219444" imgH="4095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18" y="4545826"/>
                        <a:ext cx="7200800" cy="913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高精度加法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3386"/>
            <a:ext cx="95050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理进位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在进行加法运算时，从低位到高位依次处理每位数字，若两个数的当前位与进位相加大于或等于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，则向高位进位。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例如，求解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93 825 456+8 542 639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，步骤如下。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）将两个数分别逆序存储在数组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772591"/>
              </p:ext>
            </p:extLst>
          </p:nvPr>
        </p:nvGraphicFramePr>
        <p:xfrm>
          <a:off x="2278782" y="4322609"/>
          <a:ext cx="6480720" cy="151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3228899" imgH="743040" progId="Visio.Drawing.15">
                  <p:embed/>
                </p:oleObj>
              </mc:Choice>
              <mc:Fallback>
                <p:oleObj name="Visio" r:id="rId4" imgW="3228899" imgH="7430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782" y="4322609"/>
                        <a:ext cx="6480720" cy="1519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7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高精度加法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262558" y="969956"/>
            <a:ext cx="99371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）从低位到高位依次处理每位数字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，结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果存储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理第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位：初始时，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1]=0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累加当前位的数字，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[1]= 0+6+9=15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[1]=15%10=5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，将进位存入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[2]=15/10=1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475416"/>
              </p:ext>
            </p:extLst>
          </p:nvPr>
        </p:nvGraphicFramePr>
        <p:xfrm>
          <a:off x="2122785" y="3708053"/>
          <a:ext cx="6216650" cy="2298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3228899" imgH="1190700" progId="Visio.Drawing.15">
                  <p:embed/>
                </p:oleObj>
              </mc:Choice>
              <mc:Fallback>
                <p:oleObj name="Visio" r:id="rId4" imgW="3228899" imgH="119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785" y="3708053"/>
                        <a:ext cx="6216650" cy="22982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5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高精度加法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5127"/>
            <a:ext cx="91273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理第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位：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累加当前位的数字，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[8]=1+9+0=10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]=10%10=0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，将进位存入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[9]=10/10=1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）处理完毕，从高位到低位依次输出答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案，即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93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825 456+8 542 639 = 102 368 095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76966"/>
              </p:ext>
            </p:extLst>
          </p:nvPr>
        </p:nvGraphicFramePr>
        <p:xfrm>
          <a:off x="2494806" y="2853730"/>
          <a:ext cx="5616624" cy="2076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3228899" imgH="1190700" progId="Visio.Drawing.15">
                  <p:embed/>
                </p:oleObj>
              </mc:Choice>
              <mc:Fallback>
                <p:oleObj name="Visio" r:id="rId4" imgW="3228899" imgH="11907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806" y="2853730"/>
                        <a:ext cx="5616624" cy="2076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9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高精度加法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54274" y="1125538"/>
            <a:ext cx="96334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en-US" altLang="zh-CN" sz="280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A+B Problem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题目描述（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P1601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）：用高精度加法求解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，不用考虑负数。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题解：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本题是高精度加法模板题，直接采用高精度加法求解即可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高精度加法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1071884"/>
            <a:ext cx="9127358" cy="388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）以字符串的形式接收高精度数，将其转换为数字后逆序存储在数组中。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）从低位到高位模拟高精度加法运算。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）加法运算结果的最大长度可能为两个数的长度最大值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，从高位到低位依次输出答案。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2614</TotalTime>
  <Words>666</Words>
  <Application>Microsoft Office PowerPoint</Application>
  <PresentationFormat>自定义</PresentationFormat>
  <Paragraphs>42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302</cp:revision>
  <dcterms:created xsi:type="dcterms:W3CDTF">2015-04-23T03:04:00Z</dcterms:created>
  <dcterms:modified xsi:type="dcterms:W3CDTF">2024-09-20T10:13:30Z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