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2"/>
  </p:notesMasterIdLst>
  <p:handoutMasterIdLst>
    <p:handoutMasterId r:id="rId13"/>
  </p:handoutMasterIdLst>
  <p:sldIdLst>
    <p:sldId id="625" r:id="rId3"/>
    <p:sldId id="600" r:id="rId4"/>
    <p:sldId id="626" r:id="rId5"/>
    <p:sldId id="634" r:id="rId6"/>
    <p:sldId id="632" r:id="rId7"/>
    <p:sldId id="633" r:id="rId8"/>
    <p:sldId id="635" r:id="rId9"/>
    <p:sldId id="629" r:id="rId10"/>
    <p:sldId id="630" r:id="rId11"/>
  </p:sldIdLst>
  <p:sldSz cx="12190413" cy="6859588"/>
  <p:notesSz cx="6858000" cy="9144000"/>
  <p:custDataLst>
    <p:tags r:id="rId14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0066CC"/>
    <a:srgbClr val="660033"/>
    <a:srgbClr val="9900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256" autoAdjust="0"/>
  </p:normalViewPr>
  <p:slideViewPr>
    <p:cSldViewPr>
      <p:cViewPr varScale="1">
        <p:scale>
          <a:sx n="82" d="100"/>
          <a:sy n="82" d="100"/>
        </p:scale>
        <p:origin x="998" y="7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C173A-3DA8-4893-B28A-1E15F55C33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904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43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204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639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261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113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48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718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77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3" y="299774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EF7768">
                    <a:lumMod val="50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主讲老师：陈小玉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EF7768">
                  <a:lumMod val="50000"/>
                </a:srgb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34930" y="4493758"/>
            <a:ext cx="6340197" cy="113505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>
              <a:defRPr/>
            </a:pP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 </a:t>
            </a:r>
            <a:r>
              <a:rPr lang="zh-CN" altLang="en-US" sz="9600" b="1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高精度计算</a:t>
            </a:r>
            <a:endParaRPr lang="zh-CN" altLang="en-US" sz="9600" b="1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16997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854274" y="1125538"/>
            <a:ext cx="91273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smtClean="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高</a:t>
            </a:r>
            <a:r>
              <a:rPr lang="zh-CN" altLang="en-US" sz="280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精度乘法的原理：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以字符串的形式接收高精度数，将其转换为数字后逆序存储在数组中，从低位到高位模拟高精度乘法运算。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54646" y="162370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高精度乘法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78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694606" y="973386"/>
            <a:ext cx="950505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smtClean="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800" smtClean="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接</a:t>
            </a:r>
            <a:r>
              <a:rPr lang="zh-CN" altLang="en-US" sz="280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收和存储数据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以字符串的形式接收高精度数，将其转换为数字后逆序存储在数组中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smtClean="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zh-CN" sz="280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处理进位</a:t>
            </a:r>
            <a:endParaRPr lang="zh-CN" altLang="en-US" sz="2800">
              <a:solidFill>
                <a:srgbClr val="B11212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进行乘法运算时，从低位到高位依次处理每位数字，两个数的每一位分别相乘，错位相加，可以在相加的过程中处理进位，也可以在累加之后处理进位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4646" y="162370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高精度乘法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84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694606" y="973386"/>
            <a:ext cx="95050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于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，将其结果存储在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b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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的位置，还需要累加上次的结果。例如，在计算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9 362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′[4]=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[4]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′′[4]=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[3]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[2]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[4]=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′[4]+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′′[4]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4646" y="162370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高精度乘法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211131"/>
              </p:ext>
            </p:extLst>
          </p:nvPr>
        </p:nvGraphicFramePr>
        <p:xfrm>
          <a:off x="1486694" y="3159226"/>
          <a:ext cx="3240360" cy="268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Visio" r:id="rId4" imgW="1242116" imgH="1028700" progId="Visio.Drawing.15">
                  <p:embed/>
                </p:oleObj>
              </mc:Choice>
              <mc:Fallback>
                <p:oleObj name="Visio" r:id="rId4" imgW="1242116" imgH="1028700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6694" y="3159226"/>
                        <a:ext cx="3240360" cy="26886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306089"/>
              </p:ext>
            </p:extLst>
          </p:nvPr>
        </p:nvGraphicFramePr>
        <p:xfrm>
          <a:off x="5447134" y="3199658"/>
          <a:ext cx="3240360" cy="2727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Visio" r:id="rId6" imgW="1303035" imgH="1097280" progId="Visio.Drawing.15">
                  <p:embed/>
                </p:oleObj>
              </mc:Choice>
              <mc:Fallback>
                <p:oleObj name="Visio" r:id="rId6" imgW="1303035" imgH="109728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134" y="3199658"/>
                        <a:ext cx="3240360" cy="27272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557338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73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766614" y="973386"/>
            <a:ext cx="950505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smtClean="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</a:t>
            </a:r>
            <a:r>
              <a:rPr lang="zh-CN" altLang="en-US" sz="280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法 </a:t>
            </a:r>
            <a:r>
              <a:rPr lang="en-US" altLang="zh-CN" sz="280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在累加乘积的过程中处理进位。用变量</a:t>
            </a:r>
            <a:r>
              <a:rPr lang="zh-CN" altLang="en-US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记录上次的进位，累加乘积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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]+=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]×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]+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，更新进位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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]/10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，当前位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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]%=10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方法 </a:t>
            </a:r>
            <a:r>
              <a:rPr lang="en-US" altLang="zh-CN" sz="280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在累加乘积之后处理进位。两个数的每一位分别相乘，累加乘积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b="1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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]+=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]×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，在计算完毕后，从低位到高位开始判断，若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]&gt;9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，则处理进位，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+1]+=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]/10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，更新当前位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]%=10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54646" y="162370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高精度乘法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977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694606" y="1064361"/>
            <a:ext cx="950505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此采用方法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，求解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9 362×25=234 050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，过程如下。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）累加乘积：从低位到高位，两个数的每一位分别相乘，累加乘积 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]+=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]×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）处理进位：从低位到高位开始判断，若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]&gt;9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，则更新进位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+1]+=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]/10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，当前位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]%=10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54646" y="162370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高精度乘法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621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766614" y="973386"/>
            <a:ext cx="110172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c[1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]=10&gt;9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，处理进位，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c[2]=c[2]+c[1]/10=34+1=35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，当前位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c[1]=10%10=0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457200" indent="-457200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c[2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]=35&gt;9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，处理进位，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c[3]=c[3]+c[2]/10=27+3=30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，当前位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c[2]=35%10=5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457200" indent="-457200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c[3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]=30&gt;9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，处理进位，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c[4]=c[4]+c[3]/10=51+3=54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，当前位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c[3]=30%10=0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457200" indent="-457200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c[4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]=54&gt;9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，处理进位，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c[5]=c[5]+c[4]/10=18+5=23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，当前位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c[4]=54%10=4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457200" indent="-457200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c[5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]=23&gt;9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，处理进位，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c[6]=c[6]+c[5]/10=0+2=2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，当前位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c[5]=23%10=3</a:t>
            </a:r>
            <a:r>
              <a:rPr lang="zh-CN" altLang="en-US" sz="24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54646" y="162370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高精度乘法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616649"/>
              </p:ext>
            </p:extLst>
          </p:nvPr>
        </p:nvGraphicFramePr>
        <p:xfrm>
          <a:off x="2284995" y="4005858"/>
          <a:ext cx="2730091" cy="2087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Visio" r:id="rId4" imgW="1348786" imgH="1028700" progId="Visio.Drawing.15">
                  <p:embed/>
                </p:oleObj>
              </mc:Choice>
              <mc:Fallback>
                <p:oleObj name="Visio" r:id="rId4" imgW="1348786" imgH="1028700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995" y="4005858"/>
                        <a:ext cx="2730091" cy="20875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793549"/>
              </p:ext>
            </p:extLst>
          </p:nvPr>
        </p:nvGraphicFramePr>
        <p:xfrm>
          <a:off x="6095206" y="3921671"/>
          <a:ext cx="3065530" cy="265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Visio" r:id="rId6" imgW="1516375" imgH="1333391" progId="Visio.Drawing.15">
                  <p:embed/>
                </p:oleObj>
              </mc:Choice>
              <mc:Fallback>
                <p:oleObj name="Visio" r:id="rId6" imgW="1516375" imgH="133339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206" y="3921671"/>
                        <a:ext cx="3065530" cy="265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1219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1557338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7859402" y="5724056"/>
            <a:ext cx="39244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362×25=234 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050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98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843000" y="934040"/>
            <a:ext cx="1029276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smtClean="0">
                <a:solidFill>
                  <a:schemeClr val="accent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训练</a:t>
            </a:r>
            <a:r>
              <a:rPr lang="en-US" altLang="zh-CN" sz="2800">
                <a:solidFill>
                  <a:schemeClr val="accent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 A*B Problem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题目描述（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P1303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）：给出两个非负整数，求它们的乘积。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题解：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本题是高精度乘法模板题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，在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累加乘积之后处理进位。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smtClean="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</a:t>
            </a:r>
            <a:r>
              <a:rPr lang="zh-CN" altLang="en-US" sz="280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法设计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）以字符串的形式接收高精度数，将其转换为数字后逆序存储在数组中。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）累加乘积。从低位到高位，两个数的每一位分别相乘，累加乘积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]+=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]×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162370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高精度乘法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07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766614" y="969903"/>
            <a:ext cx="912735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）处理进位。从低位到高位开始判断，若 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]&gt;9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，则更新进位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+1]+=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]/10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，当前位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]%=10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）乘法运算结果的最大长度为两个数的长度之和，有可能高位出现前导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，需要先删除前导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，然后从高位到低位依次输出答案。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162370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高精度乘法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370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2642</TotalTime>
  <Words>949</Words>
  <Application>Microsoft Office PowerPoint</Application>
  <PresentationFormat>自定义</PresentationFormat>
  <Paragraphs>48</Paragraphs>
  <Slides>9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方正姚体</vt:lpstr>
      <vt:lpstr>黑体</vt:lpstr>
      <vt:lpstr>华文新魏</vt:lpstr>
      <vt:lpstr>华文行楷</vt:lpstr>
      <vt:lpstr>宋体</vt:lpstr>
      <vt:lpstr>微软雅黑</vt:lpstr>
      <vt:lpstr>印品黑体</vt:lpstr>
      <vt:lpstr>Arial</vt:lpstr>
      <vt:lpstr>Calibri</vt:lpstr>
      <vt:lpstr>Courier New</vt:lpstr>
      <vt:lpstr>Symbol</vt:lpstr>
      <vt:lpstr>Times New Roman</vt:lpstr>
      <vt:lpstr>Trebuchet MS</vt:lpstr>
      <vt:lpstr>Wingdings</vt:lpstr>
      <vt:lpstr>Wingdings 3</vt:lpstr>
      <vt:lpstr>Office 主题</vt:lpstr>
      <vt:lpstr>平面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308</cp:revision>
  <dcterms:created xsi:type="dcterms:W3CDTF">2015-04-23T03:04:00Z</dcterms:created>
  <dcterms:modified xsi:type="dcterms:W3CDTF">2024-09-20T09:22:00Z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