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1"/>
  </p:notesMasterIdLst>
  <p:handoutMasterIdLst>
    <p:handoutMasterId r:id="rId12"/>
  </p:handoutMasterIdLst>
  <p:sldIdLst>
    <p:sldId id="625" r:id="rId3"/>
    <p:sldId id="600" r:id="rId4"/>
    <p:sldId id="626" r:id="rId5"/>
    <p:sldId id="636" r:id="rId6"/>
    <p:sldId id="634" r:id="rId7"/>
    <p:sldId id="637" r:id="rId8"/>
    <p:sldId id="629" r:id="rId9"/>
    <p:sldId id="630" r:id="rId10"/>
  </p:sldIdLst>
  <p:sldSz cx="12190413" cy="6859588"/>
  <p:notesSz cx="6858000" cy="9144000"/>
  <p:custDataLst>
    <p:tags r:id="rId13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0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0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32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3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2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1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高精度计算</a:t>
            </a:r>
            <a:endParaRPr lang="zh-CN" altLang="en-US" sz="9600" b="1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699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847868" y="1071884"/>
            <a:ext cx="9127358" cy="388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精度除法分为高精度数除以单精度数和高精度数除以高精度数两种，入门级只要求掌握高精度数除以单精度数的方法即可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精度除法的原理：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以字符串的形式接收高精度数，将其转换为数字后正序存储在数组中，从高位到低位模拟高精度除法运算。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高精度除法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694606" y="973386"/>
            <a:ext cx="979308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收和存储数据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进行除法运算时，需要从高位到低位进行处理，没有进位问题，因此采用正序存储，数组头部存储高精度数的高位。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例如，用字符串接收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s1="129786"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，将其正序存储在一维数组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高精度除法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225077"/>
              </p:ext>
            </p:extLst>
          </p:nvPr>
        </p:nvGraphicFramePr>
        <p:xfrm>
          <a:off x="1630710" y="4365898"/>
          <a:ext cx="7569868" cy="1003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Visio" r:id="rId4" imgW="3219444" imgH="409590" progId="Visio.Drawing.15">
                  <p:embed/>
                </p:oleObj>
              </mc:Choice>
              <mc:Fallback>
                <p:oleObj name="Visio" r:id="rId4" imgW="3219444" imgH="40959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710" y="4365898"/>
                        <a:ext cx="7569868" cy="1003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4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854274" y="1048337"/>
            <a:ext cx="9505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按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位相除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在进行除法运算时，从高位到低位依次处理每位数字，将上次余数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10+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当前位作为被除数，继续进行除法运算。按位相除，每次的商值范围均为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例如，求解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129 786/15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，过程如下。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）将高精度数正序存储在数组</a:t>
            </a:r>
            <a:r>
              <a:rPr lang="en-US" altLang="zh-CN" sz="2800" u="sng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中，单精度数</a:t>
            </a:r>
            <a:r>
              <a:rPr lang="en-US" altLang="zh-CN" sz="2800" u="sng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=15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高精度除法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622598" y="984936"/>
            <a:ext cx="950505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）从高位到低位依次处理每位数字，将结果存储在数组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</a:p>
          <a:p>
            <a:pPr marL="1001395" lvl="1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sz="24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：初始时，余数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10+a[1]=1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c[1]=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/15=0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，更新余数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%15=1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1001395" lvl="1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sz="24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10+a[2]=12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c[2]=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/15=0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，更新余数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%15=12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1001395" lvl="1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sz="24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10+a[3]=129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c[3]=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/15=8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，更新余数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%15=9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55733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高精度除法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791171"/>
              </p:ext>
            </p:extLst>
          </p:nvPr>
        </p:nvGraphicFramePr>
        <p:xfrm>
          <a:off x="1630710" y="4752499"/>
          <a:ext cx="2404411" cy="1188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Visio" r:id="rId4" imgW="1341202" imgH="678207" progId="Visio.Drawing.15">
                  <p:embed/>
                </p:oleObj>
              </mc:Choice>
              <mc:Fallback>
                <p:oleObj name="Visio" r:id="rId4" imgW="1341202" imgH="678207" progId="Visio.Drawing.1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710" y="4752499"/>
                        <a:ext cx="2404411" cy="1188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004812"/>
              </p:ext>
            </p:extLst>
          </p:nvPr>
        </p:nvGraphicFramePr>
        <p:xfrm>
          <a:off x="4384519" y="4698651"/>
          <a:ext cx="2448272" cy="129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Visio" r:id="rId6" imgW="1356370" imgH="708578" progId="Visio.Drawing.15">
                  <p:embed/>
                </p:oleObj>
              </mc:Choice>
              <mc:Fallback>
                <p:oleObj name="Visio" r:id="rId6" imgW="1356370" imgH="708578" progId="Visio.Drawing.1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519" y="4698651"/>
                        <a:ext cx="2448272" cy="1296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66633"/>
              </p:ext>
            </p:extLst>
          </p:nvPr>
        </p:nvGraphicFramePr>
        <p:xfrm>
          <a:off x="7247334" y="4663268"/>
          <a:ext cx="2376264" cy="1520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Visio" r:id="rId8" imgW="1356370" imgH="853331" progId="Visio.Drawing.15">
                  <p:embed/>
                </p:oleObj>
              </mc:Choice>
              <mc:Fallback>
                <p:oleObj name="Visio" r:id="rId8" imgW="1356370" imgH="853331" progId="Visio.Drawing.1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7334" y="4663268"/>
                        <a:ext cx="2376264" cy="1520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114617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181610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3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334566" y="977454"/>
            <a:ext cx="10729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1395" lvl="1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sz="24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=4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10+a[4]=97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c[4]=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/15=6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，更新余数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%15=7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1001395" lvl="1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sz="24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=5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10+a[5]=78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c[5]=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/15=5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，更新余数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%15=3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1001395" lvl="1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sz="24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=6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10+a[6]=36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c[6]=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/15=2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，更新余数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%15=6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6600"/>
              </a:buClr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）删除前导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，从高位到低位依次输出答案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8652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129 786/15 = 8 652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55733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高精度除法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114617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181610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814182"/>
              </p:ext>
            </p:extLst>
          </p:nvPr>
        </p:nvGraphicFramePr>
        <p:xfrm>
          <a:off x="1364314" y="3357786"/>
          <a:ext cx="2506436" cy="235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4" imgW="1303035" imgH="1249626" progId="Visio.Drawing.15">
                  <p:embed/>
                </p:oleObj>
              </mc:Choice>
              <mc:Fallback>
                <p:oleObj name="Visio" r:id="rId4" imgW="1303035" imgH="1249626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314" y="3357786"/>
                        <a:ext cx="2506436" cy="23554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160373"/>
              </p:ext>
            </p:extLst>
          </p:nvPr>
        </p:nvGraphicFramePr>
        <p:xfrm>
          <a:off x="4150990" y="3382161"/>
          <a:ext cx="2376264" cy="2824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Visio" r:id="rId6" imgW="1280282" imgH="1523946" progId="Visio.Drawing.15">
                  <p:embed/>
                </p:oleObj>
              </mc:Choice>
              <mc:Fallback>
                <p:oleObj name="Visio" r:id="rId6" imgW="1280282" imgH="1523946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990" y="3382161"/>
                        <a:ext cx="2376264" cy="2824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209533"/>
              </p:ext>
            </p:extLst>
          </p:nvPr>
        </p:nvGraphicFramePr>
        <p:xfrm>
          <a:off x="6815286" y="3390460"/>
          <a:ext cx="2376264" cy="299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Visio" r:id="rId8" imgW="1280282" imgH="1607711" progId="Visio.Drawing.15">
                  <p:embed/>
                </p:oleObj>
              </mc:Choice>
              <mc:Fallback>
                <p:oleObj name="Visio" r:id="rId8" imgW="1280282" imgH="160771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286" y="3390460"/>
                        <a:ext cx="2376264" cy="29941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170973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314960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5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550590" y="1071884"/>
            <a:ext cx="972108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</a:t>
            </a:r>
            <a:r>
              <a:rPr lang="zh-CN" altLang="en-US" sz="280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</a:t>
            </a:r>
            <a:r>
              <a:rPr lang="en-US" altLang="zh-CN" sz="280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A/B Problem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题目描述（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P1480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）：输入两个整数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，输出它们的商。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题解：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本题是高精度除以单精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度，采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用高精度除法求解。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法设计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）以字符串的形式接收被除数（高精度数），将其转换为数字后正序存储在数组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中，将除数（低精度数）存储在变量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高精度除法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7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854274" y="1125538"/>
            <a:ext cx="88569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）从高位到低位依次处理每位数字，按位相除，将上次余数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10+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当前位作为被除数，进行除法运算，记录商和余数。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）在除法运算结果中有可能高位出现多个前导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，删除前导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，从高位到低位依次输出答案。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高精度除法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7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2655</TotalTime>
  <Words>807</Words>
  <Application>Microsoft Office PowerPoint</Application>
  <PresentationFormat>自定义</PresentationFormat>
  <Paragraphs>51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方正姚体</vt:lpstr>
      <vt:lpstr>黑体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310</cp:revision>
  <dcterms:created xsi:type="dcterms:W3CDTF">2015-04-23T03:04:00Z</dcterms:created>
  <dcterms:modified xsi:type="dcterms:W3CDTF">2024-09-20T10:15:53Z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