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5"/>
  </p:notesMasterIdLst>
  <p:handoutMasterIdLst>
    <p:handoutMasterId r:id="rId16"/>
  </p:handoutMasterIdLst>
  <p:sldIdLst>
    <p:sldId id="640" r:id="rId3"/>
    <p:sldId id="572" r:id="rId4"/>
    <p:sldId id="617" r:id="rId5"/>
    <p:sldId id="618" r:id="rId6"/>
    <p:sldId id="622" r:id="rId7"/>
    <p:sldId id="623" r:id="rId8"/>
    <p:sldId id="625" r:id="rId9"/>
    <p:sldId id="626" r:id="rId10"/>
    <p:sldId id="627" r:id="rId11"/>
    <p:sldId id="637" r:id="rId12"/>
    <p:sldId id="638" r:id="rId13"/>
    <p:sldId id="639" r:id="rId14"/>
  </p:sldIdLst>
  <p:sldSz cx="12190413" cy="6859588"/>
  <p:notesSz cx="6858000" cy="9144000"/>
  <p:custDataLst>
    <p:tags r:id="rId17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3399FF"/>
    <a:srgbClr val="660033"/>
    <a:srgbClr val="9900CC"/>
    <a:srgbClr val="0066CC"/>
    <a:srgbClr val="38B1BF"/>
    <a:srgbClr val="0066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524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96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69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6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0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83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25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7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搜索算法入门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264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回溯法模版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1125538"/>
            <a:ext cx="5328592" cy="49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0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回溯法模版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66" y="1125538"/>
            <a:ext cx="5904656" cy="47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回溯法模版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34" y="1197546"/>
            <a:ext cx="5760640" cy="49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BD9B58-4313-4165-983E-5F704EFF1C84}"/>
              </a:ext>
            </a:extLst>
          </p:cNvPr>
          <p:cNvSpPr/>
          <p:nvPr/>
        </p:nvSpPr>
        <p:spPr>
          <a:xfrm>
            <a:off x="1054646" y="1197546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48000">
              <a:lnSpc>
                <a:spcPct val="150000"/>
              </a:lnSpc>
              <a:tabLst>
                <a:tab pos="6453188" algn="l"/>
              </a:tabLst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回溯法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是从初始状态出发，按照深度优先搜索的方式，根据产生子结点的条件约束，搜索问题的解。当发现当前结点不满足求解条件时，就回溯，尝试其他的路径。回溯法是一种“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能进则进，进不了则换，换不了则退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”的搜索方法。</a:t>
            </a:r>
          </a:p>
        </p:txBody>
      </p:sp>
    </p:spTree>
    <p:extLst>
      <p:ext uri="{BB962C8B-B14F-4D97-AF65-F5344CB8AC3E}">
        <p14:creationId xmlns:p14="http://schemas.microsoft.com/office/powerpoint/2010/main" val="115920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CAD606-312A-4EF8-B8DB-79349951BEA5}"/>
              </a:ext>
            </a:extLst>
          </p:cNvPr>
          <p:cNvSpPr/>
          <p:nvPr/>
        </p:nvSpPr>
        <p:spPr>
          <a:xfrm>
            <a:off x="622598" y="1126530"/>
            <a:ext cx="99381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）解空间</a:t>
            </a:r>
            <a:endParaRPr lang="en-US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解空间：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顾名思义，就是由所有可能解组成的空间。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FD5CE6-797E-4E64-A27F-73F8B76D0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22" y="2711610"/>
            <a:ext cx="3456384" cy="31259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C19D3ED-48AA-4149-834F-1C4DE5574CB6}"/>
              </a:ext>
            </a:extLst>
          </p:cNvPr>
          <p:cNvSpPr/>
          <p:nvPr/>
        </p:nvSpPr>
        <p:spPr>
          <a:xfrm>
            <a:off x="622598" y="2421682"/>
            <a:ext cx="68237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解空间越小，搜索效率越高。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解空间越大，搜索的效率越低。</a:t>
            </a:r>
          </a:p>
        </p:txBody>
      </p:sp>
    </p:spTree>
    <p:extLst>
      <p:ext uri="{BB962C8B-B14F-4D97-AF65-F5344CB8AC3E}">
        <p14:creationId xmlns:p14="http://schemas.microsoft.com/office/powerpoint/2010/main" val="335511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8EF402-22A5-4977-BB56-1C8ABD8033E7}"/>
              </a:ext>
            </a:extLst>
          </p:cNvPr>
          <p:cNvSpPr/>
          <p:nvPr/>
        </p:nvSpPr>
        <p:spPr>
          <a:xfrm>
            <a:off x="854274" y="1197546"/>
            <a:ext cx="95600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解的组织形式</a:t>
            </a:r>
            <a:r>
              <a:rPr lang="zh-CN" altLang="en-US" sz="2800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解的组织形式是一个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显约束</a:t>
            </a:r>
            <a:r>
              <a:rPr lang="zh-CN" altLang="en-US" sz="2800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对解分量的取值范围的限定。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个物品的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0-1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背包问题，解的组织形式为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。解分量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的取值范围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01395" lvl="1" indent="-4572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l"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个物品不放入背包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1001395" lvl="1" indent="-4572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l"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个物品放入背包。</a:t>
            </a:r>
          </a:p>
        </p:txBody>
      </p:sp>
    </p:spTree>
    <p:extLst>
      <p:ext uri="{BB962C8B-B14F-4D97-AF65-F5344CB8AC3E}">
        <p14:creationId xmlns:p14="http://schemas.microsoft.com/office/powerpoint/2010/main" val="21569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2F3FA4-17F9-40C0-9DE5-75AF5CC0720C}"/>
              </a:ext>
            </a:extLst>
          </p:cNvPr>
          <p:cNvSpPr/>
          <p:nvPr/>
        </p:nvSpPr>
        <p:spPr>
          <a:xfrm>
            <a:off x="694606" y="909514"/>
            <a:ext cx="90730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解空间的组织结构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问题的解空间通常由很多可能解组成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，盲目搜索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的效率太低。需要按照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一定组织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结构搜索最优解，如果把这种组织结构用树形象地表达出来，就是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解空间树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4362A6-B405-4243-A7A0-4265F27765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06" y="3622409"/>
            <a:ext cx="5040560" cy="21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7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619EC1-1707-4A35-B73C-51E0AF6120A8}"/>
              </a:ext>
            </a:extLst>
          </p:cNvPr>
          <p:cNvSpPr/>
          <p:nvPr/>
        </p:nvSpPr>
        <p:spPr>
          <a:xfrm>
            <a:off x="424232" y="909514"/>
            <a:ext cx="95770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）搜索解空间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隐约束</a:t>
            </a:r>
            <a:r>
              <a:rPr lang="zh-CN" altLang="en-US" sz="2800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对能否得到问题的可行解或最优解做出的约束。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如果不满足隐约束，说明得不到问题的可行解或最优解，就没必要再沿着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该分支搜索。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隐约束也称为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剪枝</a:t>
            </a:r>
            <a:r>
              <a:rPr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9413E1-B218-4FCE-985E-7C6155E1BC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36" y="3501802"/>
            <a:ext cx="5832648" cy="25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0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88D431-E8A3-4827-B78F-EABC364E46B9}"/>
              </a:ext>
            </a:extLst>
          </p:cNvPr>
          <p:cNvSpPr/>
          <p:nvPr/>
        </p:nvSpPr>
        <p:spPr>
          <a:xfrm>
            <a:off x="766614" y="1018397"/>
            <a:ext cx="921702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隐约束（剪枝函数）包括约束函数和限界函数。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对能否得到问题的可行解的约束称为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约束函数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，对能否得到最优解的约束称为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限界函数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。剪枝函数可以剪掉得不到可行解或最优解的分支，避免无效搜索，提高搜索的效率。剪枝函数设计得好，搜索效率就高。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解空间的大小和剪枝函数的好坏都直接影响搜索效率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，因此这两项是搜索算法的关键。</a:t>
            </a:r>
          </a:p>
        </p:txBody>
      </p:sp>
    </p:spTree>
    <p:extLst>
      <p:ext uri="{BB962C8B-B14F-4D97-AF65-F5344CB8AC3E}">
        <p14:creationId xmlns:p14="http://schemas.microsoft.com/office/powerpoint/2010/main" val="181776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694EC5-B767-4346-88DB-0A5CD254032B}"/>
              </a:ext>
            </a:extLst>
          </p:cNvPr>
          <p:cNvSpPr/>
          <p:nvPr/>
        </p:nvSpPr>
        <p:spPr>
          <a:xfrm>
            <a:off x="694607" y="887860"/>
            <a:ext cx="92890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解题秘籍：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）定义解空间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解空间的大小对搜索效率有很大的影响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，首先定义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合适的解空间，确定解空间包括解的组织形式和显约束。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的组织形式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：解的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组织形式规范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为一个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，只是具体问题表达的含义不同而已。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约束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：显约束是对解分量的取值范围的限定，通过显约束可以控制解空间的大小。</a:t>
            </a:r>
          </a:p>
        </p:txBody>
      </p:sp>
    </p:spTree>
    <p:extLst>
      <p:ext uri="{BB962C8B-B14F-4D97-AF65-F5344CB8AC3E}">
        <p14:creationId xmlns:p14="http://schemas.microsoft.com/office/powerpoint/2010/main" val="393712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8F3F77-6495-4C4F-B2CC-84AD1D28AFF4}"/>
              </a:ext>
            </a:extLst>
          </p:cNvPr>
          <p:cNvSpPr/>
          <p:nvPr/>
        </p:nvSpPr>
        <p:spPr>
          <a:xfrm>
            <a:off x="622598" y="1018397"/>
            <a:ext cx="91450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）确定解空间的组织结构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解空间的组织结构通常用解空间树形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象表达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，根据解空间树的不同，解空间分为子集树、排列树、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叉树等。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）搜索解空间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回溯法是按照深度优先搜索策略，根据隐约束（约束函数和限界函数），在解空间中搜索问题的可行解或最优解，当发现当前结点不满足求解条件时，就回溯尝试其他的路径。</a:t>
            </a:r>
          </a:p>
        </p:txBody>
      </p:sp>
    </p:spTree>
    <p:extLst>
      <p:ext uri="{BB962C8B-B14F-4D97-AF65-F5344CB8AC3E}">
        <p14:creationId xmlns:p14="http://schemas.microsoft.com/office/powerpoint/2010/main" val="8207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2676</TotalTime>
  <Words>981</Words>
  <Application>Microsoft Office PowerPoint</Application>
  <PresentationFormat>自定义</PresentationFormat>
  <Paragraphs>54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299</cp:revision>
  <dcterms:created xsi:type="dcterms:W3CDTF">2015-04-23T03:04:00Z</dcterms:created>
  <dcterms:modified xsi:type="dcterms:W3CDTF">2024-09-20T10:18:24Z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