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7"/>
  </p:notesMasterIdLst>
  <p:handoutMasterIdLst>
    <p:handoutMasterId r:id="rId18"/>
  </p:handoutMasterIdLst>
  <p:sldIdLst>
    <p:sldId id="627" r:id="rId3"/>
    <p:sldId id="572" r:id="rId4"/>
    <p:sldId id="604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4" r:id="rId13"/>
    <p:sldId id="626" r:id="rId14"/>
    <p:sldId id="594" r:id="rId15"/>
    <p:sldId id="595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3399FF"/>
    <a:srgbClr val="660033"/>
    <a:srgbClr val="9900CC"/>
    <a:srgbClr val="0066CC"/>
    <a:srgbClr val="38B1BF"/>
    <a:srgbClr val="0066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11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33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376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723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83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432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3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013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411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96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599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3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搜索算法入门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6922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D9E03E-7AD6-48AC-8DEE-3EAB823A1F5F}"/>
              </a:ext>
            </a:extLst>
          </p:cNvPr>
          <p:cNvSpPr txBox="1"/>
          <p:nvPr/>
        </p:nvSpPr>
        <p:spPr>
          <a:xfrm>
            <a:off x="694606" y="1018397"/>
            <a:ext cx="8993362" cy="388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背包问题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的可行解可能不止一个，问题的目标是找最优解。因此，需要设置限界条件来加速找出该最优解的速度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限界函数为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cp+brp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bestp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，其中，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表示当前装入背包的物品价值，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brp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表示剩余容量可容纳的剩余物品的最大价值，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bestp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表示当前最优值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152352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14686" y="1269554"/>
            <a:ext cx="7416824" cy="4113737"/>
            <a:chOff x="1414686" y="1269554"/>
            <a:chExt cx="7416824" cy="4113737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0686BF31-6D91-4E69-BCCB-6B9B402BA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4686" y="1269554"/>
              <a:ext cx="7416824" cy="4113737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3D9E03E-7AD6-48AC-8DEE-3EAB823A1F5F}"/>
                </a:ext>
              </a:extLst>
            </p:cNvPr>
            <p:cNvSpPr txBox="1"/>
            <p:nvPr/>
          </p:nvSpPr>
          <p:spPr>
            <a:xfrm>
              <a:off x="1990750" y="4365898"/>
              <a:ext cx="576064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000" i="1" dirty="0" err="1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brp</a:t>
              </a:r>
              <a:endParaRPr lang="zh-CN" altLang="zh-CN" sz="2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7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17DA1-833A-4550-8053-EDC4296212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94" y="1285201"/>
            <a:ext cx="7466074" cy="2921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558DE6-33A1-4AA3-9D2E-8D330278BD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74" y="4581921"/>
            <a:ext cx="9129364" cy="105019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140875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55219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5948" y="2349037"/>
            <a:ext cx="93337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47776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98" y="1118989"/>
            <a:ext cx="9055349" cy="5191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115920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C67A66-3FD0-445E-967B-C3B83624AFBC}"/>
              </a:ext>
            </a:extLst>
          </p:cNvPr>
          <p:cNvSpPr txBox="1"/>
          <p:nvPr/>
        </p:nvSpPr>
        <p:spPr>
          <a:xfrm>
            <a:off x="766614" y="1125538"/>
            <a:ext cx="8913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本题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背包问题，可以采用动态规划解决，也可以采用回溯法（子集树）解决，但是不带优化就会超时，需要剪枝优化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255630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67A66-3FD0-445E-967B-C3B83624AFBC}"/>
              </a:ext>
            </a:extLst>
          </p:cNvPr>
          <p:cNvSpPr txBox="1"/>
          <p:nvPr/>
        </p:nvSpPr>
        <p:spPr>
          <a:xfrm>
            <a:off x="854274" y="1125538"/>
            <a:ext cx="86516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假设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个背包，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每个物品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对应价值为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，重量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，背包的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容量为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（你也可以将重量设定为体积）。每个物品只有一件，要么装入，要么不装入，不可拆分。如何选取物品装入背包，使背包所装入的物品的总价值最大？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4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EAF448-B5BE-4CBB-89C9-0CA394B93CA2}"/>
              </a:ext>
            </a:extLst>
          </p:cNvPr>
          <p:cNvSpPr txBox="1"/>
          <p:nvPr/>
        </p:nvSpPr>
        <p:spPr>
          <a:xfrm>
            <a:off x="622598" y="1046691"/>
            <a:ext cx="919936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根据题意，从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个物品中选择一些物品，相当于从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个物品组成的集合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中找到一个子集，这个子集内所有物品的总重量不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超过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背包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容量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，并且这些物品的总价值最大。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的所有的子集都是问题的可能解，这些可能解组成了解空间，在解空间中找总重量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不价值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最大的物品集作为最优解。超过背包容量且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问题的子集组成的解空间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，称为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子集树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42733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33E796-11B7-4581-B95B-EB197432E148}"/>
              </a:ext>
            </a:extLst>
          </p:cNvPr>
          <p:cNvSpPr txBox="1"/>
          <p:nvPr/>
        </p:nvSpPr>
        <p:spPr>
          <a:xfrm>
            <a:off x="638801" y="981522"/>
            <a:ext cx="927282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）定义问题的解空间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每个物品只有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两种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状态：装入和不装入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。用变量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种物品是否被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装入，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装入背包；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装入背包。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该问题解的形式是一个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元组，且每个分量的取值为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问题的解空间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显约束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57771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243CD7-535C-489A-8443-DED4536D70E4}"/>
              </a:ext>
            </a:extLst>
          </p:cNvPr>
          <p:cNvSpPr txBox="1"/>
          <p:nvPr/>
        </p:nvSpPr>
        <p:spPr>
          <a:xfrm>
            <a:off x="622598" y="1018397"/>
            <a:ext cx="914501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）确定解空间的组织结构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问题的解空间描述了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种可能解，也可以说是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个元素组成的集合所有子集个数。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背包问题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，解空间是：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0}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{1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该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问题有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个可能解。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29959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9355BB-E884-462F-BE24-670DB7F5201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06" y="1629594"/>
            <a:ext cx="7741960" cy="31683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45740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A6CBA-7BC8-471B-BDD8-F72EB35B7AEA}"/>
              </a:ext>
            </a:extLst>
          </p:cNvPr>
          <p:cNvSpPr txBox="1"/>
          <p:nvPr/>
        </p:nvSpPr>
        <p:spPr>
          <a:xfrm>
            <a:off x="854274" y="1018397"/>
            <a:ext cx="88413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）搜索解空间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背包问题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的解空间包含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种可能解，存在某种或某些物品无法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装入背包的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情况，因此需要设置约束条件，判断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装入背包的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物品总重量是否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超出容量。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约束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函数为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cw+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cw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表示当前装入背包的物品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重量，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个物品的重量，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为背包容量。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回溯法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—01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背包</a:t>
            </a:r>
          </a:p>
        </p:txBody>
      </p:sp>
    </p:spTree>
    <p:extLst>
      <p:ext uri="{BB962C8B-B14F-4D97-AF65-F5344CB8AC3E}">
        <p14:creationId xmlns:p14="http://schemas.microsoft.com/office/powerpoint/2010/main" val="354799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2697</TotalTime>
  <Words>1007</Words>
  <Application>Microsoft Office PowerPoint</Application>
  <PresentationFormat>自定义</PresentationFormat>
  <Paragraphs>55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296</cp:revision>
  <dcterms:created xsi:type="dcterms:W3CDTF">2015-04-23T03:04:00Z</dcterms:created>
  <dcterms:modified xsi:type="dcterms:W3CDTF">2024-09-17T02:14:08Z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