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0"/>
  </p:notesMasterIdLst>
  <p:handoutMasterIdLst>
    <p:handoutMasterId r:id="rId11"/>
  </p:handoutMasterIdLst>
  <p:sldIdLst>
    <p:sldId id="640" r:id="rId3"/>
    <p:sldId id="572" r:id="rId4"/>
    <p:sldId id="641" r:id="rId5"/>
    <p:sldId id="642" r:id="rId6"/>
    <p:sldId id="643" r:id="rId7"/>
    <p:sldId id="644" r:id="rId8"/>
    <p:sldId id="645" r:id="rId9"/>
  </p:sldIdLst>
  <p:sldSz cx="12190413" cy="6859588"/>
  <p:notesSz cx="6858000" cy="9144000"/>
  <p:custDataLst>
    <p:tags r:id="rId1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3399FF"/>
    <a:srgbClr val="660033"/>
    <a:srgbClr val="9900CC"/>
    <a:srgbClr val="0066CC"/>
    <a:srgbClr val="38B1BF"/>
    <a:srgbClr val="0066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524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6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273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13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2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搜索算法入门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2642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分支限界法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1269554"/>
            <a:ext cx="9423647" cy="390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回溯法是以深度优先的方式搜索问题的最优解。（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分支限界法是以广度优先的方式搜索问题的最优解。（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分支限界法也分为两种：</a:t>
            </a:r>
          </a:p>
          <a:p>
            <a:pPr indent="648000"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队列式分支限界法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 defTabSz="914400"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	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优先队列式分支限界法（最小耗费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最大效益优先）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当前扩展结点，一次性生成其所有孩子结点，每一个活结点最多只有一次机会成为扩展结点。</a:t>
            </a:r>
          </a:p>
        </p:txBody>
      </p:sp>
    </p:spTree>
    <p:extLst>
      <p:ext uri="{BB962C8B-B14F-4D97-AF65-F5344CB8AC3E}">
        <p14:creationId xmlns:p14="http://schemas.microsoft.com/office/powerpoint/2010/main" val="11592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分支限界法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1070552" y="1242780"/>
            <a:ext cx="3247785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广度优先搜索：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0FF2E36-1CE0-407D-81A9-35D3DFB36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83" y="2277666"/>
            <a:ext cx="3981508" cy="26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8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分支限界法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83770" y="1269554"/>
            <a:ext cx="9423647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分支限界法的一般解题步骤：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）定义问题的解空间。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）确定问题的解空间组织结构。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）搜索解空间。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搜索前要定义判断标准（约束函数或限界函数），如果选用优先队列式分支限界法，则必须确定优先级。</a:t>
            </a:r>
          </a:p>
        </p:txBody>
      </p:sp>
    </p:spTree>
    <p:extLst>
      <p:ext uri="{BB962C8B-B14F-4D97-AF65-F5344CB8AC3E}">
        <p14:creationId xmlns:p14="http://schemas.microsoft.com/office/powerpoint/2010/main" val="334573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分支限界法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78902" y="1125538"/>
            <a:ext cx="9423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defTabSz="914400">
              <a:lnSpc>
                <a:spcPct val="150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解题秘籍：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）定义解空间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因为解空间的大小对搜索效率有很大的影响，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使用分支限界法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首先要定义合适的解空间，确定解空间包括解的组织形式和显约束。</a:t>
            </a:r>
          </a:p>
          <a:p>
            <a:pPr indent="648000" defTabSz="914400"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解的组织形式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：解的组织形式都规范为一个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元组，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，只是具体问题表达的含义不同而已。</a:t>
            </a:r>
          </a:p>
          <a:p>
            <a:pPr indent="648000" defTabSz="914400">
              <a:lnSpc>
                <a:spcPct val="15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	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显约束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：显约束是对解分量的取值范围的限定，通过显约束可以控制解空间的大小。</a:t>
            </a:r>
          </a:p>
        </p:txBody>
      </p:sp>
    </p:spTree>
    <p:extLst>
      <p:ext uri="{BB962C8B-B14F-4D97-AF65-F5344CB8AC3E}">
        <p14:creationId xmlns:p14="http://schemas.microsoft.com/office/powerpoint/2010/main" val="285243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分支限界法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966858"/>
            <a:ext cx="91293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）确定解空间的组织结构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解空间的组织结构通常用解空间树来形象的表达，根据解空间树的不同，解空间分为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子集树、排列树、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叉树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zh-CN" altLang="en-US" sz="24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smtClean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）搜索解空间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分支限界法是按照广度优先搜索策略，一次性生成所有孩子结点，根据隐约束（约束函数和限界函数）判定孩子结点是舍弃还是保留，如果保留则依次放入活结点表中，活结点表是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通队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列或者是优先级队列。然后从活结点表中取出一个结点，继续扩展，直到找到所需的解或活结点表为空时为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止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41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分支限界法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1197546"/>
            <a:ext cx="9423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defTabSz="9144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解空间和隐约束是控制搜索效率的关键。</a:t>
            </a:r>
            <a:endParaRPr lang="en-US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显约束可以控制解空间的大小。隐约束包括约束函数和限界函数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。约束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函数决定剪枝的效率，限界函数决定是否得到最优解。</a:t>
            </a:r>
          </a:p>
          <a:p>
            <a:pPr indent="648000" defTabSz="9144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在优先队列分支限界法中，还有一个关键的问题是优先级。选什么值作为优先级？如何定义优先级？优先级的设计直接决定算法的效率。因此在本章中</a:t>
            </a:r>
            <a:r>
              <a:rPr lang="zh-CN" alt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，将重点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介绍如何设定高效的优先级问题。</a:t>
            </a:r>
          </a:p>
        </p:txBody>
      </p:sp>
    </p:spTree>
    <p:extLst>
      <p:ext uri="{BB962C8B-B14F-4D97-AF65-F5344CB8AC3E}">
        <p14:creationId xmlns:p14="http://schemas.microsoft.com/office/powerpoint/2010/main" val="28591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2681</TotalTime>
  <Words>687</Words>
  <Application>Microsoft Office PowerPoint</Application>
  <PresentationFormat>自定义</PresentationFormat>
  <Paragraphs>41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299</cp:revision>
  <dcterms:created xsi:type="dcterms:W3CDTF">2015-04-23T03:04:00Z</dcterms:created>
  <dcterms:modified xsi:type="dcterms:W3CDTF">2024-09-17T02:22:43Z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