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611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256" autoAdjust="0"/>
  </p:normalViewPr>
  <p:slideViewPr>
    <p:cSldViewPr>
      <p:cViewPr varScale="1">
        <p:scale>
          <a:sx n="82" d="100"/>
          <a:sy n="82" d="100"/>
        </p:scale>
        <p:origin x="100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1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4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8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6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5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9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734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277666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93210" y="954110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0" y="1842487"/>
            <a:ext cx="9823560" cy="39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146990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200120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2044799"/>
            <a:ext cx="9298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套，时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239472" y="3595262"/>
            <a:ext cx="1152128" cy="842644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2604018" y="364839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05317" y="4479671"/>
            <a:ext cx="89563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只是玩牌的最小分数，如果还想知道抽牌的顺序，怎么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？算法时间复杂度能否优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/>
          <a:stretch/>
        </p:blipFill>
        <p:spPr>
          <a:xfrm>
            <a:off x="854275" y="1197546"/>
            <a:ext cx="890856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757745"/>
            <a:ext cx="9145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输入样例，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，玩家如果先拿出一张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，则得分为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dirty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，相当于两个矩阵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相乘的乘法次数，且执行乘法后只剩下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的矩阵，相当于把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的牌抽掉了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矩阵乘法：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926000"/>
            <a:ext cx="4680520" cy="3032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493690"/>
            <a:ext cx="2333625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"/>
          <a:stretch/>
        </p:blipFill>
        <p:spPr>
          <a:xfrm>
            <a:off x="5879182" y="3861842"/>
            <a:ext cx="396044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5269611"/>
            <a:ext cx="7563830" cy="5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70791" y="996950"/>
            <a:ext cx="89897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矩阵乘法有多种运算顺序：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 A2)(A3 A4 A5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A1A2)( A3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A4)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A5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A1(A2 A3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A4 A5)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是否可以使用动态规划？</a:t>
            </a:r>
            <a:endParaRPr lang="zh-CN" altLang="en-US" sz="28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35166" y="3213770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69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97464" y="113591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566814" y="124836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2215" y="1980860"/>
            <a:ext cx="7791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的乘法次数是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c=a+b+d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0" y="2751334"/>
            <a:ext cx="5249431" cy="17697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7464" y="4967751"/>
            <a:ext cx="969197" cy="916189"/>
            <a:chOff x="6156589" y="2586760"/>
            <a:chExt cx="504056" cy="504056"/>
          </a:xfrm>
        </p:grpSpPr>
        <p:sp>
          <p:nvSpPr>
            <p:cNvPr id="12" name="椭圆 11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30"/>
          <p:cNvSpPr txBox="1"/>
          <p:nvPr/>
        </p:nvSpPr>
        <p:spPr>
          <a:xfrm>
            <a:off x="2782837" y="5039538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35169" y="4950777"/>
            <a:ext cx="936100" cy="933163"/>
            <a:chOff x="6192159" y="2586760"/>
            <a:chExt cx="468486" cy="504056"/>
          </a:xfrm>
        </p:grpSpPr>
        <p:sp>
          <p:nvSpPr>
            <p:cNvPr id="21" name="椭圆 20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6991737" y="5099320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981522"/>
            <a:ext cx="89853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7736" y="988703"/>
            <a:ext cx="7600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矩阵连乘的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最少乘法次数。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632845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268554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253888" y="2773287"/>
          <a:ext cx="5798164" cy="250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4" imgW="2895656" imgH="1257351" progId="Visio.Drawing.11">
                  <p:embed/>
                </p:oleObj>
              </mc:Choice>
              <mc:Fallback>
                <p:oleObj name="Visio" r:id="rId4" imgW="2895656" imgH="1257351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888" y="2773287"/>
                        <a:ext cx="5798164" cy="2501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88279" y="4840208"/>
            <a:ext cx="8301932" cy="1357878"/>
            <a:chOff x="1088279" y="4840208"/>
            <a:chExt cx="8301932" cy="1357878"/>
          </a:xfrm>
        </p:grpSpPr>
        <p:sp>
          <p:nvSpPr>
            <p:cNvPr id="14" name="矩形 13"/>
            <p:cNvSpPr/>
            <p:nvPr/>
          </p:nvSpPr>
          <p:spPr>
            <a:xfrm>
              <a:off x="1088279" y="4840208"/>
              <a:ext cx="374441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206774" y="5548798"/>
            <a:ext cx="7183437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6" imgW="2730240" imgH="241200" progId="Equation.DSMT4">
                    <p:embed/>
                  </p:oleObj>
                </mc:Choice>
                <mc:Fallback>
                  <p:oleObj name="Equation" r:id="rId6" imgW="2730240" imgH="24120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774" y="5548798"/>
                          <a:ext cx="7183437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93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0744" y="2512908"/>
            <a:ext cx="8936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用一维数组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来记录矩阵的行和列，将第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个矩阵的行数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和列数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分别存储在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的数组元素相乘为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352199" y="4741827"/>
          <a:ext cx="8218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3124080" imgH="241200" progId="Equation.DSMT4">
                  <p:embed/>
                </p:oleObj>
              </mc:Choice>
              <mc:Fallback>
                <p:oleObj name="Equation" r:id="rId4" imgW="3124080" imgH="241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199" y="4741827"/>
                        <a:ext cx="8218487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07896" y="1218659"/>
            <a:ext cx="1000963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，相当于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个矩阵的最少乘法次数。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2259" y="1472573"/>
            <a:ext cx="89853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7927" y="1570625"/>
            <a:ext cx="2968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8315" y="2180232"/>
            <a:ext cx="2251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2754</TotalTime>
  <Words>667</Words>
  <Application>Microsoft Office PowerPoint</Application>
  <PresentationFormat>自定义</PresentationFormat>
  <Paragraphs>71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275</cp:revision>
  <dcterms:created xsi:type="dcterms:W3CDTF">2015-04-23T03:04:00Z</dcterms:created>
  <dcterms:modified xsi:type="dcterms:W3CDTF">2024-09-19T07:54:29Z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