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4"/>
  </p:notesMasterIdLst>
  <p:handoutMasterIdLst>
    <p:handoutMasterId r:id="rId15"/>
  </p:handoutMasterIdLst>
  <p:sldIdLst>
    <p:sldId id="588" r:id="rId3"/>
    <p:sldId id="572" r:id="rId4"/>
    <p:sldId id="527" r:id="rId5"/>
    <p:sldId id="581" r:id="rId6"/>
    <p:sldId id="582" r:id="rId7"/>
    <p:sldId id="580" r:id="rId8"/>
    <p:sldId id="574" r:id="rId9"/>
    <p:sldId id="585" r:id="rId10"/>
    <p:sldId id="586" r:id="rId11"/>
    <p:sldId id="583" r:id="rId12"/>
    <p:sldId id="587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6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5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8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4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941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40044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7595" y="2293691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34640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125538"/>
            <a:ext cx="90010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232" y="1052161"/>
            <a:ext cx="9505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结尾的最长上升子序列长度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）状态转移：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于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]&lt;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，则可以将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放在以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结尾的最长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升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子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列后面，得到的长度为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状态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转移方程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]=max(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max(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971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670" y="2249392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7733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766614" y="1045394"/>
            <a:ext cx="936104" cy="692622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918742" y="1100723"/>
            <a:ext cx="7231763" cy="664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</a:t>
            </a:r>
            <a:endParaRPr lang="en-US" altLang="zh-CN" sz="32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976" y="1678547"/>
            <a:ext cx="971929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一个辅助数组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记录最长上升子序列，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表示最长上升子序列的长度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d[1]=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0000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，则什么也不做，继续下一次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循环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0000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]&gt;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尾部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0000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]&lt;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替换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等于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的数。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4866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413570"/>
            <a:ext cx="8674102" cy="39302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042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6127" y="1197546"/>
            <a:ext cx="8855197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</a:t>
            </a:r>
            <a:r>
              <a:rPr lang="zh-CN" altLang="en-US" sz="28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可以这么</a:t>
            </a:r>
            <a:r>
              <a:rPr lang="zh-CN" altLang="en-US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做？</a:t>
            </a:r>
            <a:endParaRPr lang="en-US" altLang="zh-CN" sz="2800" dirty="0" smtClean="0">
              <a:solidFill>
                <a:srgbClr val="B112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求解最长上升子序列，所以对前两种情况都很容易理解。若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]&lt;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个大于等于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的数，这是因为在不影响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长度的情况下，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数组中的元素越小，就越可能得到更长的上升子序列。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3205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638" y="1341562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中查找第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个大于等于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的数时，可以采用二分查找（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自身有序），也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可以调用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lower_bound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函数，该函数也是采用二分查找实现的，每次查找的时间复杂度都为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7371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2188</TotalTime>
  <Words>667</Words>
  <Application>Microsoft Office PowerPoint</Application>
  <PresentationFormat>自定义</PresentationFormat>
  <Paragraphs>48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253</cp:revision>
  <dcterms:created xsi:type="dcterms:W3CDTF">2015-04-23T03:04:00Z</dcterms:created>
  <dcterms:modified xsi:type="dcterms:W3CDTF">2024-09-19T07:46:34Z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