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0"/>
  </p:notesMasterIdLst>
  <p:handoutMasterIdLst>
    <p:handoutMasterId r:id="rId11"/>
  </p:handoutMasterIdLst>
  <p:sldIdLst>
    <p:sldId id="590" r:id="rId3"/>
    <p:sldId id="572" r:id="rId4"/>
    <p:sldId id="588" r:id="rId5"/>
    <p:sldId id="589" r:id="rId6"/>
    <p:sldId id="527" r:id="rId7"/>
    <p:sldId id="581" r:id="rId8"/>
    <p:sldId id="582" r:id="rId9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32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9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744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197546"/>
            <a:ext cx="901553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50" y="969903"/>
            <a:ext cx="101531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的最长公共子序列长度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）状态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对两个序列中的字符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，分成两种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440000" lvl="0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：求解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的最长公共子序列长度加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  <a:p>
            <a:pPr marL="910800" lvl="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1]+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1" y="4329889"/>
            <a:ext cx="3744416" cy="14739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2504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810" y="1125538"/>
            <a:ext cx="99011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68000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可以去掉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的最长公共子序列长度，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或者去掉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的最长公共子序列长度，取二者的最大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]=max(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3501802"/>
            <a:ext cx="7971844" cy="15072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34867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269554"/>
            <a:ext cx="950505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][0]=0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分别为两个字符串的长度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2971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670" y="2249392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双层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最长公共子序列</a:t>
            </a:r>
          </a:p>
        </p:txBody>
      </p:sp>
    </p:spTree>
    <p:extLst>
      <p:ext uri="{BB962C8B-B14F-4D97-AF65-F5344CB8AC3E}">
        <p14:creationId xmlns:p14="http://schemas.microsoft.com/office/powerpoint/2010/main" val="7733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2266</TotalTime>
  <Words>373</Words>
  <Application>Microsoft Office PowerPoint</Application>
  <PresentationFormat>自定义</PresentationFormat>
  <Paragraphs>29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Trebuchet MS</vt:lpstr>
      <vt:lpstr>Wingdings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256</cp:revision>
  <dcterms:created xsi:type="dcterms:W3CDTF">2015-04-23T03:04:00Z</dcterms:created>
  <dcterms:modified xsi:type="dcterms:W3CDTF">2024-09-19T07:47:47Z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