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0"/>
  </p:notesMasterIdLst>
  <p:handoutMasterIdLst>
    <p:handoutMasterId r:id="rId11"/>
  </p:handoutMasterIdLst>
  <p:sldIdLst>
    <p:sldId id="591" r:id="rId3"/>
    <p:sldId id="572" r:id="rId4"/>
    <p:sldId id="588" r:id="rId5"/>
    <p:sldId id="590" r:id="rId6"/>
    <p:sldId id="527" r:id="rId7"/>
    <p:sldId id="581" r:id="rId8"/>
    <p:sldId id="582" r:id="rId9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23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8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8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035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1125538"/>
            <a:ext cx="8769324" cy="46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1125538"/>
            <a:ext cx="9433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本题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求解最大连续子段和，且需要输出最大连续子段和的开始位置和结束位置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结尾的最大连续子段和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注意：若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[1..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区间的最大连续子段和，则需要从所有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中求最大值。例如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{-2,1,2,3,-2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]=-2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[2]=1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[3]=3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[4]=6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[5]=4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，最大连续子段和为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</p:spTree>
    <p:extLst>
      <p:ext uri="{BB962C8B-B14F-4D97-AF65-F5344CB8AC3E}">
        <p14:creationId xmlns:p14="http://schemas.microsoft.com/office/powerpoint/2010/main" val="2504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0758" y="1018397"/>
            <a:ext cx="9289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）状态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若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大于或等于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累加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即可；否则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]; start=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，重新开始统计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，因为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是负值时，对求解最大连续子段和没有意义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934" y="3814857"/>
            <a:ext cx="2952328" cy="1752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</p:spTree>
    <p:extLst>
      <p:ext uri="{BB962C8B-B14F-4D97-AF65-F5344CB8AC3E}">
        <p14:creationId xmlns:p14="http://schemas.microsoft.com/office/powerpoint/2010/main" val="30370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274" y="1197546"/>
            <a:ext cx="9505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可将数据直接读入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，省略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max{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]}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=1..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表示序列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</p:spTree>
    <p:extLst>
      <p:ext uri="{BB962C8B-B14F-4D97-AF65-F5344CB8AC3E}">
        <p14:creationId xmlns:p14="http://schemas.microsoft.com/office/powerpoint/2010/main" val="2971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670" y="2249392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最大连续子段和</a:t>
            </a:r>
          </a:p>
        </p:txBody>
      </p:sp>
    </p:spTree>
    <p:extLst>
      <p:ext uri="{BB962C8B-B14F-4D97-AF65-F5344CB8AC3E}">
        <p14:creationId xmlns:p14="http://schemas.microsoft.com/office/powerpoint/2010/main" val="7733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2335</TotalTime>
  <Words>402</Words>
  <Application>Microsoft Office PowerPoint</Application>
  <PresentationFormat>自定义</PresentationFormat>
  <Paragraphs>30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265</cp:revision>
  <dcterms:created xsi:type="dcterms:W3CDTF">2015-04-23T03:04:00Z</dcterms:created>
  <dcterms:modified xsi:type="dcterms:W3CDTF">2024-09-20T10:22:50Z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