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3"/>
  </p:notesMasterIdLst>
  <p:handoutMasterIdLst>
    <p:handoutMasterId r:id="rId14"/>
  </p:handoutMasterIdLst>
  <p:sldIdLst>
    <p:sldId id="594" r:id="rId3"/>
    <p:sldId id="572" r:id="rId4"/>
    <p:sldId id="591" r:id="rId5"/>
    <p:sldId id="588" r:id="rId6"/>
    <p:sldId id="590" r:id="rId7"/>
    <p:sldId id="592" r:id="rId8"/>
    <p:sldId id="593" r:id="rId9"/>
    <p:sldId id="527" r:id="rId10"/>
    <p:sldId id="581" r:id="rId11"/>
    <p:sldId id="582" r:id="rId12"/>
  </p:sldIdLst>
  <p:sldSz cx="12190413" cy="6859588"/>
  <p:notesSz cx="6858000" cy="9144000"/>
  <p:custDataLst>
    <p:tags r:id="rId15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660033"/>
    <a:srgbClr val="9900CC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455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6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26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8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8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6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4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动态规划入门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9508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026754" y="1368245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70670" y="2249392"/>
            <a:ext cx="8956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</a:t>
            </a:r>
          </a:p>
        </p:txBody>
      </p:sp>
    </p:spTree>
    <p:extLst>
      <p:ext uri="{BB962C8B-B14F-4D97-AF65-F5344CB8AC3E}">
        <p14:creationId xmlns:p14="http://schemas.microsoft.com/office/powerpoint/2010/main" val="7733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8"/>
          <a:stretch/>
        </p:blipFill>
        <p:spPr>
          <a:xfrm>
            <a:off x="766614" y="1125538"/>
            <a:ext cx="892899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1125538"/>
            <a:ext cx="8928992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8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590" y="1125538"/>
            <a:ext cx="892899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本题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求解将一个字符串转化为回文的最小成本，属于区间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问题。可以将长度作为阶段，将序列的开始和结束下标作为状态的维度，对不同的情况执行不同的决策。</a:t>
            </a:r>
          </a:p>
          <a:p>
            <a:pPr indent="493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确定状态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表示将字符串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的子区间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转化为回文串的最小成本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</a:t>
            </a:r>
          </a:p>
        </p:txBody>
      </p:sp>
    </p:spTree>
    <p:extLst>
      <p:ext uri="{BB962C8B-B14F-4D97-AF65-F5344CB8AC3E}">
        <p14:creationId xmlns:p14="http://schemas.microsoft.com/office/powerpoint/2010/main" val="25042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0610" y="909514"/>
            <a:ext cx="92890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）状态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</a:t>
            </a: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对于字符串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的子区间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两端的字符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，分为以下两种情况。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，则两端的字符不需要花费成本，问题转化为求解子区间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/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/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状态转移方程</a:t>
            </a:r>
            <a:r>
              <a:rPr lang="zh-CN" altLang="zh-CN" sz="28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43166"/>
              </p:ext>
            </p:extLst>
          </p:nvPr>
        </p:nvGraphicFramePr>
        <p:xfrm>
          <a:off x="5375126" y="3451944"/>
          <a:ext cx="4769571" cy="17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2047878" imgH="781110" progId="Visio.Drawing.15">
                  <p:embed/>
                </p:oleObj>
              </mc:Choice>
              <mc:Fallback>
                <p:oleObj name="Visio" r:id="rId4" imgW="2047878" imgH="7811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126" y="3451944"/>
                        <a:ext cx="4769571" cy="177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70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0610" y="909514"/>
            <a:ext cx="89649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]≠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，则需要比较两端的字符插入或删除的成本，问题转化为添加或删除左侧字符，或者添加或删除右侧字符，取两者的最小值。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删除或添加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</a:t>
            </a:r>
          </a:p>
        </p:txBody>
      </p:sp>
      <p:sp>
        <p:nvSpPr>
          <p:cNvPr id="8" name="矩形 7"/>
          <p:cNvSpPr/>
          <p:nvPr/>
        </p:nvSpPr>
        <p:spPr>
          <a:xfrm>
            <a:off x="622598" y="4509914"/>
            <a:ext cx="90730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  <a:r>
              <a:rPr lang="zh-CN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转移方程</a:t>
            </a:r>
            <a:r>
              <a:rPr lang="zh-CN" altLang="zh-CN" sz="28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表示添加或删除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的最小成本。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003334"/>
              </p:ext>
            </p:extLst>
          </p:nvPr>
        </p:nvGraphicFramePr>
        <p:xfrm>
          <a:off x="4511030" y="2803872"/>
          <a:ext cx="4745257" cy="1706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2143235" imgH="761940" progId="Visio.Drawing.15">
                  <p:embed/>
                </p:oleObj>
              </mc:Choice>
              <mc:Fallback>
                <p:oleObj name="Visio" r:id="rId4" imgW="2143235" imgH="7619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30" y="2803872"/>
                        <a:ext cx="4745257" cy="17060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6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0610" y="962938"/>
            <a:ext cx="89649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或添加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</a:t>
            </a:r>
          </a:p>
        </p:txBody>
      </p:sp>
      <p:sp>
        <p:nvSpPr>
          <p:cNvPr id="8" name="矩形 7"/>
          <p:cNvSpPr/>
          <p:nvPr/>
        </p:nvSpPr>
        <p:spPr>
          <a:xfrm>
            <a:off x="550590" y="3429794"/>
            <a:ext cx="96670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  <a:r>
              <a:rPr lang="zh-CN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转移方程</a:t>
            </a:r>
            <a:r>
              <a:rPr lang="zh-CN" altLang="zh-CN" sz="28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j-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1]+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表示添加或删除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的最小成本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两者取最小值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]=min(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],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1]+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78" y="1723712"/>
            <a:ext cx="51911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86752" y="1197546"/>
            <a:ext cx="58725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（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[0][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</a:t>
            </a: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280928"/>
            <a:ext cx="936104" cy="735360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回文</a:t>
            </a:r>
          </a:p>
        </p:txBody>
      </p:sp>
    </p:spTree>
    <p:extLst>
      <p:ext uri="{BB962C8B-B14F-4D97-AF65-F5344CB8AC3E}">
        <p14:creationId xmlns:p14="http://schemas.microsoft.com/office/powerpoint/2010/main" val="297168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2577</TotalTime>
  <Words>538</Words>
  <Application>Microsoft Office PowerPoint</Application>
  <PresentationFormat>自定义</PresentationFormat>
  <Paragraphs>45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Trebuchet MS</vt:lpstr>
      <vt:lpstr>Wingdings 3</vt:lpstr>
      <vt:lpstr>Office 主题</vt:lpstr>
      <vt:lpstr>平面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273</cp:revision>
  <dcterms:created xsi:type="dcterms:W3CDTF">2015-04-23T03:04:00Z</dcterms:created>
  <dcterms:modified xsi:type="dcterms:W3CDTF">2024-09-20T10:27:38Z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