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3"/>
  </p:notesMasterIdLst>
  <p:handoutMasterIdLst>
    <p:handoutMasterId r:id="rId14"/>
  </p:handoutMasterIdLst>
  <p:sldIdLst>
    <p:sldId id="594" r:id="rId3"/>
    <p:sldId id="572" r:id="rId4"/>
    <p:sldId id="591" r:id="rId5"/>
    <p:sldId id="588" r:id="rId6"/>
    <p:sldId id="592" r:id="rId7"/>
    <p:sldId id="590" r:id="rId8"/>
    <p:sldId id="593" r:id="rId9"/>
    <p:sldId id="527" r:id="rId10"/>
    <p:sldId id="581" r:id="rId11"/>
    <p:sldId id="582" r:id="rId12"/>
  </p:sldIdLst>
  <p:sldSz cx="12190413" cy="6859588"/>
  <p:notesSz cx="6858000" cy="9144000"/>
  <p:custDataLst>
    <p:tags r:id="rId15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660033"/>
    <a:srgbClr val="9900CC"/>
    <a:srgbClr val="0066CC"/>
    <a:srgbClr val="38B1BF"/>
    <a:srgbClr val="0066F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2" d="100"/>
          <a:sy n="82" d="100"/>
        </p:scale>
        <p:origin x="998" y="7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C173A-3DA8-4893-B28A-1E15F55C33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539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26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75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586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389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766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481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623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80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937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3" y="299774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EF7768">
                    <a:lumMod val="50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主讲老师：陈小玉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EF7768">
                  <a:lumMod val="50000"/>
                </a:srgb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34930" y="4493758"/>
            <a:ext cx="6340197" cy="113505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练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营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篇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、提高篇、进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阶篇）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 动态规划入门</a:t>
            </a:r>
            <a:endParaRPr kumimoji="0" lang="zh-CN" altLang="en-US" sz="9600" b="1" i="0" u="none" strike="noStrike" kern="1200" cap="none" spc="0" normalizeH="0" baseline="0" noProof="0">
              <a:ln>
                <a:noFill/>
              </a:ln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04525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flipH="1">
            <a:off x="982638" y="1341562"/>
            <a:ext cx="835160" cy="674726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2026754" y="1368245"/>
            <a:ext cx="597666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en-US" altLang="zh-CN" sz="32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70670" y="2249392"/>
            <a:ext cx="89563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时间复杂度为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括号匹配</a:t>
            </a:r>
          </a:p>
        </p:txBody>
      </p:sp>
    </p:spTree>
    <p:extLst>
      <p:ext uri="{BB962C8B-B14F-4D97-AF65-F5344CB8AC3E}">
        <p14:creationId xmlns:p14="http://schemas.microsoft.com/office/powerpoint/2010/main" val="77330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括号匹配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" y="1125538"/>
            <a:ext cx="9446269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括号匹配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82" y="1269554"/>
            <a:ext cx="9235008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2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0590" y="1197546"/>
            <a:ext cx="921702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3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本题求最长正则括号子序列的长度，属于区间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问题。可以将长度作为阶段，将序列的开始和结束下标作为状态的维度，通过不同的情况执行不同的决策。</a:t>
            </a:r>
          </a:p>
          <a:p>
            <a:pPr indent="493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确定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状态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表示字符串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的子区间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的最长正则括号子序列的长度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括号匹配</a:t>
            </a:r>
          </a:p>
        </p:txBody>
      </p:sp>
    </p:spTree>
    <p:extLst>
      <p:ext uri="{BB962C8B-B14F-4D97-AF65-F5344CB8AC3E}">
        <p14:creationId xmlns:p14="http://schemas.microsoft.com/office/powerpoint/2010/main" val="250422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0590" y="909514"/>
            <a:ext cx="94330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93200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）状态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转移</a:t>
            </a:r>
            <a:endParaRPr lang="en-US" altLang="zh-CN" sz="28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93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字符串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的子区间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的两端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，分为以下两种情况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932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）嵌套。若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匹配，则问题转化为求解子区间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+1,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，然后长度增加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93200">
              <a:lnSpc>
                <a:spcPct val="150000"/>
              </a:lnSpc>
            </a:pPr>
            <a:endParaRPr lang="en-US" altLang="zh-CN" sz="2800" b="1">
              <a:solidFill>
                <a:srgbClr val="B1121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93200">
              <a:lnSpc>
                <a:spcPct val="150000"/>
              </a:lnSpc>
            </a:pPr>
            <a:endParaRPr lang="en-US" altLang="zh-CN" sz="2800" b="1" smtClean="0">
              <a:solidFill>
                <a:srgbClr val="B1121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93200">
              <a:lnSpc>
                <a:spcPct val="150000"/>
              </a:lnSpc>
            </a:pPr>
            <a:r>
              <a:rPr lang="zh-CN" altLang="zh-CN" sz="2800" b="1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状</a:t>
            </a:r>
            <a:r>
              <a:rPr lang="zh-CN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态转移方</a:t>
            </a:r>
            <a:r>
              <a:rPr lang="zh-CN" altLang="zh-CN" sz="2800" b="1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程</a:t>
            </a:r>
            <a:r>
              <a:rPr lang="zh-CN" altLang="zh-CN" sz="2800" b="1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</a:rPr>
              <a:t>dp[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]=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+1][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1]+2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括号匹配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166778"/>
              </p:ext>
            </p:extLst>
          </p:nvPr>
        </p:nvGraphicFramePr>
        <p:xfrm>
          <a:off x="4943078" y="3717826"/>
          <a:ext cx="4608512" cy="1718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4" imgW="2047878" imgH="781110" progId="Visio.Drawing.15">
                  <p:embed/>
                </p:oleObj>
              </mc:Choice>
              <mc:Fallback>
                <p:oleObj name="Visio" r:id="rId4" imgW="2047878" imgH="78111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078" y="3717826"/>
                        <a:ext cx="4608512" cy="17180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43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4274" y="1107780"/>
            <a:ext cx="92890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）拼接。枚举切分点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，求两个子问题之和的最大值。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括号匹配</a:t>
            </a:r>
          </a:p>
        </p:txBody>
      </p:sp>
      <p:sp>
        <p:nvSpPr>
          <p:cNvPr id="65" name="矩形 64"/>
          <p:cNvSpPr/>
          <p:nvPr/>
        </p:nvSpPr>
        <p:spPr>
          <a:xfrm>
            <a:off x="1455849" y="3933850"/>
            <a:ext cx="838377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状态转移方程</a:t>
            </a:r>
            <a:r>
              <a:rPr lang="zh-CN" altLang="en-US" sz="2800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]=max(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]+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+1][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])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,…,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727895"/>
              </p:ext>
            </p:extLst>
          </p:nvPr>
        </p:nvGraphicFramePr>
        <p:xfrm>
          <a:off x="2422798" y="2221031"/>
          <a:ext cx="6339816" cy="133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4" imgW="2324224" imgH="495180" progId="Visio.Drawing.15">
                  <p:embed/>
                </p:oleObj>
              </mc:Choice>
              <mc:Fallback>
                <p:oleObj name="Visio" r:id="rId4" imgW="2324224" imgH="49518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798" y="2221031"/>
                        <a:ext cx="6339816" cy="1334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701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括号匹配</a:t>
            </a:r>
          </a:p>
        </p:txBody>
      </p:sp>
      <p:sp>
        <p:nvSpPr>
          <p:cNvPr id="65" name="矩形 64"/>
          <p:cNvSpPr/>
          <p:nvPr/>
        </p:nvSpPr>
        <p:spPr>
          <a:xfrm>
            <a:off x="766614" y="1028040"/>
            <a:ext cx="90730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注意：</a:t>
            </a:r>
            <a:endParaRPr lang="en-US" altLang="zh-CN" sz="2800" b="1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种情况执行完后仍需执行第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种情况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例如对于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“()()()”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存在两种情况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[0]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[5]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匹配，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[0][5]=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[1][4]+2=4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枚举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，当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[0][1]+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[2][5]=6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，取最大值，最长正则括号子序列的长度为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1429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4274" y="1197546"/>
            <a:ext cx="95050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（</a:t>
            </a: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边界条件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]=0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求解目标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[0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][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-1]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表示序列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长度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括号匹配</a:t>
            </a:r>
          </a:p>
        </p:txBody>
      </p:sp>
    </p:spTree>
    <p:extLst>
      <p:ext uri="{BB962C8B-B14F-4D97-AF65-F5344CB8AC3E}">
        <p14:creationId xmlns:p14="http://schemas.microsoft.com/office/powerpoint/2010/main" val="291934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TextBox 30"/>
          <p:cNvSpPr txBox="1"/>
          <p:nvPr/>
        </p:nvSpPr>
        <p:spPr>
          <a:xfrm>
            <a:off x="2026754" y="1280928"/>
            <a:ext cx="5976664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算法实现</a:t>
            </a:r>
            <a:endParaRPr lang="en-US" altLang="zh-CN" sz="32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flipH="1">
            <a:off x="982638" y="1280928"/>
            <a:ext cx="936104" cy="735360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括号匹配</a:t>
            </a:r>
          </a:p>
        </p:txBody>
      </p:sp>
    </p:spTree>
    <p:extLst>
      <p:ext uri="{BB962C8B-B14F-4D97-AF65-F5344CB8AC3E}">
        <p14:creationId xmlns:p14="http://schemas.microsoft.com/office/powerpoint/2010/main" val="297168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2392</TotalTime>
  <Words>526</Words>
  <Application>Microsoft Office PowerPoint</Application>
  <PresentationFormat>自定义</PresentationFormat>
  <Paragraphs>46</Paragraphs>
  <Slides>10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方正姚体</vt:lpstr>
      <vt:lpstr>华文新魏</vt:lpstr>
      <vt:lpstr>华文行楷</vt:lpstr>
      <vt:lpstr>宋体</vt:lpstr>
      <vt:lpstr>微软雅黑</vt:lpstr>
      <vt:lpstr>印品黑体</vt:lpstr>
      <vt:lpstr>Arial</vt:lpstr>
      <vt:lpstr>Calibri</vt:lpstr>
      <vt:lpstr>Symbol</vt:lpstr>
      <vt:lpstr>Times New Roman</vt:lpstr>
      <vt:lpstr>Trebuchet MS</vt:lpstr>
      <vt:lpstr>Wingdings 3</vt:lpstr>
      <vt:lpstr>Office 主题</vt:lpstr>
      <vt:lpstr>平面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273</cp:revision>
  <dcterms:created xsi:type="dcterms:W3CDTF">2015-04-23T03:04:00Z</dcterms:created>
  <dcterms:modified xsi:type="dcterms:W3CDTF">2024-09-20T10:29:44Z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