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57" r:id="rId3"/>
    <p:sldId id="263" r:id="rId4"/>
    <p:sldId id="265" r:id="rId5"/>
    <p:sldId id="264" r:id="rId6"/>
    <p:sldId id="262" r:id="rId7"/>
    <p:sldId id="266" r:id="rId8"/>
    <p:sldId id="268" r:id="rId9"/>
    <p:sldId id="269" r:id="rId10"/>
    <p:sldId id="270" r:id="rId11"/>
    <p:sldId id="273" r:id="rId12"/>
    <p:sldId id="274" r:id="rId13"/>
    <p:sldId id="275" r:id="rId14"/>
    <p:sldId id="278" r:id="rId15"/>
    <p:sldId id="279" r:id="rId16"/>
    <p:sldId id="280" r:id="rId17"/>
    <p:sldId id="284" r:id="rId18"/>
    <p:sldId id="283" r:id="rId19"/>
    <p:sldId id="328" r:id="rId20"/>
    <p:sldId id="297" r:id="rId21"/>
    <p:sldId id="287" r:id="rId22"/>
    <p:sldId id="288" r:id="rId23"/>
    <p:sldId id="290" r:id="rId24"/>
    <p:sldId id="326" r:id="rId25"/>
    <p:sldId id="301" r:id="rId26"/>
    <p:sldId id="325" r:id="rId27"/>
    <p:sldId id="300" r:id="rId28"/>
    <p:sldId id="302" r:id="rId29"/>
    <p:sldId id="321" r:id="rId30"/>
    <p:sldId id="305" r:id="rId31"/>
    <p:sldId id="306" r:id="rId32"/>
    <p:sldId id="309" r:id="rId33"/>
    <p:sldId id="322" r:id="rId34"/>
    <p:sldId id="323" r:id="rId35"/>
    <p:sldId id="312" r:id="rId36"/>
    <p:sldId id="313" r:id="rId37"/>
    <p:sldId id="327" r:id="rId38"/>
    <p:sldId id="310" r:id="rId39"/>
    <p:sldId id="311" r:id="rId40"/>
    <p:sldId id="293" r:id="rId41"/>
    <p:sldId id="294" r:id="rId42"/>
    <p:sldId id="318"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E16ED4-C586-47DF-8AAB-E68410046C31}" v="45" dt="2021-02-04T09:27:22.238"/>
  </p1510:revLst>
</p1510:revInfo>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72" y="5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 cq" userId="e0736dbbc12f8425" providerId="LiveId" clId="{3F98737D-3443-409F-9960-467638DE2ADA}"/>
    <pc:docChg chg="custSel addSld delSld modSld sldOrd">
      <pc:chgData name="w cq" userId="e0736dbbc12f8425" providerId="LiveId" clId="{3F98737D-3443-409F-9960-467638DE2ADA}" dt="2019-07-14T17:25:39.840" v="98" actId="478"/>
      <pc:docMkLst>
        <pc:docMk/>
      </pc:docMkLst>
      <pc:sldChg chg="del">
        <pc:chgData name="w cq" userId="e0736dbbc12f8425" providerId="LiveId" clId="{3F98737D-3443-409F-9960-467638DE2ADA}" dt="2019-07-14T16:43:24.132" v="0" actId="2696"/>
        <pc:sldMkLst>
          <pc:docMk/>
          <pc:sldMk cId="589576742" sldId="263"/>
        </pc:sldMkLst>
      </pc:sldChg>
      <pc:sldChg chg="del">
        <pc:chgData name="w cq" userId="e0736dbbc12f8425" providerId="LiveId" clId="{3F98737D-3443-409F-9960-467638DE2ADA}" dt="2019-07-14T16:43:24.597" v="2" actId="2696"/>
        <pc:sldMkLst>
          <pc:docMk/>
          <pc:sldMk cId="1649564892" sldId="264"/>
        </pc:sldMkLst>
      </pc:sldChg>
      <pc:sldChg chg="del">
        <pc:chgData name="w cq" userId="e0736dbbc12f8425" providerId="LiveId" clId="{3F98737D-3443-409F-9960-467638DE2ADA}" dt="2019-07-14T16:43:24.929" v="3" actId="2696"/>
        <pc:sldMkLst>
          <pc:docMk/>
          <pc:sldMk cId="2678422276" sldId="265"/>
        </pc:sldMkLst>
      </pc:sldChg>
      <pc:sldChg chg="del">
        <pc:chgData name="w cq" userId="e0736dbbc12f8425" providerId="LiveId" clId="{3F98737D-3443-409F-9960-467638DE2ADA}" dt="2019-07-14T16:43:25.166" v="4" actId="2696"/>
        <pc:sldMkLst>
          <pc:docMk/>
          <pc:sldMk cId="1152182533" sldId="266"/>
        </pc:sldMkLst>
      </pc:sldChg>
      <pc:sldChg chg="del">
        <pc:chgData name="w cq" userId="e0736dbbc12f8425" providerId="LiveId" clId="{3F98737D-3443-409F-9960-467638DE2ADA}" dt="2019-07-14T16:43:25.319" v="5" actId="2696"/>
        <pc:sldMkLst>
          <pc:docMk/>
          <pc:sldMk cId="2572219844" sldId="267"/>
        </pc:sldMkLst>
      </pc:sldChg>
      <pc:sldChg chg="del">
        <pc:chgData name="w cq" userId="e0736dbbc12f8425" providerId="LiveId" clId="{3F98737D-3443-409F-9960-467638DE2ADA}" dt="2019-07-14T16:43:25.498" v="7" actId="2696"/>
        <pc:sldMkLst>
          <pc:docMk/>
          <pc:sldMk cId="1873621837" sldId="268"/>
        </pc:sldMkLst>
      </pc:sldChg>
      <pc:sldChg chg="del">
        <pc:chgData name="w cq" userId="e0736dbbc12f8425" providerId="LiveId" clId="{3F98737D-3443-409F-9960-467638DE2ADA}" dt="2019-07-14T16:43:25.585" v="9" actId="2696"/>
        <pc:sldMkLst>
          <pc:docMk/>
          <pc:sldMk cId="2594722353" sldId="269"/>
        </pc:sldMkLst>
      </pc:sldChg>
      <pc:sldChg chg="del">
        <pc:chgData name="w cq" userId="e0736dbbc12f8425" providerId="LiveId" clId="{3F98737D-3443-409F-9960-467638DE2ADA}" dt="2019-07-14T16:43:25.688" v="10" actId="2696"/>
        <pc:sldMkLst>
          <pc:docMk/>
          <pc:sldMk cId="3810030440" sldId="270"/>
        </pc:sldMkLst>
      </pc:sldChg>
      <pc:sldChg chg="del">
        <pc:chgData name="w cq" userId="e0736dbbc12f8425" providerId="LiveId" clId="{3F98737D-3443-409F-9960-467638DE2ADA}" dt="2019-07-14T16:43:26.146" v="14" actId="2696"/>
        <pc:sldMkLst>
          <pc:docMk/>
          <pc:sldMk cId="1829347976" sldId="271"/>
        </pc:sldMkLst>
      </pc:sldChg>
      <pc:sldChg chg="del">
        <pc:chgData name="w cq" userId="e0736dbbc12f8425" providerId="LiveId" clId="{3F98737D-3443-409F-9960-467638DE2ADA}" dt="2019-07-14T16:43:25.905" v="12" actId="2696"/>
        <pc:sldMkLst>
          <pc:docMk/>
          <pc:sldMk cId="3678484966" sldId="272"/>
        </pc:sldMkLst>
      </pc:sldChg>
      <pc:sldChg chg="del">
        <pc:chgData name="w cq" userId="e0736dbbc12f8425" providerId="LiveId" clId="{3F98737D-3443-409F-9960-467638DE2ADA}" dt="2019-07-14T16:43:26.044" v="13" actId="2696"/>
        <pc:sldMkLst>
          <pc:docMk/>
          <pc:sldMk cId="3064057829" sldId="273"/>
        </pc:sldMkLst>
      </pc:sldChg>
      <pc:sldChg chg="del">
        <pc:chgData name="w cq" userId="e0736dbbc12f8425" providerId="LiveId" clId="{3F98737D-3443-409F-9960-467638DE2ADA}" dt="2019-07-14T16:43:27.050" v="19" actId="2696"/>
        <pc:sldMkLst>
          <pc:docMk/>
          <pc:sldMk cId="1740690257" sldId="274"/>
        </pc:sldMkLst>
      </pc:sldChg>
      <pc:sldChg chg="del">
        <pc:chgData name="w cq" userId="e0736dbbc12f8425" providerId="LiveId" clId="{3F98737D-3443-409F-9960-467638DE2ADA}" dt="2019-07-14T16:43:26.230" v="16" actId="2696"/>
        <pc:sldMkLst>
          <pc:docMk/>
          <pc:sldMk cId="3190889296" sldId="275"/>
        </pc:sldMkLst>
      </pc:sldChg>
      <pc:sldChg chg="del">
        <pc:chgData name="w cq" userId="e0736dbbc12f8425" providerId="LiveId" clId="{3F98737D-3443-409F-9960-467638DE2ADA}" dt="2019-07-14T16:43:26.334" v="18" actId="2696"/>
        <pc:sldMkLst>
          <pc:docMk/>
          <pc:sldMk cId="2903159426" sldId="276"/>
        </pc:sldMkLst>
      </pc:sldChg>
      <pc:sldChg chg="del">
        <pc:chgData name="w cq" userId="e0736dbbc12f8425" providerId="LiveId" clId="{3F98737D-3443-409F-9960-467638DE2ADA}" dt="2019-07-14T16:43:26.256" v="17" actId="2696"/>
        <pc:sldMkLst>
          <pc:docMk/>
          <pc:sldMk cId="2510801604" sldId="277"/>
        </pc:sldMkLst>
      </pc:sldChg>
      <pc:sldChg chg="del">
        <pc:chgData name="w cq" userId="e0736dbbc12f8425" providerId="LiveId" clId="{3F98737D-3443-409F-9960-467638DE2ADA}" dt="2019-07-14T16:43:28.387" v="26" actId="2696"/>
        <pc:sldMkLst>
          <pc:docMk/>
          <pc:sldMk cId="455536043" sldId="278"/>
        </pc:sldMkLst>
      </pc:sldChg>
      <pc:sldChg chg="del">
        <pc:chgData name="w cq" userId="e0736dbbc12f8425" providerId="LiveId" clId="{3F98737D-3443-409F-9960-467638DE2ADA}" dt="2019-07-14T16:43:28.336" v="25" actId="2696"/>
        <pc:sldMkLst>
          <pc:docMk/>
          <pc:sldMk cId="395779519" sldId="279"/>
        </pc:sldMkLst>
      </pc:sldChg>
      <pc:sldChg chg="del">
        <pc:chgData name="w cq" userId="e0736dbbc12f8425" providerId="LiveId" clId="{3F98737D-3443-409F-9960-467638DE2ADA}" dt="2019-07-14T16:43:28.057" v="21" actId="2696"/>
        <pc:sldMkLst>
          <pc:docMk/>
          <pc:sldMk cId="2347643737" sldId="280"/>
        </pc:sldMkLst>
      </pc:sldChg>
      <pc:sldChg chg="del">
        <pc:chgData name="w cq" userId="e0736dbbc12f8425" providerId="LiveId" clId="{3F98737D-3443-409F-9960-467638DE2ADA}" dt="2019-07-14T16:43:28.197" v="23" actId="2696"/>
        <pc:sldMkLst>
          <pc:docMk/>
          <pc:sldMk cId="2444816382" sldId="281"/>
        </pc:sldMkLst>
      </pc:sldChg>
      <pc:sldChg chg="del">
        <pc:chgData name="w cq" userId="e0736dbbc12f8425" providerId="LiveId" clId="{3F98737D-3443-409F-9960-467638DE2ADA}" dt="2019-07-14T16:43:29.964" v="38" actId="2696"/>
        <pc:sldMkLst>
          <pc:docMk/>
          <pc:sldMk cId="1731131200" sldId="282"/>
        </pc:sldMkLst>
      </pc:sldChg>
      <pc:sldChg chg="del">
        <pc:chgData name="w cq" userId="e0736dbbc12f8425" providerId="LiveId" clId="{3F98737D-3443-409F-9960-467638DE2ADA}" dt="2019-07-14T16:43:28.788" v="28" actId="2696"/>
        <pc:sldMkLst>
          <pc:docMk/>
          <pc:sldMk cId="3084632709" sldId="283"/>
        </pc:sldMkLst>
      </pc:sldChg>
      <pc:sldChg chg="del">
        <pc:chgData name="w cq" userId="e0736dbbc12f8425" providerId="LiveId" clId="{3F98737D-3443-409F-9960-467638DE2ADA}" dt="2019-07-14T16:43:28.940" v="29" actId="2696"/>
        <pc:sldMkLst>
          <pc:docMk/>
          <pc:sldMk cId="426740735" sldId="284"/>
        </pc:sldMkLst>
      </pc:sldChg>
      <pc:sldChg chg="del">
        <pc:chgData name="w cq" userId="e0736dbbc12f8425" providerId="LiveId" clId="{3F98737D-3443-409F-9960-467638DE2ADA}" dt="2019-07-14T16:43:29.310" v="30" actId="2696"/>
        <pc:sldMkLst>
          <pc:docMk/>
          <pc:sldMk cId="2879749361" sldId="285"/>
        </pc:sldMkLst>
      </pc:sldChg>
      <pc:sldChg chg="del">
        <pc:chgData name="w cq" userId="e0736dbbc12f8425" providerId="LiveId" clId="{3F98737D-3443-409F-9960-467638DE2ADA}" dt="2019-07-14T16:43:29.612" v="31" actId="2696"/>
        <pc:sldMkLst>
          <pc:docMk/>
          <pc:sldMk cId="3596169723" sldId="286"/>
        </pc:sldMkLst>
      </pc:sldChg>
      <pc:sldChg chg="del">
        <pc:chgData name="w cq" userId="e0736dbbc12f8425" providerId="LiveId" clId="{3F98737D-3443-409F-9960-467638DE2ADA}" dt="2019-07-14T16:43:29.640" v="32" actId="2696"/>
        <pc:sldMkLst>
          <pc:docMk/>
          <pc:sldMk cId="2780975922" sldId="287"/>
        </pc:sldMkLst>
      </pc:sldChg>
      <pc:sldChg chg="del">
        <pc:chgData name="w cq" userId="e0736dbbc12f8425" providerId="LiveId" clId="{3F98737D-3443-409F-9960-467638DE2ADA}" dt="2019-07-14T16:43:29.744" v="33" actId="2696"/>
        <pc:sldMkLst>
          <pc:docMk/>
          <pc:sldMk cId="1448815544" sldId="288"/>
        </pc:sldMkLst>
      </pc:sldChg>
      <pc:sldChg chg="del">
        <pc:chgData name="w cq" userId="e0736dbbc12f8425" providerId="LiveId" clId="{3F98737D-3443-409F-9960-467638DE2ADA}" dt="2019-07-14T16:43:29.810" v="35" actId="2696"/>
        <pc:sldMkLst>
          <pc:docMk/>
          <pc:sldMk cId="268569648" sldId="289"/>
        </pc:sldMkLst>
      </pc:sldChg>
      <pc:sldChg chg="del">
        <pc:chgData name="w cq" userId="e0736dbbc12f8425" providerId="LiveId" clId="{3F98737D-3443-409F-9960-467638DE2ADA}" dt="2019-07-14T16:43:29.868" v="36" actId="2696"/>
        <pc:sldMkLst>
          <pc:docMk/>
          <pc:sldMk cId="3075773774" sldId="290"/>
        </pc:sldMkLst>
      </pc:sldChg>
      <pc:sldChg chg="del">
        <pc:chgData name="w cq" userId="e0736dbbc12f8425" providerId="LiveId" clId="{3F98737D-3443-409F-9960-467638DE2ADA}" dt="2019-07-14T16:43:32.485" v="45" actId="2696"/>
        <pc:sldMkLst>
          <pc:docMk/>
          <pc:sldMk cId="2123092706" sldId="291"/>
        </pc:sldMkLst>
      </pc:sldChg>
      <pc:sldChg chg="del">
        <pc:chgData name="w cq" userId="e0736dbbc12f8425" providerId="LiveId" clId="{3F98737D-3443-409F-9960-467638DE2ADA}" dt="2019-07-14T16:43:32.099" v="39" actId="2696"/>
        <pc:sldMkLst>
          <pc:docMk/>
          <pc:sldMk cId="2938973918" sldId="292"/>
        </pc:sldMkLst>
      </pc:sldChg>
      <pc:sldChg chg="del">
        <pc:chgData name="w cq" userId="e0736dbbc12f8425" providerId="LiveId" clId="{3F98737D-3443-409F-9960-467638DE2ADA}" dt="2019-07-14T16:43:32.206" v="41" actId="2696"/>
        <pc:sldMkLst>
          <pc:docMk/>
          <pc:sldMk cId="1904282512" sldId="293"/>
        </pc:sldMkLst>
      </pc:sldChg>
      <pc:sldChg chg="del">
        <pc:chgData name="w cq" userId="e0736dbbc12f8425" providerId="LiveId" clId="{3F98737D-3443-409F-9960-467638DE2ADA}" dt="2019-07-14T16:43:32.356" v="43" actId="2696"/>
        <pc:sldMkLst>
          <pc:docMk/>
          <pc:sldMk cId="826301091" sldId="294"/>
        </pc:sldMkLst>
      </pc:sldChg>
      <pc:sldChg chg="del">
        <pc:chgData name="w cq" userId="e0736dbbc12f8425" providerId="LiveId" clId="{3F98737D-3443-409F-9960-467638DE2ADA}" dt="2019-07-14T16:43:32.423" v="44" actId="2696"/>
        <pc:sldMkLst>
          <pc:docMk/>
          <pc:sldMk cId="1003624368" sldId="295"/>
        </pc:sldMkLst>
      </pc:sldChg>
      <pc:sldChg chg="del">
        <pc:chgData name="w cq" userId="e0736dbbc12f8425" providerId="LiveId" clId="{3F98737D-3443-409F-9960-467638DE2ADA}" dt="2019-07-14T16:43:37.666" v="48" actId="2696"/>
        <pc:sldMkLst>
          <pc:docMk/>
          <pc:sldMk cId="2264762249" sldId="296"/>
        </pc:sldMkLst>
      </pc:sldChg>
      <pc:sldChg chg="del">
        <pc:chgData name="w cq" userId="e0736dbbc12f8425" providerId="LiveId" clId="{3F98737D-3443-409F-9960-467638DE2ADA}" dt="2019-07-14T16:43:33.847" v="46" actId="2696"/>
        <pc:sldMkLst>
          <pc:docMk/>
          <pc:sldMk cId="2852581492" sldId="297"/>
        </pc:sldMkLst>
      </pc:sldChg>
      <pc:sldChg chg="del">
        <pc:chgData name="w cq" userId="e0736dbbc12f8425" providerId="LiveId" clId="{3F98737D-3443-409F-9960-467638DE2ADA}" dt="2019-07-14T16:43:37.193" v="47" actId="2696"/>
        <pc:sldMkLst>
          <pc:docMk/>
          <pc:sldMk cId="2549656833" sldId="298"/>
        </pc:sldMkLst>
      </pc:sldChg>
      <pc:sldChg chg="del">
        <pc:chgData name="w cq" userId="e0736dbbc12f8425" providerId="LiveId" clId="{3F98737D-3443-409F-9960-467638DE2ADA}" dt="2019-07-14T16:43:24.200" v="1" actId="2696"/>
        <pc:sldMkLst>
          <pc:docMk/>
          <pc:sldMk cId="1291832362" sldId="299"/>
        </pc:sldMkLst>
      </pc:sldChg>
      <pc:sldChg chg="del">
        <pc:chgData name="w cq" userId="e0736dbbc12f8425" providerId="LiveId" clId="{3F98737D-3443-409F-9960-467638DE2ADA}" dt="2019-07-14T16:43:25.441" v="6" actId="2696"/>
        <pc:sldMkLst>
          <pc:docMk/>
          <pc:sldMk cId="1204812929" sldId="300"/>
        </pc:sldMkLst>
      </pc:sldChg>
      <pc:sldChg chg="del">
        <pc:chgData name="w cq" userId="e0736dbbc12f8425" providerId="LiveId" clId="{3F98737D-3443-409F-9960-467638DE2ADA}" dt="2019-07-14T16:43:25.530" v="8" actId="2696"/>
        <pc:sldMkLst>
          <pc:docMk/>
          <pc:sldMk cId="4214507824" sldId="301"/>
        </pc:sldMkLst>
      </pc:sldChg>
      <pc:sldChg chg="del">
        <pc:chgData name="w cq" userId="e0736dbbc12f8425" providerId="LiveId" clId="{3F98737D-3443-409F-9960-467638DE2ADA}" dt="2019-07-14T16:43:25.804" v="11" actId="2696"/>
        <pc:sldMkLst>
          <pc:docMk/>
          <pc:sldMk cId="551961315" sldId="302"/>
        </pc:sldMkLst>
      </pc:sldChg>
      <pc:sldChg chg="del">
        <pc:chgData name="w cq" userId="e0736dbbc12f8425" providerId="LiveId" clId="{3F98737D-3443-409F-9960-467638DE2ADA}" dt="2019-07-14T16:43:26.184" v="15" actId="2696"/>
        <pc:sldMkLst>
          <pc:docMk/>
          <pc:sldMk cId="1842853526" sldId="303"/>
        </pc:sldMkLst>
      </pc:sldChg>
      <pc:sldChg chg="del">
        <pc:chgData name="w cq" userId="e0736dbbc12f8425" providerId="LiveId" clId="{3F98737D-3443-409F-9960-467638DE2ADA}" dt="2019-07-14T16:43:28.101" v="22" actId="2696"/>
        <pc:sldMkLst>
          <pc:docMk/>
          <pc:sldMk cId="1145769592" sldId="304"/>
        </pc:sldMkLst>
      </pc:sldChg>
      <pc:sldChg chg="del">
        <pc:chgData name="w cq" userId="e0736dbbc12f8425" providerId="LiveId" clId="{3F98737D-3443-409F-9960-467638DE2ADA}" dt="2019-07-14T16:43:28.277" v="24" actId="2696"/>
        <pc:sldMkLst>
          <pc:docMk/>
          <pc:sldMk cId="1454492459" sldId="305"/>
        </pc:sldMkLst>
      </pc:sldChg>
      <pc:sldChg chg="del">
        <pc:chgData name="w cq" userId="e0736dbbc12f8425" providerId="LiveId" clId="{3F98737D-3443-409F-9960-467638DE2ADA}" dt="2019-07-14T16:43:28.630" v="27" actId="2696"/>
        <pc:sldMkLst>
          <pc:docMk/>
          <pc:sldMk cId="2322348744" sldId="306"/>
        </pc:sldMkLst>
      </pc:sldChg>
      <pc:sldChg chg="del">
        <pc:chgData name="w cq" userId="e0736dbbc12f8425" providerId="LiveId" clId="{3F98737D-3443-409F-9960-467638DE2ADA}" dt="2019-07-14T16:43:29.780" v="34" actId="2696"/>
        <pc:sldMkLst>
          <pc:docMk/>
          <pc:sldMk cId="2032566825" sldId="307"/>
        </pc:sldMkLst>
      </pc:sldChg>
      <pc:sldChg chg="del">
        <pc:chgData name="w cq" userId="e0736dbbc12f8425" providerId="LiveId" clId="{3F98737D-3443-409F-9960-467638DE2ADA}" dt="2019-07-14T16:43:29.909" v="37" actId="2696"/>
        <pc:sldMkLst>
          <pc:docMk/>
          <pc:sldMk cId="3942701443" sldId="308"/>
        </pc:sldMkLst>
      </pc:sldChg>
      <pc:sldChg chg="del">
        <pc:chgData name="w cq" userId="e0736dbbc12f8425" providerId="LiveId" clId="{3F98737D-3443-409F-9960-467638DE2ADA}" dt="2019-07-14T16:43:32.149" v="40" actId="2696"/>
        <pc:sldMkLst>
          <pc:docMk/>
          <pc:sldMk cId="2165923761" sldId="309"/>
        </pc:sldMkLst>
      </pc:sldChg>
      <pc:sldChg chg="del">
        <pc:chgData name="w cq" userId="e0736dbbc12f8425" providerId="LiveId" clId="{3F98737D-3443-409F-9960-467638DE2ADA}" dt="2019-07-14T16:43:32.248" v="42" actId="2696"/>
        <pc:sldMkLst>
          <pc:docMk/>
          <pc:sldMk cId="4189602710" sldId="310"/>
        </pc:sldMkLst>
      </pc:sldChg>
      <pc:sldChg chg="del">
        <pc:chgData name="w cq" userId="e0736dbbc12f8425" providerId="LiveId" clId="{3F98737D-3443-409F-9960-467638DE2ADA}" dt="2019-07-14T16:43:27.152" v="20" actId="2696"/>
        <pc:sldMkLst>
          <pc:docMk/>
          <pc:sldMk cId="1738386957" sldId="314"/>
        </pc:sldMkLst>
      </pc:sldChg>
      <pc:sldChg chg="add">
        <pc:chgData name="w cq" userId="e0736dbbc12f8425" providerId="LiveId" clId="{3F98737D-3443-409F-9960-467638DE2ADA}" dt="2019-07-14T16:44:26.764" v="49"/>
        <pc:sldMkLst>
          <pc:docMk/>
          <pc:sldMk cId="2370965057" sldId="344"/>
        </pc:sldMkLst>
      </pc:sldChg>
      <pc:sldChg chg="modSp add">
        <pc:chgData name="w cq" userId="e0736dbbc12f8425" providerId="LiveId" clId="{3F98737D-3443-409F-9960-467638DE2ADA}" dt="2019-07-14T16:44:51.787" v="51" actId="20577"/>
        <pc:sldMkLst>
          <pc:docMk/>
          <pc:sldMk cId="145955217" sldId="345"/>
        </pc:sldMkLst>
        <pc:spChg chg="mod">
          <ac:chgData name="w cq" userId="e0736dbbc12f8425" providerId="LiveId" clId="{3F98737D-3443-409F-9960-467638DE2ADA}" dt="2019-07-14T16:44:51.787" v="51" actId="20577"/>
          <ac:spMkLst>
            <pc:docMk/>
            <pc:sldMk cId="145955217" sldId="345"/>
            <ac:spMk id="6" creationId="{00000000-0000-0000-0000-000000000000}"/>
          </ac:spMkLst>
        </pc:spChg>
      </pc:sldChg>
      <pc:sldChg chg="add">
        <pc:chgData name="w cq" userId="e0736dbbc12f8425" providerId="LiveId" clId="{3F98737D-3443-409F-9960-467638DE2ADA}" dt="2019-07-14T16:44:26.764" v="49"/>
        <pc:sldMkLst>
          <pc:docMk/>
          <pc:sldMk cId="483801174" sldId="347"/>
        </pc:sldMkLst>
      </pc:sldChg>
      <pc:sldChg chg="add">
        <pc:chgData name="w cq" userId="e0736dbbc12f8425" providerId="LiveId" clId="{3F98737D-3443-409F-9960-467638DE2ADA}" dt="2019-07-14T16:44:26.764" v="49"/>
        <pc:sldMkLst>
          <pc:docMk/>
          <pc:sldMk cId="3901112605" sldId="348"/>
        </pc:sldMkLst>
      </pc:sldChg>
      <pc:sldChg chg="add">
        <pc:chgData name="w cq" userId="e0736dbbc12f8425" providerId="LiveId" clId="{3F98737D-3443-409F-9960-467638DE2ADA}" dt="2019-07-14T16:44:26.764" v="49"/>
        <pc:sldMkLst>
          <pc:docMk/>
          <pc:sldMk cId="3597512585" sldId="349"/>
        </pc:sldMkLst>
      </pc:sldChg>
      <pc:sldChg chg="add">
        <pc:chgData name="w cq" userId="e0736dbbc12f8425" providerId="LiveId" clId="{3F98737D-3443-409F-9960-467638DE2ADA}" dt="2019-07-14T16:44:26.764" v="49"/>
        <pc:sldMkLst>
          <pc:docMk/>
          <pc:sldMk cId="2919447284" sldId="350"/>
        </pc:sldMkLst>
      </pc:sldChg>
      <pc:sldChg chg="add">
        <pc:chgData name="w cq" userId="e0736dbbc12f8425" providerId="LiveId" clId="{3F98737D-3443-409F-9960-467638DE2ADA}" dt="2019-07-14T16:44:26.764" v="49"/>
        <pc:sldMkLst>
          <pc:docMk/>
          <pc:sldMk cId="1325245061" sldId="351"/>
        </pc:sldMkLst>
      </pc:sldChg>
      <pc:sldChg chg="modSp add">
        <pc:chgData name="w cq" userId="e0736dbbc12f8425" providerId="LiveId" clId="{3F98737D-3443-409F-9960-467638DE2ADA}" dt="2019-07-14T16:45:20.402" v="52" actId="1076"/>
        <pc:sldMkLst>
          <pc:docMk/>
          <pc:sldMk cId="618333943" sldId="352"/>
        </pc:sldMkLst>
        <pc:picChg chg="mod">
          <ac:chgData name="w cq" userId="e0736dbbc12f8425" providerId="LiveId" clId="{3F98737D-3443-409F-9960-467638DE2ADA}" dt="2019-07-14T16:45:20.402" v="52" actId="1076"/>
          <ac:picMkLst>
            <pc:docMk/>
            <pc:sldMk cId="618333943" sldId="352"/>
            <ac:picMk id="4" creationId="{00000000-0000-0000-0000-000000000000}"/>
          </ac:picMkLst>
        </pc:picChg>
      </pc:sldChg>
      <pc:sldChg chg="add">
        <pc:chgData name="w cq" userId="e0736dbbc12f8425" providerId="LiveId" clId="{3F98737D-3443-409F-9960-467638DE2ADA}" dt="2019-07-14T16:44:26.764" v="49"/>
        <pc:sldMkLst>
          <pc:docMk/>
          <pc:sldMk cId="1243026434" sldId="353"/>
        </pc:sldMkLst>
      </pc:sldChg>
      <pc:sldChg chg="add">
        <pc:chgData name="w cq" userId="e0736dbbc12f8425" providerId="LiveId" clId="{3F98737D-3443-409F-9960-467638DE2ADA}" dt="2019-07-14T16:44:26.764" v="49"/>
        <pc:sldMkLst>
          <pc:docMk/>
          <pc:sldMk cId="2707984407" sldId="356"/>
        </pc:sldMkLst>
      </pc:sldChg>
      <pc:sldChg chg="add">
        <pc:chgData name="w cq" userId="e0736dbbc12f8425" providerId="LiveId" clId="{3F98737D-3443-409F-9960-467638DE2ADA}" dt="2019-07-14T16:44:26.764" v="49"/>
        <pc:sldMkLst>
          <pc:docMk/>
          <pc:sldMk cId="3460149207" sldId="357"/>
        </pc:sldMkLst>
      </pc:sldChg>
      <pc:sldChg chg="add">
        <pc:chgData name="w cq" userId="e0736dbbc12f8425" providerId="LiveId" clId="{3F98737D-3443-409F-9960-467638DE2ADA}" dt="2019-07-14T16:44:26.764" v="49"/>
        <pc:sldMkLst>
          <pc:docMk/>
          <pc:sldMk cId="3550616284" sldId="358"/>
        </pc:sldMkLst>
      </pc:sldChg>
      <pc:sldChg chg="modSp add">
        <pc:chgData name="w cq" userId="e0736dbbc12f8425" providerId="LiveId" clId="{3F98737D-3443-409F-9960-467638DE2ADA}" dt="2019-07-14T17:20:27.453" v="53" actId="1076"/>
        <pc:sldMkLst>
          <pc:docMk/>
          <pc:sldMk cId="3472061485" sldId="359"/>
        </pc:sldMkLst>
        <pc:spChg chg="mod">
          <ac:chgData name="w cq" userId="e0736dbbc12f8425" providerId="LiveId" clId="{3F98737D-3443-409F-9960-467638DE2ADA}" dt="2019-07-14T17:20:27.453" v="53" actId="1076"/>
          <ac:spMkLst>
            <pc:docMk/>
            <pc:sldMk cId="3472061485" sldId="359"/>
            <ac:spMk id="5" creationId="{00000000-0000-0000-0000-000000000000}"/>
          </ac:spMkLst>
        </pc:spChg>
      </pc:sldChg>
      <pc:sldChg chg="add">
        <pc:chgData name="w cq" userId="e0736dbbc12f8425" providerId="LiveId" clId="{3F98737D-3443-409F-9960-467638DE2ADA}" dt="2019-07-14T16:44:26.764" v="49"/>
        <pc:sldMkLst>
          <pc:docMk/>
          <pc:sldMk cId="949322190" sldId="360"/>
        </pc:sldMkLst>
      </pc:sldChg>
      <pc:sldChg chg="add">
        <pc:chgData name="w cq" userId="e0736dbbc12f8425" providerId="LiveId" clId="{3F98737D-3443-409F-9960-467638DE2ADA}" dt="2019-07-14T16:44:26.764" v="49"/>
        <pc:sldMkLst>
          <pc:docMk/>
          <pc:sldMk cId="2153380155" sldId="361"/>
        </pc:sldMkLst>
      </pc:sldChg>
      <pc:sldChg chg="add">
        <pc:chgData name="w cq" userId="e0736dbbc12f8425" providerId="LiveId" clId="{3F98737D-3443-409F-9960-467638DE2ADA}" dt="2019-07-14T16:44:26.764" v="49"/>
        <pc:sldMkLst>
          <pc:docMk/>
          <pc:sldMk cId="1268941065" sldId="362"/>
        </pc:sldMkLst>
      </pc:sldChg>
      <pc:sldChg chg="add">
        <pc:chgData name="w cq" userId="e0736dbbc12f8425" providerId="LiveId" clId="{3F98737D-3443-409F-9960-467638DE2ADA}" dt="2019-07-14T16:44:26.764" v="49"/>
        <pc:sldMkLst>
          <pc:docMk/>
          <pc:sldMk cId="1639385885" sldId="363"/>
        </pc:sldMkLst>
      </pc:sldChg>
      <pc:sldChg chg="add">
        <pc:chgData name="w cq" userId="e0736dbbc12f8425" providerId="LiveId" clId="{3F98737D-3443-409F-9960-467638DE2ADA}" dt="2019-07-14T16:44:26.764" v="49"/>
        <pc:sldMkLst>
          <pc:docMk/>
          <pc:sldMk cId="2895137520" sldId="364"/>
        </pc:sldMkLst>
      </pc:sldChg>
      <pc:sldChg chg="add">
        <pc:chgData name="w cq" userId="e0736dbbc12f8425" providerId="LiveId" clId="{3F98737D-3443-409F-9960-467638DE2ADA}" dt="2019-07-14T16:44:26.764" v="49"/>
        <pc:sldMkLst>
          <pc:docMk/>
          <pc:sldMk cId="3001332469" sldId="365"/>
        </pc:sldMkLst>
      </pc:sldChg>
      <pc:sldChg chg="add">
        <pc:chgData name="w cq" userId="e0736dbbc12f8425" providerId="LiveId" clId="{3F98737D-3443-409F-9960-467638DE2ADA}" dt="2019-07-14T16:44:26.764" v="49"/>
        <pc:sldMkLst>
          <pc:docMk/>
          <pc:sldMk cId="1657147264" sldId="366"/>
        </pc:sldMkLst>
      </pc:sldChg>
      <pc:sldChg chg="add">
        <pc:chgData name="w cq" userId="e0736dbbc12f8425" providerId="LiveId" clId="{3F98737D-3443-409F-9960-467638DE2ADA}" dt="2019-07-14T16:44:26.764" v="49"/>
        <pc:sldMkLst>
          <pc:docMk/>
          <pc:sldMk cId="3830453575" sldId="367"/>
        </pc:sldMkLst>
      </pc:sldChg>
      <pc:sldChg chg="add">
        <pc:chgData name="w cq" userId="e0736dbbc12f8425" providerId="LiveId" clId="{3F98737D-3443-409F-9960-467638DE2ADA}" dt="2019-07-14T16:44:26.764" v="49"/>
        <pc:sldMkLst>
          <pc:docMk/>
          <pc:sldMk cId="3668693621" sldId="368"/>
        </pc:sldMkLst>
      </pc:sldChg>
      <pc:sldChg chg="add del">
        <pc:chgData name="w cq" userId="e0736dbbc12f8425" providerId="LiveId" clId="{3F98737D-3443-409F-9960-467638DE2ADA}" dt="2019-07-14T17:20:35.311" v="54" actId="2696"/>
        <pc:sldMkLst>
          <pc:docMk/>
          <pc:sldMk cId="2291724824" sldId="369"/>
        </pc:sldMkLst>
      </pc:sldChg>
      <pc:sldChg chg="add">
        <pc:chgData name="w cq" userId="e0736dbbc12f8425" providerId="LiveId" clId="{3F98737D-3443-409F-9960-467638DE2ADA}" dt="2019-07-14T16:44:26.764" v="49"/>
        <pc:sldMkLst>
          <pc:docMk/>
          <pc:sldMk cId="4077673559" sldId="370"/>
        </pc:sldMkLst>
      </pc:sldChg>
      <pc:sldChg chg="delSp add">
        <pc:chgData name="w cq" userId="e0736dbbc12f8425" providerId="LiveId" clId="{3F98737D-3443-409F-9960-467638DE2ADA}" dt="2019-07-14T17:25:39.840" v="98" actId="478"/>
        <pc:sldMkLst>
          <pc:docMk/>
          <pc:sldMk cId="3486998423" sldId="371"/>
        </pc:sldMkLst>
        <pc:spChg chg="del">
          <ac:chgData name="w cq" userId="e0736dbbc12f8425" providerId="LiveId" clId="{3F98737D-3443-409F-9960-467638DE2ADA}" dt="2019-07-14T17:25:39.840" v="98" actId="478"/>
          <ac:spMkLst>
            <pc:docMk/>
            <pc:sldMk cId="3486998423" sldId="371"/>
            <ac:spMk id="2" creationId="{00000000-0000-0000-0000-000000000000}"/>
          </ac:spMkLst>
        </pc:spChg>
      </pc:sldChg>
      <pc:sldChg chg="add">
        <pc:chgData name="w cq" userId="e0736dbbc12f8425" providerId="LiveId" clId="{3F98737D-3443-409F-9960-467638DE2ADA}" dt="2019-07-14T16:44:26.764" v="49"/>
        <pc:sldMkLst>
          <pc:docMk/>
          <pc:sldMk cId="4110364742" sldId="372"/>
        </pc:sldMkLst>
      </pc:sldChg>
      <pc:sldChg chg="add">
        <pc:chgData name="w cq" userId="e0736dbbc12f8425" providerId="LiveId" clId="{3F98737D-3443-409F-9960-467638DE2ADA}" dt="2019-07-14T16:44:26.764" v="49"/>
        <pc:sldMkLst>
          <pc:docMk/>
          <pc:sldMk cId="3582108868" sldId="373"/>
        </pc:sldMkLst>
      </pc:sldChg>
      <pc:sldChg chg="modSp add">
        <pc:chgData name="w cq" userId="e0736dbbc12f8425" providerId="LiveId" clId="{3F98737D-3443-409F-9960-467638DE2ADA}" dt="2019-07-14T17:21:13.197" v="59" actId="1076"/>
        <pc:sldMkLst>
          <pc:docMk/>
          <pc:sldMk cId="2749621959" sldId="374"/>
        </pc:sldMkLst>
        <pc:spChg chg="mod">
          <ac:chgData name="w cq" userId="e0736dbbc12f8425" providerId="LiveId" clId="{3F98737D-3443-409F-9960-467638DE2ADA}" dt="2019-07-14T17:21:11.207" v="58" actId="1076"/>
          <ac:spMkLst>
            <pc:docMk/>
            <pc:sldMk cId="2749621959" sldId="374"/>
            <ac:spMk id="3" creationId="{00000000-0000-0000-0000-000000000000}"/>
          </ac:spMkLst>
        </pc:spChg>
        <pc:picChg chg="mod">
          <ac:chgData name="w cq" userId="e0736dbbc12f8425" providerId="LiveId" clId="{3F98737D-3443-409F-9960-467638DE2ADA}" dt="2019-07-14T17:21:13.197" v="59" actId="1076"/>
          <ac:picMkLst>
            <pc:docMk/>
            <pc:sldMk cId="2749621959" sldId="374"/>
            <ac:picMk id="5" creationId="{00000000-0000-0000-0000-000000000000}"/>
          </ac:picMkLst>
        </pc:picChg>
      </pc:sldChg>
      <pc:sldChg chg="add">
        <pc:chgData name="w cq" userId="e0736dbbc12f8425" providerId="LiveId" clId="{3F98737D-3443-409F-9960-467638DE2ADA}" dt="2019-07-14T16:44:26.764" v="49"/>
        <pc:sldMkLst>
          <pc:docMk/>
          <pc:sldMk cId="3500582723" sldId="375"/>
        </pc:sldMkLst>
      </pc:sldChg>
      <pc:sldChg chg="add">
        <pc:chgData name="w cq" userId="e0736dbbc12f8425" providerId="LiveId" clId="{3F98737D-3443-409F-9960-467638DE2ADA}" dt="2019-07-14T16:44:26.764" v="49"/>
        <pc:sldMkLst>
          <pc:docMk/>
          <pc:sldMk cId="2393214511" sldId="376"/>
        </pc:sldMkLst>
      </pc:sldChg>
      <pc:sldChg chg="add">
        <pc:chgData name="w cq" userId="e0736dbbc12f8425" providerId="LiveId" clId="{3F98737D-3443-409F-9960-467638DE2ADA}" dt="2019-07-14T16:44:26.764" v="49"/>
        <pc:sldMkLst>
          <pc:docMk/>
          <pc:sldMk cId="1178898615" sldId="377"/>
        </pc:sldMkLst>
      </pc:sldChg>
      <pc:sldChg chg="modSp add">
        <pc:chgData name="w cq" userId="e0736dbbc12f8425" providerId="LiveId" clId="{3F98737D-3443-409F-9960-467638DE2ADA}" dt="2019-07-14T17:24:09.678" v="82" actId="14100"/>
        <pc:sldMkLst>
          <pc:docMk/>
          <pc:sldMk cId="48205252" sldId="378"/>
        </pc:sldMkLst>
        <pc:picChg chg="mod">
          <ac:chgData name="w cq" userId="e0736dbbc12f8425" providerId="LiveId" clId="{3F98737D-3443-409F-9960-467638DE2ADA}" dt="2019-07-14T17:24:09.678" v="82" actId="14100"/>
          <ac:picMkLst>
            <pc:docMk/>
            <pc:sldMk cId="48205252" sldId="378"/>
            <ac:picMk id="4" creationId="{00000000-0000-0000-0000-000000000000}"/>
          </ac:picMkLst>
        </pc:picChg>
      </pc:sldChg>
      <pc:sldChg chg="add del">
        <pc:chgData name="w cq" userId="e0736dbbc12f8425" providerId="LiveId" clId="{3F98737D-3443-409F-9960-467638DE2ADA}" dt="2019-07-14T17:21:50.728" v="60" actId="2696"/>
        <pc:sldMkLst>
          <pc:docMk/>
          <pc:sldMk cId="561021681" sldId="379"/>
        </pc:sldMkLst>
      </pc:sldChg>
      <pc:sldChg chg="add ord">
        <pc:chgData name="w cq" userId="e0736dbbc12f8425" providerId="LiveId" clId="{3F98737D-3443-409F-9960-467638DE2ADA}" dt="2019-07-14T17:25:24.277" v="96"/>
        <pc:sldMkLst>
          <pc:docMk/>
          <pc:sldMk cId="4229766532" sldId="380"/>
        </pc:sldMkLst>
      </pc:sldChg>
      <pc:sldChg chg="modSp add del">
        <pc:chgData name="w cq" userId="e0736dbbc12f8425" providerId="LiveId" clId="{3F98737D-3443-409F-9960-467638DE2ADA}" dt="2019-07-14T17:25:31.730" v="97" actId="2696"/>
        <pc:sldMkLst>
          <pc:docMk/>
          <pc:sldMk cId="1527528769" sldId="381"/>
        </pc:sldMkLst>
        <pc:spChg chg="mod">
          <ac:chgData name="w cq" userId="e0736dbbc12f8425" providerId="LiveId" clId="{3F98737D-3443-409F-9960-467638DE2ADA}" dt="2019-07-14T17:21:56.426" v="63" actId="5793"/>
          <ac:spMkLst>
            <pc:docMk/>
            <pc:sldMk cId="1527528769" sldId="381"/>
            <ac:spMk id="2" creationId="{00000000-0000-0000-0000-000000000000}"/>
          </ac:spMkLst>
        </pc:spChg>
      </pc:sldChg>
      <pc:sldChg chg="add">
        <pc:chgData name="w cq" userId="e0736dbbc12f8425" providerId="LiveId" clId="{3F98737D-3443-409F-9960-467638DE2ADA}" dt="2019-07-14T16:44:26.764" v="49"/>
        <pc:sldMkLst>
          <pc:docMk/>
          <pc:sldMk cId="309024838" sldId="382"/>
        </pc:sldMkLst>
      </pc:sldChg>
      <pc:sldChg chg="add">
        <pc:chgData name="w cq" userId="e0736dbbc12f8425" providerId="LiveId" clId="{3F98737D-3443-409F-9960-467638DE2ADA}" dt="2019-07-14T16:44:26.764" v="49"/>
        <pc:sldMkLst>
          <pc:docMk/>
          <pc:sldMk cId="3777708909" sldId="383"/>
        </pc:sldMkLst>
      </pc:sldChg>
      <pc:sldChg chg="addSp delSp modSp add ord">
        <pc:chgData name="w cq" userId="e0736dbbc12f8425" providerId="LiveId" clId="{3F98737D-3443-409F-9960-467638DE2ADA}" dt="2019-07-14T17:24:02.076" v="81"/>
        <pc:sldMkLst>
          <pc:docMk/>
          <pc:sldMk cId="2855546660" sldId="384"/>
        </pc:sldMkLst>
        <pc:spChg chg="mod">
          <ac:chgData name="w cq" userId="e0736dbbc12f8425" providerId="LiveId" clId="{3F98737D-3443-409F-9960-467638DE2ADA}" dt="2019-07-14T17:22:55.553" v="70"/>
          <ac:spMkLst>
            <pc:docMk/>
            <pc:sldMk cId="2855546660" sldId="384"/>
            <ac:spMk id="2" creationId="{0B28F9F0-51E7-4CE0-82AF-14358CD96786}"/>
          </ac:spMkLst>
        </pc:spChg>
        <pc:spChg chg="add del mod">
          <ac:chgData name="w cq" userId="e0736dbbc12f8425" providerId="LiveId" clId="{3F98737D-3443-409F-9960-467638DE2ADA}" dt="2019-07-14T17:23:54.485" v="80" actId="6549"/>
          <ac:spMkLst>
            <pc:docMk/>
            <pc:sldMk cId="2855546660" sldId="384"/>
            <ac:spMk id="3" creationId="{88653D3F-D659-4BE6-95C1-5E5F9BB8F009}"/>
          </ac:spMkLst>
        </pc:spChg>
        <pc:spChg chg="add del">
          <ac:chgData name="w cq" userId="e0736dbbc12f8425" providerId="LiveId" clId="{3F98737D-3443-409F-9960-467638DE2ADA}" dt="2019-07-14T17:23:37.147" v="72"/>
          <ac:spMkLst>
            <pc:docMk/>
            <pc:sldMk cId="2855546660" sldId="384"/>
            <ac:spMk id="4" creationId="{536C7524-36CD-496C-97DC-9D691A3F01BB}"/>
          </ac:spMkLst>
        </pc:spChg>
      </pc:sldChg>
      <pc:sldChg chg="addSp modSp add">
        <pc:chgData name="w cq" userId="e0736dbbc12f8425" providerId="LiveId" clId="{3F98737D-3443-409F-9960-467638DE2ADA}" dt="2019-07-14T17:24:32.561" v="88" actId="14100"/>
        <pc:sldMkLst>
          <pc:docMk/>
          <pc:sldMk cId="1168323453" sldId="385"/>
        </pc:sldMkLst>
        <pc:spChg chg="mod">
          <ac:chgData name="w cq" userId="e0736dbbc12f8425" providerId="LiveId" clId="{3F98737D-3443-409F-9960-467638DE2ADA}" dt="2019-07-14T17:24:14.416" v="85"/>
          <ac:spMkLst>
            <pc:docMk/>
            <pc:sldMk cId="1168323453" sldId="385"/>
            <ac:spMk id="2" creationId="{C91BB984-FE92-46E7-B413-4BEA7ADD4A1F}"/>
          </ac:spMkLst>
        </pc:spChg>
        <pc:picChg chg="add mod">
          <ac:chgData name="w cq" userId="e0736dbbc12f8425" providerId="LiveId" clId="{3F98737D-3443-409F-9960-467638DE2ADA}" dt="2019-07-14T17:24:32.561" v="88" actId="14100"/>
          <ac:picMkLst>
            <pc:docMk/>
            <pc:sldMk cId="1168323453" sldId="385"/>
            <ac:picMk id="4" creationId="{FFA52405-23F8-426D-BC32-F7609C246314}"/>
          </ac:picMkLst>
        </pc:picChg>
      </pc:sldChg>
      <pc:sldChg chg="addSp delSp modSp add">
        <pc:chgData name="w cq" userId="e0736dbbc12f8425" providerId="LiveId" clId="{3F98737D-3443-409F-9960-467638DE2ADA}" dt="2019-07-14T17:25:10.489" v="95" actId="14100"/>
        <pc:sldMkLst>
          <pc:docMk/>
          <pc:sldMk cId="2284686576" sldId="386"/>
        </pc:sldMkLst>
        <pc:spChg chg="del">
          <ac:chgData name="w cq" userId="e0736dbbc12f8425" providerId="LiveId" clId="{3F98737D-3443-409F-9960-467638DE2ADA}" dt="2019-07-14T17:24:46.858" v="90"/>
          <ac:spMkLst>
            <pc:docMk/>
            <pc:sldMk cId="2284686576" sldId="386"/>
            <ac:spMk id="2" creationId="{E6275346-BA1D-4ACD-9D55-F6D2A87C3334}"/>
          </ac:spMkLst>
        </pc:spChg>
        <pc:spChg chg="del">
          <ac:chgData name="w cq" userId="e0736dbbc12f8425" providerId="LiveId" clId="{3F98737D-3443-409F-9960-467638DE2ADA}" dt="2019-07-14T17:24:46.858" v="90"/>
          <ac:spMkLst>
            <pc:docMk/>
            <pc:sldMk cId="2284686576" sldId="386"/>
            <ac:spMk id="3" creationId="{D5A446C5-8D0E-4195-A620-046D6F0F70B3}"/>
          </ac:spMkLst>
        </pc:spChg>
        <pc:spChg chg="add del mod">
          <ac:chgData name="w cq" userId="e0736dbbc12f8425" providerId="LiveId" clId="{3F98737D-3443-409F-9960-467638DE2ADA}" dt="2019-07-14T17:24:50.604" v="91" actId="478"/>
          <ac:spMkLst>
            <pc:docMk/>
            <pc:sldMk cId="2284686576" sldId="386"/>
            <ac:spMk id="4" creationId="{696E8487-9AD8-4B7C-A649-C8D0C71D5DDA}"/>
          </ac:spMkLst>
        </pc:spChg>
        <pc:picChg chg="add mod">
          <ac:chgData name="w cq" userId="e0736dbbc12f8425" providerId="LiveId" clId="{3F98737D-3443-409F-9960-467638DE2ADA}" dt="2019-07-14T17:25:10.489" v="95" actId="14100"/>
          <ac:picMkLst>
            <pc:docMk/>
            <pc:sldMk cId="2284686576" sldId="386"/>
            <ac:picMk id="5" creationId="{60EB26B9-C5E8-43C2-8858-B926EA6C564D}"/>
          </ac:picMkLst>
        </pc:picChg>
      </pc:sldChg>
    </pc:docChg>
  </pc:docChgLst>
  <pc:docChgLst>
    <pc:chgData name="w cq" userId="e0736dbbc12f8425" providerId="LiveId" clId="{A3E16ED4-C586-47DF-8AAB-E68410046C31}"/>
    <pc:docChg chg="undo custSel delSld modSld">
      <pc:chgData name="w cq" userId="e0736dbbc12f8425" providerId="LiveId" clId="{A3E16ED4-C586-47DF-8AAB-E68410046C31}" dt="2021-02-04T09:27:22.238" v="144"/>
      <pc:docMkLst>
        <pc:docMk/>
      </pc:docMkLst>
      <pc:sldChg chg="setBg">
        <pc:chgData name="w cq" userId="e0736dbbc12f8425" providerId="LiveId" clId="{A3E16ED4-C586-47DF-8AAB-E68410046C31}" dt="2021-02-04T09:27:17.862" v="142"/>
        <pc:sldMkLst>
          <pc:docMk/>
          <pc:sldMk cId="1152001519" sldId="256"/>
        </pc:sldMkLst>
      </pc:sldChg>
      <pc:sldChg chg="addSp delSp modSp mod">
        <pc:chgData name="w cq" userId="e0736dbbc12f8425" providerId="LiveId" clId="{A3E16ED4-C586-47DF-8AAB-E68410046C31}" dt="2021-02-04T09:27:22.238" v="144"/>
        <pc:sldMkLst>
          <pc:docMk/>
          <pc:sldMk cId="3156300988" sldId="257"/>
        </pc:sldMkLst>
        <pc:spChg chg="del">
          <ac:chgData name="w cq" userId="e0736dbbc12f8425" providerId="LiveId" clId="{A3E16ED4-C586-47DF-8AAB-E68410046C31}" dt="2021-02-04T09:27:21.735" v="143" actId="478"/>
          <ac:spMkLst>
            <pc:docMk/>
            <pc:sldMk cId="3156300988" sldId="257"/>
            <ac:spMk id="2" creationId="{E98A949F-3E1A-455C-9113-7F999685F8EC}"/>
          </ac:spMkLst>
        </pc:spChg>
        <pc:spChg chg="add mod">
          <ac:chgData name="w cq" userId="e0736dbbc12f8425" providerId="LiveId" clId="{A3E16ED4-C586-47DF-8AAB-E68410046C31}" dt="2021-02-04T09:27:21.735" v="143" actId="478"/>
          <ac:spMkLst>
            <pc:docMk/>
            <pc:sldMk cId="3156300988" sldId="257"/>
            <ac:spMk id="4" creationId="{F72A59A9-9567-4545-8321-46A96B9D6740}"/>
          </ac:spMkLst>
        </pc:spChg>
        <pc:spChg chg="add mod">
          <ac:chgData name="w cq" userId="e0736dbbc12f8425" providerId="LiveId" clId="{A3E16ED4-C586-47DF-8AAB-E68410046C31}" dt="2021-02-04T09:27:22.238" v="144"/>
          <ac:spMkLst>
            <pc:docMk/>
            <pc:sldMk cId="3156300988" sldId="257"/>
            <ac:spMk id="5" creationId="{331404F5-4F30-413C-812B-DC6CDEE6C7F5}"/>
          </ac:spMkLst>
        </pc:spChg>
      </pc:sldChg>
      <pc:sldChg chg="addSp modSp mod">
        <pc:chgData name="w cq" userId="e0736dbbc12f8425" providerId="LiveId" clId="{A3E16ED4-C586-47DF-8AAB-E68410046C31}" dt="2021-01-14T07:56:50.996" v="121" actId="20577"/>
        <pc:sldMkLst>
          <pc:docMk/>
          <pc:sldMk cId="2531065705" sldId="264"/>
        </pc:sldMkLst>
        <pc:spChg chg="add mod">
          <ac:chgData name="w cq" userId="e0736dbbc12f8425" providerId="LiveId" clId="{A3E16ED4-C586-47DF-8AAB-E68410046C31}" dt="2021-01-14T07:56:50.996" v="121" actId="20577"/>
          <ac:spMkLst>
            <pc:docMk/>
            <pc:sldMk cId="2531065705" sldId="264"/>
            <ac:spMk id="5" creationId="{E04DE344-1A12-4625-A9AA-065CC2E04E86}"/>
          </ac:spMkLst>
        </pc:spChg>
      </pc:sldChg>
      <pc:sldChg chg="addSp modSp mod">
        <pc:chgData name="w cq" userId="e0736dbbc12f8425" providerId="LiveId" clId="{A3E16ED4-C586-47DF-8AAB-E68410046C31}" dt="2021-01-14T07:57:03.188" v="130" actId="20577"/>
        <pc:sldMkLst>
          <pc:docMk/>
          <pc:sldMk cId="668966923" sldId="278"/>
        </pc:sldMkLst>
        <pc:spChg chg="add mod">
          <ac:chgData name="w cq" userId="e0736dbbc12f8425" providerId="LiveId" clId="{A3E16ED4-C586-47DF-8AAB-E68410046C31}" dt="2021-01-14T07:57:03.188" v="130" actId="20577"/>
          <ac:spMkLst>
            <pc:docMk/>
            <pc:sldMk cId="668966923" sldId="278"/>
            <ac:spMk id="5" creationId="{B4A5A622-D3C1-416C-A3BD-C333725E6810}"/>
          </ac:spMkLst>
        </pc:spChg>
      </pc:sldChg>
      <pc:sldChg chg="modSp mod">
        <pc:chgData name="w cq" userId="e0736dbbc12f8425" providerId="LiveId" clId="{A3E16ED4-C586-47DF-8AAB-E68410046C31}" dt="2021-01-21T05:00:04.889" v="140" actId="20577"/>
        <pc:sldMkLst>
          <pc:docMk/>
          <pc:sldMk cId="659090380" sldId="293"/>
        </pc:sldMkLst>
        <pc:spChg chg="mod">
          <ac:chgData name="w cq" userId="e0736dbbc12f8425" providerId="LiveId" clId="{A3E16ED4-C586-47DF-8AAB-E68410046C31}" dt="2021-01-21T05:00:04.889" v="140" actId="20577"/>
          <ac:spMkLst>
            <pc:docMk/>
            <pc:sldMk cId="659090380" sldId="293"/>
            <ac:spMk id="4" creationId="{42E132FD-6C63-4723-85DF-124D899CB625}"/>
          </ac:spMkLst>
        </pc:spChg>
      </pc:sldChg>
      <pc:sldChg chg="modSp mod">
        <pc:chgData name="w cq" userId="e0736dbbc12f8425" providerId="LiveId" clId="{A3E16ED4-C586-47DF-8AAB-E68410046C31}" dt="2021-01-14T05:25:18.168" v="102"/>
        <pc:sldMkLst>
          <pc:docMk/>
          <pc:sldMk cId="1334394991" sldId="294"/>
        </pc:sldMkLst>
        <pc:spChg chg="mod">
          <ac:chgData name="w cq" userId="e0736dbbc12f8425" providerId="LiveId" clId="{A3E16ED4-C586-47DF-8AAB-E68410046C31}" dt="2021-01-14T05:25:18.168" v="102"/>
          <ac:spMkLst>
            <pc:docMk/>
            <pc:sldMk cId="1334394991" sldId="294"/>
            <ac:spMk id="4" creationId="{EB573C34-15B7-4378-AB80-F4EB8DA92A83}"/>
          </ac:spMkLst>
        </pc:spChg>
      </pc:sldChg>
      <pc:sldChg chg="modSp mod">
        <pc:chgData name="w cq" userId="e0736dbbc12f8425" providerId="LiveId" clId="{A3E16ED4-C586-47DF-8AAB-E68410046C31}" dt="2021-01-14T05:26:32.768" v="117"/>
        <pc:sldMkLst>
          <pc:docMk/>
          <pc:sldMk cId="2880316418" sldId="312"/>
        </pc:sldMkLst>
        <pc:spChg chg="mod">
          <ac:chgData name="w cq" userId="e0736dbbc12f8425" providerId="LiveId" clId="{A3E16ED4-C586-47DF-8AAB-E68410046C31}" dt="2021-01-14T05:26:32.768" v="117"/>
          <ac:spMkLst>
            <pc:docMk/>
            <pc:sldMk cId="2880316418" sldId="312"/>
            <ac:spMk id="4" creationId="{9CD60CF7-6590-4413-8015-BAEECD434A31}"/>
          </ac:spMkLst>
        </pc:spChg>
      </pc:sldChg>
      <pc:sldChg chg="del">
        <pc:chgData name="w cq" userId="e0736dbbc12f8425" providerId="LiveId" clId="{A3E16ED4-C586-47DF-8AAB-E68410046C31}" dt="2021-01-14T05:24:52.498" v="85" actId="47"/>
        <pc:sldMkLst>
          <pc:docMk/>
          <pc:sldMk cId="1342874475" sldId="319"/>
        </pc:sldMkLst>
      </pc:sldChg>
      <pc:sldChg chg="addSp modSp mod">
        <pc:chgData name="w cq" userId="e0736dbbc12f8425" providerId="LiveId" clId="{A3E16ED4-C586-47DF-8AAB-E68410046C31}" dt="2021-01-14T07:57:12.954" v="134" actId="20577"/>
        <pc:sldMkLst>
          <pc:docMk/>
          <pc:sldMk cId="1673770814" sldId="326"/>
        </pc:sldMkLst>
        <pc:spChg chg="add mod">
          <ac:chgData name="w cq" userId="e0736dbbc12f8425" providerId="LiveId" clId="{A3E16ED4-C586-47DF-8AAB-E68410046C31}" dt="2021-01-14T07:57:12.954" v="134" actId="20577"/>
          <ac:spMkLst>
            <pc:docMk/>
            <pc:sldMk cId="1673770814" sldId="326"/>
            <ac:spMk id="5" creationId="{672ECFE1-056B-4C3A-BA8A-8C03DCE50B42}"/>
          </ac:spMkLst>
        </pc:spChg>
      </pc:sldChg>
      <pc:sldChg chg="addSp modSp mod">
        <pc:chgData name="w cq" userId="e0736dbbc12f8425" providerId="LiveId" clId="{A3E16ED4-C586-47DF-8AAB-E68410046C31}" dt="2021-01-14T07:57:20.753" v="139" actId="20577"/>
        <pc:sldMkLst>
          <pc:docMk/>
          <pc:sldMk cId="2236846523" sldId="327"/>
        </pc:sldMkLst>
        <pc:spChg chg="add mod">
          <ac:chgData name="w cq" userId="e0736dbbc12f8425" providerId="LiveId" clId="{A3E16ED4-C586-47DF-8AAB-E68410046C31}" dt="2021-01-14T07:57:20.753" v="139" actId="20577"/>
          <ac:spMkLst>
            <pc:docMk/>
            <pc:sldMk cId="2236846523" sldId="327"/>
            <ac:spMk id="5" creationId="{C733492E-400D-4FF1-9BE9-6E2C930CACF3}"/>
          </ac:spMkLst>
        </pc:spChg>
      </pc:sldChg>
    </pc:docChg>
  </pc:docChgLst>
  <pc:docChgLst>
    <pc:chgData name="w cq" userId="e0736dbbc12f8425" providerId="LiveId" clId="{CCBBB73A-2838-4B45-B0DA-0BF8684F90A7}"/>
    <pc:docChg chg="undo redo custSel addSld delSld modSld sldOrd modMainMaster">
      <pc:chgData name="w cq" userId="e0736dbbc12f8425" providerId="LiveId" clId="{CCBBB73A-2838-4B45-B0DA-0BF8684F90A7}" dt="2020-12-27T15:35:40.040" v="2821" actId="14100"/>
      <pc:docMkLst>
        <pc:docMk/>
      </pc:docMkLst>
      <pc:sldChg chg="modSp mod">
        <pc:chgData name="w cq" userId="e0736dbbc12f8425" providerId="LiveId" clId="{CCBBB73A-2838-4B45-B0DA-0BF8684F90A7}" dt="2020-12-27T15:15:13.855" v="2414"/>
        <pc:sldMkLst>
          <pc:docMk/>
          <pc:sldMk cId="1152001519" sldId="256"/>
        </pc:sldMkLst>
        <pc:spChg chg="mod">
          <ac:chgData name="w cq" userId="e0736dbbc12f8425" providerId="LiveId" clId="{CCBBB73A-2838-4B45-B0DA-0BF8684F90A7}" dt="2020-12-26T15:37:20.497" v="1488" actId="20577"/>
          <ac:spMkLst>
            <pc:docMk/>
            <pc:sldMk cId="1152001519" sldId="256"/>
            <ac:spMk id="2" creationId="{55042743-A78F-46DA-9E95-8642E27CCA9A}"/>
          </ac:spMkLst>
        </pc:spChg>
        <pc:spChg chg="mod">
          <ac:chgData name="w cq" userId="e0736dbbc12f8425" providerId="LiveId" clId="{CCBBB73A-2838-4B45-B0DA-0BF8684F90A7}" dt="2020-12-27T15:15:13.855" v="2414"/>
          <ac:spMkLst>
            <pc:docMk/>
            <pc:sldMk cId="1152001519" sldId="256"/>
            <ac:spMk id="3" creationId="{DC377619-9E65-4876-99E2-536707FA2CBA}"/>
          </ac:spMkLst>
        </pc:spChg>
      </pc:sldChg>
      <pc:sldChg chg="del">
        <pc:chgData name="w cq" userId="e0736dbbc12f8425" providerId="LiveId" clId="{CCBBB73A-2838-4B45-B0DA-0BF8684F90A7}" dt="2020-12-26T14:35:56.440" v="0" actId="2696"/>
        <pc:sldMkLst>
          <pc:docMk/>
          <pc:sldMk cId="2237479561" sldId="257"/>
        </pc:sldMkLst>
      </pc:sldChg>
      <pc:sldChg chg="addSp delSp modSp new mod">
        <pc:chgData name="w cq" userId="e0736dbbc12f8425" providerId="LiveId" clId="{CCBBB73A-2838-4B45-B0DA-0BF8684F90A7}" dt="2020-12-27T13:58:14.211" v="1769" actId="14100"/>
        <pc:sldMkLst>
          <pc:docMk/>
          <pc:sldMk cId="3156300988" sldId="257"/>
        </pc:sldMkLst>
        <pc:spChg chg="mod">
          <ac:chgData name="w cq" userId="e0736dbbc12f8425" providerId="LiveId" clId="{CCBBB73A-2838-4B45-B0DA-0BF8684F90A7}" dt="2020-12-27T13:58:14.211" v="1769" actId="14100"/>
          <ac:spMkLst>
            <pc:docMk/>
            <pc:sldMk cId="3156300988" sldId="257"/>
            <ac:spMk id="2" creationId="{E98A949F-3E1A-455C-9113-7F999685F8EC}"/>
          </ac:spMkLst>
        </pc:spChg>
        <pc:picChg chg="add del">
          <ac:chgData name="w cq" userId="e0736dbbc12f8425" providerId="LiveId" clId="{CCBBB73A-2838-4B45-B0DA-0BF8684F90A7}" dt="2020-12-26T15:10:40.346" v="1057" actId="22"/>
          <ac:picMkLst>
            <pc:docMk/>
            <pc:sldMk cId="3156300988" sldId="257"/>
            <ac:picMk id="4" creationId="{22AF8F2F-AFB1-47E7-A54F-11C58C856528}"/>
          </ac:picMkLst>
        </pc:picChg>
      </pc:sldChg>
      <pc:sldChg chg="addSp delSp modSp new del mod modClrScheme chgLayout">
        <pc:chgData name="w cq" userId="e0736dbbc12f8425" providerId="LiveId" clId="{CCBBB73A-2838-4B45-B0DA-0BF8684F90A7}" dt="2020-12-26T15:50:00.901" v="1658" actId="47"/>
        <pc:sldMkLst>
          <pc:docMk/>
          <pc:sldMk cId="446347452" sldId="258"/>
        </pc:sldMkLst>
        <pc:spChg chg="del mod ord">
          <ac:chgData name="w cq" userId="e0736dbbc12f8425" providerId="LiveId" clId="{CCBBB73A-2838-4B45-B0DA-0BF8684F90A7}" dt="2020-12-26T15:09:33.029" v="1055" actId="700"/>
          <ac:spMkLst>
            <pc:docMk/>
            <pc:sldMk cId="446347452" sldId="258"/>
            <ac:spMk id="2" creationId="{C14869FB-7276-4981-B830-61C663FC2711}"/>
          </ac:spMkLst>
        </pc:spChg>
        <pc:spChg chg="add mod ord">
          <ac:chgData name="w cq" userId="e0736dbbc12f8425" providerId="LiveId" clId="{CCBBB73A-2838-4B45-B0DA-0BF8684F90A7}" dt="2020-12-26T15:09:33.029" v="1055" actId="700"/>
          <ac:spMkLst>
            <pc:docMk/>
            <pc:sldMk cId="446347452" sldId="258"/>
            <ac:spMk id="3" creationId="{0D0FB1C2-4728-46C1-AC0C-5E1624FAAE47}"/>
          </ac:spMkLst>
        </pc:spChg>
        <pc:spChg chg="add mod ord">
          <ac:chgData name="w cq" userId="e0736dbbc12f8425" providerId="LiveId" clId="{CCBBB73A-2838-4B45-B0DA-0BF8684F90A7}" dt="2020-12-26T15:09:33.029" v="1055" actId="700"/>
          <ac:spMkLst>
            <pc:docMk/>
            <pc:sldMk cId="446347452" sldId="258"/>
            <ac:spMk id="4" creationId="{C6A2D9E0-E950-4178-9932-55DBACF5BC26}"/>
          </ac:spMkLst>
        </pc:spChg>
      </pc:sldChg>
      <pc:sldChg chg="new del">
        <pc:chgData name="w cq" userId="e0736dbbc12f8425" providerId="LiveId" clId="{CCBBB73A-2838-4B45-B0DA-0BF8684F90A7}" dt="2020-12-26T14:55:12.644" v="999" actId="47"/>
        <pc:sldMkLst>
          <pc:docMk/>
          <pc:sldMk cId="2283620139" sldId="258"/>
        </pc:sldMkLst>
      </pc:sldChg>
      <pc:sldChg chg="del">
        <pc:chgData name="w cq" userId="e0736dbbc12f8425" providerId="LiveId" clId="{CCBBB73A-2838-4B45-B0DA-0BF8684F90A7}" dt="2020-12-26T14:35:56.440" v="0" actId="2696"/>
        <pc:sldMkLst>
          <pc:docMk/>
          <pc:sldMk cId="2602865970" sldId="258"/>
        </pc:sldMkLst>
      </pc:sldChg>
      <pc:sldChg chg="del">
        <pc:chgData name="w cq" userId="e0736dbbc12f8425" providerId="LiveId" clId="{CCBBB73A-2838-4B45-B0DA-0BF8684F90A7}" dt="2020-12-26T14:35:56.440" v="0" actId="2696"/>
        <pc:sldMkLst>
          <pc:docMk/>
          <pc:sldMk cId="818526005" sldId="259"/>
        </pc:sldMkLst>
      </pc:sldChg>
      <pc:sldChg chg="new del">
        <pc:chgData name="w cq" userId="e0736dbbc12f8425" providerId="LiveId" clId="{CCBBB73A-2838-4B45-B0DA-0BF8684F90A7}" dt="2020-12-26T14:55:12.510" v="998" actId="47"/>
        <pc:sldMkLst>
          <pc:docMk/>
          <pc:sldMk cId="1648376967" sldId="259"/>
        </pc:sldMkLst>
      </pc:sldChg>
      <pc:sldChg chg="new del">
        <pc:chgData name="w cq" userId="e0736dbbc12f8425" providerId="LiveId" clId="{CCBBB73A-2838-4B45-B0DA-0BF8684F90A7}" dt="2020-12-26T14:55:12.342" v="997" actId="47"/>
        <pc:sldMkLst>
          <pc:docMk/>
          <pc:sldMk cId="3371943455" sldId="260"/>
        </pc:sldMkLst>
      </pc:sldChg>
      <pc:sldChg chg="del">
        <pc:chgData name="w cq" userId="e0736dbbc12f8425" providerId="LiveId" clId="{CCBBB73A-2838-4B45-B0DA-0BF8684F90A7}" dt="2020-12-26T14:35:56.440" v="0" actId="2696"/>
        <pc:sldMkLst>
          <pc:docMk/>
          <pc:sldMk cId="4194384234" sldId="260"/>
        </pc:sldMkLst>
      </pc:sldChg>
      <pc:sldChg chg="del">
        <pc:chgData name="w cq" userId="e0736dbbc12f8425" providerId="LiveId" clId="{CCBBB73A-2838-4B45-B0DA-0BF8684F90A7}" dt="2020-12-26T14:35:56.440" v="0" actId="2696"/>
        <pc:sldMkLst>
          <pc:docMk/>
          <pc:sldMk cId="3417079184" sldId="261"/>
        </pc:sldMkLst>
      </pc:sldChg>
      <pc:sldChg chg="del">
        <pc:chgData name="w cq" userId="e0736dbbc12f8425" providerId="LiveId" clId="{CCBBB73A-2838-4B45-B0DA-0BF8684F90A7}" dt="2020-12-26T14:35:56.440" v="0" actId="2696"/>
        <pc:sldMkLst>
          <pc:docMk/>
          <pc:sldMk cId="3101217800" sldId="262"/>
        </pc:sldMkLst>
      </pc:sldChg>
      <pc:sldChg chg="delSp modSp add mod ord">
        <pc:chgData name="w cq" userId="e0736dbbc12f8425" providerId="LiveId" clId="{CCBBB73A-2838-4B45-B0DA-0BF8684F90A7}" dt="2020-12-27T15:16:54.387" v="2427"/>
        <pc:sldMkLst>
          <pc:docMk/>
          <pc:sldMk cId="3902881818" sldId="262"/>
        </pc:sldMkLst>
        <pc:spChg chg="mod">
          <ac:chgData name="w cq" userId="e0736dbbc12f8425" providerId="LiveId" clId="{CCBBB73A-2838-4B45-B0DA-0BF8684F90A7}" dt="2020-12-26T15:42:44.779" v="1573" actId="20577"/>
          <ac:spMkLst>
            <pc:docMk/>
            <pc:sldMk cId="3902881818" sldId="262"/>
            <ac:spMk id="3" creationId="{0C59505F-E949-4C40-A55E-CA9D87EA8CEF}"/>
          </ac:spMkLst>
        </pc:spChg>
        <pc:spChg chg="mod">
          <ac:chgData name="w cq" userId="e0736dbbc12f8425" providerId="LiveId" clId="{CCBBB73A-2838-4B45-B0DA-0BF8684F90A7}" dt="2020-12-26T15:20:02.647" v="1186" actId="404"/>
          <ac:spMkLst>
            <pc:docMk/>
            <pc:sldMk cId="3902881818" sldId="262"/>
            <ac:spMk id="4" creationId="{AD58EF69-4BA7-4431-A467-CD28B06B88D3}"/>
          </ac:spMkLst>
        </pc:spChg>
        <pc:spChg chg="del">
          <ac:chgData name="w cq" userId="e0736dbbc12f8425" providerId="LiveId" clId="{CCBBB73A-2838-4B45-B0DA-0BF8684F90A7}" dt="2020-12-26T15:49:26.554" v="1652" actId="478"/>
          <ac:spMkLst>
            <pc:docMk/>
            <pc:sldMk cId="3902881818" sldId="262"/>
            <ac:spMk id="7" creationId="{E4D1CFEC-B425-47AF-A3E1-62294D9005F4}"/>
          </ac:spMkLst>
        </pc:spChg>
        <pc:picChg chg="mod">
          <ac:chgData name="w cq" userId="e0736dbbc12f8425" providerId="LiveId" clId="{CCBBB73A-2838-4B45-B0DA-0BF8684F90A7}" dt="2020-12-27T13:58:34.529" v="1771" actId="208"/>
          <ac:picMkLst>
            <pc:docMk/>
            <pc:sldMk cId="3902881818" sldId="262"/>
            <ac:picMk id="5" creationId="{2EB4F3F4-77EA-4311-B003-D730E49CEFA6}"/>
          </ac:picMkLst>
        </pc:picChg>
        <pc:picChg chg="mod">
          <ac:chgData name="w cq" userId="e0736dbbc12f8425" providerId="LiveId" clId="{CCBBB73A-2838-4B45-B0DA-0BF8684F90A7}" dt="2020-12-27T13:58:44.062" v="1772" actId="208"/>
          <ac:picMkLst>
            <pc:docMk/>
            <pc:sldMk cId="3902881818" sldId="262"/>
            <ac:picMk id="6" creationId="{2D7B42C2-24DC-457A-862B-E8453231F4AF}"/>
          </ac:picMkLst>
        </pc:picChg>
        <pc:picChg chg="mod">
          <ac:chgData name="w cq" userId="e0736dbbc12f8425" providerId="LiveId" clId="{CCBBB73A-2838-4B45-B0DA-0BF8684F90A7}" dt="2020-12-27T13:58:30.601" v="1770" actId="208"/>
          <ac:picMkLst>
            <pc:docMk/>
            <pc:sldMk cId="3902881818" sldId="262"/>
            <ac:picMk id="3074" creationId="{648968FE-89A2-4DE2-A23D-62660752E078}"/>
          </ac:picMkLst>
        </pc:picChg>
      </pc:sldChg>
      <pc:sldChg chg="addSp delSp modSp new mod ord modClrScheme chgLayout">
        <pc:chgData name="w cq" userId="e0736dbbc12f8425" providerId="LiveId" clId="{CCBBB73A-2838-4B45-B0DA-0BF8684F90A7}" dt="2020-12-26T15:42:57.946" v="1576"/>
        <pc:sldMkLst>
          <pc:docMk/>
          <pc:sldMk cId="2248338910" sldId="263"/>
        </pc:sldMkLst>
        <pc:spChg chg="del mod ord">
          <ac:chgData name="w cq" userId="e0736dbbc12f8425" providerId="LiveId" clId="{CCBBB73A-2838-4B45-B0DA-0BF8684F90A7}" dt="2020-12-26T15:20:36.465" v="1202" actId="700"/>
          <ac:spMkLst>
            <pc:docMk/>
            <pc:sldMk cId="2248338910" sldId="263"/>
            <ac:spMk id="2" creationId="{805E0F49-E117-4A77-BAE8-0C02D127896C}"/>
          </ac:spMkLst>
        </pc:spChg>
        <pc:spChg chg="add mod ord">
          <ac:chgData name="w cq" userId="e0736dbbc12f8425" providerId="LiveId" clId="{CCBBB73A-2838-4B45-B0DA-0BF8684F90A7}" dt="2020-12-26T15:23:33.152" v="1275"/>
          <ac:spMkLst>
            <pc:docMk/>
            <pc:sldMk cId="2248338910" sldId="263"/>
            <ac:spMk id="3" creationId="{66D841AB-E2CA-471C-8FBD-E200A5E29989}"/>
          </ac:spMkLst>
        </pc:spChg>
        <pc:spChg chg="add del mod ord">
          <ac:chgData name="w cq" userId="e0736dbbc12f8425" providerId="LiveId" clId="{CCBBB73A-2838-4B45-B0DA-0BF8684F90A7}" dt="2020-12-26T15:23:12.004" v="1203"/>
          <ac:spMkLst>
            <pc:docMk/>
            <pc:sldMk cId="2248338910" sldId="263"/>
            <ac:spMk id="4" creationId="{44E3661D-463B-4DBC-BDBA-04A785A624CA}"/>
          </ac:spMkLst>
        </pc:spChg>
        <pc:picChg chg="add mod">
          <ac:chgData name="w cq" userId="e0736dbbc12f8425" providerId="LiveId" clId="{CCBBB73A-2838-4B45-B0DA-0BF8684F90A7}" dt="2020-12-26T15:27:06.049" v="1290" actId="1076"/>
          <ac:picMkLst>
            <pc:docMk/>
            <pc:sldMk cId="2248338910" sldId="263"/>
            <ac:picMk id="6" creationId="{A554CD93-A27E-4B79-8950-14E54396B881}"/>
          </ac:picMkLst>
        </pc:picChg>
      </pc:sldChg>
      <pc:sldChg chg="addSp delSp modSp new mod modClrScheme chgLayout">
        <pc:chgData name="w cq" userId="e0736dbbc12f8425" providerId="LiveId" clId="{CCBBB73A-2838-4B45-B0DA-0BF8684F90A7}" dt="2020-12-26T15:36:35.062" v="1465"/>
        <pc:sldMkLst>
          <pc:docMk/>
          <pc:sldMk cId="2531065705" sldId="264"/>
        </pc:sldMkLst>
        <pc:spChg chg="del mod ord">
          <ac:chgData name="w cq" userId="e0736dbbc12f8425" providerId="LiveId" clId="{CCBBB73A-2838-4B45-B0DA-0BF8684F90A7}" dt="2020-12-26T15:28:13.645" v="1292" actId="700"/>
          <ac:spMkLst>
            <pc:docMk/>
            <pc:sldMk cId="2531065705" sldId="264"/>
            <ac:spMk id="2" creationId="{3841739E-34C1-4CA5-BB37-779FE030A55B}"/>
          </ac:spMkLst>
        </pc:spChg>
        <pc:spChg chg="add mod ord">
          <ac:chgData name="w cq" userId="e0736dbbc12f8425" providerId="LiveId" clId="{CCBBB73A-2838-4B45-B0DA-0BF8684F90A7}" dt="2020-12-26T15:28:36.459" v="1362"/>
          <ac:spMkLst>
            <pc:docMk/>
            <pc:sldMk cId="2531065705" sldId="264"/>
            <ac:spMk id="3" creationId="{D8A9FF28-B5F7-4268-8F91-7BE5BC06AF08}"/>
          </ac:spMkLst>
        </pc:spChg>
        <pc:spChg chg="add mod ord">
          <ac:chgData name="w cq" userId="e0736dbbc12f8425" providerId="LiveId" clId="{CCBBB73A-2838-4B45-B0DA-0BF8684F90A7}" dt="2020-12-26T15:36:35.062" v="1465"/>
          <ac:spMkLst>
            <pc:docMk/>
            <pc:sldMk cId="2531065705" sldId="264"/>
            <ac:spMk id="4" creationId="{40B791E7-6790-41E7-80CD-AB6EB5822692}"/>
          </ac:spMkLst>
        </pc:spChg>
      </pc:sldChg>
      <pc:sldChg chg="addSp delSp modSp new mod modClrScheme chgLayout">
        <pc:chgData name="w cq" userId="e0736dbbc12f8425" providerId="LiveId" clId="{CCBBB73A-2838-4B45-B0DA-0BF8684F90A7}" dt="2020-12-27T15:17:26.357" v="2435" actId="478"/>
        <pc:sldMkLst>
          <pc:docMk/>
          <pc:sldMk cId="2620582022" sldId="265"/>
        </pc:sldMkLst>
        <pc:spChg chg="del mod ord">
          <ac:chgData name="w cq" userId="e0736dbbc12f8425" providerId="LiveId" clId="{CCBBB73A-2838-4B45-B0DA-0BF8684F90A7}" dt="2020-12-26T15:28:53.714" v="1364" actId="700"/>
          <ac:spMkLst>
            <pc:docMk/>
            <pc:sldMk cId="2620582022" sldId="265"/>
            <ac:spMk id="2" creationId="{D618AF68-5F2D-4ED3-98DE-3156DDB41BD2}"/>
          </ac:spMkLst>
        </pc:spChg>
        <pc:spChg chg="add mod ord">
          <ac:chgData name="w cq" userId="e0736dbbc12f8425" providerId="LiveId" clId="{CCBBB73A-2838-4B45-B0DA-0BF8684F90A7}" dt="2020-12-26T15:34:54.357" v="1459" actId="700"/>
          <ac:spMkLst>
            <pc:docMk/>
            <pc:sldMk cId="2620582022" sldId="265"/>
            <ac:spMk id="3" creationId="{6D5DFE7C-BA86-4589-B33E-984E04C7DFF5}"/>
          </ac:spMkLst>
        </pc:spChg>
        <pc:spChg chg="add mod ord">
          <ac:chgData name="w cq" userId="e0736dbbc12f8425" providerId="LiveId" clId="{CCBBB73A-2838-4B45-B0DA-0BF8684F90A7}" dt="2020-12-26T15:36:51.244" v="1466" actId="14100"/>
          <ac:spMkLst>
            <pc:docMk/>
            <pc:sldMk cId="2620582022" sldId="265"/>
            <ac:spMk id="4" creationId="{46764156-D37F-4E7B-B913-B33653546E69}"/>
          </ac:spMkLst>
        </pc:spChg>
        <pc:graphicFrameChg chg="add del mod modGraphic">
          <ac:chgData name="w cq" userId="e0736dbbc12f8425" providerId="LiveId" clId="{CCBBB73A-2838-4B45-B0DA-0BF8684F90A7}" dt="2020-12-27T15:16:34.948" v="2418" actId="478"/>
          <ac:graphicFrameMkLst>
            <pc:docMk/>
            <pc:sldMk cId="2620582022" sldId="265"/>
            <ac:graphicFrameMk id="6" creationId="{9ADB39DD-561E-442F-9FC4-808AE663DA85}"/>
          </ac:graphicFrameMkLst>
        </pc:graphicFrameChg>
        <pc:graphicFrameChg chg="add del modGraphic">
          <ac:chgData name="w cq" userId="e0736dbbc12f8425" providerId="LiveId" clId="{CCBBB73A-2838-4B45-B0DA-0BF8684F90A7}" dt="2020-12-27T15:16:38.300" v="2420" actId="478"/>
          <ac:graphicFrameMkLst>
            <pc:docMk/>
            <pc:sldMk cId="2620582022" sldId="265"/>
            <ac:graphicFrameMk id="8" creationId="{29A0B27E-DF4C-4FB8-B5F4-C291DB6C354F}"/>
          </ac:graphicFrameMkLst>
        </pc:graphicFrameChg>
        <pc:graphicFrameChg chg="add del mod modGraphic">
          <ac:chgData name="w cq" userId="e0736dbbc12f8425" providerId="LiveId" clId="{CCBBB73A-2838-4B45-B0DA-0BF8684F90A7}" dt="2020-12-27T15:16:50.626" v="2425" actId="478"/>
          <ac:graphicFrameMkLst>
            <pc:docMk/>
            <pc:sldMk cId="2620582022" sldId="265"/>
            <ac:graphicFrameMk id="10" creationId="{630C0C8F-8C77-4DAE-A417-DC9B16A40065}"/>
          </ac:graphicFrameMkLst>
        </pc:graphicFrameChg>
        <pc:graphicFrameChg chg="add del mod modGraphic">
          <ac:chgData name="w cq" userId="e0736dbbc12f8425" providerId="LiveId" clId="{CCBBB73A-2838-4B45-B0DA-0BF8684F90A7}" dt="2020-12-27T15:17:26.357" v="2435" actId="478"/>
          <ac:graphicFrameMkLst>
            <pc:docMk/>
            <pc:sldMk cId="2620582022" sldId="265"/>
            <ac:graphicFrameMk id="12" creationId="{89473979-8FE3-41A9-9D96-4BFF5A972689}"/>
          </ac:graphicFrameMkLst>
        </pc:graphicFrameChg>
      </pc:sldChg>
      <pc:sldChg chg="delSp modSp add mod modClrScheme chgLayout">
        <pc:chgData name="w cq" userId="e0736dbbc12f8425" providerId="LiveId" clId="{CCBBB73A-2838-4B45-B0DA-0BF8684F90A7}" dt="2020-12-26T15:49:30.051" v="1653" actId="478"/>
        <pc:sldMkLst>
          <pc:docMk/>
          <pc:sldMk cId="2353702437" sldId="266"/>
        </pc:sldMkLst>
        <pc:spChg chg="mod ord">
          <ac:chgData name="w cq" userId="e0736dbbc12f8425" providerId="LiveId" clId="{CCBBB73A-2838-4B45-B0DA-0BF8684F90A7}" dt="2020-12-26T15:38:16.359" v="1490" actId="700"/>
          <ac:spMkLst>
            <pc:docMk/>
            <pc:sldMk cId="2353702437" sldId="266"/>
            <ac:spMk id="2" creationId="{8BC7C163-1205-41C7-9153-322AB25C8E68}"/>
          </ac:spMkLst>
        </pc:spChg>
        <pc:spChg chg="mod ord">
          <ac:chgData name="w cq" userId="e0736dbbc12f8425" providerId="LiveId" clId="{CCBBB73A-2838-4B45-B0DA-0BF8684F90A7}" dt="2020-12-26T15:38:22.106" v="1492" actId="20577"/>
          <ac:spMkLst>
            <pc:docMk/>
            <pc:sldMk cId="2353702437" sldId="266"/>
            <ac:spMk id="3" creationId="{0CE42481-BB5B-4B90-89B3-007F71BEBF64}"/>
          </ac:spMkLst>
        </pc:spChg>
        <pc:spChg chg="del mod ord">
          <ac:chgData name="w cq" userId="e0736dbbc12f8425" providerId="LiveId" clId="{CCBBB73A-2838-4B45-B0DA-0BF8684F90A7}" dt="2020-12-26T15:49:30.051" v="1653" actId="478"/>
          <ac:spMkLst>
            <pc:docMk/>
            <pc:sldMk cId="2353702437" sldId="266"/>
            <ac:spMk id="4" creationId="{2736F0EE-8610-4D18-BB61-98A61722A269}"/>
          </ac:spMkLst>
        </pc:spChg>
      </pc:sldChg>
      <pc:sldChg chg="delSp add mod">
        <pc:chgData name="w cq" userId="e0736dbbc12f8425" providerId="LiveId" clId="{CCBBB73A-2838-4B45-B0DA-0BF8684F90A7}" dt="2020-12-26T15:49:33.928" v="1654" actId="478"/>
        <pc:sldMkLst>
          <pc:docMk/>
          <pc:sldMk cId="2615382619" sldId="268"/>
        </pc:sldMkLst>
        <pc:spChg chg="del">
          <ac:chgData name="w cq" userId="e0736dbbc12f8425" providerId="LiveId" clId="{CCBBB73A-2838-4B45-B0DA-0BF8684F90A7}" dt="2020-12-26T15:49:33.928" v="1654" actId="478"/>
          <ac:spMkLst>
            <pc:docMk/>
            <pc:sldMk cId="2615382619" sldId="268"/>
            <ac:spMk id="2" creationId="{AE4971A0-1161-4197-8688-E70DC150FB7A}"/>
          </ac:spMkLst>
        </pc:spChg>
      </pc:sldChg>
      <pc:sldChg chg="addSp delSp modSp add mod modClrScheme chgLayout">
        <pc:chgData name="w cq" userId="e0736dbbc12f8425" providerId="LiveId" clId="{CCBBB73A-2838-4B45-B0DA-0BF8684F90A7}" dt="2020-12-27T13:48:23.063" v="1691" actId="14100"/>
        <pc:sldMkLst>
          <pc:docMk/>
          <pc:sldMk cId="3521911541" sldId="269"/>
        </pc:sldMkLst>
        <pc:spChg chg="del mod ord">
          <ac:chgData name="w cq" userId="e0736dbbc12f8425" providerId="LiveId" clId="{CCBBB73A-2838-4B45-B0DA-0BF8684F90A7}" dt="2020-12-26T15:49:37.493" v="1655" actId="478"/>
          <ac:spMkLst>
            <pc:docMk/>
            <pc:sldMk cId="3521911541" sldId="269"/>
            <ac:spMk id="2" creationId="{8B17AFE3-AA5D-4A18-A695-7EF6CF747164}"/>
          </ac:spMkLst>
        </pc:spChg>
        <pc:spChg chg="mod ord">
          <ac:chgData name="w cq" userId="e0736dbbc12f8425" providerId="LiveId" clId="{CCBBB73A-2838-4B45-B0DA-0BF8684F90A7}" dt="2020-12-26T15:43:56.840" v="1579" actId="700"/>
          <ac:spMkLst>
            <pc:docMk/>
            <pc:sldMk cId="3521911541" sldId="269"/>
            <ac:spMk id="4" creationId="{0DDF23E0-A6F1-4025-AA8E-A3FE9D997E76}"/>
          </ac:spMkLst>
        </pc:spChg>
        <pc:spChg chg="mod ord">
          <ac:chgData name="w cq" userId="e0736dbbc12f8425" providerId="LiveId" clId="{CCBBB73A-2838-4B45-B0DA-0BF8684F90A7}" dt="2020-12-26T15:48:32.354" v="1629" actId="20577"/>
          <ac:spMkLst>
            <pc:docMk/>
            <pc:sldMk cId="3521911541" sldId="269"/>
            <ac:spMk id="14" creationId="{A164F460-6E57-42BA-9913-84B397EFE998}"/>
          </ac:spMkLst>
        </pc:spChg>
        <pc:picChg chg="add mod">
          <ac:chgData name="w cq" userId="e0736dbbc12f8425" providerId="LiveId" clId="{CCBBB73A-2838-4B45-B0DA-0BF8684F90A7}" dt="2020-12-27T13:48:23.063" v="1691" actId="14100"/>
          <ac:picMkLst>
            <pc:docMk/>
            <pc:sldMk cId="3521911541" sldId="269"/>
            <ac:picMk id="5" creationId="{4837FDE3-600C-4768-A204-A44006BA7606}"/>
          </ac:picMkLst>
        </pc:picChg>
      </pc:sldChg>
      <pc:sldChg chg="addSp delSp modSp add mod">
        <pc:chgData name="w cq" userId="e0736dbbc12f8425" providerId="LiveId" clId="{CCBBB73A-2838-4B45-B0DA-0BF8684F90A7}" dt="2020-12-27T13:51:05.297" v="1719" actId="478"/>
        <pc:sldMkLst>
          <pc:docMk/>
          <pc:sldMk cId="773039423" sldId="270"/>
        </pc:sldMkLst>
        <pc:spChg chg="del">
          <ac:chgData name="w cq" userId="e0736dbbc12f8425" providerId="LiveId" clId="{CCBBB73A-2838-4B45-B0DA-0BF8684F90A7}" dt="2020-12-27T13:51:05.297" v="1719" actId="478"/>
          <ac:spMkLst>
            <pc:docMk/>
            <pc:sldMk cId="773039423" sldId="270"/>
            <ac:spMk id="2" creationId="{15A51095-A31D-4E70-8C95-10DD82FF0713}"/>
          </ac:spMkLst>
        </pc:spChg>
        <pc:spChg chg="add del mod">
          <ac:chgData name="w cq" userId="e0736dbbc12f8425" providerId="LiveId" clId="{CCBBB73A-2838-4B45-B0DA-0BF8684F90A7}" dt="2020-12-26T15:45:47.508" v="1587" actId="478"/>
          <ac:spMkLst>
            <pc:docMk/>
            <pc:sldMk cId="773039423" sldId="270"/>
            <ac:spMk id="5" creationId="{7A78E5B0-8B95-4FF1-B151-82F90BF767E2}"/>
          </ac:spMkLst>
        </pc:spChg>
        <pc:spChg chg="mod">
          <ac:chgData name="w cq" userId="e0736dbbc12f8425" providerId="LiveId" clId="{CCBBB73A-2838-4B45-B0DA-0BF8684F90A7}" dt="2020-12-26T15:48:19.283" v="1628" actId="108"/>
          <ac:spMkLst>
            <pc:docMk/>
            <pc:sldMk cId="773039423" sldId="270"/>
            <ac:spMk id="10" creationId="{E8C00E28-A713-426B-B445-22DA33039050}"/>
          </ac:spMkLst>
        </pc:spChg>
        <pc:spChg chg="add del mod">
          <ac:chgData name="w cq" userId="e0736dbbc12f8425" providerId="LiveId" clId="{CCBBB73A-2838-4B45-B0DA-0BF8684F90A7}" dt="2020-12-26T15:46:19.664" v="1588" actId="478"/>
          <ac:spMkLst>
            <pc:docMk/>
            <pc:sldMk cId="773039423" sldId="270"/>
            <ac:spMk id="11" creationId="{038710D7-EA74-4F86-BD9E-88895A304682}"/>
          </ac:spMkLst>
        </pc:spChg>
        <pc:spChg chg="add mod">
          <ac:chgData name="w cq" userId="e0736dbbc12f8425" providerId="LiveId" clId="{CCBBB73A-2838-4B45-B0DA-0BF8684F90A7}" dt="2020-12-26T15:47:04.322" v="1612" actId="20577"/>
          <ac:spMkLst>
            <pc:docMk/>
            <pc:sldMk cId="773039423" sldId="270"/>
            <ac:spMk id="12" creationId="{2896BD8D-4C33-484E-8780-3E3B9787B2CB}"/>
          </ac:spMkLst>
        </pc:spChg>
        <pc:picChg chg="del">
          <ac:chgData name="w cq" userId="e0736dbbc12f8425" providerId="LiveId" clId="{CCBBB73A-2838-4B45-B0DA-0BF8684F90A7}" dt="2020-12-26T15:45:35.566" v="1583" actId="478"/>
          <ac:picMkLst>
            <pc:docMk/>
            <pc:sldMk cId="773039423" sldId="270"/>
            <ac:picMk id="9" creationId="{C762F83B-6A21-4F12-9E42-6AAE8C44152B}"/>
          </ac:picMkLst>
        </pc:picChg>
        <pc:cxnChg chg="add mod">
          <ac:chgData name="w cq" userId="e0736dbbc12f8425" providerId="LiveId" clId="{CCBBB73A-2838-4B45-B0DA-0BF8684F90A7}" dt="2020-12-26T15:47:27.469" v="1614" actId="13822"/>
          <ac:cxnSpMkLst>
            <pc:docMk/>
            <pc:sldMk cId="773039423" sldId="270"/>
            <ac:cxnSpMk id="14" creationId="{91F6E0AC-97C3-4526-A25D-C8E905A68CE8}"/>
          </ac:cxnSpMkLst>
        </pc:cxnChg>
        <pc:cxnChg chg="add mod">
          <ac:chgData name="w cq" userId="e0736dbbc12f8425" providerId="LiveId" clId="{CCBBB73A-2838-4B45-B0DA-0BF8684F90A7}" dt="2020-12-26T15:47:33.397" v="1617" actId="14100"/>
          <ac:cxnSpMkLst>
            <pc:docMk/>
            <pc:sldMk cId="773039423" sldId="270"/>
            <ac:cxnSpMk id="15" creationId="{9CBF9341-A7E6-440E-A969-26D3115C71F6}"/>
          </ac:cxnSpMkLst>
        </pc:cxnChg>
        <pc:cxnChg chg="add mod">
          <ac:chgData name="w cq" userId="e0736dbbc12f8425" providerId="LiveId" clId="{CCBBB73A-2838-4B45-B0DA-0BF8684F90A7}" dt="2020-12-26T15:47:38.843" v="1620" actId="14100"/>
          <ac:cxnSpMkLst>
            <pc:docMk/>
            <pc:sldMk cId="773039423" sldId="270"/>
            <ac:cxnSpMk id="17" creationId="{F037E8E8-8E79-49E7-A8FD-45F5C00763B6}"/>
          </ac:cxnSpMkLst>
        </pc:cxnChg>
        <pc:cxnChg chg="add mod">
          <ac:chgData name="w cq" userId="e0736dbbc12f8425" providerId="LiveId" clId="{CCBBB73A-2838-4B45-B0DA-0BF8684F90A7}" dt="2020-12-26T15:47:44.063" v="1623" actId="14100"/>
          <ac:cxnSpMkLst>
            <pc:docMk/>
            <pc:sldMk cId="773039423" sldId="270"/>
            <ac:cxnSpMk id="20" creationId="{A9FBCFBD-BA38-483A-81B1-EA23E17BD0A6}"/>
          </ac:cxnSpMkLst>
        </pc:cxnChg>
        <pc:cxnChg chg="add mod">
          <ac:chgData name="w cq" userId="e0736dbbc12f8425" providerId="LiveId" clId="{CCBBB73A-2838-4B45-B0DA-0BF8684F90A7}" dt="2020-12-26T15:47:51.321" v="1626" actId="14100"/>
          <ac:cxnSpMkLst>
            <pc:docMk/>
            <pc:sldMk cId="773039423" sldId="270"/>
            <ac:cxnSpMk id="23" creationId="{F90B6AB0-9953-437E-A085-DBC7013C0F17}"/>
          </ac:cxnSpMkLst>
        </pc:cxnChg>
      </pc:sldChg>
      <pc:sldChg chg="delSp modSp add mod modClrScheme chgLayout">
        <pc:chgData name="w cq" userId="e0736dbbc12f8425" providerId="LiveId" clId="{CCBBB73A-2838-4B45-B0DA-0BF8684F90A7}" dt="2020-12-27T13:51:02.071" v="1718" actId="478"/>
        <pc:sldMkLst>
          <pc:docMk/>
          <pc:sldMk cId="722459121" sldId="273"/>
        </pc:sldMkLst>
        <pc:spChg chg="del mod ord">
          <ac:chgData name="w cq" userId="e0736dbbc12f8425" providerId="LiveId" clId="{CCBBB73A-2838-4B45-B0DA-0BF8684F90A7}" dt="2020-12-27T13:51:02.071" v="1718" actId="478"/>
          <ac:spMkLst>
            <pc:docMk/>
            <pc:sldMk cId="722459121" sldId="273"/>
            <ac:spMk id="2" creationId="{74B96986-6DEF-4AD1-BA1B-1284D08DB21A}"/>
          </ac:spMkLst>
        </pc:spChg>
        <pc:spChg chg="mod ord">
          <ac:chgData name="w cq" userId="e0736dbbc12f8425" providerId="LiveId" clId="{CCBBB73A-2838-4B45-B0DA-0BF8684F90A7}" dt="2020-12-26T15:49:57.514" v="1657" actId="700"/>
          <ac:spMkLst>
            <pc:docMk/>
            <pc:sldMk cId="722459121" sldId="273"/>
            <ac:spMk id="3" creationId="{37465B30-A3C8-4125-9BFC-18F1BC5EFB69}"/>
          </ac:spMkLst>
        </pc:spChg>
        <pc:picChg chg="mod ord">
          <ac:chgData name="w cq" userId="e0736dbbc12f8425" providerId="LiveId" clId="{CCBBB73A-2838-4B45-B0DA-0BF8684F90A7}" dt="2020-12-26T15:49:57.514" v="1657" actId="700"/>
          <ac:picMkLst>
            <pc:docMk/>
            <pc:sldMk cId="722459121" sldId="273"/>
            <ac:picMk id="5" creationId="{4FA7EB52-6E49-49B8-9563-E898983E64EB}"/>
          </ac:picMkLst>
        </pc:picChg>
      </pc:sldChg>
      <pc:sldChg chg="delSp modSp add mod modClrScheme chgLayout">
        <pc:chgData name="w cq" userId="e0736dbbc12f8425" providerId="LiveId" clId="{CCBBB73A-2838-4B45-B0DA-0BF8684F90A7}" dt="2020-12-27T13:50:59.028" v="1717" actId="478"/>
        <pc:sldMkLst>
          <pc:docMk/>
          <pc:sldMk cId="2972578637" sldId="274"/>
        </pc:sldMkLst>
        <pc:spChg chg="mod ord">
          <ac:chgData name="w cq" userId="e0736dbbc12f8425" providerId="LiveId" clId="{CCBBB73A-2838-4B45-B0DA-0BF8684F90A7}" dt="2020-12-26T15:50:22.648" v="1660" actId="700"/>
          <ac:spMkLst>
            <pc:docMk/>
            <pc:sldMk cId="2972578637" sldId="274"/>
            <ac:spMk id="2" creationId="{38FEC1B3-1F98-488C-A1F1-0FA15C7EF676}"/>
          </ac:spMkLst>
        </pc:spChg>
        <pc:spChg chg="del mod ord">
          <ac:chgData name="w cq" userId="e0736dbbc12f8425" providerId="LiveId" clId="{CCBBB73A-2838-4B45-B0DA-0BF8684F90A7}" dt="2020-12-27T13:50:59.028" v="1717" actId="478"/>
          <ac:spMkLst>
            <pc:docMk/>
            <pc:sldMk cId="2972578637" sldId="274"/>
            <ac:spMk id="5" creationId="{B3E67FAC-9417-4DFB-B0B6-E3753E8EFE80}"/>
          </ac:spMkLst>
        </pc:spChg>
        <pc:spChg chg="mod ord">
          <ac:chgData name="w cq" userId="e0736dbbc12f8425" providerId="LiveId" clId="{CCBBB73A-2838-4B45-B0DA-0BF8684F90A7}" dt="2020-12-26T15:50:22.648" v="1660" actId="700"/>
          <ac:spMkLst>
            <pc:docMk/>
            <pc:sldMk cId="2972578637" sldId="274"/>
            <ac:spMk id="7" creationId="{DD693EB0-46C3-4FDC-AD5D-4EDBAB1B9FB3}"/>
          </ac:spMkLst>
        </pc:spChg>
      </pc:sldChg>
      <pc:sldChg chg="addSp delSp modSp add mod">
        <pc:chgData name="w cq" userId="e0736dbbc12f8425" providerId="LiveId" clId="{CCBBB73A-2838-4B45-B0DA-0BF8684F90A7}" dt="2020-12-27T13:50:54.877" v="1716" actId="478"/>
        <pc:sldMkLst>
          <pc:docMk/>
          <pc:sldMk cId="3609780316" sldId="275"/>
        </pc:sldMkLst>
        <pc:spChg chg="add del mod">
          <ac:chgData name="w cq" userId="e0736dbbc12f8425" providerId="LiveId" clId="{CCBBB73A-2838-4B45-B0DA-0BF8684F90A7}" dt="2020-12-26T15:50:50.596" v="1662" actId="478"/>
          <ac:spMkLst>
            <pc:docMk/>
            <pc:sldMk cId="3609780316" sldId="275"/>
            <ac:spMk id="3" creationId="{6B1024FD-5299-4420-989A-71F16E4B45B1}"/>
          </ac:spMkLst>
        </pc:spChg>
        <pc:spChg chg="del">
          <ac:chgData name="w cq" userId="e0736dbbc12f8425" providerId="LiveId" clId="{CCBBB73A-2838-4B45-B0DA-0BF8684F90A7}" dt="2020-12-27T13:50:54.877" v="1716" actId="478"/>
          <ac:spMkLst>
            <pc:docMk/>
            <pc:sldMk cId="3609780316" sldId="275"/>
            <ac:spMk id="5" creationId="{B3E67FAC-9417-4DFB-B0B6-E3753E8EFE80}"/>
          </ac:spMkLst>
        </pc:spChg>
        <pc:spChg chg="add mod">
          <ac:chgData name="w cq" userId="e0736dbbc12f8425" providerId="LiveId" clId="{CCBBB73A-2838-4B45-B0DA-0BF8684F90A7}" dt="2020-12-27T13:48:35.448" v="1712" actId="1038"/>
          <ac:spMkLst>
            <pc:docMk/>
            <pc:sldMk cId="3609780316" sldId="275"/>
            <ac:spMk id="8" creationId="{9844418F-97B0-4AFF-868E-0C268E12E9A4}"/>
          </ac:spMkLst>
        </pc:spChg>
        <pc:spChg chg="mod">
          <ac:chgData name="w cq" userId="e0736dbbc12f8425" providerId="LiveId" clId="{CCBBB73A-2838-4B45-B0DA-0BF8684F90A7}" dt="2020-12-26T15:51:33.028" v="1677" actId="14100"/>
          <ac:spMkLst>
            <pc:docMk/>
            <pc:sldMk cId="3609780316" sldId="275"/>
            <ac:spMk id="9" creationId="{B34124BE-30AF-4894-8C3E-AA01CAC7874C}"/>
          </ac:spMkLst>
        </pc:spChg>
        <pc:picChg chg="del">
          <ac:chgData name="w cq" userId="e0736dbbc12f8425" providerId="LiveId" clId="{CCBBB73A-2838-4B45-B0DA-0BF8684F90A7}" dt="2020-12-26T15:50:48.563" v="1661" actId="478"/>
          <ac:picMkLst>
            <pc:docMk/>
            <pc:sldMk cId="3609780316" sldId="275"/>
            <ac:picMk id="15" creationId="{74FFA0AC-D60E-4B13-A015-098568A121D7}"/>
          </ac:picMkLst>
        </pc:picChg>
      </pc:sldChg>
      <pc:sldChg chg="delSp modSp add del mod modClrScheme chgLayout">
        <pc:chgData name="w cq" userId="e0736dbbc12f8425" providerId="LiveId" clId="{CCBBB73A-2838-4B45-B0DA-0BF8684F90A7}" dt="2020-12-27T13:53:57.164" v="1729" actId="47"/>
        <pc:sldMkLst>
          <pc:docMk/>
          <pc:sldMk cId="3865015716" sldId="277"/>
        </pc:sldMkLst>
        <pc:spChg chg="del mod ord">
          <ac:chgData name="w cq" userId="e0736dbbc12f8425" providerId="LiveId" clId="{CCBBB73A-2838-4B45-B0DA-0BF8684F90A7}" dt="2020-12-27T13:50:51.232" v="1715" actId="478"/>
          <ac:spMkLst>
            <pc:docMk/>
            <pc:sldMk cId="3865015716" sldId="277"/>
            <ac:spMk id="2" creationId="{800EB209-E1C7-4C00-9310-6820975F72B7}"/>
          </ac:spMkLst>
        </pc:spChg>
        <pc:spChg chg="mod ord">
          <ac:chgData name="w cq" userId="e0736dbbc12f8425" providerId="LiveId" clId="{CCBBB73A-2838-4B45-B0DA-0BF8684F90A7}" dt="2020-12-27T13:53:07.823" v="1721" actId="21"/>
          <ac:spMkLst>
            <pc:docMk/>
            <pc:sldMk cId="3865015716" sldId="277"/>
            <ac:spMk id="3" creationId="{98EA702C-25CF-4FED-A837-427B0E83DA6C}"/>
          </ac:spMkLst>
        </pc:spChg>
        <pc:spChg chg="mod ord">
          <ac:chgData name="w cq" userId="e0736dbbc12f8425" providerId="LiveId" clId="{CCBBB73A-2838-4B45-B0DA-0BF8684F90A7}" dt="2020-12-27T13:53:14.049" v="1723" actId="21"/>
          <ac:spMkLst>
            <pc:docMk/>
            <pc:sldMk cId="3865015716" sldId="277"/>
            <ac:spMk id="4" creationId="{315044A9-43FD-4038-A8B2-5250A0577150}"/>
          </ac:spMkLst>
        </pc:spChg>
      </pc:sldChg>
      <pc:sldChg chg="modSp add mod">
        <pc:chgData name="w cq" userId="e0736dbbc12f8425" providerId="LiveId" clId="{CCBBB73A-2838-4B45-B0DA-0BF8684F90A7}" dt="2020-12-27T13:53:18.065" v="1725" actId="20577"/>
        <pc:sldMkLst>
          <pc:docMk/>
          <pc:sldMk cId="668966923" sldId="278"/>
        </pc:sldMkLst>
        <pc:spChg chg="mod">
          <ac:chgData name="w cq" userId="e0736dbbc12f8425" providerId="LiveId" clId="{CCBBB73A-2838-4B45-B0DA-0BF8684F90A7}" dt="2020-12-27T13:53:11.049" v="1722"/>
          <ac:spMkLst>
            <pc:docMk/>
            <pc:sldMk cId="668966923" sldId="278"/>
            <ac:spMk id="3" creationId="{D8A9FF28-B5F7-4268-8F91-7BE5BC06AF08}"/>
          </ac:spMkLst>
        </pc:spChg>
        <pc:spChg chg="mod">
          <ac:chgData name="w cq" userId="e0736dbbc12f8425" providerId="LiveId" clId="{CCBBB73A-2838-4B45-B0DA-0BF8684F90A7}" dt="2020-12-27T13:53:18.065" v="1725" actId="20577"/>
          <ac:spMkLst>
            <pc:docMk/>
            <pc:sldMk cId="668966923" sldId="278"/>
            <ac:spMk id="4" creationId="{40B791E7-6790-41E7-80CD-AB6EB5822692}"/>
          </ac:spMkLst>
        </pc:spChg>
      </pc:sldChg>
      <pc:sldChg chg="delSp modSp add mod modClrScheme chgLayout">
        <pc:chgData name="w cq" userId="e0736dbbc12f8425" providerId="LiveId" clId="{CCBBB73A-2838-4B45-B0DA-0BF8684F90A7}" dt="2020-12-27T15:23:31.944" v="2481" actId="20577"/>
        <pc:sldMkLst>
          <pc:docMk/>
          <pc:sldMk cId="2642904272" sldId="279"/>
        </pc:sldMkLst>
        <pc:spChg chg="mod ord">
          <ac:chgData name="w cq" userId="e0736dbbc12f8425" providerId="LiveId" clId="{CCBBB73A-2838-4B45-B0DA-0BF8684F90A7}" dt="2020-12-27T13:53:42.950" v="1727" actId="700"/>
          <ac:spMkLst>
            <pc:docMk/>
            <pc:sldMk cId="2642904272" sldId="279"/>
            <ac:spMk id="2" creationId="{38FEC1B3-1F98-488C-A1F1-0FA15C7EF676}"/>
          </ac:spMkLst>
        </pc:spChg>
        <pc:spChg chg="del mod ord">
          <ac:chgData name="w cq" userId="e0736dbbc12f8425" providerId="LiveId" clId="{CCBBB73A-2838-4B45-B0DA-0BF8684F90A7}" dt="2020-12-27T14:49:01.976" v="1804" actId="478"/>
          <ac:spMkLst>
            <pc:docMk/>
            <pc:sldMk cId="2642904272" sldId="279"/>
            <ac:spMk id="5" creationId="{B3E67FAC-9417-4DFB-B0B6-E3753E8EFE80}"/>
          </ac:spMkLst>
        </pc:spChg>
        <pc:spChg chg="mod ord">
          <ac:chgData name="w cq" userId="e0736dbbc12f8425" providerId="LiveId" clId="{CCBBB73A-2838-4B45-B0DA-0BF8684F90A7}" dt="2020-12-27T15:23:31.944" v="2481" actId="20577"/>
          <ac:spMkLst>
            <pc:docMk/>
            <pc:sldMk cId="2642904272" sldId="279"/>
            <ac:spMk id="7" creationId="{DD693EB0-46C3-4FDC-AD5D-4EDBAB1B9FB3}"/>
          </ac:spMkLst>
        </pc:spChg>
      </pc:sldChg>
      <pc:sldChg chg="addSp delSp modSp add mod modClrScheme chgLayout">
        <pc:chgData name="w cq" userId="e0736dbbc12f8425" providerId="LiveId" clId="{CCBBB73A-2838-4B45-B0DA-0BF8684F90A7}" dt="2020-12-27T14:48:58.921" v="1803" actId="478"/>
        <pc:sldMkLst>
          <pc:docMk/>
          <pc:sldMk cId="3087707766" sldId="280"/>
        </pc:sldMkLst>
        <pc:spChg chg="del mod ord">
          <ac:chgData name="w cq" userId="e0736dbbc12f8425" providerId="LiveId" clId="{CCBBB73A-2838-4B45-B0DA-0BF8684F90A7}" dt="2020-12-27T14:48:58.921" v="1803" actId="478"/>
          <ac:spMkLst>
            <pc:docMk/>
            <pc:sldMk cId="3087707766" sldId="280"/>
            <ac:spMk id="2" creationId="{686B2BB4-A1A2-4C42-B732-BB4E3533D953}"/>
          </ac:spMkLst>
        </pc:spChg>
        <pc:spChg chg="mod ord">
          <ac:chgData name="w cq" userId="e0736dbbc12f8425" providerId="LiveId" clId="{CCBBB73A-2838-4B45-B0DA-0BF8684F90A7}" dt="2020-12-27T13:54:19.209" v="1730" actId="700"/>
          <ac:spMkLst>
            <pc:docMk/>
            <pc:sldMk cId="3087707766" sldId="280"/>
            <ac:spMk id="3" creationId="{1E3DD58B-CDE1-490D-99E0-FB646D704BCA}"/>
          </ac:spMkLst>
        </pc:spChg>
        <pc:spChg chg="del mod ord">
          <ac:chgData name="w cq" userId="e0736dbbc12f8425" providerId="LiveId" clId="{CCBBB73A-2838-4B45-B0DA-0BF8684F90A7}" dt="2020-12-27T13:55:09.433" v="1743" actId="478"/>
          <ac:spMkLst>
            <pc:docMk/>
            <pc:sldMk cId="3087707766" sldId="280"/>
            <ac:spMk id="4" creationId="{A977B364-C56D-432D-8708-19808FD8B8ED}"/>
          </ac:spMkLst>
        </pc:spChg>
        <pc:spChg chg="add mod ord">
          <ac:chgData name="w cq" userId="e0736dbbc12f8425" providerId="LiveId" clId="{CCBBB73A-2838-4B45-B0DA-0BF8684F90A7}" dt="2020-12-27T13:56:07.435" v="1768" actId="20577"/>
          <ac:spMkLst>
            <pc:docMk/>
            <pc:sldMk cId="3087707766" sldId="280"/>
            <ac:spMk id="5" creationId="{8E3C2D84-9A6C-43E6-926D-F5D599335666}"/>
          </ac:spMkLst>
        </pc:spChg>
        <pc:spChg chg="add mod">
          <ac:chgData name="w cq" userId="e0736dbbc12f8425" providerId="LiveId" clId="{CCBBB73A-2838-4B45-B0DA-0BF8684F90A7}" dt="2020-12-27T13:55:47.881" v="1764" actId="14100"/>
          <ac:spMkLst>
            <pc:docMk/>
            <pc:sldMk cId="3087707766" sldId="280"/>
            <ac:spMk id="7" creationId="{A1C22A0C-CDD0-432D-8139-508F01AAC4C3}"/>
          </ac:spMkLst>
        </pc:spChg>
      </pc:sldChg>
      <pc:sldChg chg="addSp delSp modSp add mod modClrScheme chgLayout">
        <pc:chgData name="w cq" userId="e0736dbbc12f8425" providerId="LiveId" clId="{CCBBB73A-2838-4B45-B0DA-0BF8684F90A7}" dt="2020-12-27T15:23:06.880" v="2480" actId="20577"/>
        <pc:sldMkLst>
          <pc:docMk/>
          <pc:sldMk cId="2975475243" sldId="283"/>
        </pc:sldMkLst>
        <pc:spChg chg="mod ord">
          <ac:chgData name="w cq" userId="e0736dbbc12f8425" providerId="LiveId" clId="{CCBBB73A-2838-4B45-B0DA-0BF8684F90A7}" dt="2020-12-27T14:45:50.473" v="1774" actId="700"/>
          <ac:spMkLst>
            <pc:docMk/>
            <pc:sldMk cId="2975475243" sldId="283"/>
            <ac:spMk id="2" creationId="{38FEC1B3-1F98-488C-A1F1-0FA15C7EF676}"/>
          </ac:spMkLst>
        </pc:spChg>
        <pc:spChg chg="del mod ord">
          <ac:chgData name="w cq" userId="e0736dbbc12f8425" providerId="LiveId" clId="{CCBBB73A-2838-4B45-B0DA-0BF8684F90A7}" dt="2020-12-27T14:48:49.077" v="1801" actId="478"/>
          <ac:spMkLst>
            <pc:docMk/>
            <pc:sldMk cId="2975475243" sldId="283"/>
            <ac:spMk id="5" creationId="{B3E67FAC-9417-4DFB-B0B6-E3753E8EFE80}"/>
          </ac:spMkLst>
        </pc:spChg>
        <pc:spChg chg="add mod">
          <ac:chgData name="w cq" userId="e0736dbbc12f8425" providerId="LiveId" clId="{CCBBB73A-2838-4B45-B0DA-0BF8684F90A7}" dt="2020-12-27T14:47:17.940" v="1785" actId="1076"/>
          <ac:spMkLst>
            <pc:docMk/>
            <pc:sldMk cId="2975475243" sldId="283"/>
            <ac:spMk id="6" creationId="{6E0C9F97-6A9D-4CB0-B8D7-0CE06AF7589D}"/>
          </ac:spMkLst>
        </pc:spChg>
        <pc:spChg chg="mod ord">
          <ac:chgData name="w cq" userId="e0736dbbc12f8425" providerId="LiveId" clId="{CCBBB73A-2838-4B45-B0DA-0BF8684F90A7}" dt="2020-12-27T15:23:06.880" v="2480" actId="20577"/>
          <ac:spMkLst>
            <pc:docMk/>
            <pc:sldMk cId="2975475243" sldId="283"/>
            <ac:spMk id="7" creationId="{DD693EB0-46C3-4FDC-AD5D-4EDBAB1B9FB3}"/>
          </ac:spMkLst>
        </pc:spChg>
      </pc:sldChg>
      <pc:sldChg chg="delSp modSp add mod modClrScheme chgLayout">
        <pc:chgData name="w cq" userId="e0736dbbc12f8425" providerId="LiveId" clId="{CCBBB73A-2838-4B45-B0DA-0BF8684F90A7}" dt="2020-12-27T14:48:55.181" v="1802" actId="478"/>
        <pc:sldMkLst>
          <pc:docMk/>
          <pc:sldMk cId="248734974" sldId="284"/>
        </pc:sldMkLst>
        <pc:spChg chg="del mod ord">
          <ac:chgData name="w cq" userId="e0736dbbc12f8425" providerId="LiveId" clId="{CCBBB73A-2838-4B45-B0DA-0BF8684F90A7}" dt="2020-12-27T14:48:55.181" v="1802" actId="478"/>
          <ac:spMkLst>
            <pc:docMk/>
            <pc:sldMk cId="248734974" sldId="284"/>
            <ac:spMk id="2" creationId="{28A6A487-C21D-461E-986C-E063ECA3BCF3}"/>
          </ac:spMkLst>
        </pc:spChg>
        <pc:spChg chg="mod ord">
          <ac:chgData name="w cq" userId="e0736dbbc12f8425" providerId="LiveId" clId="{CCBBB73A-2838-4B45-B0DA-0BF8684F90A7}" dt="2020-12-27T14:45:50.473" v="1774" actId="700"/>
          <ac:spMkLst>
            <pc:docMk/>
            <pc:sldMk cId="248734974" sldId="284"/>
            <ac:spMk id="3" creationId="{73A501FE-FF5D-46B7-B71B-8C101C388401}"/>
          </ac:spMkLst>
        </pc:spChg>
        <pc:spChg chg="mod ord">
          <ac:chgData name="w cq" userId="e0736dbbc12f8425" providerId="LiveId" clId="{CCBBB73A-2838-4B45-B0DA-0BF8684F90A7}" dt="2020-12-27T14:46:31.175" v="1779" actId="20577"/>
          <ac:spMkLst>
            <pc:docMk/>
            <pc:sldMk cId="248734974" sldId="284"/>
            <ac:spMk id="4" creationId="{76676D9D-B180-447F-BF94-BD1D56A87CAA}"/>
          </ac:spMkLst>
        </pc:spChg>
      </pc:sldChg>
      <pc:sldChg chg="modSp add del mod modClrScheme chgLayout">
        <pc:chgData name="w cq" userId="e0736dbbc12f8425" providerId="LiveId" clId="{CCBBB73A-2838-4B45-B0DA-0BF8684F90A7}" dt="2020-12-27T14:46:12.423" v="1775" actId="47"/>
        <pc:sldMkLst>
          <pc:docMk/>
          <pc:sldMk cId="4204645731" sldId="285"/>
        </pc:sldMkLst>
        <pc:spChg chg="mod ord">
          <ac:chgData name="w cq" userId="e0736dbbc12f8425" providerId="LiveId" clId="{CCBBB73A-2838-4B45-B0DA-0BF8684F90A7}" dt="2020-12-27T14:45:50.473" v="1774" actId="700"/>
          <ac:spMkLst>
            <pc:docMk/>
            <pc:sldMk cId="4204645731" sldId="285"/>
            <ac:spMk id="2" creationId="{38FEC1B3-1F98-488C-A1F1-0FA15C7EF676}"/>
          </ac:spMkLst>
        </pc:spChg>
        <pc:spChg chg="mod ord">
          <ac:chgData name="w cq" userId="e0736dbbc12f8425" providerId="LiveId" clId="{CCBBB73A-2838-4B45-B0DA-0BF8684F90A7}" dt="2020-12-27T14:45:50.473" v="1774" actId="700"/>
          <ac:spMkLst>
            <pc:docMk/>
            <pc:sldMk cId="4204645731" sldId="285"/>
            <ac:spMk id="5" creationId="{B3E67FAC-9417-4DFB-B0B6-E3753E8EFE80}"/>
          </ac:spMkLst>
        </pc:spChg>
        <pc:spChg chg="mod ord">
          <ac:chgData name="w cq" userId="e0736dbbc12f8425" providerId="LiveId" clId="{CCBBB73A-2838-4B45-B0DA-0BF8684F90A7}" dt="2020-12-27T14:45:50.473" v="1774" actId="700"/>
          <ac:spMkLst>
            <pc:docMk/>
            <pc:sldMk cId="4204645731" sldId="285"/>
            <ac:spMk id="7" creationId="{DD693EB0-46C3-4FDC-AD5D-4EDBAB1B9FB3}"/>
          </ac:spMkLst>
        </pc:spChg>
      </pc:sldChg>
      <pc:sldChg chg="modSp add del mod modClrScheme chgLayout">
        <pc:chgData name="w cq" userId="e0736dbbc12f8425" providerId="LiveId" clId="{CCBBB73A-2838-4B45-B0DA-0BF8684F90A7}" dt="2020-12-27T14:46:12.423" v="1775" actId="47"/>
        <pc:sldMkLst>
          <pc:docMk/>
          <pc:sldMk cId="2776015586" sldId="286"/>
        </pc:sldMkLst>
        <pc:spChg chg="mod ord">
          <ac:chgData name="w cq" userId="e0736dbbc12f8425" providerId="LiveId" clId="{CCBBB73A-2838-4B45-B0DA-0BF8684F90A7}" dt="2020-12-27T14:45:50.473" v="1774" actId="700"/>
          <ac:spMkLst>
            <pc:docMk/>
            <pc:sldMk cId="2776015586" sldId="286"/>
            <ac:spMk id="2" creationId="{38FEC1B3-1F98-488C-A1F1-0FA15C7EF676}"/>
          </ac:spMkLst>
        </pc:spChg>
        <pc:spChg chg="mod ord">
          <ac:chgData name="w cq" userId="e0736dbbc12f8425" providerId="LiveId" clId="{CCBBB73A-2838-4B45-B0DA-0BF8684F90A7}" dt="2020-12-27T14:45:50.473" v="1774" actId="700"/>
          <ac:spMkLst>
            <pc:docMk/>
            <pc:sldMk cId="2776015586" sldId="286"/>
            <ac:spMk id="5" creationId="{B3E67FAC-9417-4DFB-B0B6-E3753E8EFE80}"/>
          </ac:spMkLst>
        </pc:spChg>
        <pc:spChg chg="mod ord">
          <ac:chgData name="w cq" userId="e0736dbbc12f8425" providerId="LiveId" clId="{CCBBB73A-2838-4B45-B0DA-0BF8684F90A7}" dt="2020-12-27T14:45:50.473" v="1774" actId="700"/>
          <ac:spMkLst>
            <pc:docMk/>
            <pc:sldMk cId="2776015586" sldId="286"/>
            <ac:spMk id="7" creationId="{DD693EB0-46C3-4FDC-AD5D-4EDBAB1B9FB3}"/>
          </ac:spMkLst>
        </pc:spChg>
      </pc:sldChg>
      <pc:sldChg chg="delSp modSp add mod modClrScheme chgLayout">
        <pc:chgData name="w cq" userId="e0736dbbc12f8425" providerId="LiveId" clId="{CCBBB73A-2838-4B45-B0DA-0BF8684F90A7}" dt="2020-12-27T14:48:45.772" v="1800" actId="478"/>
        <pc:sldMkLst>
          <pc:docMk/>
          <pc:sldMk cId="1904741129" sldId="287"/>
        </pc:sldMkLst>
        <pc:spChg chg="mod ord">
          <ac:chgData name="w cq" userId="e0736dbbc12f8425" providerId="LiveId" clId="{CCBBB73A-2838-4B45-B0DA-0BF8684F90A7}" dt="2020-12-27T14:45:50.473" v="1774" actId="700"/>
          <ac:spMkLst>
            <pc:docMk/>
            <pc:sldMk cId="1904741129" sldId="287"/>
            <ac:spMk id="2" creationId="{38FEC1B3-1F98-488C-A1F1-0FA15C7EF676}"/>
          </ac:spMkLst>
        </pc:spChg>
        <pc:spChg chg="del mod ord">
          <ac:chgData name="w cq" userId="e0736dbbc12f8425" providerId="LiveId" clId="{CCBBB73A-2838-4B45-B0DA-0BF8684F90A7}" dt="2020-12-27T14:48:45.772" v="1800" actId="478"/>
          <ac:spMkLst>
            <pc:docMk/>
            <pc:sldMk cId="1904741129" sldId="287"/>
            <ac:spMk id="5" creationId="{B3E67FAC-9417-4DFB-B0B6-E3753E8EFE80}"/>
          </ac:spMkLst>
        </pc:spChg>
        <pc:spChg chg="mod ord">
          <ac:chgData name="w cq" userId="e0736dbbc12f8425" providerId="LiveId" clId="{CCBBB73A-2838-4B45-B0DA-0BF8684F90A7}" dt="2020-12-27T14:45:50.473" v="1774" actId="700"/>
          <ac:spMkLst>
            <pc:docMk/>
            <pc:sldMk cId="1904741129" sldId="287"/>
            <ac:spMk id="7" creationId="{DD693EB0-46C3-4FDC-AD5D-4EDBAB1B9FB3}"/>
          </ac:spMkLst>
        </pc:spChg>
      </pc:sldChg>
      <pc:sldChg chg="addSp delSp modSp add mod modClrScheme chgLayout">
        <pc:chgData name="w cq" userId="e0736dbbc12f8425" providerId="LiveId" clId="{CCBBB73A-2838-4B45-B0DA-0BF8684F90A7}" dt="2020-12-27T14:48:41.041" v="1799" actId="478"/>
        <pc:sldMkLst>
          <pc:docMk/>
          <pc:sldMk cId="1415586767" sldId="288"/>
        </pc:sldMkLst>
        <pc:spChg chg="mod ord">
          <ac:chgData name="w cq" userId="e0736dbbc12f8425" providerId="LiveId" clId="{CCBBB73A-2838-4B45-B0DA-0BF8684F90A7}" dt="2020-12-27T14:48:15.736" v="1791" actId="700"/>
          <ac:spMkLst>
            <pc:docMk/>
            <pc:sldMk cId="1415586767" sldId="288"/>
            <ac:spMk id="2" creationId="{38FEC1B3-1F98-488C-A1F1-0FA15C7EF676}"/>
          </ac:spMkLst>
        </pc:spChg>
        <pc:spChg chg="add del mod ord">
          <ac:chgData name="w cq" userId="e0736dbbc12f8425" providerId="LiveId" clId="{CCBBB73A-2838-4B45-B0DA-0BF8684F90A7}" dt="2020-12-27T14:48:15.736" v="1791" actId="700"/>
          <ac:spMkLst>
            <pc:docMk/>
            <pc:sldMk cId="1415586767" sldId="288"/>
            <ac:spMk id="3" creationId="{3A078F0E-F295-4F42-ACA6-AB4908222D54}"/>
          </ac:spMkLst>
        </pc:spChg>
        <pc:spChg chg="del mod ord">
          <ac:chgData name="w cq" userId="e0736dbbc12f8425" providerId="LiveId" clId="{CCBBB73A-2838-4B45-B0DA-0BF8684F90A7}" dt="2020-12-27T14:48:41.041" v="1799" actId="478"/>
          <ac:spMkLst>
            <pc:docMk/>
            <pc:sldMk cId="1415586767" sldId="288"/>
            <ac:spMk id="5" creationId="{B3E67FAC-9417-4DFB-B0B6-E3753E8EFE80}"/>
          </ac:spMkLst>
        </pc:spChg>
        <pc:spChg chg="mod ord">
          <ac:chgData name="w cq" userId="e0736dbbc12f8425" providerId="LiveId" clId="{CCBBB73A-2838-4B45-B0DA-0BF8684F90A7}" dt="2020-12-27T14:48:19.065" v="1793" actId="20577"/>
          <ac:spMkLst>
            <pc:docMk/>
            <pc:sldMk cId="1415586767" sldId="288"/>
            <ac:spMk id="7" creationId="{DD693EB0-46C3-4FDC-AD5D-4EDBAB1B9FB3}"/>
          </ac:spMkLst>
        </pc:spChg>
        <pc:spChg chg="add mod">
          <ac:chgData name="w cq" userId="e0736dbbc12f8425" providerId="LiveId" clId="{CCBBB73A-2838-4B45-B0DA-0BF8684F90A7}" dt="2020-12-27T14:48:37.549" v="1798" actId="1076"/>
          <ac:spMkLst>
            <pc:docMk/>
            <pc:sldMk cId="1415586767" sldId="288"/>
            <ac:spMk id="8" creationId="{41D5177D-E368-4CB8-9EEB-5204E9C5D4CF}"/>
          </ac:spMkLst>
        </pc:spChg>
      </pc:sldChg>
      <pc:sldChg chg="modSp add mod modClrScheme chgLayout">
        <pc:chgData name="w cq" userId="e0736dbbc12f8425" providerId="LiveId" clId="{CCBBB73A-2838-4B45-B0DA-0BF8684F90A7}" dt="2020-12-27T14:49:11.456" v="1805" actId="1076"/>
        <pc:sldMkLst>
          <pc:docMk/>
          <pc:sldMk cId="1598619658" sldId="290"/>
        </pc:sldMkLst>
        <pc:spChg chg="mod ord">
          <ac:chgData name="w cq" userId="e0736dbbc12f8425" providerId="LiveId" clId="{CCBBB73A-2838-4B45-B0DA-0BF8684F90A7}" dt="2020-12-27T14:45:50.473" v="1774" actId="700"/>
          <ac:spMkLst>
            <pc:docMk/>
            <pc:sldMk cId="1598619658" sldId="290"/>
            <ac:spMk id="2" creationId="{38FEC1B3-1F98-488C-A1F1-0FA15C7EF676}"/>
          </ac:spMkLst>
        </pc:spChg>
        <pc:spChg chg="mod ord">
          <ac:chgData name="w cq" userId="e0736dbbc12f8425" providerId="LiveId" clId="{CCBBB73A-2838-4B45-B0DA-0BF8684F90A7}" dt="2020-12-27T14:45:50.473" v="1774" actId="700"/>
          <ac:spMkLst>
            <pc:docMk/>
            <pc:sldMk cId="1598619658" sldId="290"/>
            <ac:spMk id="5" creationId="{B3E67FAC-9417-4DFB-B0B6-E3753E8EFE80}"/>
          </ac:spMkLst>
        </pc:spChg>
        <pc:spChg chg="mod ord">
          <ac:chgData name="w cq" userId="e0736dbbc12f8425" providerId="LiveId" clId="{CCBBB73A-2838-4B45-B0DA-0BF8684F90A7}" dt="2020-12-27T14:45:50.473" v="1774" actId="700"/>
          <ac:spMkLst>
            <pc:docMk/>
            <pc:sldMk cId="1598619658" sldId="290"/>
            <ac:spMk id="7" creationId="{DD693EB0-46C3-4FDC-AD5D-4EDBAB1B9FB3}"/>
          </ac:spMkLst>
        </pc:spChg>
        <pc:picChg chg="mod">
          <ac:chgData name="w cq" userId="e0736dbbc12f8425" providerId="LiveId" clId="{CCBBB73A-2838-4B45-B0DA-0BF8684F90A7}" dt="2020-12-27T14:49:11.456" v="1805" actId="1076"/>
          <ac:picMkLst>
            <pc:docMk/>
            <pc:sldMk cId="1598619658" sldId="290"/>
            <ac:picMk id="10" creationId="{DFE07FCD-57C3-4E74-BDD8-AD8DCA15A8D8}"/>
          </ac:picMkLst>
        </pc:picChg>
      </pc:sldChg>
      <pc:sldChg chg="modSp add del mod modClrScheme chgLayout">
        <pc:chgData name="w cq" userId="e0736dbbc12f8425" providerId="LiveId" clId="{CCBBB73A-2838-4B45-B0DA-0BF8684F90A7}" dt="2020-12-27T14:49:17.323" v="1806" actId="2696"/>
        <pc:sldMkLst>
          <pc:docMk/>
          <pc:sldMk cId="190041826" sldId="291"/>
        </pc:sldMkLst>
        <pc:spChg chg="mod ord">
          <ac:chgData name="w cq" userId="e0736dbbc12f8425" providerId="LiveId" clId="{CCBBB73A-2838-4B45-B0DA-0BF8684F90A7}" dt="2020-12-27T14:45:50.473" v="1774" actId="700"/>
          <ac:spMkLst>
            <pc:docMk/>
            <pc:sldMk cId="190041826" sldId="291"/>
            <ac:spMk id="2" creationId="{38FEC1B3-1F98-488C-A1F1-0FA15C7EF676}"/>
          </ac:spMkLst>
        </pc:spChg>
        <pc:spChg chg="mod ord">
          <ac:chgData name="w cq" userId="e0736dbbc12f8425" providerId="LiveId" clId="{CCBBB73A-2838-4B45-B0DA-0BF8684F90A7}" dt="2020-12-27T14:45:50.473" v="1774" actId="700"/>
          <ac:spMkLst>
            <pc:docMk/>
            <pc:sldMk cId="190041826" sldId="291"/>
            <ac:spMk id="5" creationId="{B3E67FAC-9417-4DFB-B0B6-E3753E8EFE80}"/>
          </ac:spMkLst>
        </pc:spChg>
        <pc:spChg chg="mod ord">
          <ac:chgData name="w cq" userId="e0736dbbc12f8425" providerId="LiveId" clId="{CCBBB73A-2838-4B45-B0DA-0BF8684F90A7}" dt="2020-12-27T14:45:50.473" v="1774" actId="700"/>
          <ac:spMkLst>
            <pc:docMk/>
            <pc:sldMk cId="190041826" sldId="291"/>
            <ac:spMk id="7" creationId="{DD693EB0-46C3-4FDC-AD5D-4EDBAB1B9FB3}"/>
          </ac:spMkLst>
        </pc:spChg>
      </pc:sldChg>
      <pc:sldChg chg="modSp add del mod modClrScheme chgLayout">
        <pc:chgData name="w cq" userId="e0736dbbc12f8425" providerId="LiveId" clId="{CCBBB73A-2838-4B45-B0DA-0BF8684F90A7}" dt="2020-12-27T14:49:17.323" v="1806" actId="2696"/>
        <pc:sldMkLst>
          <pc:docMk/>
          <pc:sldMk cId="498683139" sldId="292"/>
        </pc:sldMkLst>
        <pc:spChg chg="mod ord">
          <ac:chgData name="w cq" userId="e0736dbbc12f8425" providerId="LiveId" clId="{CCBBB73A-2838-4B45-B0DA-0BF8684F90A7}" dt="2020-12-27T14:45:50.473" v="1774" actId="700"/>
          <ac:spMkLst>
            <pc:docMk/>
            <pc:sldMk cId="498683139" sldId="292"/>
            <ac:spMk id="2" creationId="{38FEC1B3-1F98-488C-A1F1-0FA15C7EF676}"/>
          </ac:spMkLst>
        </pc:spChg>
        <pc:spChg chg="mod ord">
          <ac:chgData name="w cq" userId="e0736dbbc12f8425" providerId="LiveId" clId="{CCBBB73A-2838-4B45-B0DA-0BF8684F90A7}" dt="2020-12-27T14:45:50.473" v="1774" actId="700"/>
          <ac:spMkLst>
            <pc:docMk/>
            <pc:sldMk cId="498683139" sldId="292"/>
            <ac:spMk id="5" creationId="{B3E67FAC-9417-4DFB-B0B6-E3753E8EFE80}"/>
          </ac:spMkLst>
        </pc:spChg>
        <pc:spChg chg="mod ord">
          <ac:chgData name="w cq" userId="e0736dbbc12f8425" providerId="LiveId" clId="{CCBBB73A-2838-4B45-B0DA-0BF8684F90A7}" dt="2020-12-27T14:45:50.473" v="1774" actId="700"/>
          <ac:spMkLst>
            <pc:docMk/>
            <pc:sldMk cId="498683139" sldId="292"/>
            <ac:spMk id="7" creationId="{DD693EB0-46C3-4FDC-AD5D-4EDBAB1B9FB3}"/>
          </ac:spMkLst>
        </pc:spChg>
      </pc:sldChg>
      <pc:sldChg chg="modSp add mod ord modClrScheme chgLayout">
        <pc:chgData name="w cq" userId="e0736dbbc12f8425" providerId="LiveId" clId="{CCBBB73A-2838-4B45-B0DA-0BF8684F90A7}" dt="2020-12-27T15:06:44.035" v="2321" actId="207"/>
        <pc:sldMkLst>
          <pc:docMk/>
          <pc:sldMk cId="659090380" sldId="293"/>
        </pc:sldMkLst>
        <pc:spChg chg="mod ord">
          <ac:chgData name="w cq" userId="e0736dbbc12f8425" providerId="LiveId" clId="{CCBBB73A-2838-4B45-B0DA-0BF8684F90A7}" dt="2020-12-27T14:45:50.473" v="1774" actId="700"/>
          <ac:spMkLst>
            <pc:docMk/>
            <pc:sldMk cId="659090380" sldId="293"/>
            <ac:spMk id="2" creationId="{8BB60CBB-CCFD-4E2E-B44C-060EBC5C7F2A}"/>
          </ac:spMkLst>
        </pc:spChg>
        <pc:spChg chg="mod ord">
          <ac:chgData name="w cq" userId="e0736dbbc12f8425" providerId="LiveId" clId="{CCBBB73A-2838-4B45-B0DA-0BF8684F90A7}" dt="2020-12-27T14:45:50.473" v="1774" actId="700"/>
          <ac:spMkLst>
            <pc:docMk/>
            <pc:sldMk cId="659090380" sldId="293"/>
            <ac:spMk id="3" creationId="{9006DB49-9C98-4CF7-8B7F-D81A1F546E91}"/>
          </ac:spMkLst>
        </pc:spChg>
        <pc:spChg chg="mod ord">
          <ac:chgData name="w cq" userId="e0736dbbc12f8425" providerId="LiveId" clId="{CCBBB73A-2838-4B45-B0DA-0BF8684F90A7}" dt="2020-12-27T15:06:44.035" v="2321" actId="207"/>
          <ac:spMkLst>
            <pc:docMk/>
            <pc:sldMk cId="659090380" sldId="293"/>
            <ac:spMk id="4" creationId="{42E132FD-6C63-4723-85DF-124D899CB625}"/>
          </ac:spMkLst>
        </pc:spChg>
      </pc:sldChg>
      <pc:sldChg chg="modSp add mod modClrScheme chgLayout">
        <pc:chgData name="w cq" userId="e0736dbbc12f8425" providerId="LiveId" clId="{CCBBB73A-2838-4B45-B0DA-0BF8684F90A7}" dt="2020-12-27T15:05:24.637" v="2301"/>
        <pc:sldMkLst>
          <pc:docMk/>
          <pc:sldMk cId="1334394991" sldId="294"/>
        </pc:sldMkLst>
        <pc:spChg chg="mod ord">
          <ac:chgData name="w cq" userId="e0736dbbc12f8425" providerId="LiveId" clId="{CCBBB73A-2838-4B45-B0DA-0BF8684F90A7}" dt="2020-12-27T14:45:50.473" v="1774" actId="700"/>
          <ac:spMkLst>
            <pc:docMk/>
            <pc:sldMk cId="1334394991" sldId="294"/>
            <ac:spMk id="2" creationId="{DF94B83F-B0E8-43C0-899F-F9147E7D6237}"/>
          </ac:spMkLst>
        </pc:spChg>
        <pc:spChg chg="mod ord">
          <ac:chgData name="w cq" userId="e0736dbbc12f8425" providerId="LiveId" clId="{CCBBB73A-2838-4B45-B0DA-0BF8684F90A7}" dt="2020-12-27T15:05:24.637" v="2301"/>
          <ac:spMkLst>
            <pc:docMk/>
            <pc:sldMk cId="1334394991" sldId="294"/>
            <ac:spMk id="3" creationId="{A320F798-25C5-4902-A315-0F19F20C2F7C}"/>
          </ac:spMkLst>
        </pc:spChg>
        <pc:spChg chg="mod ord">
          <ac:chgData name="w cq" userId="e0736dbbc12f8425" providerId="LiveId" clId="{CCBBB73A-2838-4B45-B0DA-0BF8684F90A7}" dt="2020-12-27T14:45:50.473" v="1774" actId="700"/>
          <ac:spMkLst>
            <pc:docMk/>
            <pc:sldMk cId="1334394991" sldId="294"/>
            <ac:spMk id="4" creationId="{EB573C34-15B7-4378-AB80-F4EB8DA92A83}"/>
          </ac:spMkLst>
        </pc:spChg>
      </pc:sldChg>
      <pc:sldChg chg="modSp add del mod modClrScheme chgLayout">
        <pc:chgData name="w cq" userId="e0736dbbc12f8425" providerId="LiveId" clId="{CCBBB73A-2838-4B45-B0DA-0BF8684F90A7}" dt="2020-12-27T15:19:44.693" v="2438" actId="47"/>
        <pc:sldMkLst>
          <pc:docMk/>
          <pc:sldMk cId="1985232718" sldId="295"/>
        </pc:sldMkLst>
        <pc:spChg chg="mod ord">
          <ac:chgData name="w cq" userId="e0736dbbc12f8425" providerId="LiveId" clId="{CCBBB73A-2838-4B45-B0DA-0BF8684F90A7}" dt="2020-12-27T14:51:10.167" v="1810" actId="700"/>
          <ac:spMkLst>
            <pc:docMk/>
            <pc:sldMk cId="1985232718" sldId="295"/>
            <ac:spMk id="2" creationId="{8BC7C163-1205-41C7-9153-322AB25C8E68}"/>
          </ac:spMkLst>
        </pc:spChg>
        <pc:spChg chg="mod ord">
          <ac:chgData name="w cq" userId="e0736dbbc12f8425" providerId="LiveId" clId="{CCBBB73A-2838-4B45-B0DA-0BF8684F90A7}" dt="2020-12-27T15:19:22.350" v="2436" actId="20577"/>
          <ac:spMkLst>
            <pc:docMk/>
            <pc:sldMk cId="1985232718" sldId="295"/>
            <ac:spMk id="3" creationId="{0CE42481-BB5B-4B90-89B3-007F71BEBF64}"/>
          </ac:spMkLst>
        </pc:spChg>
        <pc:spChg chg="mod ord">
          <ac:chgData name="w cq" userId="e0736dbbc12f8425" providerId="LiveId" clId="{CCBBB73A-2838-4B45-B0DA-0BF8684F90A7}" dt="2020-12-27T14:51:10.167" v="1810" actId="700"/>
          <ac:spMkLst>
            <pc:docMk/>
            <pc:sldMk cId="1985232718" sldId="295"/>
            <ac:spMk id="4" creationId="{2736F0EE-8610-4D18-BB61-98A61722A269}"/>
          </ac:spMkLst>
        </pc:spChg>
      </pc:sldChg>
      <pc:sldChg chg="addSp modSp add mod ord modClrScheme chgLayout">
        <pc:chgData name="w cq" userId="e0736dbbc12f8425" providerId="LiveId" clId="{CCBBB73A-2838-4B45-B0DA-0BF8684F90A7}" dt="2020-12-27T15:22:57.332" v="2479" actId="1076"/>
        <pc:sldMkLst>
          <pc:docMk/>
          <pc:sldMk cId="1020972594" sldId="297"/>
        </pc:sldMkLst>
        <pc:spChg chg="mod ord">
          <ac:chgData name="w cq" userId="e0736dbbc12f8425" providerId="LiveId" clId="{CCBBB73A-2838-4B45-B0DA-0BF8684F90A7}" dt="2020-12-27T14:51:10.167" v="1810" actId="700"/>
          <ac:spMkLst>
            <pc:docMk/>
            <pc:sldMk cId="1020972594" sldId="297"/>
            <ac:spMk id="2" creationId="{8BC7C163-1205-41C7-9153-322AB25C8E68}"/>
          </ac:spMkLst>
        </pc:spChg>
        <pc:spChg chg="mod ord">
          <ac:chgData name="w cq" userId="e0736dbbc12f8425" providerId="LiveId" clId="{CCBBB73A-2838-4B45-B0DA-0BF8684F90A7}" dt="2020-12-27T15:22:48.188" v="2477" actId="20577"/>
          <ac:spMkLst>
            <pc:docMk/>
            <pc:sldMk cId="1020972594" sldId="297"/>
            <ac:spMk id="3" creationId="{0CE42481-BB5B-4B90-89B3-007F71BEBF64}"/>
          </ac:spMkLst>
        </pc:spChg>
        <pc:spChg chg="mod ord">
          <ac:chgData name="w cq" userId="e0736dbbc12f8425" providerId="LiveId" clId="{CCBBB73A-2838-4B45-B0DA-0BF8684F90A7}" dt="2020-12-27T14:51:10.167" v="1810" actId="700"/>
          <ac:spMkLst>
            <pc:docMk/>
            <pc:sldMk cId="1020972594" sldId="297"/>
            <ac:spMk id="4" creationId="{2736F0EE-8610-4D18-BB61-98A61722A269}"/>
          </ac:spMkLst>
        </pc:spChg>
        <pc:spChg chg="add mod">
          <ac:chgData name="w cq" userId="e0736dbbc12f8425" providerId="LiveId" clId="{CCBBB73A-2838-4B45-B0DA-0BF8684F90A7}" dt="2020-12-27T15:22:57.332" v="2479" actId="1076"/>
          <ac:spMkLst>
            <pc:docMk/>
            <pc:sldMk cId="1020972594" sldId="297"/>
            <ac:spMk id="7" creationId="{00F11103-1A20-4800-9AC5-4DE9DEE888B9}"/>
          </ac:spMkLst>
        </pc:spChg>
        <pc:picChg chg="mod ord">
          <ac:chgData name="w cq" userId="e0736dbbc12f8425" providerId="LiveId" clId="{CCBBB73A-2838-4B45-B0DA-0BF8684F90A7}" dt="2020-12-27T15:22:52.240" v="2478" actId="1076"/>
          <ac:picMkLst>
            <pc:docMk/>
            <pc:sldMk cId="1020972594" sldId="297"/>
            <ac:picMk id="6" creationId="{A2FC635E-9EDE-4C97-80B1-ACAE62F78813}"/>
          </ac:picMkLst>
        </pc:picChg>
      </pc:sldChg>
      <pc:sldChg chg="modSp add del mod modClrScheme chgLayout">
        <pc:chgData name="w cq" userId="e0736dbbc12f8425" providerId="LiveId" clId="{CCBBB73A-2838-4B45-B0DA-0BF8684F90A7}" dt="2020-12-27T14:51:25.570" v="1811" actId="47"/>
        <pc:sldMkLst>
          <pc:docMk/>
          <pc:sldMk cId="2105711878" sldId="298"/>
        </pc:sldMkLst>
        <pc:spChg chg="mod ord">
          <ac:chgData name="w cq" userId="e0736dbbc12f8425" providerId="LiveId" clId="{CCBBB73A-2838-4B45-B0DA-0BF8684F90A7}" dt="2020-12-27T14:51:10.167" v="1810" actId="700"/>
          <ac:spMkLst>
            <pc:docMk/>
            <pc:sldMk cId="2105711878" sldId="298"/>
            <ac:spMk id="2" creationId="{8308AFBC-2B0F-42A7-9353-BC4DBBA0C135}"/>
          </ac:spMkLst>
        </pc:spChg>
        <pc:spChg chg="mod ord">
          <ac:chgData name="w cq" userId="e0736dbbc12f8425" providerId="LiveId" clId="{CCBBB73A-2838-4B45-B0DA-0BF8684F90A7}" dt="2020-12-27T14:51:10.167" v="1810" actId="700"/>
          <ac:spMkLst>
            <pc:docMk/>
            <pc:sldMk cId="2105711878" sldId="298"/>
            <ac:spMk id="3" creationId="{285AFB92-FC95-43E6-9877-66B73131C27A}"/>
          </ac:spMkLst>
        </pc:spChg>
        <pc:spChg chg="mod ord">
          <ac:chgData name="w cq" userId="e0736dbbc12f8425" providerId="LiveId" clId="{CCBBB73A-2838-4B45-B0DA-0BF8684F90A7}" dt="2020-12-27T14:51:10.167" v="1810" actId="700"/>
          <ac:spMkLst>
            <pc:docMk/>
            <pc:sldMk cId="2105711878" sldId="298"/>
            <ac:spMk id="4" creationId="{F1AE0D79-0BF2-472B-80FF-EB23ECD60231}"/>
          </ac:spMkLst>
        </pc:spChg>
      </pc:sldChg>
      <pc:sldChg chg="modSp add del mod chgLayout">
        <pc:chgData name="w cq" userId="e0736dbbc12f8425" providerId="LiveId" clId="{CCBBB73A-2838-4B45-B0DA-0BF8684F90A7}" dt="2020-12-27T14:51:25.570" v="1811" actId="47"/>
        <pc:sldMkLst>
          <pc:docMk/>
          <pc:sldMk cId="4213410583" sldId="299"/>
        </pc:sldMkLst>
        <pc:spChg chg="mod ord">
          <ac:chgData name="w cq" userId="e0736dbbc12f8425" providerId="LiveId" clId="{CCBBB73A-2838-4B45-B0DA-0BF8684F90A7}" dt="2020-12-27T14:51:10.167" v="1810" actId="700"/>
          <ac:spMkLst>
            <pc:docMk/>
            <pc:sldMk cId="4213410583" sldId="299"/>
            <ac:spMk id="2" creationId="{8308AFBC-2B0F-42A7-9353-BC4DBBA0C135}"/>
          </ac:spMkLst>
        </pc:spChg>
        <pc:spChg chg="mod ord">
          <ac:chgData name="w cq" userId="e0736dbbc12f8425" providerId="LiveId" clId="{CCBBB73A-2838-4B45-B0DA-0BF8684F90A7}" dt="2020-12-27T14:51:10.167" v="1810" actId="700"/>
          <ac:spMkLst>
            <pc:docMk/>
            <pc:sldMk cId="4213410583" sldId="299"/>
            <ac:spMk id="3" creationId="{285AFB92-FC95-43E6-9877-66B73131C27A}"/>
          </ac:spMkLst>
        </pc:spChg>
        <pc:spChg chg="mod ord">
          <ac:chgData name="w cq" userId="e0736dbbc12f8425" providerId="LiveId" clId="{CCBBB73A-2838-4B45-B0DA-0BF8684F90A7}" dt="2020-12-27T14:51:10.167" v="1810" actId="700"/>
          <ac:spMkLst>
            <pc:docMk/>
            <pc:sldMk cId="4213410583" sldId="299"/>
            <ac:spMk id="4" creationId="{F1AE0D79-0BF2-472B-80FF-EB23ECD60231}"/>
          </ac:spMkLst>
        </pc:spChg>
      </pc:sldChg>
      <pc:sldChg chg="modSp add mod modClrScheme chgLayout">
        <pc:chgData name="w cq" userId="e0736dbbc12f8425" providerId="LiveId" clId="{CCBBB73A-2838-4B45-B0DA-0BF8684F90A7}" dt="2020-12-27T14:51:10.167" v="1810" actId="700"/>
        <pc:sldMkLst>
          <pc:docMk/>
          <pc:sldMk cId="610236091" sldId="300"/>
        </pc:sldMkLst>
        <pc:spChg chg="mod ord">
          <ac:chgData name="w cq" userId="e0736dbbc12f8425" providerId="LiveId" clId="{CCBBB73A-2838-4B45-B0DA-0BF8684F90A7}" dt="2020-12-27T14:51:10.167" v="1810" actId="700"/>
          <ac:spMkLst>
            <pc:docMk/>
            <pc:sldMk cId="610236091" sldId="300"/>
            <ac:spMk id="2" creationId="{3BA9C9F2-22DC-4A64-94F6-2EF7B925248B}"/>
          </ac:spMkLst>
        </pc:spChg>
        <pc:spChg chg="mod ord">
          <ac:chgData name="w cq" userId="e0736dbbc12f8425" providerId="LiveId" clId="{CCBBB73A-2838-4B45-B0DA-0BF8684F90A7}" dt="2020-12-27T14:51:10.167" v="1810" actId="700"/>
          <ac:spMkLst>
            <pc:docMk/>
            <pc:sldMk cId="610236091" sldId="300"/>
            <ac:spMk id="3" creationId="{41208E7B-5233-4FA0-9D8C-36166A9FABEE}"/>
          </ac:spMkLst>
        </pc:spChg>
        <pc:spChg chg="mod ord">
          <ac:chgData name="w cq" userId="e0736dbbc12f8425" providerId="LiveId" clId="{CCBBB73A-2838-4B45-B0DA-0BF8684F90A7}" dt="2020-12-27T14:51:10.167" v="1810" actId="700"/>
          <ac:spMkLst>
            <pc:docMk/>
            <pc:sldMk cId="610236091" sldId="300"/>
            <ac:spMk id="4" creationId="{9CEDD165-8087-4E0C-AACC-7E60EA5AE7CF}"/>
          </ac:spMkLst>
        </pc:spChg>
      </pc:sldChg>
      <pc:sldChg chg="modSp add mod modClrScheme chgLayout">
        <pc:chgData name="w cq" userId="e0736dbbc12f8425" providerId="LiveId" clId="{CCBBB73A-2838-4B45-B0DA-0BF8684F90A7}" dt="2020-12-27T14:51:10.167" v="1810" actId="700"/>
        <pc:sldMkLst>
          <pc:docMk/>
          <pc:sldMk cId="233991660" sldId="301"/>
        </pc:sldMkLst>
        <pc:spChg chg="mod ord">
          <ac:chgData name="w cq" userId="e0736dbbc12f8425" providerId="LiveId" clId="{CCBBB73A-2838-4B45-B0DA-0BF8684F90A7}" dt="2020-12-27T14:51:10.167" v="1810" actId="700"/>
          <ac:spMkLst>
            <pc:docMk/>
            <pc:sldMk cId="233991660" sldId="301"/>
            <ac:spMk id="2" creationId="{DB98AB4E-9BF6-44AB-BDAC-89124E19B3B9}"/>
          </ac:spMkLst>
        </pc:spChg>
        <pc:spChg chg="mod ord">
          <ac:chgData name="w cq" userId="e0736dbbc12f8425" providerId="LiveId" clId="{CCBBB73A-2838-4B45-B0DA-0BF8684F90A7}" dt="2020-12-27T14:51:10.167" v="1810" actId="700"/>
          <ac:spMkLst>
            <pc:docMk/>
            <pc:sldMk cId="233991660" sldId="301"/>
            <ac:spMk id="3" creationId="{DA4EB6B6-5A74-4326-B087-43300B04306E}"/>
          </ac:spMkLst>
        </pc:spChg>
        <pc:spChg chg="mod ord">
          <ac:chgData name="w cq" userId="e0736dbbc12f8425" providerId="LiveId" clId="{CCBBB73A-2838-4B45-B0DA-0BF8684F90A7}" dt="2020-12-27T14:51:10.167" v="1810" actId="700"/>
          <ac:spMkLst>
            <pc:docMk/>
            <pc:sldMk cId="233991660" sldId="301"/>
            <ac:spMk id="4" creationId="{B6AC950A-2C9F-4471-A60E-45FB3FC54817}"/>
          </ac:spMkLst>
        </pc:spChg>
      </pc:sldChg>
      <pc:sldChg chg="addSp delSp modSp add mod modClrScheme chgLayout">
        <pc:chgData name="w cq" userId="e0736dbbc12f8425" providerId="LiveId" clId="{CCBBB73A-2838-4B45-B0DA-0BF8684F90A7}" dt="2020-12-27T14:54:57.448" v="1997" actId="14100"/>
        <pc:sldMkLst>
          <pc:docMk/>
          <pc:sldMk cId="2715531529" sldId="302"/>
        </pc:sldMkLst>
        <pc:spChg chg="mod ord">
          <ac:chgData name="w cq" userId="e0736dbbc12f8425" providerId="LiveId" clId="{CCBBB73A-2838-4B45-B0DA-0BF8684F90A7}" dt="2020-12-27T14:54:00.163" v="1989" actId="700"/>
          <ac:spMkLst>
            <pc:docMk/>
            <pc:sldMk cId="2715531529" sldId="302"/>
            <ac:spMk id="2" creationId="{C4754C67-FFE6-4875-B862-0876BE898C29}"/>
          </ac:spMkLst>
        </pc:spChg>
        <pc:spChg chg="mod ord">
          <ac:chgData name="w cq" userId="e0736dbbc12f8425" providerId="LiveId" clId="{CCBBB73A-2838-4B45-B0DA-0BF8684F90A7}" dt="2020-12-27T14:54:00.163" v="1989" actId="700"/>
          <ac:spMkLst>
            <pc:docMk/>
            <pc:sldMk cId="2715531529" sldId="302"/>
            <ac:spMk id="3" creationId="{CB78B505-4691-47F3-92BF-8596A4D2FB4E}"/>
          </ac:spMkLst>
        </pc:spChg>
        <pc:spChg chg="add mod">
          <ac:chgData name="w cq" userId="e0736dbbc12f8425" providerId="LiveId" clId="{CCBBB73A-2838-4B45-B0DA-0BF8684F90A7}" dt="2020-12-27T14:54:04.059" v="1990" actId="478"/>
          <ac:spMkLst>
            <pc:docMk/>
            <pc:sldMk cId="2715531529" sldId="302"/>
            <ac:spMk id="5" creationId="{EC2E0BAB-8D0C-4A88-B30D-C844651983EF}"/>
          </ac:spMkLst>
        </pc:spChg>
        <pc:spChg chg="mod ord">
          <ac:chgData name="w cq" userId="e0736dbbc12f8425" providerId="LiveId" clId="{CCBBB73A-2838-4B45-B0DA-0BF8684F90A7}" dt="2020-12-27T14:54:57.448" v="1997" actId="14100"/>
          <ac:spMkLst>
            <pc:docMk/>
            <pc:sldMk cId="2715531529" sldId="302"/>
            <ac:spMk id="6" creationId="{2D78E301-A6F2-441A-AD2C-AE5ABABB26BB}"/>
          </ac:spMkLst>
        </pc:spChg>
        <pc:spChg chg="add mod">
          <ac:chgData name="w cq" userId="e0736dbbc12f8425" providerId="LiveId" clId="{CCBBB73A-2838-4B45-B0DA-0BF8684F90A7}" dt="2020-12-27T14:54:52.327" v="1996" actId="1076"/>
          <ac:spMkLst>
            <pc:docMk/>
            <pc:sldMk cId="2715531529" sldId="302"/>
            <ac:spMk id="9" creationId="{62087A83-738F-4019-9927-2E647E24AA3F}"/>
          </ac:spMkLst>
        </pc:spChg>
        <pc:picChg chg="del mod ord">
          <ac:chgData name="w cq" userId="e0736dbbc12f8425" providerId="LiveId" clId="{CCBBB73A-2838-4B45-B0DA-0BF8684F90A7}" dt="2020-12-27T14:54:04.059" v="1990" actId="478"/>
          <ac:picMkLst>
            <pc:docMk/>
            <pc:sldMk cId="2715531529" sldId="302"/>
            <ac:picMk id="14" creationId="{3CB827E6-017B-4AD7-BF78-FBC088BFF8EC}"/>
          </ac:picMkLst>
        </pc:picChg>
      </pc:sldChg>
      <pc:sldChg chg="modSp add del mod modClrScheme chgLayout">
        <pc:chgData name="w cq" userId="e0736dbbc12f8425" providerId="LiveId" clId="{CCBBB73A-2838-4B45-B0DA-0BF8684F90A7}" dt="2020-12-27T14:56:18.893" v="2137" actId="47"/>
        <pc:sldMkLst>
          <pc:docMk/>
          <pc:sldMk cId="1705007269" sldId="303"/>
        </pc:sldMkLst>
        <pc:spChg chg="mod ord">
          <ac:chgData name="w cq" userId="e0736dbbc12f8425" providerId="LiveId" clId="{CCBBB73A-2838-4B45-B0DA-0BF8684F90A7}" dt="2020-12-27T14:51:10.167" v="1810" actId="700"/>
          <ac:spMkLst>
            <pc:docMk/>
            <pc:sldMk cId="1705007269" sldId="303"/>
            <ac:spMk id="2" creationId="{3BA9C9F2-22DC-4A64-94F6-2EF7B925248B}"/>
          </ac:spMkLst>
        </pc:spChg>
        <pc:spChg chg="mod ord">
          <ac:chgData name="w cq" userId="e0736dbbc12f8425" providerId="LiveId" clId="{CCBBB73A-2838-4B45-B0DA-0BF8684F90A7}" dt="2020-12-27T14:51:10.167" v="1810" actId="700"/>
          <ac:spMkLst>
            <pc:docMk/>
            <pc:sldMk cId="1705007269" sldId="303"/>
            <ac:spMk id="3" creationId="{41208E7B-5233-4FA0-9D8C-36166A9FABEE}"/>
          </ac:spMkLst>
        </pc:spChg>
        <pc:spChg chg="mod ord">
          <ac:chgData name="w cq" userId="e0736dbbc12f8425" providerId="LiveId" clId="{CCBBB73A-2838-4B45-B0DA-0BF8684F90A7}" dt="2020-12-27T14:51:10.167" v="1810" actId="700"/>
          <ac:spMkLst>
            <pc:docMk/>
            <pc:sldMk cId="1705007269" sldId="303"/>
            <ac:spMk id="4" creationId="{9CEDD165-8087-4E0C-AACC-7E60EA5AE7CF}"/>
          </ac:spMkLst>
        </pc:spChg>
      </pc:sldChg>
      <pc:sldChg chg="modSp add del mod modClrScheme chgLayout">
        <pc:chgData name="w cq" userId="e0736dbbc12f8425" providerId="LiveId" clId="{CCBBB73A-2838-4B45-B0DA-0BF8684F90A7}" dt="2020-12-27T14:56:18.893" v="2137" actId="47"/>
        <pc:sldMkLst>
          <pc:docMk/>
          <pc:sldMk cId="533607990" sldId="304"/>
        </pc:sldMkLst>
        <pc:spChg chg="mod ord">
          <ac:chgData name="w cq" userId="e0736dbbc12f8425" providerId="LiveId" clId="{CCBBB73A-2838-4B45-B0DA-0BF8684F90A7}" dt="2020-12-27T14:51:10.167" v="1810" actId="700"/>
          <ac:spMkLst>
            <pc:docMk/>
            <pc:sldMk cId="533607990" sldId="304"/>
            <ac:spMk id="2" creationId="{3BA9C9F2-22DC-4A64-94F6-2EF7B925248B}"/>
          </ac:spMkLst>
        </pc:spChg>
        <pc:spChg chg="mod ord">
          <ac:chgData name="w cq" userId="e0736dbbc12f8425" providerId="LiveId" clId="{CCBBB73A-2838-4B45-B0DA-0BF8684F90A7}" dt="2020-12-27T14:51:10.167" v="1810" actId="700"/>
          <ac:spMkLst>
            <pc:docMk/>
            <pc:sldMk cId="533607990" sldId="304"/>
            <ac:spMk id="3" creationId="{41208E7B-5233-4FA0-9D8C-36166A9FABEE}"/>
          </ac:spMkLst>
        </pc:spChg>
        <pc:spChg chg="mod ord">
          <ac:chgData name="w cq" userId="e0736dbbc12f8425" providerId="LiveId" clId="{CCBBB73A-2838-4B45-B0DA-0BF8684F90A7}" dt="2020-12-27T14:51:10.167" v="1810" actId="700"/>
          <ac:spMkLst>
            <pc:docMk/>
            <pc:sldMk cId="533607990" sldId="304"/>
            <ac:spMk id="4" creationId="{9CEDD165-8087-4E0C-AACC-7E60EA5AE7CF}"/>
          </ac:spMkLst>
        </pc:spChg>
      </pc:sldChg>
      <pc:sldChg chg="modSp add mod modClrScheme chgLayout">
        <pc:chgData name="w cq" userId="e0736dbbc12f8425" providerId="LiveId" clId="{CCBBB73A-2838-4B45-B0DA-0BF8684F90A7}" dt="2020-12-27T14:51:10.167" v="1810" actId="700"/>
        <pc:sldMkLst>
          <pc:docMk/>
          <pc:sldMk cId="1468963318" sldId="305"/>
        </pc:sldMkLst>
        <pc:spChg chg="mod ord">
          <ac:chgData name="w cq" userId="e0736dbbc12f8425" providerId="LiveId" clId="{CCBBB73A-2838-4B45-B0DA-0BF8684F90A7}" dt="2020-12-27T14:51:10.167" v="1810" actId="700"/>
          <ac:spMkLst>
            <pc:docMk/>
            <pc:sldMk cId="1468963318" sldId="305"/>
            <ac:spMk id="2" creationId="{3BA9C9F2-22DC-4A64-94F6-2EF7B925248B}"/>
          </ac:spMkLst>
        </pc:spChg>
        <pc:spChg chg="mod ord">
          <ac:chgData name="w cq" userId="e0736dbbc12f8425" providerId="LiveId" clId="{CCBBB73A-2838-4B45-B0DA-0BF8684F90A7}" dt="2020-12-27T14:51:10.167" v="1810" actId="700"/>
          <ac:spMkLst>
            <pc:docMk/>
            <pc:sldMk cId="1468963318" sldId="305"/>
            <ac:spMk id="3" creationId="{41208E7B-5233-4FA0-9D8C-36166A9FABEE}"/>
          </ac:spMkLst>
        </pc:spChg>
        <pc:spChg chg="mod ord">
          <ac:chgData name="w cq" userId="e0736dbbc12f8425" providerId="LiveId" clId="{CCBBB73A-2838-4B45-B0DA-0BF8684F90A7}" dt="2020-12-27T14:51:10.167" v="1810" actId="700"/>
          <ac:spMkLst>
            <pc:docMk/>
            <pc:sldMk cId="1468963318" sldId="305"/>
            <ac:spMk id="4" creationId="{9CEDD165-8087-4E0C-AACC-7E60EA5AE7CF}"/>
          </ac:spMkLst>
        </pc:spChg>
      </pc:sldChg>
      <pc:sldChg chg="addSp modSp add mod modClrScheme chgLayout">
        <pc:chgData name="w cq" userId="e0736dbbc12f8425" providerId="LiveId" clId="{CCBBB73A-2838-4B45-B0DA-0BF8684F90A7}" dt="2020-12-27T15:01:32.671" v="2251" actId="14100"/>
        <pc:sldMkLst>
          <pc:docMk/>
          <pc:sldMk cId="2300907740" sldId="306"/>
        </pc:sldMkLst>
        <pc:spChg chg="mod ord">
          <ac:chgData name="w cq" userId="e0736dbbc12f8425" providerId="LiveId" clId="{CCBBB73A-2838-4B45-B0DA-0BF8684F90A7}" dt="2020-12-27T14:58:06.052" v="2162" actId="700"/>
          <ac:spMkLst>
            <pc:docMk/>
            <pc:sldMk cId="2300907740" sldId="306"/>
            <ac:spMk id="2" creationId="{3BA9C9F2-22DC-4A64-94F6-2EF7B925248B}"/>
          </ac:spMkLst>
        </pc:spChg>
        <pc:spChg chg="mod ord">
          <ac:chgData name="w cq" userId="e0736dbbc12f8425" providerId="LiveId" clId="{CCBBB73A-2838-4B45-B0DA-0BF8684F90A7}" dt="2020-12-27T14:58:06.052" v="2162" actId="700"/>
          <ac:spMkLst>
            <pc:docMk/>
            <pc:sldMk cId="2300907740" sldId="306"/>
            <ac:spMk id="3" creationId="{41208E7B-5233-4FA0-9D8C-36166A9FABEE}"/>
          </ac:spMkLst>
        </pc:spChg>
        <pc:spChg chg="mod ord">
          <ac:chgData name="w cq" userId="e0736dbbc12f8425" providerId="LiveId" clId="{CCBBB73A-2838-4B45-B0DA-0BF8684F90A7}" dt="2020-12-27T14:58:07.435" v="2163" actId="21"/>
          <ac:spMkLst>
            <pc:docMk/>
            <pc:sldMk cId="2300907740" sldId="306"/>
            <ac:spMk id="4" creationId="{9CEDD165-8087-4E0C-AACC-7E60EA5AE7CF}"/>
          </ac:spMkLst>
        </pc:spChg>
        <pc:spChg chg="add mod">
          <ac:chgData name="w cq" userId="e0736dbbc12f8425" providerId="LiveId" clId="{CCBBB73A-2838-4B45-B0DA-0BF8684F90A7}" dt="2020-12-27T15:01:32.671" v="2251" actId="14100"/>
          <ac:spMkLst>
            <pc:docMk/>
            <pc:sldMk cId="2300907740" sldId="306"/>
            <ac:spMk id="6" creationId="{8BF505A5-0A32-4BE8-99B1-C505124523D2}"/>
          </ac:spMkLst>
        </pc:spChg>
        <pc:spChg chg="add mod ord">
          <ac:chgData name="w cq" userId="e0736dbbc12f8425" providerId="LiveId" clId="{CCBBB73A-2838-4B45-B0DA-0BF8684F90A7}" dt="2020-12-27T15:01:15.861" v="2249" actId="207"/>
          <ac:spMkLst>
            <pc:docMk/>
            <pc:sldMk cId="2300907740" sldId="306"/>
            <ac:spMk id="7" creationId="{FFE02D3C-27A6-4CD1-AB84-5AE4B9539306}"/>
          </ac:spMkLst>
        </pc:spChg>
      </pc:sldChg>
      <pc:sldChg chg="modSp add del mod modClrScheme chgLayout">
        <pc:chgData name="w cq" userId="e0736dbbc12f8425" providerId="LiveId" clId="{CCBBB73A-2838-4B45-B0DA-0BF8684F90A7}" dt="2020-12-27T14:56:32.271" v="2138" actId="47"/>
        <pc:sldMkLst>
          <pc:docMk/>
          <pc:sldMk cId="1204375141" sldId="307"/>
        </pc:sldMkLst>
        <pc:spChg chg="mod ord">
          <ac:chgData name="w cq" userId="e0736dbbc12f8425" providerId="LiveId" clId="{CCBBB73A-2838-4B45-B0DA-0BF8684F90A7}" dt="2020-12-27T14:51:10.167" v="1810" actId="700"/>
          <ac:spMkLst>
            <pc:docMk/>
            <pc:sldMk cId="1204375141" sldId="307"/>
            <ac:spMk id="2" creationId="{3BA9C9F2-22DC-4A64-94F6-2EF7B925248B}"/>
          </ac:spMkLst>
        </pc:spChg>
        <pc:spChg chg="mod ord">
          <ac:chgData name="w cq" userId="e0736dbbc12f8425" providerId="LiveId" clId="{CCBBB73A-2838-4B45-B0DA-0BF8684F90A7}" dt="2020-12-27T14:51:10.167" v="1810" actId="700"/>
          <ac:spMkLst>
            <pc:docMk/>
            <pc:sldMk cId="1204375141" sldId="307"/>
            <ac:spMk id="3" creationId="{41208E7B-5233-4FA0-9D8C-36166A9FABEE}"/>
          </ac:spMkLst>
        </pc:spChg>
        <pc:spChg chg="mod ord">
          <ac:chgData name="w cq" userId="e0736dbbc12f8425" providerId="LiveId" clId="{CCBBB73A-2838-4B45-B0DA-0BF8684F90A7}" dt="2020-12-27T14:51:10.167" v="1810" actId="700"/>
          <ac:spMkLst>
            <pc:docMk/>
            <pc:sldMk cId="1204375141" sldId="307"/>
            <ac:spMk id="4" creationId="{9CEDD165-8087-4E0C-AACC-7E60EA5AE7CF}"/>
          </ac:spMkLst>
        </pc:spChg>
      </pc:sldChg>
      <pc:sldChg chg="modSp add del mod modClrScheme chgLayout">
        <pc:chgData name="w cq" userId="e0736dbbc12f8425" providerId="LiveId" clId="{CCBBB73A-2838-4B45-B0DA-0BF8684F90A7}" dt="2020-12-27T14:56:32.271" v="2138" actId="47"/>
        <pc:sldMkLst>
          <pc:docMk/>
          <pc:sldMk cId="1940188766" sldId="308"/>
        </pc:sldMkLst>
        <pc:spChg chg="mod ord">
          <ac:chgData name="w cq" userId="e0736dbbc12f8425" providerId="LiveId" clId="{CCBBB73A-2838-4B45-B0DA-0BF8684F90A7}" dt="2020-12-27T14:51:10.167" v="1810" actId="700"/>
          <ac:spMkLst>
            <pc:docMk/>
            <pc:sldMk cId="1940188766" sldId="308"/>
            <ac:spMk id="2" creationId="{3BA9C9F2-22DC-4A64-94F6-2EF7B925248B}"/>
          </ac:spMkLst>
        </pc:spChg>
        <pc:spChg chg="mod ord">
          <ac:chgData name="w cq" userId="e0736dbbc12f8425" providerId="LiveId" clId="{CCBBB73A-2838-4B45-B0DA-0BF8684F90A7}" dt="2020-12-27T14:51:10.167" v="1810" actId="700"/>
          <ac:spMkLst>
            <pc:docMk/>
            <pc:sldMk cId="1940188766" sldId="308"/>
            <ac:spMk id="3" creationId="{41208E7B-5233-4FA0-9D8C-36166A9FABEE}"/>
          </ac:spMkLst>
        </pc:spChg>
        <pc:spChg chg="mod ord">
          <ac:chgData name="w cq" userId="e0736dbbc12f8425" providerId="LiveId" clId="{CCBBB73A-2838-4B45-B0DA-0BF8684F90A7}" dt="2020-12-27T14:51:10.167" v="1810" actId="700"/>
          <ac:spMkLst>
            <pc:docMk/>
            <pc:sldMk cId="1940188766" sldId="308"/>
            <ac:spMk id="4" creationId="{9CEDD165-8087-4E0C-AACC-7E60EA5AE7CF}"/>
          </ac:spMkLst>
        </pc:spChg>
      </pc:sldChg>
      <pc:sldChg chg="modSp add mod modClrScheme chgLayout">
        <pc:chgData name="w cq" userId="e0736dbbc12f8425" providerId="LiveId" clId="{CCBBB73A-2838-4B45-B0DA-0BF8684F90A7}" dt="2020-12-27T14:51:10.167" v="1810" actId="700"/>
        <pc:sldMkLst>
          <pc:docMk/>
          <pc:sldMk cId="2609110373" sldId="309"/>
        </pc:sldMkLst>
        <pc:spChg chg="mod ord">
          <ac:chgData name="w cq" userId="e0736dbbc12f8425" providerId="LiveId" clId="{CCBBB73A-2838-4B45-B0DA-0BF8684F90A7}" dt="2020-12-27T14:51:10.167" v="1810" actId="700"/>
          <ac:spMkLst>
            <pc:docMk/>
            <pc:sldMk cId="2609110373" sldId="309"/>
            <ac:spMk id="2" creationId="{8D83DE74-61BD-4329-A8AD-9B9F8E67483B}"/>
          </ac:spMkLst>
        </pc:spChg>
        <pc:spChg chg="mod ord">
          <ac:chgData name="w cq" userId="e0736dbbc12f8425" providerId="LiveId" clId="{CCBBB73A-2838-4B45-B0DA-0BF8684F90A7}" dt="2020-12-27T14:51:10.167" v="1810" actId="700"/>
          <ac:spMkLst>
            <pc:docMk/>
            <pc:sldMk cId="2609110373" sldId="309"/>
            <ac:spMk id="3" creationId="{28DF8017-0DC1-4B5E-A111-E485B2B8867D}"/>
          </ac:spMkLst>
        </pc:spChg>
        <pc:spChg chg="mod ord">
          <ac:chgData name="w cq" userId="e0736dbbc12f8425" providerId="LiveId" clId="{CCBBB73A-2838-4B45-B0DA-0BF8684F90A7}" dt="2020-12-27T14:51:10.167" v="1810" actId="700"/>
          <ac:spMkLst>
            <pc:docMk/>
            <pc:sldMk cId="2609110373" sldId="309"/>
            <ac:spMk id="4" creationId="{C14B2056-67F3-4FA3-8FCE-286F4103FE9A}"/>
          </ac:spMkLst>
        </pc:spChg>
      </pc:sldChg>
      <pc:sldChg chg="modSp add del mod modClrScheme chgLayout">
        <pc:chgData name="w cq" userId="e0736dbbc12f8425" providerId="LiveId" clId="{CCBBB73A-2838-4B45-B0DA-0BF8684F90A7}" dt="2020-12-27T15:02:30.576" v="2259" actId="22"/>
        <pc:sldMkLst>
          <pc:docMk/>
          <pc:sldMk cId="2011984623" sldId="310"/>
        </pc:sldMkLst>
        <pc:spChg chg="mod ord">
          <ac:chgData name="w cq" userId="e0736dbbc12f8425" providerId="LiveId" clId="{CCBBB73A-2838-4B45-B0DA-0BF8684F90A7}" dt="2020-12-27T14:51:10.167" v="1810" actId="700"/>
          <ac:spMkLst>
            <pc:docMk/>
            <pc:sldMk cId="2011984623" sldId="310"/>
            <ac:spMk id="2" creationId="{E4A830E4-E49F-45A3-8D4B-0BC18B0E3066}"/>
          </ac:spMkLst>
        </pc:spChg>
        <pc:spChg chg="mod ord">
          <ac:chgData name="w cq" userId="e0736dbbc12f8425" providerId="LiveId" clId="{CCBBB73A-2838-4B45-B0DA-0BF8684F90A7}" dt="2020-12-27T14:51:10.167" v="1810" actId="700"/>
          <ac:spMkLst>
            <pc:docMk/>
            <pc:sldMk cId="2011984623" sldId="310"/>
            <ac:spMk id="3" creationId="{56256691-1C2E-45CD-AC86-139DEAFA54E8}"/>
          </ac:spMkLst>
        </pc:spChg>
        <pc:spChg chg="mod ord">
          <ac:chgData name="w cq" userId="e0736dbbc12f8425" providerId="LiveId" clId="{CCBBB73A-2838-4B45-B0DA-0BF8684F90A7}" dt="2020-12-27T14:51:10.167" v="1810" actId="700"/>
          <ac:spMkLst>
            <pc:docMk/>
            <pc:sldMk cId="2011984623" sldId="310"/>
            <ac:spMk id="4" creationId="{D8159BF0-379E-472B-B7E9-60F7D1DE66E7}"/>
          </ac:spMkLst>
        </pc:spChg>
      </pc:sldChg>
      <pc:sldChg chg="modSp add del mod modClrScheme chgLayout">
        <pc:chgData name="w cq" userId="e0736dbbc12f8425" providerId="LiveId" clId="{CCBBB73A-2838-4B45-B0DA-0BF8684F90A7}" dt="2020-12-27T15:02:30.576" v="2259" actId="22"/>
        <pc:sldMkLst>
          <pc:docMk/>
          <pc:sldMk cId="376917958" sldId="311"/>
        </pc:sldMkLst>
        <pc:spChg chg="mod ord">
          <ac:chgData name="w cq" userId="e0736dbbc12f8425" providerId="LiveId" clId="{CCBBB73A-2838-4B45-B0DA-0BF8684F90A7}" dt="2020-12-27T14:51:10.167" v="1810" actId="700"/>
          <ac:spMkLst>
            <pc:docMk/>
            <pc:sldMk cId="376917958" sldId="311"/>
            <ac:spMk id="2" creationId="{A2962A4B-F213-4C19-AB56-1FE7B881FE3B}"/>
          </ac:spMkLst>
        </pc:spChg>
        <pc:spChg chg="mod ord">
          <ac:chgData name="w cq" userId="e0736dbbc12f8425" providerId="LiveId" clId="{CCBBB73A-2838-4B45-B0DA-0BF8684F90A7}" dt="2020-12-27T14:51:10.167" v="1810" actId="700"/>
          <ac:spMkLst>
            <pc:docMk/>
            <pc:sldMk cId="376917958" sldId="311"/>
            <ac:spMk id="3" creationId="{FF13ECEA-1F63-4440-B211-3E0076460AE8}"/>
          </ac:spMkLst>
        </pc:spChg>
        <pc:spChg chg="mod ord">
          <ac:chgData name="w cq" userId="e0736dbbc12f8425" providerId="LiveId" clId="{CCBBB73A-2838-4B45-B0DA-0BF8684F90A7}" dt="2020-12-27T14:51:10.167" v="1810" actId="700"/>
          <ac:spMkLst>
            <pc:docMk/>
            <pc:sldMk cId="376917958" sldId="311"/>
            <ac:spMk id="4" creationId="{0FE5CE9F-9DD4-408B-AE51-89A9C14386EF}"/>
          </ac:spMkLst>
        </pc:spChg>
      </pc:sldChg>
      <pc:sldChg chg="del">
        <pc:chgData name="w cq" userId="e0736dbbc12f8425" providerId="LiveId" clId="{CCBBB73A-2838-4B45-B0DA-0BF8684F90A7}" dt="2020-12-26T14:35:56.440" v="0" actId="2696"/>
        <pc:sldMkLst>
          <pc:docMk/>
          <pc:sldMk cId="4247858538" sldId="311"/>
        </pc:sldMkLst>
      </pc:sldChg>
      <pc:sldChg chg="del">
        <pc:chgData name="w cq" userId="e0736dbbc12f8425" providerId="LiveId" clId="{CCBBB73A-2838-4B45-B0DA-0BF8684F90A7}" dt="2020-12-26T14:35:56.440" v="0" actId="2696"/>
        <pc:sldMkLst>
          <pc:docMk/>
          <pc:sldMk cId="712448842" sldId="312"/>
        </pc:sldMkLst>
      </pc:sldChg>
      <pc:sldChg chg="modSp add mod ord modClrScheme chgLayout">
        <pc:chgData name="w cq" userId="e0736dbbc12f8425" providerId="LiveId" clId="{CCBBB73A-2838-4B45-B0DA-0BF8684F90A7}" dt="2020-12-27T15:03:04.878" v="2263"/>
        <pc:sldMkLst>
          <pc:docMk/>
          <pc:sldMk cId="2880316418" sldId="312"/>
        </pc:sldMkLst>
        <pc:spChg chg="mod ord">
          <ac:chgData name="w cq" userId="e0736dbbc12f8425" providerId="LiveId" clId="{CCBBB73A-2838-4B45-B0DA-0BF8684F90A7}" dt="2020-12-27T14:51:10.167" v="1810" actId="700"/>
          <ac:spMkLst>
            <pc:docMk/>
            <pc:sldMk cId="2880316418" sldId="312"/>
            <ac:spMk id="2" creationId="{5BF1F1FE-9F83-473D-AB94-F029A83EC0E3}"/>
          </ac:spMkLst>
        </pc:spChg>
        <pc:spChg chg="mod ord">
          <ac:chgData name="w cq" userId="e0736dbbc12f8425" providerId="LiveId" clId="{CCBBB73A-2838-4B45-B0DA-0BF8684F90A7}" dt="2020-12-27T14:51:10.167" v="1810" actId="700"/>
          <ac:spMkLst>
            <pc:docMk/>
            <pc:sldMk cId="2880316418" sldId="312"/>
            <ac:spMk id="3" creationId="{CEB652A0-CEE9-4AD6-9B02-4CC5362D095A}"/>
          </ac:spMkLst>
        </pc:spChg>
        <pc:spChg chg="mod ord">
          <ac:chgData name="w cq" userId="e0736dbbc12f8425" providerId="LiveId" clId="{CCBBB73A-2838-4B45-B0DA-0BF8684F90A7}" dt="2020-12-27T14:51:10.167" v="1810" actId="700"/>
          <ac:spMkLst>
            <pc:docMk/>
            <pc:sldMk cId="2880316418" sldId="312"/>
            <ac:spMk id="4" creationId="{9CD60CF7-6590-4413-8015-BAEECD434A31}"/>
          </ac:spMkLst>
        </pc:spChg>
      </pc:sldChg>
      <pc:sldChg chg="addSp modSp add mod ord modClrScheme chgLayout">
        <pc:chgData name="w cq" userId="e0736dbbc12f8425" providerId="LiveId" clId="{CCBBB73A-2838-4B45-B0DA-0BF8684F90A7}" dt="2020-12-27T15:04:20.383" v="2279" actId="1035"/>
        <pc:sldMkLst>
          <pc:docMk/>
          <pc:sldMk cId="3290852900" sldId="313"/>
        </pc:sldMkLst>
        <pc:spChg chg="mod ord">
          <ac:chgData name="w cq" userId="e0736dbbc12f8425" providerId="LiveId" clId="{CCBBB73A-2838-4B45-B0DA-0BF8684F90A7}" dt="2020-12-27T15:03:43.882" v="2264" actId="700"/>
          <ac:spMkLst>
            <pc:docMk/>
            <pc:sldMk cId="3290852900" sldId="313"/>
            <ac:spMk id="2" creationId="{B519D440-ED25-4644-ABEF-0F62438822B7}"/>
          </ac:spMkLst>
        </pc:spChg>
        <pc:spChg chg="mod ord">
          <ac:chgData name="w cq" userId="e0736dbbc12f8425" providerId="LiveId" clId="{CCBBB73A-2838-4B45-B0DA-0BF8684F90A7}" dt="2020-12-27T15:03:43.882" v="2264" actId="700"/>
          <ac:spMkLst>
            <pc:docMk/>
            <pc:sldMk cId="3290852900" sldId="313"/>
            <ac:spMk id="3" creationId="{26C8A39A-FA1C-4298-A71A-9C4D127F4B9C}"/>
          </ac:spMkLst>
        </pc:spChg>
        <pc:spChg chg="mod ord">
          <ac:chgData name="w cq" userId="e0736dbbc12f8425" providerId="LiveId" clId="{CCBBB73A-2838-4B45-B0DA-0BF8684F90A7}" dt="2020-12-27T15:03:47.504" v="2266" actId="21"/>
          <ac:spMkLst>
            <pc:docMk/>
            <pc:sldMk cId="3290852900" sldId="313"/>
            <ac:spMk id="4" creationId="{5AC578F4-D751-4211-B375-FD64F3B80BE7}"/>
          </ac:spMkLst>
        </pc:spChg>
        <pc:spChg chg="add mod ord">
          <ac:chgData name="w cq" userId="e0736dbbc12f8425" providerId="LiveId" clId="{CCBBB73A-2838-4B45-B0DA-0BF8684F90A7}" dt="2020-12-27T15:04:07.240" v="2275" actId="20577"/>
          <ac:spMkLst>
            <pc:docMk/>
            <pc:sldMk cId="3290852900" sldId="313"/>
            <ac:spMk id="5" creationId="{DF887996-A7D2-42E0-8649-FD78D37F5CAB}"/>
          </ac:spMkLst>
        </pc:spChg>
        <pc:spChg chg="add mod">
          <ac:chgData name="w cq" userId="e0736dbbc12f8425" providerId="LiveId" clId="{CCBBB73A-2838-4B45-B0DA-0BF8684F90A7}" dt="2020-12-27T15:04:20.383" v="2279" actId="1035"/>
          <ac:spMkLst>
            <pc:docMk/>
            <pc:sldMk cId="3290852900" sldId="313"/>
            <ac:spMk id="7" creationId="{F8ED3C43-CEBB-45E7-A1A2-EACC0AF68874}"/>
          </ac:spMkLst>
        </pc:spChg>
      </pc:sldChg>
      <pc:sldChg chg="del">
        <pc:chgData name="w cq" userId="e0736dbbc12f8425" providerId="LiveId" clId="{CCBBB73A-2838-4B45-B0DA-0BF8684F90A7}" dt="2020-12-26T14:35:56.440" v="0" actId="2696"/>
        <pc:sldMkLst>
          <pc:docMk/>
          <pc:sldMk cId="4085525081" sldId="313"/>
        </pc:sldMkLst>
      </pc:sldChg>
      <pc:sldChg chg="modSp add del mod modClrScheme chgLayout">
        <pc:chgData name="w cq" userId="e0736dbbc12f8425" providerId="LiveId" clId="{CCBBB73A-2838-4B45-B0DA-0BF8684F90A7}" dt="2020-12-27T15:04:49.178" v="2280" actId="47"/>
        <pc:sldMkLst>
          <pc:docMk/>
          <pc:sldMk cId="3515850137" sldId="314"/>
        </pc:sldMkLst>
        <pc:spChg chg="mod ord">
          <ac:chgData name="w cq" userId="e0736dbbc12f8425" providerId="LiveId" clId="{CCBBB73A-2838-4B45-B0DA-0BF8684F90A7}" dt="2020-12-27T14:51:10.167" v="1810" actId="700"/>
          <ac:spMkLst>
            <pc:docMk/>
            <pc:sldMk cId="3515850137" sldId="314"/>
            <ac:spMk id="2" creationId="{5BF1F1FE-9F83-473D-AB94-F029A83EC0E3}"/>
          </ac:spMkLst>
        </pc:spChg>
        <pc:spChg chg="mod ord">
          <ac:chgData name="w cq" userId="e0736dbbc12f8425" providerId="LiveId" clId="{CCBBB73A-2838-4B45-B0DA-0BF8684F90A7}" dt="2020-12-27T14:51:10.167" v="1810" actId="700"/>
          <ac:spMkLst>
            <pc:docMk/>
            <pc:sldMk cId="3515850137" sldId="314"/>
            <ac:spMk id="3" creationId="{CEB652A0-CEE9-4AD6-9B02-4CC5362D095A}"/>
          </ac:spMkLst>
        </pc:spChg>
        <pc:spChg chg="mod ord">
          <ac:chgData name="w cq" userId="e0736dbbc12f8425" providerId="LiveId" clId="{CCBBB73A-2838-4B45-B0DA-0BF8684F90A7}" dt="2020-12-27T14:51:10.167" v="1810" actId="700"/>
          <ac:spMkLst>
            <pc:docMk/>
            <pc:sldMk cId="3515850137" sldId="314"/>
            <ac:spMk id="4" creationId="{9CD60CF7-6590-4413-8015-BAEECD434A31}"/>
          </ac:spMkLst>
        </pc:spChg>
      </pc:sldChg>
      <pc:sldChg chg="modSp add del mod modClrScheme chgLayout">
        <pc:chgData name="w cq" userId="e0736dbbc12f8425" providerId="LiveId" clId="{CCBBB73A-2838-4B45-B0DA-0BF8684F90A7}" dt="2020-12-27T15:04:58.869" v="2281" actId="47"/>
        <pc:sldMkLst>
          <pc:docMk/>
          <pc:sldMk cId="1301422801" sldId="315"/>
        </pc:sldMkLst>
        <pc:spChg chg="mod ord">
          <ac:chgData name="w cq" userId="e0736dbbc12f8425" providerId="LiveId" clId="{CCBBB73A-2838-4B45-B0DA-0BF8684F90A7}" dt="2020-12-27T14:51:10.167" v="1810" actId="700"/>
          <ac:spMkLst>
            <pc:docMk/>
            <pc:sldMk cId="1301422801" sldId="315"/>
            <ac:spMk id="2" creationId="{B519D440-ED25-4644-ABEF-0F62438822B7}"/>
          </ac:spMkLst>
        </pc:spChg>
        <pc:spChg chg="mod ord">
          <ac:chgData name="w cq" userId="e0736dbbc12f8425" providerId="LiveId" clId="{CCBBB73A-2838-4B45-B0DA-0BF8684F90A7}" dt="2020-12-27T14:51:10.167" v="1810" actId="700"/>
          <ac:spMkLst>
            <pc:docMk/>
            <pc:sldMk cId="1301422801" sldId="315"/>
            <ac:spMk id="3" creationId="{26C8A39A-FA1C-4298-A71A-9C4D127F4B9C}"/>
          </ac:spMkLst>
        </pc:spChg>
        <pc:spChg chg="mod ord">
          <ac:chgData name="w cq" userId="e0736dbbc12f8425" providerId="LiveId" clId="{CCBBB73A-2838-4B45-B0DA-0BF8684F90A7}" dt="2020-12-27T14:51:10.167" v="1810" actId="700"/>
          <ac:spMkLst>
            <pc:docMk/>
            <pc:sldMk cId="1301422801" sldId="315"/>
            <ac:spMk id="4" creationId="{5AC578F4-D751-4211-B375-FD64F3B80BE7}"/>
          </ac:spMkLst>
        </pc:spChg>
      </pc:sldChg>
      <pc:sldChg chg="modSp add del mod modClrScheme chgLayout">
        <pc:chgData name="w cq" userId="e0736dbbc12f8425" providerId="LiveId" clId="{CCBBB73A-2838-4B45-B0DA-0BF8684F90A7}" dt="2020-12-27T15:04:49.178" v="2280" actId="47"/>
        <pc:sldMkLst>
          <pc:docMk/>
          <pc:sldMk cId="3521318716" sldId="316"/>
        </pc:sldMkLst>
        <pc:spChg chg="mod ord">
          <ac:chgData name="w cq" userId="e0736dbbc12f8425" providerId="LiveId" clId="{CCBBB73A-2838-4B45-B0DA-0BF8684F90A7}" dt="2020-12-27T14:51:10.167" v="1810" actId="700"/>
          <ac:spMkLst>
            <pc:docMk/>
            <pc:sldMk cId="3521318716" sldId="316"/>
            <ac:spMk id="2" creationId="{5BF1F1FE-9F83-473D-AB94-F029A83EC0E3}"/>
          </ac:spMkLst>
        </pc:spChg>
        <pc:spChg chg="mod ord">
          <ac:chgData name="w cq" userId="e0736dbbc12f8425" providerId="LiveId" clId="{CCBBB73A-2838-4B45-B0DA-0BF8684F90A7}" dt="2020-12-27T14:51:10.167" v="1810" actId="700"/>
          <ac:spMkLst>
            <pc:docMk/>
            <pc:sldMk cId="3521318716" sldId="316"/>
            <ac:spMk id="3" creationId="{CEB652A0-CEE9-4AD6-9B02-4CC5362D095A}"/>
          </ac:spMkLst>
        </pc:spChg>
        <pc:spChg chg="mod ord">
          <ac:chgData name="w cq" userId="e0736dbbc12f8425" providerId="LiveId" clId="{CCBBB73A-2838-4B45-B0DA-0BF8684F90A7}" dt="2020-12-27T14:51:10.167" v="1810" actId="700"/>
          <ac:spMkLst>
            <pc:docMk/>
            <pc:sldMk cId="3521318716" sldId="316"/>
            <ac:spMk id="4" creationId="{9CD60CF7-6590-4413-8015-BAEECD434A31}"/>
          </ac:spMkLst>
        </pc:spChg>
      </pc:sldChg>
      <pc:sldChg chg="modSp add del mod modClrScheme chgLayout">
        <pc:chgData name="w cq" userId="e0736dbbc12f8425" providerId="LiveId" clId="{CCBBB73A-2838-4B45-B0DA-0BF8684F90A7}" dt="2020-12-27T15:04:58.869" v="2281" actId="47"/>
        <pc:sldMkLst>
          <pc:docMk/>
          <pc:sldMk cId="210714346" sldId="317"/>
        </pc:sldMkLst>
        <pc:spChg chg="mod ord">
          <ac:chgData name="w cq" userId="e0736dbbc12f8425" providerId="LiveId" clId="{CCBBB73A-2838-4B45-B0DA-0BF8684F90A7}" dt="2020-12-27T14:51:10.167" v="1810" actId="700"/>
          <ac:spMkLst>
            <pc:docMk/>
            <pc:sldMk cId="210714346" sldId="317"/>
            <ac:spMk id="2" creationId="{B519D440-ED25-4644-ABEF-0F62438822B7}"/>
          </ac:spMkLst>
        </pc:spChg>
        <pc:spChg chg="mod ord">
          <ac:chgData name="w cq" userId="e0736dbbc12f8425" providerId="LiveId" clId="{CCBBB73A-2838-4B45-B0DA-0BF8684F90A7}" dt="2020-12-27T14:51:10.167" v="1810" actId="700"/>
          <ac:spMkLst>
            <pc:docMk/>
            <pc:sldMk cId="210714346" sldId="317"/>
            <ac:spMk id="3" creationId="{26C8A39A-FA1C-4298-A71A-9C4D127F4B9C}"/>
          </ac:spMkLst>
        </pc:spChg>
        <pc:spChg chg="mod ord">
          <ac:chgData name="w cq" userId="e0736dbbc12f8425" providerId="LiveId" clId="{CCBBB73A-2838-4B45-B0DA-0BF8684F90A7}" dt="2020-12-27T14:51:10.167" v="1810" actId="700"/>
          <ac:spMkLst>
            <pc:docMk/>
            <pc:sldMk cId="210714346" sldId="317"/>
            <ac:spMk id="4" creationId="{5AC578F4-D751-4211-B375-FD64F3B80BE7}"/>
          </ac:spMkLst>
        </pc:spChg>
      </pc:sldChg>
      <pc:sldChg chg="modSp add mod ord modClrScheme chgLayout">
        <pc:chgData name="w cq" userId="e0736dbbc12f8425" providerId="LiveId" clId="{CCBBB73A-2838-4B45-B0DA-0BF8684F90A7}" dt="2020-12-27T15:35:40.040" v="2821" actId="14100"/>
        <pc:sldMkLst>
          <pc:docMk/>
          <pc:sldMk cId="1330112121" sldId="318"/>
        </pc:sldMkLst>
        <pc:spChg chg="mod ord">
          <ac:chgData name="w cq" userId="e0736dbbc12f8425" providerId="LiveId" clId="{CCBBB73A-2838-4B45-B0DA-0BF8684F90A7}" dt="2020-12-27T14:51:10.167" v="1810" actId="700"/>
          <ac:spMkLst>
            <pc:docMk/>
            <pc:sldMk cId="1330112121" sldId="318"/>
            <ac:spMk id="2" creationId="{C49F8021-8857-419E-9E21-3EF0E6DB240F}"/>
          </ac:spMkLst>
        </pc:spChg>
        <pc:spChg chg="mod ord">
          <ac:chgData name="w cq" userId="e0736dbbc12f8425" providerId="LiveId" clId="{CCBBB73A-2838-4B45-B0DA-0BF8684F90A7}" dt="2020-12-27T14:51:10.167" v="1810" actId="700"/>
          <ac:spMkLst>
            <pc:docMk/>
            <pc:sldMk cId="1330112121" sldId="318"/>
            <ac:spMk id="3" creationId="{3B2E3FF9-8576-4E98-B79F-2FDA83D378CA}"/>
          </ac:spMkLst>
        </pc:spChg>
        <pc:spChg chg="mod ord">
          <ac:chgData name="w cq" userId="e0736dbbc12f8425" providerId="LiveId" clId="{CCBBB73A-2838-4B45-B0DA-0BF8684F90A7}" dt="2020-12-27T15:07:02.473" v="2324" actId="20577"/>
          <ac:spMkLst>
            <pc:docMk/>
            <pc:sldMk cId="1330112121" sldId="318"/>
            <ac:spMk id="4" creationId="{D8BD0A4B-D97E-4DB1-832D-67D960245D99}"/>
          </ac:spMkLst>
        </pc:spChg>
        <pc:spChg chg="mod">
          <ac:chgData name="w cq" userId="e0736dbbc12f8425" providerId="LiveId" clId="{CCBBB73A-2838-4B45-B0DA-0BF8684F90A7}" dt="2020-12-27T15:35:35.719" v="2819" actId="1076"/>
          <ac:spMkLst>
            <pc:docMk/>
            <pc:sldMk cId="1330112121" sldId="318"/>
            <ac:spMk id="7" creationId="{04BE96ED-5AFE-4981-A0D0-35EBEBF2BEF9}"/>
          </ac:spMkLst>
        </pc:spChg>
        <pc:spChg chg="mod">
          <ac:chgData name="w cq" userId="e0736dbbc12f8425" providerId="LiveId" clId="{CCBBB73A-2838-4B45-B0DA-0BF8684F90A7}" dt="2020-12-27T15:35:40.040" v="2821" actId="14100"/>
          <ac:spMkLst>
            <pc:docMk/>
            <pc:sldMk cId="1330112121" sldId="318"/>
            <ac:spMk id="10" creationId="{32C16362-3D09-4113-AA7B-B542C9750F52}"/>
          </ac:spMkLst>
        </pc:spChg>
      </pc:sldChg>
      <pc:sldChg chg="modSp add mod ord modClrScheme chgLayout">
        <pc:chgData name="w cq" userId="e0736dbbc12f8425" providerId="LiveId" clId="{CCBBB73A-2838-4B45-B0DA-0BF8684F90A7}" dt="2020-12-27T15:05:17.415" v="2293"/>
        <pc:sldMkLst>
          <pc:docMk/>
          <pc:sldMk cId="1342874475" sldId="319"/>
        </pc:sldMkLst>
        <pc:spChg chg="mod ord">
          <ac:chgData name="w cq" userId="e0736dbbc12f8425" providerId="LiveId" clId="{CCBBB73A-2838-4B45-B0DA-0BF8684F90A7}" dt="2020-12-27T14:51:10.167" v="1810" actId="700"/>
          <ac:spMkLst>
            <pc:docMk/>
            <pc:sldMk cId="1342874475" sldId="319"/>
            <ac:spMk id="2" creationId="{B394CA5C-C4CE-4947-A91F-EF0FCB513B42}"/>
          </ac:spMkLst>
        </pc:spChg>
        <pc:spChg chg="mod ord">
          <ac:chgData name="w cq" userId="e0736dbbc12f8425" providerId="LiveId" clId="{CCBBB73A-2838-4B45-B0DA-0BF8684F90A7}" dt="2020-12-27T15:05:12.521" v="2291"/>
          <ac:spMkLst>
            <pc:docMk/>
            <pc:sldMk cId="1342874475" sldId="319"/>
            <ac:spMk id="3" creationId="{3DEC32F5-9216-4B54-B775-EBF26B463399}"/>
          </ac:spMkLst>
        </pc:spChg>
        <pc:spChg chg="mod ord">
          <ac:chgData name="w cq" userId="e0736dbbc12f8425" providerId="LiveId" clId="{CCBBB73A-2838-4B45-B0DA-0BF8684F90A7}" dt="2020-12-27T14:51:10.167" v="1810" actId="700"/>
          <ac:spMkLst>
            <pc:docMk/>
            <pc:sldMk cId="1342874475" sldId="319"/>
            <ac:spMk id="4" creationId="{01775C08-7D21-4327-AA0A-E2DB6D63F525}"/>
          </ac:spMkLst>
        </pc:spChg>
      </pc:sldChg>
      <pc:sldChg chg="modSp add mod modClrScheme chgLayout">
        <pc:chgData name="w cq" userId="e0736dbbc12f8425" providerId="LiveId" clId="{CCBBB73A-2838-4B45-B0DA-0BF8684F90A7}" dt="2020-12-27T14:51:10.167" v="1810" actId="700"/>
        <pc:sldMkLst>
          <pc:docMk/>
          <pc:sldMk cId="3243890885" sldId="321"/>
        </pc:sldMkLst>
        <pc:spChg chg="mod ord">
          <ac:chgData name="w cq" userId="e0736dbbc12f8425" providerId="LiveId" clId="{CCBBB73A-2838-4B45-B0DA-0BF8684F90A7}" dt="2020-12-27T14:51:10.167" v="1810" actId="700"/>
          <ac:spMkLst>
            <pc:docMk/>
            <pc:sldMk cId="3243890885" sldId="321"/>
            <ac:spMk id="2" creationId="{3BA9C9F2-22DC-4A64-94F6-2EF7B925248B}"/>
          </ac:spMkLst>
        </pc:spChg>
        <pc:spChg chg="mod ord">
          <ac:chgData name="w cq" userId="e0736dbbc12f8425" providerId="LiveId" clId="{CCBBB73A-2838-4B45-B0DA-0BF8684F90A7}" dt="2020-12-27T14:51:10.167" v="1810" actId="700"/>
          <ac:spMkLst>
            <pc:docMk/>
            <pc:sldMk cId="3243890885" sldId="321"/>
            <ac:spMk id="3" creationId="{41208E7B-5233-4FA0-9D8C-36166A9FABEE}"/>
          </ac:spMkLst>
        </pc:spChg>
        <pc:spChg chg="mod ord">
          <ac:chgData name="w cq" userId="e0736dbbc12f8425" providerId="LiveId" clId="{CCBBB73A-2838-4B45-B0DA-0BF8684F90A7}" dt="2020-12-27T14:51:10.167" v="1810" actId="700"/>
          <ac:spMkLst>
            <pc:docMk/>
            <pc:sldMk cId="3243890885" sldId="321"/>
            <ac:spMk id="4" creationId="{9CEDD165-8087-4E0C-AACC-7E60EA5AE7CF}"/>
          </ac:spMkLst>
        </pc:spChg>
      </pc:sldChg>
      <pc:sldChg chg="modSp add mod modClrScheme chgLayout">
        <pc:chgData name="w cq" userId="e0736dbbc12f8425" providerId="LiveId" clId="{CCBBB73A-2838-4B45-B0DA-0BF8684F90A7}" dt="2020-12-27T14:51:10.167" v="1810" actId="700"/>
        <pc:sldMkLst>
          <pc:docMk/>
          <pc:sldMk cId="1005914813" sldId="322"/>
        </pc:sldMkLst>
        <pc:spChg chg="mod ord">
          <ac:chgData name="w cq" userId="e0736dbbc12f8425" providerId="LiveId" clId="{CCBBB73A-2838-4B45-B0DA-0BF8684F90A7}" dt="2020-12-27T14:51:10.167" v="1810" actId="700"/>
          <ac:spMkLst>
            <pc:docMk/>
            <pc:sldMk cId="1005914813" sldId="322"/>
            <ac:spMk id="2" creationId="{62B287F7-3183-48E7-95C1-E6C0129673C1}"/>
          </ac:spMkLst>
        </pc:spChg>
        <pc:spChg chg="mod ord">
          <ac:chgData name="w cq" userId="e0736dbbc12f8425" providerId="LiveId" clId="{CCBBB73A-2838-4B45-B0DA-0BF8684F90A7}" dt="2020-12-27T14:51:10.167" v="1810" actId="700"/>
          <ac:spMkLst>
            <pc:docMk/>
            <pc:sldMk cId="1005914813" sldId="322"/>
            <ac:spMk id="3" creationId="{1825E867-3991-496A-9B44-3CEAA86792A1}"/>
          </ac:spMkLst>
        </pc:spChg>
        <pc:spChg chg="mod ord">
          <ac:chgData name="w cq" userId="e0736dbbc12f8425" providerId="LiveId" clId="{CCBBB73A-2838-4B45-B0DA-0BF8684F90A7}" dt="2020-12-27T14:51:10.167" v="1810" actId="700"/>
          <ac:spMkLst>
            <pc:docMk/>
            <pc:sldMk cId="1005914813" sldId="322"/>
            <ac:spMk id="4" creationId="{65B17389-4AE7-489C-8C06-5D5A64E781BF}"/>
          </ac:spMkLst>
        </pc:spChg>
      </pc:sldChg>
      <pc:sldChg chg="modSp add mod modClrScheme chgLayout">
        <pc:chgData name="w cq" userId="e0736dbbc12f8425" providerId="LiveId" clId="{CCBBB73A-2838-4B45-B0DA-0BF8684F90A7}" dt="2020-12-27T14:51:10.167" v="1810" actId="700"/>
        <pc:sldMkLst>
          <pc:docMk/>
          <pc:sldMk cId="2499573275" sldId="323"/>
        </pc:sldMkLst>
        <pc:spChg chg="mod ord">
          <ac:chgData name="w cq" userId="e0736dbbc12f8425" providerId="LiveId" clId="{CCBBB73A-2838-4B45-B0DA-0BF8684F90A7}" dt="2020-12-27T14:51:10.167" v="1810" actId="700"/>
          <ac:spMkLst>
            <pc:docMk/>
            <pc:sldMk cId="2499573275" sldId="323"/>
            <ac:spMk id="2" creationId="{62B287F7-3183-48E7-95C1-E6C0129673C1}"/>
          </ac:spMkLst>
        </pc:spChg>
        <pc:spChg chg="mod ord">
          <ac:chgData name="w cq" userId="e0736dbbc12f8425" providerId="LiveId" clId="{CCBBB73A-2838-4B45-B0DA-0BF8684F90A7}" dt="2020-12-27T14:51:10.167" v="1810" actId="700"/>
          <ac:spMkLst>
            <pc:docMk/>
            <pc:sldMk cId="2499573275" sldId="323"/>
            <ac:spMk id="3" creationId="{1825E867-3991-496A-9B44-3CEAA86792A1}"/>
          </ac:spMkLst>
        </pc:spChg>
        <pc:spChg chg="mod ord">
          <ac:chgData name="w cq" userId="e0736dbbc12f8425" providerId="LiveId" clId="{CCBBB73A-2838-4B45-B0DA-0BF8684F90A7}" dt="2020-12-27T14:51:10.167" v="1810" actId="700"/>
          <ac:spMkLst>
            <pc:docMk/>
            <pc:sldMk cId="2499573275" sldId="323"/>
            <ac:spMk id="4" creationId="{65B17389-4AE7-489C-8C06-5D5A64E781BF}"/>
          </ac:spMkLst>
        </pc:spChg>
      </pc:sldChg>
      <pc:sldChg chg="modSp add del mod modClrScheme chgLayout">
        <pc:chgData name="w cq" userId="e0736dbbc12f8425" providerId="LiveId" clId="{CCBBB73A-2838-4B45-B0DA-0BF8684F90A7}" dt="2020-12-27T15:06:52.936" v="2322" actId="47"/>
        <pc:sldMkLst>
          <pc:docMk/>
          <pc:sldMk cId="2071057747" sldId="324"/>
        </pc:sldMkLst>
        <pc:spChg chg="mod ord">
          <ac:chgData name="w cq" userId="e0736dbbc12f8425" providerId="LiveId" clId="{CCBBB73A-2838-4B45-B0DA-0BF8684F90A7}" dt="2020-12-27T14:51:10.167" v="1810" actId="700"/>
          <ac:spMkLst>
            <pc:docMk/>
            <pc:sldMk cId="2071057747" sldId="324"/>
            <ac:spMk id="2" creationId="{97EB061E-B8E6-4AEA-93D6-205A056BAEB8}"/>
          </ac:spMkLst>
        </pc:spChg>
        <pc:spChg chg="mod ord">
          <ac:chgData name="w cq" userId="e0736dbbc12f8425" providerId="LiveId" clId="{CCBBB73A-2838-4B45-B0DA-0BF8684F90A7}" dt="2020-12-27T14:51:10.167" v="1810" actId="700"/>
          <ac:spMkLst>
            <pc:docMk/>
            <pc:sldMk cId="2071057747" sldId="324"/>
            <ac:spMk id="3" creationId="{C58D4E08-EA2B-4BF1-8CFE-0AB3D860056B}"/>
          </ac:spMkLst>
        </pc:spChg>
        <pc:spChg chg="mod ord">
          <ac:chgData name="w cq" userId="e0736dbbc12f8425" providerId="LiveId" clId="{CCBBB73A-2838-4B45-B0DA-0BF8684F90A7}" dt="2020-12-27T14:51:10.167" v="1810" actId="700"/>
          <ac:spMkLst>
            <pc:docMk/>
            <pc:sldMk cId="2071057747" sldId="324"/>
            <ac:spMk id="4" creationId="{32578444-50F8-4101-8569-B2BE72AF8F95}"/>
          </ac:spMkLst>
        </pc:spChg>
      </pc:sldChg>
      <pc:sldChg chg="addSp modSp add mod modClrScheme chgLayout">
        <pc:chgData name="w cq" userId="e0736dbbc12f8425" providerId="LiveId" clId="{CCBBB73A-2838-4B45-B0DA-0BF8684F90A7}" dt="2020-12-27T14:56:08.144" v="2136" actId="1036"/>
        <pc:sldMkLst>
          <pc:docMk/>
          <pc:sldMk cId="2524547921" sldId="325"/>
        </pc:sldMkLst>
        <pc:spChg chg="mod ord">
          <ac:chgData name="w cq" userId="e0736dbbc12f8425" providerId="LiveId" clId="{CCBBB73A-2838-4B45-B0DA-0BF8684F90A7}" dt="2020-12-27T14:51:10.167" v="1810" actId="700"/>
          <ac:spMkLst>
            <pc:docMk/>
            <pc:sldMk cId="2524547921" sldId="325"/>
            <ac:spMk id="2" creationId="{E9B5E460-C93B-470A-BB9C-2332B2550ED6}"/>
          </ac:spMkLst>
        </pc:spChg>
        <pc:spChg chg="mod ord">
          <ac:chgData name="w cq" userId="e0736dbbc12f8425" providerId="LiveId" clId="{CCBBB73A-2838-4B45-B0DA-0BF8684F90A7}" dt="2020-12-27T14:51:10.167" v="1810" actId="700"/>
          <ac:spMkLst>
            <pc:docMk/>
            <pc:sldMk cId="2524547921" sldId="325"/>
            <ac:spMk id="3" creationId="{82AC6EC7-033A-473C-AEBB-6F1D08BE9019}"/>
          </ac:spMkLst>
        </pc:spChg>
        <pc:spChg chg="mod ord">
          <ac:chgData name="w cq" userId="e0736dbbc12f8425" providerId="LiveId" clId="{CCBBB73A-2838-4B45-B0DA-0BF8684F90A7}" dt="2020-12-27T14:56:04.782" v="2126"/>
          <ac:spMkLst>
            <pc:docMk/>
            <pc:sldMk cId="2524547921" sldId="325"/>
            <ac:spMk id="4" creationId="{B7517CA7-BC38-4255-90D8-07D82639D1D6}"/>
          </ac:spMkLst>
        </pc:spChg>
        <pc:spChg chg="add mod">
          <ac:chgData name="w cq" userId="e0736dbbc12f8425" providerId="LiveId" clId="{CCBBB73A-2838-4B45-B0DA-0BF8684F90A7}" dt="2020-12-27T14:56:08.144" v="2136" actId="1036"/>
          <ac:spMkLst>
            <pc:docMk/>
            <pc:sldMk cId="2524547921" sldId="325"/>
            <ac:spMk id="6" creationId="{140EBB9F-431D-4F9F-8B28-22859F7E8993}"/>
          </ac:spMkLst>
        </pc:spChg>
      </pc:sldChg>
      <pc:sldChg chg="modSp add mod">
        <pc:chgData name="w cq" userId="e0736dbbc12f8425" providerId="LiveId" clId="{CCBBB73A-2838-4B45-B0DA-0BF8684F90A7}" dt="2020-12-27T14:53:27.859" v="1988" actId="20577"/>
        <pc:sldMkLst>
          <pc:docMk/>
          <pc:sldMk cId="1673770814" sldId="326"/>
        </pc:sldMkLst>
        <pc:spChg chg="mod">
          <ac:chgData name="w cq" userId="e0736dbbc12f8425" providerId="LiveId" clId="{CCBBB73A-2838-4B45-B0DA-0BF8684F90A7}" dt="2020-12-27T14:52:08.966" v="1858"/>
          <ac:spMkLst>
            <pc:docMk/>
            <pc:sldMk cId="1673770814" sldId="326"/>
            <ac:spMk id="3" creationId="{D8A9FF28-B5F7-4268-8F91-7BE5BC06AF08}"/>
          </ac:spMkLst>
        </pc:spChg>
        <pc:spChg chg="mod">
          <ac:chgData name="w cq" userId="e0736dbbc12f8425" providerId="LiveId" clId="{CCBBB73A-2838-4B45-B0DA-0BF8684F90A7}" dt="2020-12-27T14:53:27.859" v="1988" actId="20577"/>
          <ac:spMkLst>
            <pc:docMk/>
            <pc:sldMk cId="1673770814" sldId="326"/>
            <ac:spMk id="4" creationId="{40B791E7-6790-41E7-80CD-AB6EB5822692}"/>
          </ac:spMkLst>
        </pc:spChg>
      </pc:sldChg>
      <pc:sldChg chg="modSp add mod">
        <pc:chgData name="w cq" userId="e0736dbbc12f8425" providerId="LiveId" clId="{CCBBB73A-2838-4B45-B0DA-0BF8684F90A7}" dt="2020-12-27T15:14:42.130" v="2411" actId="20577"/>
        <pc:sldMkLst>
          <pc:docMk/>
          <pc:sldMk cId="2236846523" sldId="327"/>
        </pc:sldMkLst>
        <pc:spChg chg="mod">
          <ac:chgData name="w cq" userId="e0736dbbc12f8425" providerId="LiveId" clId="{CCBBB73A-2838-4B45-B0DA-0BF8684F90A7}" dt="2020-12-27T15:14:06.890" v="2327"/>
          <ac:spMkLst>
            <pc:docMk/>
            <pc:sldMk cId="2236846523" sldId="327"/>
            <ac:spMk id="3" creationId="{D8A9FF28-B5F7-4268-8F91-7BE5BC06AF08}"/>
          </ac:spMkLst>
        </pc:spChg>
        <pc:spChg chg="mod">
          <ac:chgData name="w cq" userId="e0736dbbc12f8425" providerId="LiveId" clId="{CCBBB73A-2838-4B45-B0DA-0BF8684F90A7}" dt="2020-12-27T15:14:42.130" v="2411" actId="20577"/>
          <ac:spMkLst>
            <pc:docMk/>
            <pc:sldMk cId="2236846523" sldId="327"/>
            <ac:spMk id="4" creationId="{40B791E7-6790-41E7-80CD-AB6EB5822692}"/>
          </ac:spMkLst>
        </pc:spChg>
      </pc:sldChg>
      <pc:sldChg chg="addSp modSp add mod">
        <pc:chgData name="w cq" userId="e0736dbbc12f8425" providerId="LiveId" clId="{CCBBB73A-2838-4B45-B0DA-0BF8684F90A7}" dt="2020-12-27T15:27:50.697" v="2816" actId="14100"/>
        <pc:sldMkLst>
          <pc:docMk/>
          <pc:sldMk cId="54994089" sldId="328"/>
        </pc:sldMkLst>
        <pc:spChg chg="mod">
          <ac:chgData name="w cq" userId="e0736dbbc12f8425" providerId="LiveId" clId="{CCBBB73A-2838-4B45-B0DA-0BF8684F90A7}" dt="2020-12-27T15:24:24.266" v="2549"/>
          <ac:spMkLst>
            <pc:docMk/>
            <pc:sldMk cId="54994089" sldId="328"/>
            <ac:spMk id="2" creationId="{38FEC1B3-1F98-488C-A1F1-0FA15C7EF676}"/>
          </ac:spMkLst>
        </pc:spChg>
        <pc:spChg chg="mod">
          <ac:chgData name="w cq" userId="e0736dbbc12f8425" providerId="LiveId" clId="{CCBBB73A-2838-4B45-B0DA-0BF8684F90A7}" dt="2020-12-27T15:27:39.194" v="2786" actId="1036"/>
          <ac:spMkLst>
            <pc:docMk/>
            <pc:sldMk cId="54994089" sldId="328"/>
            <ac:spMk id="6" creationId="{6E0C9F97-6A9D-4CB0-B8D7-0CE06AF7589D}"/>
          </ac:spMkLst>
        </pc:spChg>
        <pc:spChg chg="mod">
          <ac:chgData name="w cq" userId="e0736dbbc12f8425" providerId="LiveId" clId="{CCBBB73A-2838-4B45-B0DA-0BF8684F90A7}" dt="2020-12-27T15:27:35.424" v="2768"/>
          <ac:spMkLst>
            <pc:docMk/>
            <pc:sldMk cId="54994089" sldId="328"/>
            <ac:spMk id="7" creationId="{DD693EB0-46C3-4FDC-AD5D-4EDBAB1B9FB3}"/>
          </ac:spMkLst>
        </pc:spChg>
        <pc:spChg chg="add mod">
          <ac:chgData name="w cq" userId="e0736dbbc12f8425" providerId="LiveId" clId="{CCBBB73A-2838-4B45-B0DA-0BF8684F90A7}" dt="2020-12-27T15:27:50.697" v="2816" actId="14100"/>
          <ac:spMkLst>
            <pc:docMk/>
            <pc:sldMk cId="54994089" sldId="328"/>
            <ac:spMk id="8" creationId="{2B6BBBCC-A148-40A1-9305-51E7DAAEF4FA}"/>
          </ac:spMkLst>
        </pc:spChg>
      </pc:sldChg>
      <pc:sldChg chg="del">
        <pc:chgData name="w cq" userId="e0736dbbc12f8425" providerId="LiveId" clId="{CCBBB73A-2838-4B45-B0DA-0BF8684F90A7}" dt="2020-12-26T14:35:56.440" v="0" actId="2696"/>
        <pc:sldMkLst>
          <pc:docMk/>
          <pc:sldMk cId="2370965057" sldId="344"/>
        </pc:sldMkLst>
      </pc:sldChg>
      <pc:sldChg chg="del">
        <pc:chgData name="w cq" userId="e0736dbbc12f8425" providerId="LiveId" clId="{CCBBB73A-2838-4B45-B0DA-0BF8684F90A7}" dt="2020-12-26T14:35:56.440" v="0" actId="2696"/>
        <pc:sldMkLst>
          <pc:docMk/>
          <pc:sldMk cId="145955217" sldId="345"/>
        </pc:sldMkLst>
      </pc:sldChg>
      <pc:sldChg chg="del">
        <pc:chgData name="w cq" userId="e0736dbbc12f8425" providerId="LiveId" clId="{CCBBB73A-2838-4B45-B0DA-0BF8684F90A7}" dt="2020-12-26T14:35:56.440" v="0" actId="2696"/>
        <pc:sldMkLst>
          <pc:docMk/>
          <pc:sldMk cId="483801174" sldId="347"/>
        </pc:sldMkLst>
      </pc:sldChg>
      <pc:sldChg chg="del">
        <pc:chgData name="w cq" userId="e0736dbbc12f8425" providerId="LiveId" clId="{CCBBB73A-2838-4B45-B0DA-0BF8684F90A7}" dt="2020-12-26T14:35:56.440" v="0" actId="2696"/>
        <pc:sldMkLst>
          <pc:docMk/>
          <pc:sldMk cId="3901112605" sldId="348"/>
        </pc:sldMkLst>
      </pc:sldChg>
      <pc:sldChg chg="del">
        <pc:chgData name="w cq" userId="e0736dbbc12f8425" providerId="LiveId" clId="{CCBBB73A-2838-4B45-B0DA-0BF8684F90A7}" dt="2020-12-26T14:35:56.440" v="0" actId="2696"/>
        <pc:sldMkLst>
          <pc:docMk/>
          <pc:sldMk cId="3597512585" sldId="349"/>
        </pc:sldMkLst>
      </pc:sldChg>
      <pc:sldChg chg="del">
        <pc:chgData name="w cq" userId="e0736dbbc12f8425" providerId="LiveId" clId="{CCBBB73A-2838-4B45-B0DA-0BF8684F90A7}" dt="2020-12-26T14:35:56.440" v="0" actId="2696"/>
        <pc:sldMkLst>
          <pc:docMk/>
          <pc:sldMk cId="2919447284" sldId="350"/>
        </pc:sldMkLst>
      </pc:sldChg>
      <pc:sldChg chg="del">
        <pc:chgData name="w cq" userId="e0736dbbc12f8425" providerId="LiveId" clId="{CCBBB73A-2838-4B45-B0DA-0BF8684F90A7}" dt="2020-12-26T14:35:56.440" v="0" actId="2696"/>
        <pc:sldMkLst>
          <pc:docMk/>
          <pc:sldMk cId="1325245061" sldId="351"/>
        </pc:sldMkLst>
      </pc:sldChg>
      <pc:sldChg chg="del">
        <pc:chgData name="w cq" userId="e0736dbbc12f8425" providerId="LiveId" clId="{CCBBB73A-2838-4B45-B0DA-0BF8684F90A7}" dt="2020-12-26T14:35:56.440" v="0" actId="2696"/>
        <pc:sldMkLst>
          <pc:docMk/>
          <pc:sldMk cId="618333943" sldId="352"/>
        </pc:sldMkLst>
      </pc:sldChg>
      <pc:sldChg chg="del">
        <pc:chgData name="w cq" userId="e0736dbbc12f8425" providerId="LiveId" clId="{CCBBB73A-2838-4B45-B0DA-0BF8684F90A7}" dt="2020-12-26T14:35:56.440" v="0" actId="2696"/>
        <pc:sldMkLst>
          <pc:docMk/>
          <pc:sldMk cId="1243026434" sldId="353"/>
        </pc:sldMkLst>
      </pc:sldChg>
      <pc:sldChg chg="del">
        <pc:chgData name="w cq" userId="e0736dbbc12f8425" providerId="LiveId" clId="{CCBBB73A-2838-4B45-B0DA-0BF8684F90A7}" dt="2020-12-26T14:35:56.440" v="0" actId="2696"/>
        <pc:sldMkLst>
          <pc:docMk/>
          <pc:sldMk cId="2707984407" sldId="356"/>
        </pc:sldMkLst>
      </pc:sldChg>
      <pc:sldChg chg="del">
        <pc:chgData name="w cq" userId="e0736dbbc12f8425" providerId="LiveId" clId="{CCBBB73A-2838-4B45-B0DA-0BF8684F90A7}" dt="2020-12-26T14:35:56.440" v="0" actId="2696"/>
        <pc:sldMkLst>
          <pc:docMk/>
          <pc:sldMk cId="3460149207" sldId="357"/>
        </pc:sldMkLst>
      </pc:sldChg>
      <pc:sldChg chg="del">
        <pc:chgData name="w cq" userId="e0736dbbc12f8425" providerId="LiveId" clId="{CCBBB73A-2838-4B45-B0DA-0BF8684F90A7}" dt="2020-12-26T14:35:56.440" v="0" actId="2696"/>
        <pc:sldMkLst>
          <pc:docMk/>
          <pc:sldMk cId="3550616284" sldId="358"/>
        </pc:sldMkLst>
      </pc:sldChg>
      <pc:sldChg chg="del">
        <pc:chgData name="w cq" userId="e0736dbbc12f8425" providerId="LiveId" clId="{CCBBB73A-2838-4B45-B0DA-0BF8684F90A7}" dt="2020-12-26T14:35:56.440" v="0" actId="2696"/>
        <pc:sldMkLst>
          <pc:docMk/>
          <pc:sldMk cId="3472061485" sldId="359"/>
        </pc:sldMkLst>
      </pc:sldChg>
      <pc:sldChg chg="del">
        <pc:chgData name="w cq" userId="e0736dbbc12f8425" providerId="LiveId" clId="{CCBBB73A-2838-4B45-B0DA-0BF8684F90A7}" dt="2020-12-26T14:35:56.440" v="0" actId="2696"/>
        <pc:sldMkLst>
          <pc:docMk/>
          <pc:sldMk cId="949322190" sldId="360"/>
        </pc:sldMkLst>
      </pc:sldChg>
      <pc:sldChg chg="del">
        <pc:chgData name="w cq" userId="e0736dbbc12f8425" providerId="LiveId" clId="{CCBBB73A-2838-4B45-B0DA-0BF8684F90A7}" dt="2020-12-26T14:35:56.440" v="0" actId="2696"/>
        <pc:sldMkLst>
          <pc:docMk/>
          <pc:sldMk cId="2153380155" sldId="361"/>
        </pc:sldMkLst>
      </pc:sldChg>
      <pc:sldChg chg="del">
        <pc:chgData name="w cq" userId="e0736dbbc12f8425" providerId="LiveId" clId="{CCBBB73A-2838-4B45-B0DA-0BF8684F90A7}" dt="2020-12-26T14:35:56.440" v="0" actId="2696"/>
        <pc:sldMkLst>
          <pc:docMk/>
          <pc:sldMk cId="1268941065" sldId="362"/>
        </pc:sldMkLst>
      </pc:sldChg>
      <pc:sldChg chg="del">
        <pc:chgData name="w cq" userId="e0736dbbc12f8425" providerId="LiveId" clId="{CCBBB73A-2838-4B45-B0DA-0BF8684F90A7}" dt="2020-12-26T14:35:56.440" v="0" actId="2696"/>
        <pc:sldMkLst>
          <pc:docMk/>
          <pc:sldMk cId="1639385885" sldId="363"/>
        </pc:sldMkLst>
      </pc:sldChg>
      <pc:sldChg chg="del">
        <pc:chgData name="w cq" userId="e0736dbbc12f8425" providerId="LiveId" clId="{CCBBB73A-2838-4B45-B0DA-0BF8684F90A7}" dt="2020-12-26T14:35:56.440" v="0" actId="2696"/>
        <pc:sldMkLst>
          <pc:docMk/>
          <pc:sldMk cId="2895137520" sldId="364"/>
        </pc:sldMkLst>
      </pc:sldChg>
      <pc:sldChg chg="del">
        <pc:chgData name="w cq" userId="e0736dbbc12f8425" providerId="LiveId" clId="{CCBBB73A-2838-4B45-B0DA-0BF8684F90A7}" dt="2020-12-26T14:35:56.440" v="0" actId="2696"/>
        <pc:sldMkLst>
          <pc:docMk/>
          <pc:sldMk cId="3001332469" sldId="365"/>
        </pc:sldMkLst>
      </pc:sldChg>
      <pc:sldChg chg="del">
        <pc:chgData name="w cq" userId="e0736dbbc12f8425" providerId="LiveId" clId="{CCBBB73A-2838-4B45-B0DA-0BF8684F90A7}" dt="2020-12-26T14:35:56.440" v="0" actId="2696"/>
        <pc:sldMkLst>
          <pc:docMk/>
          <pc:sldMk cId="1657147264" sldId="366"/>
        </pc:sldMkLst>
      </pc:sldChg>
      <pc:sldChg chg="del">
        <pc:chgData name="w cq" userId="e0736dbbc12f8425" providerId="LiveId" clId="{CCBBB73A-2838-4B45-B0DA-0BF8684F90A7}" dt="2020-12-26T14:35:56.440" v="0" actId="2696"/>
        <pc:sldMkLst>
          <pc:docMk/>
          <pc:sldMk cId="3830453575" sldId="367"/>
        </pc:sldMkLst>
      </pc:sldChg>
      <pc:sldChg chg="del">
        <pc:chgData name="w cq" userId="e0736dbbc12f8425" providerId="LiveId" clId="{CCBBB73A-2838-4B45-B0DA-0BF8684F90A7}" dt="2020-12-26T14:35:56.440" v="0" actId="2696"/>
        <pc:sldMkLst>
          <pc:docMk/>
          <pc:sldMk cId="3668693621" sldId="368"/>
        </pc:sldMkLst>
      </pc:sldChg>
      <pc:sldChg chg="del">
        <pc:chgData name="w cq" userId="e0736dbbc12f8425" providerId="LiveId" clId="{CCBBB73A-2838-4B45-B0DA-0BF8684F90A7}" dt="2020-12-26T14:35:56.440" v="0" actId="2696"/>
        <pc:sldMkLst>
          <pc:docMk/>
          <pc:sldMk cId="4077673559" sldId="370"/>
        </pc:sldMkLst>
      </pc:sldChg>
      <pc:sldChg chg="del">
        <pc:chgData name="w cq" userId="e0736dbbc12f8425" providerId="LiveId" clId="{CCBBB73A-2838-4B45-B0DA-0BF8684F90A7}" dt="2020-12-26T14:35:56.440" v="0" actId="2696"/>
        <pc:sldMkLst>
          <pc:docMk/>
          <pc:sldMk cId="3486998423" sldId="371"/>
        </pc:sldMkLst>
      </pc:sldChg>
      <pc:sldChg chg="del">
        <pc:chgData name="w cq" userId="e0736dbbc12f8425" providerId="LiveId" clId="{CCBBB73A-2838-4B45-B0DA-0BF8684F90A7}" dt="2020-12-26T14:35:56.440" v="0" actId="2696"/>
        <pc:sldMkLst>
          <pc:docMk/>
          <pc:sldMk cId="4110364742" sldId="372"/>
        </pc:sldMkLst>
      </pc:sldChg>
      <pc:sldChg chg="del">
        <pc:chgData name="w cq" userId="e0736dbbc12f8425" providerId="LiveId" clId="{CCBBB73A-2838-4B45-B0DA-0BF8684F90A7}" dt="2020-12-26T14:35:56.440" v="0" actId="2696"/>
        <pc:sldMkLst>
          <pc:docMk/>
          <pc:sldMk cId="3582108868" sldId="373"/>
        </pc:sldMkLst>
      </pc:sldChg>
      <pc:sldChg chg="del">
        <pc:chgData name="w cq" userId="e0736dbbc12f8425" providerId="LiveId" clId="{CCBBB73A-2838-4B45-B0DA-0BF8684F90A7}" dt="2020-12-26T14:35:56.440" v="0" actId="2696"/>
        <pc:sldMkLst>
          <pc:docMk/>
          <pc:sldMk cId="2749621959" sldId="374"/>
        </pc:sldMkLst>
      </pc:sldChg>
      <pc:sldChg chg="del">
        <pc:chgData name="w cq" userId="e0736dbbc12f8425" providerId="LiveId" clId="{CCBBB73A-2838-4B45-B0DA-0BF8684F90A7}" dt="2020-12-26T14:35:56.440" v="0" actId="2696"/>
        <pc:sldMkLst>
          <pc:docMk/>
          <pc:sldMk cId="3500582723" sldId="375"/>
        </pc:sldMkLst>
      </pc:sldChg>
      <pc:sldChg chg="del">
        <pc:chgData name="w cq" userId="e0736dbbc12f8425" providerId="LiveId" clId="{CCBBB73A-2838-4B45-B0DA-0BF8684F90A7}" dt="2020-12-26T14:35:56.440" v="0" actId="2696"/>
        <pc:sldMkLst>
          <pc:docMk/>
          <pc:sldMk cId="2393214511" sldId="376"/>
        </pc:sldMkLst>
      </pc:sldChg>
      <pc:sldChg chg="del">
        <pc:chgData name="w cq" userId="e0736dbbc12f8425" providerId="LiveId" clId="{CCBBB73A-2838-4B45-B0DA-0BF8684F90A7}" dt="2020-12-26T14:35:56.440" v="0" actId="2696"/>
        <pc:sldMkLst>
          <pc:docMk/>
          <pc:sldMk cId="1178898615" sldId="377"/>
        </pc:sldMkLst>
      </pc:sldChg>
      <pc:sldChg chg="del">
        <pc:chgData name="w cq" userId="e0736dbbc12f8425" providerId="LiveId" clId="{CCBBB73A-2838-4B45-B0DA-0BF8684F90A7}" dt="2020-12-26T14:35:56.440" v="0" actId="2696"/>
        <pc:sldMkLst>
          <pc:docMk/>
          <pc:sldMk cId="48205252" sldId="378"/>
        </pc:sldMkLst>
      </pc:sldChg>
      <pc:sldChg chg="del">
        <pc:chgData name="w cq" userId="e0736dbbc12f8425" providerId="LiveId" clId="{CCBBB73A-2838-4B45-B0DA-0BF8684F90A7}" dt="2020-12-26T14:35:56.440" v="0" actId="2696"/>
        <pc:sldMkLst>
          <pc:docMk/>
          <pc:sldMk cId="4229766532" sldId="380"/>
        </pc:sldMkLst>
      </pc:sldChg>
      <pc:sldChg chg="del">
        <pc:chgData name="w cq" userId="e0736dbbc12f8425" providerId="LiveId" clId="{CCBBB73A-2838-4B45-B0DA-0BF8684F90A7}" dt="2020-12-26T14:35:56.440" v="0" actId="2696"/>
        <pc:sldMkLst>
          <pc:docMk/>
          <pc:sldMk cId="309024838" sldId="382"/>
        </pc:sldMkLst>
      </pc:sldChg>
      <pc:sldChg chg="del">
        <pc:chgData name="w cq" userId="e0736dbbc12f8425" providerId="LiveId" clId="{CCBBB73A-2838-4B45-B0DA-0BF8684F90A7}" dt="2020-12-26T14:35:56.440" v="0" actId="2696"/>
        <pc:sldMkLst>
          <pc:docMk/>
          <pc:sldMk cId="3777708909" sldId="383"/>
        </pc:sldMkLst>
      </pc:sldChg>
      <pc:sldChg chg="del">
        <pc:chgData name="w cq" userId="e0736dbbc12f8425" providerId="LiveId" clId="{CCBBB73A-2838-4B45-B0DA-0BF8684F90A7}" dt="2020-12-26T14:35:56.440" v="0" actId="2696"/>
        <pc:sldMkLst>
          <pc:docMk/>
          <pc:sldMk cId="2855546660" sldId="384"/>
        </pc:sldMkLst>
      </pc:sldChg>
      <pc:sldChg chg="del">
        <pc:chgData name="w cq" userId="e0736dbbc12f8425" providerId="LiveId" clId="{CCBBB73A-2838-4B45-B0DA-0BF8684F90A7}" dt="2020-12-26T14:35:56.440" v="0" actId="2696"/>
        <pc:sldMkLst>
          <pc:docMk/>
          <pc:sldMk cId="1168323453" sldId="385"/>
        </pc:sldMkLst>
      </pc:sldChg>
      <pc:sldChg chg="del">
        <pc:chgData name="w cq" userId="e0736dbbc12f8425" providerId="LiveId" clId="{CCBBB73A-2838-4B45-B0DA-0BF8684F90A7}" dt="2020-12-26T14:35:56.440" v="0" actId="2696"/>
        <pc:sldMkLst>
          <pc:docMk/>
          <pc:sldMk cId="2284686576" sldId="386"/>
        </pc:sldMkLst>
      </pc:sldChg>
      <pc:sldMasterChg chg="addSp delSp modSp mod setBg addSldLayout delSldLayout modSldLayout sldLayoutOrd">
        <pc:chgData name="w cq" userId="e0736dbbc12f8425" providerId="LiveId" clId="{CCBBB73A-2838-4B45-B0DA-0BF8684F90A7}" dt="2020-12-27T14:51:04.687" v="1807" actId="22"/>
        <pc:sldMasterMkLst>
          <pc:docMk/>
          <pc:sldMasterMk cId="969977971" sldId="2147483660"/>
        </pc:sldMasterMkLst>
        <pc:spChg chg="add del mod">
          <ac:chgData name="w cq" userId="e0736dbbc12f8425" providerId="LiveId" clId="{CCBBB73A-2838-4B45-B0DA-0BF8684F90A7}" dt="2020-12-26T15:40:02.334" v="1502" actId="478"/>
          <ac:spMkLst>
            <pc:docMk/>
            <pc:sldMasterMk cId="969977971" sldId="2147483660"/>
            <ac:spMk id="2" creationId="{DBA0D12E-E4A3-49FD-A10E-D3CDED2D7177}"/>
          </ac:spMkLst>
        </pc:spChg>
        <pc:spChg chg="add del mod">
          <ac:chgData name="w cq" userId="e0736dbbc12f8425" providerId="LiveId" clId="{CCBBB73A-2838-4B45-B0DA-0BF8684F90A7}" dt="2020-12-26T15:40:02.334" v="1502" actId="478"/>
          <ac:spMkLst>
            <pc:docMk/>
            <pc:sldMasterMk cId="969977971" sldId="2147483660"/>
            <ac:spMk id="3" creationId="{4CFBA64C-1C0E-421B-AA97-9EC4C4654272}"/>
          </ac:spMkLst>
        </pc:spChg>
        <pc:spChg chg="add del mod">
          <ac:chgData name="w cq" userId="e0736dbbc12f8425" providerId="LiveId" clId="{CCBBB73A-2838-4B45-B0DA-0BF8684F90A7}" dt="2020-12-26T15:40:02.334" v="1502" actId="478"/>
          <ac:spMkLst>
            <pc:docMk/>
            <pc:sldMasterMk cId="969977971" sldId="2147483660"/>
            <ac:spMk id="4" creationId="{8211F306-D622-4DEF-B918-5E3A3BC68F1D}"/>
          </ac:spMkLst>
        </pc:spChg>
        <pc:spChg chg="add del mod">
          <ac:chgData name="w cq" userId="e0736dbbc12f8425" providerId="LiveId" clId="{CCBBB73A-2838-4B45-B0DA-0BF8684F90A7}" dt="2020-12-26T15:40:02.334" v="1502" actId="478"/>
          <ac:spMkLst>
            <pc:docMk/>
            <pc:sldMasterMk cId="969977971" sldId="2147483660"/>
            <ac:spMk id="5" creationId="{3666020B-8679-44D4-BC77-B598D6420E46}"/>
          </ac:spMkLst>
        </pc:spChg>
        <pc:spChg chg="add del mod">
          <ac:chgData name="w cq" userId="e0736dbbc12f8425" providerId="LiveId" clId="{CCBBB73A-2838-4B45-B0DA-0BF8684F90A7}" dt="2020-12-26T15:40:02.334" v="1502" actId="478"/>
          <ac:spMkLst>
            <pc:docMk/>
            <pc:sldMasterMk cId="969977971" sldId="2147483660"/>
            <ac:spMk id="6" creationId="{5A317753-ECCF-4996-8FF7-0F3F30F53172}"/>
          </ac:spMkLst>
        </pc:spChg>
        <pc:spChg chg="add del mod">
          <ac:chgData name="w cq" userId="e0736dbbc12f8425" providerId="LiveId" clId="{CCBBB73A-2838-4B45-B0DA-0BF8684F90A7}" dt="2020-12-26T15:40:01.484" v="1501"/>
          <ac:spMkLst>
            <pc:docMk/>
            <pc:sldMasterMk cId="969977971" sldId="2147483660"/>
            <ac:spMk id="7" creationId="{9B949DD5-61E3-4344-B505-728A7C6255FF}"/>
          </ac:spMkLst>
        </pc:spChg>
        <pc:spChg chg="add del mod">
          <ac:chgData name="w cq" userId="e0736dbbc12f8425" providerId="LiveId" clId="{CCBBB73A-2838-4B45-B0DA-0BF8684F90A7}" dt="2020-12-26T15:40:01.484" v="1501"/>
          <ac:spMkLst>
            <pc:docMk/>
            <pc:sldMasterMk cId="969977971" sldId="2147483660"/>
            <ac:spMk id="8" creationId="{5BD98B3A-98E3-43A1-B9CC-A84C14A01FED}"/>
          </ac:spMkLst>
        </pc:spChg>
        <pc:spChg chg="add del mod">
          <ac:chgData name="w cq" userId="e0736dbbc12f8425" providerId="LiveId" clId="{CCBBB73A-2838-4B45-B0DA-0BF8684F90A7}" dt="2020-12-26T15:40:01.484" v="1501"/>
          <ac:spMkLst>
            <pc:docMk/>
            <pc:sldMasterMk cId="969977971" sldId="2147483660"/>
            <ac:spMk id="9" creationId="{5616B09D-C294-4278-9F39-58049654F0AD}"/>
          </ac:spMkLst>
        </pc:spChg>
        <pc:spChg chg="add del mod">
          <ac:chgData name="w cq" userId="e0736dbbc12f8425" providerId="LiveId" clId="{CCBBB73A-2838-4B45-B0DA-0BF8684F90A7}" dt="2020-12-26T15:40:01.484" v="1501"/>
          <ac:spMkLst>
            <pc:docMk/>
            <pc:sldMasterMk cId="969977971" sldId="2147483660"/>
            <ac:spMk id="10" creationId="{5DBA6F42-B687-4DC0-8192-C2408BF7680E}"/>
          </ac:spMkLst>
        </pc:spChg>
        <pc:spChg chg="add del mod">
          <ac:chgData name="w cq" userId="e0736dbbc12f8425" providerId="LiveId" clId="{CCBBB73A-2838-4B45-B0DA-0BF8684F90A7}" dt="2020-12-26T15:40:01.484" v="1501"/>
          <ac:spMkLst>
            <pc:docMk/>
            <pc:sldMasterMk cId="969977971" sldId="2147483660"/>
            <ac:spMk id="11" creationId="{0D62FE42-33E6-4B9C-8C86-75B480B9AAFD}"/>
          </ac:spMkLst>
        </pc:spChg>
        <pc:spChg chg="add del mod">
          <ac:chgData name="w cq" userId="e0736dbbc12f8425" providerId="LiveId" clId="{CCBBB73A-2838-4B45-B0DA-0BF8684F90A7}" dt="2020-12-26T15:40:01.484" v="1501"/>
          <ac:spMkLst>
            <pc:docMk/>
            <pc:sldMasterMk cId="969977971" sldId="2147483660"/>
            <ac:spMk id="12" creationId="{499E3041-2EE5-457F-9EBA-E93AAB172224}"/>
          </ac:spMkLst>
        </pc:spChg>
        <pc:spChg chg="add del mod">
          <ac:chgData name="w cq" userId="e0736dbbc12f8425" providerId="LiveId" clId="{CCBBB73A-2838-4B45-B0DA-0BF8684F90A7}" dt="2020-12-26T15:40:01.484" v="1501"/>
          <ac:spMkLst>
            <pc:docMk/>
            <pc:sldMasterMk cId="969977971" sldId="2147483660"/>
            <ac:spMk id="13" creationId="{34BC412F-A405-48A3-9F92-82DEFAA438AA}"/>
          </ac:spMkLst>
        </pc:spChg>
        <pc:picChg chg="add del mod">
          <ac:chgData name="w cq" userId="e0736dbbc12f8425" providerId="LiveId" clId="{CCBBB73A-2838-4B45-B0DA-0BF8684F90A7}" dt="2020-12-26T15:40:01.484" v="1501"/>
          <ac:picMkLst>
            <pc:docMk/>
            <pc:sldMasterMk cId="969977971" sldId="2147483660"/>
            <ac:picMk id="15" creationId="{837274BB-95BC-40E4-8C75-06C0A05FB3DF}"/>
          </ac:picMkLst>
        </pc:picChg>
        <pc:cxnChg chg="add del mod">
          <ac:chgData name="w cq" userId="e0736dbbc12f8425" providerId="LiveId" clId="{CCBBB73A-2838-4B45-B0DA-0BF8684F90A7}" dt="2020-12-26T15:40:01.484" v="1501"/>
          <ac:cxnSpMkLst>
            <pc:docMk/>
            <pc:sldMasterMk cId="969977971" sldId="2147483660"/>
            <ac:cxnSpMk id="14" creationId="{9BC299B1-A461-470E-B089-125BA740D967}"/>
          </ac:cxnSpMkLst>
        </pc:cxnChg>
        <pc:sldLayoutChg chg="modSp mod setBg">
          <pc:chgData name="w cq" userId="e0736dbbc12f8425" providerId="LiveId" clId="{CCBBB73A-2838-4B45-B0DA-0BF8684F90A7}" dt="2020-12-26T15:11:36.251" v="1059"/>
          <pc:sldLayoutMkLst>
            <pc:docMk/>
            <pc:sldMasterMk cId="969977971" sldId="2147483660"/>
            <pc:sldLayoutMk cId="1559957216" sldId="2147483661"/>
          </pc:sldLayoutMkLst>
          <pc:spChg chg="mod">
            <ac:chgData name="w cq" userId="e0736dbbc12f8425" providerId="LiveId" clId="{CCBBB73A-2838-4B45-B0DA-0BF8684F90A7}" dt="2020-12-26T14:41:51.037" v="194" actId="207"/>
            <ac:spMkLst>
              <pc:docMk/>
              <pc:sldMasterMk cId="969977971" sldId="2147483660"/>
              <pc:sldLayoutMk cId="1559957216" sldId="2147483661"/>
              <ac:spMk id="2" creationId="{55B0E1C6-ADB3-4422-9FDB-E29B69BDF1EC}"/>
            </ac:spMkLst>
          </pc:spChg>
          <pc:spChg chg="mod">
            <ac:chgData name="w cq" userId="e0736dbbc12f8425" providerId="LiveId" clId="{CCBBB73A-2838-4B45-B0DA-0BF8684F90A7}" dt="2020-12-26T14:43:01.978" v="200" actId="207"/>
            <ac:spMkLst>
              <pc:docMk/>
              <pc:sldMasterMk cId="969977971" sldId="2147483660"/>
              <pc:sldLayoutMk cId="1559957216" sldId="2147483661"/>
              <ac:spMk id="3" creationId="{82AA0D7A-604F-4807-BF58-D54790F52E5B}"/>
            </ac:spMkLst>
          </pc:spChg>
          <pc:spChg chg="mod">
            <ac:chgData name="w cq" userId="e0736dbbc12f8425" providerId="LiveId" clId="{CCBBB73A-2838-4B45-B0DA-0BF8684F90A7}" dt="2020-12-26T14:37:04.566" v="6" actId="14100"/>
            <ac:spMkLst>
              <pc:docMk/>
              <pc:sldMasterMk cId="969977971" sldId="2147483660"/>
              <pc:sldLayoutMk cId="1559957216" sldId="2147483661"/>
              <ac:spMk id="7" creationId="{2DF804BE-79F7-43DB-A677-5844C44F3094}"/>
            </ac:spMkLst>
          </pc:spChg>
          <pc:spChg chg="mod">
            <ac:chgData name="w cq" userId="e0736dbbc12f8425" providerId="LiveId" clId="{CCBBB73A-2838-4B45-B0DA-0BF8684F90A7}" dt="2020-12-26T14:36:59.528" v="4" actId="14100"/>
            <ac:spMkLst>
              <pc:docMk/>
              <pc:sldMasterMk cId="969977971" sldId="2147483660"/>
              <pc:sldLayoutMk cId="1559957216" sldId="2147483661"/>
              <ac:spMk id="8" creationId="{841BEE81-EF90-4C93-BD88-7F0BBCA37A43}"/>
            </ac:spMkLst>
          </pc:spChg>
          <pc:spChg chg="mod">
            <ac:chgData name="w cq" userId="e0736dbbc12f8425" providerId="LiveId" clId="{CCBBB73A-2838-4B45-B0DA-0BF8684F90A7}" dt="2020-12-26T14:37:14.657" v="8" actId="14100"/>
            <ac:spMkLst>
              <pc:docMk/>
              <pc:sldMasterMk cId="969977971" sldId="2147483660"/>
              <pc:sldLayoutMk cId="1559957216" sldId="2147483661"/>
              <ac:spMk id="9" creationId="{866B2195-789B-40BD-B96B-BE9C70B2213E}"/>
            </ac:spMkLst>
          </pc:spChg>
          <pc:spChg chg="mod">
            <ac:chgData name="w cq" userId="e0736dbbc12f8425" providerId="LiveId" clId="{CCBBB73A-2838-4B45-B0DA-0BF8684F90A7}" dt="2020-12-26T14:37:31.280" v="11" actId="1076"/>
            <ac:spMkLst>
              <pc:docMk/>
              <pc:sldMasterMk cId="969977971" sldId="2147483660"/>
              <pc:sldLayoutMk cId="1559957216" sldId="2147483661"/>
              <ac:spMk id="14" creationId="{7F8526BA-30DB-40B1-AE23-59D07016E8E7}"/>
            </ac:spMkLst>
          </pc:spChg>
          <pc:spChg chg="mod">
            <ac:chgData name="w cq" userId="e0736dbbc12f8425" providerId="LiveId" clId="{CCBBB73A-2838-4B45-B0DA-0BF8684F90A7}" dt="2020-12-26T14:38:40.200" v="22" actId="20577"/>
            <ac:spMkLst>
              <pc:docMk/>
              <pc:sldMasterMk cId="969977971" sldId="2147483660"/>
              <pc:sldLayoutMk cId="1559957216" sldId="2147483661"/>
              <ac:spMk id="18" creationId="{1E53AF84-D4C5-4190-AE72-21DE36E58156}"/>
            </ac:spMkLst>
          </pc:spChg>
          <pc:picChg chg="mod modCrop">
            <ac:chgData name="w cq" userId="e0736dbbc12f8425" providerId="LiveId" clId="{CCBBB73A-2838-4B45-B0DA-0BF8684F90A7}" dt="2020-12-26T14:38:33.416" v="19" actId="1076"/>
            <ac:picMkLst>
              <pc:docMk/>
              <pc:sldMasterMk cId="969977971" sldId="2147483660"/>
              <pc:sldLayoutMk cId="1559957216" sldId="2147483661"/>
              <ac:picMk id="17" creationId="{38ED13AD-D090-4ED9-A31E-8A037AE158D2}"/>
            </ac:picMkLst>
          </pc:picChg>
          <pc:cxnChg chg="mod">
            <ac:chgData name="w cq" userId="e0736dbbc12f8425" providerId="LiveId" clId="{CCBBB73A-2838-4B45-B0DA-0BF8684F90A7}" dt="2020-12-26T14:36:12.177" v="1"/>
            <ac:cxnSpMkLst>
              <pc:docMk/>
              <pc:sldMasterMk cId="969977971" sldId="2147483660"/>
              <pc:sldLayoutMk cId="1559957216" sldId="2147483661"/>
              <ac:cxnSpMk id="12" creationId="{1AF2DB0A-5741-4D8C-A953-6B4D5E5ED1F3}"/>
            </ac:cxnSpMkLst>
          </pc:cxnChg>
        </pc:sldLayoutChg>
        <pc:sldLayoutChg chg="addSp delSp modSp mod ord setBg">
          <pc:chgData name="w cq" userId="e0736dbbc12f8425" providerId="LiveId" clId="{CCBBB73A-2838-4B45-B0DA-0BF8684F90A7}" dt="2020-12-26T15:41:20.120" v="1505" actId="948"/>
          <pc:sldLayoutMkLst>
            <pc:docMk/>
            <pc:sldMasterMk cId="969977971" sldId="2147483660"/>
            <pc:sldLayoutMk cId="1021245446" sldId="2147483662"/>
          </pc:sldLayoutMkLst>
          <pc:spChg chg="mod">
            <ac:chgData name="w cq" userId="e0736dbbc12f8425" providerId="LiveId" clId="{CCBBB73A-2838-4B45-B0DA-0BF8684F90A7}" dt="2020-12-26T15:25:09.333" v="1282" actId="14100"/>
            <ac:spMkLst>
              <pc:docMk/>
              <pc:sldMasterMk cId="969977971" sldId="2147483660"/>
              <pc:sldLayoutMk cId="1021245446" sldId="2147483662"/>
              <ac:spMk id="2" creationId="{D49C480D-036F-4658-BE4D-22528EADC15C}"/>
            </ac:spMkLst>
          </pc:spChg>
          <pc:spChg chg="mod">
            <ac:chgData name="w cq" userId="e0736dbbc12f8425" providerId="LiveId" clId="{CCBBB73A-2838-4B45-B0DA-0BF8684F90A7}" dt="2020-12-26T15:41:20.120" v="1505" actId="948"/>
            <ac:spMkLst>
              <pc:docMk/>
              <pc:sldMasterMk cId="969977971" sldId="2147483660"/>
              <pc:sldLayoutMk cId="1021245446" sldId="2147483662"/>
              <ac:spMk id="3" creationId="{7405D760-8BC8-435B-8440-95494D2C891D}"/>
            </ac:spMkLst>
          </pc:spChg>
          <pc:spChg chg="mod">
            <ac:chgData name="w cq" userId="e0736dbbc12f8425" providerId="LiveId" clId="{CCBBB73A-2838-4B45-B0DA-0BF8684F90A7}" dt="2020-12-26T14:39:44.457" v="137" actId="1035"/>
            <ac:spMkLst>
              <pc:docMk/>
              <pc:sldMasterMk cId="969977971" sldId="2147483660"/>
              <pc:sldLayoutMk cId="1021245446" sldId="2147483662"/>
              <ac:spMk id="10" creationId="{D0A77C41-0625-4601-8DDC-47BE4B21D8C9}"/>
            </ac:spMkLst>
          </pc:spChg>
          <pc:spChg chg="mod">
            <ac:chgData name="w cq" userId="e0736dbbc12f8425" providerId="LiveId" clId="{CCBBB73A-2838-4B45-B0DA-0BF8684F90A7}" dt="2020-12-26T14:39:32.311" v="69" actId="1036"/>
            <ac:spMkLst>
              <pc:docMk/>
              <pc:sldMasterMk cId="969977971" sldId="2147483660"/>
              <pc:sldLayoutMk cId="1021245446" sldId="2147483662"/>
              <ac:spMk id="11" creationId="{47EDB904-189E-4FA6-97BB-E70E4645035B}"/>
            </ac:spMkLst>
          </pc:spChg>
          <pc:picChg chg="add mod">
            <ac:chgData name="w cq" userId="e0736dbbc12f8425" providerId="LiveId" clId="{CCBBB73A-2838-4B45-B0DA-0BF8684F90A7}" dt="2020-12-26T14:40:04.084" v="143"/>
            <ac:picMkLst>
              <pc:docMk/>
              <pc:sldMasterMk cId="969977971" sldId="2147483660"/>
              <pc:sldLayoutMk cId="1021245446" sldId="2147483662"/>
              <ac:picMk id="13" creationId="{C1177980-D905-45B6-BFF1-D16625C5FC19}"/>
            </ac:picMkLst>
          </pc:picChg>
          <pc:picChg chg="del mod">
            <ac:chgData name="w cq" userId="e0736dbbc12f8425" providerId="LiveId" clId="{CCBBB73A-2838-4B45-B0DA-0BF8684F90A7}" dt="2020-12-26T14:40:03.894" v="142" actId="478"/>
            <ac:picMkLst>
              <pc:docMk/>
              <pc:sldMasterMk cId="969977971" sldId="2147483660"/>
              <pc:sldLayoutMk cId="1021245446" sldId="2147483662"/>
              <ac:picMk id="15" creationId="{DEC47284-A105-4778-8015-82D9772AD224}"/>
            </ac:picMkLst>
          </pc:picChg>
          <pc:cxnChg chg="mod">
            <ac:chgData name="w cq" userId="e0736dbbc12f8425" providerId="LiveId" clId="{CCBBB73A-2838-4B45-B0DA-0BF8684F90A7}" dt="2020-12-26T15:26:34.152" v="1287" actId="208"/>
            <ac:cxnSpMkLst>
              <pc:docMk/>
              <pc:sldMasterMk cId="969977971" sldId="2147483660"/>
              <pc:sldLayoutMk cId="1021245446" sldId="2147483662"/>
              <ac:cxnSpMk id="12" creationId="{C973A852-E10B-4D7D-9DED-32A61201F2E1}"/>
            </ac:cxnSpMkLst>
          </pc:cxnChg>
        </pc:sldLayoutChg>
        <pc:sldLayoutChg chg="addSp delSp modSp mod setBg">
          <pc:chgData name="w cq" userId="e0736dbbc12f8425" providerId="LiveId" clId="{CCBBB73A-2838-4B45-B0DA-0BF8684F90A7}" dt="2020-12-26T15:41:33.219" v="1506" actId="948"/>
          <pc:sldLayoutMkLst>
            <pc:docMk/>
            <pc:sldMasterMk cId="969977971" sldId="2147483660"/>
            <pc:sldLayoutMk cId="1628209256" sldId="2147483663"/>
          </pc:sldLayoutMkLst>
          <pc:spChg chg="mod">
            <ac:chgData name="w cq" userId="e0736dbbc12f8425" providerId="LiveId" clId="{CCBBB73A-2838-4B45-B0DA-0BF8684F90A7}" dt="2020-12-26T15:41:33.219" v="1506" actId="948"/>
            <ac:spMkLst>
              <pc:docMk/>
              <pc:sldMasterMk cId="969977971" sldId="2147483660"/>
              <pc:sldLayoutMk cId="1628209256" sldId="2147483663"/>
              <ac:spMk id="10" creationId="{D179E5F4-0A59-422A-86AB-AB9D19F9C0C4}"/>
            </ac:spMkLst>
          </pc:spChg>
          <pc:spChg chg="mod">
            <ac:chgData name="w cq" userId="e0736dbbc12f8425" providerId="LiveId" clId="{CCBBB73A-2838-4B45-B0DA-0BF8684F90A7}" dt="2020-12-26T14:36:12.177" v="1"/>
            <ac:spMkLst>
              <pc:docMk/>
              <pc:sldMasterMk cId="969977971" sldId="2147483660"/>
              <pc:sldLayoutMk cId="1628209256" sldId="2147483663"/>
              <ac:spMk id="14" creationId="{0DC9C271-6F0E-4761-81A5-2A3F51EB028F}"/>
            </ac:spMkLst>
          </pc:spChg>
          <pc:spChg chg="mod">
            <ac:chgData name="w cq" userId="e0736dbbc12f8425" providerId="LiveId" clId="{CCBBB73A-2838-4B45-B0DA-0BF8684F90A7}" dt="2020-12-26T14:36:12.177" v="1"/>
            <ac:spMkLst>
              <pc:docMk/>
              <pc:sldMasterMk cId="969977971" sldId="2147483660"/>
              <pc:sldLayoutMk cId="1628209256" sldId="2147483663"/>
              <ac:spMk id="16" creationId="{1203B932-1932-46DD-92B6-D7801CAFD534}"/>
            </ac:spMkLst>
          </pc:spChg>
          <pc:spChg chg="mod">
            <ac:chgData name="w cq" userId="e0736dbbc12f8425" providerId="LiveId" clId="{CCBBB73A-2838-4B45-B0DA-0BF8684F90A7}" dt="2020-12-26T14:36:12.177" v="1"/>
            <ac:spMkLst>
              <pc:docMk/>
              <pc:sldMasterMk cId="969977971" sldId="2147483660"/>
              <pc:sldLayoutMk cId="1628209256" sldId="2147483663"/>
              <ac:spMk id="19" creationId="{6153AE27-FAC3-4A70-814A-C961CE98C257}"/>
            </ac:spMkLst>
          </pc:spChg>
          <pc:spChg chg="mod">
            <ac:chgData name="w cq" userId="e0736dbbc12f8425" providerId="LiveId" clId="{CCBBB73A-2838-4B45-B0DA-0BF8684F90A7}" dt="2020-12-26T14:36:12.177" v="1"/>
            <ac:spMkLst>
              <pc:docMk/>
              <pc:sldMasterMk cId="969977971" sldId="2147483660"/>
              <pc:sldLayoutMk cId="1628209256" sldId="2147483663"/>
              <ac:spMk id="20" creationId="{D305BC3D-F1FE-4A76-BE3A-749539015FEC}"/>
            </ac:spMkLst>
          </pc:spChg>
          <pc:grpChg chg="mod">
            <ac:chgData name="w cq" userId="e0736dbbc12f8425" providerId="LiveId" clId="{CCBBB73A-2838-4B45-B0DA-0BF8684F90A7}" dt="2020-12-26T14:39:03.633" v="23" actId="14100"/>
            <ac:grpSpMkLst>
              <pc:docMk/>
              <pc:sldMasterMk cId="969977971" sldId="2147483660"/>
              <pc:sldLayoutMk cId="1628209256" sldId="2147483663"/>
              <ac:grpSpMk id="17" creationId="{19D638EA-030F-4E84-9C5F-2624FE69FFF5}"/>
            </ac:grpSpMkLst>
          </pc:grpChg>
          <pc:grpChg chg="mod">
            <ac:chgData name="w cq" userId="e0736dbbc12f8425" providerId="LiveId" clId="{CCBBB73A-2838-4B45-B0DA-0BF8684F90A7}" dt="2020-12-26T14:39:13.060" v="26" actId="14100"/>
            <ac:grpSpMkLst>
              <pc:docMk/>
              <pc:sldMasterMk cId="969977971" sldId="2147483660"/>
              <pc:sldLayoutMk cId="1628209256" sldId="2147483663"/>
              <ac:grpSpMk id="18" creationId="{BA531AA5-BA2A-40D6-A31E-28D393486ED7}"/>
            </ac:grpSpMkLst>
          </pc:grpChg>
          <pc:picChg chg="add mod">
            <ac:chgData name="w cq" userId="e0736dbbc12f8425" providerId="LiveId" clId="{CCBBB73A-2838-4B45-B0DA-0BF8684F90A7}" dt="2020-12-26T14:40:01.092" v="141" actId="1076"/>
            <ac:picMkLst>
              <pc:docMk/>
              <pc:sldMasterMk cId="969977971" sldId="2147483660"/>
              <pc:sldLayoutMk cId="1628209256" sldId="2147483663"/>
              <ac:picMk id="13" creationId="{94D1AF3B-3964-4672-956A-88F86FDDE363}"/>
            </ac:picMkLst>
          </pc:picChg>
          <pc:picChg chg="del mod">
            <ac:chgData name="w cq" userId="e0736dbbc12f8425" providerId="LiveId" clId="{CCBBB73A-2838-4B45-B0DA-0BF8684F90A7}" dt="2020-12-26T14:39:58.329" v="139" actId="478"/>
            <ac:picMkLst>
              <pc:docMk/>
              <pc:sldMasterMk cId="969977971" sldId="2147483660"/>
              <pc:sldLayoutMk cId="1628209256" sldId="2147483663"/>
              <ac:picMk id="15" creationId="{36924E10-BB8E-4B8E-947D-078EDCF37462}"/>
            </ac:picMkLst>
          </pc:picChg>
        </pc:sldLayoutChg>
        <pc:sldLayoutChg chg="addSp delSp modSp mod setBg">
          <pc:chgData name="w cq" userId="e0736dbbc12f8425" providerId="LiveId" clId="{CCBBB73A-2838-4B45-B0DA-0BF8684F90A7}" dt="2020-12-26T15:12:55.592" v="1062" actId="14100"/>
          <pc:sldLayoutMkLst>
            <pc:docMk/>
            <pc:sldMasterMk cId="969977971" sldId="2147483660"/>
            <pc:sldLayoutMk cId="1856722712" sldId="2147483664"/>
          </pc:sldLayoutMkLst>
          <pc:spChg chg="mod">
            <ac:chgData name="w cq" userId="e0736dbbc12f8425" providerId="LiveId" clId="{CCBBB73A-2838-4B45-B0DA-0BF8684F90A7}" dt="2020-12-26T14:42:06.955" v="197" actId="207"/>
            <ac:spMkLst>
              <pc:docMk/>
              <pc:sldMasterMk cId="969977971" sldId="2147483660"/>
              <pc:sldLayoutMk cId="1856722712" sldId="2147483664"/>
              <ac:spMk id="2" creationId="{EDA8C3FB-6D4C-47C3-9A6D-5AEEEF5E12E4}"/>
            </ac:spMkLst>
          </pc:spChg>
          <pc:spChg chg="mod">
            <ac:chgData name="w cq" userId="e0736dbbc12f8425" providerId="LiveId" clId="{CCBBB73A-2838-4B45-B0DA-0BF8684F90A7}" dt="2020-12-26T14:36:12.177" v="1"/>
            <ac:spMkLst>
              <pc:docMk/>
              <pc:sldMasterMk cId="969977971" sldId="2147483660"/>
              <pc:sldLayoutMk cId="1856722712" sldId="2147483664"/>
              <ac:spMk id="3" creationId="{C6046765-1A67-4CAE-AE95-5D838BCB4791}"/>
            </ac:spMkLst>
          </pc:spChg>
          <pc:spChg chg="mod">
            <ac:chgData name="w cq" userId="e0736dbbc12f8425" providerId="LiveId" clId="{CCBBB73A-2838-4B45-B0DA-0BF8684F90A7}" dt="2020-12-26T14:36:12.177" v="1"/>
            <ac:spMkLst>
              <pc:docMk/>
              <pc:sldMasterMk cId="969977971" sldId="2147483660"/>
              <pc:sldLayoutMk cId="1856722712" sldId="2147483664"/>
              <ac:spMk id="9" creationId="{8D38B44F-0F38-4C22-8283-DDC8AF3CC962}"/>
            </ac:spMkLst>
          </pc:spChg>
          <pc:spChg chg="mod">
            <ac:chgData name="w cq" userId="e0736dbbc12f8425" providerId="LiveId" clId="{CCBBB73A-2838-4B45-B0DA-0BF8684F90A7}" dt="2020-12-26T14:36:12.177" v="1"/>
            <ac:spMkLst>
              <pc:docMk/>
              <pc:sldMasterMk cId="969977971" sldId="2147483660"/>
              <pc:sldLayoutMk cId="1856722712" sldId="2147483664"/>
              <ac:spMk id="10" creationId="{445777BD-B24B-42C6-B5D8-3B38DDBFA7ED}"/>
            </ac:spMkLst>
          </pc:spChg>
          <pc:spChg chg="mod">
            <ac:chgData name="w cq" userId="e0736dbbc12f8425" providerId="LiveId" clId="{CCBBB73A-2838-4B45-B0DA-0BF8684F90A7}" dt="2020-12-26T14:36:12.177" v="1"/>
            <ac:spMkLst>
              <pc:docMk/>
              <pc:sldMasterMk cId="969977971" sldId="2147483660"/>
              <pc:sldLayoutMk cId="1856722712" sldId="2147483664"/>
              <ac:spMk id="16" creationId="{8A66DCCD-84FB-41B5-9B75-019893BF47A7}"/>
            </ac:spMkLst>
          </pc:spChg>
          <pc:spChg chg="mod">
            <ac:chgData name="w cq" userId="e0736dbbc12f8425" providerId="LiveId" clId="{CCBBB73A-2838-4B45-B0DA-0BF8684F90A7}" dt="2020-12-26T14:36:12.177" v="1"/>
            <ac:spMkLst>
              <pc:docMk/>
              <pc:sldMasterMk cId="969977971" sldId="2147483660"/>
              <pc:sldLayoutMk cId="1856722712" sldId="2147483664"/>
              <ac:spMk id="17" creationId="{8C9DC7F4-4808-47CA-8331-F3B23933A8CF}"/>
            </ac:spMkLst>
          </pc:spChg>
          <pc:grpChg chg="mod">
            <ac:chgData name="w cq" userId="e0736dbbc12f8425" providerId="LiveId" clId="{CCBBB73A-2838-4B45-B0DA-0BF8684F90A7}" dt="2020-12-26T15:12:55.592" v="1062" actId="14100"/>
            <ac:grpSpMkLst>
              <pc:docMk/>
              <pc:sldMasterMk cId="969977971" sldId="2147483660"/>
              <pc:sldLayoutMk cId="1856722712" sldId="2147483664"/>
              <ac:grpSpMk id="14" creationId="{35B6BB24-1F65-4213-ACFF-F4DF8A08BF63}"/>
            </ac:grpSpMkLst>
          </pc:grpChg>
          <pc:grpChg chg="mod">
            <ac:chgData name="w cq" userId="e0736dbbc12f8425" providerId="LiveId" clId="{CCBBB73A-2838-4B45-B0DA-0BF8684F90A7}" dt="2020-12-26T15:12:55.592" v="1062" actId="14100"/>
            <ac:grpSpMkLst>
              <pc:docMk/>
              <pc:sldMasterMk cId="969977971" sldId="2147483660"/>
              <pc:sldLayoutMk cId="1856722712" sldId="2147483664"/>
              <ac:grpSpMk id="15" creationId="{B2FF7E27-804B-415D-A4B3-F47D18DA31C3}"/>
            </ac:grpSpMkLst>
          </pc:grpChg>
          <pc:picChg chg="del mod">
            <ac:chgData name="w cq" userId="e0736dbbc12f8425" providerId="LiveId" clId="{CCBBB73A-2838-4B45-B0DA-0BF8684F90A7}" dt="2020-12-26T14:40:07.655" v="144" actId="478"/>
            <ac:picMkLst>
              <pc:docMk/>
              <pc:sldMasterMk cId="969977971" sldId="2147483660"/>
              <pc:sldLayoutMk cId="1856722712" sldId="2147483664"/>
              <ac:picMk id="7" creationId="{7A4D1AEF-AEC4-49C5-9312-358C3FF9762C}"/>
            </ac:picMkLst>
          </pc:picChg>
          <pc:picChg chg="add mod">
            <ac:chgData name="w cq" userId="e0736dbbc12f8425" providerId="LiveId" clId="{CCBBB73A-2838-4B45-B0DA-0BF8684F90A7}" dt="2020-12-26T14:40:07.904" v="145"/>
            <ac:picMkLst>
              <pc:docMk/>
              <pc:sldMasterMk cId="969977971" sldId="2147483660"/>
              <pc:sldLayoutMk cId="1856722712" sldId="2147483664"/>
              <ac:picMk id="18" creationId="{358D1932-E57F-4CE3-9ABE-EEA4119F990F}"/>
            </ac:picMkLst>
          </pc:picChg>
        </pc:sldLayoutChg>
        <pc:sldLayoutChg chg="addSp delSp modSp mod setBg">
          <pc:chgData name="w cq" userId="e0736dbbc12f8425" providerId="LiveId" clId="{CCBBB73A-2838-4B45-B0DA-0BF8684F90A7}" dt="2020-12-26T15:41:52.044" v="1507" actId="948"/>
          <pc:sldLayoutMkLst>
            <pc:docMk/>
            <pc:sldMasterMk cId="969977971" sldId="2147483660"/>
            <pc:sldLayoutMk cId="3024366714" sldId="2147483665"/>
          </pc:sldLayoutMkLst>
          <pc:spChg chg="mod">
            <ac:chgData name="w cq" userId="e0736dbbc12f8425" providerId="LiveId" clId="{CCBBB73A-2838-4B45-B0DA-0BF8684F90A7}" dt="2020-12-26T15:25:15.027" v="1283" actId="122"/>
            <ac:spMkLst>
              <pc:docMk/>
              <pc:sldMasterMk cId="969977971" sldId="2147483660"/>
              <pc:sldLayoutMk cId="3024366714" sldId="2147483665"/>
              <ac:spMk id="2" creationId="{ECC624F0-F531-4577-9D04-A95426EAE0B7}"/>
            </ac:spMkLst>
          </pc:spChg>
          <pc:spChg chg="mod">
            <ac:chgData name="w cq" userId="e0736dbbc12f8425" providerId="LiveId" clId="{CCBBB73A-2838-4B45-B0DA-0BF8684F90A7}" dt="2020-12-26T15:41:52.044" v="1507" actId="948"/>
            <ac:spMkLst>
              <pc:docMk/>
              <pc:sldMasterMk cId="969977971" sldId="2147483660"/>
              <pc:sldLayoutMk cId="3024366714" sldId="2147483665"/>
              <ac:spMk id="3" creationId="{E4567D2E-7A72-49F0-AE41-AE9D2436E75D}"/>
            </ac:spMkLst>
          </pc:spChg>
          <pc:spChg chg="mod">
            <ac:chgData name="w cq" userId="e0736dbbc12f8425" providerId="LiveId" clId="{CCBBB73A-2838-4B45-B0DA-0BF8684F90A7}" dt="2020-12-26T15:41:52.044" v="1507" actId="948"/>
            <ac:spMkLst>
              <pc:docMk/>
              <pc:sldMasterMk cId="969977971" sldId="2147483660"/>
              <pc:sldLayoutMk cId="3024366714" sldId="2147483665"/>
              <ac:spMk id="4" creationId="{0BD4E06F-08A9-483D-9C08-3775E5B1D09A}"/>
            </ac:spMkLst>
          </pc:spChg>
          <pc:spChg chg="add mod ord">
            <ac:chgData name="w cq" userId="e0736dbbc12f8425" providerId="LiveId" clId="{CCBBB73A-2838-4B45-B0DA-0BF8684F90A7}" dt="2020-12-26T15:14:01.005" v="1067" actId="108"/>
            <ac:spMkLst>
              <pc:docMk/>
              <pc:sldMasterMk cId="969977971" sldId="2147483660"/>
              <pc:sldLayoutMk cId="3024366714" sldId="2147483665"/>
              <ac:spMk id="8" creationId="{93574C7C-10F5-4063-9A2E-0D2642217FE0}"/>
            </ac:spMkLst>
          </pc:spChg>
          <pc:spChg chg="add mod ord">
            <ac:chgData name="w cq" userId="e0736dbbc12f8425" providerId="LiveId" clId="{CCBBB73A-2838-4B45-B0DA-0BF8684F90A7}" dt="2020-12-26T15:12:40.634" v="1061" actId="167"/>
            <ac:spMkLst>
              <pc:docMk/>
              <pc:sldMasterMk cId="969977971" sldId="2147483660"/>
              <pc:sldLayoutMk cId="3024366714" sldId="2147483665"/>
              <ac:spMk id="9" creationId="{D7F11028-DCEE-45F7-A5B1-1788B2F7347C}"/>
            </ac:spMkLst>
          </pc:spChg>
          <pc:picChg chg="add mod ord">
            <ac:chgData name="w cq" userId="e0736dbbc12f8425" providerId="LiveId" clId="{CCBBB73A-2838-4B45-B0DA-0BF8684F90A7}" dt="2020-12-26T15:12:40.634" v="1061" actId="167"/>
            <ac:picMkLst>
              <pc:docMk/>
              <pc:sldMasterMk cId="969977971" sldId="2147483660"/>
              <pc:sldLayoutMk cId="3024366714" sldId="2147483665"/>
              <ac:picMk id="10" creationId="{C9C3CD7D-C456-43AD-A961-B4589689AE20}"/>
            </ac:picMkLst>
          </pc:picChg>
          <pc:cxnChg chg="add del mod">
            <ac:chgData name="w cq" userId="e0736dbbc12f8425" providerId="LiveId" clId="{CCBBB73A-2838-4B45-B0DA-0BF8684F90A7}" dt="2020-12-26T15:24:53.556" v="1280" actId="478"/>
            <ac:cxnSpMkLst>
              <pc:docMk/>
              <pc:sldMasterMk cId="969977971" sldId="2147483660"/>
              <pc:sldLayoutMk cId="3024366714" sldId="2147483665"/>
              <ac:cxnSpMk id="11" creationId="{36FB6E9A-4443-4FD4-AB5C-250578BA5BD0}"/>
            </ac:cxnSpMkLst>
          </pc:cxnChg>
          <pc:cxnChg chg="add del mod">
            <ac:chgData name="w cq" userId="e0736dbbc12f8425" providerId="LiveId" clId="{CCBBB73A-2838-4B45-B0DA-0BF8684F90A7}" dt="2020-12-26T15:26:40.006" v="1288" actId="478"/>
            <ac:cxnSpMkLst>
              <pc:docMk/>
              <pc:sldMasterMk cId="969977971" sldId="2147483660"/>
              <pc:sldLayoutMk cId="3024366714" sldId="2147483665"/>
              <ac:cxnSpMk id="12" creationId="{E91C3417-6B94-4957-BFE5-66F18E955847}"/>
            </ac:cxnSpMkLst>
          </pc:cxnChg>
          <pc:cxnChg chg="add mod">
            <ac:chgData name="w cq" userId="e0736dbbc12f8425" providerId="LiveId" clId="{CCBBB73A-2838-4B45-B0DA-0BF8684F90A7}" dt="2020-12-26T15:26:40.240" v="1289"/>
            <ac:cxnSpMkLst>
              <pc:docMk/>
              <pc:sldMasterMk cId="969977971" sldId="2147483660"/>
              <pc:sldLayoutMk cId="3024366714" sldId="2147483665"/>
              <ac:cxnSpMk id="13" creationId="{1EDDA2DB-3924-49E4-A729-D3C6FD620894}"/>
            </ac:cxnSpMkLst>
          </pc:cxnChg>
        </pc:sldLayoutChg>
        <pc:sldLayoutChg chg="modSp setBg">
          <pc:chgData name="w cq" userId="e0736dbbc12f8425" providerId="LiveId" clId="{CCBBB73A-2838-4B45-B0DA-0BF8684F90A7}" dt="2020-12-26T15:11:36.251" v="1059"/>
          <pc:sldLayoutMkLst>
            <pc:docMk/>
            <pc:sldMasterMk cId="969977971" sldId="2147483660"/>
            <pc:sldLayoutMk cId="2035004702" sldId="2147483666"/>
          </pc:sldLayoutMkLst>
          <pc:spChg chg="mod">
            <ac:chgData name="w cq" userId="e0736dbbc12f8425" providerId="LiveId" clId="{CCBBB73A-2838-4B45-B0DA-0BF8684F90A7}" dt="2020-12-26T14:36:12.177" v="1"/>
            <ac:spMkLst>
              <pc:docMk/>
              <pc:sldMasterMk cId="969977971" sldId="2147483660"/>
              <pc:sldLayoutMk cId="2035004702" sldId="2147483666"/>
              <ac:spMk id="2" creationId="{65B7C79D-011D-42B0-BA8D-5DC4362AAF34}"/>
            </ac:spMkLst>
          </pc:spChg>
          <pc:spChg chg="mod">
            <ac:chgData name="w cq" userId="e0736dbbc12f8425" providerId="LiveId" clId="{CCBBB73A-2838-4B45-B0DA-0BF8684F90A7}" dt="2020-12-26T14:36:12.177" v="1"/>
            <ac:spMkLst>
              <pc:docMk/>
              <pc:sldMasterMk cId="969977971" sldId="2147483660"/>
              <pc:sldLayoutMk cId="2035004702" sldId="2147483666"/>
              <ac:spMk id="3" creationId="{561C3A82-A189-4A15-BEB7-3FF3095B8E21}"/>
            </ac:spMkLst>
          </pc:spChg>
          <pc:spChg chg="mod">
            <ac:chgData name="w cq" userId="e0736dbbc12f8425" providerId="LiveId" clId="{CCBBB73A-2838-4B45-B0DA-0BF8684F90A7}" dt="2020-12-26T14:36:12.177" v="1"/>
            <ac:spMkLst>
              <pc:docMk/>
              <pc:sldMasterMk cId="969977971" sldId="2147483660"/>
              <pc:sldLayoutMk cId="2035004702" sldId="2147483666"/>
              <ac:spMk id="4" creationId="{582BC520-C4DB-4CBC-B1E8-2149F0BFFE21}"/>
            </ac:spMkLst>
          </pc:spChg>
          <pc:spChg chg="mod">
            <ac:chgData name="w cq" userId="e0736dbbc12f8425" providerId="LiveId" clId="{CCBBB73A-2838-4B45-B0DA-0BF8684F90A7}" dt="2020-12-26T14:36:12.177" v="1"/>
            <ac:spMkLst>
              <pc:docMk/>
              <pc:sldMasterMk cId="969977971" sldId="2147483660"/>
              <pc:sldLayoutMk cId="2035004702" sldId="2147483666"/>
              <ac:spMk id="5" creationId="{D63EC4CD-600E-4238-8B12-DBD0006B5E10}"/>
            </ac:spMkLst>
          </pc:spChg>
          <pc:spChg chg="mod">
            <ac:chgData name="w cq" userId="e0736dbbc12f8425" providerId="LiveId" clId="{CCBBB73A-2838-4B45-B0DA-0BF8684F90A7}" dt="2020-12-26T14:36:12.177" v="1"/>
            <ac:spMkLst>
              <pc:docMk/>
              <pc:sldMasterMk cId="969977971" sldId="2147483660"/>
              <pc:sldLayoutMk cId="2035004702" sldId="2147483666"/>
              <ac:spMk id="6" creationId="{69AF97B6-D6E5-4079-B83F-83630AD00B3E}"/>
            </ac:spMkLst>
          </pc:spChg>
        </pc:sldLayoutChg>
        <pc:sldLayoutChg chg="setBg">
          <pc:chgData name="w cq" userId="e0736dbbc12f8425" providerId="LiveId" clId="{CCBBB73A-2838-4B45-B0DA-0BF8684F90A7}" dt="2020-12-26T15:11:36.251" v="1059"/>
          <pc:sldLayoutMkLst>
            <pc:docMk/>
            <pc:sldMasterMk cId="969977971" sldId="2147483660"/>
            <pc:sldLayoutMk cId="3367761209" sldId="2147483667"/>
          </pc:sldLayoutMkLst>
        </pc:sldLayoutChg>
        <pc:sldLayoutChg chg="setBg">
          <pc:chgData name="w cq" userId="e0736dbbc12f8425" providerId="LiveId" clId="{CCBBB73A-2838-4B45-B0DA-0BF8684F90A7}" dt="2020-12-26T15:11:36.251" v="1059"/>
          <pc:sldLayoutMkLst>
            <pc:docMk/>
            <pc:sldMasterMk cId="969977971" sldId="2147483660"/>
            <pc:sldLayoutMk cId="796530374" sldId="2147483668"/>
          </pc:sldLayoutMkLst>
        </pc:sldLayoutChg>
        <pc:sldLayoutChg chg="modSp setBg">
          <pc:chgData name="w cq" userId="e0736dbbc12f8425" providerId="LiveId" clId="{CCBBB73A-2838-4B45-B0DA-0BF8684F90A7}" dt="2020-12-26T15:11:36.251" v="1059"/>
          <pc:sldLayoutMkLst>
            <pc:docMk/>
            <pc:sldMasterMk cId="969977971" sldId="2147483660"/>
            <pc:sldLayoutMk cId="3452275545" sldId="2147483669"/>
          </pc:sldLayoutMkLst>
          <pc:spChg chg="mod">
            <ac:chgData name="w cq" userId="e0736dbbc12f8425" providerId="LiveId" clId="{CCBBB73A-2838-4B45-B0DA-0BF8684F90A7}" dt="2020-12-26T14:36:12.177" v="1"/>
            <ac:spMkLst>
              <pc:docMk/>
              <pc:sldMasterMk cId="969977971" sldId="2147483660"/>
              <pc:sldLayoutMk cId="3452275545" sldId="2147483669"/>
              <ac:spMk id="2" creationId="{A86F0FC7-7B45-460C-946B-05EEE349B8BE}"/>
            </ac:spMkLst>
          </pc:spChg>
          <pc:spChg chg="mod">
            <ac:chgData name="w cq" userId="e0736dbbc12f8425" providerId="LiveId" clId="{CCBBB73A-2838-4B45-B0DA-0BF8684F90A7}" dt="2020-12-26T14:36:12.177" v="1"/>
            <ac:spMkLst>
              <pc:docMk/>
              <pc:sldMasterMk cId="969977971" sldId="2147483660"/>
              <pc:sldLayoutMk cId="3452275545" sldId="2147483669"/>
              <ac:spMk id="3" creationId="{51093B13-BC85-4983-83A7-BC180BB12665}"/>
            </ac:spMkLst>
          </pc:spChg>
          <pc:spChg chg="mod">
            <ac:chgData name="w cq" userId="e0736dbbc12f8425" providerId="LiveId" clId="{CCBBB73A-2838-4B45-B0DA-0BF8684F90A7}" dt="2020-12-26T14:36:12.177" v="1"/>
            <ac:spMkLst>
              <pc:docMk/>
              <pc:sldMasterMk cId="969977971" sldId="2147483660"/>
              <pc:sldLayoutMk cId="3452275545" sldId="2147483669"/>
              <ac:spMk id="4" creationId="{6082D62E-4AAF-41A3-900F-0FF78F889998}"/>
            </ac:spMkLst>
          </pc:spChg>
        </pc:sldLayoutChg>
        <pc:sldLayoutChg chg="modSp setBg">
          <pc:chgData name="w cq" userId="e0736dbbc12f8425" providerId="LiveId" clId="{CCBBB73A-2838-4B45-B0DA-0BF8684F90A7}" dt="2020-12-26T15:11:36.251" v="1059"/>
          <pc:sldLayoutMkLst>
            <pc:docMk/>
            <pc:sldMasterMk cId="969977971" sldId="2147483660"/>
            <pc:sldLayoutMk cId="3072622266" sldId="2147483670"/>
          </pc:sldLayoutMkLst>
          <pc:spChg chg="mod">
            <ac:chgData name="w cq" userId="e0736dbbc12f8425" providerId="LiveId" clId="{CCBBB73A-2838-4B45-B0DA-0BF8684F90A7}" dt="2020-12-26T14:36:12.177" v="1"/>
            <ac:spMkLst>
              <pc:docMk/>
              <pc:sldMasterMk cId="969977971" sldId="2147483660"/>
              <pc:sldLayoutMk cId="3072622266" sldId="2147483670"/>
              <ac:spMk id="2" creationId="{6061F327-EF22-4CFE-B10F-CDA79FB416A5}"/>
            </ac:spMkLst>
          </pc:spChg>
          <pc:spChg chg="mod">
            <ac:chgData name="w cq" userId="e0736dbbc12f8425" providerId="LiveId" clId="{CCBBB73A-2838-4B45-B0DA-0BF8684F90A7}" dt="2020-12-26T14:36:12.177" v="1"/>
            <ac:spMkLst>
              <pc:docMk/>
              <pc:sldMasterMk cId="969977971" sldId="2147483660"/>
              <pc:sldLayoutMk cId="3072622266" sldId="2147483670"/>
              <ac:spMk id="3" creationId="{4FC41EDE-8429-4050-8070-325E9C75748C}"/>
            </ac:spMkLst>
          </pc:spChg>
          <pc:spChg chg="mod">
            <ac:chgData name="w cq" userId="e0736dbbc12f8425" providerId="LiveId" clId="{CCBBB73A-2838-4B45-B0DA-0BF8684F90A7}" dt="2020-12-26T14:36:12.177" v="1"/>
            <ac:spMkLst>
              <pc:docMk/>
              <pc:sldMasterMk cId="969977971" sldId="2147483660"/>
              <pc:sldLayoutMk cId="3072622266" sldId="2147483670"/>
              <ac:spMk id="4" creationId="{D249D132-8B3A-4AA6-A33B-B1AEBDC9FE69}"/>
            </ac:spMkLst>
          </pc:spChg>
        </pc:sldLayoutChg>
        <pc:sldLayoutChg chg="setBg">
          <pc:chgData name="w cq" userId="e0736dbbc12f8425" providerId="LiveId" clId="{CCBBB73A-2838-4B45-B0DA-0BF8684F90A7}" dt="2020-12-26T15:11:36.251" v="1059"/>
          <pc:sldLayoutMkLst>
            <pc:docMk/>
            <pc:sldMasterMk cId="969977971" sldId="2147483660"/>
            <pc:sldLayoutMk cId="1142748039" sldId="2147483671"/>
          </pc:sldLayoutMkLst>
        </pc:sldLayoutChg>
        <pc:sldLayoutChg chg="modSp setBg">
          <pc:chgData name="w cq" userId="e0736dbbc12f8425" providerId="LiveId" clId="{CCBBB73A-2838-4B45-B0DA-0BF8684F90A7}" dt="2020-12-26T15:11:36.251" v="1059"/>
          <pc:sldLayoutMkLst>
            <pc:docMk/>
            <pc:sldMasterMk cId="969977971" sldId="2147483660"/>
            <pc:sldLayoutMk cId="1753309455" sldId="2147483672"/>
          </pc:sldLayoutMkLst>
          <pc:spChg chg="mod">
            <ac:chgData name="w cq" userId="e0736dbbc12f8425" providerId="LiveId" clId="{CCBBB73A-2838-4B45-B0DA-0BF8684F90A7}" dt="2020-12-26T14:36:12.177" v="1"/>
            <ac:spMkLst>
              <pc:docMk/>
              <pc:sldMasterMk cId="969977971" sldId="2147483660"/>
              <pc:sldLayoutMk cId="1753309455" sldId="2147483672"/>
              <ac:spMk id="2" creationId="{6384AB60-99D1-4434-B052-D07ADF445372}"/>
            </ac:spMkLst>
          </pc:spChg>
          <pc:spChg chg="mod">
            <ac:chgData name="w cq" userId="e0736dbbc12f8425" providerId="LiveId" clId="{CCBBB73A-2838-4B45-B0DA-0BF8684F90A7}" dt="2020-12-26T14:36:12.177" v="1"/>
            <ac:spMkLst>
              <pc:docMk/>
              <pc:sldMasterMk cId="969977971" sldId="2147483660"/>
              <pc:sldLayoutMk cId="1753309455" sldId="2147483672"/>
              <ac:spMk id="3" creationId="{CF339B2F-934C-404A-B4E5-0B9AF5C0EF86}"/>
            </ac:spMkLst>
          </pc:spChg>
        </pc:sldLayoutChg>
        <pc:sldLayoutChg chg="add del mod">
          <pc:chgData name="w cq" userId="e0736dbbc12f8425" providerId="LiveId" clId="{CCBBB73A-2838-4B45-B0DA-0BF8684F90A7}" dt="2020-12-26T15:44:21.968" v="1580" actId="2696"/>
          <pc:sldLayoutMkLst>
            <pc:docMk/>
            <pc:sldMasterMk cId="969977971" sldId="2147483660"/>
            <pc:sldLayoutMk cId="63805224" sldId="2147483673"/>
          </pc:sldLayoutMkLst>
        </pc:sldLayoutChg>
        <pc:sldLayoutChg chg="add mod">
          <pc:chgData name="w cq" userId="e0736dbbc12f8425" providerId="LiveId" clId="{CCBBB73A-2838-4B45-B0DA-0BF8684F90A7}" dt="2020-12-26T15:49:51.350" v="1656" actId="22"/>
          <pc:sldLayoutMkLst>
            <pc:docMk/>
            <pc:sldMasterMk cId="969977971" sldId="2147483660"/>
            <pc:sldLayoutMk cId="2095202965" sldId="2147483673"/>
          </pc:sldLayoutMkLst>
        </pc:sldLayoutChg>
        <pc:sldLayoutChg chg="add del mod">
          <pc:chgData name="w cq" userId="e0736dbbc12f8425" providerId="LiveId" clId="{CCBBB73A-2838-4B45-B0DA-0BF8684F90A7}" dt="2020-12-26T15:44:22.638" v="1581" actId="2696"/>
          <pc:sldLayoutMkLst>
            <pc:docMk/>
            <pc:sldMasterMk cId="969977971" sldId="2147483660"/>
            <pc:sldLayoutMk cId="2754561091" sldId="2147483674"/>
          </pc:sldLayoutMkLst>
        </pc:sldLayoutChg>
        <pc:sldLayoutChg chg="add mod">
          <pc:chgData name="w cq" userId="e0736dbbc12f8425" providerId="LiveId" clId="{CCBBB73A-2838-4B45-B0DA-0BF8684F90A7}" dt="2020-12-26T15:50:16.585" v="1659" actId="22"/>
          <pc:sldLayoutMkLst>
            <pc:docMk/>
            <pc:sldMasterMk cId="969977971" sldId="2147483660"/>
            <pc:sldLayoutMk cId="3092058643" sldId="2147483674"/>
          </pc:sldLayoutMkLst>
        </pc:sldLayoutChg>
        <pc:sldLayoutChg chg="add mod">
          <pc:chgData name="w cq" userId="e0736dbbc12f8425" providerId="LiveId" clId="{CCBBB73A-2838-4B45-B0DA-0BF8684F90A7}" dt="2020-12-27T13:50:11.162" v="1713" actId="22"/>
          <pc:sldLayoutMkLst>
            <pc:docMk/>
            <pc:sldMasterMk cId="969977971" sldId="2147483660"/>
            <pc:sldLayoutMk cId="3812175066" sldId="2147483675"/>
          </pc:sldLayoutMkLst>
        </pc:sldLayoutChg>
        <pc:sldLayoutChg chg="add mod">
          <pc:chgData name="w cq" userId="e0736dbbc12f8425" providerId="LiveId" clId="{CCBBB73A-2838-4B45-B0DA-0BF8684F90A7}" dt="2020-12-27T13:53:34.156" v="1726" actId="22"/>
          <pc:sldLayoutMkLst>
            <pc:docMk/>
            <pc:sldMasterMk cId="969977971" sldId="2147483660"/>
            <pc:sldLayoutMk cId="1199040784" sldId="2147483676"/>
          </pc:sldLayoutMkLst>
        </pc:sldLayoutChg>
        <pc:sldLayoutChg chg="add mod">
          <pc:chgData name="w cq" userId="e0736dbbc12f8425" providerId="LiveId" clId="{CCBBB73A-2838-4B45-B0DA-0BF8684F90A7}" dt="2020-12-27T14:45:45.149" v="1773" actId="22"/>
          <pc:sldLayoutMkLst>
            <pc:docMk/>
            <pc:sldMasterMk cId="969977971" sldId="2147483660"/>
            <pc:sldLayoutMk cId="1807450311" sldId="2147483677"/>
          </pc:sldLayoutMkLst>
        </pc:sldLayoutChg>
        <pc:sldLayoutChg chg="add mod">
          <pc:chgData name="w cq" userId="e0736dbbc12f8425" providerId="LiveId" clId="{CCBBB73A-2838-4B45-B0DA-0BF8684F90A7}" dt="2020-12-27T14:51:04.687" v="1807" actId="22"/>
          <pc:sldLayoutMkLst>
            <pc:docMk/>
            <pc:sldMasterMk cId="969977971" sldId="2147483660"/>
            <pc:sldLayoutMk cId="2958436677" sldId="214748367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7322FF-F4B5-4D0D-BA69-CB34CA1EDCC1}" type="datetimeFigureOut">
              <a:rPr lang="zh-CN" altLang="en-US" smtClean="0"/>
              <a:t>2021-02-04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510A20-B26C-4643-BCC5-461A85C5BDFB}" type="slidenum">
              <a:rPr lang="zh-CN" altLang="en-US" smtClean="0"/>
              <a:t>‹#›</a:t>
            </a:fld>
            <a:endParaRPr lang="zh-CN" altLang="en-US"/>
          </a:p>
        </p:txBody>
      </p:sp>
    </p:spTree>
    <p:extLst>
      <p:ext uri="{BB962C8B-B14F-4D97-AF65-F5344CB8AC3E}">
        <p14:creationId xmlns:p14="http://schemas.microsoft.com/office/powerpoint/2010/main" val="2902235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8DACF4F-5AF3-4A42-8705-989C3865B12C}" type="slidenum">
              <a:rPr lang="zh-CN" altLang="en-US" smtClean="0"/>
              <a:t>6</a:t>
            </a:fld>
            <a:endParaRPr lang="zh-CN" altLang="en-US"/>
          </a:p>
        </p:txBody>
      </p:sp>
    </p:spTree>
    <p:extLst>
      <p:ext uri="{BB962C8B-B14F-4D97-AF65-F5344CB8AC3E}">
        <p14:creationId xmlns:p14="http://schemas.microsoft.com/office/powerpoint/2010/main" val="3300527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#include&lt;iostream&gt;</a:t>
            </a:r>
          </a:p>
          <a:p>
            <a:r>
              <a:rPr lang="en-US" altLang="zh-CN"/>
              <a:t>using namespace std;</a:t>
            </a:r>
          </a:p>
          <a:p>
            <a:r>
              <a:rPr lang="en-US" altLang="zh-CN"/>
              <a:t>int main() {</a:t>
            </a:r>
          </a:p>
          <a:p>
            <a:r>
              <a:rPr lang="en-US" altLang="zh-CN"/>
              <a:t>    </a:t>
            </a:r>
            <a:r>
              <a:rPr lang="en-US" altLang="zh-CN" err="1"/>
              <a:t>cout</a:t>
            </a:r>
            <a:r>
              <a:rPr lang="en-US" altLang="zh-CN"/>
              <a:t> &lt;&lt; (260 + 220) / (12 + 20) &lt;&lt; </a:t>
            </a:r>
            <a:r>
              <a:rPr lang="en-US" altLang="zh-CN" err="1"/>
              <a:t>endl</a:t>
            </a:r>
            <a:r>
              <a:rPr lang="en-US" altLang="zh-CN"/>
              <a:t>;</a:t>
            </a:r>
          </a:p>
          <a:p>
            <a:r>
              <a:rPr lang="en-US" altLang="zh-CN"/>
              <a:t>    return 0;</a:t>
            </a:r>
          </a:p>
          <a:p>
            <a:r>
              <a:rPr lang="en-US" altLang="zh-CN"/>
              <a:t>}</a:t>
            </a:r>
            <a:endParaRPr lang="zh-CN" altLang="en-US"/>
          </a:p>
        </p:txBody>
      </p:sp>
      <p:sp>
        <p:nvSpPr>
          <p:cNvPr id="4" name="灯片编号占位符 3"/>
          <p:cNvSpPr>
            <a:spLocks noGrp="1"/>
          </p:cNvSpPr>
          <p:nvPr>
            <p:ph type="sldNum" sz="quarter" idx="5"/>
          </p:nvPr>
        </p:nvSpPr>
        <p:spPr/>
        <p:txBody>
          <a:bodyPr/>
          <a:lstStyle/>
          <a:p>
            <a:fld id="{08DACF4F-5AF3-4A42-8705-989C3865B12C}" type="slidenum">
              <a:rPr lang="zh-CN" altLang="en-US" smtClean="0"/>
              <a:t>20</a:t>
            </a:fld>
            <a:endParaRPr lang="zh-CN" altLang="en-US"/>
          </a:p>
        </p:txBody>
      </p:sp>
    </p:spTree>
    <p:extLst>
      <p:ext uri="{BB962C8B-B14F-4D97-AF65-F5344CB8AC3E}">
        <p14:creationId xmlns:p14="http://schemas.microsoft.com/office/powerpoint/2010/main" val="1160969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#include&lt;iostream&gt;</a:t>
            </a:r>
          </a:p>
          <a:p>
            <a:r>
              <a:rPr lang="en-US" altLang="zh-CN"/>
              <a:t>#include&lt;</a:t>
            </a:r>
            <a:r>
              <a:rPr lang="en-US" altLang="zh-CN" err="1"/>
              <a:t>cmath</a:t>
            </a:r>
            <a:r>
              <a:rPr lang="en-US" altLang="zh-CN"/>
              <a:t>&gt;</a:t>
            </a:r>
          </a:p>
          <a:p>
            <a:r>
              <a:rPr lang="en-US" altLang="zh-CN"/>
              <a:t>using namespace std;</a:t>
            </a:r>
          </a:p>
          <a:p>
            <a:r>
              <a:rPr lang="en-US" altLang="zh-CN"/>
              <a:t>int main() {</a:t>
            </a:r>
          </a:p>
          <a:p>
            <a:r>
              <a:rPr lang="en-US" altLang="zh-CN"/>
              <a:t>    </a:t>
            </a:r>
            <a:r>
              <a:rPr lang="en-US" altLang="zh-CN" err="1"/>
              <a:t>cout</a:t>
            </a:r>
            <a:r>
              <a:rPr lang="en-US" altLang="zh-CN"/>
              <a:t> &lt;&lt; sqrt(pow(6, 2) + pow(9, 2)) &lt;&lt; </a:t>
            </a:r>
            <a:r>
              <a:rPr lang="en-US" altLang="zh-CN" err="1"/>
              <a:t>endl</a:t>
            </a:r>
            <a:r>
              <a:rPr lang="en-US" altLang="zh-CN"/>
              <a:t>;</a:t>
            </a:r>
          </a:p>
          <a:p>
            <a:r>
              <a:rPr lang="en-US" altLang="zh-CN"/>
              <a:t>    return 0;</a:t>
            </a:r>
          </a:p>
          <a:p>
            <a:r>
              <a:rPr lang="en-US" altLang="zh-CN"/>
              <a:t>}</a:t>
            </a:r>
          </a:p>
          <a:p>
            <a:endParaRPr lang="zh-CN" altLang="en-US"/>
          </a:p>
        </p:txBody>
      </p:sp>
      <p:sp>
        <p:nvSpPr>
          <p:cNvPr id="4" name="灯片编号占位符 3"/>
          <p:cNvSpPr>
            <a:spLocks noGrp="1"/>
          </p:cNvSpPr>
          <p:nvPr>
            <p:ph type="sldNum" sz="quarter" idx="5"/>
          </p:nvPr>
        </p:nvSpPr>
        <p:spPr/>
        <p:txBody>
          <a:bodyPr/>
          <a:lstStyle/>
          <a:p>
            <a:fld id="{08DACF4F-5AF3-4A42-8705-989C3865B12C}" type="slidenum">
              <a:rPr lang="zh-CN" altLang="en-US" smtClean="0"/>
              <a:t>22</a:t>
            </a:fld>
            <a:endParaRPr lang="zh-CN" altLang="en-US"/>
          </a:p>
        </p:txBody>
      </p:sp>
    </p:spTree>
    <p:extLst>
      <p:ext uri="{BB962C8B-B14F-4D97-AF65-F5344CB8AC3E}">
        <p14:creationId xmlns:p14="http://schemas.microsoft.com/office/powerpoint/2010/main" val="143467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#include&lt;iostream&gt;</a:t>
            </a:r>
          </a:p>
          <a:p>
            <a:r>
              <a:rPr lang="en-US" altLang="zh-CN"/>
              <a:t>#include&lt;</a:t>
            </a:r>
            <a:r>
              <a:rPr lang="en-US" altLang="zh-CN" err="1"/>
              <a:t>cmath</a:t>
            </a:r>
            <a:r>
              <a:rPr lang="en-US" altLang="zh-CN"/>
              <a:t>&gt;</a:t>
            </a:r>
          </a:p>
          <a:p>
            <a:r>
              <a:rPr lang="en-US" altLang="zh-CN"/>
              <a:t>using namespace std;</a:t>
            </a:r>
          </a:p>
          <a:p>
            <a:r>
              <a:rPr lang="en-US" altLang="zh-CN"/>
              <a:t>int main() {</a:t>
            </a:r>
          </a:p>
          <a:p>
            <a:r>
              <a:rPr lang="en-US" altLang="zh-CN"/>
              <a:t>    </a:t>
            </a:r>
            <a:r>
              <a:rPr lang="en-US" altLang="zh-CN" err="1"/>
              <a:t>cout</a:t>
            </a:r>
            <a:r>
              <a:rPr lang="en-US" altLang="zh-CN"/>
              <a:t> &lt;&lt; sqrt(pow(6, 2) + pow(9, 2)) &lt;&lt; </a:t>
            </a:r>
            <a:r>
              <a:rPr lang="en-US" altLang="zh-CN" err="1"/>
              <a:t>endl</a:t>
            </a:r>
            <a:r>
              <a:rPr lang="en-US" altLang="zh-CN"/>
              <a:t>;</a:t>
            </a:r>
          </a:p>
          <a:p>
            <a:r>
              <a:rPr lang="en-US" altLang="zh-CN"/>
              <a:t>    return 0;</a:t>
            </a:r>
          </a:p>
          <a:p>
            <a:r>
              <a:rPr lang="en-US" altLang="zh-CN"/>
              <a:t>}</a:t>
            </a:r>
          </a:p>
          <a:p>
            <a:endParaRPr lang="zh-CN" altLang="en-US"/>
          </a:p>
        </p:txBody>
      </p:sp>
      <p:sp>
        <p:nvSpPr>
          <p:cNvPr id="4" name="灯片编号占位符 3"/>
          <p:cNvSpPr>
            <a:spLocks noGrp="1"/>
          </p:cNvSpPr>
          <p:nvPr>
            <p:ph type="sldNum" sz="quarter" idx="5"/>
          </p:nvPr>
        </p:nvSpPr>
        <p:spPr/>
        <p:txBody>
          <a:bodyPr/>
          <a:lstStyle/>
          <a:p>
            <a:fld id="{08DACF4F-5AF3-4A42-8705-989C3865B12C}" type="slidenum">
              <a:rPr lang="zh-CN" altLang="en-US" smtClean="0"/>
              <a:t>23</a:t>
            </a:fld>
            <a:endParaRPr lang="zh-CN" altLang="en-US"/>
          </a:p>
        </p:txBody>
      </p:sp>
    </p:spTree>
    <p:extLst>
      <p:ext uri="{BB962C8B-B14F-4D97-AF65-F5344CB8AC3E}">
        <p14:creationId xmlns:p14="http://schemas.microsoft.com/office/powerpoint/2010/main" val="751684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8DACF4F-5AF3-4A42-8705-989C3865B12C}" type="slidenum">
              <a:rPr lang="zh-CN" altLang="en-US" smtClean="0"/>
              <a:t>25</a:t>
            </a:fld>
            <a:endParaRPr lang="zh-CN" altLang="en-US"/>
          </a:p>
        </p:txBody>
      </p:sp>
    </p:spTree>
    <p:extLst>
      <p:ext uri="{BB962C8B-B14F-4D97-AF65-F5344CB8AC3E}">
        <p14:creationId xmlns:p14="http://schemas.microsoft.com/office/powerpoint/2010/main" val="2923786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#include&lt;iostream&gt;</a:t>
            </a:r>
          </a:p>
          <a:p>
            <a:r>
              <a:rPr lang="en-US" altLang="zh-CN"/>
              <a:t>using namespace std;</a:t>
            </a:r>
          </a:p>
          <a:p>
            <a:r>
              <a:rPr lang="en-US" altLang="zh-CN"/>
              <a:t>int main() {</a:t>
            </a:r>
          </a:p>
          <a:p>
            <a:r>
              <a:rPr lang="en-US" altLang="zh-CN"/>
              <a:t>    int balance = 100; // </a:t>
            </a:r>
            <a:r>
              <a:rPr lang="zh-CN" altLang="en-US"/>
              <a:t>初始余额</a:t>
            </a:r>
          </a:p>
          <a:p>
            <a:r>
              <a:rPr lang="zh-CN" altLang="en-US"/>
              <a:t>    </a:t>
            </a:r>
            <a:r>
              <a:rPr lang="en-US" altLang="zh-CN"/>
              <a:t>balance = balance + 10;</a:t>
            </a:r>
          </a:p>
          <a:p>
            <a:r>
              <a:rPr lang="en-US" altLang="zh-CN"/>
              <a:t>    </a:t>
            </a:r>
            <a:r>
              <a:rPr lang="en-US" altLang="zh-CN" err="1"/>
              <a:t>cout</a:t>
            </a:r>
            <a:r>
              <a:rPr lang="en-US" altLang="zh-CN"/>
              <a:t> &lt;&lt; balance &lt;&lt; </a:t>
            </a:r>
            <a:r>
              <a:rPr lang="en-US" altLang="zh-CN" err="1"/>
              <a:t>endl</a:t>
            </a:r>
            <a:r>
              <a:rPr lang="en-US" altLang="zh-CN"/>
              <a:t>;</a:t>
            </a:r>
          </a:p>
          <a:p>
            <a:r>
              <a:rPr lang="en-US" altLang="zh-CN"/>
              <a:t>    balance -= 20;</a:t>
            </a:r>
          </a:p>
          <a:p>
            <a:r>
              <a:rPr lang="en-US" altLang="zh-CN"/>
              <a:t>    </a:t>
            </a:r>
            <a:r>
              <a:rPr lang="en-US" altLang="zh-CN" err="1"/>
              <a:t>cout</a:t>
            </a:r>
            <a:r>
              <a:rPr lang="en-US" altLang="zh-CN"/>
              <a:t> &lt;&lt; balance &lt;&lt; </a:t>
            </a:r>
            <a:r>
              <a:rPr lang="en-US" altLang="zh-CN" err="1"/>
              <a:t>endl</a:t>
            </a:r>
            <a:r>
              <a:rPr lang="en-US" altLang="zh-CN"/>
              <a:t>;</a:t>
            </a:r>
          </a:p>
          <a:p>
            <a:r>
              <a:rPr lang="en-US" altLang="zh-CN"/>
              <a:t>    balance = 0;</a:t>
            </a:r>
          </a:p>
          <a:p>
            <a:r>
              <a:rPr lang="en-US" altLang="zh-CN"/>
              <a:t>    </a:t>
            </a:r>
            <a:r>
              <a:rPr lang="en-US" altLang="zh-CN" err="1"/>
              <a:t>cout</a:t>
            </a:r>
            <a:r>
              <a:rPr lang="en-US" altLang="zh-CN"/>
              <a:t> &lt;&lt; balance &lt;&lt; </a:t>
            </a:r>
            <a:r>
              <a:rPr lang="en-US" altLang="zh-CN" err="1"/>
              <a:t>endl</a:t>
            </a:r>
            <a:r>
              <a:rPr lang="en-US" altLang="zh-CN"/>
              <a:t>;</a:t>
            </a:r>
          </a:p>
          <a:p>
            <a:r>
              <a:rPr lang="en-US" altLang="zh-CN"/>
              <a:t>    return 0;</a:t>
            </a:r>
          </a:p>
          <a:p>
            <a:r>
              <a:rPr lang="en-US" altLang="zh-CN"/>
              <a:t>}</a:t>
            </a:r>
          </a:p>
          <a:p>
            <a:endParaRPr lang="zh-CN" altLang="en-US"/>
          </a:p>
        </p:txBody>
      </p:sp>
      <p:sp>
        <p:nvSpPr>
          <p:cNvPr id="4" name="灯片编号占位符 3"/>
          <p:cNvSpPr>
            <a:spLocks noGrp="1"/>
          </p:cNvSpPr>
          <p:nvPr>
            <p:ph type="sldNum" sz="quarter" idx="5"/>
          </p:nvPr>
        </p:nvSpPr>
        <p:spPr/>
        <p:txBody>
          <a:bodyPr/>
          <a:lstStyle/>
          <a:p>
            <a:fld id="{08DACF4F-5AF3-4A42-8705-989C3865B12C}" type="slidenum">
              <a:rPr lang="zh-CN" altLang="en-US" smtClean="0"/>
              <a:t>28</a:t>
            </a:fld>
            <a:endParaRPr lang="zh-CN" altLang="en-US"/>
          </a:p>
        </p:txBody>
      </p:sp>
    </p:spTree>
    <p:extLst>
      <p:ext uri="{BB962C8B-B14F-4D97-AF65-F5344CB8AC3E}">
        <p14:creationId xmlns:p14="http://schemas.microsoft.com/office/powerpoint/2010/main" val="4285233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#include&lt;iostream&gt;</a:t>
            </a:r>
          </a:p>
          <a:p>
            <a:r>
              <a:rPr lang="en-US" altLang="zh-CN"/>
              <a:t>#include&lt;</a:t>
            </a:r>
            <a:r>
              <a:rPr lang="en-US" altLang="zh-CN" err="1"/>
              <a:t>cmath</a:t>
            </a:r>
            <a:r>
              <a:rPr lang="en-US" altLang="zh-CN"/>
              <a:t>&gt;</a:t>
            </a:r>
          </a:p>
          <a:p>
            <a:r>
              <a:rPr lang="en-US" altLang="zh-CN"/>
              <a:t>using namespace std;</a:t>
            </a:r>
          </a:p>
          <a:p>
            <a:r>
              <a:rPr lang="en-US" altLang="zh-CN"/>
              <a:t>int main() {</a:t>
            </a:r>
          </a:p>
          <a:p>
            <a:r>
              <a:rPr lang="en-US" altLang="zh-CN"/>
              <a:t>    double r = 5;</a:t>
            </a:r>
          </a:p>
          <a:p>
            <a:r>
              <a:rPr lang="en-US" altLang="zh-CN"/>
              <a:t>    const double PI = 3.141593;</a:t>
            </a:r>
          </a:p>
          <a:p>
            <a:r>
              <a:rPr lang="en-US" altLang="zh-CN"/>
              <a:t>//#define PI 3.141593</a:t>
            </a:r>
          </a:p>
          <a:p>
            <a:r>
              <a:rPr lang="en-US" altLang="zh-CN"/>
              <a:t>    </a:t>
            </a:r>
            <a:r>
              <a:rPr lang="en-US" altLang="zh-CN" err="1"/>
              <a:t>cout</a:t>
            </a:r>
            <a:r>
              <a:rPr lang="en-US" altLang="zh-CN"/>
              <a:t> &lt;&lt; 2 * PI * r &lt;&lt; </a:t>
            </a:r>
            <a:r>
              <a:rPr lang="en-US" altLang="zh-CN" err="1"/>
              <a:t>endl</a:t>
            </a:r>
            <a:r>
              <a:rPr lang="en-US" altLang="zh-CN"/>
              <a:t>;</a:t>
            </a:r>
          </a:p>
          <a:p>
            <a:r>
              <a:rPr lang="en-US" altLang="zh-CN"/>
              <a:t>    </a:t>
            </a:r>
            <a:r>
              <a:rPr lang="en-US" altLang="zh-CN" err="1"/>
              <a:t>cout</a:t>
            </a:r>
            <a:r>
              <a:rPr lang="en-US" altLang="zh-CN"/>
              <a:t> &lt;&lt; PI * r * r&lt;&lt; </a:t>
            </a:r>
            <a:r>
              <a:rPr lang="en-US" altLang="zh-CN" err="1"/>
              <a:t>endl</a:t>
            </a:r>
            <a:r>
              <a:rPr lang="en-US" altLang="zh-CN"/>
              <a:t>;</a:t>
            </a:r>
          </a:p>
          <a:p>
            <a:r>
              <a:rPr lang="en-US" altLang="zh-CN"/>
              <a:t>    </a:t>
            </a:r>
            <a:r>
              <a:rPr lang="en-US" altLang="zh-CN" err="1"/>
              <a:t>cout</a:t>
            </a:r>
            <a:r>
              <a:rPr lang="en-US" altLang="zh-CN"/>
              <a:t> &lt;&lt; 4.0 / 3 * PI * pow(r, 3) &lt;&lt; </a:t>
            </a:r>
            <a:r>
              <a:rPr lang="en-US" altLang="zh-CN" err="1"/>
              <a:t>endl</a:t>
            </a:r>
            <a:r>
              <a:rPr lang="en-US" altLang="zh-CN"/>
              <a:t>; // </a:t>
            </a:r>
            <a:r>
              <a:rPr lang="zh-CN" altLang="en-US"/>
              <a:t>不能写成 </a:t>
            </a:r>
            <a:r>
              <a:rPr lang="en-US" altLang="zh-CN"/>
              <a:t>4/3*PI*pow(</a:t>
            </a:r>
            <a:r>
              <a:rPr lang="en-US" altLang="zh-CN" err="1"/>
              <a:t>r,3</a:t>
            </a:r>
            <a:r>
              <a:rPr lang="en-US" altLang="zh-CN"/>
              <a:t>)</a:t>
            </a:r>
          </a:p>
          <a:p>
            <a:r>
              <a:rPr lang="en-US" altLang="zh-CN"/>
              <a:t>    return 0;</a:t>
            </a:r>
          </a:p>
          <a:p>
            <a:r>
              <a:rPr lang="en-US" altLang="zh-CN"/>
              <a:t>}</a:t>
            </a:r>
          </a:p>
          <a:p>
            <a:endParaRPr lang="zh-CN" altLang="en-US"/>
          </a:p>
        </p:txBody>
      </p:sp>
      <p:sp>
        <p:nvSpPr>
          <p:cNvPr id="4" name="灯片编号占位符 3"/>
          <p:cNvSpPr>
            <a:spLocks noGrp="1"/>
          </p:cNvSpPr>
          <p:nvPr>
            <p:ph type="sldNum" sz="quarter" idx="5"/>
          </p:nvPr>
        </p:nvSpPr>
        <p:spPr/>
        <p:txBody>
          <a:bodyPr/>
          <a:lstStyle/>
          <a:p>
            <a:fld id="{08DACF4F-5AF3-4A42-8705-989C3865B12C}" type="slidenum">
              <a:rPr lang="zh-CN" altLang="en-US" smtClean="0"/>
              <a:t>29</a:t>
            </a:fld>
            <a:endParaRPr lang="zh-CN" altLang="en-US"/>
          </a:p>
        </p:txBody>
      </p:sp>
    </p:spTree>
    <p:extLst>
      <p:ext uri="{BB962C8B-B14F-4D97-AF65-F5344CB8AC3E}">
        <p14:creationId xmlns:p14="http://schemas.microsoft.com/office/powerpoint/2010/main" val="3067557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#include&lt;iostream&gt;</a:t>
            </a:r>
          </a:p>
          <a:p>
            <a:r>
              <a:rPr lang="en-US" altLang="zh-CN"/>
              <a:t>#include&lt;</a:t>
            </a:r>
            <a:r>
              <a:rPr lang="en-US" altLang="zh-CN" err="1"/>
              <a:t>cmath</a:t>
            </a:r>
            <a:r>
              <a:rPr lang="en-US" altLang="zh-CN"/>
              <a:t>&gt;</a:t>
            </a:r>
          </a:p>
          <a:p>
            <a:r>
              <a:rPr lang="en-US" altLang="zh-CN"/>
              <a:t>using namespace std;</a:t>
            </a:r>
          </a:p>
          <a:p>
            <a:r>
              <a:rPr lang="en-US" altLang="zh-CN"/>
              <a:t>int main() {</a:t>
            </a:r>
          </a:p>
          <a:p>
            <a:r>
              <a:rPr lang="en-US" altLang="zh-CN"/>
              <a:t>    double r = 5;</a:t>
            </a:r>
          </a:p>
          <a:p>
            <a:r>
              <a:rPr lang="en-US" altLang="zh-CN"/>
              <a:t>    const double PI = 3.141593;</a:t>
            </a:r>
          </a:p>
          <a:p>
            <a:r>
              <a:rPr lang="en-US" altLang="zh-CN"/>
              <a:t>//#define PI 3.141593</a:t>
            </a:r>
          </a:p>
          <a:p>
            <a:r>
              <a:rPr lang="en-US" altLang="zh-CN"/>
              <a:t>    </a:t>
            </a:r>
            <a:r>
              <a:rPr lang="en-US" altLang="zh-CN" err="1"/>
              <a:t>cout</a:t>
            </a:r>
            <a:r>
              <a:rPr lang="en-US" altLang="zh-CN"/>
              <a:t> &lt;&lt; 2 * PI * r &lt;&lt; </a:t>
            </a:r>
            <a:r>
              <a:rPr lang="en-US" altLang="zh-CN" err="1"/>
              <a:t>endl</a:t>
            </a:r>
            <a:r>
              <a:rPr lang="en-US" altLang="zh-CN"/>
              <a:t>;</a:t>
            </a:r>
          </a:p>
          <a:p>
            <a:r>
              <a:rPr lang="en-US" altLang="zh-CN"/>
              <a:t>    </a:t>
            </a:r>
            <a:r>
              <a:rPr lang="en-US" altLang="zh-CN" err="1"/>
              <a:t>cout</a:t>
            </a:r>
            <a:r>
              <a:rPr lang="en-US" altLang="zh-CN"/>
              <a:t> &lt;&lt; PI * r * r&lt;&lt; </a:t>
            </a:r>
            <a:r>
              <a:rPr lang="en-US" altLang="zh-CN" err="1"/>
              <a:t>endl</a:t>
            </a:r>
            <a:r>
              <a:rPr lang="en-US" altLang="zh-CN"/>
              <a:t>;</a:t>
            </a:r>
          </a:p>
          <a:p>
            <a:r>
              <a:rPr lang="en-US" altLang="zh-CN"/>
              <a:t>    </a:t>
            </a:r>
            <a:r>
              <a:rPr lang="en-US" altLang="zh-CN" err="1"/>
              <a:t>cout</a:t>
            </a:r>
            <a:r>
              <a:rPr lang="en-US" altLang="zh-CN"/>
              <a:t> &lt;&lt; 4.0 / 3 * PI * pow(r, 3) &lt;&lt; </a:t>
            </a:r>
            <a:r>
              <a:rPr lang="en-US" altLang="zh-CN" err="1"/>
              <a:t>endl</a:t>
            </a:r>
            <a:r>
              <a:rPr lang="en-US" altLang="zh-CN"/>
              <a:t>; // </a:t>
            </a:r>
            <a:r>
              <a:rPr lang="zh-CN" altLang="en-US"/>
              <a:t>不能写成 </a:t>
            </a:r>
            <a:r>
              <a:rPr lang="en-US" altLang="zh-CN"/>
              <a:t>4/3*PI*pow(</a:t>
            </a:r>
            <a:r>
              <a:rPr lang="en-US" altLang="zh-CN" err="1"/>
              <a:t>r,3</a:t>
            </a:r>
            <a:r>
              <a:rPr lang="en-US" altLang="zh-CN"/>
              <a:t>)</a:t>
            </a:r>
          </a:p>
          <a:p>
            <a:r>
              <a:rPr lang="en-US" altLang="zh-CN"/>
              <a:t>    return 0;</a:t>
            </a:r>
          </a:p>
          <a:p>
            <a:r>
              <a:rPr lang="en-US" altLang="zh-CN"/>
              <a:t>}</a:t>
            </a:r>
          </a:p>
          <a:p>
            <a:endParaRPr lang="zh-CN" altLang="en-US"/>
          </a:p>
        </p:txBody>
      </p:sp>
      <p:sp>
        <p:nvSpPr>
          <p:cNvPr id="4" name="灯片编号占位符 3"/>
          <p:cNvSpPr>
            <a:spLocks noGrp="1"/>
          </p:cNvSpPr>
          <p:nvPr>
            <p:ph type="sldNum" sz="quarter" idx="5"/>
          </p:nvPr>
        </p:nvSpPr>
        <p:spPr/>
        <p:txBody>
          <a:bodyPr/>
          <a:lstStyle/>
          <a:p>
            <a:fld id="{08DACF4F-5AF3-4A42-8705-989C3865B12C}" type="slidenum">
              <a:rPr lang="zh-CN" altLang="en-US" smtClean="0"/>
              <a:t>31</a:t>
            </a:fld>
            <a:endParaRPr lang="zh-CN" altLang="en-US"/>
          </a:p>
        </p:txBody>
      </p:sp>
    </p:spTree>
    <p:extLst>
      <p:ext uri="{BB962C8B-B14F-4D97-AF65-F5344CB8AC3E}">
        <p14:creationId xmlns:p14="http://schemas.microsoft.com/office/powerpoint/2010/main" val="2613067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#include&lt;iostream&gt;</a:t>
            </a:r>
          </a:p>
          <a:p>
            <a:r>
              <a:rPr lang="en-US" altLang="zh-CN"/>
              <a:t>using namespace std;</a:t>
            </a:r>
          </a:p>
          <a:p>
            <a:r>
              <a:rPr lang="en-US" altLang="zh-CN"/>
              <a:t>int main() {</a:t>
            </a:r>
          </a:p>
          <a:p>
            <a:r>
              <a:rPr lang="en-US" altLang="zh-CN"/>
              <a:t>    int num = 1; // </a:t>
            </a:r>
            <a:r>
              <a:rPr lang="zh-CN" altLang="en-US"/>
              <a:t>第四天</a:t>
            </a:r>
          </a:p>
          <a:p>
            <a:r>
              <a:rPr lang="zh-CN" altLang="en-US"/>
              <a:t>    </a:t>
            </a:r>
            <a:r>
              <a:rPr lang="en-US" altLang="zh-CN"/>
              <a:t>num = (num + 1) * 2; // </a:t>
            </a:r>
            <a:r>
              <a:rPr lang="zh-CN" altLang="en-US"/>
              <a:t>第三天</a:t>
            </a:r>
          </a:p>
          <a:p>
            <a:r>
              <a:rPr lang="zh-CN" altLang="en-US"/>
              <a:t>    </a:t>
            </a:r>
            <a:r>
              <a:rPr lang="en-US" altLang="zh-CN"/>
              <a:t>num = (num + 1) * 2; // </a:t>
            </a:r>
            <a:r>
              <a:rPr lang="zh-CN" altLang="en-US"/>
              <a:t>第二天</a:t>
            </a:r>
          </a:p>
          <a:p>
            <a:r>
              <a:rPr lang="zh-CN" altLang="en-US"/>
              <a:t>    </a:t>
            </a:r>
            <a:r>
              <a:rPr lang="en-US" altLang="zh-CN"/>
              <a:t>num = (num + 1) * 2; // </a:t>
            </a:r>
            <a:r>
              <a:rPr lang="zh-CN" altLang="en-US"/>
              <a:t>第一天</a:t>
            </a:r>
          </a:p>
          <a:p>
            <a:r>
              <a:rPr lang="zh-CN" altLang="en-US"/>
              <a:t>    </a:t>
            </a:r>
            <a:r>
              <a:rPr lang="en-US" altLang="zh-CN" err="1"/>
              <a:t>cout</a:t>
            </a:r>
            <a:r>
              <a:rPr lang="en-US" altLang="zh-CN"/>
              <a:t> &lt;&lt; num &lt;&lt; </a:t>
            </a:r>
            <a:r>
              <a:rPr lang="en-US" altLang="zh-CN" err="1"/>
              <a:t>endl</a:t>
            </a:r>
            <a:r>
              <a:rPr lang="en-US" altLang="zh-CN"/>
              <a:t>;</a:t>
            </a:r>
          </a:p>
          <a:p>
            <a:r>
              <a:rPr lang="en-US" altLang="zh-CN"/>
              <a:t>    return 0;</a:t>
            </a:r>
          </a:p>
          <a:p>
            <a:r>
              <a:rPr lang="en-US" altLang="zh-CN"/>
              <a:t>}</a:t>
            </a:r>
          </a:p>
          <a:p>
            <a:endParaRPr lang="zh-CN" altLang="en-US"/>
          </a:p>
        </p:txBody>
      </p:sp>
      <p:sp>
        <p:nvSpPr>
          <p:cNvPr id="4" name="灯片编号占位符 3"/>
          <p:cNvSpPr>
            <a:spLocks noGrp="1"/>
          </p:cNvSpPr>
          <p:nvPr>
            <p:ph type="sldNum" sz="quarter" idx="5"/>
          </p:nvPr>
        </p:nvSpPr>
        <p:spPr/>
        <p:txBody>
          <a:bodyPr/>
          <a:lstStyle/>
          <a:p>
            <a:fld id="{08DACF4F-5AF3-4A42-8705-989C3865B12C}" type="slidenum">
              <a:rPr lang="zh-CN" altLang="en-US" smtClean="0"/>
              <a:t>36</a:t>
            </a:fld>
            <a:endParaRPr lang="zh-CN" altLang="en-US"/>
          </a:p>
        </p:txBody>
      </p:sp>
    </p:spTree>
    <p:extLst>
      <p:ext uri="{BB962C8B-B14F-4D97-AF65-F5344CB8AC3E}">
        <p14:creationId xmlns:p14="http://schemas.microsoft.com/office/powerpoint/2010/main" val="17131850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8DACF4F-5AF3-4A42-8705-989C3865B12C}" type="slidenum">
              <a:rPr lang="zh-CN" altLang="en-US" smtClean="0"/>
              <a:t>38</a:t>
            </a:fld>
            <a:endParaRPr lang="zh-CN" altLang="en-US"/>
          </a:p>
        </p:txBody>
      </p:sp>
    </p:spTree>
    <p:extLst>
      <p:ext uri="{BB962C8B-B14F-4D97-AF65-F5344CB8AC3E}">
        <p14:creationId xmlns:p14="http://schemas.microsoft.com/office/powerpoint/2010/main" val="41525747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8DACF4F-5AF3-4A42-8705-989C3865B12C}" type="slidenum">
              <a:rPr lang="zh-CN" altLang="en-US" smtClean="0"/>
              <a:t>39</a:t>
            </a:fld>
            <a:endParaRPr lang="zh-CN" altLang="en-US"/>
          </a:p>
        </p:txBody>
      </p:sp>
    </p:spTree>
    <p:extLst>
      <p:ext uri="{BB962C8B-B14F-4D97-AF65-F5344CB8AC3E}">
        <p14:creationId xmlns:p14="http://schemas.microsoft.com/office/powerpoint/2010/main" val="116742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a:solidFill>
                  <a:srgbClr val="008000"/>
                </a:solidFill>
                <a:latin typeface="Source Code Pro" panose="020B0509030403020204" pitchFamily="49" charset="0"/>
              </a:rPr>
              <a:t>//ex1.1</a:t>
            </a:r>
            <a:endParaRPr lang="en" altLang="zh-CN" sz="1200">
              <a:solidFill>
                <a:srgbClr val="000000"/>
              </a:solidFill>
              <a:latin typeface="Source Code Pro" panose="020B0509030403020204" pitchFamily="49" charset="0"/>
            </a:endParaRPr>
          </a:p>
          <a:p>
            <a:r>
              <a:rPr lang="en" altLang="zh-CN" sz="1200">
                <a:solidFill>
                  <a:srgbClr val="0000FF"/>
                </a:solidFill>
                <a:latin typeface="Source Code Pro" panose="020B0509030403020204" pitchFamily="49" charset="0"/>
              </a:rPr>
              <a:t>#include </a:t>
            </a:r>
            <a:r>
              <a:rPr lang="en" altLang="zh-CN" sz="1200">
                <a:solidFill>
                  <a:srgbClr val="A31515"/>
                </a:solidFill>
                <a:latin typeface="Source Code Pro" panose="020B0509030403020204" pitchFamily="49" charset="0"/>
              </a:rPr>
              <a:t>&lt;iostream&gt;</a:t>
            </a:r>
            <a:endParaRPr lang="en" altLang="zh-CN" sz="1200">
              <a:solidFill>
                <a:srgbClr val="000000"/>
              </a:solidFill>
              <a:latin typeface="Source Code Pro" panose="020B0509030403020204" pitchFamily="49" charset="0"/>
            </a:endParaRPr>
          </a:p>
          <a:p>
            <a:r>
              <a:rPr lang="en" altLang="zh-CN" sz="1200">
                <a:solidFill>
                  <a:srgbClr val="0000FF"/>
                </a:solidFill>
                <a:latin typeface="Source Code Pro" panose="020B0509030403020204" pitchFamily="49" charset="0"/>
              </a:rPr>
              <a:t>using</a:t>
            </a:r>
            <a:r>
              <a:rPr lang="en" altLang="zh-CN" sz="1200">
                <a:solidFill>
                  <a:srgbClr val="000000"/>
                </a:solidFill>
                <a:latin typeface="Source Code Pro" panose="020B0509030403020204" pitchFamily="49" charset="0"/>
              </a:rPr>
              <a:t> </a:t>
            </a:r>
            <a:r>
              <a:rPr lang="en" altLang="zh-CN" sz="1200">
                <a:solidFill>
                  <a:srgbClr val="0000FF"/>
                </a:solidFill>
                <a:latin typeface="Source Code Pro" panose="020B0509030403020204" pitchFamily="49" charset="0"/>
              </a:rPr>
              <a:t>namespace</a:t>
            </a:r>
            <a:r>
              <a:rPr lang="en" altLang="zh-CN" sz="1200">
                <a:solidFill>
                  <a:srgbClr val="000000"/>
                </a:solidFill>
                <a:latin typeface="Source Code Pro" panose="020B0509030403020204" pitchFamily="49" charset="0"/>
              </a:rPr>
              <a:t> std;</a:t>
            </a:r>
          </a:p>
          <a:p>
            <a:r>
              <a:rPr lang="en" altLang="zh-CN" sz="1200">
                <a:solidFill>
                  <a:srgbClr val="0000FF"/>
                </a:solidFill>
                <a:latin typeface="Source Code Pro" panose="020B0509030403020204" pitchFamily="49" charset="0"/>
              </a:rPr>
              <a:t>int</a:t>
            </a:r>
            <a:r>
              <a:rPr lang="en" altLang="zh-CN" sz="1200">
                <a:solidFill>
                  <a:srgbClr val="000000"/>
                </a:solidFill>
                <a:latin typeface="Source Code Pro" panose="020B0509030403020204" pitchFamily="49" charset="0"/>
              </a:rPr>
              <a:t> main()</a:t>
            </a:r>
          </a:p>
          <a:p>
            <a:r>
              <a:rPr lang="en" altLang="zh-CN" sz="1200">
                <a:solidFill>
                  <a:srgbClr val="000000"/>
                </a:solidFill>
                <a:latin typeface="Source Code Pro" panose="020B0509030403020204" pitchFamily="49" charset="0"/>
              </a:rPr>
              <a:t>{</a:t>
            </a:r>
          </a:p>
          <a:p>
            <a:r>
              <a:rPr lang="en" altLang="zh-CN" sz="1200">
                <a:solidFill>
                  <a:srgbClr val="000000"/>
                </a:solidFill>
                <a:latin typeface="Source Code Pro" panose="020B0509030403020204" pitchFamily="49" charset="0"/>
              </a:rPr>
              <a:t>    cout &lt;&lt; </a:t>
            </a:r>
            <a:r>
              <a:rPr lang="en" altLang="zh-CN" sz="1200">
                <a:solidFill>
                  <a:srgbClr val="A31515"/>
                </a:solidFill>
                <a:latin typeface="Source Code Pro" panose="020B0509030403020204" pitchFamily="49" charset="0"/>
              </a:rPr>
              <a:t>"I love Luogu"</a:t>
            </a:r>
            <a:r>
              <a:rPr lang="en" altLang="zh-CN" sz="1200">
                <a:solidFill>
                  <a:srgbClr val="000000"/>
                </a:solidFill>
                <a:latin typeface="Source Code Pro" panose="020B0509030403020204" pitchFamily="49" charset="0"/>
              </a:rPr>
              <a:t>;</a:t>
            </a:r>
          </a:p>
          <a:p>
            <a:r>
              <a:rPr lang="en" altLang="zh-CN" sz="1200">
                <a:solidFill>
                  <a:srgbClr val="000000"/>
                </a:solidFill>
                <a:latin typeface="Source Code Pro" panose="020B0509030403020204" pitchFamily="49" charset="0"/>
              </a:rPr>
              <a:t>    </a:t>
            </a:r>
            <a:r>
              <a:rPr lang="en" altLang="zh-CN" sz="1200">
                <a:solidFill>
                  <a:srgbClr val="0000FF"/>
                </a:solidFill>
                <a:latin typeface="Source Code Pro" panose="020B0509030403020204" pitchFamily="49" charset="0"/>
              </a:rPr>
              <a:t>return</a:t>
            </a:r>
            <a:r>
              <a:rPr lang="en" altLang="zh-CN" sz="1200">
                <a:solidFill>
                  <a:srgbClr val="000000"/>
                </a:solidFill>
                <a:latin typeface="Source Code Pro" panose="020B0509030403020204" pitchFamily="49" charset="0"/>
              </a:rPr>
              <a:t> </a:t>
            </a:r>
            <a:r>
              <a:rPr lang="en" altLang="zh-CN" sz="1200">
                <a:solidFill>
                  <a:srgbClr val="09885A"/>
                </a:solidFill>
                <a:latin typeface="Source Code Pro" panose="020B0509030403020204" pitchFamily="49" charset="0"/>
              </a:rPr>
              <a:t>0</a:t>
            </a:r>
            <a:r>
              <a:rPr lang="en" altLang="zh-CN" sz="1200">
                <a:solidFill>
                  <a:srgbClr val="000000"/>
                </a:solidFill>
                <a:latin typeface="Source Code Pro" panose="020B0509030403020204" pitchFamily="49" charset="0"/>
              </a:rPr>
              <a:t>;</a:t>
            </a:r>
          </a:p>
          <a:p>
            <a:r>
              <a:rPr lang="en" altLang="zh-CN" sz="1200">
                <a:solidFill>
                  <a:srgbClr val="000000"/>
                </a:solidFill>
                <a:latin typeface="Source Code Pro" panose="020B0509030403020204" pitchFamily="49" charset="0"/>
              </a:rPr>
              <a:t>}</a:t>
            </a:r>
            <a:endParaRPr lang="en" altLang="zh-CN" sz="1200" b="0">
              <a:solidFill>
                <a:srgbClr val="000000"/>
              </a:solidFill>
              <a:effectLst/>
              <a:latin typeface="Source Code Pro" panose="020B0509030403020204" pitchFamily="49" charset="0"/>
            </a:endParaRPr>
          </a:p>
          <a:p>
            <a:endParaRPr lang="zh-CN" altLang="en-US"/>
          </a:p>
          <a:p>
            <a:endParaRPr lang="zh-CN" altLang="en-US"/>
          </a:p>
        </p:txBody>
      </p:sp>
      <p:sp>
        <p:nvSpPr>
          <p:cNvPr id="4" name="灯片编号占位符 3"/>
          <p:cNvSpPr>
            <a:spLocks noGrp="1"/>
          </p:cNvSpPr>
          <p:nvPr>
            <p:ph type="sldNum" sz="quarter" idx="5"/>
          </p:nvPr>
        </p:nvSpPr>
        <p:spPr/>
        <p:txBody>
          <a:bodyPr/>
          <a:lstStyle/>
          <a:p>
            <a:fld id="{08DACF4F-5AF3-4A42-8705-989C3865B12C}" type="slidenum">
              <a:rPr lang="zh-CN" altLang="en-US" smtClean="0"/>
              <a:t>7</a:t>
            </a:fld>
            <a:endParaRPr lang="zh-CN" altLang="en-US"/>
          </a:p>
        </p:txBody>
      </p:sp>
    </p:spTree>
    <p:extLst>
      <p:ext uri="{BB962C8B-B14F-4D97-AF65-F5344CB8AC3E}">
        <p14:creationId xmlns:p14="http://schemas.microsoft.com/office/powerpoint/2010/main" val="5059200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8DACF4F-5AF3-4A42-8705-989C3865B12C}" type="slidenum">
              <a:rPr lang="zh-CN" altLang="en-US" smtClean="0"/>
              <a:t>42</a:t>
            </a:fld>
            <a:endParaRPr lang="zh-CN" altLang="en-US"/>
          </a:p>
        </p:txBody>
      </p:sp>
    </p:spTree>
    <p:extLst>
      <p:ext uri="{BB962C8B-B14F-4D97-AF65-F5344CB8AC3E}">
        <p14:creationId xmlns:p14="http://schemas.microsoft.com/office/powerpoint/2010/main" val="3596121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a:solidFill>
                  <a:srgbClr val="008000"/>
                </a:solidFill>
                <a:latin typeface="Source Code Pro" panose="020B0509030403020204" pitchFamily="49" charset="0"/>
              </a:rPr>
              <a:t>//ex1.1</a:t>
            </a:r>
            <a:endParaRPr lang="en" altLang="zh-CN" sz="1200">
              <a:solidFill>
                <a:srgbClr val="000000"/>
              </a:solidFill>
              <a:latin typeface="Source Code Pro" panose="020B0509030403020204" pitchFamily="49" charset="0"/>
            </a:endParaRPr>
          </a:p>
          <a:p>
            <a:r>
              <a:rPr lang="en" altLang="zh-CN" sz="1200">
                <a:solidFill>
                  <a:srgbClr val="0000FF"/>
                </a:solidFill>
                <a:latin typeface="Source Code Pro" panose="020B0509030403020204" pitchFamily="49" charset="0"/>
              </a:rPr>
              <a:t>#include </a:t>
            </a:r>
            <a:r>
              <a:rPr lang="en" altLang="zh-CN" sz="1200">
                <a:solidFill>
                  <a:srgbClr val="A31515"/>
                </a:solidFill>
                <a:latin typeface="Source Code Pro" panose="020B0509030403020204" pitchFamily="49" charset="0"/>
              </a:rPr>
              <a:t>&lt;iostream&gt;</a:t>
            </a:r>
            <a:endParaRPr lang="en" altLang="zh-CN" sz="1200">
              <a:solidFill>
                <a:srgbClr val="000000"/>
              </a:solidFill>
              <a:latin typeface="Source Code Pro" panose="020B0509030403020204" pitchFamily="49" charset="0"/>
            </a:endParaRPr>
          </a:p>
          <a:p>
            <a:r>
              <a:rPr lang="en" altLang="zh-CN" sz="1200">
                <a:solidFill>
                  <a:srgbClr val="0000FF"/>
                </a:solidFill>
                <a:latin typeface="Source Code Pro" panose="020B0509030403020204" pitchFamily="49" charset="0"/>
              </a:rPr>
              <a:t>using</a:t>
            </a:r>
            <a:r>
              <a:rPr lang="en" altLang="zh-CN" sz="1200">
                <a:solidFill>
                  <a:srgbClr val="000000"/>
                </a:solidFill>
                <a:latin typeface="Source Code Pro" panose="020B0509030403020204" pitchFamily="49" charset="0"/>
              </a:rPr>
              <a:t> </a:t>
            </a:r>
            <a:r>
              <a:rPr lang="en" altLang="zh-CN" sz="1200">
                <a:solidFill>
                  <a:srgbClr val="0000FF"/>
                </a:solidFill>
                <a:latin typeface="Source Code Pro" panose="020B0509030403020204" pitchFamily="49" charset="0"/>
              </a:rPr>
              <a:t>namespace</a:t>
            </a:r>
            <a:r>
              <a:rPr lang="en" altLang="zh-CN" sz="1200">
                <a:solidFill>
                  <a:srgbClr val="000000"/>
                </a:solidFill>
                <a:latin typeface="Source Code Pro" panose="020B0509030403020204" pitchFamily="49" charset="0"/>
              </a:rPr>
              <a:t> std;</a:t>
            </a:r>
          </a:p>
          <a:p>
            <a:r>
              <a:rPr lang="en" altLang="zh-CN" sz="1200">
                <a:solidFill>
                  <a:srgbClr val="0000FF"/>
                </a:solidFill>
                <a:latin typeface="Source Code Pro" panose="020B0509030403020204" pitchFamily="49" charset="0"/>
              </a:rPr>
              <a:t>int</a:t>
            </a:r>
            <a:r>
              <a:rPr lang="en" altLang="zh-CN" sz="1200">
                <a:solidFill>
                  <a:srgbClr val="000000"/>
                </a:solidFill>
                <a:latin typeface="Source Code Pro" panose="020B0509030403020204" pitchFamily="49" charset="0"/>
              </a:rPr>
              <a:t> main()</a:t>
            </a:r>
          </a:p>
          <a:p>
            <a:r>
              <a:rPr lang="en" altLang="zh-CN" sz="1200">
                <a:solidFill>
                  <a:srgbClr val="000000"/>
                </a:solidFill>
                <a:latin typeface="Source Code Pro" panose="020B0509030403020204" pitchFamily="49" charset="0"/>
              </a:rPr>
              <a:t>{</a:t>
            </a:r>
          </a:p>
          <a:p>
            <a:r>
              <a:rPr lang="en" altLang="zh-CN" sz="1200">
                <a:solidFill>
                  <a:srgbClr val="000000"/>
                </a:solidFill>
                <a:latin typeface="Source Code Pro" panose="020B0509030403020204" pitchFamily="49" charset="0"/>
              </a:rPr>
              <a:t>    cout &lt;&lt; </a:t>
            </a:r>
            <a:r>
              <a:rPr lang="en" altLang="zh-CN" sz="1200">
                <a:solidFill>
                  <a:srgbClr val="A31515"/>
                </a:solidFill>
                <a:latin typeface="Source Code Pro" panose="020B0509030403020204" pitchFamily="49" charset="0"/>
              </a:rPr>
              <a:t>"I love Luogu!"</a:t>
            </a:r>
            <a:r>
              <a:rPr lang="en" altLang="zh-CN" sz="1200">
                <a:solidFill>
                  <a:srgbClr val="000000"/>
                </a:solidFill>
                <a:latin typeface="Source Code Pro" panose="020B0509030403020204" pitchFamily="49" charset="0"/>
              </a:rPr>
              <a:t>;</a:t>
            </a:r>
          </a:p>
          <a:p>
            <a:r>
              <a:rPr lang="en" altLang="zh-CN" sz="1200">
                <a:solidFill>
                  <a:srgbClr val="000000"/>
                </a:solidFill>
                <a:latin typeface="Source Code Pro" panose="020B0509030403020204" pitchFamily="49" charset="0"/>
              </a:rPr>
              <a:t>    </a:t>
            </a:r>
            <a:r>
              <a:rPr lang="en" altLang="zh-CN" sz="1200">
                <a:solidFill>
                  <a:srgbClr val="0000FF"/>
                </a:solidFill>
                <a:latin typeface="Source Code Pro" panose="020B0509030403020204" pitchFamily="49" charset="0"/>
              </a:rPr>
              <a:t>return</a:t>
            </a:r>
            <a:r>
              <a:rPr lang="en" altLang="zh-CN" sz="1200">
                <a:solidFill>
                  <a:srgbClr val="000000"/>
                </a:solidFill>
                <a:latin typeface="Source Code Pro" panose="020B0509030403020204" pitchFamily="49" charset="0"/>
              </a:rPr>
              <a:t> </a:t>
            </a:r>
            <a:r>
              <a:rPr lang="en" altLang="zh-CN" sz="1200">
                <a:solidFill>
                  <a:srgbClr val="09885A"/>
                </a:solidFill>
                <a:latin typeface="Source Code Pro" panose="020B0509030403020204" pitchFamily="49" charset="0"/>
              </a:rPr>
              <a:t>0</a:t>
            </a:r>
            <a:r>
              <a:rPr lang="en" altLang="zh-CN" sz="1200">
                <a:solidFill>
                  <a:srgbClr val="000000"/>
                </a:solidFill>
                <a:latin typeface="Source Code Pro" panose="020B0509030403020204" pitchFamily="49" charset="0"/>
              </a:rPr>
              <a:t>;</a:t>
            </a:r>
          </a:p>
          <a:p>
            <a:r>
              <a:rPr lang="en" altLang="zh-CN" sz="1200">
                <a:solidFill>
                  <a:srgbClr val="000000"/>
                </a:solidFill>
                <a:latin typeface="Source Code Pro" panose="020B0509030403020204" pitchFamily="49" charset="0"/>
              </a:rPr>
              <a:t>}</a:t>
            </a:r>
            <a:endParaRPr lang="en" altLang="zh-CN" sz="1200" b="0">
              <a:solidFill>
                <a:srgbClr val="000000"/>
              </a:solidFill>
              <a:effectLst/>
              <a:latin typeface="Source Code Pro" panose="020B0509030403020204" pitchFamily="49" charset="0"/>
            </a:endParaRPr>
          </a:p>
          <a:p>
            <a:endParaRPr lang="zh-CN" altLang="en-US"/>
          </a:p>
        </p:txBody>
      </p:sp>
      <p:sp>
        <p:nvSpPr>
          <p:cNvPr id="4" name="灯片编号占位符 3"/>
          <p:cNvSpPr>
            <a:spLocks noGrp="1"/>
          </p:cNvSpPr>
          <p:nvPr>
            <p:ph type="sldNum" sz="quarter" idx="5"/>
          </p:nvPr>
        </p:nvSpPr>
        <p:spPr/>
        <p:txBody>
          <a:bodyPr/>
          <a:lstStyle/>
          <a:p>
            <a:fld id="{08DACF4F-5AF3-4A42-8705-989C3865B12C}" type="slidenum">
              <a:rPr lang="zh-CN" altLang="en-US" smtClean="0"/>
              <a:t>9</a:t>
            </a:fld>
            <a:endParaRPr lang="zh-CN" altLang="en-US"/>
          </a:p>
        </p:txBody>
      </p:sp>
    </p:spTree>
    <p:extLst>
      <p:ext uri="{BB962C8B-B14F-4D97-AF65-F5344CB8AC3E}">
        <p14:creationId xmlns:p14="http://schemas.microsoft.com/office/powerpoint/2010/main" val="838055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a:solidFill>
                  <a:srgbClr val="008000"/>
                </a:solidFill>
                <a:latin typeface="Source Code Pro" panose="020B0509030403020204" pitchFamily="49" charset="0"/>
              </a:rPr>
              <a:t>//ex1.1</a:t>
            </a:r>
            <a:endParaRPr lang="en" altLang="zh-CN" sz="1200">
              <a:solidFill>
                <a:srgbClr val="000000"/>
              </a:solidFill>
              <a:latin typeface="Source Code Pro" panose="020B0509030403020204" pitchFamily="49" charset="0"/>
            </a:endParaRPr>
          </a:p>
          <a:p>
            <a:r>
              <a:rPr lang="en" altLang="zh-CN" sz="1200">
                <a:solidFill>
                  <a:srgbClr val="0000FF"/>
                </a:solidFill>
                <a:latin typeface="Source Code Pro" panose="020B0509030403020204" pitchFamily="49" charset="0"/>
              </a:rPr>
              <a:t>#include </a:t>
            </a:r>
            <a:r>
              <a:rPr lang="en" altLang="zh-CN" sz="1200">
                <a:solidFill>
                  <a:srgbClr val="A31515"/>
                </a:solidFill>
                <a:latin typeface="Source Code Pro" panose="020B0509030403020204" pitchFamily="49" charset="0"/>
              </a:rPr>
              <a:t>&lt;iostream&gt;</a:t>
            </a:r>
            <a:endParaRPr lang="en" altLang="zh-CN" sz="1200">
              <a:solidFill>
                <a:srgbClr val="000000"/>
              </a:solidFill>
              <a:latin typeface="Source Code Pro" panose="020B0509030403020204" pitchFamily="49" charset="0"/>
            </a:endParaRPr>
          </a:p>
          <a:p>
            <a:r>
              <a:rPr lang="en" altLang="zh-CN" sz="1200">
                <a:solidFill>
                  <a:srgbClr val="0000FF"/>
                </a:solidFill>
                <a:latin typeface="Source Code Pro" panose="020B0509030403020204" pitchFamily="49" charset="0"/>
              </a:rPr>
              <a:t>using</a:t>
            </a:r>
            <a:r>
              <a:rPr lang="en" altLang="zh-CN" sz="1200">
                <a:solidFill>
                  <a:srgbClr val="000000"/>
                </a:solidFill>
                <a:latin typeface="Source Code Pro" panose="020B0509030403020204" pitchFamily="49" charset="0"/>
              </a:rPr>
              <a:t> </a:t>
            </a:r>
            <a:r>
              <a:rPr lang="en" altLang="zh-CN" sz="1200">
                <a:solidFill>
                  <a:srgbClr val="0000FF"/>
                </a:solidFill>
                <a:latin typeface="Source Code Pro" panose="020B0509030403020204" pitchFamily="49" charset="0"/>
              </a:rPr>
              <a:t>namespace</a:t>
            </a:r>
            <a:r>
              <a:rPr lang="en" altLang="zh-CN" sz="1200">
                <a:solidFill>
                  <a:srgbClr val="000000"/>
                </a:solidFill>
                <a:latin typeface="Source Code Pro" panose="020B0509030403020204" pitchFamily="49" charset="0"/>
              </a:rPr>
              <a:t> std;</a:t>
            </a:r>
          </a:p>
          <a:p>
            <a:r>
              <a:rPr lang="en" altLang="zh-CN" sz="1200">
                <a:solidFill>
                  <a:srgbClr val="0000FF"/>
                </a:solidFill>
                <a:latin typeface="Source Code Pro" panose="020B0509030403020204" pitchFamily="49" charset="0"/>
              </a:rPr>
              <a:t>int</a:t>
            </a:r>
            <a:r>
              <a:rPr lang="en" altLang="zh-CN" sz="1200">
                <a:solidFill>
                  <a:srgbClr val="000000"/>
                </a:solidFill>
                <a:latin typeface="Source Code Pro" panose="020B0509030403020204" pitchFamily="49" charset="0"/>
              </a:rPr>
              <a:t> main()</a:t>
            </a:r>
          </a:p>
          <a:p>
            <a:r>
              <a:rPr lang="en" altLang="zh-CN" sz="1200">
                <a:solidFill>
                  <a:srgbClr val="000000"/>
                </a:solidFill>
                <a:latin typeface="Source Code Pro" panose="020B0509030403020204" pitchFamily="49" charset="0"/>
              </a:rPr>
              <a:t>{</a:t>
            </a:r>
          </a:p>
          <a:p>
            <a:r>
              <a:rPr lang="en" altLang="zh-CN" sz="1200">
                <a:solidFill>
                  <a:srgbClr val="000000"/>
                </a:solidFill>
                <a:latin typeface="Source Code Pro" panose="020B0509030403020204" pitchFamily="49" charset="0"/>
              </a:rPr>
              <a:t>    cout &lt;&lt; </a:t>
            </a:r>
            <a:r>
              <a:rPr lang="en" altLang="zh-CN" sz="1200">
                <a:solidFill>
                  <a:srgbClr val="A31515"/>
                </a:solidFill>
                <a:latin typeface="Source Code Pro" panose="020B0509030403020204" pitchFamily="49" charset="0"/>
              </a:rPr>
              <a:t>"I love Luogu!"</a:t>
            </a:r>
            <a:r>
              <a:rPr lang="en" altLang="zh-CN" sz="1200">
                <a:solidFill>
                  <a:srgbClr val="000000"/>
                </a:solidFill>
                <a:latin typeface="Source Code Pro" panose="020B0509030403020204" pitchFamily="49" charset="0"/>
              </a:rPr>
              <a:t>;</a:t>
            </a:r>
          </a:p>
          <a:p>
            <a:r>
              <a:rPr lang="en" altLang="zh-CN" sz="1200">
                <a:solidFill>
                  <a:srgbClr val="000000"/>
                </a:solidFill>
                <a:latin typeface="Source Code Pro" panose="020B0509030403020204" pitchFamily="49" charset="0"/>
              </a:rPr>
              <a:t>    </a:t>
            </a:r>
            <a:r>
              <a:rPr lang="en" altLang="zh-CN" sz="1200">
                <a:solidFill>
                  <a:srgbClr val="0000FF"/>
                </a:solidFill>
                <a:latin typeface="Source Code Pro" panose="020B0509030403020204" pitchFamily="49" charset="0"/>
              </a:rPr>
              <a:t>return</a:t>
            </a:r>
            <a:r>
              <a:rPr lang="en" altLang="zh-CN" sz="1200">
                <a:solidFill>
                  <a:srgbClr val="000000"/>
                </a:solidFill>
                <a:latin typeface="Source Code Pro" panose="020B0509030403020204" pitchFamily="49" charset="0"/>
              </a:rPr>
              <a:t> </a:t>
            </a:r>
            <a:r>
              <a:rPr lang="en" altLang="zh-CN" sz="1200">
                <a:solidFill>
                  <a:srgbClr val="09885A"/>
                </a:solidFill>
                <a:latin typeface="Source Code Pro" panose="020B0509030403020204" pitchFamily="49" charset="0"/>
              </a:rPr>
              <a:t>0</a:t>
            </a:r>
            <a:r>
              <a:rPr lang="en" altLang="zh-CN" sz="1200">
                <a:solidFill>
                  <a:srgbClr val="000000"/>
                </a:solidFill>
                <a:latin typeface="Source Code Pro" panose="020B0509030403020204" pitchFamily="49" charset="0"/>
              </a:rPr>
              <a:t>;</a:t>
            </a:r>
          </a:p>
          <a:p>
            <a:r>
              <a:rPr lang="en" altLang="zh-CN" sz="1200">
                <a:solidFill>
                  <a:srgbClr val="000000"/>
                </a:solidFill>
                <a:latin typeface="Source Code Pro" panose="020B0509030403020204" pitchFamily="49" charset="0"/>
              </a:rPr>
              <a:t>}</a:t>
            </a:r>
            <a:endParaRPr lang="en" altLang="zh-CN" sz="1200" b="0">
              <a:solidFill>
                <a:srgbClr val="000000"/>
              </a:solidFill>
              <a:effectLst/>
              <a:latin typeface="Source Code Pro" panose="020B0509030403020204" pitchFamily="49" charset="0"/>
            </a:endParaRPr>
          </a:p>
          <a:p>
            <a:endParaRPr lang="zh-CN" altLang="en-US"/>
          </a:p>
          <a:p>
            <a:endParaRPr lang="zh-CN" altLang="en-US"/>
          </a:p>
        </p:txBody>
      </p:sp>
      <p:sp>
        <p:nvSpPr>
          <p:cNvPr id="4" name="灯片编号占位符 3"/>
          <p:cNvSpPr>
            <a:spLocks noGrp="1"/>
          </p:cNvSpPr>
          <p:nvPr>
            <p:ph type="sldNum" sz="quarter" idx="5"/>
          </p:nvPr>
        </p:nvSpPr>
        <p:spPr/>
        <p:txBody>
          <a:bodyPr/>
          <a:lstStyle/>
          <a:p>
            <a:fld id="{08DACF4F-5AF3-4A42-8705-989C3865B12C}" type="slidenum">
              <a:rPr lang="zh-CN" altLang="en-US" smtClean="0"/>
              <a:t>10</a:t>
            </a:fld>
            <a:endParaRPr lang="zh-CN" altLang="en-US"/>
          </a:p>
        </p:txBody>
      </p:sp>
    </p:spTree>
    <p:extLst>
      <p:ext uri="{BB962C8B-B14F-4D97-AF65-F5344CB8AC3E}">
        <p14:creationId xmlns:p14="http://schemas.microsoft.com/office/powerpoint/2010/main" val="1137425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#include&lt;iostream&gt;</a:t>
            </a:r>
          </a:p>
          <a:p>
            <a:r>
              <a:rPr lang="en-US" altLang="zh-CN"/>
              <a:t>using namespace std;</a:t>
            </a:r>
          </a:p>
          <a:p>
            <a:r>
              <a:rPr lang="en-US" altLang="zh-CN"/>
              <a:t>int main() {</a:t>
            </a:r>
          </a:p>
          <a:p>
            <a:r>
              <a:rPr lang="en-US" altLang="zh-CN"/>
              <a:t>    </a:t>
            </a:r>
            <a:r>
              <a:rPr lang="en-US" altLang="zh-CN" err="1"/>
              <a:t>cout</a:t>
            </a:r>
            <a:r>
              <a:rPr lang="en-US" altLang="zh-CN"/>
              <a:t> &lt;&lt; 2 + 4 &lt;&lt; " " &lt;&lt; 10 - 2 - 4;</a:t>
            </a:r>
          </a:p>
          <a:p>
            <a:r>
              <a:rPr lang="en-US" altLang="zh-CN"/>
              <a:t>    return 0;</a:t>
            </a:r>
          </a:p>
          <a:p>
            <a:r>
              <a:rPr lang="en-US" altLang="zh-CN"/>
              <a:t>}</a:t>
            </a:r>
          </a:p>
        </p:txBody>
      </p:sp>
      <p:sp>
        <p:nvSpPr>
          <p:cNvPr id="4" name="灯片编号占位符 3"/>
          <p:cNvSpPr>
            <a:spLocks noGrp="1"/>
          </p:cNvSpPr>
          <p:nvPr>
            <p:ph type="sldNum" sz="quarter" idx="5"/>
          </p:nvPr>
        </p:nvSpPr>
        <p:spPr/>
        <p:txBody>
          <a:bodyPr/>
          <a:lstStyle/>
          <a:p>
            <a:fld id="{08DACF4F-5AF3-4A42-8705-989C3865B12C}" type="slidenum">
              <a:rPr lang="zh-CN" altLang="en-US" smtClean="0"/>
              <a:t>13</a:t>
            </a:fld>
            <a:endParaRPr lang="zh-CN" altLang="en-US"/>
          </a:p>
        </p:txBody>
      </p:sp>
    </p:spTree>
    <p:extLst>
      <p:ext uri="{BB962C8B-B14F-4D97-AF65-F5344CB8AC3E}">
        <p14:creationId xmlns:p14="http://schemas.microsoft.com/office/powerpoint/2010/main" val="3117979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#include&lt;iostream&gt;</a:t>
            </a:r>
          </a:p>
          <a:p>
            <a:r>
              <a:rPr lang="en-US" altLang="zh-CN"/>
              <a:t>using namespace std;</a:t>
            </a:r>
          </a:p>
          <a:p>
            <a:r>
              <a:rPr lang="en-US" altLang="zh-CN"/>
              <a:t>int main() {</a:t>
            </a:r>
          </a:p>
          <a:p>
            <a:r>
              <a:rPr lang="en-US" altLang="zh-CN"/>
              <a:t>    </a:t>
            </a:r>
            <a:r>
              <a:rPr lang="en-US" altLang="zh-CN" err="1"/>
              <a:t>cout</a:t>
            </a:r>
            <a:r>
              <a:rPr lang="en-US" altLang="zh-CN"/>
              <a:t> &lt;&lt; 14 / 4 &lt;&lt; </a:t>
            </a:r>
            <a:r>
              <a:rPr lang="en-US" altLang="zh-CN" err="1"/>
              <a:t>endl</a:t>
            </a:r>
            <a:r>
              <a:rPr lang="en-US" altLang="zh-CN"/>
              <a:t>;</a:t>
            </a:r>
          </a:p>
          <a:p>
            <a:r>
              <a:rPr lang="en-US" altLang="zh-CN"/>
              <a:t>    </a:t>
            </a:r>
            <a:r>
              <a:rPr lang="en-US" altLang="zh-CN" err="1"/>
              <a:t>cout</a:t>
            </a:r>
            <a:r>
              <a:rPr lang="en-US" altLang="zh-CN"/>
              <a:t> &lt;&lt; 14 / 4 * 4 &lt;&lt; </a:t>
            </a:r>
            <a:r>
              <a:rPr lang="en-US" altLang="zh-CN" err="1"/>
              <a:t>endl</a:t>
            </a:r>
            <a:r>
              <a:rPr lang="en-US" altLang="zh-CN"/>
              <a:t>;</a:t>
            </a:r>
          </a:p>
          <a:p>
            <a:r>
              <a:rPr lang="en-US" altLang="zh-CN"/>
              <a:t>    </a:t>
            </a:r>
            <a:r>
              <a:rPr lang="en-US" altLang="zh-CN" err="1"/>
              <a:t>cout</a:t>
            </a:r>
            <a:r>
              <a:rPr lang="en-US" altLang="zh-CN"/>
              <a:t> &lt;&lt; 14 - 14 / 4 * 4 &lt;&lt; </a:t>
            </a:r>
            <a:r>
              <a:rPr lang="en-US" altLang="zh-CN" err="1"/>
              <a:t>endl</a:t>
            </a:r>
            <a:r>
              <a:rPr lang="en-US" altLang="zh-CN"/>
              <a:t>;</a:t>
            </a:r>
          </a:p>
          <a:p>
            <a:r>
              <a:rPr lang="en-US" altLang="zh-CN"/>
              <a:t>    // </a:t>
            </a:r>
            <a:r>
              <a:rPr lang="en-US" altLang="zh-CN" err="1"/>
              <a:t>cout</a:t>
            </a:r>
            <a:r>
              <a:rPr lang="en-US" altLang="zh-CN"/>
              <a:t> &lt;&lt; 14 % 4 &lt;&lt; </a:t>
            </a:r>
            <a:r>
              <a:rPr lang="en-US" altLang="zh-CN" err="1"/>
              <a:t>endl</a:t>
            </a:r>
            <a:r>
              <a:rPr lang="en-US" altLang="zh-CN"/>
              <a:t>;</a:t>
            </a:r>
          </a:p>
          <a:p>
            <a:r>
              <a:rPr lang="en-US" altLang="zh-CN"/>
              <a:t>    return 0;</a:t>
            </a:r>
          </a:p>
          <a:p>
            <a:r>
              <a:rPr lang="en-US" altLang="zh-CN"/>
              <a:t>}</a:t>
            </a:r>
          </a:p>
          <a:p>
            <a:endParaRPr lang="zh-CN" altLang="en-US"/>
          </a:p>
        </p:txBody>
      </p:sp>
      <p:sp>
        <p:nvSpPr>
          <p:cNvPr id="4" name="灯片编号占位符 3"/>
          <p:cNvSpPr>
            <a:spLocks noGrp="1"/>
          </p:cNvSpPr>
          <p:nvPr>
            <p:ph type="sldNum" sz="quarter" idx="5"/>
          </p:nvPr>
        </p:nvSpPr>
        <p:spPr/>
        <p:txBody>
          <a:bodyPr/>
          <a:lstStyle/>
          <a:p>
            <a:fld id="{08DACF4F-5AF3-4A42-8705-989C3865B12C}" type="slidenum">
              <a:rPr lang="zh-CN" altLang="en-US" smtClean="0"/>
              <a:t>16</a:t>
            </a:fld>
            <a:endParaRPr lang="zh-CN" altLang="en-US"/>
          </a:p>
        </p:txBody>
      </p:sp>
    </p:spTree>
    <p:extLst>
      <p:ext uri="{BB962C8B-B14F-4D97-AF65-F5344CB8AC3E}">
        <p14:creationId xmlns:p14="http://schemas.microsoft.com/office/powerpoint/2010/main" val="866159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fld id="{08DACF4F-5AF3-4A42-8705-989C3865B12C}" type="slidenum">
              <a:rPr lang="zh-CN" altLang="en-US" smtClean="0"/>
              <a:t>17</a:t>
            </a:fld>
            <a:endParaRPr lang="zh-CN" altLang="en-US"/>
          </a:p>
        </p:txBody>
      </p:sp>
    </p:spTree>
    <p:extLst>
      <p:ext uri="{BB962C8B-B14F-4D97-AF65-F5344CB8AC3E}">
        <p14:creationId xmlns:p14="http://schemas.microsoft.com/office/powerpoint/2010/main" val="664223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#include&lt;iostream&gt;</a:t>
            </a:r>
          </a:p>
          <a:p>
            <a:r>
              <a:rPr lang="en-US" altLang="zh-CN"/>
              <a:t>using namespace std;</a:t>
            </a:r>
          </a:p>
          <a:p>
            <a:r>
              <a:rPr lang="en-US" altLang="zh-CN"/>
              <a:t>int main() {</a:t>
            </a:r>
          </a:p>
          <a:p>
            <a:r>
              <a:rPr lang="en-US" altLang="zh-CN"/>
              <a:t>    </a:t>
            </a:r>
            <a:r>
              <a:rPr lang="en-US" altLang="zh-CN" err="1"/>
              <a:t>cout</a:t>
            </a:r>
            <a:r>
              <a:rPr lang="en-US" altLang="zh-CN"/>
              <a:t> &lt;&lt; 500.0 / 3 &lt;&lt; </a:t>
            </a:r>
            <a:r>
              <a:rPr lang="en-US" altLang="zh-CN" err="1"/>
              <a:t>endl</a:t>
            </a:r>
            <a:r>
              <a:rPr lang="en-US" altLang="zh-CN"/>
              <a:t>;</a:t>
            </a:r>
          </a:p>
          <a:p>
            <a:r>
              <a:rPr lang="en-US" altLang="zh-CN"/>
              <a:t>    return 0;</a:t>
            </a:r>
          </a:p>
          <a:p>
            <a:r>
              <a:rPr lang="en-US" altLang="zh-CN"/>
              <a:t>}</a:t>
            </a:r>
          </a:p>
          <a:p>
            <a:endParaRPr lang="zh-CN" altLang="en-US"/>
          </a:p>
        </p:txBody>
      </p:sp>
      <p:sp>
        <p:nvSpPr>
          <p:cNvPr id="4" name="灯片编号占位符 3"/>
          <p:cNvSpPr>
            <a:spLocks noGrp="1"/>
          </p:cNvSpPr>
          <p:nvPr>
            <p:ph type="sldNum" sz="quarter" idx="5"/>
          </p:nvPr>
        </p:nvSpPr>
        <p:spPr/>
        <p:txBody>
          <a:bodyPr/>
          <a:lstStyle/>
          <a:p>
            <a:fld id="{08DACF4F-5AF3-4A42-8705-989C3865B12C}" type="slidenum">
              <a:rPr lang="zh-CN" altLang="en-US" smtClean="0"/>
              <a:t>18</a:t>
            </a:fld>
            <a:endParaRPr lang="zh-CN" altLang="en-US"/>
          </a:p>
        </p:txBody>
      </p:sp>
    </p:spTree>
    <p:extLst>
      <p:ext uri="{BB962C8B-B14F-4D97-AF65-F5344CB8AC3E}">
        <p14:creationId xmlns:p14="http://schemas.microsoft.com/office/powerpoint/2010/main" val="2031413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#include&lt;iostream&gt;</a:t>
            </a:r>
          </a:p>
          <a:p>
            <a:r>
              <a:rPr lang="en-US" altLang="zh-CN"/>
              <a:t>using namespace std;</a:t>
            </a:r>
          </a:p>
          <a:p>
            <a:r>
              <a:rPr lang="en-US" altLang="zh-CN"/>
              <a:t>int main() {</a:t>
            </a:r>
          </a:p>
          <a:p>
            <a:r>
              <a:rPr lang="en-US" altLang="zh-CN"/>
              <a:t>    </a:t>
            </a:r>
            <a:r>
              <a:rPr lang="en-US" altLang="zh-CN" err="1"/>
              <a:t>cout</a:t>
            </a:r>
            <a:r>
              <a:rPr lang="en-US" altLang="zh-CN"/>
              <a:t> &lt;&lt; 500.0 / 3 &lt;&lt; </a:t>
            </a:r>
            <a:r>
              <a:rPr lang="en-US" altLang="zh-CN" err="1"/>
              <a:t>endl</a:t>
            </a:r>
            <a:r>
              <a:rPr lang="en-US" altLang="zh-CN"/>
              <a:t>;</a:t>
            </a:r>
          </a:p>
          <a:p>
            <a:r>
              <a:rPr lang="en-US" altLang="zh-CN"/>
              <a:t>    return 0;</a:t>
            </a:r>
          </a:p>
          <a:p>
            <a:r>
              <a:rPr lang="en-US" altLang="zh-CN"/>
              <a:t>}</a:t>
            </a:r>
          </a:p>
          <a:p>
            <a:endParaRPr lang="zh-CN" altLang="en-US"/>
          </a:p>
        </p:txBody>
      </p:sp>
      <p:sp>
        <p:nvSpPr>
          <p:cNvPr id="4" name="灯片编号占位符 3"/>
          <p:cNvSpPr>
            <a:spLocks noGrp="1"/>
          </p:cNvSpPr>
          <p:nvPr>
            <p:ph type="sldNum" sz="quarter" idx="5"/>
          </p:nvPr>
        </p:nvSpPr>
        <p:spPr/>
        <p:txBody>
          <a:bodyPr/>
          <a:lstStyle/>
          <a:p>
            <a:fld id="{08DACF4F-5AF3-4A42-8705-989C3865B12C}" type="slidenum">
              <a:rPr lang="zh-CN" altLang="en-US" smtClean="0"/>
              <a:t>19</a:t>
            </a:fld>
            <a:endParaRPr lang="zh-CN" altLang="en-US"/>
          </a:p>
        </p:txBody>
      </p:sp>
    </p:spTree>
    <p:extLst>
      <p:ext uri="{BB962C8B-B14F-4D97-AF65-F5344CB8AC3E}">
        <p14:creationId xmlns:p14="http://schemas.microsoft.com/office/powerpoint/2010/main" val="2031413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2DF804BE-79F7-43DB-A677-5844C44F3094}"/>
              </a:ext>
            </a:extLst>
          </p:cNvPr>
          <p:cNvSpPr/>
          <p:nvPr/>
        </p:nvSpPr>
        <p:spPr>
          <a:xfrm>
            <a:off x="441425" y="620480"/>
            <a:ext cx="1800000" cy="1800000"/>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椭圆 7">
            <a:extLst>
              <a:ext uri="{FF2B5EF4-FFF2-40B4-BE49-F238E27FC236}">
                <a16:creationId xmlns:a16="http://schemas.microsoft.com/office/drawing/2014/main" id="{841BEE81-EF90-4C93-BD88-7F0BBCA37A43}"/>
              </a:ext>
            </a:extLst>
          </p:cNvPr>
          <p:cNvSpPr/>
          <p:nvPr/>
        </p:nvSpPr>
        <p:spPr>
          <a:xfrm>
            <a:off x="2546251" y="2474836"/>
            <a:ext cx="900000" cy="900000"/>
          </a:xfrm>
          <a:prstGeom prst="ellipse">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椭圆 8">
            <a:extLst>
              <a:ext uri="{FF2B5EF4-FFF2-40B4-BE49-F238E27FC236}">
                <a16:creationId xmlns:a16="http://schemas.microsoft.com/office/drawing/2014/main" id="{866B2195-789B-40BD-B96B-BE9C70B2213E}"/>
              </a:ext>
            </a:extLst>
          </p:cNvPr>
          <p:cNvSpPr/>
          <p:nvPr/>
        </p:nvSpPr>
        <p:spPr>
          <a:xfrm>
            <a:off x="3844371" y="2327989"/>
            <a:ext cx="288000" cy="288000"/>
          </a:xfrm>
          <a:prstGeom prst="ellipse">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不完整圆 13">
            <a:extLst>
              <a:ext uri="{FF2B5EF4-FFF2-40B4-BE49-F238E27FC236}">
                <a16:creationId xmlns:a16="http://schemas.microsoft.com/office/drawing/2014/main" id="{7F8526BA-30DB-40B1-AE23-59D07016E8E7}"/>
              </a:ext>
            </a:extLst>
          </p:cNvPr>
          <p:cNvSpPr/>
          <p:nvPr/>
        </p:nvSpPr>
        <p:spPr>
          <a:xfrm rot="16200000">
            <a:off x="5094000" y="-4050000"/>
            <a:ext cx="8100000" cy="8100000"/>
          </a:xfrm>
          <a:prstGeom prst="pie">
            <a:avLst>
              <a:gd name="adj1" fmla="val 10805950"/>
              <a:gd name="adj2" fmla="val 16200000"/>
            </a:avLst>
          </a:prstGeom>
          <a:solidFill>
            <a:srgbClr val="CADF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 name="标题 1">
            <a:extLst>
              <a:ext uri="{FF2B5EF4-FFF2-40B4-BE49-F238E27FC236}">
                <a16:creationId xmlns:a16="http://schemas.microsoft.com/office/drawing/2014/main" id="{55B0E1C6-ADB3-4422-9FDB-E29B69BDF1EC}"/>
              </a:ext>
            </a:extLst>
          </p:cNvPr>
          <p:cNvSpPr>
            <a:spLocks noGrp="1"/>
          </p:cNvSpPr>
          <p:nvPr>
            <p:ph type="ctrTitle"/>
          </p:nvPr>
        </p:nvSpPr>
        <p:spPr>
          <a:xfrm>
            <a:off x="254442" y="4379916"/>
            <a:ext cx="5667292" cy="1655762"/>
          </a:xfrm>
          <a:prstGeom prst="rect">
            <a:avLst/>
          </a:prstGeom>
        </p:spPr>
        <p:txBody>
          <a:bodyPr anchor="ctr" anchorCtr="0">
            <a:normAutofit/>
          </a:bodyPr>
          <a:lstStyle>
            <a:lvl1pPr algn="ctr">
              <a:defRPr sz="3600">
                <a:solidFill>
                  <a:schemeClr val="accent5">
                    <a:lumMod val="50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a:extLst>
              <a:ext uri="{FF2B5EF4-FFF2-40B4-BE49-F238E27FC236}">
                <a16:creationId xmlns:a16="http://schemas.microsoft.com/office/drawing/2014/main" id="{82AA0D7A-604F-4807-BF58-D54790F52E5B}"/>
              </a:ext>
            </a:extLst>
          </p:cNvPr>
          <p:cNvSpPr>
            <a:spLocks noGrp="1"/>
          </p:cNvSpPr>
          <p:nvPr>
            <p:ph type="subTitle" idx="1"/>
          </p:nvPr>
        </p:nvSpPr>
        <p:spPr>
          <a:xfrm>
            <a:off x="6115050" y="4379916"/>
            <a:ext cx="2478819" cy="1655762"/>
          </a:xfrm>
          <a:prstGeom prst="rect">
            <a:avLst/>
          </a:prstGeom>
        </p:spPr>
        <p:txBody>
          <a:bodyPr anchor="ctr" anchorCtr="0"/>
          <a:lstStyle>
            <a:lvl1pPr marL="0" indent="0" algn="l">
              <a:buNone/>
              <a:defRPr sz="180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C97304F-12C1-45FE-B60C-7327A41172A4}"/>
              </a:ext>
            </a:extLst>
          </p:cNvPr>
          <p:cNvSpPr>
            <a:spLocks noGrp="1"/>
          </p:cNvSpPr>
          <p:nvPr>
            <p:ph type="dt" sz="half" idx="10"/>
          </p:nvPr>
        </p:nvSpPr>
        <p:spPr>
          <a:xfrm>
            <a:off x="628650" y="6356351"/>
            <a:ext cx="2057400" cy="365125"/>
          </a:xfrm>
          <a:prstGeom prst="rect">
            <a:avLst/>
          </a:prstGeom>
        </p:spPr>
        <p:txBody>
          <a:bodyPr/>
          <a:lstStyle/>
          <a:p>
            <a:fld id="{510217BE-4DFA-41A9-BB99-BAF028504681}" type="datetimeFigureOut">
              <a:rPr lang="zh-CN" altLang="en-US" smtClean="0"/>
              <a:t>2021-02-04</a:t>
            </a:fld>
            <a:endParaRPr lang="zh-CN" altLang="en-US"/>
          </a:p>
        </p:txBody>
      </p:sp>
      <p:sp>
        <p:nvSpPr>
          <p:cNvPr id="5" name="页脚占位符 4">
            <a:extLst>
              <a:ext uri="{FF2B5EF4-FFF2-40B4-BE49-F238E27FC236}">
                <a16:creationId xmlns:a16="http://schemas.microsoft.com/office/drawing/2014/main" id="{4FA27CE8-F23B-4744-87EB-059598AB5208}"/>
              </a:ext>
            </a:extLst>
          </p:cNvPr>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78DE952F-8DEE-41EA-A073-BAB650C939B3}"/>
              </a:ext>
            </a:extLst>
          </p:cNvPr>
          <p:cNvSpPr>
            <a:spLocks noGrp="1"/>
          </p:cNvSpPr>
          <p:nvPr>
            <p:ph type="sldNum" sz="quarter" idx="12"/>
          </p:nvPr>
        </p:nvSpPr>
        <p:spPr>
          <a:xfrm>
            <a:off x="6457950" y="6356351"/>
            <a:ext cx="2057400" cy="365125"/>
          </a:xfrm>
          <a:prstGeom prst="rect">
            <a:avLst/>
          </a:prstGeom>
        </p:spPr>
        <p:txBody>
          <a:bodyPr/>
          <a:lstStyle/>
          <a:p>
            <a:fld id="{EE3FE135-8E6A-45ED-A9DD-33A58E00191C}" type="slidenum">
              <a:rPr lang="zh-CN" altLang="en-US" smtClean="0"/>
              <a:t>‹#›</a:t>
            </a:fld>
            <a:endParaRPr lang="zh-CN" altLang="en-US"/>
          </a:p>
        </p:txBody>
      </p:sp>
      <p:cxnSp>
        <p:nvCxnSpPr>
          <p:cNvPr id="12" name="直接连接符 11">
            <a:extLst>
              <a:ext uri="{FF2B5EF4-FFF2-40B4-BE49-F238E27FC236}">
                <a16:creationId xmlns:a16="http://schemas.microsoft.com/office/drawing/2014/main" id="{1AF2DB0A-5741-4D8C-A953-6B4D5E5ED1F3}"/>
              </a:ext>
            </a:extLst>
          </p:cNvPr>
          <p:cNvCxnSpPr/>
          <p:nvPr/>
        </p:nvCxnSpPr>
        <p:spPr>
          <a:xfrm>
            <a:off x="6018087" y="4379916"/>
            <a:ext cx="0" cy="165576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38ED13AD-D090-4ED9-A31E-8A037AE158D2}"/>
              </a:ext>
            </a:extLst>
          </p:cNvPr>
          <p:cNvPicPr>
            <a:picLocks noChangeAspect="1"/>
          </p:cNvPicPr>
          <p:nvPr/>
        </p:nvPicPr>
        <p:blipFill rotWithShape="1">
          <a:blip r:embed="rId2">
            <a:extLst>
              <a:ext uri="{28A0092B-C50C-407E-A947-70E740481C1C}">
                <a14:useLocalDpi xmlns:a14="http://schemas.microsoft.com/office/drawing/2010/main" val="0"/>
              </a:ext>
            </a:extLst>
          </a:blip>
          <a:srcRect t="14473" r="47570" b="26266"/>
          <a:stretch/>
        </p:blipFill>
        <p:spPr>
          <a:xfrm>
            <a:off x="7473165" y="5898148"/>
            <a:ext cx="1162616" cy="490654"/>
          </a:xfrm>
          <a:prstGeom prst="rect">
            <a:avLst/>
          </a:prstGeom>
        </p:spPr>
      </p:pic>
      <p:sp>
        <p:nvSpPr>
          <p:cNvPr id="18" name="文本框 17">
            <a:extLst>
              <a:ext uri="{FF2B5EF4-FFF2-40B4-BE49-F238E27FC236}">
                <a16:creationId xmlns:a16="http://schemas.microsoft.com/office/drawing/2014/main" id="{1E53AF84-D4C5-4190-AE72-21DE36E58156}"/>
              </a:ext>
            </a:extLst>
          </p:cNvPr>
          <p:cNvSpPr txBox="1"/>
          <p:nvPr/>
        </p:nvSpPr>
        <p:spPr>
          <a:xfrm>
            <a:off x="7270444" y="6356350"/>
            <a:ext cx="1588897" cy="300082"/>
          </a:xfrm>
          <a:prstGeom prst="rect">
            <a:avLst/>
          </a:prstGeom>
          <a:noFill/>
        </p:spPr>
        <p:txBody>
          <a:bodyPr wrap="none" rtlCol="0">
            <a:spAutoFit/>
          </a:bodyPr>
          <a:lstStyle/>
          <a:p>
            <a:r>
              <a:rPr lang="en-US" altLang="zh-CN" sz="1350">
                <a:solidFill>
                  <a:srgbClr val="639FD6"/>
                </a:solidFill>
              </a:rPr>
              <a:t>www.luogu.com.cn</a:t>
            </a:r>
            <a:endParaRPr lang="zh-CN" altLang="en-US" sz="1350">
              <a:solidFill>
                <a:srgbClr val="639FD6"/>
              </a:solidFill>
            </a:endParaRPr>
          </a:p>
        </p:txBody>
      </p:sp>
    </p:spTree>
    <p:extLst>
      <p:ext uri="{BB962C8B-B14F-4D97-AF65-F5344CB8AC3E}">
        <p14:creationId xmlns:p14="http://schemas.microsoft.com/office/powerpoint/2010/main" val="1559957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61F327-EF22-4CFE-B10F-CDA79FB416A5}"/>
              </a:ext>
            </a:extLst>
          </p:cNvPr>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4FC41EDE-8429-4050-8070-325E9C75748C}"/>
              </a:ext>
            </a:extLst>
          </p:cNvPr>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4" name="文本占位符 3">
            <a:extLst>
              <a:ext uri="{FF2B5EF4-FFF2-40B4-BE49-F238E27FC236}">
                <a16:creationId xmlns:a16="http://schemas.microsoft.com/office/drawing/2014/main" id="{D249D132-8B3A-4AA6-A33B-B1AEBDC9FE69}"/>
              </a:ext>
            </a:extLst>
          </p:cNvPr>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6378662D-2059-42DA-9DFF-2F8FCBFAF0B1}"/>
              </a:ext>
            </a:extLst>
          </p:cNvPr>
          <p:cNvSpPr>
            <a:spLocks noGrp="1"/>
          </p:cNvSpPr>
          <p:nvPr>
            <p:ph type="dt" sz="half" idx="10"/>
          </p:nvPr>
        </p:nvSpPr>
        <p:spPr>
          <a:xfrm>
            <a:off x="628650" y="6356351"/>
            <a:ext cx="2057400" cy="365125"/>
          </a:xfrm>
          <a:prstGeom prst="rect">
            <a:avLst/>
          </a:prstGeom>
        </p:spPr>
        <p:txBody>
          <a:bodyPr/>
          <a:lstStyle/>
          <a:p>
            <a:fld id="{510217BE-4DFA-41A9-BB99-BAF028504681}" type="datetimeFigureOut">
              <a:rPr lang="zh-CN" altLang="en-US" smtClean="0"/>
              <a:t>2021-02-04</a:t>
            </a:fld>
            <a:endParaRPr lang="zh-CN" altLang="en-US"/>
          </a:p>
        </p:txBody>
      </p:sp>
      <p:sp>
        <p:nvSpPr>
          <p:cNvPr id="6" name="页脚占位符 5">
            <a:extLst>
              <a:ext uri="{FF2B5EF4-FFF2-40B4-BE49-F238E27FC236}">
                <a16:creationId xmlns:a16="http://schemas.microsoft.com/office/drawing/2014/main" id="{7DC41BDD-2C18-4F7B-9CA2-9723509A7AAA}"/>
              </a:ext>
            </a:extLst>
          </p:cNvPr>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CC8F9D35-199F-45A9-AF8D-FA609743EF81}"/>
              </a:ext>
            </a:extLst>
          </p:cNvPr>
          <p:cNvSpPr>
            <a:spLocks noGrp="1"/>
          </p:cNvSpPr>
          <p:nvPr>
            <p:ph type="sldNum" sz="quarter" idx="12"/>
          </p:nvPr>
        </p:nvSpPr>
        <p:spPr>
          <a:xfrm>
            <a:off x="6457950" y="6356351"/>
            <a:ext cx="2057400" cy="365125"/>
          </a:xfrm>
          <a:prstGeom prst="rect">
            <a:avLst/>
          </a:prstGeom>
        </p:spPr>
        <p:txBody>
          <a:bodyPr/>
          <a:lstStyle/>
          <a:p>
            <a:fld id="{EE3FE135-8E6A-45ED-A9DD-33A58E00191C}" type="slidenum">
              <a:rPr lang="zh-CN" altLang="en-US" smtClean="0"/>
              <a:t>‹#›</a:t>
            </a:fld>
            <a:endParaRPr lang="zh-CN" altLang="en-US"/>
          </a:p>
        </p:txBody>
      </p:sp>
    </p:spTree>
    <p:extLst>
      <p:ext uri="{BB962C8B-B14F-4D97-AF65-F5344CB8AC3E}">
        <p14:creationId xmlns:p14="http://schemas.microsoft.com/office/powerpoint/2010/main" val="3072622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8D908D-F5D2-46CA-9A7B-73071A6C2AF9}"/>
              </a:ext>
            </a:extLst>
          </p:cNvPr>
          <p:cNvSpPr>
            <a:spLocks noGrp="1"/>
          </p:cNvSpPr>
          <p:nvPr>
            <p:ph type="title"/>
          </p:nvPr>
        </p:nvSpPr>
        <p:spPr>
          <a:xfrm>
            <a:off x="628650" y="365126"/>
            <a:ext cx="78867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BAB5BDE-C936-42AA-9318-ABAEB771E0D3}"/>
              </a:ext>
            </a:extLst>
          </p:cNvPr>
          <p:cNvSpPr>
            <a:spLocks noGrp="1"/>
          </p:cNvSpPr>
          <p:nvPr>
            <p:ph type="body" orient="vert" idx="1"/>
          </p:nvPr>
        </p:nvSpPr>
        <p:spPr>
          <a:xfrm>
            <a:off x="628650" y="1825625"/>
            <a:ext cx="78867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FBB041A-E3C4-49E2-8EC8-A0587E2DA61B}"/>
              </a:ext>
            </a:extLst>
          </p:cNvPr>
          <p:cNvSpPr>
            <a:spLocks noGrp="1"/>
          </p:cNvSpPr>
          <p:nvPr>
            <p:ph type="dt" sz="half" idx="10"/>
          </p:nvPr>
        </p:nvSpPr>
        <p:spPr>
          <a:xfrm>
            <a:off x="628650" y="6356351"/>
            <a:ext cx="2057400" cy="365125"/>
          </a:xfrm>
          <a:prstGeom prst="rect">
            <a:avLst/>
          </a:prstGeom>
        </p:spPr>
        <p:txBody>
          <a:bodyPr/>
          <a:lstStyle/>
          <a:p>
            <a:fld id="{510217BE-4DFA-41A9-BB99-BAF028504681}" type="datetimeFigureOut">
              <a:rPr lang="zh-CN" altLang="en-US" smtClean="0"/>
              <a:t>2021-02-04</a:t>
            </a:fld>
            <a:endParaRPr lang="zh-CN" altLang="en-US"/>
          </a:p>
        </p:txBody>
      </p:sp>
      <p:sp>
        <p:nvSpPr>
          <p:cNvPr id="5" name="页脚占位符 4">
            <a:extLst>
              <a:ext uri="{FF2B5EF4-FFF2-40B4-BE49-F238E27FC236}">
                <a16:creationId xmlns:a16="http://schemas.microsoft.com/office/drawing/2014/main" id="{3A5AA27F-B0DA-476C-B2D7-E608ABF8A829}"/>
              </a:ext>
            </a:extLst>
          </p:cNvPr>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70A754EB-3ADA-4BAB-A2EC-F1E622364145}"/>
              </a:ext>
            </a:extLst>
          </p:cNvPr>
          <p:cNvSpPr>
            <a:spLocks noGrp="1"/>
          </p:cNvSpPr>
          <p:nvPr>
            <p:ph type="sldNum" sz="quarter" idx="12"/>
          </p:nvPr>
        </p:nvSpPr>
        <p:spPr>
          <a:xfrm>
            <a:off x="6457950" y="6356351"/>
            <a:ext cx="2057400" cy="365125"/>
          </a:xfrm>
          <a:prstGeom prst="rect">
            <a:avLst/>
          </a:prstGeom>
        </p:spPr>
        <p:txBody>
          <a:bodyPr/>
          <a:lstStyle/>
          <a:p>
            <a:fld id="{EE3FE135-8E6A-45ED-A9DD-33A58E00191C}" type="slidenum">
              <a:rPr lang="zh-CN" altLang="en-US" smtClean="0"/>
              <a:t>‹#›</a:t>
            </a:fld>
            <a:endParaRPr lang="zh-CN" altLang="en-US"/>
          </a:p>
        </p:txBody>
      </p:sp>
    </p:spTree>
    <p:extLst>
      <p:ext uri="{BB962C8B-B14F-4D97-AF65-F5344CB8AC3E}">
        <p14:creationId xmlns:p14="http://schemas.microsoft.com/office/powerpoint/2010/main" val="1142748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384AB60-99D1-4434-B052-D07ADF445372}"/>
              </a:ext>
            </a:extLst>
          </p:cNvPr>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F339B2F-934C-404A-B4E5-0B9AF5C0EF86}"/>
              </a:ext>
            </a:extLst>
          </p:cNvPr>
          <p:cNvSpPr>
            <a:spLocks noGrp="1"/>
          </p:cNvSpPr>
          <p:nvPr>
            <p:ph type="body" orient="vert" idx="1"/>
          </p:nvPr>
        </p:nvSpPr>
        <p:spPr>
          <a:xfrm>
            <a:off x="628650" y="365125"/>
            <a:ext cx="5800725"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B9B3FCE-C9B1-4243-8BA2-86231642DC6A}"/>
              </a:ext>
            </a:extLst>
          </p:cNvPr>
          <p:cNvSpPr>
            <a:spLocks noGrp="1"/>
          </p:cNvSpPr>
          <p:nvPr>
            <p:ph type="dt" sz="half" idx="10"/>
          </p:nvPr>
        </p:nvSpPr>
        <p:spPr>
          <a:xfrm>
            <a:off x="628650" y="6356351"/>
            <a:ext cx="2057400" cy="365125"/>
          </a:xfrm>
          <a:prstGeom prst="rect">
            <a:avLst/>
          </a:prstGeom>
        </p:spPr>
        <p:txBody>
          <a:bodyPr/>
          <a:lstStyle/>
          <a:p>
            <a:fld id="{510217BE-4DFA-41A9-BB99-BAF028504681}" type="datetimeFigureOut">
              <a:rPr lang="zh-CN" altLang="en-US" smtClean="0"/>
              <a:t>2021-02-04</a:t>
            </a:fld>
            <a:endParaRPr lang="zh-CN" altLang="en-US"/>
          </a:p>
        </p:txBody>
      </p:sp>
      <p:sp>
        <p:nvSpPr>
          <p:cNvPr id="5" name="页脚占位符 4">
            <a:extLst>
              <a:ext uri="{FF2B5EF4-FFF2-40B4-BE49-F238E27FC236}">
                <a16:creationId xmlns:a16="http://schemas.microsoft.com/office/drawing/2014/main" id="{DDC43687-A8D2-4845-83FE-B30AF5ABBF24}"/>
              </a:ext>
            </a:extLst>
          </p:cNvPr>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24175136-FE2C-49B2-9DB9-49A974D4B38A}"/>
              </a:ext>
            </a:extLst>
          </p:cNvPr>
          <p:cNvSpPr>
            <a:spLocks noGrp="1"/>
          </p:cNvSpPr>
          <p:nvPr>
            <p:ph type="sldNum" sz="quarter" idx="12"/>
          </p:nvPr>
        </p:nvSpPr>
        <p:spPr>
          <a:xfrm>
            <a:off x="6457950" y="6356351"/>
            <a:ext cx="2057400" cy="365125"/>
          </a:xfrm>
          <a:prstGeom prst="rect">
            <a:avLst/>
          </a:prstGeom>
        </p:spPr>
        <p:txBody>
          <a:bodyPr/>
          <a:lstStyle/>
          <a:p>
            <a:fld id="{EE3FE135-8E6A-45ED-A9DD-33A58E00191C}" type="slidenum">
              <a:rPr lang="zh-CN" altLang="en-US" smtClean="0"/>
              <a:t>‹#›</a:t>
            </a:fld>
            <a:endParaRPr lang="zh-CN" altLang="en-US"/>
          </a:p>
        </p:txBody>
      </p:sp>
    </p:spTree>
    <p:extLst>
      <p:ext uri="{BB962C8B-B14F-4D97-AF65-F5344CB8AC3E}">
        <p14:creationId xmlns:p14="http://schemas.microsoft.com/office/powerpoint/2010/main" val="1753309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485FAE-F29F-4C6C-A47D-6E733E5799F3}" type="datetime1">
              <a:rPr lang="zh-CN" altLang="en-US" smtClean="0"/>
              <a:t>2021-02-04</a:t>
            </a:fld>
            <a:endParaRPr lang="zh-CN" altLang="en-US"/>
          </a:p>
        </p:txBody>
      </p:sp>
      <p:sp>
        <p:nvSpPr>
          <p:cNvPr id="5" name="Footer Placeholder 4"/>
          <p:cNvSpPr>
            <a:spLocks noGrp="1"/>
          </p:cNvSpPr>
          <p:nvPr>
            <p:ph type="ftr" sz="quarter" idx="11"/>
          </p:nvPr>
        </p:nvSpPr>
        <p:spPr/>
        <p:txBody>
          <a:bodyPr/>
          <a:lstStyle/>
          <a:p>
            <a:r>
              <a:rPr lang="zh-CN" altLang="en-US"/>
              <a:t>洛谷信息学竞赛课程 入门（上）</a:t>
            </a:r>
          </a:p>
        </p:txBody>
      </p:sp>
      <p:sp>
        <p:nvSpPr>
          <p:cNvPr id="6" name="Slide Number Placeholder 5"/>
          <p:cNvSpPr>
            <a:spLocks noGrp="1"/>
          </p:cNvSpPr>
          <p:nvPr>
            <p:ph type="sldNum" sz="quarter" idx="12"/>
          </p:nvPr>
        </p:nvSpPr>
        <p:spPr/>
        <p:txBody>
          <a:bodyPr/>
          <a:lstStyle/>
          <a:p>
            <a:fld id="{4BC8C611-133E-46AB-882C-AE067CAAD6ED}" type="slidenum">
              <a:rPr lang="zh-CN" altLang="en-US" smtClean="0"/>
              <a:t>‹#›</a:t>
            </a:fld>
            <a:endParaRPr lang="zh-CN" altLang="en-US"/>
          </a:p>
        </p:txBody>
      </p:sp>
      <p:sp>
        <p:nvSpPr>
          <p:cNvPr id="9" name="Title Placeholder 1">
            <a:extLst>
              <a:ext uri="{FF2B5EF4-FFF2-40B4-BE49-F238E27FC236}">
                <a16:creationId xmlns:a16="http://schemas.microsoft.com/office/drawing/2014/main" id="{81AFC7E9-4CB7-4032-8A63-1749A36519EE}"/>
              </a:ext>
            </a:extLst>
          </p:cNvPr>
          <p:cNvSpPr>
            <a:spLocks noGrp="1"/>
          </p:cNvSpPr>
          <p:nvPr>
            <p:ph type="title"/>
          </p:nvPr>
        </p:nvSpPr>
        <p:spPr>
          <a:xfrm>
            <a:off x="321733" y="365127"/>
            <a:ext cx="8492067" cy="990000"/>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12" name="内容占位符 11">
            <a:extLst>
              <a:ext uri="{FF2B5EF4-FFF2-40B4-BE49-F238E27FC236}">
                <a16:creationId xmlns:a16="http://schemas.microsoft.com/office/drawing/2014/main" id="{A32F4E14-8722-40AF-96D0-CFB8EB6B3617}"/>
              </a:ext>
            </a:extLst>
          </p:cNvPr>
          <p:cNvSpPr>
            <a:spLocks noGrp="1"/>
          </p:cNvSpPr>
          <p:nvPr>
            <p:ph sz="quarter" idx="13"/>
          </p:nvPr>
        </p:nvSpPr>
        <p:spPr>
          <a:xfrm>
            <a:off x="322263" y="1701800"/>
            <a:ext cx="8491537" cy="441113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095202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485FAE-F29F-4C6C-A47D-6E733E5799F3}" type="datetime1">
              <a:rPr lang="zh-CN" altLang="en-US" smtClean="0"/>
              <a:t>2021-02-04</a:t>
            </a:fld>
            <a:endParaRPr lang="zh-CN" altLang="en-US"/>
          </a:p>
        </p:txBody>
      </p:sp>
      <p:sp>
        <p:nvSpPr>
          <p:cNvPr id="5" name="Footer Placeholder 4"/>
          <p:cNvSpPr>
            <a:spLocks noGrp="1"/>
          </p:cNvSpPr>
          <p:nvPr>
            <p:ph type="ftr" sz="quarter" idx="11"/>
          </p:nvPr>
        </p:nvSpPr>
        <p:spPr/>
        <p:txBody>
          <a:bodyPr/>
          <a:lstStyle/>
          <a:p>
            <a:r>
              <a:rPr lang="zh-CN" altLang="en-US"/>
              <a:t>洛谷信息学竞赛课程 入门（上）</a:t>
            </a:r>
          </a:p>
        </p:txBody>
      </p:sp>
      <p:sp>
        <p:nvSpPr>
          <p:cNvPr id="6" name="Slide Number Placeholder 5"/>
          <p:cNvSpPr>
            <a:spLocks noGrp="1"/>
          </p:cNvSpPr>
          <p:nvPr>
            <p:ph type="sldNum" sz="quarter" idx="12"/>
          </p:nvPr>
        </p:nvSpPr>
        <p:spPr/>
        <p:txBody>
          <a:bodyPr/>
          <a:lstStyle/>
          <a:p>
            <a:fld id="{4BC8C611-133E-46AB-882C-AE067CAAD6ED}" type="slidenum">
              <a:rPr lang="zh-CN" altLang="en-US" smtClean="0"/>
              <a:t>‹#›</a:t>
            </a:fld>
            <a:endParaRPr lang="zh-CN" altLang="en-US"/>
          </a:p>
        </p:txBody>
      </p:sp>
      <p:sp>
        <p:nvSpPr>
          <p:cNvPr id="9" name="Title Placeholder 1">
            <a:extLst>
              <a:ext uri="{FF2B5EF4-FFF2-40B4-BE49-F238E27FC236}">
                <a16:creationId xmlns:a16="http://schemas.microsoft.com/office/drawing/2014/main" id="{81AFC7E9-4CB7-4032-8A63-1749A36519EE}"/>
              </a:ext>
            </a:extLst>
          </p:cNvPr>
          <p:cNvSpPr>
            <a:spLocks noGrp="1"/>
          </p:cNvSpPr>
          <p:nvPr>
            <p:ph type="title"/>
          </p:nvPr>
        </p:nvSpPr>
        <p:spPr>
          <a:xfrm>
            <a:off x="321733" y="365127"/>
            <a:ext cx="8492067" cy="990000"/>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12" name="内容占位符 11">
            <a:extLst>
              <a:ext uri="{FF2B5EF4-FFF2-40B4-BE49-F238E27FC236}">
                <a16:creationId xmlns:a16="http://schemas.microsoft.com/office/drawing/2014/main" id="{A32F4E14-8722-40AF-96D0-CFB8EB6B3617}"/>
              </a:ext>
            </a:extLst>
          </p:cNvPr>
          <p:cNvSpPr>
            <a:spLocks noGrp="1"/>
          </p:cNvSpPr>
          <p:nvPr>
            <p:ph sz="quarter" idx="13"/>
          </p:nvPr>
        </p:nvSpPr>
        <p:spPr>
          <a:xfrm>
            <a:off x="322263" y="1701800"/>
            <a:ext cx="8491537" cy="441113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092058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485FAE-F29F-4C6C-A47D-6E733E5799F3}" type="datetime1">
              <a:rPr lang="zh-CN" altLang="en-US" smtClean="0"/>
              <a:t>2021-02-04</a:t>
            </a:fld>
            <a:endParaRPr lang="zh-CN" altLang="en-US"/>
          </a:p>
        </p:txBody>
      </p:sp>
      <p:sp>
        <p:nvSpPr>
          <p:cNvPr id="5" name="Footer Placeholder 4"/>
          <p:cNvSpPr>
            <a:spLocks noGrp="1"/>
          </p:cNvSpPr>
          <p:nvPr>
            <p:ph type="ftr" sz="quarter" idx="11"/>
          </p:nvPr>
        </p:nvSpPr>
        <p:spPr/>
        <p:txBody>
          <a:bodyPr/>
          <a:lstStyle/>
          <a:p>
            <a:r>
              <a:rPr lang="zh-CN" altLang="en-US"/>
              <a:t>洛谷信息学竞赛课程 入门（上）</a:t>
            </a:r>
          </a:p>
        </p:txBody>
      </p:sp>
      <p:sp>
        <p:nvSpPr>
          <p:cNvPr id="6" name="Slide Number Placeholder 5"/>
          <p:cNvSpPr>
            <a:spLocks noGrp="1"/>
          </p:cNvSpPr>
          <p:nvPr>
            <p:ph type="sldNum" sz="quarter" idx="12"/>
          </p:nvPr>
        </p:nvSpPr>
        <p:spPr/>
        <p:txBody>
          <a:bodyPr/>
          <a:lstStyle/>
          <a:p>
            <a:fld id="{4BC8C611-133E-46AB-882C-AE067CAAD6ED}" type="slidenum">
              <a:rPr lang="zh-CN" altLang="en-US" smtClean="0"/>
              <a:t>‹#›</a:t>
            </a:fld>
            <a:endParaRPr lang="zh-CN" altLang="en-US"/>
          </a:p>
        </p:txBody>
      </p:sp>
      <p:sp>
        <p:nvSpPr>
          <p:cNvPr id="9" name="Title Placeholder 1">
            <a:extLst>
              <a:ext uri="{FF2B5EF4-FFF2-40B4-BE49-F238E27FC236}">
                <a16:creationId xmlns:a16="http://schemas.microsoft.com/office/drawing/2014/main" id="{81AFC7E9-4CB7-4032-8A63-1749A36519EE}"/>
              </a:ext>
            </a:extLst>
          </p:cNvPr>
          <p:cNvSpPr>
            <a:spLocks noGrp="1"/>
          </p:cNvSpPr>
          <p:nvPr>
            <p:ph type="title"/>
          </p:nvPr>
        </p:nvSpPr>
        <p:spPr>
          <a:xfrm>
            <a:off x="321733" y="365127"/>
            <a:ext cx="8492067" cy="990000"/>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12" name="内容占位符 11">
            <a:extLst>
              <a:ext uri="{FF2B5EF4-FFF2-40B4-BE49-F238E27FC236}">
                <a16:creationId xmlns:a16="http://schemas.microsoft.com/office/drawing/2014/main" id="{A32F4E14-8722-40AF-96D0-CFB8EB6B3617}"/>
              </a:ext>
            </a:extLst>
          </p:cNvPr>
          <p:cNvSpPr>
            <a:spLocks noGrp="1"/>
          </p:cNvSpPr>
          <p:nvPr>
            <p:ph sz="quarter" idx="13"/>
          </p:nvPr>
        </p:nvSpPr>
        <p:spPr>
          <a:xfrm>
            <a:off x="322263" y="1701800"/>
            <a:ext cx="8491537" cy="441113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812175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485FAE-F29F-4C6C-A47D-6E733E5799F3}" type="datetime1">
              <a:rPr lang="zh-CN" altLang="en-US" smtClean="0"/>
              <a:t>2021-02-04</a:t>
            </a:fld>
            <a:endParaRPr lang="zh-CN" altLang="en-US"/>
          </a:p>
        </p:txBody>
      </p:sp>
      <p:sp>
        <p:nvSpPr>
          <p:cNvPr id="5" name="Footer Placeholder 4"/>
          <p:cNvSpPr>
            <a:spLocks noGrp="1"/>
          </p:cNvSpPr>
          <p:nvPr>
            <p:ph type="ftr" sz="quarter" idx="11"/>
          </p:nvPr>
        </p:nvSpPr>
        <p:spPr/>
        <p:txBody>
          <a:bodyPr/>
          <a:lstStyle/>
          <a:p>
            <a:r>
              <a:rPr lang="zh-CN" altLang="en-US"/>
              <a:t>洛谷信息学竞赛课程 入门（上）</a:t>
            </a:r>
          </a:p>
        </p:txBody>
      </p:sp>
      <p:sp>
        <p:nvSpPr>
          <p:cNvPr id="6" name="Slide Number Placeholder 5"/>
          <p:cNvSpPr>
            <a:spLocks noGrp="1"/>
          </p:cNvSpPr>
          <p:nvPr>
            <p:ph type="sldNum" sz="quarter" idx="12"/>
          </p:nvPr>
        </p:nvSpPr>
        <p:spPr/>
        <p:txBody>
          <a:bodyPr/>
          <a:lstStyle/>
          <a:p>
            <a:fld id="{4BC8C611-133E-46AB-882C-AE067CAAD6ED}" type="slidenum">
              <a:rPr lang="zh-CN" altLang="en-US" smtClean="0"/>
              <a:t>‹#›</a:t>
            </a:fld>
            <a:endParaRPr lang="zh-CN" altLang="en-US"/>
          </a:p>
        </p:txBody>
      </p:sp>
      <p:sp>
        <p:nvSpPr>
          <p:cNvPr id="9" name="Title Placeholder 1">
            <a:extLst>
              <a:ext uri="{FF2B5EF4-FFF2-40B4-BE49-F238E27FC236}">
                <a16:creationId xmlns:a16="http://schemas.microsoft.com/office/drawing/2014/main" id="{81AFC7E9-4CB7-4032-8A63-1749A36519EE}"/>
              </a:ext>
            </a:extLst>
          </p:cNvPr>
          <p:cNvSpPr>
            <a:spLocks noGrp="1"/>
          </p:cNvSpPr>
          <p:nvPr>
            <p:ph type="title"/>
          </p:nvPr>
        </p:nvSpPr>
        <p:spPr>
          <a:xfrm>
            <a:off x="321733" y="365127"/>
            <a:ext cx="8492067" cy="990000"/>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12" name="内容占位符 11">
            <a:extLst>
              <a:ext uri="{FF2B5EF4-FFF2-40B4-BE49-F238E27FC236}">
                <a16:creationId xmlns:a16="http://schemas.microsoft.com/office/drawing/2014/main" id="{A32F4E14-8722-40AF-96D0-CFB8EB6B3617}"/>
              </a:ext>
            </a:extLst>
          </p:cNvPr>
          <p:cNvSpPr>
            <a:spLocks noGrp="1"/>
          </p:cNvSpPr>
          <p:nvPr>
            <p:ph sz="quarter" idx="13"/>
          </p:nvPr>
        </p:nvSpPr>
        <p:spPr>
          <a:xfrm>
            <a:off x="322263" y="1701800"/>
            <a:ext cx="8491537" cy="441113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1990407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485FAE-F29F-4C6C-A47D-6E733E5799F3}" type="datetime1">
              <a:rPr lang="zh-CN" altLang="en-US" smtClean="0"/>
              <a:t>2021-02-04</a:t>
            </a:fld>
            <a:endParaRPr lang="zh-CN" altLang="en-US"/>
          </a:p>
        </p:txBody>
      </p:sp>
      <p:sp>
        <p:nvSpPr>
          <p:cNvPr id="5" name="Footer Placeholder 4"/>
          <p:cNvSpPr>
            <a:spLocks noGrp="1"/>
          </p:cNvSpPr>
          <p:nvPr>
            <p:ph type="ftr" sz="quarter" idx="11"/>
          </p:nvPr>
        </p:nvSpPr>
        <p:spPr/>
        <p:txBody>
          <a:bodyPr/>
          <a:lstStyle/>
          <a:p>
            <a:r>
              <a:rPr lang="zh-CN" altLang="en-US"/>
              <a:t>洛谷信息学竞赛课程 入门（上）</a:t>
            </a:r>
          </a:p>
        </p:txBody>
      </p:sp>
      <p:sp>
        <p:nvSpPr>
          <p:cNvPr id="6" name="Slide Number Placeholder 5"/>
          <p:cNvSpPr>
            <a:spLocks noGrp="1"/>
          </p:cNvSpPr>
          <p:nvPr>
            <p:ph type="sldNum" sz="quarter" idx="12"/>
          </p:nvPr>
        </p:nvSpPr>
        <p:spPr/>
        <p:txBody>
          <a:bodyPr/>
          <a:lstStyle/>
          <a:p>
            <a:fld id="{4BC8C611-133E-46AB-882C-AE067CAAD6ED}" type="slidenum">
              <a:rPr lang="zh-CN" altLang="en-US" smtClean="0"/>
              <a:t>‹#›</a:t>
            </a:fld>
            <a:endParaRPr lang="zh-CN" altLang="en-US"/>
          </a:p>
        </p:txBody>
      </p:sp>
      <p:sp>
        <p:nvSpPr>
          <p:cNvPr id="9" name="Title Placeholder 1">
            <a:extLst>
              <a:ext uri="{FF2B5EF4-FFF2-40B4-BE49-F238E27FC236}">
                <a16:creationId xmlns:a16="http://schemas.microsoft.com/office/drawing/2014/main" id="{81AFC7E9-4CB7-4032-8A63-1749A36519EE}"/>
              </a:ext>
            </a:extLst>
          </p:cNvPr>
          <p:cNvSpPr>
            <a:spLocks noGrp="1"/>
          </p:cNvSpPr>
          <p:nvPr>
            <p:ph type="title"/>
          </p:nvPr>
        </p:nvSpPr>
        <p:spPr>
          <a:xfrm>
            <a:off x="321733" y="365127"/>
            <a:ext cx="8492067" cy="990000"/>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12" name="内容占位符 11">
            <a:extLst>
              <a:ext uri="{FF2B5EF4-FFF2-40B4-BE49-F238E27FC236}">
                <a16:creationId xmlns:a16="http://schemas.microsoft.com/office/drawing/2014/main" id="{A32F4E14-8722-40AF-96D0-CFB8EB6B3617}"/>
              </a:ext>
            </a:extLst>
          </p:cNvPr>
          <p:cNvSpPr>
            <a:spLocks noGrp="1"/>
          </p:cNvSpPr>
          <p:nvPr>
            <p:ph sz="quarter" idx="13"/>
          </p:nvPr>
        </p:nvSpPr>
        <p:spPr>
          <a:xfrm>
            <a:off x="322263" y="1701800"/>
            <a:ext cx="8491537" cy="441113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8074503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485FAE-F29F-4C6C-A47D-6E733E5799F3}" type="datetime1">
              <a:rPr lang="zh-CN" altLang="en-US" smtClean="0"/>
              <a:t>2021-02-04</a:t>
            </a:fld>
            <a:endParaRPr lang="zh-CN" altLang="en-US"/>
          </a:p>
        </p:txBody>
      </p:sp>
      <p:sp>
        <p:nvSpPr>
          <p:cNvPr id="5" name="Footer Placeholder 4"/>
          <p:cNvSpPr>
            <a:spLocks noGrp="1"/>
          </p:cNvSpPr>
          <p:nvPr>
            <p:ph type="ftr" sz="quarter" idx="11"/>
          </p:nvPr>
        </p:nvSpPr>
        <p:spPr/>
        <p:txBody>
          <a:bodyPr/>
          <a:lstStyle/>
          <a:p>
            <a:r>
              <a:rPr lang="zh-CN" altLang="en-US"/>
              <a:t>洛谷信息学竞赛课程 入门（上）</a:t>
            </a:r>
          </a:p>
        </p:txBody>
      </p:sp>
      <p:sp>
        <p:nvSpPr>
          <p:cNvPr id="6" name="Slide Number Placeholder 5"/>
          <p:cNvSpPr>
            <a:spLocks noGrp="1"/>
          </p:cNvSpPr>
          <p:nvPr>
            <p:ph type="sldNum" sz="quarter" idx="12"/>
          </p:nvPr>
        </p:nvSpPr>
        <p:spPr/>
        <p:txBody>
          <a:bodyPr/>
          <a:lstStyle/>
          <a:p>
            <a:fld id="{4BC8C611-133E-46AB-882C-AE067CAAD6ED}" type="slidenum">
              <a:rPr lang="zh-CN" altLang="en-US" smtClean="0"/>
              <a:t>‹#›</a:t>
            </a:fld>
            <a:endParaRPr lang="zh-CN" altLang="en-US"/>
          </a:p>
        </p:txBody>
      </p:sp>
      <p:sp>
        <p:nvSpPr>
          <p:cNvPr id="9" name="Title Placeholder 1">
            <a:extLst>
              <a:ext uri="{FF2B5EF4-FFF2-40B4-BE49-F238E27FC236}">
                <a16:creationId xmlns:a16="http://schemas.microsoft.com/office/drawing/2014/main" id="{81AFC7E9-4CB7-4032-8A63-1749A36519EE}"/>
              </a:ext>
            </a:extLst>
          </p:cNvPr>
          <p:cNvSpPr>
            <a:spLocks noGrp="1"/>
          </p:cNvSpPr>
          <p:nvPr>
            <p:ph type="title"/>
          </p:nvPr>
        </p:nvSpPr>
        <p:spPr>
          <a:xfrm>
            <a:off x="321733" y="365127"/>
            <a:ext cx="8492067" cy="990000"/>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12" name="内容占位符 11">
            <a:extLst>
              <a:ext uri="{FF2B5EF4-FFF2-40B4-BE49-F238E27FC236}">
                <a16:creationId xmlns:a16="http://schemas.microsoft.com/office/drawing/2014/main" id="{A32F4E14-8722-40AF-96D0-CFB8EB6B3617}"/>
              </a:ext>
            </a:extLst>
          </p:cNvPr>
          <p:cNvSpPr>
            <a:spLocks noGrp="1"/>
          </p:cNvSpPr>
          <p:nvPr>
            <p:ph sz="quarter" idx="13"/>
          </p:nvPr>
        </p:nvSpPr>
        <p:spPr>
          <a:xfrm>
            <a:off x="322263" y="1701800"/>
            <a:ext cx="8491537" cy="441113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958436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 name="不完整圆 9">
            <a:extLst>
              <a:ext uri="{FF2B5EF4-FFF2-40B4-BE49-F238E27FC236}">
                <a16:creationId xmlns:a16="http://schemas.microsoft.com/office/drawing/2014/main" id="{D0A77C41-0625-4601-8DDC-47BE4B21D8C9}"/>
              </a:ext>
            </a:extLst>
          </p:cNvPr>
          <p:cNvSpPr/>
          <p:nvPr/>
        </p:nvSpPr>
        <p:spPr>
          <a:xfrm rot="16200000">
            <a:off x="4419000" y="-4720015"/>
            <a:ext cx="9450000" cy="9450000"/>
          </a:xfrm>
          <a:prstGeom prst="pie">
            <a:avLst>
              <a:gd name="adj1" fmla="val 10800543"/>
              <a:gd name="adj2" fmla="val 16200000"/>
            </a:avLst>
          </a:prstGeom>
          <a:solidFill>
            <a:srgbClr val="D8E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1" name="不完整圆 10">
            <a:extLst>
              <a:ext uri="{FF2B5EF4-FFF2-40B4-BE49-F238E27FC236}">
                <a16:creationId xmlns:a16="http://schemas.microsoft.com/office/drawing/2014/main" id="{47EDB904-189E-4FA6-97BB-E70E4645035B}"/>
              </a:ext>
            </a:extLst>
          </p:cNvPr>
          <p:cNvSpPr/>
          <p:nvPr/>
        </p:nvSpPr>
        <p:spPr>
          <a:xfrm rot="5400000">
            <a:off x="-2025000" y="4832651"/>
            <a:ext cx="4050000" cy="4050000"/>
          </a:xfrm>
          <a:prstGeom prst="pie">
            <a:avLst>
              <a:gd name="adj1" fmla="val 10800543"/>
              <a:gd name="adj2" fmla="val 16200000"/>
            </a:avLst>
          </a:prstGeom>
          <a:solidFill>
            <a:srgbClr val="CADF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 name="标题 1">
            <a:extLst>
              <a:ext uri="{FF2B5EF4-FFF2-40B4-BE49-F238E27FC236}">
                <a16:creationId xmlns:a16="http://schemas.microsoft.com/office/drawing/2014/main" id="{D49C480D-036F-4658-BE4D-22528EADC15C}"/>
              </a:ext>
            </a:extLst>
          </p:cNvPr>
          <p:cNvSpPr>
            <a:spLocks noGrp="1"/>
          </p:cNvSpPr>
          <p:nvPr>
            <p:ph type="title"/>
          </p:nvPr>
        </p:nvSpPr>
        <p:spPr>
          <a:xfrm>
            <a:off x="625820" y="470108"/>
            <a:ext cx="7889530" cy="734224"/>
          </a:xfrm>
          <a:prstGeom prst="rect">
            <a:avLst/>
          </a:prstGeom>
        </p:spPr>
        <p:txBody>
          <a:bodyPr anchor="b" anchorCtr="0">
            <a:normAutofit/>
          </a:bodyPr>
          <a:lstStyle>
            <a:lvl1pPr algn="ctr">
              <a:defRPr sz="3000" b="1">
                <a:solidFill>
                  <a:schemeClr val="accent5">
                    <a:lumMod val="50000"/>
                  </a:schemeClr>
                </a:solidFill>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7405D760-8BC8-435B-8440-95494D2C891D}"/>
              </a:ext>
            </a:extLst>
          </p:cNvPr>
          <p:cNvSpPr>
            <a:spLocks noGrp="1"/>
          </p:cNvSpPr>
          <p:nvPr>
            <p:ph idx="1" hasCustomPrompt="1"/>
          </p:nvPr>
        </p:nvSpPr>
        <p:spPr>
          <a:xfrm>
            <a:off x="625819" y="1717292"/>
            <a:ext cx="7889531" cy="4472312"/>
          </a:xfrm>
          <a:prstGeom prst="rect">
            <a:avLst/>
          </a:prstGeom>
        </p:spPr>
        <p:txBody>
          <a:bodyPr/>
          <a:lstStyle>
            <a:lvl1pPr indent="0">
              <a:lnSpc>
                <a:spcPct val="100000"/>
              </a:lnSpc>
              <a:buNone/>
              <a:defRPr>
                <a:solidFill>
                  <a:schemeClr val="accent5">
                    <a:lumMod val="75000"/>
                  </a:schemeClr>
                </a:solidFill>
              </a:defRPr>
            </a:lvl1pPr>
            <a:lvl2pPr indent="0">
              <a:lnSpc>
                <a:spcPct val="100000"/>
              </a:lnSpc>
              <a:buNone/>
              <a:defRPr>
                <a:solidFill>
                  <a:schemeClr val="accent5">
                    <a:lumMod val="75000"/>
                  </a:schemeClr>
                </a:solidFill>
              </a:defRPr>
            </a:lvl2pPr>
            <a:lvl3pPr indent="0">
              <a:lnSpc>
                <a:spcPct val="100000"/>
              </a:lnSpc>
              <a:buNone/>
              <a:defRPr>
                <a:solidFill>
                  <a:schemeClr val="accent5">
                    <a:lumMod val="75000"/>
                  </a:schemeClr>
                </a:solidFill>
              </a:defRPr>
            </a:lvl3pPr>
            <a:lvl4pPr indent="0">
              <a:lnSpc>
                <a:spcPct val="100000"/>
              </a:lnSpc>
              <a:buNone/>
              <a:defRPr>
                <a:solidFill>
                  <a:schemeClr val="accent5">
                    <a:lumMod val="75000"/>
                  </a:schemeClr>
                </a:solidFill>
              </a:defRPr>
            </a:lvl4pPr>
            <a:lvl5pPr indent="0">
              <a:lnSpc>
                <a:spcPct val="100000"/>
              </a:lnSpc>
              <a:buNone/>
              <a:defRPr>
                <a:solidFill>
                  <a:schemeClr val="accent5">
                    <a:lumMod val="75000"/>
                  </a:schemeClr>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50DCAA9-E2D3-4B39-80FA-C78871397D3D}"/>
              </a:ext>
            </a:extLst>
          </p:cNvPr>
          <p:cNvSpPr>
            <a:spLocks noGrp="1"/>
          </p:cNvSpPr>
          <p:nvPr>
            <p:ph type="dt" sz="half" idx="10"/>
          </p:nvPr>
        </p:nvSpPr>
        <p:spPr>
          <a:xfrm>
            <a:off x="628650" y="6356351"/>
            <a:ext cx="2057400" cy="365125"/>
          </a:xfrm>
          <a:prstGeom prst="rect">
            <a:avLst/>
          </a:prstGeom>
        </p:spPr>
        <p:txBody>
          <a:bodyPr/>
          <a:lstStyle/>
          <a:p>
            <a:fld id="{510217BE-4DFA-41A9-BB99-BAF028504681}" type="datetimeFigureOut">
              <a:rPr lang="zh-CN" altLang="en-US" smtClean="0"/>
              <a:t>2021-02-04</a:t>
            </a:fld>
            <a:endParaRPr lang="zh-CN" altLang="en-US"/>
          </a:p>
        </p:txBody>
      </p:sp>
      <p:sp>
        <p:nvSpPr>
          <p:cNvPr id="5" name="页脚占位符 4">
            <a:extLst>
              <a:ext uri="{FF2B5EF4-FFF2-40B4-BE49-F238E27FC236}">
                <a16:creationId xmlns:a16="http://schemas.microsoft.com/office/drawing/2014/main" id="{84580B68-85D1-4622-A333-B2A54070680D}"/>
              </a:ext>
            </a:extLst>
          </p:cNvPr>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BF6151C9-13EF-47C7-A42C-83E1C59FE690}"/>
              </a:ext>
            </a:extLst>
          </p:cNvPr>
          <p:cNvSpPr>
            <a:spLocks noGrp="1"/>
          </p:cNvSpPr>
          <p:nvPr>
            <p:ph type="sldNum" sz="quarter" idx="12"/>
          </p:nvPr>
        </p:nvSpPr>
        <p:spPr>
          <a:xfrm>
            <a:off x="6457950" y="6356351"/>
            <a:ext cx="2057400" cy="365125"/>
          </a:xfrm>
          <a:prstGeom prst="rect">
            <a:avLst/>
          </a:prstGeom>
        </p:spPr>
        <p:txBody>
          <a:bodyPr/>
          <a:lstStyle/>
          <a:p>
            <a:fld id="{EE3FE135-8E6A-45ED-A9DD-33A58E00191C}" type="slidenum">
              <a:rPr lang="zh-CN" altLang="en-US" smtClean="0"/>
              <a:t>‹#›</a:t>
            </a:fld>
            <a:endParaRPr lang="zh-CN" altLang="en-US"/>
          </a:p>
        </p:txBody>
      </p:sp>
      <p:cxnSp>
        <p:nvCxnSpPr>
          <p:cNvPr id="12" name="直接连接符 11">
            <a:extLst>
              <a:ext uri="{FF2B5EF4-FFF2-40B4-BE49-F238E27FC236}">
                <a16:creationId xmlns:a16="http://schemas.microsoft.com/office/drawing/2014/main" id="{C973A852-E10B-4D7D-9DED-32A61201F2E1}"/>
              </a:ext>
            </a:extLst>
          </p:cNvPr>
          <p:cNvCxnSpPr>
            <a:cxnSpLocks/>
          </p:cNvCxnSpPr>
          <p:nvPr/>
        </p:nvCxnSpPr>
        <p:spPr>
          <a:xfrm flipH="1">
            <a:off x="670737" y="1427528"/>
            <a:ext cx="776516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C1177980-D905-45B6-BFF1-D16625C5FC1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4473" r="47570" b="26266"/>
          <a:stretch/>
        </p:blipFill>
        <p:spPr>
          <a:xfrm>
            <a:off x="7534497" y="162039"/>
            <a:ext cx="1162616" cy="490654"/>
          </a:xfrm>
          <a:prstGeom prst="rect">
            <a:avLst/>
          </a:prstGeom>
        </p:spPr>
      </p:pic>
    </p:spTree>
    <p:extLst>
      <p:ext uri="{BB962C8B-B14F-4D97-AF65-F5344CB8AC3E}">
        <p14:creationId xmlns:p14="http://schemas.microsoft.com/office/powerpoint/2010/main" val="1021245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BA531AA5-BA2A-40D6-A31E-28D393486ED7}"/>
              </a:ext>
            </a:extLst>
          </p:cNvPr>
          <p:cNvGrpSpPr/>
          <p:nvPr/>
        </p:nvGrpSpPr>
        <p:grpSpPr>
          <a:xfrm rot="10800000">
            <a:off x="5229922" y="0"/>
            <a:ext cx="3914079" cy="6858000"/>
            <a:chOff x="-1" y="0"/>
            <a:chExt cx="4191001" cy="6858000"/>
          </a:xfrm>
          <a:solidFill>
            <a:srgbClr val="D8EACC"/>
          </a:solidFill>
        </p:grpSpPr>
        <p:sp>
          <p:nvSpPr>
            <p:cNvPr id="19" name="直角三角形 18">
              <a:extLst>
                <a:ext uri="{FF2B5EF4-FFF2-40B4-BE49-F238E27FC236}">
                  <a16:creationId xmlns:a16="http://schemas.microsoft.com/office/drawing/2014/main" id="{6153AE27-FAC3-4A70-814A-C961CE98C257}"/>
                </a:ext>
              </a:extLst>
            </p:cNvPr>
            <p:cNvSpPr/>
            <p:nvPr/>
          </p:nvSpPr>
          <p:spPr>
            <a:xfrm>
              <a:off x="601133" y="0"/>
              <a:ext cx="3589867" cy="6858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矩形 19">
              <a:extLst>
                <a:ext uri="{FF2B5EF4-FFF2-40B4-BE49-F238E27FC236}">
                  <a16:creationId xmlns:a16="http://schemas.microsoft.com/office/drawing/2014/main" id="{D305BC3D-F1FE-4A76-BE3A-749539015FEC}"/>
                </a:ext>
              </a:extLst>
            </p:cNvPr>
            <p:cNvSpPr/>
            <p:nvPr/>
          </p:nvSpPr>
          <p:spPr>
            <a:xfrm>
              <a:off x="-1" y="0"/>
              <a:ext cx="60113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7" name="组合 16">
            <a:extLst>
              <a:ext uri="{FF2B5EF4-FFF2-40B4-BE49-F238E27FC236}">
                <a16:creationId xmlns:a16="http://schemas.microsoft.com/office/drawing/2014/main" id="{19D638EA-030F-4E84-9C5F-2624FE69FFF5}"/>
              </a:ext>
            </a:extLst>
          </p:cNvPr>
          <p:cNvGrpSpPr/>
          <p:nvPr/>
        </p:nvGrpSpPr>
        <p:grpSpPr>
          <a:xfrm>
            <a:off x="0" y="0"/>
            <a:ext cx="3451302" cy="6858000"/>
            <a:chOff x="-1" y="0"/>
            <a:chExt cx="4191001" cy="6858000"/>
          </a:xfrm>
          <a:solidFill>
            <a:srgbClr val="CADFF2"/>
          </a:solidFill>
        </p:grpSpPr>
        <p:sp>
          <p:nvSpPr>
            <p:cNvPr id="14" name="直角三角形 13">
              <a:extLst>
                <a:ext uri="{FF2B5EF4-FFF2-40B4-BE49-F238E27FC236}">
                  <a16:creationId xmlns:a16="http://schemas.microsoft.com/office/drawing/2014/main" id="{0DC9C271-6F0E-4761-81A5-2A3F51EB028F}"/>
                </a:ext>
              </a:extLst>
            </p:cNvPr>
            <p:cNvSpPr/>
            <p:nvPr/>
          </p:nvSpPr>
          <p:spPr>
            <a:xfrm>
              <a:off x="601133" y="0"/>
              <a:ext cx="3589867" cy="6858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矩形 15">
              <a:extLst>
                <a:ext uri="{FF2B5EF4-FFF2-40B4-BE49-F238E27FC236}">
                  <a16:creationId xmlns:a16="http://schemas.microsoft.com/office/drawing/2014/main" id="{1203B932-1932-46DD-92B6-D7801CAFD534}"/>
                </a:ext>
              </a:extLst>
            </p:cNvPr>
            <p:cNvSpPr/>
            <p:nvPr/>
          </p:nvSpPr>
          <p:spPr>
            <a:xfrm>
              <a:off x="-1" y="0"/>
              <a:ext cx="60113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6" name="日期占位符 5">
            <a:extLst>
              <a:ext uri="{FF2B5EF4-FFF2-40B4-BE49-F238E27FC236}">
                <a16:creationId xmlns:a16="http://schemas.microsoft.com/office/drawing/2014/main" id="{A9BAD412-3856-49B7-AE4F-0665A43F1C43}"/>
              </a:ext>
            </a:extLst>
          </p:cNvPr>
          <p:cNvSpPr>
            <a:spLocks noGrp="1"/>
          </p:cNvSpPr>
          <p:nvPr>
            <p:ph type="dt" sz="half" idx="10"/>
          </p:nvPr>
        </p:nvSpPr>
        <p:spPr>
          <a:xfrm>
            <a:off x="628650" y="6356351"/>
            <a:ext cx="2057400" cy="365125"/>
          </a:xfrm>
          <a:prstGeom prst="rect">
            <a:avLst/>
          </a:prstGeom>
        </p:spPr>
        <p:txBody>
          <a:bodyPr/>
          <a:lstStyle/>
          <a:p>
            <a:fld id="{510217BE-4DFA-41A9-BB99-BAF028504681}" type="datetimeFigureOut">
              <a:rPr lang="zh-CN" altLang="en-US" smtClean="0"/>
              <a:t>2021-02-04</a:t>
            </a:fld>
            <a:endParaRPr lang="zh-CN" altLang="en-US"/>
          </a:p>
        </p:txBody>
      </p:sp>
      <p:sp>
        <p:nvSpPr>
          <p:cNvPr id="7" name="页脚占位符 6">
            <a:extLst>
              <a:ext uri="{FF2B5EF4-FFF2-40B4-BE49-F238E27FC236}">
                <a16:creationId xmlns:a16="http://schemas.microsoft.com/office/drawing/2014/main" id="{2B635ACC-8B54-40A5-8392-6636866FD4A0}"/>
              </a:ext>
            </a:extLst>
          </p:cNvPr>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8" name="灯片编号占位符 7">
            <a:extLst>
              <a:ext uri="{FF2B5EF4-FFF2-40B4-BE49-F238E27FC236}">
                <a16:creationId xmlns:a16="http://schemas.microsoft.com/office/drawing/2014/main" id="{66BA0A77-89BB-4475-B4CD-8A7F5547DCD5}"/>
              </a:ext>
            </a:extLst>
          </p:cNvPr>
          <p:cNvSpPr>
            <a:spLocks noGrp="1"/>
          </p:cNvSpPr>
          <p:nvPr>
            <p:ph type="sldNum" sz="quarter" idx="12"/>
          </p:nvPr>
        </p:nvSpPr>
        <p:spPr>
          <a:xfrm>
            <a:off x="6457950" y="6356351"/>
            <a:ext cx="2057400" cy="365125"/>
          </a:xfrm>
          <a:prstGeom prst="rect">
            <a:avLst/>
          </a:prstGeom>
        </p:spPr>
        <p:txBody>
          <a:bodyPr/>
          <a:lstStyle/>
          <a:p>
            <a:fld id="{EE3FE135-8E6A-45ED-A9DD-33A58E00191C}" type="slidenum">
              <a:rPr lang="zh-CN" altLang="en-US" smtClean="0"/>
              <a:t>‹#›</a:t>
            </a:fld>
            <a:endParaRPr lang="zh-CN" altLang="en-US"/>
          </a:p>
        </p:txBody>
      </p:sp>
      <p:sp>
        <p:nvSpPr>
          <p:cNvPr id="10" name="内容占位符 9">
            <a:extLst>
              <a:ext uri="{FF2B5EF4-FFF2-40B4-BE49-F238E27FC236}">
                <a16:creationId xmlns:a16="http://schemas.microsoft.com/office/drawing/2014/main" id="{D179E5F4-0A59-422A-86AB-AB9D19F9C0C4}"/>
              </a:ext>
            </a:extLst>
          </p:cNvPr>
          <p:cNvSpPr>
            <a:spLocks noGrp="1"/>
          </p:cNvSpPr>
          <p:nvPr>
            <p:ph sz="quarter" idx="13" hasCustomPrompt="1"/>
          </p:nvPr>
        </p:nvSpPr>
        <p:spPr>
          <a:xfrm>
            <a:off x="561974" y="814732"/>
            <a:ext cx="8020050" cy="5299349"/>
          </a:xfrm>
          <a:prstGeom prst="rect">
            <a:avLst/>
          </a:prstGeom>
        </p:spPr>
        <p:txBody>
          <a:bodyPr>
            <a:normAutofit/>
          </a:bodyPr>
          <a:lstStyle>
            <a:lvl1pPr indent="0">
              <a:lnSpc>
                <a:spcPct val="100000"/>
              </a:lnSpc>
              <a:buNone/>
              <a:defRPr sz="2400">
                <a:solidFill>
                  <a:schemeClr val="accent5">
                    <a:lumMod val="75000"/>
                  </a:schemeClr>
                </a:solidFill>
              </a:defRPr>
            </a:lvl1pPr>
            <a:lvl2pPr indent="0">
              <a:lnSpc>
                <a:spcPct val="100000"/>
              </a:lnSpc>
              <a:buNone/>
              <a:defRPr sz="2100">
                <a:solidFill>
                  <a:schemeClr val="accent5">
                    <a:lumMod val="75000"/>
                  </a:schemeClr>
                </a:solidFill>
              </a:defRPr>
            </a:lvl2pPr>
            <a:lvl3pPr indent="0">
              <a:lnSpc>
                <a:spcPct val="100000"/>
              </a:lnSpc>
              <a:buNone/>
              <a:defRPr sz="1800">
                <a:solidFill>
                  <a:schemeClr val="accent5">
                    <a:lumMod val="75000"/>
                  </a:schemeClr>
                </a:solidFill>
              </a:defRPr>
            </a:lvl3pPr>
            <a:lvl4pPr indent="0">
              <a:lnSpc>
                <a:spcPct val="100000"/>
              </a:lnSpc>
              <a:buNone/>
              <a:defRPr sz="1500">
                <a:solidFill>
                  <a:schemeClr val="accent5">
                    <a:lumMod val="75000"/>
                  </a:schemeClr>
                </a:solidFill>
              </a:defRPr>
            </a:lvl4pPr>
            <a:lvl5pPr indent="0">
              <a:lnSpc>
                <a:spcPct val="100000"/>
              </a:lnSpc>
              <a:buNone/>
              <a:defRPr sz="1500">
                <a:solidFill>
                  <a:schemeClr val="accent5">
                    <a:lumMod val="75000"/>
                  </a:schemeClr>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3" name="图片 12">
            <a:extLst>
              <a:ext uri="{FF2B5EF4-FFF2-40B4-BE49-F238E27FC236}">
                <a16:creationId xmlns:a16="http://schemas.microsoft.com/office/drawing/2014/main" id="{94D1AF3B-3964-4672-956A-88F86FDDE36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4473" r="47570" b="26266"/>
          <a:stretch/>
        </p:blipFill>
        <p:spPr>
          <a:xfrm>
            <a:off x="7534497" y="162039"/>
            <a:ext cx="1162616" cy="490654"/>
          </a:xfrm>
          <a:prstGeom prst="rect">
            <a:avLst/>
          </a:prstGeom>
        </p:spPr>
      </p:pic>
    </p:spTree>
    <p:extLst>
      <p:ext uri="{BB962C8B-B14F-4D97-AF65-F5344CB8AC3E}">
        <p14:creationId xmlns:p14="http://schemas.microsoft.com/office/powerpoint/2010/main" val="1628209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B2FF7E27-804B-415D-A4B3-F47D18DA31C3}"/>
              </a:ext>
            </a:extLst>
          </p:cNvPr>
          <p:cNvGrpSpPr/>
          <p:nvPr/>
        </p:nvGrpSpPr>
        <p:grpSpPr>
          <a:xfrm>
            <a:off x="3144644" y="-2"/>
            <a:ext cx="4901958" cy="6858000"/>
            <a:chOff x="7030650" y="0"/>
            <a:chExt cx="5217467" cy="6858000"/>
          </a:xfrm>
          <a:solidFill>
            <a:srgbClr val="CADFF2"/>
          </a:solidFill>
        </p:grpSpPr>
        <p:sp>
          <p:nvSpPr>
            <p:cNvPr id="16" name="直角三角形 15">
              <a:extLst>
                <a:ext uri="{FF2B5EF4-FFF2-40B4-BE49-F238E27FC236}">
                  <a16:creationId xmlns:a16="http://schemas.microsoft.com/office/drawing/2014/main" id="{8A66DCCD-84FB-41B5-9B75-019893BF47A7}"/>
                </a:ext>
              </a:extLst>
            </p:cNvPr>
            <p:cNvSpPr/>
            <p:nvPr/>
          </p:nvSpPr>
          <p:spPr>
            <a:xfrm rot="10800000">
              <a:off x="7030650" y="0"/>
              <a:ext cx="3700363" cy="6858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a:extLst>
                <a:ext uri="{FF2B5EF4-FFF2-40B4-BE49-F238E27FC236}">
                  <a16:creationId xmlns:a16="http://schemas.microsoft.com/office/drawing/2014/main" id="{8C9DC7F4-4808-47CA-8331-F3B23933A8CF}"/>
                </a:ext>
              </a:extLst>
            </p:cNvPr>
            <p:cNvSpPr/>
            <p:nvPr/>
          </p:nvSpPr>
          <p:spPr>
            <a:xfrm rot="10800000">
              <a:off x="10731013" y="0"/>
              <a:ext cx="1517104"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4" name="组合 13">
            <a:extLst>
              <a:ext uri="{FF2B5EF4-FFF2-40B4-BE49-F238E27FC236}">
                <a16:creationId xmlns:a16="http://schemas.microsoft.com/office/drawing/2014/main" id="{35B6BB24-1F65-4213-ACFF-F4DF8A08BF63}"/>
              </a:ext>
            </a:extLst>
          </p:cNvPr>
          <p:cNvGrpSpPr/>
          <p:nvPr/>
        </p:nvGrpSpPr>
        <p:grpSpPr>
          <a:xfrm>
            <a:off x="4242042" y="-4"/>
            <a:ext cx="4901958" cy="6858000"/>
            <a:chOff x="7030650" y="0"/>
            <a:chExt cx="5217467" cy="6858000"/>
          </a:xfrm>
        </p:grpSpPr>
        <p:sp>
          <p:nvSpPr>
            <p:cNvPr id="9" name="直角三角形 8">
              <a:extLst>
                <a:ext uri="{FF2B5EF4-FFF2-40B4-BE49-F238E27FC236}">
                  <a16:creationId xmlns:a16="http://schemas.microsoft.com/office/drawing/2014/main" id="{8D38B44F-0F38-4C22-8283-DDC8AF3CC962}"/>
                </a:ext>
              </a:extLst>
            </p:cNvPr>
            <p:cNvSpPr/>
            <p:nvPr/>
          </p:nvSpPr>
          <p:spPr>
            <a:xfrm rot="10800000">
              <a:off x="7030650" y="0"/>
              <a:ext cx="3700363" cy="6858000"/>
            </a:xfrm>
            <a:prstGeom prst="rtTriangle">
              <a:avLst/>
            </a:prstGeom>
            <a:solidFill>
              <a:srgbClr val="D8E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a:extLst>
                <a:ext uri="{FF2B5EF4-FFF2-40B4-BE49-F238E27FC236}">
                  <a16:creationId xmlns:a16="http://schemas.microsoft.com/office/drawing/2014/main" id="{445777BD-B24B-42C6-B5D8-3B38DDBFA7ED}"/>
                </a:ext>
              </a:extLst>
            </p:cNvPr>
            <p:cNvSpPr/>
            <p:nvPr/>
          </p:nvSpPr>
          <p:spPr>
            <a:xfrm rot="10800000">
              <a:off x="10731013" y="0"/>
              <a:ext cx="1517104" cy="6858000"/>
            </a:xfrm>
            <a:prstGeom prst="rect">
              <a:avLst/>
            </a:prstGeom>
            <a:solidFill>
              <a:srgbClr val="D8E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 1">
            <a:extLst>
              <a:ext uri="{FF2B5EF4-FFF2-40B4-BE49-F238E27FC236}">
                <a16:creationId xmlns:a16="http://schemas.microsoft.com/office/drawing/2014/main" id="{EDA8C3FB-6D4C-47C3-9A6D-5AEEEF5E12E4}"/>
              </a:ext>
            </a:extLst>
          </p:cNvPr>
          <p:cNvSpPr>
            <a:spLocks noGrp="1"/>
          </p:cNvSpPr>
          <p:nvPr>
            <p:ph type="title"/>
          </p:nvPr>
        </p:nvSpPr>
        <p:spPr>
          <a:xfrm>
            <a:off x="697027" y="2774046"/>
            <a:ext cx="5418023" cy="1429808"/>
          </a:xfrm>
          <a:prstGeom prst="rect">
            <a:avLst/>
          </a:prstGeom>
        </p:spPr>
        <p:txBody>
          <a:bodyPr anchor="b">
            <a:normAutofit/>
          </a:bodyPr>
          <a:lstStyle>
            <a:lvl1pPr>
              <a:defRPr sz="4050" b="1">
                <a:solidFill>
                  <a:schemeClr val="accent5">
                    <a:lumMod val="50000"/>
                  </a:schemeClr>
                </a:solidFill>
              </a:defRPr>
            </a:lvl1pPr>
          </a:lstStyle>
          <a:p>
            <a:r>
              <a:rPr lang="zh-CN" altLang="en-US"/>
              <a:t>单击此处编辑母版标题样式</a:t>
            </a:r>
          </a:p>
        </p:txBody>
      </p:sp>
      <p:sp>
        <p:nvSpPr>
          <p:cNvPr id="3" name="文本占位符 2">
            <a:extLst>
              <a:ext uri="{FF2B5EF4-FFF2-40B4-BE49-F238E27FC236}">
                <a16:creationId xmlns:a16="http://schemas.microsoft.com/office/drawing/2014/main" id="{C6046765-1A67-4CAE-AE95-5D838BCB4791}"/>
              </a:ext>
            </a:extLst>
          </p:cNvPr>
          <p:cNvSpPr>
            <a:spLocks noGrp="1"/>
          </p:cNvSpPr>
          <p:nvPr>
            <p:ph type="body" idx="1"/>
          </p:nvPr>
        </p:nvSpPr>
        <p:spPr>
          <a:xfrm>
            <a:off x="697028" y="4471196"/>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2CEE129-5909-48A2-8DD6-80190871B83F}"/>
              </a:ext>
            </a:extLst>
          </p:cNvPr>
          <p:cNvSpPr>
            <a:spLocks noGrp="1"/>
          </p:cNvSpPr>
          <p:nvPr>
            <p:ph type="dt" sz="half" idx="10"/>
          </p:nvPr>
        </p:nvSpPr>
        <p:spPr>
          <a:xfrm>
            <a:off x="628650" y="6356351"/>
            <a:ext cx="2057400" cy="365125"/>
          </a:xfrm>
          <a:prstGeom prst="rect">
            <a:avLst/>
          </a:prstGeom>
        </p:spPr>
        <p:txBody>
          <a:bodyPr/>
          <a:lstStyle/>
          <a:p>
            <a:fld id="{510217BE-4DFA-41A9-BB99-BAF028504681}" type="datetimeFigureOut">
              <a:rPr lang="zh-CN" altLang="en-US" smtClean="0"/>
              <a:t>2021-02-04</a:t>
            </a:fld>
            <a:endParaRPr lang="zh-CN" altLang="en-US"/>
          </a:p>
        </p:txBody>
      </p:sp>
      <p:sp>
        <p:nvSpPr>
          <p:cNvPr id="5" name="页脚占位符 4">
            <a:extLst>
              <a:ext uri="{FF2B5EF4-FFF2-40B4-BE49-F238E27FC236}">
                <a16:creationId xmlns:a16="http://schemas.microsoft.com/office/drawing/2014/main" id="{43449716-4A49-4333-987D-FD81AA506AA8}"/>
              </a:ext>
            </a:extLst>
          </p:cNvPr>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BF93BAC1-4D8A-4793-9355-B7BF63AC9055}"/>
              </a:ext>
            </a:extLst>
          </p:cNvPr>
          <p:cNvSpPr>
            <a:spLocks noGrp="1"/>
          </p:cNvSpPr>
          <p:nvPr>
            <p:ph type="sldNum" sz="quarter" idx="12"/>
          </p:nvPr>
        </p:nvSpPr>
        <p:spPr>
          <a:xfrm>
            <a:off x="6457950" y="6356351"/>
            <a:ext cx="2057400" cy="365125"/>
          </a:xfrm>
          <a:prstGeom prst="rect">
            <a:avLst/>
          </a:prstGeom>
        </p:spPr>
        <p:txBody>
          <a:bodyPr/>
          <a:lstStyle/>
          <a:p>
            <a:fld id="{EE3FE135-8E6A-45ED-A9DD-33A58E00191C}" type="slidenum">
              <a:rPr lang="zh-CN" altLang="en-US" smtClean="0"/>
              <a:t>‹#›</a:t>
            </a:fld>
            <a:endParaRPr lang="zh-CN" altLang="en-US"/>
          </a:p>
        </p:txBody>
      </p:sp>
      <p:pic>
        <p:nvPicPr>
          <p:cNvPr id="18" name="图片 17">
            <a:extLst>
              <a:ext uri="{FF2B5EF4-FFF2-40B4-BE49-F238E27FC236}">
                <a16:creationId xmlns:a16="http://schemas.microsoft.com/office/drawing/2014/main" id="{358D1932-E57F-4CE3-9ABE-EEA4119F990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4473" r="47570" b="26266"/>
          <a:stretch/>
        </p:blipFill>
        <p:spPr>
          <a:xfrm>
            <a:off x="7534497" y="162039"/>
            <a:ext cx="1162616" cy="490654"/>
          </a:xfrm>
          <a:prstGeom prst="rect">
            <a:avLst/>
          </a:prstGeom>
        </p:spPr>
      </p:pic>
    </p:spTree>
    <p:extLst>
      <p:ext uri="{BB962C8B-B14F-4D97-AF65-F5344CB8AC3E}">
        <p14:creationId xmlns:p14="http://schemas.microsoft.com/office/powerpoint/2010/main" val="1856722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不完整圆 7">
            <a:extLst>
              <a:ext uri="{FF2B5EF4-FFF2-40B4-BE49-F238E27FC236}">
                <a16:creationId xmlns:a16="http://schemas.microsoft.com/office/drawing/2014/main" id="{93574C7C-10F5-4063-9A2E-0D2642217FE0}"/>
              </a:ext>
            </a:extLst>
          </p:cNvPr>
          <p:cNvSpPr/>
          <p:nvPr userDrawn="1"/>
        </p:nvSpPr>
        <p:spPr>
          <a:xfrm rot="16200000">
            <a:off x="4419000" y="-4720015"/>
            <a:ext cx="9450000" cy="9450000"/>
          </a:xfrm>
          <a:prstGeom prst="pie">
            <a:avLst>
              <a:gd name="adj1" fmla="val 10800543"/>
              <a:gd name="adj2" fmla="val 16200000"/>
            </a:avLst>
          </a:prstGeom>
          <a:solidFill>
            <a:srgbClr val="D8E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9" name="不完整圆 8">
            <a:extLst>
              <a:ext uri="{FF2B5EF4-FFF2-40B4-BE49-F238E27FC236}">
                <a16:creationId xmlns:a16="http://schemas.microsoft.com/office/drawing/2014/main" id="{D7F11028-DCEE-45F7-A5B1-1788B2F7347C}"/>
              </a:ext>
            </a:extLst>
          </p:cNvPr>
          <p:cNvSpPr/>
          <p:nvPr userDrawn="1"/>
        </p:nvSpPr>
        <p:spPr>
          <a:xfrm rot="5400000">
            <a:off x="-2025000" y="4832651"/>
            <a:ext cx="4050000" cy="4050000"/>
          </a:xfrm>
          <a:prstGeom prst="pie">
            <a:avLst>
              <a:gd name="adj1" fmla="val 10800543"/>
              <a:gd name="adj2" fmla="val 16200000"/>
            </a:avLst>
          </a:prstGeom>
          <a:solidFill>
            <a:srgbClr val="CADF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pic>
        <p:nvPicPr>
          <p:cNvPr id="10" name="图片 9">
            <a:extLst>
              <a:ext uri="{FF2B5EF4-FFF2-40B4-BE49-F238E27FC236}">
                <a16:creationId xmlns:a16="http://schemas.microsoft.com/office/drawing/2014/main" id="{C9C3CD7D-C456-43AD-A961-B4589689AE2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4473" r="47570" b="26266"/>
          <a:stretch/>
        </p:blipFill>
        <p:spPr>
          <a:xfrm>
            <a:off x="7534497" y="162039"/>
            <a:ext cx="1162616" cy="490654"/>
          </a:xfrm>
          <a:prstGeom prst="rect">
            <a:avLst/>
          </a:prstGeom>
        </p:spPr>
      </p:pic>
      <p:sp>
        <p:nvSpPr>
          <p:cNvPr id="2" name="标题 1">
            <a:extLst>
              <a:ext uri="{FF2B5EF4-FFF2-40B4-BE49-F238E27FC236}">
                <a16:creationId xmlns:a16="http://schemas.microsoft.com/office/drawing/2014/main" id="{ECC624F0-F531-4577-9D04-A95426EAE0B7}"/>
              </a:ext>
            </a:extLst>
          </p:cNvPr>
          <p:cNvSpPr>
            <a:spLocks noGrp="1"/>
          </p:cNvSpPr>
          <p:nvPr>
            <p:ph type="title"/>
          </p:nvPr>
        </p:nvSpPr>
        <p:spPr>
          <a:xfrm>
            <a:off x="628650" y="365127"/>
            <a:ext cx="7886700" cy="839199"/>
          </a:xfrm>
          <a:prstGeom prst="rect">
            <a:avLst/>
          </a:prstGeom>
        </p:spPr>
        <p:txBody>
          <a:bodyPr vert="horz" lIns="91440" tIns="45720" rIns="91440" bIns="45720" rtlCol="0" anchor="b" anchorCtr="0">
            <a:normAutofit/>
          </a:bodyPr>
          <a:lstStyle>
            <a:lvl1pPr algn="ctr">
              <a:defRPr lang="zh-CN" altLang="en-US" sz="3000" b="1">
                <a:solidFill>
                  <a:schemeClr val="accent5">
                    <a:lumMod val="50000"/>
                  </a:schemeClr>
                </a:solidFill>
              </a:defRPr>
            </a:lvl1pPr>
          </a:lstStyle>
          <a:p>
            <a:pPr lvl="0"/>
            <a:r>
              <a:rPr lang="zh-CN" altLang="en-US"/>
              <a:t>单击此处编辑母版标题样式</a:t>
            </a:r>
          </a:p>
        </p:txBody>
      </p:sp>
      <p:sp>
        <p:nvSpPr>
          <p:cNvPr id="3" name="内容占位符 2">
            <a:extLst>
              <a:ext uri="{FF2B5EF4-FFF2-40B4-BE49-F238E27FC236}">
                <a16:creationId xmlns:a16="http://schemas.microsoft.com/office/drawing/2014/main" id="{E4567D2E-7A72-49F0-AE41-AE9D2436E75D}"/>
              </a:ext>
            </a:extLst>
          </p:cNvPr>
          <p:cNvSpPr>
            <a:spLocks noGrp="1"/>
          </p:cNvSpPr>
          <p:nvPr>
            <p:ph sz="half" idx="1" hasCustomPrompt="1"/>
          </p:nvPr>
        </p:nvSpPr>
        <p:spPr>
          <a:xfrm>
            <a:off x="628650" y="1734017"/>
            <a:ext cx="3886200" cy="4442946"/>
          </a:xfrm>
          <a:prstGeom prst="rect">
            <a:avLst/>
          </a:prstGeom>
        </p:spPr>
        <p:txBody>
          <a:bodyPr vert="horz" lIns="91440" tIns="45720" rIns="91440" bIns="45720" rtlCol="0">
            <a:normAutofit/>
          </a:bodyPr>
          <a:lstStyle>
            <a:lvl1pPr indent="0">
              <a:lnSpc>
                <a:spcPct val="100000"/>
              </a:lnSpc>
              <a:buNone/>
              <a:defRPr lang="zh-CN" altLang="en-US">
                <a:solidFill>
                  <a:schemeClr val="accent5">
                    <a:lumMod val="75000"/>
                  </a:schemeClr>
                </a:solidFill>
              </a:defRPr>
            </a:lvl1pPr>
            <a:lvl2pPr indent="0">
              <a:lnSpc>
                <a:spcPct val="100000"/>
              </a:lnSpc>
              <a:buNone/>
              <a:defRPr lang="zh-CN" altLang="en-US">
                <a:solidFill>
                  <a:schemeClr val="accent5">
                    <a:lumMod val="75000"/>
                  </a:schemeClr>
                </a:solidFill>
              </a:defRPr>
            </a:lvl2pPr>
            <a:lvl3pPr indent="0">
              <a:lnSpc>
                <a:spcPct val="100000"/>
              </a:lnSpc>
              <a:buNone/>
              <a:defRPr lang="zh-CN" altLang="en-US">
                <a:solidFill>
                  <a:schemeClr val="accent5">
                    <a:lumMod val="75000"/>
                  </a:schemeClr>
                </a:solidFill>
              </a:defRPr>
            </a:lvl3pPr>
            <a:lvl4pPr indent="0">
              <a:lnSpc>
                <a:spcPct val="100000"/>
              </a:lnSpc>
              <a:buNone/>
              <a:defRPr lang="zh-CN" altLang="en-US">
                <a:solidFill>
                  <a:schemeClr val="accent5">
                    <a:lumMod val="75000"/>
                  </a:schemeClr>
                </a:solidFill>
              </a:defRPr>
            </a:lvl4pPr>
            <a:lvl5pPr indent="0">
              <a:lnSpc>
                <a:spcPct val="100000"/>
              </a:lnSpc>
              <a:buNone/>
              <a:defRPr lang="zh-CN" altLang="en-US">
                <a:solidFill>
                  <a:schemeClr val="accent5">
                    <a:lumMod val="75000"/>
                  </a:schemeClr>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0BD4E06F-08A9-483D-9C08-3775E5B1D09A}"/>
              </a:ext>
            </a:extLst>
          </p:cNvPr>
          <p:cNvSpPr>
            <a:spLocks noGrp="1"/>
          </p:cNvSpPr>
          <p:nvPr>
            <p:ph sz="half" idx="2" hasCustomPrompt="1"/>
          </p:nvPr>
        </p:nvSpPr>
        <p:spPr>
          <a:xfrm>
            <a:off x="4629150" y="1734017"/>
            <a:ext cx="3886200" cy="4442946"/>
          </a:xfrm>
          <a:prstGeom prst="rect">
            <a:avLst/>
          </a:prstGeom>
        </p:spPr>
        <p:txBody>
          <a:bodyPr vert="horz" lIns="91440" tIns="45720" rIns="91440" bIns="45720" rtlCol="0">
            <a:normAutofit/>
          </a:bodyPr>
          <a:lstStyle>
            <a:lvl1pPr indent="0">
              <a:lnSpc>
                <a:spcPct val="100000"/>
              </a:lnSpc>
              <a:buNone/>
              <a:defRPr lang="zh-CN" altLang="en-US">
                <a:solidFill>
                  <a:schemeClr val="accent5">
                    <a:lumMod val="75000"/>
                  </a:schemeClr>
                </a:solidFill>
              </a:defRPr>
            </a:lvl1pPr>
            <a:lvl2pPr indent="0">
              <a:lnSpc>
                <a:spcPct val="100000"/>
              </a:lnSpc>
              <a:buNone/>
              <a:defRPr lang="zh-CN" altLang="en-US">
                <a:solidFill>
                  <a:schemeClr val="accent5">
                    <a:lumMod val="75000"/>
                  </a:schemeClr>
                </a:solidFill>
              </a:defRPr>
            </a:lvl2pPr>
            <a:lvl3pPr indent="0">
              <a:lnSpc>
                <a:spcPct val="100000"/>
              </a:lnSpc>
              <a:buNone/>
              <a:defRPr lang="zh-CN" altLang="en-US">
                <a:solidFill>
                  <a:schemeClr val="accent5">
                    <a:lumMod val="75000"/>
                  </a:schemeClr>
                </a:solidFill>
              </a:defRPr>
            </a:lvl3pPr>
            <a:lvl4pPr indent="0">
              <a:lnSpc>
                <a:spcPct val="100000"/>
              </a:lnSpc>
              <a:buNone/>
              <a:defRPr lang="zh-CN" altLang="en-US">
                <a:solidFill>
                  <a:schemeClr val="accent5">
                    <a:lumMod val="75000"/>
                  </a:schemeClr>
                </a:solidFill>
              </a:defRPr>
            </a:lvl4pPr>
            <a:lvl5pPr indent="0">
              <a:lnSpc>
                <a:spcPct val="100000"/>
              </a:lnSpc>
              <a:buNone/>
              <a:defRPr lang="zh-CN" altLang="en-US">
                <a:solidFill>
                  <a:schemeClr val="accent5">
                    <a:lumMod val="75000"/>
                  </a:schemeClr>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D5301D9-EA7A-45E7-9F03-29A1D044662E}"/>
              </a:ext>
            </a:extLst>
          </p:cNvPr>
          <p:cNvSpPr>
            <a:spLocks noGrp="1"/>
          </p:cNvSpPr>
          <p:nvPr>
            <p:ph type="dt" sz="half" idx="10"/>
          </p:nvPr>
        </p:nvSpPr>
        <p:spPr>
          <a:xfrm>
            <a:off x="628650" y="6356351"/>
            <a:ext cx="2057400" cy="365125"/>
          </a:xfrm>
          <a:prstGeom prst="rect">
            <a:avLst/>
          </a:prstGeom>
        </p:spPr>
        <p:txBody>
          <a:bodyPr/>
          <a:lstStyle/>
          <a:p>
            <a:fld id="{510217BE-4DFA-41A9-BB99-BAF028504681}" type="datetimeFigureOut">
              <a:rPr lang="zh-CN" altLang="en-US" smtClean="0"/>
              <a:t>2021-02-04</a:t>
            </a:fld>
            <a:endParaRPr lang="zh-CN" altLang="en-US"/>
          </a:p>
        </p:txBody>
      </p:sp>
      <p:sp>
        <p:nvSpPr>
          <p:cNvPr id="6" name="页脚占位符 5">
            <a:extLst>
              <a:ext uri="{FF2B5EF4-FFF2-40B4-BE49-F238E27FC236}">
                <a16:creationId xmlns:a16="http://schemas.microsoft.com/office/drawing/2014/main" id="{9133EBF7-E644-43B6-A00A-7DAC2017F3CD}"/>
              </a:ext>
            </a:extLst>
          </p:cNvPr>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E46AE2D8-19A5-4692-96FD-99E32D4679CB}"/>
              </a:ext>
            </a:extLst>
          </p:cNvPr>
          <p:cNvSpPr>
            <a:spLocks noGrp="1"/>
          </p:cNvSpPr>
          <p:nvPr>
            <p:ph type="sldNum" sz="quarter" idx="12"/>
          </p:nvPr>
        </p:nvSpPr>
        <p:spPr>
          <a:xfrm>
            <a:off x="6457950" y="6356351"/>
            <a:ext cx="2057400" cy="365125"/>
          </a:xfrm>
          <a:prstGeom prst="rect">
            <a:avLst/>
          </a:prstGeom>
        </p:spPr>
        <p:txBody>
          <a:bodyPr/>
          <a:lstStyle/>
          <a:p>
            <a:fld id="{EE3FE135-8E6A-45ED-A9DD-33A58E00191C}" type="slidenum">
              <a:rPr lang="zh-CN" altLang="en-US" smtClean="0"/>
              <a:t>‹#›</a:t>
            </a:fld>
            <a:endParaRPr lang="zh-CN" altLang="en-US"/>
          </a:p>
        </p:txBody>
      </p:sp>
      <p:cxnSp>
        <p:nvCxnSpPr>
          <p:cNvPr id="13" name="直接连接符 12">
            <a:extLst>
              <a:ext uri="{FF2B5EF4-FFF2-40B4-BE49-F238E27FC236}">
                <a16:creationId xmlns:a16="http://schemas.microsoft.com/office/drawing/2014/main" id="{1EDDA2DB-3924-49E4-A729-D3C6FD620894}"/>
              </a:ext>
            </a:extLst>
          </p:cNvPr>
          <p:cNvCxnSpPr>
            <a:cxnSpLocks/>
          </p:cNvCxnSpPr>
          <p:nvPr userDrawn="1"/>
        </p:nvCxnSpPr>
        <p:spPr>
          <a:xfrm flipH="1">
            <a:off x="670737" y="1427528"/>
            <a:ext cx="776516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4366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B7C79D-011D-42B0-BA8D-5DC4362AAF34}"/>
              </a:ext>
            </a:extLst>
          </p:cNvPr>
          <p:cNvSpPr>
            <a:spLocks noGrp="1"/>
          </p:cNvSpPr>
          <p:nvPr>
            <p:ph type="title"/>
          </p:nvPr>
        </p:nvSpPr>
        <p:spPr>
          <a:xfrm>
            <a:off x="629841" y="365126"/>
            <a:ext cx="78867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61C3A82-A189-4A15-BEB7-3FF3095B8E21}"/>
              </a:ext>
            </a:extLst>
          </p:cNvPr>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582BC520-C4DB-4CBC-B1E8-2149F0BFFE21}"/>
              </a:ext>
            </a:extLst>
          </p:cNvPr>
          <p:cNvSpPr>
            <a:spLocks noGrp="1"/>
          </p:cNvSpPr>
          <p:nvPr>
            <p:ph sz="half" idx="2"/>
          </p:nvPr>
        </p:nvSpPr>
        <p:spPr>
          <a:xfrm>
            <a:off x="629842" y="2505075"/>
            <a:ext cx="3868340"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D63EC4CD-600E-4238-8B12-DBD0006B5E10}"/>
              </a:ext>
            </a:extLst>
          </p:cNvPr>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69AF97B6-D6E5-4079-B83F-83630AD00B3E}"/>
              </a:ext>
            </a:extLst>
          </p:cNvPr>
          <p:cNvSpPr>
            <a:spLocks noGrp="1"/>
          </p:cNvSpPr>
          <p:nvPr>
            <p:ph sz="quarter" idx="4"/>
          </p:nvPr>
        </p:nvSpPr>
        <p:spPr>
          <a:xfrm>
            <a:off x="4629150" y="2505075"/>
            <a:ext cx="3887391"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A3FCE05F-45ED-476E-AA52-021369363FA7}"/>
              </a:ext>
            </a:extLst>
          </p:cNvPr>
          <p:cNvSpPr>
            <a:spLocks noGrp="1"/>
          </p:cNvSpPr>
          <p:nvPr>
            <p:ph type="dt" sz="half" idx="10"/>
          </p:nvPr>
        </p:nvSpPr>
        <p:spPr>
          <a:xfrm>
            <a:off x="628650" y="6356351"/>
            <a:ext cx="2057400" cy="365125"/>
          </a:xfrm>
          <a:prstGeom prst="rect">
            <a:avLst/>
          </a:prstGeom>
        </p:spPr>
        <p:txBody>
          <a:bodyPr/>
          <a:lstStyle/>
          <a:p>
            <a:fld id="{510217BE-4DFA-41A9-BB99-BAF028504681}" type="datetimeFigureOut">
              <a:rPr lang="zh-CN" altLang="en-US" smtClean="0"/>
              <a:t>2021-02-04</a:t>
            </a:fld>
            <a:endParaRPr lang="zh-CN" altLang="en-US"/>
          </a:p>
        </p:txBody>
      </p:sp>
      <p:sp>
        <p:nvSpPr>
          <p:cNvPr id="8" name="页脚占位符 7">
            <a:extLst>
              <a:ext uri="{FF2B5EF4-FFF2-40B4-BE49-F238E27FC236}">
                <a16:creationId xmlns:a16="http://schemas.microsoft.com/office/drawing/2014/main" id="{B2D629E0-303B-40EB-AB98-51609716935C}"/>
              </a:ext>
            </a:extLst>
          </p:cNvPr>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0E67ED87-AF09-4D12-B230-63570D0AE5D0}"/>
              </a:ext>
            </a:extLst>
          </p:cNvPr>
          <p:cNvSpPr>
            <a:spLocks noGrp="1"/>
          </p:cNvSpPr>
          <p:nvPr>
            <p:ph type="sldNum" sz="quarter" idx="12"/>
          </p:nvPr>
        </p:nvSpPr>
        <p:spPr>
          <a:xfrm>
            <a:off x="6457950" y="6356351"/>
            <a:ext cx="2057400" cy="365125"/>
          </a:xfrm>
          <a:prstGeom prst="rect">
            <a:avLst/>
          </a:prstGeom>
        </p:spPr>
        <p:txBody>
          <a:bodyPr/>
          <a:lstStyle/>
          <a:p>
            <a:fld id="{EE3FE135-8E6A-45ED-A9DD-33A58E00191C}" type="slidenum">
              <a:rPr lang="zh-CN" altLang="en-US" smtClean="0"/>
              <a:t>‹#›</a:t>
            </a:fld>
            <a:endParaRPr lang="zh-CN" altLang="en-US"/>
          </a:p>
        </p:txBody>
      </p:sp>
    </p:spTree>
    <p:extLst>
      <p:ext uri="{BB962C8B-B14F-4D97-AF65-F5344CB8AC3E}">
        <p14:creationId xmlns:p14="http://schemas.microsoft.com/office/powerpoint/2010/main" val="2035004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9422ED-FBA3-4CF1-AA86-C1B877EBE8E0}"/>
              </a:ext>
            </a:extLst>
          </p:cNvPr>
          <p:cNvSpPr>
            <a:spLocks noGrp="1"/>
          </p:cNvSpPr>
          <p:nvPr>
            <p:ph type="title"/>
          </p:nvPr>
        </p:nvSpPr>
        <p:spPr>
          <a:xfrm>
            <a:off x="628650" y="365126"/>
            <a:ext cx="78867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BCB5E8E-A1D1-47D0-86C1-41EA70C9EF1F}"/>
              </a:ext>
            </a:extLst>
          </p:cNvPr>
          <p:cNvSpPr>
            <a:spLocks noGrp="1"/>
          </p:cNvSpPr>
          <p:nvPr>
            <p:ph type="dt" sz="half" idx="10"/>
          </p:nvPr>
        </p:nvSpPr>
        <p:spPr>
          <a:xfrm>
            <a:off x="628650" y="6356351"/>
            <a:ext cx="2057400" cy="365125"/>
          </a:xfrm>
          <a:prstGeom prst="rect">
            <a:avLst/>
          </a:prstGeom>
        </p:spPr>
        <p:txBody>
          <a:bodyPr/>
          <a:lstStyle/>
          <a:p>
            <a:fld id="{510217BE-4DFA-41A9-BB99-BAF028504681}" type="datetimeFigureOut">
              <a:rPr lang="zh-CN" altLang="en-US" smtClean="0"/>
              <a:t>2021-02-04</a:t>
            </a:fld>
            <a:endParaRPr lang="zh-CN" altLang="en-US"/>
          </a:p>
        </p:txBody>
      </p:sp>
      <p:sp>
        <p:nvSpPr>
          <p:cNvPr id="4" name="页脚占位符 3">
            <a:extLst>
              <a:ext uri="{FF2B5EF4-FFF2-40B4-BE49-F238E27FC236}">
                <a16:creationId xmlns:a16="http://schemas.microsoft.com/office/drawing/2014/main" id="{2C0BA13F-FD7D-4441-A58D-B341CB7B9D5F}"/>
              </a:ext>
            </a:extLst>
          </p:cNvPr>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200BFC66-65E9-442D-89E6-A2636AA33170}"/>
              </a:ext>
            </a:extLst>
          </p:cNvPr>
          <p:cNvSpPr>
            <a:spLocks noGrp="1"/>
          </p:cNvSpPr>
          <p:nvPr>
            <p:ph type="sldNum" sz="quarter" idx="12"/>
          </p:nvPr>
        </p:nvSpPr>
        <p:spPr>
          <a:xfrm>
            <a:off x="6457950" y="6356351"/>
            <a:ext cx="2057400" cy="365125"/>
          </a:xfrm>
          <a:prstGeom prst="rect">
            <a:avLst/>
          </a:prstGeom>
        </p:spPr>
        <p:txBody>
          <a:bodyPr/>
          <a:lstStyle/>
          <a:p>
            <a:fld id="{EE3FE135-8E6A-45ED-A9DD-33A58E00191C}" type="slidenum">
              <a:rPr lang="zh-CN" altLang="en-US" smtClean="0"/>
              <a:t>‹#›</a:t>
            </a:fld>
            <a:endParaRPr lang="zh-CN" altLang="en-US"/>
          </a:p>
        </p:txBody>
      </p:sp>
    </p:spTree>
    <p:extLst>
      <p:ext uri="{BB962C8B-B14F-4D97-AF65-F5344CB8AC3E}">
        <p14:creationId xmlns:p14="http://schemas.microsoft.com/office/powerpoint/2010/main" val="3367761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A7294C5-4B7F-420F-BFC6-E0B69C5FA782}"/>
              </a:ext>
            </a:extLst>
          </p:cNvPr>
          <p:cNvSpPr>
            <a:spLocks noGrp="1"/>
          </p:cNvSpPr>
          <p:nvPr>
            <p:ph type="dt" sz="half" idx="10"/>
          </p:nvPr>
        </p:nvSpPr>
        <p:spPr>
          <a:xfrm>
            <a:off x="628650" y="6356351"/>
            <a:ext cx="2057400" cy="365125"/>
          </a:xfrm>
          <a:prstGeom prst="rect">
            <a:avLst/>
          </a:prstGeom>
        </p:spPr>
        <p:txBody>
          <a:bodyPr/>
          <a:lstStyle/>
          <a:p>
            <a:fld id="{510217BE-4DFA-41A9-BB99-BAF028504681}" type="datetimeFigureOut">
              <a:rPr lang="zh-CN" altLang="en-US" smtClean="0"/>
              <a:t>2021-02-04</a:t>
            </a:fld>
            <a:endParaRPr lang="zh-CN" altLang="en-US"/>
          </a:p>
        </p:txBody>
      </p:sp>
      <p:sp>
        <p:nvSpPr>
          <p:cNvPr id="3" name="页脚占位符 2">
            <a:extLst>
              <a:ext uri="{FF2B5EF4-FFF2-40B4-BE49-F238E27FC236}">
                <a16:creationId xmlns:a16="http://schemas.microsoft.com/office/drawing/2014/main" id="{F45EA1C1-F33B-4542-8A8B-E398D6EACF6B}"/>
              </a:ext>
            </a:extLst>
          </p:cNvPr>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9D2E6F33-9BFF-4B3B-B83C-3AFC2E20E9F7}"/>
              </a:ext>
            </a:extLst>
          </p:cNvPr>
          <p:cNvSpPr>
            <a:spLocks noGrp="1"/>
          </p:cNvSpPr>
          <p:nvPr>
            <p:ph type="sldNum" sz="quarter" idx="12"/>
          </p:nvPr>
        </p:nvSpPr>
        <p:spPr>
          <a:xfrm>
            <a:off x="6457950" y="6356351"/>
            <a:ext cx="2057400" cy="365125"/>
          </a:xfrm>
          <a:prstGeom prst="rect">
            <a:avLst/>
          </a:prstGeom>
        </p:spPr>
        <p:txBody>
          <a:bodyPr/>
          <a:lstStyle/>
          <a:p>
            <a:fld id="{EE3FE135-8E6A-45ED-A9DD-33A58E00191C}" type="slidenum">
              <a:rPr lang="zh-CN" altLang="en-US" smtClean="0"/>
              <a:t>‹#›</a:t>
            </a:fld>
            <a:endParaRPr lang="zh-CN" altLang="en-US"/>
          </a:p>
        </p:txBody>
      </p:sp>
    </p:spTree>
    <p:extLst>
      <p:ext uri="{BB962C8B-B14F-4D97-AF65-F5344CB8AC3E}">
        <p14:creationId xmlns:p14="http://schemas.microsoft.com/office/powerpoint/2010/main" val="796530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6F0FC7-7B45-460C-946B-05EEE349B8BE}"/>
              </a:ext>
            </a:extLst>
          </p:cNvPr>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51093B13-BC85-4983-83A7-BC180BB12665}"/>
              </a:ext>
            </a:extLst>
          </p:cNvPr>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082D62E-4AAF-41A3-900F-0FF78F889998}"/>
              </a:ext>
            </a:extLst>
          </p:cNvPr>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C1001A92-ED76-44E9-A38E-BD5DF97DF8E2}"/>
              </a:ext>
            </a:extLst>
          </p:cNvPr>
          <p:cNvSpPr>
            <a:spLocks noGrp="1"/>
          </p:cNvSpPr>
          <p:nvPr>
            <p:ph type="dt" sz="half" idx="10"/>
          </p:nvPr>
        </p:nvSpPr>
        <p:spPr>
          <a:xfrm>
            <a:off x="628650" y="6356351"/>
            <a:ext cx="2057400" cy="365125"/>
          </a:xfrm>
          <a:prstGeom prst="rect">
            <a:avLst/>
          </a:prstGeom>
        </p:spPr>
        <p:txBody>
          <a:bodyPr/>
          <a:lstStyle/>
          <a:p>
            <a:fld id="{510217BE-4DFA-41A9-BB99-BAF028504681}" type="datetimeFigureOut">
              <a:rPr lang="zh-CN" altLang="en-US" smtClean="0"/>
              <a:t>2021-02-04</a:t>
            </a:fld>
            <a:endParaRPr lang="zh-CN" altLang="en-US"/>
          </a:p>
        </p:txBody>
      </p:sp>
      <p:sp>
        <p:nvSpPr>
          <p:cNvPr id="6" name="页脚占位符 5">
            <a:extLst>
              <a:ext uri="{FF2B5EF4-FFF2-40B4-BE49-F238E27FC236}">
                <a16:creationId xmlns:a16="http://schemas.microsoft.com/office/drawing/2014/main" id="{CE5F583E-50CF-4035-931C-02B17635A13D}"/>
              </a:ext>
            </a:extLst>
          </p:cNvPr>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98729254-3811-4EFA-935F-A4B7E25F29D1}"/>
              </a:ext>
            </a:extLst>
          </p:cNvPr>
          <p:cNvSpPr>
            <a:spLocks noGrp="1"/>
          </p:cNvSpPr>
          <p:nvPr>
            <p:ph type="sldNum" sz="quarter" idx="12"/>
          </p:nvPr>
        </p:nvSpPr>
        <p:spPr>
          <a:xfrm>
            <a:off x="6457950" y="6356351"/>
            <a:ext cx="2057400" cy="365125"/>
          </a:xfrm>
          <a:prstGeom prst="rect">
            <a:avLst/>
          </a:prstGeom>
        </p:spPr>
        <p:txBody>
          <a:bodyPr/>
          <a:lstStyle/>
          <a:p>
            <a:fld id="{EE3FE135-8E6A-45ED-A9DD-33A58E00191C}" type="slidenum">
              <a:rPr lang="zh-CN" altLang="en-US" smtClean="0"/>
              <a:t>‹#›</a:t>
            </a:fld>
            <a:endParaRPr lang="zh-CN" altLang="en-US"/>
          </a:p>
        </p:txBody>
      </p:sp>
    </p:spTree>
    <p:extLst>
      <p:ext uri="{BB962C8B-B14F-4D97-AF65-F5344CB8AC3E}">
        <p14:creationId xmlns:p14="http://schemas.microsoft.com/office/powerpoint/2010/main" val="3452275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BA0D12E-E4A3-49FD-A10E-D3CDED2D717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CFBA64C-1C0E-421B-AA97-9EC4C465427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211F306-D622-4DEF-B918-5E3A3BC68F1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0217BE-4DFA-41A9-BB99-BAF028504681}" type="datetimeFigureOut">
              <a:rPr lang="zh-CN" altLang="en-US" smtClean="0"/>
              <a:t>2021-02-04</a:t>
            </a:fld>
            <a:endParaRPr lang="zh-CN" altLang="en-US"/>
          </a:p>
        </p:txBody>
      </p:sp>
      <p:sp>
        <p:nvSpPr>
          <p:cNvPr id="5" name="页脚占位符 4">
            <a:extLst>
              <a:ext uri="{FF2B5EF4-FFF2-40B4-BE49-F238E27FC236}">
                <a16:creationId xmlns:a16="http://schemas.microsoft.com/office/drawing/2014/main" id="{3666020B-8679-44D4-BC77-B598D6420E4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A317753-ECCF-4996-8FF7-0F3F30F5317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3FE135-8E6A-45ED-A9DD-33A58E00191C}" type="slidenum">
              <a:rPr lang="zh-CN" altLang="en-US" smtClean="0"/>
              <a:t>‹#›</a:t>
            </a:fld>
            <a:endParaRPr lang="zh-CN" altLang="en-US"/>
          </a:p>
        </p:txBody>
      </p:sp>
    </p:spTree>
    <p:extLst>
      <p:ext uri="{BB962C8B-B14F-4D97-AF65-F5344CB8AC3E}">
        <p14:creationId xmlns:p14="http://schemas.microsoft.com/office/powerpoint/2010/main" val="9699779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uogu.com.cn/discuss/show/296741" TargetMode="External"/><Relationship Id="rId2" Type="http://schemas.openxmlformats.org/officeDocument/2006/relationships/hyperlink" Target="https://www.luogu.com.cn/blog/kkksc03/IPC-resources"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37.xml"/><Relationship Id="rId4" Type="http://schemas.openxmlformats.org/officeDocument/2006/relationships/slide" Target="slide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tile tx="0" ty="0" sx="100000" sy="100000" flip="none" algn="tl"/>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42743-A78F-46DA-9E95-8642E27CCA9A}"/>
              </a:ext>
            </a:extLst>
          </p:cNvPr>
          <p:cNvSpPr>
            <a:spLocks noGrp="1"/>
          </p:cNvSpPr>
          <p:nvPr>
            <p:ph type="ctrTitle"/>
          </p:nvPr>
        </p:nvSpPr>
        <p:spPr/>
        <p:txBody>
          <a:bodyPr/>
          <a:lstStyle/>
          <a:p>
            <a:r>
              <a:rPr lang="en-US" altLang="zh-CN"/>
              <a:t>[1] </a:t>
            </a:r>
            <a:r>
              <a:rPr lang="zh-CN" altLang="en-US"/>
              <a:t>简简单单写程序</a:t>
            </a:r>
          </a:p>
        </p:txBody>
      </p:sp>
      <p:sp>
        <p:nvSpPr>
          <p:cNvPr id="3" name="副标题 2">
            <a:extLst>
              <a:ext uri="{FF2B5EF4-FFF2-40B4-BE49-F238E27FC236}">
                <a16:creationId xmlns:a16="http://schemas.microsoft.com/office/drawing/2014/main" id="{DC377619-9E65-4876-99E2-536707FA2CBA}"/>
              </a:ext>
            </a:extLst>
          </p:cNvPr>
          <p:cNvSpPr>
            <a:spLocks noGrp="1"/>
          </p:cNvSpPr>
          <p:nvPr>
            <p:ph type="subTitle" idx="1"/>
          </p:nvPr>
        </p:nvSpPr>
        <p:spPr/>
        <p:txBody>
          <a:bodyPr>
            <a:normAutofit/>
          </a:bodyPr>
          <a:lstStyle/>
          <a:p>
            <a:r>
              <a:rPr kumimoji="1" lang="zh-CN" altLang="en-US">
                <a:latin typeface="微软雅黑 Light" panose="020B0502040204020203" pitchFamily="34" charset="-122"/>
                <a:ea typeface="微软雅黑 Light" panose="020B0502040204020203" pitchFamily="34" charset="-122"/>
              </a:rPr>
              <a:t>深入浅出程序设计竞赛</a:t>
            </a:r>
            <a:endParaRPr kumimoji="1" lang="en-US" altLang="zh-CN">
              <a:latin typeface="微软雅黑 Light" panose="020B0502040204020203" pitchFamily="34" charset="-122"/>
              <a:ea typeface="微软雅黑 Light" panose="020B0502040204020203" pitchFamily="34" charset="-122"/>
            </a:endParaRPr>
          </a:p>
          <a:p>
            <a:r>
              <a:rPr kumimoji="1" lang="zh-CN" altLang="en-US">
                <a:latin typeface="微软雅黑 Light" panose="020B0502040204020203" pitchFamily="34" charset="-122"/>
                <a:ea typeface="微软雅黑 Light" panose="020B0502040204020203" pitchFamily="34" charset="-122"/>
              </a:rPr>
              <a:t>第 </a:t>
            </a:r>
            <a:r>
              <a:rPr kumimoji="1" lang="en-US" altLang="zh-CN">
                <a:latin typeface="微软雅黑 Light" panose="020B0502040204020203" pitchFamily="34" charset="-122"/>
                <a:ea typeface="微软雅黑 Light" panose="020B0502040204020203" pitchFamily="34" charset="-122"/>
              </a:rPr>
              <a:t>1 </a:t>
            </a:r>
            <a:r>
              <a:rPr kumimoji="1" lang="zh-CN" altLang="en-US">
                <a:latin typeface="微软雅黑 Light" panose="020B0502040204020203" pitchFamily="34" charset="-122"/>
                <a:ea typeface="微软雅黑 Light" panose="020B0502040204020203" pitchFamily="34" charset="-122"/>
              </a:rPr>
              <a:t>部分 </a:t>
            </a:r>
            <a:r>
              <a:rPr kumimoji="1" lang="en-US" altLang="zh-CN">
                <a:latin typeface="微软雅黑 Light" panose="020B0502040204020203" pitchFamily="34" charset="-122"/>
                <a:ea typeface="微软雅黑 Light" panose="020B0502040204020203" pitchFamily="34" charset="-122"/>
              </a:rPr>
              <a:t>– </a:t>
            </a:r>
            <a:r>
              <a:rPr kumimoji="1" lang="zh-CN" altLang="en-US">
                <a:latin typeface="微软雅黑 Light" panose="020B0502040204020203" pitchFamily="34" charset="-122"/>
                <a:ea typeface="微软雅黑 Light" panose="020B0502040204020203" pitchFamily="34" charset="-122"/>
              </a:rPr>
              <a:t>语言入门</a:t>
            </a:r>
            <a:endParaRPr kumimoji="1" lang="en-US" altLang="zh-CN">
              <a:latin typeface="微软雅黑 Light" panose="020B0502040204020203" pitchFamily="34" charset="-122"/>
              <a:ea typeface="微软雅黑 Light" panose="020B0502040204020203" pitchFamily="34" charset="-122"/>
            </a:endParaRPr>
          </a:p>
          <a:p>
            <a:r>
              <a:rPr kumimoji="1" lang="en-US" altLang="zh-CN">
                <a:latin typeface="微软雅黑 Light" panose="020B0502040204020203" pitchFamily="34" charset="-122"/>
                <a:ea typeface="微软雅黑 Light" panose="020B0502040204020203" pitchFamily="34" charset="-122"/>
              </a:rPr>
              <a:t>V 2021-01</a:t>
            </a:r>
          </a:p>
        </p:txBody>
      </p:sp>
    </p:spTree>
    <p:extLst>
      <p:ext uri="{BB962C8B-B14F-4D97-AF65-F5344CB8AC3E}">
        <p14:creationId xmlns:p14="http://schemas.microsoft.com/office/powerpoint/2010/main" val="1152001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AAF1B18-361D-48D0-856B-85A6E4571807}"/>
              </a:ext>
            </a:extLst>
          </p:cNvPr>
          <p:cNvSpPr>
            <a:spLocks noGrp="1"/>
          </p:cNvSpPr>
          <p:nvPr>
            <p:ph type="title"/>
          </p:nvPr>
        </p:nvSpPr>
        <p:spPr/>
        <p:txBody>
          <a:bodyPr/>
          <a:lstStyle/>
          <a:p>
            <a:r>
              <a:rPr lang="zh-CN" altLang="en-US"/>
              <a:t>你好洛谷</a:t>
            </a:r>
          </a:p>
        </p:txBody>
      </p:sp>
      <p:sp>
        <p:nvSpPr>
          <p:cNvPr id="6" name="内容占位符 5">
            <a:extLst>
              <a:ext uri="{FF2B5EF4-FFF2-40B4-BE49-F238E27FC236}">
                <a16:creationId xmlns:a16="http://schemas.microsoft.com/office/drawing/2014/main" id="{591B2A39-D9AB-469C-8DE5-8DE583DB82AC}"/>
              </a:ext>
            </a:extLst>
          </p:cNvPr>
          <p:cNvSpPr>
            <a:spLocks noGrp="1"/>
          </p:cNvSpPr>
          <p:nvPr>
            <p:ph sz="half" idx="2"/>
          </p:nvPr>
        </p:nvSpPr>
        <p:spPr/>
        <p:txBody>
          <a:bodyPr/>
          <a:lstStyle/>
          <a:p>
            <a:r>
              <a:rPr lang="zh-CN" altLang="en-US">
                <a:solidFill>
                  <a:schemeClr val="accent2"/>
                </a:solidFill>
              </a:rPr>
              <a:t>头文件</a:t>
            </a:r>
            <a:r>
              <a:rPr lang="zh-CN" altLang="en-US"/>
              <a:t> 引入外部库</a:t>
            </a:r>
            <a:endParaRPr lang="en-US" altLang="zh-CN"/>
          </a:p>
          <a:p>
            <a:r>
              <a:rPr lang="zh-CN" altLang="en-US">
                <a:solidFill>
                  <a:schemeClr val="accent2"/>
                </a:solidFill>
              </a:rPr>
              <a:t>命名空间</a:t>
            </a:r>
            <a:r>
              <a:rPr lang="zh-CN" altLang="en-US"/>
              <a:t> 形成相对隔离空间</a:t>
            </a:r>
            <a:endParaRPr lang="en-US" altLang="zh-CN"/>
          </a:p>
          <a:p>
            <a:r>
              <a:rPr lang="zh-CN" altLang="en-US">
                <a:solidFill>
                  <a:schemeClr val="accent2"/>
                </a:solidFill>
              </a:rPr>
              <a:t>主函数</a:t>
            </a:r>
            <a:r>
              <a:rPr lang="zh-CN" altLang="en-US"/>
              <a:t> 程序的入口</a:t>
            </a:r>
            <a:endParaRPr lang="en-US" altLang="zh-CN"/>
          </a:p>
          <a:p>
            <a:r>
              <a:rPr lang="zh-CN" altLang="en-US">
                <a:solidFill>
                  <a:schemeClr val="accent2"/>
                </a:solidFill>
              </a:rPr>
              <a:t>输出语句</a:t>
            </a:r>
            <a:r>
              <a:rPr lang="zh-CN" altLang="en-US"/>
              <a:t> 输出一些内容</a:t>
            </a:r>
            <a:endParaRPr lang="en-US" altLang="zh-CN"/>
          </a:p>
          <a:p>
            <a:r>
              <a:rPr lang="zh-CN" altLang="en-US">
                <a:solidFill>
                  <a:schemeClr val="accent2"/>
                </a:solidFill>
              </a:rPr>
              <a:t>返回值</a:t>
            </a:r>
            <a:r>
              <a:rPr lang="zh-CN" altLang="en-US"/>
              <a:t> 退出函数并返回值</a:t>
            </a:r>
          </a:p>
        </p:txBody>
      </p:sp>
      <p:sp>
        <p:nvSpPr>
          <p:cNvPr id="10" name="矩形 9">
            <a:extLst>
              <a:ext uri="{FF2B5EF4-FFF2-40B4-BE49-F238E27FC236}">
                <a16:creationId xmlns:a16="http://schemas.microsoft.com/office/drawing/2014/main" id="{E8C00E28-A713-426B-B445-22DA33039050}"/>
              </a:ext>
            </a:extLst>
          </p:cNvPr>
          <p:cNvSpPr/>
          <p:nvPr/>
        </p:nvSpPr>
        <p:spPr>
          <a:xfrm>
            <a:off x="685800" y="4566764"/>
            <a:ext cx="7886700" cy="738664"/>
          </a:xfrm>
          <a:prstGeom prst="rect">
            <a:avLst/>
          </a:prstGeom>
        </p:spPr>
        <p:txBody>
          <a:bodyPr wrap="square">
            <a:spAutoFit/>
          </a:bodyPr>
          <a:lstStyle/>
          <a:p>
            <a:r>
              <a:rPr lang="zh-CN" altLang="en-US" sz="2100">
                <a:solidFill>
                  <a:schemeClr val="accent5">
                    <a:lumMod val="75000"/>
                  </a:schemeClr>
                </a:solidFill>
              </a:rPr>
              <a:t>如果想借助计算机解决实际问题，就要设计计算机程序并让计算机执行。</a:t>
            </a:r>
            <a:endParaRPr lang="en-US" altLang="zh-CN" sz="2100">
              <a:solidFill>
                <a:schemeClr val="accent5">
                  <a:lumMod val="75000"/>
                </a:schemeClr>
              </a:solidFill>
            </a:endParaRPr>
          </a:p>
        </p:txBody>
      </p:sp>
      <p:sp>
        <p:nvSpPr>
          <p:cNvPr id="12" name="文本框 11">
            <a:extLst>
              <a:ext uri="{FF2B5EF4-FFF2-40B4-BE49-F238E27FC236}">
                <a16:creationId xmlns:a16="http://schemas.microsoft.com/office/drawing/2014/main" id="{2896BD8D-4C33-484E-8780-3E3B9787B2CB}"/>
              </a:ext>
            </a:extLst>
          </p:cNvPr>
          <p:cNvSpPr txBox="1"/>
          <p:nvPr/>
        </p:nvSpPr>
        <p:spPr>
          <a:xfrm>
            <a:off x="628650" y="1816496"/>
            <a:ext cx="3796594" cy="2031325"/>
          </a:xfrm>
          <a:prstGeom prst="rect">
            <a:avLst/>
          </a:prstGeom>
          <a:solidFill>
            <a:schemeClr val="bg1"/>
          </a:solidFill>
          <a:ln>
            <a:solidFill>
              <a:schemeClr val="accent5"/>
            </a:solidFill>
          </a:ln>
        </p:spPr>
        <p:txBody>
          <a:bodyPr wrap="square">
            <a:spAutoFit/>
          </a:bodyPr>
          <a:lstStyle/>
          <a:p>
            <a:r>
              <a:rPr lang="en-US" altLang="zh-CN" b="0">
                <a:solidFill>
                  <a:srgbClr val="AF00DB"/>
                </a:solidFill>
                <a:effectLst/>
                <a:latin typeface="Consolas" panose="020B0609020204030204" pitchFamily="49" charset="0"/>
              </a:rPr>
              <a:t>#include</a:t>
            </a:r>
            <a:r>
              <a:rPr lang="en-US" altLang="zh-CN" b="0">
                <a:solidFill>
                  <a:srgbClr val="A31515"/>
                </a:solidFill>
                <a:effectLst/>
                <a:latin typeface="Consolas" panose="020B0609020204030204" pitchFamily="49" charset="0"/>
              </a:rPr>
              <a:t>&lt;iostream&gt;</a:t>
            </a:r>
            <a:endParaRPr lang="en-US" altLang="zh-CN" b="0">
              <a:solidFill>
                <a:srgbClr val="000000"/>
              </a:solidFill>
              <a:effectLst/>
              <a:latin typeface="Consolas" panose="020B0609020204030204" pitchFamily="49" charset="0"/>
            </a:endParaRPr>
          </a:p>
          <a:p>
            <a:r>
              <a:rPr lang="en-US" altLang="zh-CN" b="0">
                <a:solidFill>
                  <a:srgbClr val="AF00DB"/>
                </a:solidFill>
                <a:effectLst/>
                <a:latin typeface="Consolas" panose="020B0609020204030204" pitchFamily="49" charset="0"/>
              </a:rPr>
              <a:t>using</a:t>
            </a:r>
            <a:r>
              <a:rPr lang="en-US" altLang="zh-CN" b="0">
                <a:solidFill>
                  <a:srgbClr val="000000"/>
                </a:solidFill>
                <a:effectLst/>
                <a:latin typeface="Consolas" panose="020B0609020204030204" pitchFamily="49" charset="0"/>
              </a:rPr>
              <a:t> </a:t>
            </a:r>
            <a:r>
              <a:rPr lang="en-US" altLang="zh-CN" b="0">
                <a:solidFill>
                  <a:srgbClr val="0000FF"/>
                </a:solidFill>
                <a:effectLst/>
                <a:latin typeface="Consolas" panose="020B0609020204030204" pitchFamily="49" charset="0"/>
              </a:rPr>
              <a:t>namespace</a:t>
            </a:r>
            <a:r>
              <a:rPr lang="en-US" altLang="zh-CN" b="0">
                <a:solidFill>
                  <a:srgbClr val="000000"/>
                </a:solidFill>
                <a:effectLst/>
                <a:latin typeface="Consolas" panose="020B0609020204030204" pitchFamily="49" charset="0"/>
              </a:rPr>
              <a:t> </a:t>
            </a:r>
            <a:r>
              <a:rPr lang="en-US" altLang="zh-CN" b="0">
                <a:solidFill>
                  <a:srgbClr val="267F99"/>
                </a:solidFill>
                <a:effectLst/>
                <a:latin typeface="Consolas" panose="020B0609020204030204" pitchFamily="49" charset="0"/>
              </a:rPr>
              <a:t>std</a:t>
            </a:r>
            <a:r>
              <a:rPr lang="en-US" altLang="zh-CN" b="0">
                <a:solidFill>
                  <a:srgbClr val="000000"/>
                </a:solidFill>
                <a:effectLst/>
                <a:latin typeface="Consolas" panose="020B0609020204030204" pitchFamily="49" charset="0"/>
              </a:rPr>
              <a:t>;</a:t>
            </a:r>
          </a:p>
          <a:p>
            <a:endParaRPr lang="en-US" altLang="zh-CN" b="0">
              <a:solidFill>
                <a:srgbClr val="000000"/>
              </a:solidFill>
              <a:effectLst/>
              <a:latin typeface="Consolas" panose="020B0609020204030204" pitchFamily="49" charset="0"/>
            </a:endParaRPr>
          </a:p>
          <a:p>
            <a:r>
              <a:rPr lang="en-US" altLang="zh-CN" b="0">
                <a:solidFill>
                  <a:srgbClr val="0000FF"/>
                </a:solidFill>
                <a:effectLst/>
                <a:latin typeface="Consolas" panose="020B0609020204030204" pitchFamily="49" charset="0"/>
              </a:rPr>
              <a:t>int</a:t>
            </a:r>
            <a:r>
              <a:rPr lang="en-US" altLang="zh-CN" b="0">
                <a:solidFill>
                  <a:srgbClr val="000000"/>
                </a:solidFill>
                <a:effectLst/>
                <a:latin typeface="Consolas" panose="020B0609020204030204" pitchFamily="49" charset="0"/>
              </a:rPr>
              <a:t> </a:t>
            </a:r>
            <a:r>
              <a:rPr lang="en-US" altLang="zh-CN" b="0">
                <a:solidFill>
                  <a:srgbClr val="795E26"/>
                </a:solidFill>
                <a:effectLst/>
                <a:latin typeface="Consolas" panose="020B0609020204030204" pitchFamily="49" charset="0"/>
              </a:rPr>
              <a:t>main</a:t>
            </a:r>
            <a:r>
              <a:rPr lang="en-US" altLang="zh-CN" b="0">
                <a:solidFill>
                  <a:srgbClr val="000000"/>
                </a:solidFill>
                <a:effectLst/>
                <a:latin typeface="Consolas" panose="020B0609020204030204" pitchFamily="49" charset="0"/>
              </a:rPr>
              <a:t>() {</a:t>
            </a:r>
          </a:p>
          <a:p>
            <a:r>
              <a:rPr lang="en-US" altLang="zh-CN" b="0">
                <a:solidFill>
                  <a:srgbClr val="000000"/>
                </a:solidFill>
                <a:effectLst/>
                <a:latin typeface="Consolas" panose="020B0609020204030204" pitchFamily="49" charset="0"/>
              </a:rPr>
              <a:t>    </a:t>
            </a:r>
            <a:r>
              <a:rPr lang="en-US" altLang="zh-CN" b="0" err="1">
                <a:solidFill>
                  <a:srgbClr val="001080"/>
                </a:solidFill>
                <a:effectLst/>
                <a:latin typeface="Consolas" panose="020B0609020204030204" pitchFamily="49" charset="0"/>
              </a:rPr>
              <a:t>cout</a:t>
            </a:r>
            <a:r>
              <a:rPr lang="en-US" altLang="zh-CN" b="0">
                <a:solidFill>
                  <a:srgbClr val="000000"/>
                </a:solidFill>
                <a:effectLst/>
                <a:latin typeface="Consolas" panose="020B0609020204030204" pitchFamily="49" charset="0"/>
              </a:rPr>
              <a:t> </a:t>
            </a:r>
            <a:r>
              <a:rPr lang="en-US" altLang="zh-CN" b="0">
                <a:solidFill>
                  <a:srgbClr val="795E26"/>
                </a:solidFill>
                <a:effectLst/>
                <a:latin typeface="Consolas" panose="020B0609020204030204" pitchFamily="49" charset="0"/>
              </a:rPr>
              <a:t>&lt;&lt;</a:t>
            </a:r>
            <a:r>
              <a:rPr lang="en-US" altLang="zh-CN" b="0">
                <a:solidFill>
                  <a:srgbClr val="000000"/>
                </a:solidFill>
                <a:effectLst/>
                <a:latin typeface="Consolas" panose="020B0609020204030204" pitchFamily="49" charset="0"/>
              </a:rPr>
              <a:t> </a:t>
            </a:r>
            <a:r>
              <a:rPr lang="en-US" altLang="zh-CN" b="0">
                <a:solidFill>
                  <a:srgbClr val="A31515"/>
                </a:solidFill>
                <a:effectLst/>
                <a:latin typeface="Consolas" panose="020B0609020204030204" pitchFamily="49" charset="0"/>
              </a:rPr>
              <a:t>"I love </a:t>
            </a:r>
            <a:r>
              <a:rPr lang="en-US" altLang="zh-CN" b="0" err="1">
                <a:solidFill>
                  <a:srgbClr val="A31515"/>
                </a:solidFill>
                <a:effectLst/>
                <a:latin typeface="Consolas" panose="020B0609020204030204" pitchFamily="49" charset="0"/>
              </a:rPr>
              <a:t>Luogu</a:t>
            </a:r>
            <a:r>
              <a:rPr lang="en-US" altLang="zh-CN" b="0">
                <a:solidFill>
                  <a:srgbClr val="A31515"/>
                </a:solidFill>
                <a:effectLst/>
                <a:latin typeface="Consolas" panose="020B0609020204030204" pitchFamily="49" charset="0"/>
              </a:rPr>
              <a:t>!"</a:t>
            </a:r>
            <a:r>
              <a:rPr lang="en-US" altLang="zh-CN" b="0">
                <a:solidFill>
                  <a:srgbClr val="000000"/>
                </a:solidFill>
                <a:effectLst/>
                <a:latin typeface="Consolas" panose="020B0609020204030204" pitchFamily="49" charset="0"/>
              </a:rPr>
              <a:t>;</a:t>
            </a:r>
          </a:p>
          <a:p>
            <a:r>
              <a:rPr lang="en-US" altLang="zh-CN" b="0">
                <a:solidFill>
                  <a:srgbClr val="000000"/>
                </a:solidFill>
                <a:effectLst/>
                <a:latin typeface="Consolas" panose="020B0609020204030204" pitchFamily="49" charset="0"/>
              </a:rPr>
              <a:t>    </a:t>
            </a:r>
            <a:r>
              <a:rPr lang="en-US" altLang="zh-CN" b="0">
                <a:solidFill>
                  <a:srgbClr val="AF00DB"/>
                </a:solidFill>
                <a:effectLst/>
                <a:latin typeface="Consolas" panose="020B0609020204030204" pitchFamily="49" charset="0"/>
              </a:rPr>
              <a:t>return</a:t>
            </a:r>
            <a:r>
              <a:rPr lang="en-US" altLang="zh-CN" b="0">
                <a:solidFill>
                  <a:srgbClr val="000000"/>
                </a:solidFill>
                <a:effectLst/>
                <a:latin typeface="Consolas" panose="020B0609020204030204" pitchFamily="49" charset="0"/>
              </a:rPr>
              <a:t> </a:t>
            </a:r>
            <a:r>
              <a:rPr lang="en-US" altLang="zh-CN" b="0">
                <a:solidFill>
                  <a:srgbClr val="098658"/>
                </a:solidFill>
                <a:effectLst/>
                <a:latin typeface="Consolas" panose="020B0609020204030204" pitchFamily="49" charset="0"/>
              </a:rPr>
              <a:t>0</a:t>
            </a:r>
            <a:r>
              <a:rPr lang="en-US" altLang="zh-CN" b="0">
                <a:solidFill>
                  <a:srgbClr val="000000"/>
                </a:solidFill>
                <a:effectLst/>
                <a:latin typeface="Consolas" panose="020B0609020204030204" pitchFamily="49" charset="0"/>
              </a:rPr>
              <a:t>;</a:t>
            </a:r>
          </a:p>
          <a:p>
            <a:r>
              <a:rPr lang="en-US" altLang="zh-CN" b="0">
                <a:solidFill>
                  <a:srgbClr val="000000"/>
                </a:solidFill>
                <a:effectLst/>
                <a:latin typeface="Consolas" panose="020B0609020204030204" pitchFamily="49" charset="0"/>
              </a:rPr>
              <a:t>}</a:t>
            </a:r>
          </a:p>
        </p:txBody>
      </p:sp>
      <p:cxnSp>
        <p:nvCxnSpPr>
          <p:cNvPr id="14" name="直接箭头连接符 13">
            <a:extLst>
              <a:ext uri="{FF2B5EF4-FFF2-40B4-BE49-F238E27FC236}">
                <a16:creationId xmlns:a16="http://schemas.microsoft.com/office/drawing/2014/main" id="{91F6E0AC-97C3-4526-A25D-C8E905A68CE8}"/>
              </a:ext>
            </a:extLst>
          </p:cNvPr>
          <p:cNvCxnSpPr/>
          <p:nvPr/>
        </p:nvCxnSpPr>
        <p:spPr>
          <a:xfrm flipV="1">
            <a:off x="3177822" y="1941689"/>
            <a:ext cx="1597378" cy="3951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 name="直接箭头连接符 14">
            <a:extLst>
              <a:ext uri="{FF2B5EF4-FFF2-40B4-BE49-F238E27FC236}">
                <a16:creationId xmlns:a16="http://schemas.microsoft.com/office/drawing/2014/main" id="{9CBF9341-A7E6-440E-A969-26D3115C71F6}"/>
              </a:ext>
            </a:extLst>
          </p:cNvPr>
          <p:cNvCxnSpPr>
            <a:cxnSpLocks/>
          </p:cNvCxnSpPr>
          <p:nvPr/>
        </p:nvCxnSpPr>
        <p:spPr>
          <a:xfrm>
            <a:off x="3330222" y="2291237"/>
            <a:ext cx="1495778" cy="5980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7" name="直接箭头连接符 16">
            <a:extLst>
              <a:ext uri="{FF2B5EF4-FFF2-40B4-BE49-F238E27FC236}">
                <a16:creationId xmlns:a16="http://schemas.microsoft.com/office/drawing/2014/main" id="{F037E8E8-8E79-49E7-A8FD-45F5C00763B6}"/>
              </a:ext>
            </a:extLst>
          </p:cNvPr>
          <p:cNvCxnSpPr>
            <a:cxnSpLocks/>
          </p:cNvCxnSpPr>
          <p:nvPr/>
        </p:nvCxnSpPr>
        <p:spPr>
          <a:xfrm flipV="1">
            <a:off x="2274711" y="2781357"/>
            <a:ext cx="2551289" cy="5080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直接箭头连接符 19">
            <a:extLst>
              <a:ext uri="{FF2B5EF4-FFF2-40B4-BE49-F238E27FC236}">
                <a16:creationId xmlns:a16="http://schemas.microsoft.com/office/drawing/2014/main" id="{A9FBCFBD-BA38-483A-81B1-EA23E17BD0A6}"/>
              </a:ext>
            </a:extLst>
          </p:cNvPr>
          <p:cNvCxnSpPr>
            <a:cxnSpLocks/>
          </p:cNvCxnSpPr>
          <p:nvPr/>
        </p:nvCxnSpPr>
        <p:spPr>
          <a:xfrm>
            <a:off x="4267200" y="3130636"/>
            <a:ext cx="558800" cy="505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 name="直接箭头连接符 22">
            <a:extLst>
              <a:ext uri="{FF2B5EF4-FFF2-40B4-BE49-F238E27FC236}">
                <a16:creationId xmlns:a16="http://schemas.microsoft.com/office/drawing/2014/main" id="{F90B6AB0-9953-437E-A085-DBC7013C0F17}"/>
              </a:ext>
            </a:extLst>
          </p:cNvPr>
          <p:cNvCxnSpPr>
            <a:cxnSpLocks/>
          </p:cNvCxnSpPr>
          <p:nvPr/>
        </p:nvCxnSpPr>
        <p:spPr>
          <a:xfrm>
            <a:off x="2387600" y="3360578"/>
            <a:ext cx="2438400" cy="24360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73039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7465B30-A3C8-4125-9BFC-18F1BC5EFB69}"/>
              </a:ext>
            </a:extLst>
          </p:cNvPr>
          <p:cNvSpPr>
            <a:spLocks noGrp="1"/>
          </p:cNvSpPr>
          <p:nvPr>
            <p:ph type="title"/>
          </p:nvPr>
        </p:nvSpPr>
        <p:spPr/>
        <p:txBody>
          <a:bodyPr/>
          <a:lstStyle/>
          <a:p>
            <a:r>
              <a:rPr lang="zh-CN" altLang="zh-CN"/>
              <a:t>解决算法问题的步骤</a:t>
            </a:r>
            <a:endParaRPr lang="zh-CN" altLang="en-US"/>
          </a:p>
        </p:txBody>
      </p:sp>
      <p:pic>
        <p:nvPicPr>
          <p:cNvPr id="5" name="Picture">
            <a:extLst>
              <a:ext uri="{FF2B5EF4-FFF2-40B4-BE49-F238E27FC236}">
                <a16:creationId xmlns:a16="http://schemas.microsoft.com/office/drawing/2014/main" id="{4FA7EB52-6E49-49B8-9563-E898983E64EB}"/>
              </a:ext>
            </a:extLst>
          </p:cNvPr>
          <p:cNvPicPr>
            <a:picLocks noGrp="1"/>
          </p:cNvPicPr>
          <p:nvPr>
            <p:ph idx="1"/>
          </p:nvPr>
        </p:nvPicPr>
        <p:blipFill>
          <a:blip r:embed="rId2" cstate="print">
            <a:extLst>
              <a:ext uri="{28A0092B-C50C-407E-A947-70E740481C1C}">
                <a14:useLocalDpi xmlns:a14="http://schemas.microsoft.com/office/drawing/2010/main"/>
              </a:ext>
            </a:extLst>
          </a:blip>
          <a:stretch>
            <a:fillRect/>
          </a:stretch>
        </p:blipFill>
        <p:spPr bwMode="auto">
          <a:xfrm>
            <a:off x="1772106" y="2834956"/>
            <a:ext cx="5596613" cy="2237426"/>
          </a:xfrm>
          <a:prstGeom prst="rect">
            <a:avLst/>
          </a:prstGeom>
          <a:noFill/>
          <a:ln w="9525">
            <a:noFill/>
            <a:headEnd/>
            <a:tailEnd/>
          </a:ln>
        </p:spPr>
      </p:pic>
    </p:spTree>
    <p:extLst>
      <p:ext uri="{BB962C8B-B14F-4D97-AF65-F5344CB8AC3E}">
        <p14:creationId xmlns:p14="http://schemas.microsoft.com/office/powerpoint/2010/main" val="722459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FEC1B3-1F98-488C-A1F1-0FA15C7EF676}"/>
              </a:ext>
            </a:extLst>
          </p:cNvPr>
          <p:cNvSpPr>
            <a:spLocks noGrp="1"/>
          </p:cNvSpPr>
          <p:nvPr>
            <p:ph type="title"/>
          </p:nvPr>
        </p:nvSpPr>
        <p:spPr/>
        <p:txBody>
          <a:bodyPr/>
          <a:lstStyle/>
          <a:p>
            <a:r>
              <a:rPr lang="zh-CN" altLang="en-US"/>
              <a:t>分苹果</a:t>
            </a:r>
          </a:p>
        </p:txBody>
      </p:sp>
      <p:sp>
        <p:nvSpPr>
          <p:cNvPr id="7" name="内容占位符 6">
            <a:extLst>
              <a:ext uri="{FF2B5EF4-FFF2-40B4-BE49-F238E27FC236}">
                <a16:creationId xmlns:a16="http://schemas.microsoft.com/office/drawing/2014/main" id="{DD693EB0-46C3-4FDC-AD5D-4EDBAB1B9FB3}"/>
              </a:ext>
            </a:extLst>
          </p:cNvPr>
          <p:cNvSpPr>
            <a:spLocks noGrp="1"/>
          </p:cNvSpPr>
          <p:nvPr>
            <p:ph idx="1"/>
          </p:nvPr>
        </p:nvSpPr>
        <p:spPr/>
        <p:txBody>
          <a:bodyPr/>
          <a:lstStyle/>
          <a:p>
            <a:r>
              <a:rPr lang="zh-CN" altLang="en-US">
                <a:solidFill>
                  <a:schemeClr val="accent2"/>
                </a:solidFill>
              </a:rPr>
              <a:t>例</a:t>
            </a:r>
            <a:r>
              <a:rPr lang="en-US" altLang="zh-CN">
                <a:solidFill>
                  <a:schemeClr val="accent2"/>
                </a:solidFill>
              </a:rPr>
              <a:t>1.2</a:t>
            </a:r>
            <a:endParaRPr lang="en-US" altLang="zh-CN"/>
          </a:p>
          <a:p>
            <a:r>
              <a:rPr lang="zh-CN" altLang="zh-CN"/>
              <a:t>这里有</a:t>
            </a:r>
            <a:r>
              <a:rPr lang="en-US" altLang="zh-CN"/>
              <a:t> 10 </a:t>
            </a:r>
            <a:r>
              <a:rPr lang="zh-CN" altLang="zh-CN"/>
              <a:t>个苹果，小</a:t>
            </a:r>
            <a:r>
              <a:rPr lang="en-US" altLang="zh-CN"/>
              <a:t>A </a:t>
            </a:r>
            <a:r>
              <a:rPr lang="zh-CN" altLang="zh-CN"/>
              <a:t>拿走了</a:t>
            </a:r>
            <a:r>
              <a:rPr lang="en-US" altLang="zh-CN"/>
              <a:t> 2 </a:t>
            </a:r>
            <a:r>
              <a:rPr lang="zh-CN" altLang="zh-CN"/>
              <a:t>个，</a:t>
            </a:r>
            <a:r>
              <a:rPr lang="en-US" altLang="zh-CN" err="1"/>
              <a:t>Uim</a:t>
            </a:r>
            <a:r>
              <a:rPr lang="en-US" altLang="zh-CN"/>
              <a:t> </a:t>
            </a:r>
            <a:r>
              <a:rPr lang="zh-CN" altLang="zh-CN"/>
              <a:t>拿走了</a:t>
            </a:r>
            <a:r>
              <a:rPr lang="en-US" altLang="zh-CN"/>
              <a:t> 4 </a:t>
            </a:r>
            <a:r>
              <a:rPr lang="zh-CN" altLang="zh-CN"/>
              <a:t>个，八尾勇拿走剩下的所有的苹果。</a:t>
            </a:r>
            <a:r>
              <a:rPr lang="en-US" altLang="zh-CN" err="1"/>
              <a:t>我们想知道</a:t>
            </a:r>
            <a:r>
              <a:rPr lang="en-US" altLang="zh-CN"/>
              <a:t>：</a:t>
            </a:r>
            <a:endParaRPr lang="zh-CN" altLang="zh-CN"/>
          </a:p>
          <a:p>
            <a:pPr marL="342900" lvl="0" indent="-342900">
              <a:buFont typeface="Arial" panose="020B0604020202020204" pitchFamily="34" charset="0"/>
              <a:buChar char="•"/>
            </a:pPr>
            <a:r>
              <a:rPr lang="zh-CN" altLang="zh-CN"/>
              <a:t>小</a:t>
            </a:r>
            <a:r>
              <a:rPr lang="en-US" altLang="zh-CN"/>
              <a:t>A </a:t>
            </a:r>
            <a:r>
              <a:rPr lang="zh-CN" altLang="zh-CN"/>
              <a:t>和</a:t>
            </a:r>
            <a:r>
              <a:rPr lang="en-US" altLang="zh-CN"/>
              <a:t> </a:t>
            </a:r>
            <a:r>
              <a:rPr lang="en-US" altLang="zh-CN" err="1"/>
              <a:t>Uim</a:t>
            </a:r>
            <a:r>
              <a:rPr lang="en-US" altLang="zh-CN"/>
              <a:t> </a:t>
            </a:r>
            <a:r>
              <a:rPr lang="zh-CN" altLang="zh-CN"/>
              <a:t>两个人一共拿走多少苹果？</a:t>
            </a:r>
          </a:p>
          <a:p>
            <a:pPr marL="342900" lvl="0" indent="-342900">
              <a:buFont typeface="Arial" panose="020B0604020202020204" pitchFamily="34" charset="0"/>
              <a:buChar char="•"/>
            </a:pPr>
            <a:r>
              <a:rPr lang="zh-CN" altLang="zh-CN"/>
              <a:t>八尾勇能拿走多少苹果？</a:t>
            </a:r>
          </a:p>
          <a:p>
            <a:r>
              <a:rPr lang="zh-CN" altLang="zh-CN"/>
              <a:t>现在需要编写一个程序，输出两个数字作为答案，中间使用空格分开。</a:t>
            </a:r>
          </a:p>
          <a:p>
            <a:endParaRPr lang="zh-CN" altLang="en-US"/>
          </a:p>
        </p:txBody>
      </p:sp>
    </p:spTree>
    <p:extLst>
      <p:ext uri="{BB962C8B-B14F-4D97-AF65-F5344CB8AC3E}">
        <p14:creationId xmlns:p14="http://schemas.microsoft.com/office/powerpoint/2010/main" val="2972578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FEC1B3-1F98-488C-A1F1-0FA15C7EF676}"/>
              </a:ext>
            </a:extLst>
          </p:cNvPr>
          <p:cNvSpPr>
            <a:spLocks noGrp="1"/>
          </p:cNvSpPr>
          <p:nvPr>
            <p:ph type="title"/>
          </p:nvPr>
        </p:nvSpPr>
        <p:spPr/>
        <p:txBody>
          <a:bodyPr/>
          <a:lstStyle/>
          <a:p>
            <a:r>
              <a:rPr lang="zh-CN" altLang="en-US"/>
              <a:t>分苹果</a:t>
            </a:r>
          </a:p>
        </p:txBody>
      </p:sp>
      <p:sp>
        <p:nvSpPr>
          <p:cNvPr id="9" name="内容占位符 8">
            <a:extLst>
              <a:ext uri="{FF2B5EF4-FFF2-40B4-BE49-F238E27FC236}">
                <a16:creationId xmlns:a16="http://schemas.microsoft.com/office/drawing/2014/main" id="{B34124BE-30AF-4894-8C3E-AA01CAC7874C}"/>
              </a:ext>
            </a:extLst>
          </p:cNvPr>
          <p:cNvSpPr>
            <a:spLocks noGrp="1"/>
          </p:cNvSpPr>
          <p:nvPr>
            <p:ph sz="half" idx="2"/>
          </p:nvPr>
        </p:nvSpPr>
        <p:spPr>
          <a:xfrm>
            <a:off x="5147732" y="1734017"/>
            <a:ext cx="3367617" cy="4442946"/>
          </a:xfrm>
        </p:spPr>
        <p:txBody>
          <a:bodyPr/>
          <a:lstStyle/>
          <a:p>
            <a:r>
              <a:rPr lang="zh-CN" altLang="en-US"/>
              <a:t>运算符 </a:t>
            </a:r>
            <a:r>
              <a:rPr lang="en-US" altLang="zh-CN">
                <a:solidFill>
                  <a:schemeClr val="accent2"/>
                </a:solidFill>
              </a:rPr>
              <a:t>+</a:t>
            </a:r>
            <a:r>
              <a:rPr lang="en-US" altLang="zh-CN"/>
              <a:t> </a:t>
            </a:r>
            <a:r>
              <a:rPr lang="zh-CN" altLang="en-US"/>
              <a:t>是 </a:t>
            </a:r>
            <a:r>
              <a:rPr lang="zh-CN" altLang="en-US">
                <a:solidFill>
                  <a:schemeClr val="accent2"/>
                </a:solidFill>
              </a:rPr>
              <a:t>加法</a:t>
            </a:r>
            <a:endParaRPr lang="en-US" altLang="zh-CN"/>
          </a:p>
          <a:p>
            <a:r>
              <a:rPr lang="zh-CN" altLang="en-US"/>
              <a:t>运算符 </a:t>
            </a:r>
            <a:r>
              <a:rPr lang="en-US" altLang="zh-CN">
                <a:solidFill>
                  <a:schemeClr val="accent2"/>
                </a:solidFill>
              </a:rPr>
              <a:t>-</a:t>
            </a:r>
            <a:r>
              <a:rPr lang="en-US" altLang="zh-CN"/>
              <a:t> </a:t>
            </a:r>
            <a:r>
              <a:rPr lang="zh-CN" altLang="en-US"/>
              <a:t>是 </a:t>
            </a:r>
            <a:r>
              <a:rPr lang="zh-CN" altLang="en-US">
                <a:solidFill>
                  <a:schemeClr val="accent2"/>
                </a:solidFill>
              </a:rPr>
              <a:t>减法</a:t>
            </a:r>
            <a:endParaRPr lang="en-US" altLang="zh-CN"/>
          </a:p>
          <a:p>
            <a:r>
              <a:rPr lang="zh-CN" altLang="en-US"/>
              <a:t>输出多项数学运算</a:t>
            </a:r>
            <a:endParaRPr lang="en-US" altLang="zh-CN"/>
          </a:p>
          <a:p>
            <a:r>
              <a:rPr lang="zh-CN" altLang="en-US"/>
              <a:t>每项之间用 </a:t>
            </a:r>
            <a:r>
              <a:rPr lang="en-US" altLang="zh-CN">
                <a:solidFill>
                  <a:schemeClr val="accent2"/>
                </a:solidFill>
              </a:rPr>
              <a:t>&lt;&lt;</a:t>
            </a:r>
            <a:r>
              <a:rPr lang="en-US" altLang="zh-CN"/>
              <a:t> </a:t>
            </a:r>
            <a:r>
              <a:rPr lang="zh-CN" altLang="en-US"/>
              <a:t>隔开</a:t>
            </a:r>
            <a:endParaRPr lang="en-US" altLang="zh-CN"/>
          </a:p>
          <a:p>
            <a:r>
              <a:rPr lang="zh-CN" altLang="en-US"/>
              <a:t>不要忘记最后的 </a:t>
            </a:r>
            <a:r>
              <a:rPr lang="zh-CN" altLang="en-US">
                <a:solidFill>
                  <a:schemeClr val="accent2"/>
                </a:solidFill>
              </a:rPr>
              <a:t>分号</a:t>
            </a:r>
          </a:p>
        </p:txBody>
      </p:sp>
      <p:sp>
        <p:nvSpPr>
          <p:cNvPr id="8" name="文本框 7">
            <a:extLst>
              <a:ext uri="{FF2B5EF4-FFF2-40B4-BE49-F238E27FC236}">
                <a16:creationId xmlns:a16="http://schemas.microsoft.com/office/drawing/2014/main" id="{9844418F-97B0-4AFF-868E-0C268E12E9A4}"/>
              </a:ext>
            </a:extLst>
          </p:cNvPr>
          <p:cNvSpPr txBox="1"/>
          <p:nvPr/>
        </p:nvSpPr>
        <p:spPr>
          <a:xfrm>
            <a:off x="726012" y="1803316"/>
            <a:ext cx="4286250" cy="1754326"/>
          </a:xfrm>
          <a:prstGeom prst="rect">
            <a:avLst/>
          </a:prstGeom>
          <a:solidFill>
            <a:schemeClr val="bg1"/>
          </a:solidFill>
          <a:ln>
            <a:solidFill>
              <a:schemeClr val="accent5"/>
            </a:solidFill>
          </a:ln>
        </p:spPr>
        <p:txBody>
          <a:bodyPr wrap="square">
            <a:spAutoFit/>
          </a:bodyPr>
          <a:lstStyle/>
          <a:p>
            <a:r>
              <a:rPr lang="en-US" altLang="zh-CN" b="0">
                <a:solidFill>
                  <a:srgbClr val="AF00DB"/>
                </a:solidFill>
                <a:effectLst/>
                <a:latin typeface="Consolas" panose="020B0609020204030204" pitchFamily="49" charset="0"/>
              </a:rPr>
              <a:t>#include</a:t>
            </a:r>
            <a:r>
              <a:rPr lang="en-US" altLang="zh-CN" b="0">
                <a:solidFill>
                  <a:srgbClr val="A31515"/>
                </a:solidFill>
                <a:effectLst/>
                <a:latin typeface="Consolas" panose="020B0609020204030204" pitchFamily="49" charset="0"/>
              </a:rPr>
              <a:t>&lt;iostream&gt;</a:t>
            </a:r>
            <a:endParaRPr lang="en-US" altLang="zh-CN" b="0">
              <a:solidFill>
                <a:srgbClr val="000000"/>
              </a:solidFill>
              <a:effectLst/>
              <a:latin typeface="Consolas" panose="020B0609020204030204" pitchFamily="49" charset="0"/>
            </a:endParaRPr>
          </a:p>
          <a:p>
            <a:r>
              <a:rPr lang="en-US" altLang="zh-CN" b="0">
                <a:solidFill>
                  <a:srgbClr val="AF00DB"/>
                </a:solidFill>
                <a:effectLst/>
                <a:latin typeface="Consolas" panose="020B0609020204030204" pitchFamily="49" charset="0"/>
              </a:rPr>
              <a:t>using</a:t>
            </a:r>
            <a:r>
              <a:rPr lang="en-US" altLang="zh-CN" b="0">
                <a:solidFill>
                  <a:srgbClr val="000000"/>
                </a:solidFill>
                <a:effectLst/>
                <a:latin typeface="Consolas" panose="020B0609020204030204" pitchFamily="49" charset="0"/>
              </a:rPr>
              <a:t> </a:t>
            </a:r>
            <a:r>
              <a:rPr lang="en-US" altLang="zh-CN" b="0">
                <a:solidFill>
                  <a:srgbClr val="0000FF"/>
                </a:solidFill>
                <a:effectLst/>
                <a:latin typeface="Consolas" panose="020B0609020204030204" pitchFamily="49" charset="0"/>
              </a:rPr>
              <a:t>namespace</a:t>
            </a:r>
            <a:r>
              <a:rPr lang="en-US" altLang="zh-CN" b="0">
                <a:solidFill>
                  <a:srgbClr val="000000"/>
                </a:solidFill>
                <a:effectLst/>
                <a:latin typeface="Consolas" panose="020B0609020204030204" pitchFamily="49" charset="0"/>
              </a:rPr>
              <a:t> </a:t>
            </a:r>
            <a:r>
              <a:rPr lang="en-US" altLang="zh-CN" b="0">
                <a:solidFill>
                  <a:srgbClr val="267F99"/>
                </a:solidFill>
                <a:effectLst/>
                <a:latin typeface="Consolas" panose="020B0609020204030204" pitchFamily="49" charset="0"/>
              </a:rPr>
              <a:t>std</a:t>
            </a:r>
            <a:r>
              <a:rPr lang="en-US" altLang="zh-CN" b="0">
                <a:solidFill>
                  <a:srgbClr val="000000"/>
                </a:solidFill>
                <a:effectLst/>
                <a:latin typeface="Consolas" panose="020B0609020204030204" pitchFamily="49" charset="0"/>
              </a:rPr>
              <a:t>;</a:t>
            </a:r>
          </a:p>
          <a:p>
            <a:r>
              <a:rPr lang="en-US" altLang="zh-CN" b="0">
                <a:solidFill>
                  <a:srgbClr val="0000FF"/>
                </a:solidFill>
                <a:effectLst/>
                <a:latin typeface="Consolas" panose="020B0609020204030204" pitchFamily="49" charset="0"/>
              </a:rPr>
              <a:t>int</a:t>
            </a:r>
            <a:r>
              <a:rPr lang="en-US" altLang="zh-CN" b="0">
                <a:solidFill>
                  <a:srgbClr val="000000"/>
                </a:solidFill>
                <a:effectLst/>
                <a:latin typeface="Consolas" panose="020B0609020204030204" pitchFamily="49" charset="0"/>
              </a:rPr>
              <a:t> </a:t>
            </a:r>
            <a:r>
              <a:rPr lang="en-US" altLang="zh-CN" b="0">
                <a:solidFill>
                  <a:srgbClr val="795E26"/>
                </a:solidFill>
                <a:effectLst/>
                <a:latin typeface="Consolas" panose="020B0609020204030204" pitchFamily="49" charset="0"/>
              </a:rPr>
              <a:t>main</a:t>
            </a:r>
            <a:r>
              <a:rPr lang="en-US" altLang="zh-CN" b="0">
                <a:solidFill>
                  <a:srgbClr val="000000"/>
                </a:solidFill>
                <a:effectLst/>
                <a:latin typeface="Consolas" panose="020B0609020204030204" pitchFamily="49" charset="0"/>
              </a:rPr>
              <a:t>() {</a:t>
            </a:r>
          </a:p>
          <a:p>
            <a:r>
              <a:rPr lang="en-US" altLang="zh-CN" b="0">
                <a:solidFill>
                  <a:srgbClr val="000000"/>
                </a:solidFill>
                <a:effectLst/>
                <a:latin typeface="Consolas" panose="020B0609020204030204" pitchFamily="49" charset="0"/>
              </a:rPr>
              <a:t>    </a:t>
            </a:r>
            <a:r>
              <a:rPr lang="en-US" altLang="zh-CN" b="0" err="1">
                <a:solidFill>
                  <a:srgbClr val="000000"/>
                </a:solidFill>
                <a:effectLst/>
                <a:latin typeface="Consolas" panose="020B0609020204030204" pitchFamily="49" charset="0"/>
              </a:rPr>
              <a:t>cout</a:t>
            </a:r>
            <a:r>
              <a:rPr lang="en-US" altLang="zh-CN" b="0">
                <a:solidFill>
                  <a:srgbClr val="000000"/>
                </a:solidFill>
                <a:effectLst/>
                <a:latin typeface="Consolas" panose="020B0609020204030204" pitchFamily="49" charset="0"/>
              </a:rPr>
              <a:t> &lt;&lt; </a:t>
            </a:r>
            <a:r>
              <a:rPr lang="en-US" altLang="zh-CN" b="0">
                <a:solidFill>
                  <a:srgbClr val="098658"/>
                </a:solidFill>
                <a:effectLst/>
                <a:latin typeface="Consolas" panose="020B0609020204030204" pitchFamily="49" charset="0"/>
              </a:rPr>
              <a:t>2</a:t>
            </a:r>
            <a:r>
              <a:rPr lang="en-US" altLang="zh-CN" b="0">
                <a:solidFill>
                  <a:srgbClr val="000000"/>
                </a:solidFill>
                <a:effectLst/>
                <a:latin typeface="Consolas" panose="020B0609020204030204" pitchFamily="49" charset="0"/>
              </a:rPr>
              <a:t>+</a:t>
            </a:r>
            <a:r>
              <a:rPr lang="en-US" altLang="zh-CN" b="0">
                <a:solidFill>
                  <a:srgbClr val="098658"/>
                </a:solidFill>
                <a:effectLst/>
                <a:latin typeface="Consolas" panose="020B0609020204030204" pitchFamily="49" charset="0"/>
              </a:rPr>
              <a:t>4</a:t>
            </a:r>
            <a:r>
              <a:rPr lang="en-US" altLang="zh-CN" b="0">
                <a:solidFill>
                  <a:srgbClr val="000000"/>
                </a:solidFill>
                <a:effectLst/>
                <a:latin typeface="Consolas" panose="020B0609020204030204" pitchFamily="49" charset="0"/>
              </a:rPr>
              <a:t> &lt;&lt; </a:t>
            </a:r>
            <a:r>
              <a:rPr lang="en-US" altLang="zh-CN" b="0">
                <a:solidFill>
                  <a:srgbClr val="A31515"/>
                </a:solidFill>
                <a:effectLst/>
                <a:latin typeface="Consolas" panose="020B0609020204030204" pitchFamily="49" charset="0"/>
              </a:rPr>
              <a:t>" "</a:t>
            </a:r>
            <a:r>
              <a:rPr lang="en-US" altLang="zh-CN" b="0">
                <a:solidFill>
                  <a:srgbClr val="000000"/>
                </a:solidFill>
                <a:effectLst/>
                <a:latin typeface="Consolas" panose="020B0609020204030204" pitchFamily="49" charset="0"/>
              </a:rPr>
              <a:t> &lt;&lt; </a:t>
            </a:r>
            <a:r>
              <a:rPr lang="en-US" altLang="zh-CN" b="0">
                <a:solidFill>
                  <a:srgbClr val="098658"/>
                </a:solidFill>
                <a:effectLst/>
                <a:latin typeface="Consolas" panose="020B0609020204030204" pitchFamily="49" charset="0"/>
              </a:rPr>
              <a:t>10</a:t>
            </a:r>
            <a:r>
              <a:rPr lang="en-US" altLang="zh-CN" b="0">
                <a:solidFill>
                  <a:srgbClr val="000000"/>
                </a:solidFill>
                <a:effectLst/>
                <a:latin typeface="Consolas" panose="020B0609020204030204" pitchFamily="49" charset="0"/>
              </a:rPr>
              <a:t>-</a:t>
            </a:r>
            <a:r>
              <a:rPr lang="en-US" altLang="zh-CN" b="0">
                <a:solidFill>
                  <a:srgbClr val="098658"/>
                </a:solidFill>
                <a:effectLst/>
                <a:latin typeface="Consolas" panose="020B0609020204030204" pitchFamily="49" charset="0"/>
              </a:rPr>
              <a:t>2</a:t>
            </a:r>
            <a:r>
              <a:rPr lang="en-US" altLang="zh-CN" b="0">
                <a:solidFill>
                  <a:srgbClr val="000000"/>
                </a:solidFill>
                <a:effectLst/>
                <a:latin typeface="Consolas" panose="020B0609020204030204" pitchFamily="49" charset="0"/>
              </a:rPr>
              <a:t>-</a:t>
            </a:r>
            <a:r>
              <a:rPr lang="en-US" altLang="zh-CN" b="0">
                <a:solidFill>
                  <a:srgbClr val="098658"/>
                </a:solidFill>
                <a:effectLst/>
                <a:latin typeface="Consolas" panose="020B0609020204030204" pitchFamily="49" charset="0"/>
              </a:rPr>
              <a:t>4</a:t>
            </a:r>
            <a:r>
              <a:rPr lang="en-US" altLang="zh-CN" b="0">
                <a:solidFill>
                  <a:srgbClr val="000000"/>
                </a:solidFill>
                <a:effectLst/>
                <a:latin typeface="Consolas" panose="020B0609020204030204" pitchFamily="49" charset="0"/>
              </a:rPr>
              <a:t>;</a:t>
            </a:r>
          </a:p>
          <a:p>
            <a:r>
              <a:rPr lang="en-US" altLang="zh-CN" b="0">
                <a:solidFill>
                  <a:srgbClr val="000000"/>
                </a:solidFill>
                <a:effectLst/>
                <a:latin typeface="Consolas" panose="020B0609020204030204" pitchFamily="49" charset="0"/>
              </a:rPr>
              <a:t>    </a:t>
            </a:r>
            <a:r>
              <a:rPr lang="en-US" altLang="zh-CN" b="0">
                <a:solidFill>
                  <a:srgbClr val="AF00DB"/>
                </a:solidFill>
                <a:effectLst/>
                <a:latin typeface="Consolas" panose="020B0609020204030204" pitchFamily="49" charset="0"/>
              </a:rPr>
              <a:t>return</a:t>
            </a:r>
            <a:r>
              <a:rPr lang="en-US" altLang="zh-CN" b="0">
                <a:solidFill>
                  <a:srgbClr val="000000"/>
                </a:solidFill>
                <a:effectLst/>
                <a:latin typeface="Consolas" panose="020B0609020204030204" pitchFamily="49" charset="0"/>
              </a:rPr>
              <a:t> </a:t>
            </a:r>
            <a:r>
              <a:rPr lang="en-US" altLang="zh-CN" b="0">
                <a:solidFill>
                  <a:srgbClr val="098658"/>
                </a:solidFill>
                <a:effectLst/>
                <a:latin typeface="Consolas" panose="020B0609020204030204" pitchFamily="49" charset="0"/>
              </a:rPr>
              <a:t>0</a:t>
            </a:r>
            <a:r>
              <a:rPr lang="en-US" altLang="zh-CN" b="0">
                <a:solidFill>
                  <a:srgbClr val="000000"/>
                </a:solidFill>
                <a:effectLst/>
                <a:latin typeface="Consolas" panose="020B0609020204030204" pitchFamily="49" charset="0"/>
              </a:rPr>
              <a:t>;</a:t>
            </a:r>
          </a:p>
          <a:p>
            <a:r>
              <a:rPr lang="en-US" altLang="zh-CN" b="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09780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8A9FF28-B5F7-4268-8F91-7BE5BC06AF08}"/>
              </a:ext>
            </a:extLst>
          </p:cNvPr>
          <p:cNvSpPr>
            <a:spLocks noGrp="1"/>
          </p:cNvSpPr>
          <p:nvPr>
            <p:ph type="title"/>
          </p:nvPr>
        </p:nvSpPr>
        <p:spPr/>
        <p:txBody>
          <a:bodyPr/>
          <a:lstStyle/>
          <a:p>
            <a:r>
              <a:rPr lang="zh-CN" altLang="zh-CN"/>
              <a:t>简单数学运算</a:t>
            </a:r>
            <a:endParaRPr lang="zh-CN" altLang="en-US"/>
          </a:p>
        </p:txBody>
      </p:sp>
      <p:sp>
        <p:nvSpPr>
          <p:cNvPr id="4" name="文本占位符 3">
            <a:extLst>
              <a:ext uri="{FF2B5EF4-FFF2-40B4-BE49-F238E27FC236}">
                <a16:creationId xmlns:a16="http://schemas.microsoft.com/office/drawing/2014/main" id="{40B791E7-6790-41E7-80CD-AB6EB5822692}"/>
              </a:ext>
            </a:extLst>
          </p:cNvPr>
          <p:cNvSpPr>
            <a:spLocks noGrp="1"/>
          </p:cNvSpPr>
          <p:nvPr>
            <p:ph type="body" idx="1"/>
          </p:nvPr>
        </p:nvSpPr>
        <p:spPr/>
        <p:txBody>
          <a:bodyPr/>
          <a:lstStyle/>
          <a:p>
            <a:r>
              <a:rPr lang="zh-CN" altLang="zh-CN"/>
              <a:t>计算机，顾名思义，就是非常擅长做</a:t>
            </a:r>
            <a:r>
              <a:rPr lang="en-US" altLang="zh-CN"/>
              <a:t>“</a:t>
            </a:r>
            <a:r>
              <a:rPr lang="zh-CN" altLang="zh-CN"/>
              <a:t>计算</a:t>
            </a:r>
            <a:r>
              <a:rPr lang="en-US" altLang="zh-CN"/>
              <a:t>”</a:t>
            </a:r>
            <a:r>
              <a:rPr lang="zh-CN" altLang="zh-CN"/>
              <a:t>的机器。</a:t>
            </a:r>
            <a:endParaRPr lang="en-US" altLang="zh-CN"/>
          </a:p>
          <a:p>
            <a:r>
              <a:rPr lang="zh-CN" altLang="zh-CN"/>
              <a:t>在上一节中已经介绍了计算加减的方式，现在会告诉大家更多的计算符号。</a:t>
            </a:r>
          </a:p>
        </p:txBody>
      </p:sp>
      <p:sp>
        <p:nvSpPr>
          <p:cNvPr id="5" name="文本框 4">
            <a:extLst>
              <a:ext uri="{FF2B5EF4-FFF2-40B4-BE49-F238E27FC236}">
                <a16:creationId xmlns:a16="http://schemas.microsoft.com/office/drawing/2014/main" id="{B4A5A622-D3C1-416C-A3BD-C333725E6810}"/>
              </a:ext>
            </a:extLst>
          </p:cNvPr>
          <p:cNvSpPr txBox="1"/>
          <p:nvPr/>
        </p:nvSpPr>
        <p:spPr>
          <a:xfrm>
            <a:off x="813444" y="5221289"/>
            <a:ext cx="1649811" cy="369332"/>
          </a:xfrm>
          <a:prstGeom prst="rect">
            <a:avLst/>
          </a:prstGeom>
          <a:solidFill>
            <a:schemeClr val="accent2">
              <a:lumMod val="20000"/>
              <a:lumOff val="80000"/>
            </a:schemeClr>
          </a:solidFill>
          <a:ln>
            <a:solidFill>
              <a:schemeClr val="accent2"/>
            </a:solidFill>
          </a:ln>
        </p:spPr>
        <p:txBody>
          <a:bodyPr wrap="none" rtlCol="0">
            <a:spAutoFit/>
          </a:bodyPr>
          <a:lstStyle/>
          <a:p>
            <a:r>
              <a:rPr lang="zh-CN" altLang="en-US">
                <a:solidFill>
                  <a:schemeClr val="accent2"/>
                </a:solidFill>
              </a:rPr>
              <a:t>请翻至课本 </a:t>
            </a:r>
            <a:r>
              <a:rPr lang="en-US" altLang="zh-CN" err="1">
                <a:solidFill>
                  <a:schemeClr val="accent2"/>
                </a:solidFill>
              </a:rPr>
              <a:t>P6</a:t>
            </a:r>
            <a:endParaRPr lang="zh-CN" altLang="en-US">
              <a:solidFill>
                <a:schemeClr val="accent2"/>
              </a:solidFill>
            </a:endParaRPr>
          </a:p>
        </p:txBody>
      </p:sp>
    </p:spTree>
    <p:extLst>
      <p:ext uri="{BB962C8B-B14F-4D97-AF65-F5344CB8AC3E}">
        <p14:creationId xmlns:p14="http://schemas.microsoft.com/office/powerpoint/2010/main" val="668966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FEC1B3-1F98-488C-A1F1-0FA15C7EF676}"/>
              </a:ext>
            </a:extLst>
          </p:cNvPr>
          <p:cNvSpPr>
            <a:spLocks noGrp="1"/>
          </p:cNvSpPr>
          <p:nvPr>
            <p:ph type="title"/>
          </p:nvPr>
        </p:nvSpPr>
        <p:spPr/>
        <p:txBody>
          <a:bodyPr/>
          <a:lstStyle/>
          <a:p>
            <a:r>
              <a:rPr lang="zh-CN" altLang="en-US"/>
              <a:t>分苹果（</a:t>
            </a:r>
            <a:r>
              <a:rPr lang="en-US" altLang="zh-CN"/>
              <a:t>2</a:t>
            </a:r>
            <a:r>
              <a:rPr lang="zh-CN" altLang="en-US"/>
              <a:t>）</a:t>
            </a:r>
          </a:p>
        </p:txBody>
      </p:sp>
      <p:sp>
        <p:nvSpPr>
          <p:cNvPr id="7" name="内容占位符 6">
            <a:extLst>
              <a:ext uri="{FF2B5EF4-FFF2-40B4-BE49-F238E27FC236}">
                <a16:creationId xmlns:a16="http://schemas.microsoft.com/office/drawing/2014/main" id="{DD693EB0-46C3-4FDC-AD5D-4EDBAB1B9FB3}"/>
              </a:ext>
            </a:extLst>
          </p:cNvPr>
          <p:cNvSpPr>
            <a:spLocks noGrp="1"/>
          </p:cNvSpPr>
          <p:nvPr>
            <p:ph idx="1"/>
          </p:nvPr>
        </p:nvSpPr>
        <p:spPr/>
        <p:txBody>
          <a:bodyPr/>
          <a:lstStyle/>
          <a:p>
            <a:r>
              <a:rPr lang="zh-CN" altLang="en-US">
                <a:solidFill>
                  <a:schemeClr val="accent2"/>
                </a:solidFill>
              </a:rPr>
              <a:t>例 </a:t>
            </a:r>
            <a:r>
              <a:rPr lang="en-US" altLang="zh-CN">
                <a:solidFill>
                  <a:schemeClr val="accent2"/>
                </a:solidFill>
              </a:rPr>
              <a:t>1.3</a:t>
            </a:r>
            <a:endParaRPr lang="en-US" altLang="zh-CN"/>
          </a:p>
          <a:p>
            <a:r>
              <a:rPr lang="zh-CN" altLang="zh-CN"/>
              <a:t>现在有</a:t>
            </a:r>
            <a:r>
              <a:rPr lang="en-US" altLang="zh-CN"/>
              <a:t> 14 </a:t>
            </a:r>
            <a:r>
              <a:rPr lang="zh-CN" altLang="zh-CN"/>
              <a:t>个苹果。要均分给</a:t>
            </a:r>
            <a:r>
              <a:rPr lang="en-US" altLang="zh-CN"/>
              <a:t> 4 </a:t>
            </a:r>
            <a:r>
              <a:rPr lang="zh-CN" altLang="zh-CN"/>
              <a:t>名同学，分不掉的苹果</a:t>
            </a:r>
            <a:r>
              <a:rPr lang="zh-CN" altLang="zh-CN">
                <a:solidFill>
                  <a:schemeClr val="accent2"/>
                </a:solidFill>
              </a:rPr>
              <a:t>放回冰箱</a:t>
            </a:r>
            <a:r>
              <a:rPr lang="zh-CN" altLang="zh-CN"/>
              <a:t>。</a:t>
            </a:r>
            <a:r>
              <a:rPr lang="en-US" altLang="zh-CN" err="1"/>
              <a:t>请问</a:t>
            </a:r>
            <a:r>
              <a:rPr lang="en-US" altLang="zh-CN"/>
              <a:t>：</a:t>
            </a:r>
            <a:endParaRPr lang="zh-CN" altLang="zh-CN"/>
          </a:p>
          <a:p>
            <a:pPr marL="342900" lvl="0" indent="-342900">
              <a:buFont typeface="Arial" panose="020B0604020202020204" pitchFamily="34" charset="0"/>
              <a:buChar char="•"/>
            </a:pPr>
            <a:r>
              <a:rPr lang="zh-CN" altLang="zh-CN"/>
              <a:t>每位同学能分得几个苹果？</a:t>
            </a:r>
          </a:p>
          <a:p>
            <a:pPr marL="342900" lvl="0" indent="-342900">
              <a:buFont typeface="Arial" panose="020B0604020202020204" pitchFamily="34" charset="0"/>
              <a:buChar char="•"/>
            </a:pPr>
            <a:r>
              <a:rPr lang="zh-CN" altLang="zh-CN"/>
              <a:t>一共分出去多少苹果？</a:t>
            </a:r>
          </a:p>
          <a:p>
            <a:pPr marL="342900" lvl="0" indent="-342900">
              <a:buFont typeface="Arial" panose="020B0604020202020204" pitchFamily="34" charset="0"/>
              <a:buChar char="•"/>
            </a:pPr>
            <a:r>
              <a:rPr lang="zh-CN" altLang="zh-CN"/>
              <a:t>把几个苹果放回冰箱？</a:t>
            </a:r>
          </a:p>
          <a:p>
            <a:pPr lvl="0"/>
            <a:r>
              <a:rPr lang="zh-CN" altLang="zh-CN"/>
              <a:t>现在需要编写一个程序，输出三个数字作为答案，</a:t>
            </a:r>
            <a:r>
              <a:rPr lang="zh-CN" altLang="zh-CN">
                <a:solidFill>
                  <a:schemeClr val="accent2"/>
                </a:solidFill>
              </a:rPr>
              <a:t>每个数字一行</a:t>
            </a:r>
            <a:r>
              <a:rPr lang="zh-CN" altLang="zh-CN"/>
              <a:t>。</a:t>
            </a:r>
          </a:p>
          <a:p>
            <a:endParaRPr lang="zh-CN" altLang="en-US"/>
          </a:p>
        </p:txBody>
      </p:sp>
    </p:spTree>
    <p:extLst>
      <p:ext uri="{BB962C8B-B14F-4D97-AF65-F5344CB8AC3E}">
        <p14:creationId xmlns:p14="http://schemas.microsoft.com/office/powerpoint/2010/main" val="2642904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E3DD58B-CDE1-490D-99E0-FB646D704BCA}"/>
              </a:ext>
            </a:extLst>
          </p:cNvPr>
          <p:cNvSpPr>
            <a:spLocks noGrp="1"/>
          </p:cNvSpPr>
          <p:nvPr>
            <p:ph type="title"/>
          </p:nvPr>
        </p:nvSpPr>
        <p:spPr/>
        <p:txBody>
          <a:bodyPr/>
          <a:lstStyle/>
          <a:p>
            <a:r>
              <a:rPr lang="zh-CN" altLang="en-US"/>
              <a:t>分苹果（</a:t>
            </a:r>
            <a:r>
              <a:rPr lang="en-US" altLang="zh-CN"/>
              <a:t>2</a:t>
            </a:r>
            <a:r>
              <a:rPr lang="zh-CN" altLang="en-US"/>
              <a:t>）</a:t>
            </a:r>
          </a:p>
        </p:txBody>
      </p:sp>
      <p:sp>
        <p:nvSpPr>
          <p:cNvPr id="5" name="内容占位符 4">
            <a:extLst>
              <a:ext uri="{FF2B5EF4-FFF2-40B4-BE49-F238E27FC236}">
                <a16:creationId xmlns:a16="http://schemas.microsoft.com/office/drawing/2014/main" id="{8E3C2D84-9A6C-43E6-926D-F5D599335666}"/>
              </a:ext>
            </a:extLst>
          </p:cNvPr>
          <p:cNvSpPr>
            <a:spLocks noGrp="1"/>
          </p:cNvSpPr>
          <p:nvPr>
            <p:ph sz="half" idx="2"/>
          </p:nvPr>
        </p:nvSpPr>
        <p:spPr>
          <a:xfrm>
            <a:off x="4092222" y="1734017"/>
            <a:ext cx="4423128" cy="4442946"/>
          </a:xfrm>
        </p:spPr>
        <p:txBody>
          <a:bodyPr>
            <a:normAutofit/>
          </a:bodyPr>
          <a:lstStyle/>
          <a:p>
            <a:r>
              <a:rPr lang="zh-CN" altLang="en-US"/>
              <a:t>运算符 </a:t>
            </a:r>
            <a:r>
              <a:rPr lang="en-US" altLang="zh-CN">
                <a:solidFill>
                  <a:schemeClr val="accent2"/>
                </a:solidFill>
              </a:rPr>
              <a:t>/</a:t>
            </a:r>
            <a:r>
              <a:rPr lang="en-US" altLang="zh-CN"/>
              <a:t> </a:t>
            </a:r>
            <a:r>
              <a:rPr lang="zh-CN" altLang="en-US"/>
              <a:t>是 </a:t>
            </a:r>
            <a:r>
              <a:rPr lang="zh-CN" altLang="en-US">
                <a:solidFill>
                  <a:schemeClr val="accent2"/>
                </a:solidFill>
              </a:rPr>
              <a:t>整除</a:t>
            </a:r>
            <a:r>
              <a:rPr lang="zh-CN" altLang="en-US"/>
              <a:t>（去掉余数后取整）</a:t>
            </a:r>
            <a:endParaRPr lang="en-US" altLang="zh-CN"/>
          </a:p>
          <a:p>
            <a:r>
              <a:rPr lang="zh-CN" altLang="en-US"/>
              <a:t>运算符 </a:t>
            </a:r>
            <a:r>
              <a:rPr lang="zh-CN" altLang="en-US">
                <a:solidFill>
                  <a:schemeClr val="accent2"/>
                </a:solidFill>
              </a:rPr>
              <a:t>*</a:t>
            </a:r>
            <a:r>
              <a:rPr lang="en-US" altLang="zh-CN"/>
              <a:t> </a:t>
            </a:r>
            <a:r>
              <a:rPr lang="zh-CN" altLang="en-US"/>
              <a:t>是 </a:t>
            </a:r>
            <a:r>
              <a:rPr lang="zh-CN" altLang="en-US">
                <a:solidFill>
                  <a:schemeClr val="accent2"/>
                </a:solidFill>
              </a:rPr>
              <a:t>乘法</a:t>
            </a:r>
            <a:endParaRPr lang="en-US" altLang="zh-CN">
              <a:solidFill>
                <a:schemeClr val="accent2"/>
              </a:solidFill>
            </a:endParaRPr>
          </a:p>
          <a:p>
            <a:r>
              <a:rPr lang="zh-CN" altLang="en-US"/>
              <a:t>运算符 </a:t>
            </a:r>
            <a:r>
              <a:rPr lang="en-US" altLang="zh-CN">
                <a:solidFill>
                  <a:schemeClr val="accent2"/>
                </a:solidFill>
              </a:rPr>
              <a:t>%</a:t>
            </a:r>
            <a:r>
              <a:rPr lang="en-US" altLang="zh-CN"/>
              <a:t> </a:t>
            </a:r>
            <a:r>
              <a:rPr lang="zh-CN" altLang="en-US"/>
              <a:t>是 </a:t>
            </a:r>
            <a:r>
              <a:rPr lang="zh-CN" altLang="en-US">
                <a:solidFill>
                  <a:schemeClr val="accent2"/>
                </a:solidFill>
              </a:rPr>
              <a:t>取余</a:t>
            </a:r>
            <a:r>
              <a:rPr lang="zh-CN" altLang="en-US"/>
              <a:t>（除不尽的部分）</a:t>
            </a:r>
            <a:endParaRPr lang="en-US" altLang="zh-CN"/>
          </a:p>
          <a:p>
            <a:r>
              <a:rPr lang="en-US" altLang="zh-CN"/>
              <a:t>14/4</a:t>
            </a:r>
            <a:r>
              <a:rPr lang="zh-CN" altLang="en-US"/>
              <a:t>*</a:t>
            </a:r>
            <a:r>
              <a:rPr lang="en-US" altLang="zh-CN"/>
              <a:t>4 </a:t>
            </a:r>
            <a:r>
              <a:rPr lang="zh-CN" altLang="en-US"/>
              <a:t>可不是 </a:t>
            </a:r>
            <a:r>
              <a:rPr lang="en-US" altLang="zh-CN"/>
              <a:t>14 </a:t>
            </a:r>
            <a:r>
              <a:rPr lang="zh-CN" altLang="en-US"/>
              <a:t>哦</a:t>
            </a:r>
            <a:endParaRPr lang="en-US" altLang="zh-CN"/>
          </a:p>
          <a:p>
            <a:r>
              <a:rPr lang="zh-CN" altLang="en-US"/>
              <a:t>算法优先级 </a:t>
            </a:r>
            <a:r>
              <a:rPr lang="zh-CN" altLang="en-US">
                <a:solidFill>
                  <a:schemeClr val="accent2"/>
                </a:solidFill>
              </a:rPr>
              <a:t>括号最先，然后乘除，然后加减</a:t>
            </a:r>
            <a:endParaRPr lang="en-US" altLang="zh-CN">
              <a:solidFill>
                <a:schemeClr val="accent2"/>
              </a:solidFill>
            </a:endParaRPr>
          </a:p>
          <a:p>
            <a:r>
              <a:rPr lang="en-US" altLang="zh-CN">
                <a:solidFill>
                  <a:schemeClr val="accent2"/>
                </a:solidFill>
              </a:rPr>
              <a:t>//</a:t>
            </a:r>
            <a:r>
              <a:rPr lang="en-US" altLang="zh-CN"/>
              <a:t> </a:t>
            </a:r>
            <a:r>
              <a:rPr lang="zh-CN" altLang="en-US"/>
              <a:t>开始到末尾结束的语句，是 </a:t>
            </a:r>
            <a:r>
              <a:rPr lang="zh-CN" altLang="en-US">
                <a:solidFill>
                  <a:schemeClr val="accent2"/>
                </a:solidFill>
              </a:rPr>
              <a:t>注释</a:t>
            </a:r>
            <a:r>
              <a:rPr lang="zh-CN" altLang="en-US"/>
              <a:t>，程序会忽略</a:t>
            </a:r>
          </a:p>
          <a:p>
            <a:endParaRPr lang="zh-CN" altLang="en-US"/>
          </a:p>
        </p:txBody>
      </p:sp>
      <p:sp>
        <p:nvSpPr>
          <p:cNvPr id="7" name="文本框 6">
            <a:extLst>
              <a:ext uri="{FF2B5EF4-FFF2-40B4-BE49-F238E27FC236}">
                <a16:creationId xmlns:a16="http://schemas.microsoft.com/office/drawing/2014/main" id="{A1C22A0C-CDD0-432D-8139-508F01AAC4C3}"/>
              </a:ext>
            </a:extLst>
          </p:cNvPr>
          <p:cNvSpPr txBox="1"/>
          <p:nvPr/>
        </p:nvSpPr>
        <p:spPr>
          <a:xfrm>
            <a:off x="513644" y="1828506"/>
            <a:ext cx="3578578" cy="2308324"/>
          </a:xfrm>
          <a:prstGeom prst="rect">
            <a:avLst/>
          </a:prstGeom>
          <a:solidFill>
            <a:schemeClr val="bg1"/>
          </a:solidFill>
          <a:ln>
            <a:solidFill>
              <a:schemeClr val="accent5"/>
            </a:solidFill>
          </a:ln>
        </p:spPr>
        <p:txBody>
          <a:bodyPr wrap="square">
            <a:spAutoFit/>
          </a:bodyPr>
          <a:lstStyle/>
          <a:p>
            <a:r>
              <a:rPr lang="en-US" altLang="zh-CN" sz="1600" b="0">
                <a:solidFill>
                  <a:srgbClr val="AF00DB"/>
                </a:solidFill>
                <a:effectLst/>
                <a:latin typeface="Consolas" panose="020B0609020204030204" pitchFamily="49" charset="0"/>
              </a:rPr>
              <a:t>#include</a:t>
            </a:r>
            <a:r>
              <a:rPr lang="en-US" altLang="zh-CN" sz="1600" b="0">
                <a:solidFill>
                  <a:srgbClr val="A31515"/>
                </a:solidFill>
                <a:effectLst/>
                <a:latin typeface="Consolas" panose="020B0609020204030204" pitchFamily="49" charset="0"/>
              </a:rPr>
              <a:t>&lt;iostream&gt;</a:t>
            </a:r>
            <a:endParaRPr lang="en-US" altLang="zh-CN" sz="1600" b="0">
              <a:solidFill>
                <a:srgbClr val="000000"/>
              </a:solidFill>
              <a:effectLst/>
              <a:latin typeface="Consolas" panose="020B0609020204030204" pitchFamily="49" charset="0"/>
            </a:endParaRPr>
          </a:p>
          <a:p>
            <a:r>
              <a:rPr lang="en-US" altLang="zh-CN" sz="1600" b="0">
                <a:solidFill>
                  <a:srgbClr val="AF00DB"/>
                </a:solidFill>
                <a:effectLst/>
                <a:latin typeface="Consolas" panose="020B0609020204030204" pitchFamily="49" charset="0"/>
              </a:rPr>
              <a:t>using</a:t>
            </a: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namespace</a:t>
            </a:r>
            <a:r>
              <a:rPr lang="en-US" altLang="zh-CN" sz="1600" b="0">
                <a:solidFill>
                  <a:srgbClr val="000000"/>
                </a:solidFill>
                <a:effectLst/>
                <a:latin typeface="Consolas" panose="020B0609020204030204" pitchFamily="49" charset="0"/>
              </a:rPr>
              <a:t> </a:t>
            </a:r>
            <a:r>
              <a:rPr lang="en-US" altLang="zh-CN" sz="1600" b="0">
                <a:solidFill>
                  <a:srgbClr val="267F99"/>
                </a:solidFill>
                <a:effectLst/>
                <a:latin typeface="Consolas" panose="020B0609020204030204" pitchFamily="49" charset="0"/>
              </a:rPr>
              <a:t>std</a:t>
            </a:r>
            <a:r>
              <a:rPr lang="en-US" altLang="zh-CN" sz="1600" b="0">
                <a:solidFill>
                  <a:srgbClr val="000000"/>
                </a:solidFill>
                <a:effectLst/>
                <a:latin typeface="Consolas" panose="020B0609020204030204" pitchFamily="49" charset="0"/>
              </a:rPr>
              <a:t>;</a:t>
            </a:r>
          </a:p>
          <a:p>
            <a:r>
              <a:rPr lang="en-US" altLang="zh-CN" sz="1600" b="0">
                <a:solidFill>
                  <a:srgbClr val="0000FF"/>
                </a:solidFill>
                <a:effectLst/>
                <a:latin typeface="Consolas" panose="020B0609020204030204" pitchFamily="49" charset="0"/>
              </a:rPr>
              <a:t>int</a:t>
            </a:r>
            <a:r>
              <a:rPr lang="en-US" altLang="zh-CN" sz="1600" b="0">
                <a:solidFill>
                  <a:srgbClr val="000000"/>
                </a:solidFill>
                <a:effectLst/>
                <a:latin typeface="Consolas" panose="020B0609020204030204" pitchFamily="49" charset="0"/>
              </a:rPr>
              <a:t> </a:t>
            </a:r>
            <a:r>
              <a:rPr lang="en-US" altLang="zh-CN" sz="1600" b="0">
                <a:solidFill>
                  <a:srgbClr val="795E26"/>
                </a:solidFill>
                <a:effectLst/>
                <a:latin typeface="Consolas" panose="020B0609020204030204" pitchFamily="49" charset="0"/>
              </a:rPr>
              <a:t>main</a:t>
            </a:r>
            <a:r>
              <a:rPr lang="en-US" altLang="zh-CN" sz="1600" b="0">
                <a:solidFill>
                  <a:srgbClr val="000000"/>
                </a:solidFill>
                <a:effectLst/>
                <a:latin typeface="Consolas" panose="020B0609020204030204" pitchFamily="49" charset="0"/>
              </a:rPr>
              <a:t>() {</a:t>
            </a:r>
          </a:p>
          <a:p>
            <a:r>
              <a:rPr lang="en-US" altLang="zh-CN" sz="1600" b="0">
                <a:solidFill>
                  <a:srgbClr val="000000"/>
                </a:solidFill>
                <a:effectLst/>
                <a:latin typeface="Consolas" panose="020B0609020204030204" pitchFamily="49" charset="0"/>
              </a:rPr>
              <a:t>  </a:t>
            </a:r>
            <a:r>
              <a:rPr lang="en-US" altLang="zh-CN" sz="1600" b="0" err="1">
                <a:solidFill>
                  <a:srgbClr val="001080"/>
                </a:solidFill>
                <a:effectLst/>
                <a:latin typeface="Consolas" panose="020B0609020204030204" pitchFamily="49" charset="0"/>
              </a:rPr>
              <a:t>cout</a:t>
            </a:r>
            <a:r>
              <a:rPr lang="en-US" altLang="zh-CN" sz="1600" b="0">
                <a:solidFill>
                  <a:srgbClr val="000000"/>
                </a:solidFill>
                <a:effectLst/>
                <a:latin typeface="Consolas" panose="020B0609020204030204" pitchFamily="49" charset="0"/>
              </a:rPr>
              <a:t> </a:t>
            </a:r>
            <a:r>
              <a:rPr lang="en-US" altLang="zh-CN" sz="1600" b="0">
                <a:solidFill>
                  <a:srgbClr val="795E26"/>
                </a:solidFill>
                <a:effectLst/>
                <a:latin typeface="Consolas" panose="020B0609020204030204" pitchFamily="49" charset="0"/>
              </a:rPr>
              <a:t>&lt;&lt;</a:t>
            </a:r>
            <a:r>
              <a:rPr lang="en-US" altLang="zh-CN" sz="1600" b="0">
                <a:solidFill>
                  <a:srgbClr val="000000"/>
                </a:solidFill>
                <a:effectLst/>
                <a:latin typeface="Consolas" panose="020B0609020204030204" pitchFamily="49" charset="0"/>
              </a:rPr>
              <a:t> </a:t>
            </a:r>
            <a:r>
              <a:rPr lang="en-US" altLang="zh-CN" sz="1600" b="0">
                <a:solidFill>
                  <a:srgbClr val="098658"/>
                </a:solidFill>
                <a:effectLst/>
                <a:latin typeface="Consolas" panose="020B0609020204030204" pitchFamily="49" charset="0"/>
              </a:rPr>
              <a:t>14</a:t>
            </a:r>
            <a:r>
              <a:rPr lang="en-US" altLang="zh-CN" sz="1600" b="0">
                <a:solidFill>
                  <a:srgbClr val="000000"/>
                </a:solidFill>
                <a:effectLst/>
                <a:latin typeface="Consolas" panose="020B0609020204030204" pitchFamily="49" charset="0"/>
              </a:rPr>
              <a:t> / </a:t>
            </a:r>
            <a:r>
              <a:rPr lang="en-US" altLang="zh-CN" sz="1600" b="0">
                <a:solidFill>
                  <a:srgbClr val="098658"/>
                </a:solidFill>
                <a:effectLst/>
                <a:latin typeface="Consolas" panose="020B0609020204030204" pitchFamily="49" charset="0"/>
              </a:rPr>
              <a:t>4</a:t>
            </a:r>
            <a:r>
              <a:rPr lang="en-US" altLang="zh-CN" sz="1600" b="0">
                <a:solidFill>
                  <a:srgbClr val="000000"/>
                </a:solidFill>
                <a:effectLst/>
                <a:latin typeface="Consolas" panose="020B0609020204030204" pitchFamily="49" charset="0"/>
              </a:rPr>
              <a:t> </a:t>
            </a:r>
            <a:r>
              <a:rPr lang="en-US" altLang="zh-CN" sz="1600" b="0">
                <a:solidFill>
                  <a:srgbClr val="795E26"/>
                </a:solidFill>
                <a:effectLst/>
                <a:latin typeface="Consolas" panose="020B0609020204030204" pitchFamily="49" charset="0"/>
              </a:rPr>
              <a:t>&lt;&lt;</a:t>
            </a:r>
            <a:r>
              <a:rPr lang="en-US" altLang="zh-CN" sz="1600" b="0">
                <a:solidFill>
                  <a:srgbClr val="000000"/>
                </a:solidFill>
                <a:effectLst/>
                <a:latin typeface="Consolas" panose="020B0609020204030204" pitchFamily="49" charset="0"/>
              </a:rPr>
              <a:t> </a:t>
            </a:r>
            <a:r>
              <a:rPr lang="en-US" altLang="zh-CN" sz="1600" b="0" err="1">
                <a:solidFill>
                  <a:srgbClr val="795E26"/>
                </a:solidFill>
                <a:effectLst/>
                <a:latin typeface="Consolas" panose="020B0609020204030204" pitchFamily="49" charset="0"/>
              </a:rPr>
              <a:t>endl</a:t>
            </a:r>
            <a:r>
              <a:rPr lang="en-US" altLang="zh-CN" sz="1600" b="0">
                <a:solidFill>
                  <a:srgbClr val="000000"/>
                </a:solidFill>
                <a:effectLst/>
                <a:latin typeface="Consolas" panose="020B0609020204030204" pitchFamily="49" charset="0"/>
              </a:rPr>
              <a:t>;</a:t>
            </a:r>
          </a:p>
          <a:p>
            <a:r>
              <a:rPr lang="en-US" altLang="zh-CN" sz="1600" b="0">
                <a:solidFill>
                  <a:srgbClr val="000000"/>
                </a:solidFill>
                <a:effectLst/>
                <a:latin typeface="Consolas" panose="020B0609020204030204" pitchFamily="49" charset="0"/>
              </a:rPr>
              <a:t>  </a:t>
            </a:r>
            <a:r>
              <a:rPr lang="en-US" altLang="zh-CN" sz="1600" b="0" err="1">
                <a:solidFill>
                  <a:srgbClr val="001080"/>
                </a:solidFill>
                <a:effectLst/>
                <a:latin typeface="Consolas" panose="020B0609020204030204" pitchFamily="49" charset="0"/>
              </a:rPr>
              <a:t>cout</a:t>
            </a:r>
            <a:r>
              <a:rPr lang="en-US" altLang="zh-CN" sz="1600" b="0">
                <a:solidFill>
                  <a:srgbClr val="000000"/>
                </a:solidFill>
                <a:effectLst/>
                <a:latin typeface="Consolas" panose="020B0609020204030204" pitchFamily="49" charset="0"/>
              </a:rPr>
              <a:t> </a:t>
            </a:r>
            <a:r>
              <a:rPr lang="en-US" altLang="zh-CN" sz="1600" b="0">
                <a:solidFill>
                  <a:srgbClr val="795E26"/>
                </a:solidFill>
                <a:effectLst/>
                <a:latin typeface="Consolas" panose="020B0609020204030204" pitchFamily="49" charset="0"/>
              </a:rPr>
              <a:t>&lt;&lt;</a:t>
            </a:r>
            <a:r>
              <a:rPr lang="en-US" altLang="zh-CN" sz="1600" b="0">
                <a:solidFill>
                  <a:srgbClr val="000000"/>
                </a:solidFill>
                <a:effectLst/>
                <a:latin typeface="Consolas" panose="020B0609020204030204" pitchFamily="49" charset="0"/>
              </a:rPr>
              <a:t> </a:t>
            </a:r>
            <a:r>
              <a:rPr lang="en-US" altLang="zh-CN" sz="1600" b="0">
                <a:solidFill>
                  <a:srgbClr val="098658"/>
                </a:solidFill>
                <a:effectLst/>
                <a:latin typeface="Consolas" panose="020B0609020204030204" pitchFamily="49" charset="0"/>
              </a:rPr>
              <a:t>14</a:t>
            </a:r>
            <a:r>
              <a:rPr lang="en-US" altLang="zh-CN" sz="1600" b="0">
                <a:solidFill>
                  <a:srgbClr val="000000"/>
                </a:solidFill>
                <a:effectLst/>
                <a:latin typeface="Consolas" panose="020B0609020204030204" pitchFamily="49" charset="0"/>
              </a:rPr>
              <a:t> / </a:t>
            </a:r>
            <a:r>
              <a:rPr lang="en-US" altLang="zh-CN" sz="1600" b="0">
                <a:solidFill>
                  <a:srgbClr val="098658"/>
                </a:solidFill>
                <a:effectLst/>
                <a:latin typeface="Consolas" panose="020B0609020204030204" pitchFamily="49" charset="0"/>
              </a:rPr>
              <a:t>4</a:t>
            </a:r>
            <a:r>
              <a:rPr lang="en-US" altLang="zh-CN" sz="1600" b="0">
                <a:solidFill>
                  <a:srgbClr val="000000"/>
                </a:solidFill>
                <a:effectLst/>
                <a:latin typeface="Consolas" panose="020B0609020204030204" pitchFamily="49" charset="0"/>
              </a:rPr>
              <a:t> * </a:t>
            </a:r>
            <a:r>
              <a:rPr lang="en-US" altLang="zh-CN" sz="1600" b="0">
                <a:solidFill>
                  <a:srgbClr val="098658"/>
                </a:solidFill>
                <a:effectLst/>
                <a:latin typeface="Consolas" panose="020B0609020204030204" pitchFamily="49" charset="0"/>
              </a:rPr>
              <a:t>4</a:t>
            </a:r>
            <a:r>
              <a:rPr lang="en-US" altLang="zh-CN" sz="1600" b="0">
                <a:solidFill>
                  <a:srgbClr val="000000"/>
                </a:solidFill>
                <a:effectLst/>
                <a:latin typeface="Consolas" panose="020B0609020204030204" pitchFamily="49" charset="0"/>
              </a:rPr>
              <a:t> </a:t>
            </a:r>
            <a:r>
              <a:rPr lang="en-US" altLang="zh-CN" sz="1600" b="0">
                <a:solidFill>
                  <a:srgbClr val="795E26"/>
                </a:solidFill>
                <a:effectLst/>
                <a:latin typeface="Consolas" panose="020B0609020204030204" pitchFamily="49" charset="0"/>
              </a:rPr>
              <a:t>&lt;&lt;</a:t>
            </a:r>
            <a:r>
              <a:rPr lang="en-US" altLang="zh-CN" sz="1600" b="0">
                <a:solidFill>
                  <a:srgbClr val="000000"/>
                </a:solidFill>
                <a:effectLst/>
                <a:latin typeface="Consolas" panose="020B0609020204030204" pitchFamily="49" charset="0"/>
              </a:rPr>
              <a:t> </a:t>
            </a:r>
            <a:r>
              <a:rPr lang="en-US" altLang="zh-CN" sz="1600" b="0" err="1">
                <a:solidFill>
                  <a:srgbClr val="795E26"/>
                </a:solidFill>
                <a:effectLst/>
                <a:latin typeface="Consolas" panose="020B0609020204030204" pitchFamily="49" charset="0"/>
              </a:rPr>
              <a:t>endl</a:t>
            </a:r>
            <a:r>
              <a:rPr lang="en-US" altLang="zh-CN" sz="1600" b="0">
                <a:solidFill>
                  <a:srgbClr val="000000"/>
                </a:solidFill>
                <a:effectLst/>
                <a:latin typeface="Consolas" panose="020B0609020204030204" pitchFamily="49" charset="0"/>
              </a:rPr>
              <a:t>;</a:t>
            </a:r>
          </a:p>
          <a:p>
            <a:r>
              <a:rPr lang="en-US" altLang="zh-CN" sz="1600" b="0">
                <a:solidFill>
                  <a:srgbClr val="000000"/>
                </a:solidFill>
                <a:effectLst/>
                <a:latin typeface="Consolas" panose="020B0609020204030204" pitchFamily="49" charset="0"/>
              </a:rPr>
              <a:t>  </a:t>
            </a:r>
            <a:r>
              <a:rPr lang="en-US" altLang="zh-CN" sz="1600" b="0" err="1">
                <a:solidFill>
                  <a:srgbClr val="001080"/>
                </a:solidFill>
                <a:effectLst/>
                <a:latin typeface="Consolas" panose="020B0609020204030204" pitchFamily="49" charset="0"/>
              </a:rPr>
              <a:t>cout</a:t>
            </a:r>
            <a:r>
              <a:rPr lang="en-US" altLang="zh-CN" sz="1600" b="0">
                <a:solidFill>
                  <a:srgbClr val="000000"/>
                </a:solidFill>
                <a:effectLst/>
                <a:latin typeface="Consolas" panose="020B0609020204030204" pitchFamily="49" charset="0"/>
              </a:rPr>
              <a:t> </a:t>
            </a:r>
            <a:r>
              <a:rPr lang="en-US" altLang="zh-CN" sz="1600" b="0">
                <a:solidFill>
                  <a:srgbClr val="795E26"/>
                </a:solidFill>
                <a:effectLst/>
                <a:latin typeface="Consolas" panose="020B0609020204030204" pitchFamily="49" charset="0"/>
              </a:rPr>
              <a:t>&lt;&lt;</a:t>
            </a:r>
            <a:r>
              <a:rPr lang="en-US" altLang="zh-CN" sz="1600" b="0">
                <a:solidFill>
                  <a:srgbClr val="000000"/>
                </a:solidFill>
                <a:effectLst/>
                <a:latin typeface="Consolas" panose="020B0609020204030204" pitchFamily="49" charset="0"/>
              </a:rPr>
              <a:t> </a:t>
            </a:r>
            <a:r>
              <a:rPr lang="en-US" altLang="zh-CN" sz="1600" b="0">
                <a:solidFill>
                  <a:srgbClr val="098658"/>
                </a:solidFill>
                <a:effectLst/>
                <a:latin typeface="Consolas" panose="020B0609020204030204" pitchFamily="49" charset="0"/>
              </a:rPr>
              <a:t>14</a:t>
            </a:r>
            <a:r>
              <a:rPr lang="en-US" altLang="zh-CN" sz="1600" b="0">
                <a:solidFill>
                  <a:srgbClr val="000000"/>
                </a:solidFill>
                <a:effectLst/>
                <a:latin typeface="Consolas" panose="020B0609020204030204" pitchFamily="49" charset="0"/>
              </a:rPr>
              <a:t> - </a:t>
            </a:r>
            <a:r>
              <a:rPr lang="en-US" altLang="zh-CN" sz="1600" b="0">
                <a:solidFill>
                  <a:srgbClr val="098658"/>
                </a:solidFill>
                <a:effectLst/>
                <a:latin typeface="Consolas" panose="020B0609020204030204" pitchFamily="49" charset="0"/>
              </a:rPr>
              <a:t>14</a:t>
            </a:r>
            <a:r>
              <a:rPr lang="en-US" altLang="zh-CN" sz="1600" b="0">
                <a:solidFill>
                  <a:srgbClr val="000000"/>
                </a:solidFill>
                <a:effectLst/>
                <a:latin typeface="Consolas" panose="020B0609020204030204" pitchFamily="49" charset="0"/>
              </a:rPr>
              <a:t>/</a:t>
            </a:r>
            <a:r>
              <a:rPr lang="en-US" altLang="zh-CN" sz="1600" b="0">
                <a:solidFill>
                  <a:srgbClr val="098658"/>
                </a:solidFill>
                <a:effectLst/>
                <a:latin typeface="Consolas" panose="020B0609020204030204" pitchFamily="49" charset="0"/>
              </a:rPr>
              <a:t>4</a:t>
            </a:r>
            <a:r>
              <a:rPr lang="en-US" altLang="zh-CN" sz="1600" b="0">
                <a:solidFill>
                  <a:srgbClr val="000000"/>
                </a:solidFill>
                <a:effectLst/>
                <a:latin typeface="Consolas" panose="020B0609020204030204" pitchFamily="49" charset="0"/>
              </a:rPr>
              <a:t>*</a:t>
            </a:r>
            <a:r>
              <a:rPr lang="en-US" altLang="zh-CN" sz="1600" b="0">
                <a:solidFill>
                  <a:srgbClr val="098658"/>
                </a:solidFill>
                <a:effectLst/>
                <a:latin typeface="Consolas" panose="020B0609020204030204" pitchFamily="49" charset="0"/>
              </a:rPr>
              <a:t>4</a:t>
            </a:r>
            <a:r>
              <a:rPr lang="en-US" altLang="zh-CN" sz="1600" b="0">
                <a:solidFill>
                  <a:srgbClr val="000000"/>
                </a:solidFill>
                <a:effectLst/>
                <a:latin typeface="Consolas" panose="020B0609020204030204" pitchFamily="49" charset="0"/>
              </a:rPr>
              <a:t> </a:t>
            </a:r>
            <a:r>
              <a:rPr lang="en-US" altLang="zh-CN" sz="1600" b="0">
                <a:solidFill>
                  <a:srgbClr val="795E26"/>
                </a:solidFill>
                <a:effectLst/>
                <a:latin typeface="Consolas" panose="020B0609020204030204" pitchFamily="49" charset="0"/>
              </a:rPr>
              <a:t>&lt;&lt;</a:t>
            </a:r>
            <a:r>
              <a:rPr lang="en-US" altLang="zh-CN" sz="1600" b="0">
                <a:solidFill>
                  <a:srgbClr val="000000"/>
                </a:solidFill>
                <a:effectLst/>
                <a:latin typeface="Consolas" panose="020B0609020204030204" pitchFamily="49" charset="0"/>
              </a:rPr>
              <a:t> </a:t>
            </a:r>
            <a:r>
              <a:rPr lang="en-US" altLang="zh-CN" sz="1600" b="0" err="1">
                <a:solidFill>
                  <a:srgbClr val="795E26"/>
                </a:solidFill>
                <a:effectLst/>
                <a:latin typeface="Consolas" panose="020B0609020204030204" pitchFamily="49" charset="0"/>
              </a:rPr>
              <a:t>endl</a:t>
            </a:r>
            <a:r>
              <a:rPr lang="en-US" altLang="zh-CN" sz="1600" b="0">
                <a:solidFill>
                  <a:srgbClr val="000000"/>
                </a:solidFill>
                <a:effectLst/>
                <a:latin typeface="Consolas" panose="020B0609020204030204" pitchFamily="49" charset="0"/>
              </a:rPr>
              <a:t>;</a:t>
            </a:r>
          </a:p>
          <a:p>
            <a:r>
              <a:rPr lang="en-US" altLang="zh-CN" sz="1600" b="0">
                <a:solidFill>
                  <a:srgbClr val="008000"/>
                </a:solidFill>
                <a:effectLst/>
                <a:latin typeface="Consolas" panose="020B0609020204030204" pitchFamily="49" charset="0"/>
              </a:rPr>
              <a:t>  // </a:t>
            </a:r>
            <a:r>
              <a:rPr lang="en-US" altLang="zh-CN" sz="1600" b="0" err="1">
                <a:solidFill>
                  <a:srgbClr val="008000"/>
                </a:solidFill>
                <a:effectLst/>
                <a:latin typeface="Consolas" panose="020B0609020204030204" pitchFamily="49" charset="0"/>
              </a:rPr>
              <a:t>cout</a:t>
            </a:r>
            <a:r>
              <a:rPr lang="en-US" altLang="zh-CN" sz="1600" b="0">
                <a:solidFill>
                  <a:srgbClr val="008000"/>
                </a:solidFill>
                <a:effectLst/>
                <a:latin typeface="Consolas" panose="020B0609020204030204" pitchFamily="49" charset="0"/>
              </a:rPr>
              <a:t> &lt;&lt; 14 % 4 &lt;&lt; </a:t>
            </a:r>
            <a:r>
              <a:rPr lang="en-US" altLang="zh-CN" sz="1600" b="0" err="1">
                <a:solidFill>
                  <a:srgbClr val="008000"/>
                </a:solidFill>
                <a:effectLst/>
                <a:latin typeface="Consolas" panose="020B0609020204030204" pitchFamily="49" charset="0"/>
              </a:rPr>
              <a:t>endl</a:t>
            </a:r>
            <a:r>
              <a:rPr lang="en-US" altLang="zh-CN" sz="1600" b="0">
                <a:solidFill>
                  <a:srgbClr val="008000"/>
                </a:solidFill>
                <a:effectLst/>
                <a:latin typeface="Consolas" panose="020B0609020204030204" pitchFamily="49" charset="0"/>
              </a:rPr>
              <a:t>;</a:t>
            </a:r>
            <a:endParaRPr lang="en-US" altLang="zh-CN" sz="1600" b="0">
              <a:solidFill>
                <a:srgbClr val="000000"/>
              </a:solidFill>
              <a:effectLst/>
              <a:latin typeface="Consolas" panose="020B0609020204030204" pitchFamily="49" charset="0"/>
            </a:endParaRPr>
          </a:p>
          <a:p>
            <a:r>
              <a:rPr lang="en-US" altLang="zh-CN" sz="1600" b="0">
                <a:solidFill>
                  <a:srgbClr val="000000"/>
                </a:solidFill>
                <a:effectLst/>
                <a:latin typeface="Consolas" panose="020B0609020204030204" pitchFamily="49" charset="0"/>
              </a:rPr>
              <a:t>  </a:t>
            </a:r>
            <a:r>
              <a:rPr lang="en-US" altLang="zh-CN" sz="1600" b="0">
                <a:solidFill>
                  <a:srgbClr val="AF00DB"/>
                </a:solidFill>
                <a:effectLst/>
                <a:latin typeface="Consolas" panose="020B0609020204030204" pitchFamily="49" charset="0"/>
              </a:rPr>
              <a:t>return</a:t>
            </a:r>
            <a:r>
              <a:rPr lang="en-US" altLang="zh-CN" sz="1600" b="0">
                <a:solidFill>
                  <a:srgbClr val="000000"/>
                </a:solidFill>
                <a:effectLst/>
                <a:latin typeface="Consolas" panose="020B0609020204030204" pitchFamily="49" charset="0"/>
              </a:rPr>
              <a:t> </a:t>
            </a:r>
            <a:r>
              <a:rPr lang="en-US" altLang="zh-CN" sz="1600" b="0">
                <a:solidFill>
                  <a:srgbClr val="098658"/>
                </a:solidFill>
                <a:effectLst/>
                <a:latin typeface="Consolas" panose="020B0609020204030204" pitchFamily="49" charset="0"/>
              </a:rPr>
              <a:t>0</a:t>
            </a:r>
            <a:r>
              <a:rPr lang="en-US" altLang="zh-CN" sz="1600" b="0">
                <a:solidFill>
                  <a:srgbClr val="000000"/>
                </a:solidFill>
                <a:effectLst/>
                <a:latin typeface="Consolas" panose="020B0609020204030204" pitchFamily="49" charset="0"/>
              </a:rPr>
              <a:t>;</a:t>
            </a:r>
          </a:p>
          <a:p>
            <a:r>
              <a:rPr lang="en-US" altLang="zh-CN" sz="1600" b="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87707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3A501FE-FF5D-46B7-B71B-8C101C388401}"/>
              </a:ext>
            </a:extLst>
          </p:cNvPr>
          <p:cNvSpPr>
            <a:spLocks noGrp="1"/>
          </p:cNvSpPr>
          <p:nvPr>
            <p:ph type="title"/>
          </p:nvPr>
        </p:nvSpPr>
        <p:spPr/>
        <p:txBody>
          <a:bodyPr/>
          <a:lstStyle/>
          <a:p>
            <a:r>
              <a:rPr lang="zh-CN" altLang="en-US"/>
              <a:t>浮点数运算</a:t>
            </a:r>
          </a:p>
        </p:txBody>
      </p:sp>
      <p:sp>
        <p:nvSpPr>
          <p:cNvPr id="4" name="内容占位符 3">
            <a:extLst>
              <a:ext uri="{FF2B5EF4-FFF2-40B4-BE49-F238E27FC236}">
                <a16:creationId xmlns:a16="http://schemas.microsoft.com/office/drawing/2014/main" id="{76676D9D-B180-447F-BF94-BD1D56A87CAA}"/>
              </a:ext>
            </a:extLst>
          </p:cNvPr>
          <p:cNvSpPr>
            <a:spLocks noGrp="1"/>
          </p:cNvSpPr>
          <p:nvPr>
            <p:ph idx="1"/>
          </p:nvPr>
        </p:nvSpPr>
        <p:spPr/>
        <p:txBody>
          <a:bodyPr/>
          <a:lstStyle/>
          <a:p>
            <a:r>
              <a:rPr lang="zh-CN" altLang="en-US"/>
              <a:t>浮点数运算，可以处理小数</a:t>
            </a:r>
            <a:endParaRPr lang="en-US" altLang="zh-CN"/>
          </a:p>
          <a:p>
            <a:endParaRPr lang="en-US" altLang="zh-CN"/>
          </a:p>
          <a:p>
            <a:r>
              <a:rPr lang="zh-CN" altLang="en-US"/>
              <a:t>注意是 </a:t>
            </a:r>
            <a:r>
              <a:rPr lang="en-US" altLang="zh-CN">
                <a:solidFill>
                  <a:schemeClr val="accent2"/>
                </a:solidFill>
              </a:rPr>
              <a:t>500.0</a:t>
            </a:r>
            <a:r>
              <a:rPr lang="en-US" altLang="zh-CN"/>
              <a:t> </a:t>
            </a:r>
            <a:r>
              <a:rPr lang="zh-CN" altLang="en-US"/>
              <a:t>不是 </a:t>
            </a:r>
            <a:r>
              <a:rPr lang="en-US" altLang="zh-CN"/>
              <a:t>500</a:t>
            </a:r>
          </a:p>
          <a:p>
            <a:r>
              <a:rPr lang="zh-CN" altLang="en-US"/>
              <a:t>前者是 </a:t>
            </a:r>
            <a:r>
              <a:rPr lang="zh-CN" altLang="en-US">
                <a:solidFill>
                  <a:schemeClr val="accent2"/>
                </a:solidFill>
              </a:rPr>
              <a:t>浮点数</a:t>
            </a:r>
            <a:r>
              <a:rPr lang="zh-CN" altLang="en-US"/>
              <a:t>，后者是 </a:t>
            </a:r>
            <a:r>
              <a:rPr lang="zh-CN" altLang="en-US">
                <a:solidFill>
                  <a:schemeClr val="accent2"/>
                </a:solidFill>
              </a:rPr>
              <a:t>整数</a:t>
            </a:r>
            <a:endParaRPr lang="en-US" altLang="zh-CN">
              <a:solidFill>
                <a:schemeClr val="accent2"/>
              </a:solidFill>
            </a:endParaRPr>
          </a:p>
          <a:p>
            <a:r>
              <a:rPr lang="zh-CN" altLang="en-US"/>
              <a:t>运算符 </a:t>
            </a:r>
            <a:r>
              <a:rPr lang="en-US" altLang="zh-CN">
                <a:solidFill>
                  <a:schemeClr val="accent2"/>
                </a:solidFill>
              </a:rPr>
              <a:t>/</a:t>
            </a:r>
            <a:r>
              <a:rPr lang="en-US" altLang="zh-CN"/>
              <a:t> </a:t>
            </a:r>
            <a:r>
              <a:rPr lang="zh-CN" altLang="en-US"/>
              <a:t>是 </a:t>
            </a:r>
            <a:r>
              <a:rPr lang="zh-CN" altLang="en-US">
                <a:solidFill>
                  <a:schemeClr val="accent2"/>
                </a:solidFill>
              </a:rPr>
              <a:t>除法</a:t>
            </a:r>
            <a:r>
              <a:rPr lang="zh-CN" altLang="en-US"/>
              <a:t>（如果前后有至少一项浮点数的话）</a:t>
            </a:r>
            <a:endParaRPr lang="en-US" altLang="zh-CN"/>
          </a:p>
          <a:p>
            <a:endParaRPr lang="en-US" altLang="zh-CN"/>
          </a:p>
          <a:p>
            <a:r>
              <a:rPr lang="zh-CN" altLang="en-US"/>
              <a:t>加减乘除前后 </a:t>
            </a:r>
            <a:r>
              <a:rPr lang="zh-CN" altLang="en-US">
                <a:solidFill>
                  <a:schemeClr val="accent2"/>
                </a:solidFill>
              </a:rPr>
              <a:t>有一项是浮点数</a:t>
            </a:r>
            <a:r>
              <a:rPr lang="zh-CN" altLang="en-US"/>
              <a:t>，则结果为 </a:t>
            </a:r>
            <a:r>
              <a:rPr lang="zh-CN" altLang="en-US">
                <a:solidFill>
                  <a:schemeClr val="accent2"/>
                </a:solidFill>
              </a:rPr>
              <a:t>浮点数</a:t>
            </a:r>
            <a:endParaRPr lang="en-US" altLang="zh-CN">
              <a:solidFill>
                <a:schemeClr val="accent2"/>
              </a:solidFill>
            </a:endParaRPr>
          </a:p>
          <a:p>
            <a:endParaRPr lang="en-US" altLang="zh-CN">
              <a:solidFill>
                <a:schemeClr val="accent2"/>
              </a:solidFill>
            </a:endParaRPr>
          </a:p>
        </p:txBody>
      </p:sp>
    </p:spTree>
    <p:extLst>
      <p:ext uri="{BB962C8B-B14F-4D97-AF65-F5344CB8AC3E}">
        <p14:creationId xmlns:p14="http://schemas.microsoft.com/office/powerpoint/2010/main" val="248734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FEC1B3-1F98-488C-A1F1-0FA15C7EF676}"/>
              </a:ext>
            </a:extLst>
          </p:cNvPr>
          <p:cNvSpPr>
            <a:spLocks noGrp="1"/>
          </p:cNvSpPr>
          <p:nvPr>
            <p:ph type="title"/>
          </p:nvPr>
        </p:nvSpPr>
        <p:spPr/>
        <p:txBody>
          <a:bodyPr/>
          <a:lstStyle/>
          <a:p>
            <a:r>
              <a:rPr lang="zh-CN" altLang="en-US"/>
              <a:t>均分肥宅水</a:t>
            </a:r>
          </a:p>
        </p:txBody>
      </p:sp>
      <p:sp>
        <p:nvSpPr>
          <p:cNvPr id="7" name="内容占位符 6">
            <a:extLst>
              <a:ext uri="{FF2B5EF4-FFF2-40B4-BE49-F238E27FC236}">
                <a16:creationId xmlns:a16="http://schemas.microsoft.com/office/drawing/2014/main" id="{DD693EB0-46C3-4FDC-AD5D-4EDBAB1B9FB3}"/>
              </a:ext>
            </a:extLst>
          </p:cNvPr>
          <p:cNvSpPr>
            <a:spLocks noGrp="1"/>
          </p:cNvSpPr>
          <p:nvPr>
            <p:ph idx="1"/>
          </p:nvPr>
        </p:nvSpPr>
        <p:spPr/>
        <p:txBody>
          <a:bodyPr/>
          <a:lstStyle/>
          <a:p>
            <a:r>
              <a:rPr lang="zh-CN" altLang="en-US">
                <a:solidFill>
                  <a:schemeClr val="accent2"/>
                </a:solidFill>
              </a:rPr>
              <a:t>例 </a:t>
            </a:r>
            <a:r>
              <a:rPr lang="en-US" altLang="zh-CN">
                <a:solidFill>
                  <a:schemeClr val="accent2"/>
                </a:solidFill>
              </a:rPr>
              <a:t>1.4</a:t>
            </a:r>
          </a:p>
          <a:p>
            <a:r>
              <a:rPr lang="zh-CN" altLang="zh-CN"/>
              <a:t>现在有</a:t>
            </a:r>
            <a:r>
              <a:rPr lang="en-US" altLang="zh-CN"/>
              <a:t> 500 </a:t>
            </a:r>
            <a:r>
              <a:rPr lang="zh-CN" altLang="zh-CN"/>
              <a:t>毫升的肥宅快乐水，要均分给</a:t>
            </a:r>
            <a:r>
              <a:rPr lang="en-US" altLang="zh-CN"/>
              <a:t> 3 </a:t>
            </a:r>
            <a:r>
              <a:rPr lang="zh-CN" altLang="zh-CN"/>
              <a:t>名同学，每位同学可以分到多少毫升？</a:t>
            </a:r>
            <a:endParaRPr lang="en-US" altLang="zh-CN"/>
          </a:p>
          <a:p>
            <a:r>
              <a:rPr lang="zh-CN" altLang="zh-CN"/>
              <a:t>请输出一个数字作为输出。</a:t>
            </a:r>
          </a:p>
        </p:txBody>
      </p:sp>
      <p:sp>
        <p:nvSpPr>
          <p:cNvPr id="6" name="文本框 5">
            <a:extLst>
              <a:ext uri="{FF2B5EF4-FFF2-40B4-BE49-F238E27FC236}">
                <a16:creationId xmlns:a16="http://schemas.microsoft.com/office/drawing/2014/main" id="{6E0C9F97-6A9D-4CB0-B8D7-0CE06AF7589D}"/>
              </a:ext>
            </a:extLst>
          </p:cNvPr>
          <p:cNvSpPr txBox="1"/>
          <p:nvPr/>
        </p:nvSpPr>
        <p:spPr>
          <a:xfrm>
            <a:off x="2415822" y="3641489"/>
            <a:ext cx="4572000" cy="1754326"/>
          </a:xfrm>
          <a:prstGeom prst="rect">
            <a:avLst/>
          </a:prstGeom>
          <a:solidFill>
            <a:schemeClr val="bg1"/>
          </a:solidFill>
          <a:ln>
            <a:solidFill>
              <a:schemeClr val="accent5"/>
            </a:solidFill>
          </a:ln>
        </p:spPr>
        <p:txBody>
          <a:bodyPr wrap="square">
            <a:spAutoFit/>
          </a:bodyPr>
          <a:lstStyle/>
          <a:p>
            <a:r>
              <a:rPr lang="en-US" altLang="zh-CN" b="0">
                <a:solidFill>
                  <a:srgbClr val="AF00DB"/>
                </a:solidFill>
                <a:effectLst/>
                <a:latin typeface="Consolas" panose="020B0609020204030204" pitchFamily="49" charset="0"/>
              </a:rPr>
              <a:t>#include</a:t>
            </a:r>
            <a:r>
              <a:rPr lang="en-US" altLang="zh-CN" b="0">
                <a:solidFill>
                  <a:srgbClr val="A31515"/>
                </a:solidFill>
                <a:effectLst/>
                <a:latin typeface="Consolas" panose="020B0609020204030204" pitchFamily="49" charset="0"/>
              </a:rPr>
              <a:t>&lt;iostream&gt;</a:t>
            </a:r>
            <a:endParaRPr lang="en-US" altLang="zh-CN" b="0">
              <a:solidFill>
                <a:srgbClr val="000000"/>
              </a:solidFill>
              <a:effectLst/>
              <a:latin typeface="Consolas" panose="020B0609020204030204" pitchFamily="49" charset="0"/>
            </a:endParaRPr>
          </a:p>
          <a:p>
            <a:r>
              <a:rPr lang="en-US" altLang="zh-CN" b="0">
                <a:solidFill>
                  <a:srgbClr val="AF00DB"/>
                </a:solidFill>
                <a:effectLst/>
                <a:latin typeface="Consolas" panose="020B0609020204030204" pitchFamily="49" charset="0"/>
              </a:rPr>
              <a:t>using</a:t>
            </a:r>
            <a:r>
              <a:rPr lang="en-US" altLang="zh-CN" b="0">
                <a:solidFill>
                  <a:srgbClr val="000000"/>
                </a:solidFill>
                <a:effectLst/>
                <a:latin typeface="Consolas" panose="020B0609020204030204" pitchFamily="49" charset="0"/>
              </a:rPr>
              <a:t> </a:t>
            </a:r>
            <a:r>
              <a:rPr lang="en-US" altLang="zh-CN" b="0">
                <a:solidFill>
                  <a:srgbClr val="0000FF"/>
                </a:solidFill>
                <a:effectLst/>
                <a:latin typeface="Consolas" panose="020B0609020204030204" pitchFamily="49" charset="0"/>
              </a:rPr>
              <a:t>namespace</a:t>
            </a:r>
            <a:r>
              <a:rPr lang="en-US" altLang="zh-CN" b="0">
                <a:solidFill>
                  <a:srgbClr val="000000"/>
                </a:solidFill>
                <a:effectLst/>
                <a:latin typeface="Consolas" panose="020B0609020204030204" pitchFamily="49" charset="0"/>
              </a:rPr>
              <a:t> </a:t>
            </a:r>
            <a:r>
              <a:rPr lang="en-US" altLang="zh-CN" b="0">
                <a:solidFill>
                  <a:srgbClr val="267F99"/>
                </a:solidFill>
                <a:effectLst/>
                <a:latin typeface="Consolas" panose="020B0609020204030204" pitchFamily="49" charset="0"/>
              </a:rPr>
              <a:t>std</a:t>
            </a:r>
            <a:r>
              <a:rPr lang="en-US" altLang="zh-CN" b="0">
                <a:solidFill>
                  <a:srgbClr val="000000"/>
                </a:solidFill>
                <a:effectLst/>
                <a:latin typeface="Consolas" panose="020B0609020204030204" pitchFamily="49" charset="0"/>
              </a:rPr>
              <a:t>;</a:t>
            </a:r>
          </a:p>
          <a:p>
            <a:r>
              <a:rPr lang="en-US" altLang="zh-CN" b="0">
                <a:solidFill>
                  <a:srgbClr val="0000FF"/>
                </a:solidFill>
                <a:effectLst/>
                <a:latin typeface="Consolas" panose="020B0609020204030204" pitchFamily="49" charset="0"/>
              </a:rPr>
              <a:t>int</a:t>
            </a:r>
            <a:r>
              <a:rPr lang="en-US" altLang="zh-CN" b="0">
                <a:solidFill>
                  <a:srgbClr val="000000"/>
                </a:solidFill>
                <a:effectLst/>
                <a:latin typeface="Consolas" panose="020B0609020204030204" pitchFamily="49" charset="0"/>
              </a:rPr>
              <a:t> </a:t>
            </a:r>
            <a:r>
              <a:rPr lang="en-US" altLang="zh-CN" b="0">
                <a:solidFill>
                  <a:srgbClr val="795E26"/>
                </a:solidFill>
                <a:effectLst/>
                <a:latin typeface="Consolas" panose="020B0609020204030204" pitchFamily="49" charset="0"/>
              </a:rPr>
              <a:t>main</a:t>
            </a:r>
            <a:r>
              <a:rPr lang="en-US" altLang="zh-CN" b="0">
                <a:solidFill>
                  <a:srgbClr val="000000"/>
                </a:solidFill>
                <a:effectLst/>
                <a:latin typeface="Consolas" panose="020B0609020204030204" pitchFamily="49" charset="0"/>
              </a:rPr>
              <a:t>() {</a:t>
            </a:r>
          </a:p>
          <a:p>
            <a:r>
              <a:rPr lang="en-US" altLang="zh-CN" b="0">
                <a:solidFill>
                  <a:srgbClr val="000000"/>
                </a:solidFill>
                <a:effectLst/>
                <a:latin typeface="Consolas" panose="020B0609020204030204" pitchFamily="49" charset="0"/>
              </a:rPr>
              <a:t>    </a:t>
            </a:r>
            <a:r>
              <a:rPr lang="en-US" altLang="zh-CN" b="0" err="1">
                <a:solidFill>
                  <a:srgbClr val="000000"/>
                </a:solidFill>
                <a:effectLst/>
                <a:latin typeface="Consolas" panose="020B0609020204030204" pitchFamily="49" charset="0"/>
              </a:rPr>
              <a:t>cout</a:t>
            </a:r>
            <a:r>
              <a:rPr lang="en-US" altLang="zh-CN" b="0">
                <a:solidFill>
                  <a:srgbClr val="000000"/>
                </a:solidFill>
                <a:effectLst/>
                <a:latin typeface="Consolas" panose="020B0609020204030204" pitchFamily="49" charset="0"/>
              </a:rPr>
              <a:t> &lt;&lt; </a:t>
            </a:r>
            <a:r>
              <a:rPr lang="en-US" altLang="zh-CN" b="0">
                <a:solidFill>
                  <a:srgbClr val="098658"/>
                </a:solidFill>
                <a:effectLst/>
                <a:latin typeface="Consolas" panose="020B0609020204030204" pitchFamily="49" charset="0"/>
              </a:rPr>
              <a:t>500.0</a:t>
            </a:r>
            <a:r>
              <a:rPr lang="en-US" altLang="zh-CN" b="0">
                <a:solidFill>
                  <a:srgbClr val="000000"/>
                </a:solidFill>
                <a:effectLst/>
                <a:latin typeface="Consolas" panose="020B0609020204030204" pitchFamily="49" charset="0"/>
              </a:rPr>
              <a:t> / </a:t>
            </a:r>
            <a:r>
              <a:rPr lang="en-US" altLang="zh-CN" b="0">
                <a:solidFill>
                  <a:srgbClr val="098658"/>
                </a:solidFill>
                <a:effectLst/>
                <a:latin typeface="Consolas" panose="020B0609020204030204" pitchFamily="49" charset="0"/>
              </a:rPr>
              <a:t>3</a:t>
            </a:r>
            <a:r>
              <a:rPr lang="en-US" altLang="zh-CN" b="0">
                <a:solidFill>
                  <a:srgbClr val="000000"/>
                </a:solidFill>
                <a:effectLst/>
                <a:latin typeface="Consolas" panose="020B0609020204030204" pitchFamily="49" charset="0"/>
              </a:rPr>
              <a:t> &lt;&lt; </a:t>
            </a:r>
            <a:r>
              <a:rPr lang="en-US" altLang="zh-CN" b="0" err="1">
                <a:solidFill>
                  <a:srgbClr val="000000"/>
                </a:solidFill>
                <a:effectLst/>
                <a:latin typeface="Consolas" panose="020B0609020204030204" pitchFamily="49" charset="0"/>
              </a:rPr>
              <a:t>endl</a:t>
            </a:r>
            <a:r>
              <a:rPr lang="en-US" altLang="zh-CN" b="0">
                <a:solidFill>
                  <a:srgbClr val="000000"/>
                </a:solidFill>
                <a:effectLst/>
                <a:latin typeface="Consolas" panose="020B0609020204030204" pitchFamily="49" charset="0"/>
              </a:rPr>
              <a:t>;</a:t>
            </a:r>
          </a:p>
          <a:p>
            <a:r>
              <a:rPr lang="en-US" altLang="zh-CN" b="0">
                <a:solidFill>
                  <a:srgbClr val="000000"/>
                </a:solidFill>
                <a:effectLst/>
                <a:latin typeface="Consolas" panose="020B0609020204030204" pitchFamily="49" charset="0"/>
              </a:rPr>
              <a:t>    </a:t>
            </a:r>
            <a:r>
              <a:rPr lang="en-US" altLang="zh-CN" b="0">
                <a:solidFill>
                  <a:srgbClr val="AF00DB"/>
                </a:solidFill>
                <a:effectLst/>
                <a:latin typeface="Consolas" panose="020B0609020204030204" pitchFamily="49" charset="0"/>
              </a:rPr>
              <a:t>return</a:t>
            </a:r>
            <a:r>
              <a:rPr lang="en-US" altLang="zh-CN" b="0">
                <a:solidFill>
                  <a:srgbClr val="000000"/>
                </a:solidFill>
                <a:effectLst/>
                <a:latin typeface="Consolas" panose="020B0609020204030204" pitchFamily="49" charset="0"/>
              </a:rPr>
              <a:t> </a:t>
            </a:r>
            <a:r>
              <a:rPr lang="en-US" altLang="zh-CN" b="0">
                <a:solidFill>
                  <a:srgbClr val="098658"/>
                </a:solidFill>
                <a:effectLst/>
                <a:latin typeface="Consolas" panose="020B0609020204030204" pitchFamily="49" charset="0"/>
              </a:rPr>
              <a:t>0</a:t>
            </a:r>
            <a:r>
              <a:rPr lang="en-US" altLang="zh-CN" b="0">
                <a:solidFill>
                  <a:srgbClr val="000000"/>
                </a:solidFill>
                <a:effectLst/>
                <a:latin typeface="Consolas" panose="020B0609020204030204" pitchFamily="49" charset="0"/>
              </a:rPr>
              <a:t>;</a:t>
            </a:r>
          </a:p>
          <a:p>
            <a:r>
              <a:rPr lang="en-US" altLang="zh-CN" b="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75475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FEC1B3-1F98-488C-A1F1-0FA15C7EF676}"/>
              </a:ext>
            </a:extLst>
          </p:cNvPr>
          <p:cNvSpPr>
            <a:spLocks noGrp="1"/>
          </p:cNvSpPr>
          <p:nvPr>
            <p:ph type="title"/>
          </p:nvPr>
        </p:nvSpPr>
        <p:spPr/>
        <p:txBody>
          <a:bodyPr/>
          <a:lstStyle/>
          <a:p>
            <a:r>
              <a:rPr lang="zh-CN" altLang="en-US"/>
              <a:t>上机实验</a:t>
            </a:r>
          </a:p>
        </p:txBody>
      </p:sp>
      <p:sp>
        <p:nvSpPr>
          <p:cNvPr id="7" name="内容占位符 6">
            <a:extLst>
              <a:ext uri="{FF2B5EF4-FFF2-40B4-BE49-F238E27FC236}">
                <a16:creationId xmlns:a16="http://schemas.microsoft.com/office/drawing/2014/main" id="{DD693EB0-46C3-4FDC-AD5D-4EDBAB1B9FB3}"/>
              </a:ext>
            </a:extLst>
          </p:cNvPr>
          <p:cNvSpPr>
            <a:spLocks noGrp="1"/>
          </p:cNvSpPr>
          <p:nvPr>
            <p:ph idx="1"/>
          </p:nvPr>
        </p:nvSpPr>
        <p:spPr/>
        <p:txBody>
          <a:bodyPr/>
          <a:lstStyle/>
          <a:p>
            <a:r>
              <a:rPr lang="zh-CN" altLang="en-US">
                <a:solidFill>
                  <a:schemeClr val="accent2"/>
                </a:solidFill>
              </a:rPr>
              <a:t>例 </a:t>
            </a:r>
            <a:r>
              <a:rPr lang="en-US" altLang="zh-CN">
                <a:solidFill>
                  <a:schemeClr val="accent2"/>
                </a:solidFill>
              </a:rPr>
              <a:t>1.5</a:t>
            </a:r>
          </a:p>
          <a:p>
            <a:r>
              <a:rPr lang="zh-CN" altLang="en-US"/>
              <a:t>输入以下程序，观察输出。并且解释这样输出的原因</a:t>
            </a:r>
            <a:endParaRPr lang="en-US" altLang="zh-CN"/>
          </a:p>
          <a:p>
            <a:r>
              <a:rPr lang="zh-CN" altLang="en-US"/>
              <a:t>如何用科学计数法来表述实数呢？</a:t>
            </a:r>
            <a:endParaRPr lang="zh-CN" altLang="zh-CN"/>
          </a:p>
        </p:txBody>
      </p:sp>
      <p:sp>
        <p:nvSpPr>
          <p:cNvPr id="6" name="文本框 5">
            <a:extLst>
              <a:ext uri="{FF2B5EF4-FFF2-40B4-BE49-F238E27FC236}">
                <a16:creationId xmlns:a16="http://schemas.microsoft.com/office/drawing/2014/main" id="{6E0C9F97-6A9D-4CB0-B8D7-0CE06AF7589D}"/>
              </a:ext>
            </a:extLst>
          </p:cNvPr>
          <p:cNvSpPr txBox="1"/>
          <p:nvPr/>
        </p:nvSpPr>
        <p:spPr>
          <a:xfrm>
            <a:off x="886178" y="3107564"/>
            <a:ext cx="5429955" cy="2339102"/>
          </a:xfrm>
          <a:prstGeom prst="rect">
            <a:avLst/>
          </a:prstGeom>
          <a:solidFill>
            <a:schemeClr val="bg1"/>
          </a:solidFill>
          <a:ln>
            <a:solidFill>
              <a:schemeClr val="accent5"/>
            </a:solidFill>
          </a:ln>
        </p:spPr>
        <p:txBody>
          <a:bodyPr wrap="square">
            <a:spAutoFit/>
          </a:bodyPr>
          <a:lstStyle/>
          <a:p>
            <a:r>
              <a:rPr lang="en-US" altLang="zh-CN" sz="1600" b="0">
                <a:solidFill>
                  <a:srgbClr val="AF00DB"/>
                </a:solidFill>
                <a:effectLst/>
                <a:latin typeface="Consolas" panose="020B0609020204030204" pitchFamily="49" charset="0"/>
              </a:rPr>
              <a:t>#include</a:t>
            </a:r>
            <a:r>
              <a:rPr lang="en-US" altLang="zh-CN" sz="1600" b="0">
                <a:solidFill>
                  <a:srgbClr val="A31515"/>
                </a:solidFill>
                <a:effectLst/>
                <a:latin typeface="Consolas" panose="020B0609020204030204" pitchFamily="49" charset="0"/>
              </a:rPr>
              <a:t>&lt;iostream&gt;</a:t>
            </a:r>
            <a:endParaRPr lang="en-US" altLang="zh-CN" sz="1600" b="0">
              <a:solidFill>
                <a:srgbClr val="000000"/>
              </a:solidFill>
              <a:effectLst/>
              <a:latin typeface="Consolas" panose="020B0609020204030204" pitchFamily="49" charset="0"/>
            </a:endParaRPr>
          </a:p>
          <a:p>
            <a:r>
              <a:rPr lang="en-US" altLang="zh-CN" sz="1600" b="0">
                <a:solidFill>
                  <a:srgbClr val="AF00DB"/>
                </a:solidFill>
                <a:effectLst/>
                <a:latin typeface="Consolas" panose="020B0609020204030204" pitchFamily="49" charset="0"/>
              </a:rPr>
              <a:t>using</a:t>
            </a: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namespace</a:t>
            </a:r>
            <a:r>
              <a:rPr lang="en-US" altLang="zh-CN" sz="1600" b="0">
                <a:solidFill>
                  <a:srgbClr val="000000"/>
                </a:solidFill>
                <a:effectLst/>
                <a:latin typeface="Consolas" panose="020B0609020204030204" pitchFamily="49" charset="0"/>
              </a:rPr>
              <a:t> </a:t>
            </a:r>
            <a:r>
              <a:rPr lang="en-US" altLang="zh-CN" sz="1600" b="0">
                <a:solidFill>
                  <a:srgbClr val="267F99"/>
                </a:solidFill>
                <a:effectLst/>
                <a:latin typeface="Consolas" panose="020B0609020204030204" pitchFamily="49" charset="0"/>
              </a:rPr>
              <a:t>std</a:t>
            </a:r>
            <a:r>
              <a:rPr lang="en-US" altLang="zh-CN" sz="1600" b="0">
                <a:solidFill>
                  <a:srgbClr val="000000"/>
                </a:solidFill>
                <a:effectLst/>
                <a:latin typeface="Consolas" panose="020B0609020204030204" pitchFamily="49" charset="0"/>
              </a:rPr>
              <a:t>;</a:t>
            </a:r>
          </a:p>
          <a:p>
            <a:r>
              <a:rPr lang="en-US" altLang="zh-CN" sz="1600" b="0">
                <a:solidFill>
                  <a:srgbClr val="0000FF"/>
                </a:solidFill>
                <a:effectLst/>
                <a:latin typeface="Consolas" panose="020B0609020204030204" pitchFamily="49" charset="0"/>
              </a:rPr>
              <a:t>int</a:t>
            </a:r>
            <a:r>
              <a:rPr lang="en-US" altLang="zh-CN" sz="1600" b="0">
                <a:solidFill>
                  <a:srgbClr val="000000"/>
                </a:solidFill>
                <a:effectLst/>
                <a:latin typeface="Consolas" panose="020B0609020204030204" pitchFamily="49" charset="0"/>
              </a:rPr>
              <a:t> </a:t>
            </a:r>
            <a:r>
              <a:rPr lang="en-US" altLang="zh-CN" sz="1600" b="0">
                <a:solidFill>
                  <a:srgbClr val="795E26"/>
                </a:solidFill>
                <a:effectLst/>
                <a:latin typeface="Consolas" panose="020B0609020204030204" pitchFamily="49" charset="0"/>
              </a:rPr>
              <a:t>main</a:t>
            </a:r>
            <a:r>
              <a:rPr lang="en-US" altLang="zh-CN" sz="1600" b="0">
                <a:solidFill>
                  <a:srgbClr val="000000"/>
                </a:solidFill>
                <a:effectLst/>
                <a:latin typeface="Consolas" panose="020B0609020204030204" pitchFamily="49" charset="0"/>
              </a:rPr>
              <a:t>() {</a:t>
            </a:r>
          </a:p>
          <a:p>
            <a:r>
              <a:rPr lang="en-US" altLang="zh-CN" sz="1600" b="0">
                <a:solidFill>
                  <a:srgbClr val="000000"/>
                </a:solidFill>
                <a:effectLst/>
                <a:latin typeface="Consolas" panose="020B0609020204030204" pitchFamily="49" charset="0"/>
              </a:rPr>
              <a:t>  </a:t>
            </a:r>
            <a:r>
              <a:rPr lang="en-US" altLang="zh-CN" sz="1600" b="0" err="1">
                <a:solidFill>
                  <a:srgbClr val="001080"/>
                </a:solidFill>
                <a:effectLst/>
                <a:latin typeface="Consolas" panose="020B0609020204030204" pitchFamily="49" charset="0"/>
              </a:rPr>
              <a:t>cout</a:t>
            </a:r>
            <a:r>
              <a:rPr lang="en-US" altLang="zh-CN" sz="1600" b="0">
                <a:solidFill>
                  <a:srgbClr val="000000"/>
                </a:solidFill>
                <a:effectLst/>
                <a:latin typeface="Consolas" panose="020B0609020204030204" pitchFamily="49" charset="0"/>
              </a:rPr>
              <a:t> </a:t>
            </a:r>
            <a:r>
              <a:rPr lang="en-US" altLang="zh-CN" sz="1600" b="0">
                <a:solidFill>
                  <a:srgbClr val="795E26"/>
                </a:solidFill>
                <a:effectLst/>
                <a:latin typeface="Consolas" panose="020B0609020204030204" pitchFamily="49" charset="0"/>
              </a:rPr>
              <a:t>&lt;&lt;</a:t>
            </a:r>
            <a:r>
              <a:rPr lang="en-US" altLang="zh-CN" sz="1600" b="0">
                <a:solidFill>
                  <a:srgbClr val="000000"/>
                </a:solidFill>
                <a:effectLst/>
                <a:latin typeface="Consolas" panose="020B0609020204030204" pitchFamily="49" charset="0"/>
              </a:rPr>
              <a:t> </a:t>
            </a:r>
            <a:r>
              <a:rPr lang="en-US" altLang="zh-CN" sz="1600" b="0">
                <a:solidFill>
                  <a:srgbClr val="098658"/>
                </a:solidFill>
                <a:effectLst/>
                <a:latin typeface="Consolas" panose="020B0609020204030204" pitchFamily="49" charset="0"/>
              </a:rPr>
              <a:t>500.0</a:t>
            </a:r>
            <a:r>
              <a:rPr lang="en-US" altLang="zh-CN" sz="1600" b="0">
                <a:solidFill>
                  <a:srgbClr val="000000"/>
                </a:solidFill>
                <a:effectLst/>
                <a:latin typeface="Consolas" panose="020B0609020204030204" pitchFamily="49" charset="0"/>
              </a:rPr>
              <a:t> / </a:t>
            </a:r>
            <a:r>
              <a:rPr lang="en-US" altLang="zh-CN" sz="1600" b="0">
                <a:solidFill>
                  <a:srgbClr val="098658"/>
                </a:solidFill>
                <a:effectLst/>
                <a:latin typeface="Consolas" panose="020B0609020204030204" pitchFamily="49" charset="0"/>
              </a:rPr>
              <a:t>3</a:t>
            </a:r>
            <a:r>
              <a:rPr lang="en-US" altLang="zh-CN" sz="1600" b="0">
                <a:solidFill>
                  <a:srgbClr val="000000"/>
                </a:solidFill>
                <a:effectLst/>
                <a:latin typeface="Consolas" panose="020B0609020204030204" pitchFamily="49" charset="0"/>
              </a:rPr>
              <a:t> </a:t>
            </a:r>
            <a:r>
              <a:rPr lang="en-US" altLang="zh-CN" sz="1600" b="0">
                <a:solidFill>
                  <a:srgbClr val="795E26"/>
                </a:solidFill>
                <a:effectLst/>
                <a:latin typeface="Consolas" panose="020B0609020204030204" pitchFamily="49" charset="0"/>
              </a:rPr>
              <a:t>&lt;&lt;</a:t>
            </a:r>
            <a:r>
              <a:rPr lang="en-US" altLang="zh-CN" sz="1600" b="0">
                <a:solidFill>
                  <a:srgbClr val="000000"/>
                </a:solidFill>
                <a:effectLst/>
                <a:latin typeface="Consolas" panose="020B0609020204030204" pitchFamily="49" charset="0"/>
              </a:rPr>
              <a:t> </a:t>
            </a:r>
            <a:r>
              <a:rPr lang="en-US" altLang="zh-CN" sz="1600" b="0" err="1">
                <a:solidFill>
                  <a:srgbClr val="795E26"/>
                </a:solidFill>
                <a:effectLst/>
                <a:latin typeface="Consolas" panose="020B0609020204030204" pitchFamily="49" charset="0"/>
              </a:rPr>
              <a:t>endl</a:t>
            </a:r>
            <a:r>
              <a:rPr lang="en-US" altLang="zh-CN" sz="1600" b="0">
                <a:solidFill>
                  <a:srgbClr val="000000"/>
                </a:solidFill>
                <a:effectLst/>
                <a:latin typeface="Consolas" panose="020B0609020204030204" pitchFamily="49" charset="0"/>
              </a:rPr>
              <a:t>;</a:t>
            </a:r>
          </a:p>
          <a:p>
            <a:r>
              <a:rPr lang="en-US" altLang="zh-CN" sz="1600" b="0">
                <a:solidFill>
                  <a:srgbClr val="000000"/>
                </a:solidFill>
                <a:effectLst/>
                <a:latin typeface="Consolas" panose="020B0609020204030204" pitchFamily="49" charset="0"/>
              </a:rPr>
              <a:t>  </a:t>
            </a:r>
            <a:r>
              <a:rPr lang="en-US" altLang="zh-CN" sz="1600" b="0" err="1">
                <a:solidFill>
                  <a:srgbClr val="001080"/>
                </a:solidFill>
                <a:effectLst/>
                <a:latin typeface="Consolas" panose="020B0609020204030204" pitchFamily="49" charset="0"/>
              </a:rPr>
              <a:t>cout</a:t>
            </a:r>
            <a:r>
              <a:rPr lang="en-US" altLang="zh-CN" sz="1600" b="0">
                <a:solidFill>
                  <a:srgbClr val="000000"/>
                </a:solidFill>
                <a:effectLst/>
                <a:latin typeface="Consolas" panose="020B0609020204030204" pitchFamily="49" charset="0"/>
              </a:rPr>
              <a:t> </a:t>
            </a:r>
            <a:r>
              <a:rPr lang="en-US" altLang="zh-CN" sz="1600" b="0">
                <a:solidFill>
                  <a:srgbClr val="795E26"/>
                </a:solidFill>
                <a:effectLst/>
                <a:latin typeface="Consolas" panose="020B0609020204030204" pitchFamily="49" charset="0"/>
              </a:rPr>
              <a:t>&lt;&lt;</a:t>
            </a:r>
            <a:r>
              <a:rPr lang="en-US" altLang="zh-CN" sz="1600" b="0">
                <a:solidFill>
                  <a:srgbClr val="000000"/>
                </a:solidFill>
                <a:effectLst/>
                <a:latin typeface="Consolas" panose="020B0609020204030204" pitchFamily="49" charset="0"/>
              </a:rPr>
              <a:t> </a:t>
            </a:r>
            <a:r>
              <a:rPr lang="en-US" altLang="zh-CN" sz="1600" b="0">
                <a:solidFill>
                  <a:srgbClr val="098658"/>
                </a:solidFill>
                <a:effectLst/>
                <a:latin typeface="Consolas" panose="020B0609020204030204" pitchFamily="49" charset="0"/>
              </a:rPr>
              <a:t>5000000.0</a:t>
            </a:r>
            <a:r>
              <a:rPr lang="en-US" altLang="zh-CN" sz="1600" b="0">
                <a:solidFill>
                  <a:srgbClr val="000000"/>
                </a:solidFill>
                <a:effectLst/>
                <a:latin typeface="Consolas" panose="020B0609020204030204" pitchFamily="49" charset="0"/>
              </a:rPr>
              <a:t> / </a:t>
            </a:r>
            <a:r>
              <a:rPr lang="en-US" altLang="zh-CN" sz="1600" b="0">
                <a:solidFill>
                  <a:srgbClr val="098658"/>
                </a:solidFill>
                <a:effectLst/>
                <a:latin typeface="Consolas" panose="020B0609020204030204" pitchFamily="49" charset="0"/>
              </a:rPr>
              <a:t>3</a:t>
            </a:r>
            <a:r>
              <a:rPr lang="en-US" altLang="zh-CN" sz="1600" b="0">
                <a:solidFill>
                  <a:srgbClr val="000000"/>
                </a:solidFill>
                <a:effectLst/>
                <a:latin typeface="Consolas" panose="020B0609020204030204" pitchFamily="49" charset="0"/>
              </a:rPr>
              <a:t> </a:t>
            </a:r>
            <a:r>
              <a:rPr lang="en-US" altLang="zh-CN" sz="1600" b="0">
                <a:solidFill>
                  <a:srgbClr val="795E26"/>
                </a:solidFill>
                <a:effectLst/>
                <a:latin typeface="Consolas" panose="020B0609020204030204" pitchFamily="49" charset="0"/>
              </a:rPr>
              <a:t>&lt;&lt;</a:t>
            </a:r>
            <a:r>
              <a:rPr lang="en-US" altLang="zh-CN" sz="1600" b="0">
                <a:solidFill>
                  <a:srgbClr val="000000"/>
                </a:solidFill>
                <a:effectLst/>
                <a:latin typeface="Consolas" panose="020B0609020204030204" pitchFamily="49" charset="0"/>
              </a:rPr>
              <a:t> </a:t>
            </a:r>
            <a:r>
              <a:rPr lang="en-US" altLang="zh-CN" sz="1600" b="0" err="1">
                <a:solidFill>
                  <a:srgbClr val="795E26"/>
                </a:solidFill>
                <a:effectLst/>
                <a:latin typeface="Consolas" panose="020B0609020204030204" pitchFamily="49" charset="0"/>
              </a:rPr>
              <a:t>endl</a:t>
            </a:r>
            <a:r>
              <a:rPr lang="en-US" altLang="zh-CN" sz="1600" b="0">
                <a:solidFill>
                  <a:srgbClr val="000000"/>
                </a:solidFill>
                <a:effectLst/>
                <a:latin typeface="Consolas" panose="020B0609020204030204" pitchFamily="49" charset="0"/>
              </a:rPr>
              <a:t>;</a:t>
            </a:r>
          </a:p>
          <a:p>
            <a:r>
              <a:rPr lang="en-US" altLang="zh-CN" sz="1600" b="0">
                <a:solidFill>
                  <a:srgbClr val="000000"/>
                </a:solidFill>
                <a:effectLst/>
                <a:latin typeface="Consolas" panose="020B0609020204030204" pitchFamily="49" charset="0"/>
              </a:rPr>
              <a:t>  </a:t>
            </a:r>
            <a:r>
              <a:rPr lang="en-US" altLang="zh-CN" sz="1600" b="0" err="1">
                <a:solidFill>
                  <a:srgbClr val="001080"/>
                </a:solidFill>
                <a:effectLst/>
                <a:latin typeface="Consolas" panose="020B0609020204030204" pitchFamily="49" charset="0"/>
              </a:rPr>
              <a:t>cout</a:t>
            </a:r>
            <a:r>
              <a:rPr lang="en-US" altLang="zh-CN" sz="1600" b="0">
                <a:solidFill>
                  <a:srgbClr val="000000"/>
                </a:solidFill>
                <a:effectLst/>
                <a:latin typeface="Consolas" panose="020B0609020204030204" pitchFamily="49" charset="0"/>
              </a:rPr>
              <a:t> </a:t>
            </a:r>
            <a:r>
              <a:rPr lang="en-US" altLang="zh-CN" sz="1600" b="0">
                <a:solidFill>
                  <a:srgbClr val="795E26"/>
                </a:solidFill>
                <a:effectLst/>
                <a:latin typeface="Consolas" panose="020B0609020204030204" pitchFamily="49" charset="0"/>
              </a:rPr>
              <a:t>&lt;&lt;</a:t>
            </a:r>
            <a:r>
              <a:rPr lang="en-US" altLang="zh-CN" sz="1600" b="0">
                <a:solidFill>
                  <a:srgbClr val="000000"/>
                </a:solidFill>
                <a:effectLst/>
                <a:latin typeface="Consolas" panose="020B0609020204030204" pitchFamily="49" charset="0"/>
              </a:rPr>
              <a:t> </a:t>
            </a:r>
            <a:r>
              <a:rPr lang="en-US" altLang="zh-CN" sz="1600" b="0">
                <a:solidFill>
                  <a:srgbClr val="098658"/>
                </a:solidFill>
                <a:effectLst/>
                <a:latin typeface="Consolas" panose="020B0609020204030204" pitchFamily="49" charset="0"/>
              </a:rPr>
              <a:t>0.000005</a:t>
            </a:r>
            <a:r>
              <a:rPr lang="en-US" altLang="zh-CN" sz="1600" b="0">
                <a:solidFill>
                  <a:srgbClr val="000000"/>
                </a:solidFill>
                <a:effectLst/>
                <a:latin typeface="Consolas" panose="020B0609020204030204" pitchFamily="49" charset="0"/>
              </a:rPr>
              <a:t> / </a:t>
            </a:r>
            <a:r>
              <a:rPr lang="en-US" altLang="zh-CN" sz="1600" b="0">
                <a:solidFill>
                  <a:srgbClr val="098658"/>
                </a:solidFill>
                <a:effectLst/>
                <a:latin typeface="Consolas" panose="020B0609020204030204" pitchFamily="49" charset="0"/>
              </a:rPr>
              <a:t>3</a:t>
            </a:r>
            <a:r>
              <a:rPr lang="en-US" altLang="zh-CN" sz="1600" b="0">
                <a:solidFill>
                  <a:srgbClr val="000000"/>
                </a:solidFill>
                <a:effectLst/>
                <a:latin typeface="Consolas" panose="020B0609020204030204" pitchFamily="49" charset="0"/>
              </a:rPr>
              <a:t> </a:t>
            </a:r>
            <a:r>
              <a:rPr lang="en-US" altLang="zh-CN" sz="1600" b="0">
                <a:solidFill>
                  <a:srgbClr val="795E26"/>
                </a:solidFill>
                <a:effectLst/>
                <a:latin typeface="Consolas" panose="020B0609020204030204" pitchFamily="49" charset="0"/>
              </a:rPr>
              <a:t>&lt;&lt;</a:t>
            </a:r>
            <a:r>
              <a:rPr lang="en-US" altLang="zh-CN" sz="1600" b="0">
                <a:solidFill>
                  <a:srgbClr val="000000"/>
                </a:solidFill>
                <a:effectLst/>
                <a:latin typeface="Consolas" panose="020B0609020204030204" pitchFamily="49" charset="0"/>
              </a:rPr>
              <a:t> </a:t>
            </a:r>
            <a:r>
              <a:rPr lang="en-US" altLang="zh-CN" sz="1600" b="0" err="1">
                <a:solidFill>
                  <a:srgbClr val="795E26"/>
                </a:solidFill>
                <a:effectLst/>
                <a:latin typeface="Consolas" panose="020B0609020204030204" pitchFamily="49" charset="0"/>
              </a:rPr>
              <a:t>endl</a:t>
            </a:r>
            <a:r>
              <a:rPr lang="en-US" altLang="zh-CN" sz="1600" b="0">
                <a:solidFill>
                  <a:srgbClr val="000000"/>
                </a:solidFill>
                <a:effectLst/>
                <a:latin typeface="Consolas" panose="020B0609020204030204" pitchFamily="49" charset="0"/>
              </a:rPr>
              <a:t>;</a:t>
            </a:r>
          </a:p>
          <a:p>
            <a:r>
              <a:rPr lang="en-US" altLang="zh-CN" sz="1600" b="0">
                <a:solidFill>
                  <a:srgbClr val="000000"/>
                </a:solidFill>
                <a:effectLst/>
                <a:latin typeface="Consolas" panose="020B0609020204030204" pitchFamily="49" charset="0"/>
              </a:rPr>
              <a:t>  </a:t>
            </a:r>
            <a:r>
              <a:rPr lang="en-US" altLang="zh-CN" sz="1600" b="0" err="1">
                <a:solidFill>
                  <a:srgbClr val="001080"/>
                </a:solidFill>
                <a:effectLst/>
                <a:latin typeface="Consolas" panose="020B0609020204030204" pitchFamily="49" charset="0"/>
              </a:rPr>
              <a:t>cout</a:t>
            </a:r>
            <a:r>
              <a:rPr lang="en-US" altLang="zh-CN" sz="1600" b="0">
                <a:solidFill>
                  <a:srgbClr val="000000"/>
                </a:solidFill>
                <a:effectLst/>
                <a:latin typeface="Consolas" panose="020B0609020204030204" pitchFamily="49" charset="0"/>
              </a:rPr>
              <a:t> </a:t>
            </a:r>
            <a:r>
              <a:rPr lang="en-US" altLang="zh-CN" sz="1600" b="0">
                <a:solidFill>
                  <a:srgbClr val="795E26"/>
                </a:solidFill>
                <a:effectLst/>
                <a:latin typeface="Consolas" panose="020B0609020204030204" pitchFamily="49" charset="0"/>
              </a:rPr>
              <a:t>&lt;&lt;</a:t>
            </a:r>
            <a:r>
              <a:rPr lang="en-US" altLang="zh-CN" sz="1600" b="0">
                <a:solidFill>
                  <a:srgbClr val="000000"/>
                </a:solidFill>
                <a:effectLst/>
                <a:latin typeface="Consolas" panose="020B0609020204030204" pitchFamily="49" charset="0"/>
              </a:rPr>
              <a:t> </a:t>
            </a:r>
            <a:r>
              <a:rPr lang="en-US" altLang="zh-CN" sz="1600" b="0">
                <a:solidFill>
                  <a:srgbClr val="098658"/>
                </a:solidFill>
                <a:effectLst/>
                <a:latin typeface="Consolas" panose="020B0609020204030204" pitchFamily="49" charset="0"/>
              </a:rPr>
              <a:t>5e6</a:t>
            </a:r>
            <a:r>
              <a:rPr lang="en-US" altLang="zh-CN" sz="1600" b="0">
                <a:solidFill>
                  <a:srgbClr val="000000"/>
                </a:solidFill>
                <a:effectLst/>
                <a:latin typeface="Consolas" panose="020B0609020204030204" pitchFamily="49" charset="0"/>
              </a:rPr>
              <a:t> / </a:t>
            </a:r>
            <a:r>
              <a:rPr lang="en-US" altLang="zh-CN" sz="1600" b="0">
                <a:solidFill>
                  <a:srgbClr val="098658"/>
                </a:solidFill>
                <a:effectLst/>
                <a:latin typeface="Consolas" panose="020B0609020204030204" pitchFamily="49" charset="0"/>
              </a:rPr>
              <a:t>3</a:t>
            </a:r>
            <a:r>
              <a:rPr lang="en-US" altLang="zh-CN" sz="1600" b="0">
                <a:solidFill>
                  <a:srgbClr val="000000"/>
                </a:solidFill>
                <a:effectLst/>
                <a:latin typeface="Consolas" panose="020B0609020204030204" pitchFamily="49" charset="0"/>
              </a:rPr>
              <a:t> + </a:t>
            </a:r>
            <a:r>
              <a:rPr lang="en-US" altLang="zh-CN" sz="1600" b="0">
                <a:solidFill>
                  <a:srgbClr val="098658"/>
                </a:solidFill>
                <a:effectLst/>
                <a:latin typeface="Consolas" panose="020B0609020204030204" pitchFamily="49" charset="0"/>
              </a:rPr>
              <a:t>5e-6</a:t>
            </a:r>
            <a:r>
              <a:rPr lang="en-US" altLang="zh-CN" sz="1600" b="0">
                <a:solidFill>
                  <a:srgbClr val="000000"/>
                </a:solidFill>
                <a:effectLst/>
                <a:latin typeface="Consolas" panose="020B0609020204030204" pitchFamily="49" charset="0"/>
              </a:rPr>
              <a:t> / </a:t>
            </a:r>
            <a:r>
              <a:rPr lang="en-US" altLang="zh-CN" sz="1600" b="0">
                <a:solidFill>
                  <a:srgbClr val="098658"/>
                </a:solidFill>
                <a:effectLst/>
                <a:latin typeface="Consolas" panose="020B0609020204030204" pitchFamily="49" charset="0"/>
              </a:rPr>
              <a:t>3</a:t>
            </a:r>
            <a:r>
              <a:rPr lang="en-US" altLang="zh-CN" sz="1600" b="0">
                <a:solidFill>
                  <a:srgbClr val="000000"/>
                </a:solidFill>
                <a:effectLst/>
                <a:latin typeface="Consolas" panose="020B0609020204030204" pitchFamily="49" charset="0"/>
              </a:rPr>
              <a:t> - </a:t>
            </a:r>
            <a:r>
              <a:rPr lang="en-US" altLang="zh-CN" sz="1600" b="0">
                <a:solidFill>
                  <a:srgbClr val="098658"/>
                </a:solidFill>
                <a:effectLst/>
                <a:latin typeface="Consolas" panose="020B0609020204030204" pitchFamily="49" charset="0"/>
              </a:rPr>
              <a:t>5e6</a:t>
            </a:r>
            <a:r>
              <a:rPr lang="en-US" altLang="zh-CN" sz="1600" b="0">
                <a:solidFill>
                  <a:srgbClr val="000000"/>
                </a:solidFill>
                <a:effectLst/>
                <a:latin typeface="Consolas" panose="020B0609020204030204" pitchFamily="49" charset="0"/>
              </a:rPr>
              <a:t> / </a:t>
            </a:r>
            <a:r>
              <a:rPr lang="en-US" altLang="zh-CN" sz="1600" b="0">
                <a:solidFill>
                  <a:srgbClr val="098658"/>
                </a:solidFill>
                <a:effectLst/>
                <a:latin typeface="Consolas" panose="020B0609020204030204" pitchFamily="49" charset="0"/>
              </a:rPr>
              <a:t>3</a:t>
            </a:r>
            <a:r>
              <a:rPr lang="en-US" altLang="zh-CN" sz="1600" b="0">
                <a:solidFill>
                  <a:srgbClr val="000000"/>
                </a:solidFill>
                <a:effectLst/>
                <a:latin typeface="Consolas" panose="020B0609020204030204" pitchFamily="49" charset="0"/>
              </a:rPr>
              <a:t> </a:t>
            </a:r>
            <a:r>
              <a:rPr lang="en-US" altLang="zh-CN" sz="1600" b="0">
                <a:solidFill>
                  <a:srgbClr val="795E26"/>
                </a:solidFill>
                <a:effectLst/>
                <a:latin typeface="Consolas" panose="020B0609020204030204" pitchFamily="49" charset="0"/>
              </a:rPr>
              <a:t>&lt;&lt;</a:t>
            </a:r>
            <a:r>
              <a:rPr lang="en-US" altLang="zh-CN" sz="1600" b="0">
                <a:solidFill>
                  <a:srgbClr val="000000"/>
                </a:solidFill>
                <a:effectLst/>
                <a:latin typeface="Consolas" panose="020B0609020204030204" pitchFamily="49" charset="0"/>
              </a:rPr>
              <a:t> </a:t>
            </a:r>
            <a:r>
              <a:rPr lang="en-US" altLang="zh-CN" sz="1600" b="0" err="1">
                <a:solidFill>
                  <a:srgbClr val="795E26"/>
                </a:solidFill>
                <a:effectLst/>
                <a:latin typeface="Consolas" panose="020B0609020204030204" pitchFamily="49" charset="0"/>
              </a:rPr>
              <a:t>endl</a:t>
            </a:r>
            <a:r>
              <a:rPr lang="en-US" altLang="zh-CN" sz="1600" b="0">
                <a:solidFill>
                  <a:srgbClr val="000000"/>
                </a:solidFill>
                <a:effectLst/>
                <a:latin typeface="Consolas" panose="020B0609020204030204" pitchFamily="49" charset="0"/>
              </a:rPr>
              <a:t>;</a:t>
            </a:r>
          </a:p>
          <a:p>
            <a:r>
              <a:rPr lang="en-US" altLang="zh-CN" sz="1600" b="0">
                <a:solidFill>
                  <a:srgbClr val="000000"/>
                </a:solidFill>
                <a:effectLst/>
                <a:latin typeface="Consolas" panose="020B0609020204030204" pitchFamily="49" charset="0"/>
              </a:rPr>
              <a:t>  </a:t>
            </a:r>
            <a:r>
              <a:rPr lang="en-US" altLang="zh-CN" sz="1600" b="0">
                <a:solidFill>
                  <a:srgbClr val="AF00DB"/>
                </a:solidFill>
                <a:effectLst/>
                <a:latin typeface="Consolas" panose="020B0609020204030204" pitchFamily="49" charset="0"/>
              </a:rPr>
              <a:t>return</a:t>
            </a:r>
            <a:r>
              <a:rPr lang="en-US" altLang="zh-CN" sz="1600" b="0">
                <a:solidFill>
                  <a:srgbClr val="000000"/>
                </a:solidFill>
                <a:effectLst/>
                <a:latin typeface="Consolas" panose="020B0609020204030204" pitchFamily="49" charset="0"/>
              </a:rPr>
              <a:t> </a:t>
            </a:r>
            <a:r>
              <a:rPr lang="en-US" altLang="zh-CN" sz="1600" b="0">
                <a:solidFill>
                  <a:srgbClr val="098658"/>
                </a:solidFill>
                <a:effectLst/>
                <a:latin typeface="Consolas" panose="020B0609020204030204" pitchFamily="49" charset="0"/>
              </a:rPr>
              <a:t>0</a:t>
            </a:r>
            <a:r>
              <a:rPr lang="en-US" altLang="zh-CN" sz="1600" b="0">
                <a:solidFill>
                  <a:srgbClr val="000000"/>
                </a:solidFill>
                <a:effectLst/>
                <a:latin typeface="Consolas" panose="020B0609020204030204" pitchFamily="49" charset="0"/>
              </a:rPr>
              <a:t>;</a:t>
            </a:r>
          </a:p>
          <a:p>
            <a:r>
              <a:rPr lang="en-US" altLang="zh-CN" sz="1600" b="0">
                <a:solidFill>
                  <a:srgbClr val="000000"/>
                </a:solidFill>
                <a:effectLst/>
                <a:latin typeface="Consolas" panose="020B0609020204030204" pitchFamily="49" charset="0"/>
              </a:rPr>
              <a:t>}</a:t>
            </a:r>
          </a:p>
        </p:txBody>
      </p:sp>
      <p:sp>
        <p:nvSpPr>
          <p:cNvPr id="8" name="文本框 7">
            <a:extLst>
              <a:ext uri="{FF2B5EF4-FFF2-40B4-BE49-F238E27FC236}">
                <a16:creationId xmlns:a16="http://schemas.microsoft.com/office/drawing/2014/main" id="{2B6BBBCC-A148-40A1-9305-51E7DAAEF4FA}"/>
              </a:ext>
            </a:extLst>
          </p:cNvPr>
          <p:cNvSpPr txBox="1"/>
          <p:nvPr/>
        </p:nvSpPr>
        <p:spPr>
          <a:xfrm>
            <a:off x="6576493" y="3113214"/>
            <a:ext cx="1681330" cy="1200329"/>
          </a:xfrm>
          <a:prstGeom prst="rect">
            <a:avLst/>
          </a:prstGeom>
          <a:solidFill>
            <a:schemeClr val="bg1"/>
          </a:solidFill>
          <a:ln>
            <a:solidFill>
              <a:schemeClr val="accent5"/>
            </a:solidFill>
          </a:ln>
        </p:spPr>
        <p:txBody>
          <a:bodyPr wrap="square">
            <a:spAutoFit/>
          </a:bodyPr>
          <a:lstStyle/>
          <a:p>
            <a:r>
              <a:rPr lang="en-US" altLang="zh-CN" b="0">
                <a:solidFill>
                  <a:srgbClr val="098658"/>
                </a:solidFill>
                <a:effectLst/>
                <a:latin typeface="Consolas" panose="020B0609020204030204" pitchFamily="49" charset="0"/>
              </a:rPr>
              <a:t>166.667</a:t>
            </a:r>
            <a:endParaRPr lang="en-US" altLang="zh-CN" b="0">
              <a:solidFill>
                <a:srgbClr val="000000"/>
              </a:solidFill>
              <a:effectLst/>
              <a:latin typeface="Consolas" panose="020B0609020204030204" pitchFamily="49" charset="0"/>
            </a:endParaRPr>
          </a:p>
          <a:p>
            <a:r>
              <a:rPr lang="en-US" altLang="zh-CN" b="0">
                <a:solidFill>
                  <a:srgbClr val="098658"/>
                </a:solidFill>
                <a:effectLst/>
                <a:latin typeface="Consolas" panose="020B0609020204030204" pitchFamily="49" charset="0"/>
              </a:rPr>
              <a:t>1.66667e+06</a:t>
            </a:r>
            <a:endParaRPr lang="en-US" altLang="zh-CN" b="0">
              <a:solidFill>
                <a:srgbClr val="000000"/>
              </a:solidFill>
              <a:effectLst/>
              <a:latin typeface="Consolas" panose="020B0609020204030204" pitchFamily="49" charset="0"/>
            </a:endParaRPr>
          </a:p>
          <a:p>
            <a:r>
              <a:rPr lang="en-US" altLang="zh-CN" b="0">
                <a:solidFill>
                  <a:srgbClr val="098658"/>
                </a:solidFill>
                <a:effectLst/>
                <a:latin typeface="Consolas" panose="020B0609020204030204" pitchFamily="49" charset="0"/>
              </a:rPr>
              <a:t>1.66667e-06</a:t>
            </a:r>
            <a:endParaRPr lang="en-US" altLang="zh-CN" b="0">
              <a:solidFill>
                <a:srgbClr val="000000"/>
              </a:solidFill>
              <a:effectLst/>
              <a:latin typeface="Consolas" panose="020B0609020204030204" pitchFamily="49" charset="0"/>
            </a:endParaRPr>
          </a:p>
          <a:p>
            <a:r>
              <a:rPr lang="en-US" altLang="zh-CN" b="0">
                <a:solidFill>
                  <a:srgbClr val="098658"/>
                </a:solidFill>
                <a:effectLst/>
                <a:latin typeface="Consolas" panose="020B0609020204030204" pitchFamily="49" charset="0"/>
              </a:rPr>
              <a:t>1.6666e-06</a:t>
            </a:r>
            <a:endParaRPr lang="en-US" altLang="zh-CN"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54994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F72A59A9-9567-4545-8321-46A96B9D6740}"/>
              </a:ext>
            </a:extLst>
          </p:cNvPr>
          <p:cNvSpPr>
            <a:spLocks noGrp="1"/>
          </p:cNvSpPr>
          <p:nvPr>
            <p:ph sz="quarter" idx="13"/>
          </p:nvPr>
        </p:nvSpPr>
        <p:spPr/>
        <p:txBody>
          <a:bodyPr/>
          <a:lstStyle/>
          <a:p>
            <a:endParaRPr lang="zh-CN" altLang="en-US"/>
          </a:p>
        </p:txBody>
      </p:sp>
      <p:sp>
        <p:nvSpPr>
          <p:cNvPr id="5" name="内容占位符 1">
            <a:extLst>
              <a:ext uri="{FF2B5EF4-FFF2-40B4-BE49-F238E27FC236}">
                <a16:creationId xmlns:a16="http://schemas.microsoft.com/office/drawing/2014/main" id="{331404F5-4F30-413C-812B-DC6CDEE6C7F5}"/>
              </a:ext>
            </a:extLst>
          </p:cNvPr>
          <p:cNvSpPr txBox="1">
            <a:spLocks/>
          </p:cNvSpPr>
          <p:nvPr/>
        </p:nvSpPr>
        <p:spPr>
          <a:xfrm>
            <a:off x="739588" y="1108246"/>
            <a:ext cx="7664825" cy="5038554"/>
          </a:xfrm>
          <a:prstGeom prst="rect">
            <a:avLst/>
          </a:prstGeom>
          <a:solidFill>
            <a:schemeClr val="bg1">
              <a:alpha val="81000"/>
            </a:schemeClr>
          </a:solidFill>
          <a:ln>
            <a:solidFill>
              <a:schemeClr val="bg1">
                <a:lumMod val="50000"/>
              </a:schemeClr>
            </a:solidFill>
          </a:ln>
        </p:spPr>
        <p:txBody>
          <a:bodyPr vert="horz" lIns="252000" tIns="45720" rIns="252000" bIns="45720" rtlCol="0">
            <a:normAutofit/>
          </a:bodyPr>
          <a:lstStyle>
            <a:lvl1pPr marL="171450" indent="0" algn="l" defTabSz="685800" rtl="0" eaLnBrk="1" latinLnBrk="0" hangingPunct="1">
              <a:lnSpc>
                <a:spcPct val="100000"/>
              </a:lnSpc>
              <a:spcBef>
                <a:spcPts val="750"/>
              </a:spcBef>
              <a:buFont typeface="Arial" panose="020B0604020202020204" pitchFamily="34" charset="0"/>
              <a:buNone/>
              <a:defRPr sz="2400" kern="1200">
                <a:solidFill>
                  <a:schemeClr val="accent5">
                    <a:lumMod val="75000"/>
                  </a:schemeClr>
                </a:solidFill>
                <a:latin typeface="+mn-lt"/>
                <a:ea typeface="+mn-ea"/>
                <a:cs typeface="+mn-cs"/>
              </a:defRPr>
            </a:lvl1pPr>
            <a:lvl2pPr marL="514350" indent="0" algn="l" defTabSz="685800" rtl="0" eaLnBrk="1" latinLnBrk="0" hangingPunct="1">
              <a:lnSpc>
                <a:spcPct val="100000"/>
              </a:lnSpc>
              <a:spcBef>
                <a:spcPts val="375"/>
              </a:spcBef>
              <a:buFont typeface="Arial" panose="020B0604020202020204" pitchFamily="34" charset="0"/>
              <a:buNone/>
              <a:defRPr sz="2100" kern="1200">
                <a:solidFill>
                  <a:schemeClr val="accent5">
                    <a:lumMod val="75000"/>
                  </a:schemeClr>
                </a:solidFill>
                <a:latin typeface="+mn-lt"/>
                <a:ea typeface="+mn-ea"/>
                <a:cs typeface="+mn-cs"/>
              </a:defRPr>
            </a:lvl2pPr>
            <a:lvl3pPr marL="857250" indent="0" algn="l" defTabSz="685800" rtl="0" eaLnBrk="1" latinLnBrk="0" hangingPunct="1">
              <a:lnSpc>
                <a:spcPct val="100000"/>
              </a:lnSpc>
              <a:spcBef>
                <a:spcPts val="375"/>
              </a:spcBef>
              <a:buFont typeface="Arial" panose="020B0604020202020204" pitchFamily="34" charset="0"/>
              <a:buNone/>
              <a:defRPr sz="1800" kern="1200">
                <a:solidFill>
                  <a:schemeClr val="accent5">
                    <a:lumMod val="75000"/>
                  </a:schemeClr>
                </a:solidFill>
                <a:latin typeface="+mn-lt"/>
                <a:ea typeface="+mn-ea"/>
                <a:cs typeface="+mn-cs"/>
              </a:defRPr>
            </a:lvl3pPr>
            <a:lvl4pPr marL="1200150" indent="0" algn="l" defTabSz="685800" rtl="0" eaLnBrk="1" latinLnBrk="0" hangingPunct="1">
              <a:lnSpc>
                <a:spcPct val="100000"/>
              </a:lnSpc>
              <a:spcBef>
                <a:spcPts val="375"/>
              </a:spcBef>
              <a:buFont typeface="Arial" panose="020B0604020202020204" pitchFamily="34" charset="0"/>
              <a:buNone/>
              <a:defRPr sz="1500" kern="1200">
                <a:solidFill>
                  <a:schemeClr val="accent5">
                    <a:lumMod val="75000"/>
                  </a:schemeClr>
                </a:solidFill>
                <a:latin typeface="+mn-lt"/>
                <a:ea typeface="+mn-ea"/>
                <a:cs typeface="+mn-cs"/>
              </a:defRPr>
            </a:lvl4pPr>
            <a:lvl5pPr marL="1543050" indent="0" algn="l" defTabSz="685800" rtl="0" eaLnBrk="1" latinLnBrk="0" hangingPunct="1">
              <a:lnSpc>
                <a:spcPct val="100000"/>
              </a:lnSpc>
              <a:spcBef>
                <a:spcPts val="375"/>
              </a:spcBef>
              <a:buFont typeface="Arial" panose="020B0604020202020204" pitchFamily="34" charset="0"/>
              <a:buNone/>
              <a:defRPr sz="1500" kern="1200">
                <a:solidFill>
                  <a:schemeClr val="accent5">
                    <a:lumMod val="7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algn="ctr"/>
            <a:endParaRPr lang="en-US" altLang="zh-CN" b="1" dirty="0"/>
          </a:p>
          <a:p>
            <a:pPr marL="0" algn="ctr"/>
            <a:r>
              <a:rPr lang="zh-CN" altLang="en-US" b="1" dirty="0">
                <a:solidFill>
                  <a:schemeClr val="accent5">
                    <a:lumMod val="50000"/>
                  </a:schemeClr>
                </a:solidFill>
              </a:rPr>
              <a:t>版权声明</a:t>
            </a:r>
            <a:endParaRPr lang="en-US" altLang="zh-CN" b="1" dirty="0">
              <a:solidFill>
                <a:schemeClr val="accent5">
                  <a:lumMod val="50000"/>
                </a:schemeClr>
              </a:solidFill>
            </a:endParaRPr>
          </a:p>
          <a:p>
            <a:pPr marL="0"/>
            <a:endParaRPr lang="en-US" altLang="zh-CN" sz="2000" dirty="0"/>
          </a:p>
          <a:p>
            <a:pPr marL="0"/>
            <a:r>
              <a:rPr lang="zh-CN" altLang="en-US" sz="2000" dirty="0">
                <a:latin typeface="楷体" panose="02010609060101010101" pitchFamily="49" charset="-122"/>
                <a:ea typeface="楷体" panose="02010609060101010101" pitchFamily="49" charset="-122"/>
              </a:rPr>
              <a:t>本课件为</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深入浅出程序设计竞赛</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基础篇</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的配套课件，版权归 </a:t>
            </a:r>
            <a:r>
              <a:rPr lang="zh-CN" altLang="en-US" sz="2000" b="1" dirty="0">
                <a:latin typeface="楷体" panose="02010609060101010101" pitchFamily="49" charset="-122"/>
                <a:ea typeface="楷体" panose="02010609060101010101" pitchFamily="49" charset="-122"/>
              </a:rPr>
              <a:t>洛谷 </a:t>
            </a:r>
            <a:r>
              <a:rPr lang="zh-CN" altLang="en-US" sz="2000" dirty="0">
                <a:latin typeface="楷体" panose="02010609060101010101" pitchFamily="49" charset="-122"/>
                <a:ea typeface="楷体" panose="02010609060101010101" pitchFamily="49" charset="-122"/>
              </a:rPr>
              <a:t>所有。所有个人或者机构均可免费使用本课件，亦可免费传播，但不可付费交易本系列课件。</a:t>
            </a:r>
            <a:endParaRPr lang="en-US" altLang="zh-CN" sz="2000" dirty="0">
              <a:latin typeface="楷体" panose="02010609060101010101" pitchFamily="49" charset="-122"/>
              <a:ea typeface="楷体" panose="02010609060101010101" pitchFamily="49" charset="-122"/>
            </a:endParaRPr>
          </a:p>
          <a:p>
            <a:pPr marL="0"/>
            <a:r>
              <a:rPr lang="zh-CN" altLang="en-US" sz="2000" dirty="0">
                <a:latin typeface="楷体" panose="02010609060101010101" pitchFamily="49" charset="-122"/>
                <a:ea typeface="楷体" panose="02010609060101010101" pitchFamily="49" charset="-122"/>
              </a:rPr>
              <a:t>若引用本课件的内容，或者进行二次创作，请标明本课件的出处。</a:t>
            </a:r>
            <a:endParaRPr lang="en-US" altLang="zh-CN" sz="2000" dirty="0">
              <a:latin typeface="楷体" panose="02010609060101010101" pitchFamily="49" charset="-122"/>
              <a:ea typeface="楷体" panose="02010609060101010101" pitchFamily="49" charset="-122"/>
            </a:endParaRPr>
          </a:p>
          <a:p>
            <a:pPr marL="0"/>
            <a:endParaRPr lang="en-US" altLang="zh-CN" sz="2000" dirty="0">
              <a:latin typeface="楷体" panose="02010609060101010101" pitchFamily="49" charset="-122"/>
              <a:ea typeface="楷体" panose="02010609060101010101" pitchFamily="49" charset="-122"/>
            </a:endParaRPr>
          </a:p>
          <a:p>
            <a:pPr marL="342900" indent="-342900">
              <a:buFont typeface="Arial" panose="020B0604020202020204" pitchFamily="34" charset="0"/>
              <a:buChar char="•"/>
            </a:pPr>
            <a:r>
              <a:rPr lang="zh-CN" altLang="en-US" sz="2000" dirty="0">
                <a:latin typeface="楷体" panose="02010609060101010101" pitchFamily="49" charset="-122"/>
                <a:ea typeface="楷体" panose="02010609060101010101" pitchFamily="49" charset="-122"/>
              </a:rPr>
              <a:t>其它</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深基</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配套资源、购买本书等请参阅：</a:t>
            </a:r>
            <a:br>
              <a:rPr lang="en-US" altLang="zh-CN" sz="2000" dirty="0">
                <a:latin typeface="楷体" panose="02010609060101010101" pitchFamily="49" charset="-122"/>
                <a:ea typeface="楷体" panose="02010609060101010101" pitchFamily="49" charset="-122"/>
              </a:rPr>
            </a:br>
            <a:r>
              <a:rPr lang="en-US" altLang="zh-CN" sz="1800" dirty="0">
                <a:latin typeface="楷体" panose="02010609060101010101" pitchFamily="49" charset="-122"/>
                <a:ea typeface="楷体" panose="02010609060101010101" pitchFamily="49" charset="-122"/>
                <a:hlinkClick r:id="rId2"/>
              </a:rPr>
              <a:t>https://</a:t>
            </a:r>
            <a:r>
              <a:rPr lang="en-US" altLang="zh-CN" sz="1800" dirty="0" err="1">
                <a:latin typeface="楷体" panose="02010609060101010101" pitchFamily="49" charset="-122"/>
                <a:ea typeface="楷体" panose="02010609060101010101" pitchFamily="49" charset="-122"/>
                <a:hlinkClick r:id="rId2"/>
              </a:rPr>
              <a:t>www.luogu.com.cn</a:t>
            </a:r>
            <a:r>
              <a:rPr lang="en-US" altLang="zh-CN" sz="1800" dirty="0">
                <a:latin typeface="楷体" panose="02010609060101010101" pitchFamily="49" charset="-122"/>
                <a:ea typeface="楷体" panose="02010609060101010101" pitchFamily="49" charset="-122"/>
                <a:hlinkClick r:id="rId2"/>
              </a:rPr>
              <a:t>/blog/</a:t>
            </a:r>
            <a:r>
              <a:rPr lang="en-US" altLang="zh-CN" sz="1800" dirty="0" err="1">
                <a:latin typeface="楷体" panose="02010609060101010101" pitchFamily="49" charset="-122"/>
                <a:ea typeface="楷体" panose="02010609060101010101" pitchFamily="49" charset="-122"/>
                <a:hlinkClick r:id="rId2"/>
              </a:rPr>
              <a:t>kkksc03</a:t>
            </a:r>
            <a:r>
              <a:rPr lang="en-US" altLang="zh-CN" sz="1800" dirty="0">
                <a:latin typeface="楷体" panose="02010609060101010101" pitchFamily="49" charset="-122"/>
                <a:ea typeface="楷体" panose="02010609060101010101" pitchFamily="49" charset="-122"/>
                <a:hlinkClick r:id="rId2"/>
              </a:rPr>
              <a:t>/IPC-resources</a:t>
            </a:r>
            <a:r>
              <a:rPr lang="en-US" altLang="zh-CN" sz="1800" dirty="0">
                <a:latin typeface="楷体" panose="02010609060101010101" pitchFamily="49" charset="-122"/>
                <a:ea typeface="楷体" panose="02010609060101010101" pitchFamily="49" charset="-122"/>
              </a:rPr>
              <a:t> </a:t>
            </a:r>
          </a:p>
          <a:p>
            <a:pPr marL="342900" indent="-342900">
              <a:buFont typeface="Arial" panose="020B0604020202020204" pitchFamily="34" charset="0"/>
              <a:buChar char="•"/>
            </a:pPr>
            <a:r>
              <a:rPr lang="zh-CN" altLang="en-US" sz="2000" dirty="0">
                <a:latin typeface="楷体" panose="02010609060101010101" pitchFamily="49" charset="-122"/>
                <a:ea typeface="楷体" panose="02010609060101010101" pitchFamily="49" charset="-122"/>
              </a:rPr>
              <a:t>如果课件有任何错误，请在这里反馈</a:t>
            </a:r>
            <a:br>
              <a:rPr lang="en-US" altLang="zh-CN" sz="2000" dirty="0">
                <a:latin typeface="楷体" panose="02010609060101010101" pitchFamily="49" charset="-122"/>
                <a:ea typeface="楷体" panose="02010609060101010101" pitchFamily="49" charset="-122"/>
              </a:rPr>
            </a:br>
            <a:r>
              <a:rPr lang="en-US" altLang="zh-CN" sz="1800" dirty="0">
                <a:latin typeface="楷体" panose="02010609060101010101" pitchFamily="49" charset="-122"/>
                <a:ea typeface="楷体" panose="02010609060101010101" pitchFamily="49" charset="-122"/>
                <a:hlinkClick r:id="rId3"/>
              </a:rPr>
              <a:t>https://</a:t>
            </a:r>
            <a:r>
              <a:rPr lang="en-US" altLang="zh-CN" sz="1800" dirty="0" err="1">
                <a:latin typeface="楷体" panose="02010609060101010101" pitchFamily="49" charset="-122"/>
                <a:ea typeface="楷体" panose="02010609060101010101" pitchFamily="49" charset="-122"/>
                <a:hlinkClick r:id="rId3"/>
              </a:rPr>
              <a:t>www.luogu.com.cn</a:t>
            </a:r>
            <a:r>
              <a:rPr lang="en-US" altLang="zh-CN" sz="1800" dirty="0">
                <a:latin typeface="楷体" panose="02010609060101010101" pitchFamily="49" charset="-122"/>
                <a:ea typeface="楷体" panose="02010609060101010101" pitchFamily="49" charset="-122"/>
                <a:hlinkClick r:id="rId3"/>
              </a:rPr>
              <a:t>/discuss/show/296741</a:t>
            </a:r>
            <a:r>
              <a:rPr lang="en-US" altLang="zh-CN" sz="1800" dirty="0">
                <a:latin typeface="楷体" panose="02010609060101010101" pitchFamily="49" charset="-122"/>
                <a:ea typeface="楷体" panose="02010609060101010101" pitchFamily="49" charset="-122"/>
              </a:rPr>
              <a:t> </a:t>
            </a:r>
            <a:endParaRPr lang="en-US" altLang="zh-CN" sz="20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156300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C7C163-1205-41C7-9153-322AB25C8E68}"/>
              </a:ext>
            </a:extLst>
          </p:cNvPr>
          <p:cNvSpPr>
            <a:spLocks noGrp="1"/>
          </p:cNvSpPr>
          <p:nvPr>
            <p:ph type="title"/>
          </p:nvPr>
        </p:nvSpPr>
        <p:spPr/>
        <p:txBody>
          <a:bodyPr/>
          <a:lstStyle/>
          <a:p>
            <a:r>
              <a:rPr lang="zh-CN" altLang="zh-CN"/>
              <a:t>火车问题</a:t>
            </a:r>
            <a:endParaRPr lang="zh-CN" altLang="en-US"/>
          </a:p>
        </p:txBody>
      </p:sp>
      <p:sp>
        <p:nvSpPr>
          <p:cNvPr id="3" name="内容占位符 2">
            <a:extLst>
              <a:ext uri="{FF2B5EF4-FFF2-40B4-BE49-F238E27FC236}">
                <a16:creationId xmlns:a16="http://schemas.microsoft.com/office/drawing/2014/main" id="{0CE42481-BB5B-4B90-89B3-007F71BEBF64}"/>
              </a:ext>
            </a:extLst>
          </p:cNvPr>
          <p:cNvSpPr>
            <a:spLocks noGrp="1"/>
          </p:cNvSpPr>
          <p:nvPr>
            <p:ph idx="1"/>
          </p:nvPr>
        </p:nvSpPr>
        <p:spPr/>
        <p:txBody>
          <a:bodyPr/>
          <a:lstStyle/>
          <a:p>
            <a:r>
              <a:rPr lang="zh-CN" altLang="en-US">
                <a:solidFill>
                  <a:schemeClr val="accent2"/>
                </a:solidFill>
              </a:rPr>
              <a:t>例 </a:t>
            </a:r>
            <a:r>
              <a:rPr lang="en-US" altLang="zh-CN">
                <a:solidFill>
                  <a:schemeClr val="accent2"/>
                </a:solidFill>
              </a:rPr>
              <a:t>1.6</a:t>
            </a:r>
            <a:endParaRPr lang="en-US" altLang="zh-CN"/>
          </a:p>
          <a:p>
            <a:r>
              <a:rPr lang="zh-CN" altLang="zh-CN"/>
              <a:t>甲列火车长</a:t>
            </a:r>
            <a:r>
              <a:rPr lang="en-US" altLang="zh-CN"/>
              <a:t> 260 </a:t>
            </a:r>
            <a:r>
              <a:rPr lang="zh-CN" altLang="zh-CN"/>
              <a:t>米，每秒行</a:t>
            </a:r>
            <a:r>
              <a:rPr lang="en-US" altLang="zh-CN"/>
              <a:t> 12 </a:t>
            </a:r>
            <a:r>
              <a:rPr lang="zh-CN" altLang="zh-CN"/>
              <a:t>米；乙列火车长</a:t>
            </a:r>
            <a:r>
              <a:rPr lang="en-US" altLang="zh-CN"/>
              <a:t> 220 </a:t>
            </a:r>
            <a:r>
              <a:rPr lang="zh-CN" altLang="zh-CN"/>
              <a:t>米，每秒行</a:t>
            </a:r>
            <a:r>
              <a:rPr lang="en-US" altLang="zh-CN"/>
              <a:t> 20 </a:t>
            </a:r>
            <a:r>
              <a:rPr lang="zh-CN" altLang="zh-CN"/>
              <a:t>米，两车相向而行，从两车车头相遇时开始计时，多长时间后两车车尾相离？已知答案是</a:t>
            </a:r>
            <a:r>
              <a:rPr lang="zh-CN" altLang="zh-CN">
                <a:solidFill>
                  <a:schemeClr val="accent2"/>
                </a:solidFill>
              </a:rPr>
              <a:t>整数</a:t>
            </a:r>
            <a:r>
              <a:rPr lang="zh-CN" altLang="zh-CN"/>
              <a:t>。</a:t>
            </a:r>
            <a:endParaRPr lang="en-US" altLang="zh-CN"/>
          </a:p>
          <a:p>
            <a:r>
              <a:rPr lang="en-US" altLang="zh-CN"/>
              <a:t>(260 + 220) / (12 + 20)</a:t>
            </a:r>
            <a:endParaRPr lang="zh-CN" altLang="zh-CN"/>
          </a:p>
        </p:txBody>
      </p:sp>
      <p:sp>
        <p:nvSpPr>
          <p:cNvPr id="4" name="页脚占位符 3">
            <a:extLst>
              <a:ext uri="{FF2B5EF4-FFF2-40B4-BE49-F238E27FC236}">
                <a16:creationId xmlns:a16="http://schemas.microsoft.com/office/drawing/2014/main" id="{2736F0EE-8610-4D18-BB61-98A61722A269}"/>
              </a:ext>
            </a:extLst>
          </p:cNvPr>
          <p:cNvSpPr>
            <a:spLocks noGrp="1"/>
          </p:cNvSpPr>
          <p:nvPr>
            <p:ph type="ftr" sz="quarter" idx="11"/>
          </p:nvPr>
        </p:nvSpPr>
        <p:spPr/>
        <p:txBody>
          <a:bodyPr/>
          <a:lstStyle/>
          <a:p>
            <a:r>
              <a:rPr lang="zh-CN" altLang="en-US"/>
              <a:t>洛谷信息学竞赛课程 入门（上）</a:t>
            </a:r>
          </a:p>
        </p:txBody>
      </p:sp>
      <p:sp>
        <p:nvSpPr>
          <p:cNvPr id="7" name="文本框 6">
            <a:extLst>
              <a:ext uri="{FF2B5EF4-FFF2-40B4-BE49-F238E27FC236}">
                <a16:creationId xmlns:a16="http://schemas.microsoft.com/office/drawing/2014/main" id="{00F11103-1A20-4800-9AC5-4DE9DEE888B9}"/>
              </a:ext>
            </a:extLst>
          </p:cNvPr>
          <p:cNvSpPr txBox="1"/>
          <p:nvPr/>
        </p:nvSpPr>
        <p:spPr>
          <a:xfrm>
            <a:off x="2029463" y="4619944"/>
            <a:ext cx="5339646" cy="1569660"/>
          </a:xfrm>
          <a:prstGeom prst="rect">
            <a:avLst/>
          </a:prstGeom>
          <a:solidFill>
            <a:schemeClr val="bg1"/>
          </a:solidFill>
          <a:ln>
            <a:solidFill>
              <a:schemeClr val="accent5"/>
            </a:solidFill>
          </a:ln>
        </p:spPr>
        <p:txBody>
          <a:bodyPr wrap="square">
            <a:spAutoFit/>
          </a:bodyPr>
          <a:lstStyle/>
          <a:p>
            <a:r>
              <a:rPr lang="en-US" altLang="zh-CN" sz="1600" b="0">
                <a:solidFill>
                  <a:srgbClr val="AF00DB"/>
                </a:solidFill>
                <a:effectLst/>
                <a:latin typeface="Consolas" panose="020B0609020204030204" pitchFamily="49" charset="0"/>
              </a:rPr>
              <a:t>#include</a:t>
            </a:r>
            <a:r>
              <a:rPr lang="en-US" altLang="zh-CN" sz="1600" b="0">
                <a:solidFill>
                  <a:srgbClr val="A31515"/>
                </a:solidFill>
                <a:effectLst/>
                <a:latin typeface="Consolas" panose="020B0609020204030204" pitchFamily="49" charset="0"/>
              </a:rPr>
              <a:t>&lt;iostream&gt;</a:t>
            </a:r>
            <a:endParaRPr lang="en-US" altLang="zh-CN" sz="1600" b="0">
              <a:solidFill>
                <a:srgbClr val="000000"/>
              </a:solidFill>
              <a:effectLst/>
              <a:latin typeface="Consolas" panose="020B0609020204030204" pitchFamily="49" charset="0"/>
            </a:endParaRPr>
          </a:p>
          <a:p>
            <a:r>
              <a:rPr lang="en-US" altLang="zh-CN" sz="1600" b="0">
                <a:solidFill>
                  <a:srgbClr val="AF00DB"/>
                </a:solidFill>
                <a:effectLst/>
                <a:latin typeface="Consolas" panose="020B0609020204030204" pitchFamily="49" charset="0"/>
              </a:rPr>
              <a:t>using</a:t>
            </a: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namespace</a:t>
            </a:r>
            <a:r>
              <a:rPr lang="en-US" altLang="zh-CN" sz="1600" b="0">
                <a:solidFill>
                  <a:srgbClr val="000000"/>
                </a:solidFill>
                <a:effectLst/>
                <a:latin typeface="Consolas" panose="020B0609020204030204" pitchFamily="49" charset="0"/>
              </a:rPr>
              <a:t> </a:t>
            </a:r>
            <a:r>
              <a:rPr lang="en-US" altLang="zh-CN" sz="1600" b="0">
                <a:solidFill>
                  <a:srgbClr val="267F99"/>
                </a:solidFill>
                <a:effectLst/>
                <a:latin typeface="Consolas" panose="020B0609020204030204" pitchFamily="49" charset="0"/>
              </a:rPr>
              <a:t>std</a:t>
            </a:r>
            <a:r>
              <a:rPr lang="en-US" altLang="zh-CN" sz="1600" b="0">
                <a:solidFill>
                  <a:srgbClr val="000000"/>
                </a:solidFill>
                <a:effectLst/>
                <a:latin typeface="Consolas" panose="020B0609020204030204" pitchFamily="49" charset="0"/>
              </a:rPr>
              <a:t>;</a:t>
            </a:r>
          </a:p>
          <a:p>
            <a:r>
              <a:rPr lang="en-US" altLang="zh-CN" sz="1600" b="0">
                <a:solidFill>
                  <a:srgbClr val="0000FF"/>
                </a:solidFill>
                <a:effectLst/>
                <a:latin typeface="Consolas" panose="020B0609020204030204" pitchFamily="49" charset="0"/>
              </a:rPr>
              <a:t>int</a:t>
            </a:r>
            <a:r>
              <a:rPr lang="en-US" altLang="zh-CN" sz="1600" b="0">
                <a:solidFill>
                  <a:srgbClr val="000000"/>
                </a:solidFill>
                <a:effectLst/>
                <a:latin typeface="Consolas" panose="020B0609020204030204" pitchFamily="49" charset="0"/>
              </a:rPr>
              <a:t> </a:t>
            </a:r>
            <a:r>
              <a:rPr lang="en-US" altLang="zh-CN" sz="1600" b="0">
                <a:solidFill>
                  <a:srgbClr val="795E26"/>
                </a:solidFill>
                <a:effectLst/>
                <a:latin typeface="Consolas" panose="020B0609020204030204" pitchFamily="49" charset="0"/>
              </a:rPr>
              <a:t>main</a:t>
            </a:r>
            <a:r>
              <a:rPr lang="en-US" altLang="zh-CN" sz="1600" b="0">
                <a:solidFill>
                  <a:srgbClr val="000000"/>
                </a:solidFill>
                <a:effectLst/>
                <a:latin typeface="Consolas" panose="020B0609020204030204" pitchFamily="49" charset="0"/>
              </a:rPr>
              <a:t>() {</a:t>
            </a:r>
          </a:p>
          <a:p>
            <a:r>
              <a:rPr lang="en-US" altLang="zh-CN" sz="1600" b="0">
                <a:solidFill>
                  <a:srgbClr val="000000"/>
                </a:solidFill>
                <a:effectLst/>
                <a:latin typeface="Consolas" panose="020B0609020204030204" pitchFamily="49" charset="0"/>
              </a:rPr>
              <a:t>    </a:t>
            </a:r>
            <a:r>
              <a:rPr lang="en-US" altLang="zh-CN" sz="1600" b="0" err="1">
                <a:solidFill>
                  <a:srgbClr val="000000"/>
                </a:solidFill>
                <a:effectLst/>
                <a:latin typeface="Consolas" panose="020B0609020204030204" pitchFamily="49" charset="0"/>
              </a:rPr>
              <a:t>cout</a:t>
            </a:r>
            <a:r>
              <a:rPr lang="en-US" altLang="zh-CN" sz="1600" b="0">
                <a:solidFill>
                  <a:srgbClr val="000000"/>
                </a:solidFill>
                <a:effectLst/>
                <a:latin typeface="Consolas" panose="020B0609020204030204" pitchFamily="49" charset="0"/>
              </a:rPr>
              <a:t> &lt;&lt; (</a:t>
            </a:r>
            <a:r>
              <a:rPr lang="en-US" altLang="zh-CN" sz="1600" b="0">
                <a:solidFill>
                  <a:srgbClr val="098658"/>
                </a:solidFill>
                <a:effectLst/>
                <a:latin typeface="Consolas" panose="020B0609020204030204" pitchFamily="49" charset="0"/>
              </a:rPr>
              <a:t>260</a:t>
            </a:r>
            <a:r>
              <a:rPr lang="en-US" altLang="zh-CN" sz="1600" b="0">
                <a:solidFill>
                  <a:srgbClr val="000000"/>
                </a:solidFill>
                <a:effectLst/>
                <a:latin typeface="Consolas" panose="020B0609020204030204" pitchFamily="49" charset="0"/>
              </a:rPr>
              <a:t> + </a:t>
            </a:r>
            <a:r>
              <a:rPr lang="en-US" altLang="zh-CN" sz="1600" b="0">
                <a:solidFill>
                  <a:srgbClr val="098658"/>
                </a:solidFill>
                <a:effectLst/>
                <a:latin typeface="Consolas" panose="020B0609020204030204" pitchFamily="49" charset="0"/>
              </a:rPr>
              <a:t>220</a:t>
            </a:r>
            <a:r>
              <a:rPr lang="en-US" altLang="zh-CN" sz="1600" b="0">
                <a:solidFill>
                  <a:srgbClr val="000000"/>
                </a:solidFill>
                <a:effectLst/>
                <a:latin typeface="Consolas" panose="020B0609020204030204" pitchFamily="49" charset="0"/>
              </a:rPr>
              <a:t>) / (</a:t>
            </a:r>
            <a:r>
              <a:rPr lang="en-US" altLang="zh-CN" sz="1600" b="0">
                <a:solidFill>
                  <a:srgbClr val="098658"/>
                </a:solidFill>
                <a:effectLst/>
                <a:latin typeface="Consolas" panose="020B0609020204030204" pitchFamily="49" charset="0"/>
              </a:rPr>
              <a:t>12</a:t>
            </a:r>
            <a:r>
              <a:rPr lang="en-US" altLang="zh-CN" sz="1600" b="0">
                <a:solidFill>
                  <a:srgbClr val="000000"/>
                </a:solidFill>
                <a:effectLst/>
                <a:latin typeface="Consolas" panose="020B0609020204030204" pitchFamily="49" charset="0"/>
              </a:rPr>
              <a:t> + </a:t>
            </a:r>
            <a:r>
              <a:rPr lang="en-US" altLang="zh-CN" sz="1600" b="0">
                <a:solidFill>
                  <a:srgbClr val="098658"/>
                </a:solidFill>
                <a:effectLst/>
                <a:latin typeface="Consolas" panose="020B0609020204030204" pitchFamily="49" charset="0"/>
              </a:rPr>
              <a:t>20</a:t>
            </a:r>
            <a:r>
              <a:rPr lang="en-US" altLang="zh-CN" sz="1600" b="0">
                <a:solidFill>
                  <a:srgbClr val="000000"/>
                </a:solidFill>
                <a:effectLst/>
                <a:latin typeface="Consolas" panose="020B0609020204030204" pitchFamily="49" charset="0"/>
              </a:rPr>
              <a:t>) &lt;&lt; </a:t>
            </a:r>
            <a:r>
              <a:rPr lang="en-US" altLang="zh-CN" sz="1600" b="0" err="1">
                <a:solidFill>
                  <a:srgbClr val="000000"/>
                </a:solidFill>
                <a:effectLst/>
                <a:latin typeface="Consolas" panose="020B0609020204030204" pitchFamily="49" charset="0"/>
              </a:rPr>
              <a:t>endl</a:t>
            </a:r>
            <a:r>
              <a:rPr lang="en-US" altLang="zh-CN" sz="1600" b="0">
                <a:solidFill>
                  <a:srgbClr val="000000"/>
                </a:solidFill>
                <a:effectLst/>
                <a:latin typeface="Consolas" panose="020B0609020204030204" pitchFamily="49" charset="0"/>
              </a:rPr>
              <a:t>;</a:t>
            </a:r>
          </a:p>
          <a:p>
            <a:r>
              <a:rPr lang="en-US" altLang="zh-CN" sz="1600" b="0">
                <a:solidFill>
                  <a:srgbClr val="000000"/>
                </a:solidFill>
                <a:effectLst/>
                <a:latin typeface="Consolas" panose="020B0609020204030204" pitchFamily="49" charset="0"/>
              </a:rPr>
              <a:t>    </a:t>
            </a:r>
            <a:r>
              <a:rPr lang="en-US" altLang="zh-CN" sz="1600" b="0">
                <a:solidFill>
                  <a:srgbClr val="AF00DB"/>
                </a:solidFill>
                <a:effectLst/>
                <a:latin typeface="Consolas" panose="020B0609020204030204" pitchFamily="49" charset="0"/>
              </a:rPr>
              <a:t>return</a:t>
            </a:r>
            <a:r>
              <a:rPr lang="en-US" altLang="zh-CN" sz="1600" b="0">
                <a:solidFill>
                  <a:srgbClr val="000000"/>
                </a:solidFill>
                <a:effectLst/>
                <a:latin typeface="Consolas" panose="020B0609020204030204" pitchFamily="49" charset="0"/>
              </a:rPr>
              <a:t> </a:t>
            </a:r>
            <a:r>
              <a:rPr lang="en-US" altLang="zh-CN" sz="1600" b="0">
                <a:solidFill>
                  <a:srgbClr val="098658"/>
                </a:solidFill>
                <a:effectLst/>
                <a:latin typeface="Consolas" panose="020B0609020204030204" pitchFamily="49" charset="0"/>
              </a:rPr>
              <a:t>0</a:t>
            </a:r>
            <a:r>
              <a:rPr lang="en-US" altLang="zh-CN" sz="1600" b="0">
                <a:solidFill>
                  <a:srgbClr val="000000"/>
                </a:solidFill>
                <a:effectLst/>
                <a:latin typeface="Consolas" panose="020B0609020204030204" pitchFamily="49" charset="0"/>
              </a:rPr>
              <a:t>;</a:t>
            </a:r>
          </a:p>
          <a:p>
            <a:r>
              <a:rPr lang="en-US" altLang="zh-CN" sz="1600" b="0">
                <a:solidFill>
                  <a:srgbClr val="000000"/>
                </a:solidFill>
                <a:effectLst/>
                <a:latin typeface="Consolas" panose="020B0609020204030204" pitchFamily="49" charset="0"/>
              </a:rPr>
              <a:t>}</a:t>
            </a:r>
          </a:p>
        </p:txBody>
      </p:sp>
      <p:pic>
        <p:nvPicPr>
          <p:cNvPr id="6" name="Picture">
            <a:extLst>
              <a:ext uri="{FF2B5EF4-FFF2-40B4-BE49-F238E27FC236}">
                <a16:creationId xmlns:a16="http://schemas.microsoft.com/office/drawing/2014/main" id="{A2FC635E-9EDE-4C97-80B1-ACAE62F78813}"/>
              </a:ext>
            </a:extLst>
          </p:cNvPr>
          <p:cNvPicPr/>
          <p:nvPr/>
        </p:nvPicPr>
        <p:blipFill>
          <a:blip r:embed="rId3">
            <a:extLst>
              <a:ext uri="{28A0092B-C50C-407E-A947-70E740481C1C}">
                <a14:useLocalDpi xmlns:a14="http://schemas.microsoft.com/office/drawing/2010/main"/>
              </a:ext>
            </a:extLst>
          </a:blip>
          <a:stretch>
            <a:fillRect/>
          </a:stretch>
        </p:blipFill>
        <p:spPr bwMode="auto">
          <a:xfrm>
            <a:off x="2113842" y="3484720"/>
            <a:ext cx="5170888" cy="945444"/>
          </a:xfrm>
          <a:prstGeom prst="rect">
            <a:avLst/>
          </a:prstGeom>
          <a:noFill/>
          <a:ln w="9525">
            <a:noFill/>
            <a:headEnd/>
            <a:tailEnd/>
          </a:ln>
        </p:spPr>
      </p:pic>
    </p:spTree>
    <p:extLst>
      <p:ext uri="{BB962C8B-B14F-4D97-AF65-F5344CB8AC3E}">
        <p14:creationId xmlns:p14="http://schemas.microsoft.com/office/powerpoint/2010/main" val="1020972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FEC1B3-1F98-488C-A1F1-0FA15C7EF676}"/>
              </a:ext>
            </a:extLst>
          </p:cNvPr>
          <p:cNvSpPr>
            <a:spLocks noGrp="1"/>
          </p:cNvSpPr>
          <p:nvPr>
            <p:ph type="title"/>
          </p:nvPr>
        </p:nvSpPr>
        <p:spPr/>
        <p:txBody>
          <a:bodyPr/>
          <a:lstStyle/>
          <a:p>
            <a:r>
              <a:rPr lang="zh-CN" altLang="en-US"/>
              <a:t>对角线</a:t>
            </a:r>
          </a:p>
        </p:txBody>
      </p:sp>
      <p:sp>
        <p:nvSpPr>
          <p:cNvPr id="7" name="内容占位符 6">
            <a:extLst>
              <a:ext uri="{FF2B5EF4-FFF2-40B4-BE49-F238E27FC236}">
                <a16:creationId xmlns:a16="http://schemas.microsoft.com/office/drawing/2014/main" id="{DD693EB0-46C3-4FDC-AD5D-4EDBAB1B9FB3}"/>
              </a:ext>
            </a:extLst>
          </p:cNvPr>
          <p:cNvSpPr>
            <a:spLocks noGrp="1"/>
          </p:cNvSpPr>
          <p:nvPr>
            <p:ph idx="1"/>
          </p:nvPr>
        </p:nvSpPr>
        <p:spPr/>
        <p:txBody>
          <a:bodyPr/>
          <a:lstStyle/>
          <a:p>
            <a:r>
              <a:rPr lang="zh-CN" altLang="en-US">
                <a:solidFill>
                  <a:schemeClr val="accent2"/>
                </a:solidFill>
              </a:rPr>
              <a:t>例</a:t>
            </a:r>
            <a:r>
              <a:rPr lang="en-US" altLang="zh-CN">
                <a:solidFill>
                  <a:schemeClr val="accent2"/>
                </a:solidFill>
              </a:rPr>
              <a:t>1.7</a:t>
            </a:r>
          </a:p>
          <a:p>
            <a:r>
              <a:rPr lang="zh-CN" altLang="zh-CN"/>
              <a:t>一个长方形长宽分别是</a:t>
            </a:r>
            <a:r>
              <a:rPr lang="en-US" altLang="zh-CN"/>
              <a:t> 6cm</a:t>
            </a:r>
            <a:r>
              <a:rPr lang="zh-CN" altLang="zh-CN"/>
              <a:t>、</a:t>
            </a:r>
            <a:r>
              <a:rPr lang="en-US" altLang="zh-CN"/>
              <a:t>9cm</a:t>
            </a:r>
            <a:r>
              <a:rPr lang="zh-CN" altLang="zh-CN"/>
              <a:t>，求它的对角线长度。</a:t>
            </a:r>
          </a:p>
        </p:txBody>
      </p:sp>
      <p:grpSp>
        <p:nvGrpSpPr>
          <p:cNvPr id="13" name="组合 12">
            <a:extLst>
              <a:ext uri="{FF2B5EF4-FFF2-40B4-BE49-F238E27FC236}">
                <a16:creationId xmlns:a16="http://schemas.microsoft.com/office/drawing/2014/main" id="{48596BE2-10A6-4F7E-9C14-B082203B982B}"/>
              </a:ext>
            </a:extLst>
          </p:cNvPr>
          <p:cNvGrpSpPr/>
          <p:nvPr/>
        </p:nvGrpSpPr>
        <p:grpSpPr>
          <a:xfrm>
            <a:off x="2317861" y="3082327"/>
            <a:ext cx="4499810" cy="1973179"/>
            <a:chOff x="2317861" y="3082327"/>
            <a:chExt cx="4499810" cy="1973179"/>
          </a:xfrm>
        </p:grpSpPr>
        <p:sp>
          <p:nvSpPr>
            <p:cNvPr id="3" name="矩形 2">
              <a:extLst>
                <a:ext uri="{FF2B5EF4-FFF2-40B4-BE49-F238E27FC236}">
                  <a16:creationId xmlns:a16="http://schemas.microsoft.com/office/drawing/2014/main" id="{82522B7B-9A7A-4179-9FDF-EF6770523E5C}"/>
                </a:ext>
              </a:extLst>
            </p:cNvPr>
            <p:cNvSpPr/>
            <p:nvPr/>
          </p:nvSpPr>
          <p:spPr>
            <a:xfrm>
              <a:off x="2317861" y="3082327"/>
              <a:ext cx="4499810" cy="1973179"/>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856680B0-D790-469E-9D69-D1E7D6083F74}"/>
                </a:ext>
              </a:extLst>
            </p:cNvPr>
            <p:cNvCxnSpPr>
              <a:cxnSpLocks/>
            </p:cNvCxnSpPr>
            <p:nvPr/>
          </p:nvCxnSpPr>
          <p:spPr>
            <a:xfrm>
              <a:off x="2317861" y="3082327"/>
              <a:ext cx="4499810" cy="1973179"/>
            </a:xfrm>
            <a:prstGeom prst="line">
              <a:avLst/>
            </a:prstGeom>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ACEFD135-63BA-4D3A-A4DA-DC7F7FA655DD}"/>
                </a:ext>
              </a:extLst>
            </p:cNvPr>
            <p:cNvSpPr txBox="1"/>
            <p:nvPr/>
          </p:nvSpPr>
          <p:spPr>
            <a:xfrm>
              <a:off x="4752474" y="3391808"/>
              <a:ext cx="1879041" cy="677108"/>
            </a:xfrm>
            <a:prstGeom prst="rect">
              <a:avLst/>
            </a:prstGeom>
            <a:noFill/>
          </p:spPr>
          <p:txBody>
            <a:bodyPr wrap="none" rtlCol="0">
              <a:spAutoFit/>
            </a:bodyPr>
            <a:lstStyle/>
            <a:p>
              <a:r>
                <a:rPr lang="en-US" altLang="zh-CN" sz="3800"/>
                <a:t>6²+9²=?²</a:t>
              </a:r>
              <a:endParaRPr lang="zh-CN" altLang="en-US" sz="3800"/>
            </a:p>
          </p:txBody>
        </p:sp>
      </p:grpSp>
    </p:spTree>
    <p:extLst>
      <p:ext uri="{BB962C8B-B14F-4D97-AF65-F5344CB8AC3E}">
        <p14:creationId xmlns:p14="http://schemas.microsoft.com/office/powerpoint/2010/main" val="1904741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FEC1B3-1F98-488C-A1F1-0FA15C7EF676}"/>
              </a:ext>
            </a:extLst>
          </p:cNvPr>
          <p:cNvSpPr>
            <a:spLocks noGrp="1"/>
          </p:cNvSpPr>
          <p:nvPr>
            <p:ph type="title"/>
          </p:nvPr>
        </p:nvSpPr>
        <p:spPr/>
        <p:txBody>
          <a:bodyPr/>
          <a:lstStyle/>
          <a:p>
            <a:r>
              <a:rPr lang="zh-CN" altLang="en-US"/>
              <a:t>对角线</a:t>
            </a:r>
          </a:p>
        </p:txBody>
      </p:sp>
      <p:sp>
        <p:nvSpPr>
          <p:cNvPr id="7" name="内容占位符 6">
            <a:extLst>
              <a:ext uri="{FF2B5EF4-FFF2-40B4-BE49-F238E27FC236}">
                <a16:creationId xmlns:a16="http://schemas.microsoft.com/office/drawing/2014/main" id="{DD693EB0-46C3-4FDC-AD5D-4EDBAB1B9FB3}"/>
              </a:ext>
            </a:extLst>
          </p:cNvPr>
          <p:cNvSpPr>
            <a:spLocks noGrp="1"/>
          </p:cNvSpPr>
          <p:nvPr>
            <p:ph idx="1"/>
          </p:nvPr>
        </p:nvSpPr>
        <p:spPr/>
        <p:txBody>
          <a:bodyPr/>
          <a:lstStyle/>
          <a:p>
            <a:r>
              <a:rPr lang="zh-CN" altLang="en-US"/>
              <a:t>新的头文件 </a:t>
            </a:r>
            <a:r>
              <a:rPr lang="en-US" altLang="zh-CN">
                <a:solidFill>
                  <a:schemeClr val="accent2"/>
                </a:solidFill>
              </a:rPr>
              <a:t>&lt;</a:t>
            </a:r>
            <a:r>
              <a:rPr lang="en-US" altLang="zh-CN" err="1">
                <a:solidFill>
                  <a:schemeClr val="accent2"/>
                </a:solidFill>
              </a:rPr>
              <a:t>cmath</a:t>
            </a:r>
            <a:r>
              <a:rPr lang="en-US" altLang="zh-CN">
                <a:solidFill>
                  <a:schemeClr val="accent2"/>
                </a:solidFill>
              </a:rPr>
              <a:t>&gt;</a:t>
            </a:r>
            <a:r>
              <a:rPr lang="en-US" altLang="zh-CN"/>
              <a:t> </a:t>
            </a:r>
            <a:r>
              <a:rPr lang="zh-CN" altLang="en-US"/>
              <a:t>数学工具库</a:t>
            </a:r>
            <a:endParaRPr lang="en-US" altLang="zh-CN"/>
          </a:p>
          <a:p>
            <a:r>
              <a:rPr lang="en-US" altLang="zh-CN">
                <a:solidFill>
                  <a:schemeClr val="accent2"/>
                </a:solidFill>
              </a:rPr>
              <a:t>pow(</a:t>
            </a:r>
            <a:r>
              <a:rPr lang="en-US" altLang="zh-CN" err="1">
                <a:solidFill>
                  <a:schemeClr val="accent2"/>
                </a:solidFill>
              </a:rPr>
              <a:t>a,b</a:t>
            </a:r>
            <a:r>
              <a:rPr lang="en-US" altLang="zh-CN">
                <a:solidFill>
                  <a:schemeClr val="accent2"/>
                </a:solidFill>
              </a:rPr>
              <a:t>) </a:t>
            </a:r>
            <a:r>
              <a:rPr lang="zh-CN" altLang="en-US"/>
              <a:t>计算 </a:t>
            </a:r>
            <a:r>
              <a:rPr lang="en-US" altLang="zh-CN"/>
              <a:t>a </a:t>
            </a:r>
            <a:r>
              <a:rPr lang="zh-CN" altLang="en-US"/>
              <a:t>的 </a:t>
            </a:r>
            <a:r>
              <a:rPr lang="en-US" altLang="zh-CN"/>
              <a:t>b </a:t>
            </a:r>
            <a:r>
              <a:rPr lang="zh-CN" altLang="en-US"/>
              <a:t>次方，返回浮点数</a:t>
            </a:r>
            <a:endParaRPr lang="en-US" altLang="zh-CN"/>
          </a:p>
          <a:p>
            <a:r>
              <a:rPr lang="en-US" altLang="zh-CN">
                <a:solidFill>
                  <a:schemeClr val="accent2"/>
                </a:solidFill>
              </a:rPr>
              <a:t>sqrt(a) </a:t>
            </a:r>
            <a:r>
              <a:rPr lang="zh-CN" altLang="zh-CN"/>
              <a:t>计算括号里的算术平方根</a:t>
            </a:r>
            <a:r>
              <a:rPr lang="zh-CN" altLang="en-US"/>
              <a:t>，返回浮点数</a:t>
            </a:r>
            <a:endParaRPr lang="en-US" altLang="zh-CN"/>
          </a:p>
          <a:p>
            <a:r>
              <a:rPr lang="zh-CN" altLang="en-US"/>
              <a:t>以上被称为 </a:t>
            </a:r>
            <a:r>
              <a:rPr lang="zh-CN" altLang="en-US">
                <a:solidFill>
                  <a:schemeClr val="accent2"/>
                </a:solidFill>
              </a:rPr>
              <a:t>函数</a:t>
            </a:r>
            <a:endParaRPr lang="zh-CN" altLang="zh-CN">
              <a:solidFill>
                <a:schemeClr val="accent2"/>
              </a:solidFill>
            </a:endParaRPr>
          </a:p>
        </p:txBody>
      </p:sp>
      <p:sp>
        <p:nvSpPr>
          <p:cNvPr id="8" name="文本框 7">
            <a:extLst>
              <a:ext uri="{FF2B5EF4-FFF2-40B4-BE49-F238E27FC236}">
                <a16:creationId xmlns:a16="http://schemas.microsoft.com/office/drawing/2014/main" id="{41D5177D-E368-4CB8-9EEB-5204E9C5D4CF}"/>
              </a:ext>
            </a:extLst>
          </p:cNvPr>
          <p:cNvSpPr txBox="1"/>
          <p:nvPr/>
        </p:nvSpPr>
        <p:spPr>
          <a:xfrm>
            <a:off x="1265762" y="3685949"/>
            <a:ext cx="6609644" cy="2031325"/>
          </a:xfrm>
          <a:prstGeom prst="rect">
            <a:avLst/>
          </a:prstGeom>
          <a:solidFill>
            <a:schemeClr val="bg1"/>
          </a:solidFill>
          <a:ln>
            <a:solidFill>
              <a:schemeClr val="accent5"/>
            </a:solidFill>
          </a:ln>
        </p:spPr>
        <p:txBody>
          <a:bodyPr wrap="square">
            <a:spAutoFit/>
          </a:bodyPr>
          <a:lstStyle/>
          <a:p>
            <a:r>
              <a:rPr lang="en-US" altLang="zh-CN" b="0">
                <a:solidFill>
                  <a:srgbClr val="AF00DB"/>
                </a:solidFill>
                <a:effectLst/>
                <a:latin typeface="Consolas" panose="020B0609020204030204" pitchFamily="49" charset="0"/>
              </a:rPr>
              <a:t>#include</a:t>
            </a:r>
            <a:r>
              <a:rPr lang="en-US" altLang="zh-CN" b="0">
                <a:solidFill>
                  <a:srgbClr val="A31515"/>
                </a:solidFill>
                <a:effectLst/>
                <a:latin typeface="Consolas" panose="020B0609020204030204" pitchFamily="49" charset="0"/>
              </a:rPr>
              <a:t>&lt;iostream&gt;</a:t>
            </a:r>
            <a:endParaRPr lang="en-US" altLang="zh-CN" b="0">
              <a:solidFill>
                <a:srgbClr val="000000"/>
              </a:solidFill>
              <a:effectLst/>
              <a:latin typeface="Consolas" panose="020B0609020204030204" pitchFamily="49" charset="0"/>
            </a:endParaRPr>
          </a:p>
          <a:p>
            <a:r>
              <a:rPr lang="en-US" altLang="zh-CN" b="0">
                <a:solidFill>
                  <a:srgbClr val="AF00DB"/>
                </a:solidFill>
                <a:effectLst/>
                <a:latin typeface="Consolas" panose="020B0609020204030204" pitchFamily="49" charset="0"/>
              </a:rPr>
              <a:t>#include</a:t>
            </a:r>
            <a:r>
              <a:rPr lang="en-US" altLang="zh-CN" b="0">
                <a:solidFill>
                  <a:srgbClr val="A31515"/>
                </a:solidFill>
                <a:effectLst/>
                <a:latin typeface="Consolas" panose="020B0609020204030204" pitchFamily="49" charset="0"/>
              </a:rPr>
              <a:t>&lt;cmath&gt;</a:t>
            </a:r>
            <a:endParaRPr lang="en-US" altLang="zh-CN" b="0">
              <a:solidFill>
                <a:srgbClr val="000000"/>
              </a:solidFill>
              <a:effectLst/>
              <a:latin typeface="Consolas" panose="020B0609020204030204" pitchFamily="49" charset="0"/>
            </a:endParaRPr>
          </a:p>
          <a:p>
            <a:r>
              <a:rPr lang="en-US" altLang="zh-CN" b="0">
                <a:solidFill>
                  <a:srgbClr val="AF00DB"/>
                </a:solidFill>
                <a:effectLst/>
                <a:latin typeface="Consolas" panose="020B0609020204030204" pitchFamily="49" charset="0"/>
              </a:rPr>
              <a:t>using</a:t>
            </a:r>
            <a:r>
              <a:rPr lang="en-US" altLang="zh-CN" b="0">
                <a:solidFill>
                  <a:srgbClr val="000000"/>
                </a:solidFill>
                <a:effectLst/>
                <a:latin typeface="Consolas" panose="020B0609020204030204" pitchFamily="49" charset="0"/>
              </a:rPr>
              <a:t> </a:t>
            </a:r>
            <a:r>
              <a:rPr lang="en-US" altLang="zh-CN" b="0">
                <a:solidFill>
                  <a:srgbClr val="0000FF"/>
                </a:solidFill>
                <a:effectLst/>
                <a:latin typeface="Consolas" panose="020B0609020204030204" pitchFamily="49" charset="0"/>
              </a:rPr>
              <a:t>namespace</a:t>
            </a:r>
            <a:r>
              <a:rPr lang="en-US" altLang="zh-CN" b="0">
                <a:solidFill>
                  <a:srgbClr val="000000"/>
                </a:solidFill>
                <a:effectLst/>
                <a:latin typeface="Consolas" panose="020B0609020204030204" pitchFamily="49" charset="0"/>
              </a:rPr>
              <a:t> </a:t>
            </a:r>
            <a:r>
              <a:rPr lang="en-US" altLang="zh-CN" b="0">
                <a:solidFill>
                  <a:srgbClr val="267F99"/>
                </a:solidFill>
                <a:effectLst/>
                <a:latin typeface="Consolas" panose="020B0609020204030204" pitchFamily="49" charset="0"/>
              </a:rPr>
              <a:t>std</a:t>
            </a:r>
            <a:r>
              <a:rPr lang="en-US" altLang="zh-CN" b="0">
                <a:solidFill>
                  <a:srgbClr val="000000"/>
                </a:solidFill>
                <a:effectLst/>
                <a:latin typeface="Consolas" panose="020B0609020204030204" pitchFamily="49" charset="0"/>
              </a:rPr>
              <a:t>;</a:t>
            </a:r>
          </a:p>
          <a:p>
            <a:r>
              <a:rPr lang="en-US" altLang="zh-CN" b="0">
                <a:solidFill>
                  <a:srgbClr val="0000FF"/>
                </a:solidFill>
                <a:effectLst/>
                <a:latin typeface="Consolas" panose="020B0609020204030204" pitchFamily="49" charset="0"/>
              </a:rPr>
              <a:t>int</a:t>
            </a:r>
            <a:r>
              <a:rPr lang="en-US" altLang="zh-CN" b="0">
                <a:solidFill>
                  <a:srgbClr val="000000"/>
                </a:solidFill>
                <a:effectLst/>
                <a:latin typeface="Consolas" panose="020B0609020204030204" pitchFamily="49" charset="0"/>
              </a:rPr>
              <a:t> </a:t>
            </a:r>
            <a:r>
              <a:rPr lang="en-US" altLang="zh-CN" b="0">
                <a:solidFill>
                  <a:srgbClr val="795E26"/>
                </a:solidFill>
                <a:effectLst/>
                <a:latin typeface="Consolas" panose="020B0609020204030204" pitchFamily="49" charset="0"/>
              </a:rPr>
              <a:t>main</a:t>
            </a:r>
            <a:r>
              <a:rPr lang="en-US" altLang="zh-CN" b="0">
                <a:solidFill>
                  <a:srgbClr val="000000"/>
                </a:solidFill>
                <a:effectLst/>
                <a:latin typeface="Consolas" panose="020B0609020204030204" pitchFamily="49" charset="0"/>
              </a:rPr>
              <a:t>() {</a:t>
            </a:r>
          </a:p>
          <a:p>
            <a:r>
              <a:rPr lang="en-US" altLang="zh-CN" b="0">
                <a:solidFill>
                  <a:srgbClr val="000000"/>
                </a:solidFill>
                <a:effectLst/>
                <a:latin typeface="Consolas" panose="020B0609020204030204" pitchFamily="49" charset="0"/>
              </a:rPr>
              <a:t>    </a:t>
            </a:r>
            <a:r>
              <a:rPr lang="en-US" altLang="zh-CN" b="0" err="1">
                <a:solidFill>
                  <a:srgbClr val="000000"/>
                </a:solidFill>
                <a:effectLst/>
                <a:latin typeface="Consolas" panose="020B0609020204030204" pitchFamily="49" charset="0"/>
              </a:rPr>
              <a:t>cout</a:t>
            </a:r>
            <a:r>
              <a:rPr lang="en-US" altLang="zh-CN" b="0">
                <a:solidFill>
                  <a:srgbClr val="000000"/>
                </a:solidFill>
                <a:effectLst/>
                <a:latin typeface="Consolas" panose="020B0609020204030204" pitchFamily="49" charset="0"/>
              </a:rPr>
              <a:t> &lt;&lt; </a:t>
            </a:r>
            <a:r>
              <a:rPr lang="en-US" altLang="zh-CN" b="0">
                <a:solidFill>
                  <a:srgbClr val="795E26"/>
                </a:solidFill>
                <a:effectLst/>
                <a:latin typeface="Consolas" panose="020B0609020204030204" pitchFamily="49" charset="0"/>
              </a:rPr>
              <a:t>sqrt</a:t>
            </a:r>
            <a:r>
              <a:rPr lang="en-US" altLang="zh-CN" b="0">
                <a:solidFill>
                  <a:srgbClr val="000000"/>
                </a:solidFill>
                <a:effectLst/>
                <a:latin typeface="Consolas" panose="020B0609020204030204" pitchFamily="49" charset="0"/>
              </a:rPr>
              <a:t>(</a:t>
            </a:r>
            <a:r>
              <a:rPr lang="en-US" altLang="zh-CN" b="0">
                <a:solidFill>
                  <a:srgbClr val="795E26"/>
                </a:solidFill>
                <a:effectLst/>
                <a:latin typeface="Consolas" panose="020B0609020204030204" pitchFamily="49" charset="0"/>
              </a:rPr>
              <a:t>pow</a:t>
            </a:r>
            <a:r>
              <a:rPr lang="en-US" altLang="zh-CN" b="0">
                <a:solidFill>
                  <a:srgbClr val="000000"/>
                </a:solidFill>
                <a:effectLst/>
                <a:latin typeface="Consolas" panose="020B0609020204030204" pitchFamily="49" charset="0"/>
              </a:rPr>
              <a:t>(</a:t>
            </a:r>
            <a:r>
              <a:rPr lang="en-US" altLang="zh-CN" b="0">
                <a:solidFill>
                  <a:srgbClr val="098658"/>
                </a:solidFill>
                <a:effectLst/>
                <a:latin typeface="Consolas" panose="020B0609020204030204" pitchFamily="49" charset="0"/>
              </a:rPr>
              <a:t>6</a:t>
            </a:r>
            <a:r>
              <a:rPr lang="en-US" altLang="zh-CN" b="0">
                <a:solidFill>
                  <a:srgbClr val="000000"/>
                </a:solidFill>
                <a:effectLst/>
                <a:latin typeface="Consolas" panose="020B0609020204030204" pitchFamily="49" charset="0"/>
              </a:rPr>
              <a:t>, </a:t>
            </a:r>
            <a:r>
              <a:rPr lang="en-US" altLang="zh-CN" b="0">
                <a:solidFill>
                  <a:srgbClr val="098658"/>
                </a:solidFill>
                <a:effectLst/>
                <a:latin typeface="Consolas" panose="020B0609020204030204" pitchFamily="49" charset="0"/>
              </a:rPr>
              <a:t>2</a:t>
            </a:r>
            <a:r>
              <a:rPr lang="en-US" altLang="zh-CN" b="0">
                <a:solidFill>
                  <a:srgbClr val="000000"/>
                </a:solidFill>
                <a:effectLst/>
                <a:latin typeface="Consolas" panose="020B0609020204030204" pitchFamily="49" charset="0"/>
              </a:rPr>
              <a:t>) + </a:t>
            </a:r>
            <a:r>
              <a:rPr lang="en-US" altLang="zh-CN" b="0">
                <a:solidFill>
                  <a:srgbClr val="795E26"/>
                </a:solidFill>
                <a:effectLst/>
                <a:latin typeface="Consolas" panose="020B0609020204030204" pitchFamily="49" charset="0"/>
              </a:rPr>
              <a:t>pow</a:t>
            </a:r>
            <a:r>
              <a:rPr lang="en-US" altLang="zh-CN" b="0">
                <a:solidFill>
                  <a:srgbClr val="000000"/>
                </a:solidFill>
                <a:effectLst/>
                <a:latin typeface="Consolas" panose="020B0609020204030204" pitchFamily="49" charset="0"/>
              </a:rPr>
              <a:t>(</a:t>
            </a:r>
            <a:r>
              <a:rPr lang="en-US" altLang="zh-CN" b="0">
                <a:solidFill>
                  <a:srgbClr val="098658"/>
                </a:solidFill>
                <a:effectLst/>
                <a:latin typeface="Consolas" panose="020B0609020204030204" pitchFamily="49" charset="0"/>
              </a:rPr>
              <a:t>9</a:t>
            </a:r>
            <a:r>
              <a:rPr lang="en-US" altLang="zh-CN" b="0">
                <a:solidFill>
                  <a:srgbClr val="000000"/>
                </a:solidFill>
                <a:effectLst/>
                <a:latin typeface="Consolas" panose="020B0609020204030204" pitchFamily="49" charset="0"/>
              </a:rPr>
              <a:t>, </a:t>
            </a:r>
            <a:r>
              <a:rPr lang="en-US" altLang="zh-CN" b="0">
                <a:solidFill>
                  <a:srgbClr val="098658"/>
                </a:solidFill>
                <a:effectLst/>
                <a:latin typeface="Consolas" panose="020B0609020204030204" pitchFamily="49" charset="0"/>
              </a:rPr>
              <a:t>2</a:t>
            </a:r>
            <a:r>
              <a:rPr lang="en-US" altLang="zh-CN" b="0">
                <a:solidFill>
                  <a:srgbClr val="000000"/>
                </a:solidFill>
                <a:effectLst/>
                <a:latin typeface="Consolas" panose="020B0609020204030204" pitchFamily="49" charset="0"/>
              </a:rPr>
              <a:t>)) &lt;&lt; </a:t>
            </a:r>
            <a:r>
              <a:rPr lang="en-US" altLang="zh-CN" b="0" err="1">
                <a:solidFill>
                  <a:srgbClr val="000000"/>
                </a:solidFill>
                <a:effectLst/>
                <a:latin typeface="Consolas" panose="020B0609020204030204" pitchFamily="49" charset="0"/>
              </a:rPr>
              <a:t>endl</a:t>
            </a:r>
            <a:r>
              <a:rPr lang="en-US" altLang="zh-CN" b="0">
                <a:solidFill>
                  <a:srgbClr val="000000"/>
                </a:solidFill>
                <a:effectLst/>
                <a:latin typeface="Consolas" panose="020B0609020204030204" pitchFamily="49" charset="0"/>
              </a:rPr>
              <a:t>;</a:t>
            </a:r>
          </a:p>
          <a:p>
            <a:r>
              <a:rPr lang="en-US" altLang="zh-CN" b="0">
                <a:solidFill>
                  <a:srgbClr val="000000"/>
                </a:solidFill>
                <a:effectLst/>
                <a:latin typeface="Consolas" panose="020B0609020204030204" pitchFamily="49" charset="0"/>
              </a:rPr>
              <a:t>    </a:t>
            </a:r>
            <a:r>
              <a:rPr lang="en-US" altLang="zh-CN" b="0">
                <a:solidFill>
                  <a:srgbClr val="AF00DB"/>
                </a:solidFill>
                <a:effectLst/>
                <a:latin typeface="Consolas" panose="020B0609020204030204" pitchFamily="49" charset="0"/>
              </a:rPr>
              <a:t>return</a:t>
            </a:r>
            <a:r>
              <a:rPr lang="en-US" altLang="zh-CN" b="0">
                <a:solidFill>
                  <a:srgbClr val="000000"/>
                </a:solidFill>
                <a:effectLst/>
                <a:latin typeface="Consolas" panose="020B0609020204030204" pitchFamily="49" charset="0"/>
              </a:rPr>
              <a:t> </a:t>
            </a:r>
            <a:r>
              <a:rPr lang="en-US" altLang="zh-CN" b="0">
                <a:solidFill>
                  <a:srgbClr val="098658"/>
                </a:solidFill>
                <a:effectLst/>
                <a:latin typeface="Consolas" panose="020B0609020204030204" pitchFamily="49" charset="0"/>
              </a:rPr>
              <a:t>0</a:t>
            </a:r>
            <a:r>
              <a:rPr lang="en-US" altLang="zh-CN" b="0">
                <a:solidFill>
                  <a:srgbClr val="000000"/>
                </a:solidFill>
                <a:effectLst/>
                <a:latin typeface="Consolas" panose="020B0609020204030204" pitchFamily="49" charset="0"/>
              </a:rPr>
              <a:t>;</a:t>
            </a:r>
          </a:p>
          <a:p>
            <a:r>
              <a:rPr lang="en-US" altLang="zh-CN" b="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15586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FEC1B3-1F98-488C-A1F1-0FA15C7EF676}"/>
              </a:ext>
            </a:extLst>
          </p:cNvPr>
          <p:cNvSpPr>
            <a:spLocks noGrp="1"/>
          </p:cNvSpPr>
          <p:nvPr>
            <p:ph type="title"/>
          </p:nvPr>
        </p:nvSpPr>
        <p:spPr/>
        <p:txBody>
          <a:bodyPr/>
          <a:lstStyle/>
          <a:p>
            <a:r>
              <a:rPr lang="zh-CN" altLang="en-US"/>
              <a:t>对角线</a:t>
            </a:r>
          </a:p>
        </p:txBody>
      </p:sp>
      <p:sp>
        <p:nvSpPr>
          <p:cNvPr id="7" name="内容占位符 6">
            <a:extLst>
              <a:ext uri="{FF2B5EF4-FFF2-40B4-BE49-F238E27FC236}">
                <a16:creationId xmlns:a16="http://schemas.microsoft.com/office/drawing/2014/main" id="{DD693EB0-46C3-4FDC-AD5D-4EDBAB1B9FB3}"/>
              </a:ext>
            </a:extLst>
          </p:cNvPr>
          <p:cNvSpPr>
            <a:spLocks noGrp="1"/>
          </p:cNvSpPr>
          <p:nvPr>
            <p:ph idx="1"/>
          </p:nvPr>
        </p:nvSpPr>
        <p:spPr/>
        <p:txBody>
          <a:bodyPr/>
          <a:lstStyle/>
          <a:p>
            <a:r>
              <a:rPr lang="en-US" altLang="zh-CN" err="1"/>
              <a:t>cmath</a:t>
            </a:r>
            <a:r>
              <a:rPr lang="en-US" altLang="zh-CN"/>
              <a:t> </a:t>
            </a:r>
            <a:r>
              <a:rPr lang="zh-CN" altLang="en-US"/>
              <a:t>头文件常用函数，暂时不要求全部记忆</a:t>
            </a:r>
            <a:endParaRPr lang="zh-CN" altLang="zh-CN"/>
          </a:p>
        </p:txBody>
      </p:sp>
      <p:sp>
        <p:nvSpPr>
          <p:cNvPr id="5" name="页脚占位符 4">
            <a:extLst>
              <a:ext uri="{FF2B5EF4-FFF2-40B4-BE49-F238E27FC236}">
                <a16:creationId xmlns:a16="http://schemas.microsoft.com/office/drawing/2014/main" id="{B3E67FAC-9417-4DFB-B0B6-E3753E8EFE80}"/>
              </a:ext>
            </a:extLst>
          </p:cNvPr>
          <p:cNvSpPr>
            <a:spLocks noGrp="1"/>
          </p:cNvSpPr>
          <p:nvPr>
            <p:ph type="ftr" sz="quarter" idx="11"/>
          </p:nvPr>
        </p:nvSpPr>
        <p:spPr/>
        <p:txBody>
          <a:bodyPr/>
          <a:lstStyle/>
          <a:p>
            <a:r>
              <a:rPr lang="zh-CN" altLang="en-US"/>
              <a:t>洛谷信息学竞赛课程 入门（上）</a:t>
            </a:r>
          </a:p>
        </p:txBody>
      </p:sp>
      <p:pic>
        <p:nvPicPr>
          <p:cNvPr id="10" name="图片 9">
            <a:extLst>
              <a:ext uri="{FF2B5EF4-FFF2-40B4-BE49-F238E27FC236}">
                <a16:creationId xmlns:a16="http://schemas.microsoft.com/office/drawing/2014/main" id="{DFE07FCD-57C3-4E74-BDD8-AD8DCA15A8D8}"/>
              </a:ext>
            </a:extLst>
          </p:cNvPr>
          <p:cNvPicPr>
            <a:picLocks noChangeAspect="1"/>
          </p:cNvPicPr>
          <p:nvPr/>
        </p:nvPicPr>
        <p:blipFill>
          <a:blip r:embed="rId3"/>
          <a:stretch>
            <a:fillRect/>
          </a:stretch>
        </p:blipFill>
        <p:spPr>
          <a:xfrm>
            <a:off x="941343" y="2282584"/>
            <a:ext cx="7258482" cy="3907020"/>
          </a:xfrm>
          <a:prstGeom prst="rect">
            <a:avLst/>
          </a:prstGeom>
        </p:spPr>
      </p:pic>
    </p:spTree>
    <p:extLst>
      <p:ext uri="{BB962C8B-B14F-4D97-AF65-F5344CB8AC3E}">
        <p14:creationId xmlns:p14="http://schemas.microsoft.com/office/powerpoint/2010/main" val="1598619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8A9FF28-B5F7-4268-8F91-7BE5BC06AF08}"/>
              </a:ext>
            </a:extLst>
          </p:cNvPr>
          <p:cNvSpPr>
            <a:spLocks noGrp="1"/>
          </p:cNvSpPr>
          <p:nvPr>
            <p:ph type="title"/>
          </p:nvPr>
        </p:nvSpPr>
        <p:spPr/>
        <p:txBody>
          <a:bodyPr/>
          <a:lstStyle/>
          <a:p>
            <a:r>
              <a:rPr lang="zh-CN" altLang="en-US"/>
              <a:t>变量与常量</a:t>
            </a:r>
          </a:p>
        </p:txBody>
      </p:sp>
      <p:sp>
        <p:nvSpPr>
          <p:cNvPr id="4" name="文本占位符 3">
            <a:extLst>
              <a:ext uri="{FF2B5EF4-FFF2-40B4-BE49-F238E27FC236}">
                <a16:creationId xmlns:a16="http://schemas.microsoft.com/office/drawing/2014/main" id="{40B791E7-6790-41E7-80CD-AB6EB5822692}"/>
              </a:ext>
            </a:extLst>
          </p:cNvPr>
          <p:cNvSpPr>
            <a:spLocks noGrp="1"/>
          </p:cNvSpPr>
          <p:nvPr>
            <p:ph type="body" idx="1"/>
          </p:nvPr>
        </p:nvSpPr>
        <p:spPr/>
        <p:txBody>
          <a:bodyPr/>
          <a:lstStyle/>
          <a:p>
            <a:r>
              <a:rPr lang="zh-CN" altLang="en-US"/>
              <a:t>有的问题是需要通过多个表达式计算才能解决的，因此需要有一个办法能够储存计算中间结果。这时，可以使用变量来满足这个要求。</a:t>
            </a:r>
          </a:p>
        </p:txBody>
      </p:sp>
      <p:sp>
        <p:nvSpPr>
          <p:cNvPr id="5" name="文本框 4">
            <a:extLst>
              <a:ext uri="{FF2B5EF4-FFF2-40B4-BE49-F238E27FC236}">
                <a16:creationId xmlns:a16="http://schemas.microsoft.com/office/drawing/2014/main" id="{672ECFE1-056B-4C3A-BA8A-8C03DCE50B42}"/>
              </a:ext>
            </a:extLst>
          </p:cNvPr>
          <p:cNvSpPr txBox="1"/>
          <p:nvPr/>
        </p:nvSpPr>
        <p:spPr>
          <a:xfrm>
            <a:off x="813444" y="5221289"/>
            <a:ext cx="1649811" cy="369332"/>
          </a:xfrm>
          <a:prstGeom prst="rect">
            <a:avLst/>
          </a:prstGeom>
          <a:solidFill>
            <a:schemeClr val="accent2">
              <a:lumMod val="20000"/>
              <a:lumOff val="80000"/>
            </a:schemeClr>
          </a:solidFill>
          <a:ln>
            <a:solidFill>
              <a:schemeClr val="accent2"/>
            </a:solidFill>
          </a:ln>
        </p:spPr>
        <p:txBody>
          <a:bodyPr wrap="none" rtlCol="0">
            <a:spAutoFit/>
          </a:bodyPr>
          <a:lstStyle/>
          <a:p>
            <a:r>
              <a:rPr lang="zh-CN" altLang="en-US">
                <a:solidFill>
                  <a:schemeClr val="accent2"/>
                </a:solidFill>
              </a:rPr>
              <a:t>请翻至课本 </a:t>
            </a:r>
            <a:r>
              <a:rPr lang="en-US" altLang="zh-CN" err="1">
                <a:solidFill>
                  <a:schemeClr val="accent2"/>
                </a:solidFill>
              </a:rPr>
              <a:t>P9</a:t>
            </a:r>
            <a:endParaRPr lang="zh-CN" altLang="en-US">
              <a:solidFill>
                <a:schemeClr val="accent2"/>
              </a:solidFill>
            </a:endParaRPr>
          </a:p>
        </p:txBody>
      </p:sp>
    </p:spTree>
    <p:extLst>
      <p:ext uri="{BB962C8B-B14F-4D97-AF65-F5344CB8AC3E}">
        <p14:creationId xmlns:p14="http://schemas.microsoft.com/office/powerpoint/2010/main" val="1673770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A4EB6B6-5A74-4326-B087-43300B04306E}"/>
              </a:ext>
            </a:extLst>
          </p:cNvPr>
          <p:cNvSpPr>
            <a:spLocks noGrp="1"/>
          </p:cNvSpPr>
          <p:nvPr>
            <p:ph type="title"/>
          </p:nvPr>
        </p:nvSpPr>
        <p:spPr/>
        <p:txBody>
          <a:bodyPr/>
          <a:lstStyle/>
          <a:p>
            <a:r>
              <a:rPr lang="zh-CN" altLang="en-US"/>
              <a:t>变量</a:t>
            </a:r>
          </a:p>
        </p:txBody>
      </p:sp>
      <p:sp>
        <p:nvSpPr>
          <p:cNvPr id="4" name="内容占位符 3">
            <a:extLst>
              <a:ext uri="{FF2B5EF4-FFF2-40B4-BE49-F238E27FC236}">
                <a16:creationId xmlns:a16="http://schemas.microsoft.com/office/drawing/2014/main" id="{B6AC950A-2C9F-4471-A60E-45FB3FC54817}"/>
              </a:ext>
            </a:extLst>
          </p:cNvPr>
          <p:cNvSpPr>
            <a:spLocks noGrp="1"/>
          </p:cNvSpPr>
          <p:nvPr>
            <p:ph idx="1"/>
          </p:nvPr>
        </p:nvSpPr>
        <p:spPr/>
        <p:txBody>
          <a:bodyPr/>
          <a:lstStyle/>
          <a:p>
            <a:r>
              <a:rPr lang="zh-CN" altLang="en-US"/>
              <a:t>用于 </a:t>
            </a:r>
            <a:r>
              <a:rPr lang="zh-CN" altLang="en-US">
                <a:solidFill>
                  <a:srgbClr val="ED7D31"/>
                </a:solidFill>
              </a:rPr>
              <a:t>存放数据 </a:t>
            </a:r>
            <a:r>
              <a:rPr lang="zh-CN" altLang="en-US"/>
              <a:t>的容器。</a:t>
            </a:r>
            <a:endParaRPr lang="en-US" altLang="zh-CN"/>
          </a:p>
          <a:p>
            <a:r>
              <a:rPr lang="zh-CN" altLang="en-US"/>
              <a:t>有不同的类型</a:t>
            </a:r>
            <a:r>
              <a:rPr lang="en-US" altLang="zh-CN"/>
              <a:t>——</a:t>
            </a:r>
            <a:r>
              <a:rPr lang="zh-CN" altLang="en-US"/>
              <a:t>整数、浮点数、字符，等等。</a:t>
            </a:r>
            <a:endParaRPr lang="en-US" altLang="zh-CN"/>
          </a:p>
          <a:p>
            <a:r>
              <a:rPr lang="zh-CN" altLang="en-US"/>
              <a:t>变量的值 </a:t>
            </a:r>
            <a:r>
              <a:rPr lang="zh-CN" altLang="en-US">
                <a:solidFill>
                  <a:srgbClr val="ED7D31"/>
                </a:solidFill>
              </a:rPr>
              <a:t>可以变化</a:t>
            </a:r>
            <a:r>
              <a:rPr lang="zh-CN" altLang="en-US"/>
              <a:t>。</a:t>
            </a:r>
            <a:endParaRPr lang="en-US" altLang="zh-CN"/>
          </a:p>
          <a:p>
            <a:r>
              <a:rPr lang="zh-CN" altLang="en-US"/>
              <a:t>可以当做表达式的一部分参与计算</a:t>
            </a:r>
          </a:p>
        </p:txBody>
      </p:sp>
      <p:sp>
        <p:nvSpPr>
          <p:cNvPr id="2" name="页脚占位符 1">
            <a:extLst>
              <a:ext uri="{FF2B5EF4-FFF2-40B4-BE49-F238E27FC236}">
                <a16:creationId xmlns:a16="http://schemas.microsoft.com/office/drawing/2014/main" id="{DB98AB4E-9BF6-44AB-BDAC-89124E19B3B9}"/>
              </a:ext>
            </a:extLst>
          </p:cNvPr>
          <p:cNvSpPr>
            <a:spLocks noGrp="1"/>
          </p:cNvSpPr>
          <p:nvPr>
            <p:ph type="ftr" sz="quarter" idx="11"/>
          </p:nvPr>
        </p:nvSpPr>
        <p:spPr/>
        <p:txBody>
          <a:bodyPr/>
          <a:lstStyle/>
          <a:p>
            <a:r>
              <a:rPr lang="zh-CN" altLang="en-US"/>
              <a:t>洛谷信息学竞赛课程 入门（上）</a:t>
            </a:r>
          </a:p>
        </p:txBody>
      </p:sp>
      <p:pic>
        <p:nvPicPr>
          <p:cNvPr id="6" name="图片 5">
            <a:extLst>
              <a:ext uri="{FF2B5EF4-FFF2-40B4-BE49-F238E27FC236}">
                <a16:creationId xmlns:a16="http://schemas.microsoft.com/office/drawing/2014/main" id="{F472F31E-74A9-42B0-ADC5-24CC477C2A38}"/>
              </a:ext>
            </a:extLst>
          </p:cNvPr>
          <p:cNvPicPr>
            <a:picLocks noChangeAspect="1"/>
          </p:cNvPicPr>
          <p:nvPr/>
        </p:nvPicPr>
        <p:blipFill>
          <a:blip r:embed="rId3"/>
          <a:stretch>
            <a:fillRect/>
          </a:stretch>
        </p:blipFill>
        <p:spPr>
          <a:xfrm>
            <a:off x="1697418" y="3642120"/>
            <a:ext cx="5740695" cy="2273417"/>
          </a:xfrm>
          <a:prstGeom prst="rect">
            <a:avLst/>
          </a:prstGeom>
        </p:spPr>
      </p:pic>
    </p:spTree>
    <p:extLst>
      <p:ext uri="{BB962C8B-B14F-4D97-AF65-F5344CB8AC3E}">
        <p14:creationId xmlns:p14="http://schemas.microsoft.com/office/powerpoint/2010/main" val="233991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2AC6EC7-033A-473C-AEBB-6F1D08BE9019}"/>
              </a:ext>
            </a:extLst>
          </p:cNvPr>
          <p:cNvSpPr>
            <a:spLocks noGrp="1"/>
          </p:cNvSpPr>
          <p:nvPr>
            <p:ph type="title"/>
          </p:nvPr>
        </p:nvSpPr>
        <p:spPr/>
        <p:txBody>
          <a:bodyPr/>
          <a:lstStyle/>
          <a:p>
            <a:r>
              <a:rPr lang="en-US" altLang="zh-CN"/>
              <a:t>int</a:t>
            </a:r>
            <a:endParaRPr lang="zh-CN" altLang="en-US"/>
          </a:p>
        </p:txBody>
      </p:sp>
      <p:sp>
        <p:nvSpPr>
          <p:cNvPr id="4" name="内容占位符 3">
            <a:extLst>
              <a:ext uri="{FF2B5EF4-FFF2-40B4-BE49-F238E27FC236}">
                <a16:creationId xmlns:a16="http://schemas.microsoft.com/office/drawing/2014/main" id="{B7517CA7-BC38-4255-90D8-07D82639D1D6}"/>
              </a:ext>
            </a:extLst>
          </p:cNvPr>
          <p:cNvSpPr>
            <a:spLocks noGrp="1"/>
          </p:cNvSpPr>
          <p:nvPr>
            <p:ph idx="1"/>
          </p:nvPr>
        </p:nvSpPr>
        <p:spPr/>
        <p:txBody>
          <a:bodyPr/>
          <a:lstStyle/>
          <a:p>
            <a:r>
              <a:rPr lang="zh-CN" altLang="en-US"/>
              <a:t>变量有很多种，</a:t>
            </a:r>
            <a:r>
              <a:rPr lang="en-US" altLang="zh-CN"/>
              <a:t>int </a:t>
            </a:r>
            <a:r>
              <a:rPr lang="zh-CN" altLang="en-US"/>
              <a:t>是</a:t>
            </a:r>
            <a:r>
              <a:rPr lang="zh-CN" altLang="en-US">
                <a:solidFill>
                  <a:srgbClr val="ED7D31"/>
                </a:solidFill>
              </a:rPr>
              <a:t>整数</a:t>
            </a:r>
            <a:r>
              <a:rPr lang="zh-CN" altLang="en-US"/>
              <a:t>类型</a:t>
            </a:r>
            <a:endParaRPr lang="en-US" altLang="zh-CN"/>
          </a:p>
          <a:p>
            <a:r>
              <a:rPr lang="zh-CN" altLang="en-US"/>
              <a:t>占用</a:t>
            </a:r>
            <a:r>
              <a:rPr lang="en-US" altLang="zh-CN"/>
              <a:t>4</a:t>
            </a:r>
            <a:r>
              <a:rPr lang="zh-CN" altLang="en-US"/>
              <a:t>字节的内存</a:t>
            </a:r>
            <a:endParaRPr lang="en-US" altLang="zh-CN"/>
          </a:p>
          <a:p>
            <a:r>
              <a:rPr lang="zh-CN" altLang="en-US"/>
              <a:t>可以存下 </a:t>
            </a:r>
            <a:r>
              <a:rPr lang="en-US" altLang="zh-CN"/>
              <a:t>-21</a:t>
            </a:r>
            <a:r>
              <a:rPr lang="zh-CN" altLang="en-US"/>
              <a:t>亿 到 </a:t>
            </a:r>
            <a:r>
              <a:rPr lang="en-US" altLang="zh-CN"/>
              <a:t>21</a:t>
            </a:r>
            <a:r>
              <a:rPr lang="zh-CN" altLang="en-US"/>
              <a:t>亿</a:t>
            </a:r>
            <a:endParaRPr lang="en-US" altLang="zh-CN"/>
          </a:p>
          <a:p>
            <a:r>
              <a:rPr lang="zh-CN" altLang="en-US"/>
              <a:t>定义一个 </a:t>
            </a:r>
            <a:r>
              <a:rPr lang="en-US" altLang="zh-CN"/>
              <a:t>int </a:t>
            </a:r>
            <a:r>
              <a:rPr lang="zh-CN" altLang="en-US"/>
              <a:t>类型变量，名字是 </a:t>
            </a:r>
            <a:r>
              <a:rPr lang="en-US" altLang="zh-CN"/>
              <a:t>a</a:t>
            </a:r>
            <a:r>
              <a:rPr lang="zh-CN" altLang="en-US"/>
              <a:t>，其初始值为 </a:t>
            </a:r>
            <a:r>
              <a:rPr lang="en-US" altLang="zh-CN"/>
              <a:t>1</a:t>
            </a:r>
            <a:r>
              <a:rPr lang="zh-CN" altLang="en-US"/>
              <a:t>。</a:t>
            </a:r>
            <a:endParaRPr lang="en-US" altLang="zh-CN"/>
          </a:p>
        </p:txBody>
      </p:sp>
      <p:sp>
        <p:nvSpPr>
          <p:cNvPr id="2" name="页脚占位符 1">
            <a:extLst>
              <a:ext uri="{FF2B5EF4-FFF2-40B4-BE49-F238E27FC236}">
                <a16:creationId xmlns:a16="http://schemas.microsoft.com/office/drawing/2014/main" id="{E9B5E460-C93B-470A-BB9C-2332B2550ED6}"/>
              </a:ext>
            </a:extLst>
          </p:cNvPr>
          <p:cNvSpPr>
            <a:spLocks noGrp="1"/>
          </p:cNvSpPr>
          <p:nvPr>
            <p:ph type="ftr" sz="quarter" idx="11"/>
          </p:nvPr>
        </p:nvSpPr>
        <p:spPr/>
        <p:txBody>
          <a:bodyPr/>
          <a:lstStyle/>
          <a:p>
            <a:r>
              <a:rPr lang="zh-CN" altLang="en-US"/>
              <a:t>洛谷信息学竞赛课程 入门（上）</a:t>
            </a:r>
          </a:p>
        </p:txBody>
      </p:sp>
      <p:sp>
        <p:nvSpPr>
          <p:cNvPr id="6" name="文本框 5">
            <a:extLst>
              <a:ext uri="{FF2B5EF4-FFF2-40B4-BE49-F238E27FC236}">
                <a16:creationId xmlns:a16="http://schemas.microsoft.com/office/drawing/2014/main" id="{140EBB9F-431D-4F9F-8B28-22859F7E8993}"/>
              </a:ext>
            </a:extLst>
          </p:cNvPr>
          <p:cNvSpPr txBox="1"/>
          <p:nvPr/>
        </p:nvSpPr>
        <p:spPr>
          <a:xfrm>
            <a:off x="942623" y="3536242"/>
            <a:ext cx="4572000" cy="369332"/>
          </a:xfrm>
          <a:prstGeom prst="rect">
            <a:avLst/>
          </a:prstGeom>
          <a:solidFill>
            <a:schemeClr val="bg1"/>
          </a:solidFill>
          <a:ln>
            <a:solidFill>
              <a:schemeClr val="accent5"/>
            </a:solidFill>
          </a:ln>
        </p:spPr>
        <p:txBody>
          <a:bodyPr wrap="square">
            <a:spAutoFit/>
          </a:bodyPr>
          <a:lstStyle/>
          <a:p>
            <a:r>
              <a:rPr lang="en-US" altLang="zh-CN" b="0">
                <a:solidFill>
                  <a:srgbClr val="0000FF"/>
                </a:solidFill>
                <a:effectLst/>
                <a:latin typeface="Consolas" panose="020B0609020204030204" pitchFamily="49" charset="0"/>
              </a:rPr>
              <a:t>int</a:t>
            </a:r>
            <a:r>
              <a:rPr lang="en-US" altLang="zh-CN" b="0">
                <a:solidFill>
                  <a:srgbClr val="000000"/>
                </a:solidFill>
                <a:effectLst/>
                <a:latin typeface="Consolas" panose="020B0609020204030204" pitchFamily="49" charset="0"/>
              </a:rPr>
              <a:t> </a:t>
            </a:r>
            <a:r>
              <a:rPr lang="en-US" altLang="zh-CN" b="0">
                <a:solidFill>
                  <a:srgbClr val="001080"/>
                </a:solidFill>
                <a:effectLst/>
                <a:latin typeface="Consolas" panose="020B0609020204030204" pitchFamily="49" charset="0"/>
              </a:rPr>
              <a:t>a</a:t>
            </a:r>
            <a:r>
              <a:rPr lang="en-US" altLang="zh-CN" b="0">
                <a:solidFill>
                  <a:srgbClr val="000000"/>
                </a:solidFill>
                <a:effectLst/>
                <a:latin typeface="Consolas" panose="020B0609020204030204" pitchFamily="49" charset="0"/>
              </a:rPr>
              <a:t> = </a:t>
            </a:r>
            <a:r>
              <a:rPr lang="en-US" altLang="zh-CN" b="0">
                <a:solidFill>
                  <a:srgbClr val="098658"/>
                </a:solidFill>
                <a:effectLst/>
                <a:latin typeface="Consolas" panose="020B0609020204030204" pitchFamily="49" charset="0"/>
              </a:rPr>
              <a:t>1</a:t>
            </a:r>
            <a:r>
              <a:rPr lang="en-US" altLang="zh-CN" b="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524547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1208E7B-5233-4FA0-9D8C-36166A9FABEE}"/>
              </a:ext>
            </a:extLst>
          </p:cNvPr>
          <p:cNvSpPr>
            <a:spLocks noGrp="1"/>
          </p:cNvSpPr>
          <p:nvPr>
            <p:ph type="title"/>
          </p:nvPr>
        </p:nvSpPr>
        <p:spPr/>
        <p:txBody>
          <a:bodyPr/>
          <a:lstStyle/>
          <a:p>
            <a:r>
              <a:rPr lang="zh-CN" altLang="en-US"/>
              <a:t>存钱</a:t>
            </a:r>
          </a:p>
        </p:txBody>
      </p:sp>
      <p:sp>
        <p:nvSpPr>
          <p:cNvPr id="4" name="内容占位符 3">
            <a:extLst>
              <a:ext uri="{FF2B5EF4-FFF2-40B4-BE49-F238E27FC236}">
                <a16:creationId xmlns:a16="http://schemas.microsoft.com/office/drawing/2014/main" id="{9CEDD165-8087-4E0C-AACC-7E60EA5AE7CF}"/>
              </a:ext>
            </a:extLst>
          </p:cNvPr>
          <p:cNvSpPr>
            <a:spLocks noGrp="1"/>
          </p:cNvSpPr>
          <p:nvPr>
            <p:ph idx="1"/>
          </p:nvPr>
        </p:nvSpPr>
        <p:spPr/>
        <p:txBody>
          <a:bodyPr/>
          <a:lstStyle/>
          <a:p>
            <a:r>
              <a:rPr lang="zh-CN" altLang="en-US">
                <a:solidFill>
                  <a:schemeClr val="accent2"/>
                </a:solidFill>
              </a:rPr>
              <a:t>例</a:t>
            </a:r>
            <a:r>
              <a:rPr lang="en-US" altLang="zh-CN">
                <a:solidFill>
                  <a:schemeClr val="accent2"/>
                </a:solidFill>
              </a:rPr>
              <a:t>1.8</a:t>
            </a:r>
          </a:p>
          <a:p>
            <a:r>
              <a:rPr lang="en-US" altLang="zh-CN" err="1"/>
              <a:t>Uim</a:t>
            </a:r>
            <a:r>
              <a:rPr lang="en-US" altLang="zh-CN"/>
              <a:t> </a:t>
            </a:r>
            <a:r>
              <a:rPr lang="zh-CN" altLang="zh-CN"/>
              <a:t>银行账户里面有</a:t>
            </a:r>
            <a:r>
              <a:rPr lang="en-US" altLang="zh-CN"/>
              <a:t>100</a:t>
            </a:r>
            <a:r>
              <a:rPr lang="zh-CN" altLang="zh-CN"/>
              <a:t>元。</a:t>
            </a:r>
            <a:r>
              <a:rPr lang="en-US" altLang="zh-CN" err="1"/>
              <a:t>经过了下面的操作</a:t>
            </a:r>
            <a:r>
              <a:rPr lang="en-US" altLang="zh-CN"/>
              <a:t>：</a:t>
            </a:r>
            <a:endParaRPr lang="zh-CN" altLang="zh-CN"/>
          </a:p>
          <a:p>
            <a:pPr marL="457200" lvl="0" indent="-457200">
              <a:buFont typeface="+mj-lt"/>
              <a:buAutoNum type="arabicPeriod"/>
            </a:pPr>
            <a:r>
              <a:rPr lang="zh-CN" altLang="zh-CN"/>
              <a:t>往里面存了</a:t>
            </a:r>
            <a:r>
              <a:rPr lang="en-US" altLang="zh-CN"/>
              <a:t> 10 </a:t>
            </a:r>
            <a:r>
              <a:rPr lang="zh-CN" altLang="zh-CN"/>
              <a:t>元；</a:t>
            </a:r>
          </a:p>
          <a:p>
            <a:pPr marL="457200" lvl="0" indent="-457200">
              <a:buFont typeface="+mj-lt"/>
              <a:buAutoNum type="arabicPeriod"/>
            </a:pPr>
            <a:r>
              <a:rPr lang="zh-CN" altLang="zh-CN"/>
              <a:t>购物花掉了</a:t>
            </a:r>
            <a:r>
              <a:rPr lang="en-US" altLang="zh-CN"/>
              <a:t> 20 </a:t>
            </a:r>
            <a:r>
              <a:rPr lang="zh-CN" altLang="zh-CN"/>
              <a:t>元；</a:t>
            </a:r>
          </a:p>
          <a:p>
            <a:pPr marL="457200" lvl="0" indent="-457200">
              <a:buFont typeface="+mj-lt"/>
              <a:buAutoNum type="arabicPeriod"/>
            </a:pPr>
            <a:r>
              <a:rPr lang="zh-CN" altLang="zh-CN"/>
              <a:t>把里面的钱全部取出。</a:t>
            </a:r>
          </a:p>
          <a:p>
            <a:r>
              <a:rPr lang="zh-CN" altLang="zh-CN"/>
              <a:t>请在</a:t>
            </a:r>
            <a:r>
              <a:rPr lang="zh-CN" altLang="zh-CN">
                <a:solidFill>
                  <a:schemeClr val="accent2"/>
                </a:solidFill>
              </a:rPr>
              <a:t>每次</a:t>
            </a:r>
            <a:r>
              <a:rPr lang="zh-CN" altLang="zh-CN"/>
              <a:t>操作后输出账户</a:t>
            </a:r>
            <a:r>
              <a:rPr lang="zh-CN" altLang="zh-CN">
                <a:solidFill>
                  <a:schemeClr val="accent2"/>
                </a:solidFill>
              </a:rPr>
              <a:t>余额</a:t>
            </a:r>
            <a:r>
              <a:rPr lang="zh-CN" altLang="zh-CN"/>
              <a:t>，并使用换行符隔开。</a:t>
            </a:r>
            <a:endParaRPr lang="zh-CN" altLang="en-US"/>
          </a:p>
        </p:txBody>
      </p:sp>
      <p:sp>
        <p:nvSpPr>
          <p:cNvPr id="2" name="页脚占位符 1">
            <a:extLst>
              <a:ext uri="{FF2B5EF4-FFF2-40B4-BE49-F238E27FC236}">
                <a16:creationId xmlns:a16="http://schemas.microsoft.com/office/drawing/2014/main" id="{3BA9C9F2-22DC-4A64-94F6-2EF7B925248B}"/>
              </a:ext>
            </a:extLst>
          </p:cNvPr>
          <p:cNvSpPr>
            <a:spLocks noGrp="1"/>
          </p:cNvSpPr>
          <p:nvPr>
            <p:ph type="ftr" sz="quarter" idx="11"/>
          </p:nvPr>
        </p:nvSpPr>
        <p:spPr/>
        <p:txBody>
          <a:bodyPr/>
          <a:lstStyle/>
          <a:p>
            <a:r>
              <a:rPr lang="zh-CN" altLang="en-US"/>
              <a:t>洛谷信息学竞赛课程 入门（上）</a:t>
            </a:r>
          </a:p>
        </p:txBody>
      </p:sp>
    </p:spTree>
    <p:extLst>
      <p:ext uri="{BB962C8B-B14F-4D97-AF65-F5344CB8AC3E}">
        <p14:creationId xmlns:p14="http://schemas.microsoft.com/office/powerpoint/2010/main" val="610236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B78B505-4691-47F3-92BF-8596A4D2FB4E}"/>
              </a:ext>
            </a:extLst>
          </p:cNvPr>
          <p:cNvSpPr>
            <a:spLocks noGrp="1"/>
          </p:cNvSpPr>
          <p:nvPr>
            <p:ph type="title"/>
          </p:nvPr>
        </p:nvSpPr>
        <p:spPr/>
        <p:txBody>
          <a:bodyPr/>
          <a:lstStyle/>
          <a:p>
            <a:r>
              <a:rPr lang="zh-CN" altLang="en-US"/>
              <a:t>存钱</a:t>
            </a:r>
          </a:p>
        </p:txBody>
      </p:sp>
      <p:sp>
        <p:nvSpPr>
          <p:cNvPr id="6" name="内容占位符 5">
            <a:extLst>
              <a:ext uri="{FF2B5EF4-FFF2-40B4-BE49-F238E27FC236}">
                <a16:creationId xmlns:a16="http://schemas.microsoft.com/office/drawing/2014/main" id="{2D78E301-A6F2-441A-AD2C-AE5ABABB26BB}"/>
              </a:ext>
            </a:extLst>
          </p:cNvPr>
          <p:cNvSpPr>
            <a:spLocks noGrp="1"/>
          </p:cNvSpPr>
          <p:nvPr>
            <p:ph sz="half" idx="2"/>
          </p:nvPr>
        </p:nvSpPr>
        <p:spPr>
          <a:xfrm>
            <a:off x="4514850" y="1734017"/>
            <a:ext cx="4000500" cy="4442946"/>
          </a:xfrm>
        </p:spPr>
        <p:txBody>
          <a:bodyPr/>
          <a:lstStyle/>
          <a:p>
            <a:r>
              <a:rPr lang="zh-CN" altLang="en-US"/>
              <a:t>定义了 </a:t>
            </a:r>
            <a:r>
              <a:rPr lang="en-US" altLang="zh-CN"/>
              <a:t>balance </a:t>
            </a:r>
            <a:r>
              <a:rPr lang="zh-CN" altLang="en-US"/>
              <a:t>这个 </a:t>
            </a:r>
            <a:r>
              <a:rPr lang="en-US" altLang="zh-CN"/>
              <a:t>int </a:t>
            </a:r>
            <a:r>
              <a:rPr lang="zh-CN" altLang="en-US"/>
              <a:t>（整数）类型的变量，初始化为 </a:t>
            </a:r>
            <a:r>
              <a:rPr lang="en-US" altLang="zh-CN"/>
              <a:t>10 </a:t>
            </a:r>
          </a:p>
          <a:p>
            <a:r>
              <a:rPr lang="en-US" altLang="zh-CN"/>
              <a:t>balance = balance + 10 </a:t>
            </a:r>
            <a:r>
              <a:rPr lang="zh-CN" altLang="en-US"/>
              <a:t>是</a:t>
            </a:r>
            <a:r>
              <a:rPr lang="zh-CN" altLang="en-US">
                <a:solidFill>
                  <a:srgbClr val="ED7D31"/>
                </a:solidFill>
              </a:rPr>
              <a:t>赋值语句 </a:t>
            </a:r>
            <a:endParaRPr lang="en-US" altLang="zh-CN">
              <a:solidFill>
                <a:srgbClr val="ED7D31"/>
              </a:solidFill>
            </a:endParaRPr>
          </a:p>
          <a:p>
            <a:r>
              <a:rPr lang="en-US" altLang="zh-CN"/>
              <a:t>balance -= 20 </a:t>
            </a:r>
            <a:r>
              <a:rPr lang="zh-CN" altLang="en-US"/>
              <a:t>是</a:t>
            </a:r>
            <a:r>
              <a:rPr lang="zh-CN" altLang="en-US">
                <a:solidFill>
                  <a:srgbClr val="ED7D31"/>
                </a:solidFill>
              </a:rPr>
              <a:t>自赋值语句 </a:t>
            </a:r>
            <a:endParaRPr lang="en-US" altLang="zh-CN">
              <a:solidFill>
                <a:srgbClr val="ED7D31"/>
              </a:solidFill>
            </a:endParaRPr>
          </a:p>
          <a:p>
            <a:r>
              <a:rPr lang="zh-CN" altLang="en-US"/>
              <a:t>自赋值还能 </a:t>
            </a:r>
            <a:r>
              <a:rPr lang="en-US" altLang="zh-CN"/>
              <a:t>+=</a:t>
            </a:r>
            <a:r>
              <a:rPr lang="zh-CN" altLang="en-US"/>
              <a:t>、</a:t>
            </a:r>
            <a:r>
              <a:rPr lang="en-US" altLang="zh-CN"/>
              <a:t>=</a:t>
            </a:r>
            <a:r>
              <a:rPr lang="zh-CN" altLang="en-US"/>
              <a:t>、</a:t>
            </a:r>
            <a:r>
              <a:rPr lang="en-US" altLang="zh-CN"/>
              <a:t>/=</a:t>
            </a:r>
            <a:r>
              <a:rPr lang="zh-CN" altLang="en-US"/>
              <a:t>、</a:t>
            </a:r>
            <a:r>
              <a:rPr lang="en-US" altLang="zh-CN"/>
              <a:t>%= </a:t>
            </a:r>
          </a:p>
          <a:p>
            <a:r>
              <a:rPr lang="zh-CN" altLang="en-US"/>
              <a:t>变量赋值一个</a:t>
            </a:r>
            <a:r>
              <a:rPr lang="zh-CN" altLang="en-US">
                <a:solidFill>
                  <a:srgbClr val="ED7D31"/>
                </a:solidFill>
              </a:rPr>
              <a:t>数字</a:t>
            </a:r>
            <a:r>
              <a:rPr lang="zh-CN" altLang="en-US"/>
              <a:t>或者</a:t>
            </a:r>
            <a:r>
              <a:rPr lang="zh-CN" altLang="en-US">
                <a:solidFill>
                  <a:srgbClr val="ED7D31"/>
                </a:solidFill>
              </a:rPr>
              <a:t>表达式</a:t>
            </a:r>
          </a:p>
        </p:txBody>
      </p:sp>
      <p:sp>
        <p:nvSpPr>
          <p:cNvPr id="2" name="页脚占位符 1">
            <a:extLst>
              <a:ext uri="{FF2B5EF4-FFF2-40B4-BE49-F238E27FC236}">
                <a16:creationId xmlns:a16="http://schemas.microsoft.com/office/drawing/2014/main" id="{C4754C67-FFE6-4875-B862-0876BE898C29}"/>
              </a:ext>
            </a:extLst>
          </p:cNvPr>
          <p:cNvSpPr>
            <a:spLocks noGrp="1"/>
          </p:cNvSpPr>
          <p:nvPr>
            <p:ph type="ftr" sz="quarter" idx="11"/>
          </p:nvPr>
        </p:nvSpPr>
        <p:spPr/>
        <p:txBody>
          <a:bodyPr/>
          <a:lstStyle/>
          <a:p>
            <a:r>
              <a:rPr lang="zh-CN" altLang="en-US"/>
              <a:t>洛谷信息学竞赛课程 入门（上）</a:t>
            </a:r>
          </a:p>
        </p:txBody>
      </p:sp>
      <p:sp>
        <p:nvSpPr>
          <p:cNvPr id="5" name="内容占位符 4">
            <a:extLst>
              <a:ext uri="{FF2B5EF4-FFF2-40B4-BE49-F238E27FC236}">
                <a16:creationId xmlns:a16="http://schemas.microsoft.com/office/drawing/2014/main" id="{EC2E0BAB-8D0C-4A88-B30D-C844651983EF}"/>
              </a:ext>
            </a:extLst>
          </p:cNvPr>
          <p:cNvSpPr>
            <a:spLocks noGrp="1"/>
          </p:cNvSpPr>
          <p:nvPr>
            <p:ph sz="half" idx="1"/>
          </p:nvPr>
        </p:nvSpPr>
        <p:spPr/>
        <p:txBody>
          <a:bodyPr/>
          <a:lstStyle/>
          <a:p>
            <a:endParaRPr lang="zh-CN" altLang="en-US"/>
          </a:p>
        </p:txBody>
      </p:sp>
      <p:sp>
        <p:nvSpPr>
          <p:cNvPr id="9" name="文本框 8">
            <a:extLst>
              <a:ext uri="{FF2B5EF4-FFF2-40B4-BE49-F238E27FC236}">
                <a16:creationId xmlns:a16="http://schemas.microsoft.com/office/drawing/2014/main" id="{62087A83-738F-4019-9927-2E647E24AA3F}"/>
              </a:ext>
            </a:extLst>
          </p:cNvPr>
          <p:cNvSpPr txBox="1"/>
          <p:nvPr/>
        </p:nvSpPr>
        <p:spPr>
          <a:xfrm>
            <a:off x="628650" y="1752123"/>
            <a:ext cx="3886200" cy="3108543"/>
          </a:xfrm>
          <a:prstGeom prst="rect">
            <a:avLst/>
          </a:prstGeom>
          <a:solidFill>
            <a:schemeClr val="bg1"/>
          </a:solidFill>
          <a:ln>
            <a:solidFill>
              <a:schemeClr val="accent5"/>
            </a:solidFill>
          </a:ln>
        </p:spPr>
        <p:txBody>
          <a:bodyPr wrap="square">
            <a:spAutoFit/>
          </a:bodyPr>
          <a:lstStyle/>
          <a:p>
            <a:r>
              <a:rPr lang="en-US" altLang="zh-CN" sz="1600" b="0">
                <a:solidFill>
                  <a:srgbClr val="AF00DB"/>
                </a:solidFill>
                <a:effectLst/>
                <a:latin typeface="Consolas" panose="020B0609020204030204" pitchFamily="49" charset="0"/>
              </a:rPr>
              <a:t>#include</a:t>
            </a:r>
            <a:r>
              <a:rPr lang="en-US" altLang="zh-CN" sz="1600" b="0">
                <a:solidFill>
                  <a:srgbClr val="A31515"/>
                </a:solidFill>
                <a:effectLst/>
                <a:latin typeface="Consolas" panose="020B0609020204030204" pitchFamily="49" charset="0"/>
              </a:rPr>
              <a:t>&lt;iostream&gt;</a:t>
            </a:r>
            <a:endParaRPr lang="en-US" altLang="zh-CN" sz="1600" b="0">
              <a:solidFill>
                <a:srgbClr val="000000"/>
              </a:solidFill>
              <a:effectLst/>
              <a:latin typeface="Consolas" panose="020B0609020204030204" pitchFamily="49" charset="0"/>
            </a:endParaRPr>
          </a:p>
          <a:p>
            <a:r>
              <a:rPr lang="en-US" altLang="zh-CN" sz="1600" b="0">
                <a:solidFill>
                  <a:srgbClr val="AF00DB"/>
                </a:solidFill>
                <a:effectLst/>
                <a:latin typeface="Consolas" panose="020B0609020204030204" pitchFamily="49" charset="0"/>
              </a:rPr>
              <a:t>using</a:t>
            </a: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namespace</a:t>
            </a:r>
            <a:r>
              <a:rPr lang="en-US" altLang="zh-CN" sz="1600" b="0">
                <a:solidFill>
                  <a:srgbClr val="000000"/>
                </a:solidFill>
                <a:effectLst/>
                <a:latin typeface="Consolas" panose="020B0609020204030204" pitchFamily="49" charset="0"/>
              </a:rPr>
              <a:t> </a:t>
            </a:r>
            <a:r>
              <a:rPr lang="en-US" altLang="zh-CN" sz="1600" b="0">
                <a:solidFill>
                  <a:srgbClr val="267F99"/>
                </a:solidFill>
                <a:effectLst/>
                <a:latin typeface="Consolas" panose="020B0609020204030204" pitchFamily="49" charset="0"/>
              </a:rPr>
              <a:t>std</a:t>
            </a:r>
            <a:r>
              <a:rPr lang="en-US" altLang="zh-CN" sz="1600" b="0">
                <a:solidFill>
                  <a:srgbClr val="000000"/>
                </a:solidFill>
                <a:effectLst/>
                <a:latin typeface="Consolas" panose="020B0609020204030204" pitchFamily="49" charset="0"/>
              </a:rPr>
              <a:t>;</a:t>
            </a:r>
          </a:p>
          <a:p>
            <a:r>
              <a:rPr lang="en-US" altLang="zh-CN" sz="1600" b="0">
                <a:solidFill>
                  <a:srgbClr val="0000FF"/>
                </a:solidFill>
                <a:effectLst/>
                <a:latin typeface="Consolas" panose="020B0609020204030204" pitchFamily="49" charset="0"/>
              </a:rPr>
              <a:t>int</a:t>
            </a:r>
            <a:r>
              <a:rPr lang="en-US" altLang="zh-CN" sz="1600" b="0">
                <a:solidFill>
                  <a:srgbClr val="000000"/>
                </a:solidFill>
                <a:effectLst/>
                <a:latin typeface="Consolas" panose="020B0609020204030204" pitchFamily="49" charset="0"/>
              </a:rPr>
              <a:t> </a:t>
            </a:r>
            <a:r>
              <a:rPr lang="en-US" altLang="zh-CN" sz="1600" b="0">
                <a:solidFill>
                  <a:srgbClr val="795E26"/>
                </a:solidFill>
                <a:effectLst/>
                <a:latin typeface="Consolas" panose="020B0609020204030204" pitchFamily="49" charset="0"/>
              </a:rPr>
              <a:t>main</a:t>
            </a:r>
            <a:r>
              <a:rPr lang="en-US" altLang="zh-CN" sz="1600" b="0">
                <a:solidFill>
                  <a:srgbClr val="000000"/>
                </a:solidFill>
                <a:effectLst/>
                <a:latin typeface="Consolas" panose="020B0609020204030204" pitchFamily="49" charset="0"/>
              </a:rPr>
              <a:t>() {</a:t>
            </a:r>
          </a:p>
          <a:p>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int</a:t>
            </a:r>
            <a:r>
              <a:rPr lang="en-US" altLang="zh-CN" sz="1600" b="0">
                <a:solidFill>
                  <a:srgbClr val="000000"/>
                </a:solidFill>
                <a:effectLst/>
                <a:latin typeface="Consolas" panose="020B0609020204030204" pitchFamily="49" charset="0"/>
              </a:rPr>
              <a:t> </a:t>
            </a:r>
            <a:r>
              <a:rPr lang="en-US" altLang="zh-CN" sz="1600" b="0">
                <a:solidFill>
                  <a:srgbClr val="001080"/>
                </a:solidFill>
                <a:effectLst/>
                <a:latin typeface="Consolas" panose="020B0609020204030204" pitchFamily="49" charset="0"/>
              </a:rPr>
              <a:t>balance</a:t>
            </a:r>
            <a:r>
              <a:rPr lang="en-US" altLang="zh-CN" sz="1600" b="0">
                <a:solidFill>
                  <a:srgbClr val="000000"/>
                </a:solidFill>
                <a:effectLst/>
                <a:latin typeface="Consolas" panose="020B0609020204030204" pitchFamily="49" charset="0"/>
              </a:rPr>
              <a:t> = </a:t>
            </a:r>
            <a:r>
              <a:rPr lang="en-US" altLang="zh-CN" sz="1600" b="0">
                <a:solidFill>
                  <a:srgbClr val="098658"/>
                </a:solidFill>
                <a:effectLst/>
                <a:latin typeface="Consolas" panose="020B0609020204030204" pitchFamily="49" charset="0"/>
              </a:rPr>
              <a:t>100</a:t>
            </a:r>
            <a:r>
              <a:rPr lang="en-US" altLang="zh-CN" sz="1600" b="0">
                <a:solidFill>
                  <a:srgbClr val="000000"/>
                </a:solidFill>
                <a:effectLst/>
                <a:latin typeface="Consolas" panose="020B0609020204030204" pitchFamily="49" charset="0"/>
              </a:rPr>
              <a:t>;</a:t>
            </a:r>
            <a:r>
              <a:rPr lang="en-US" altLang="zh-CN" sz="1600" b="0">
                <a:solidFill>
                  <a:srgbClr val="008000"/>
                </a:solidFill>
                <a:effectLst/>
                <a:latin typeface="Consolas" panose="020B0609020204030204" pitchFamily="49" charset="0"/>
              </a:rPr>
              <a:t> // </a:t>
            </a:r>
            <a:r>
              <a:rPr lang="zh-CN" altLang="en-US" sz="1600" b="0">
                <a:solidFill>
                  <a:srgbClr val="008000"/>
                </a:solidFill>
                <a:effectLst/>
                <a:latin typeface="Consolas" panose="020B0609020204030204" pitchFamily="49" charset="0"/>
              </a:rPr>
              <a:t>初始余额</a:t>
            </a:r>
            <a:endParaRPr lang="zh-CN" altLang="en-US" sz="1600" b="0">
              <a:solidFill>
                <a:srgbClr val="000000"/>
              </a:solidFill>
              <a:effectLst/>
              <a:latin typeface="Consolas" panose="020B0609020204030204" pitchFamily="49" charset="0"/>
            </a:endParaRPr>
          </a:p>
          <a:p>
            <a:r>
              <a:rPr lang="zh-CN" altLang="en-US" sz="1600" b="0">
                <a:solidFill>
                  <a:srgbClr val="000000"/>
                </a:solidFill>
                <a:effectLst/>
                <a:latin typeface="Consolas" panose="020B0609020204030204" pitchFamily="49" charset="0"/>
              </a:rPr>
              <a:t>    </a:t>
            </a:r>
            <a:r>
              <a:rPr lang="en-US" altLang="zh-CN" sz="1600" b="0">
                <a:solidFill>
                  <a:srgbClr val="001080"/>
                </a:solidFill>
                <a:effectLst/>
                <a:latin typeface="Consolas" panose="020B0609020204030204" pitchFamily="49" charset="0"/>
              </a:rPr>
              <a:t>balance</a:t>
            </a:r>
            <a:r>
              <a:rPr lang="en-US" altLang="zh-CN" sz="1600" b="0">
                <a:solidFill>
                  <a:srgbClr val="000000"/>
                </a:solidFill>
                <a:effectLst/>
                <a:latin typeface="Consolas" panose="020B0609020204030204" pitchFamily="49" charset="0"/>
              </a:rPr>
              <a:t> = </a:t>
            </a:r>
            <a:r>
              <a:rPr lang="en-US" altLang="zh-CN" sz="1600" b="0">
                <a:solidFill>
                  <a:srgbClr val="001080"/>
                </a:solidFill>
                <a:effectLst/>
                <a:latin typeface="Consolas" panose="020B0609020204030204" pitchFamily="49" charset="0"/>
              </a:rPr>
              <a:t>balance</a:t>
            </a:r>
            <a:r>
              <a:rPr lang="en-US" altLang="zh-CN" sz="1600" b="0">
                <a:solidFill>
                  <a:srgbClr val="000000"/>
                </a:solidFill>
                <a:effectLst/>
                <a:latin typeface="Consolas" panose="020B0609020204030204" pitchFamily="49" charset="0"/>
              </a:rPr>
              <a:t> + </a:t>
            </a:r>
            <a:r>
              <a:rPr lang="en-US" altLang="zh-CN" sz="1600" b="0">
                <a:solidFill>
                  <a:srgbClr val="098658"/>
                </a:solidFill>
                <a:effectLst/>
                <a:latin typeface="Consolas" panose="020B0609020204030204" pitchFamily="49" charset="0"/>
              </a:rPr>
              <a:t>10</a:t>
            </a:r>
            <a:r>
              <a:rPr lang="en-US" altLang="zh-CN" sz="1600" b="0">
                <a:solidFill>
                  <a:srgbClr val="000000"/>
                </a:solidFill>
                <a:effectLst/>
                <a:latin typeface="Consolas" panose="020B0609020204030204" pitchFamily="49" charset="0"/>
              </a:rPr>
              <a:t>;</a:t>
            </a:r>
          </a:p>
          <a:p>
            <a:r>
              <a:rPr lang="en-US" altLang="zh-CN" sz="1600" b="0">
                <a:solidFill>
                  <a:srgbClr val="000000"/>
                </a:solidFill>
                <a:effectLst/>
                <a:latin typeface="Consolas" panose="020B0609020204030204" pitchFamily="49" charset="0"/>
              </a:rPr>
              <a:t>    </a:t>
            </a:r>
            <a:r>
              <a:rPr lang="en-US" altLang="zh-CN" sz="1600" b="0" err="1">
                <a:solidFill>
                  <a:srgbClr val="001080"/>
                </a:solidFill>
                <a:effectLst/>
                <a:latin typeface="Consolas" panose="020B0609020204030204" pitchFamily="49" charset="0"/>
              </a:rPr>
              <a:t>cout</a:t>
            </a:r>
            <a:r>
              <a:rPr lang="en-US" altLang="zh-CN" sz="1600" b="0">
                <a:solidFill>
                  <a:srgbClr val="000000"/>
                </a:solidFill>
                <a:effectLst/>
                <a:latin typeface="Consolas" panose="020B0609020204030204" pitchFamily="49" charset="0"/>
              </a:rPr>
              <a:t> </a:t>
            </a:r>
            <a:r>
              <a:rPr lang="en-US" altLang="zh-CN" sz="1600" b="0">
                <a:solidFill>
                  <a:srgbClr val="795E26"/>
                </a:solidFill>
                <a:effectLst/>
                <a:latin typeface="Consolas" panose="020B0609020204030204" pitchFamily="49" charset="0"/>
              </a:rPr>
              <a:t>&lt;&lt;</a:t>
            </a:r>
            <a:r>
              <a:rPr lang="en-US" altLang="zh-CN" sz="1600" b="0">
                <a:solidFill>
                  <a:srgbClr val="000000"/>
                </a:solidFill>
                <a:effectLst/>
                <a:latin typeface="Consolas" panose="020B0609020204030204" pitchFamily="49" charset="0"/>
              </a:rPr>
              <a:t> </a:t>
            </a:r>
            <a:r>
              <a:rPr lang="en-US" altLang="zh-CN" sz="1600" b="0">
                <a:solidFill>
                  <a:srgbClr val="001080"/>
                </a:solidFill>
                <a:effectLst/>
                <a:latin typeface="Consolas" panose="020B0609020204030204" pitchFamily="49" charset="0"/>
              </a:rPr>
              <a:t>balance</a:t>
            </a:r>
            <a:r>
              <a:rPr lang="en-US" altLang="zh-CN" sz="1600" b="0">
                <a:solidFill>
                  <a:srgbClr val="000000"/>
                </a:solidFill>
                <a:effectLst/>
                <a:latin typeface="Consolas" panose="020B0609020204030204" pitchFamily="49" charset="0"/>
              </a:rPr>
              <a:t> </a:t>
            </a:r>
            <a:r>
              <a:rPr lang="en-US" altLang="zh-CN" sz="1600" b="0">
                <a:solidFill>
                  <a:srgbClr val="795E26"/>
                </a:solidFill>
                <a:effectLst/>
                <a:latin typeface="Consolas" panose="020B0609020204030204" pitchFamily="49" charset="0"/>
              </a:rPr>
              <a:t>&lt;&lt;</a:t>
            </a:r>
            <a:r>
              <a:rPr lang="en-US" altLang="zh-CN" sz="1600" b="0">
                <a:solidFill>
                  <a:srgbClr val="000000"/>
                </a:solidFill>
                <a:effectLst/>
                <a:latin typeface="Consolas" panose="020B0609020204030204" pitchFamily="49" charset="0"/>
              </a:rPr>
              <a:t> </a:t>
            </a:r>
            <a:r>
              <a:rPr lang="en-US" altLang="zh-CN" sz="1600" b="0" err="1">
                <a:solidFill>
                  <a:srgbClr val="795E26"/>
                </a:solidFill>
                <a:effectLst/>
                <a:latin typeface="Consolas" panose="020B0609020204030204" pitchFamily="49" charset="0"/>
              </a:rPr>
              <a:t>endl</a:t>
            </a:r>
            <a:r>
              <a:rPr lang="en-US" altLang="zh-CN" sz="1600" b="0">
                <a:solidFill>
                  <a:srgbClr val="000000"/>
                </a:solidFill>
                <a:effectLst/>
                <a:latin typeface="Consolas" panose="020B0609020204030204" pitchFamily="49" charset="0"/>
              </a:rPr>
              <a:t>;</a:t>
            </a:r>
          </a:p>
          <a:p>
            <a:r>
              <a:rPr lang="en-US" altLang="zh-CN" sz="1600" b="0">
                <a:solidFill>
                  <a:srgbClr val="000000"/>
                </a:solidFill>
                <a:effectLst/>
                <a:latin typeface="Consolas" panose="020B0609020204030204" pitchFamily="49" charset="0"/>
              </a:rPr>
              <a:t>    </a:t>
            </a:r>
            <a:r>
              <a:rPr lang="en-US" altLang="zh-CN" sz="1600" b="0">
                <a:solidFill>
                  <a:srgbClr val="001080"/>
                </a:solidFill>
                <a:effectLst/>
                <a:latin typeface="Consolas" panose="020B0609020204030204" pitchFamily="49" charset="0"/>
              </a:rPr>
              <a:t>balance</a:t>
            </a:r>
            <a:r>
              <a:rPr lang="en-US" altLang="zh-CN" sz="1600" b="0">
                <a:solidFill>
                  <a:srgbClr val="000000"/>
                </a:solidFill>
                <a:effectLst/>
                <a:latin typeface="Consolas" panose="020B0609020204030204" pitchFamily="49" charset="0"/>
              </a:rPr>
              <a:t> -= </a:t>
            </a:r>
            <a:r>
              <a:rPr lang="en-US" altLang="zh-CN" sz="1600" b="0">
                <a:solidFill>
                  <a:srgbClr val="098658"/>
                </a:solidFill>
                <a:effectLst/>
                <a:latin typeface="Consolas" panose="020B0609020204030204" pitchFamily="49" charset="0"/>
              </a:rPr>
              <a:t>20</a:t>
            </a:r>
            <a:r>
              <a:rPr lang="en-US" altLang="zh-CN" sz="1600" b="0">
                <a:solidFill>
                  <a:srgbClr val="000000"/>
                </a:solidFill>
                <a:effectLst/>
                <a:latin typeface="Consolas" panose="020B0609020204030204" pitchFamily="49" charset="0"/>
              </a:rPr>
              <a:t>;</a:t>
            </a:r>
          </a:p>
          <a:p>
            <a:r>
              <a:rPr lang="en-US" altLang="zh-CN" sz="1600" b="0">
                <a:solidFill>
                  <a:srgbClr val="000000"/>
                </a:solidFill>
                <a:effectLst/>
                <a:latin typeface="Consolas" panose="020B0609020204030204" pitchFamily="49" charset="0"/>
              </a:rPr>
              <a:t>    </a:t>
            </a:r>
            <a:r>
              <a:rPr lang="en-US" altLang="zh-CN" sz="1600" b="0" err="1">
                <a:solidFill>
                  <a:srgbClr val="001080"/>
                </a:solidFill>
                <a:effectLst/>
                <a:latin typeface="Consolas" panose="020B0609020204030204" pitchFamily="49" charset="0"/>
              </a:rPr>
              <a:t>cout</a:t>
            </a:r>
            <a:r>
              <a:rPr lang="en-US" altLang="zh-CN" sz="1600" b="0">
                <a:solidFill>
                  <a:srgbClr val="000000"/>
                </a:solidFill>
                <a:effectLst/>
                <a:latin typeface="Consolas" panose="020B0609020204030204" pitchFamily="49" charset="0"/>
              </a:rPr>
              <a:t> </a:t>
            </a:r>
            <a:r>
              <a:rPr lang="en-US" altLang="zh-CN" sz="1600" b="0">
                <a:solidFill>
                  <a:srgbClr val="795E26"/>
                </a:solidFill>
                <a:effectLst/>
                <a:latin typeface="Consolas" panose="020B0609020204030204" pitchFamily="49" charset="0"/>
              </a:rPr>
              <a:t>&lt;&lt;</a:t>
            </a:r>
            <a:r>
              <a:rPr lang="en-US" altLang="zh-CN" sz="1600" b="0">
                <a:solidFill>
                  <a:srgbClr val="000000"/>
                </a:solidFill>
                <a:effectLst/>
                <a:latin typeface="Consolas" panose="020B0609020204030204" pitchFamily="49" charset="0"/>
              </a:rPr>
              <a:t> </a:t>
            </a:r>
            <a:r>
              <a:rPr lang="en-US" altLang="zh-CN" sz="1600" b="0">
                <a:solidFill>
                  <a:srgbClr val="001080"/>
                </a:solidFill>
                <a:effectLst/>
                <a:latin typeface="Consolas" panose="020B0609020204030204" pitchFamily="49" charset="0"/>
              </a:rPr>
              <a:t>balance</a:t>
            </a:r>
            <a:r>
              <a:rPr lang="en-US" altLang="zh-CN" sz="1600" b="0">
                <a:solidFill>
                  <a:srgbClr val="000000"/>
                </a:solidFill>
                <a:effectLst/>
                <a:latin typeface="Consolas" panose="020B0609020204030204" pitchFamily="49" charset="0"/>
              </a:rPr>
              <a:t> </a:t>
            </a:r>
            <a:r>
              <a:rPr lang="en-US" altLang="zh-CN" sz="1600" b="0">
                <a:solidFill>
                  <a:srgbClr val="795E26"/>
                </a:solidFill>
                <a:effectLst/>
                <a:latin typeface="Consolas" panose="020B0609020204030204" pitchFamily="49" charset="0"/>
              </a:rPr>
              <a:t>&lt;&lt;</a:t>
            </a:r>
            <a:r>
              <a:rPr lang="en-US" altLang="zh-CN" sz="1600" b="0">
                <a:solidFill>
                  <a:srgbClr val="000000"/>
                </a:solidFill>
                <a:effectLst/>
                <a:latin typeface="Consolas" panose="020B0609020204030204" pitchFamily="49" charset="0"/>
              </a:rPr>
              <a:t> </a:t>
            </a:r>
            <a:r>
              <a:rPr lang="en-US" altLang="zh-CN" sz="1600" b="0" err="1">
                <a:solidFill>
                  <a:srgbClr val="795E26"/>
                </a:solidFill>
                <a:effectLst/>
                <a:latin typeface="Consolas" panose="020B0609020204030204" pitchFamily="49" charset="0"/>
              </a:rPr>
              <a:t>endl</a:t>
            </a:r>
            <a:r>
              <a:rPr lang="en-US" altLang="zh-CN" sz="1600" b="0">
                <a:solidFill>
                  <a:srgbClr val="000000"/>
                </a:solidFill>
                <a:effectLst/>
                <a:latin typeface="Consolas" panose="020B0609020204030204" pitchFamily="49" charset="0"/>
              </a:rPr>
              <a:t>;</a:t>
            </a:r>
          </a:p>
          <a:p>
            <a:r>
              <a:rPr lang="en-US" altLang="zh-CN" sz="1600" b="0">
                <a:solidFill>
                  <a:srgbClr val="000000"/>
                </a:solidFill>
                <a:effectLst/>
                <a:latin typeface="Consolas" panose="020B0609020204030204" pitchFamily="49" charset="0"/>
              </a:rPr>
              <a:t>    </a:t>
            </a:r>
            <a:r>
              <a:rPr lang="en-US" altLang="zh-CN" sz="1600" b="0">
                <a:solidFill>
                  <a:srgbClr val="001080"/>
                </a:solidFill>
                <a:effectLst/>
                <a:latin typeface="Consolas" panose="020B0609020204030204" pitchFamily="49" charset="0"/>
              </a:rPr>
              <a:t>balance</a:t>
            </a:r>
            <a:r>
              <a:rPr lang="en-US" altLang="zh-CN" sz="1600" b="0">
                <a:solidFill>
                  <a:srgbClr val="000000"/>
                </a:solidFill>
                <a:effectLst/>
                <a:latin typeface="Consolas" panose="020B0609020204030204" pitchFamily="49" charset="0"/>
              </a:rPr>
              <a:t> = </a:t>
            </a:r>
            <a:r>
              <a:rPr lang="en-US" altLang="zh-CN" sz="1600" b="0">
                <a:solidFill>
                  <a:srgbClr val="098658"/>
                </a:solidFill>
                <a:effectLst/>
                <a:latin typeface="Consolas" panose="020B0609020204030204" pitchFamily="49" charset="0"/>
              </a:rPr>
              <a:t>0</a:t>
            </a:r>
            <a:r>
              <a:rPr lang="en-US" altLang="zh-CN" sz="1600" b="0">
                <a:solidFill>
                  <a:srgbClr val="000000"/>
                </a:solidFill>
                <a:effectLst/>
                <a:latin typeface="Consolas" panose="020B0609020204030204" pitchFamily="49" charset="0"/>
              </a:rPr>
              <a:t>;</a:t>
            </a:r>
          </a:p>
          <a:p>
            <a:r>
              <a:rPr lang="en-US" altLang="zh-CN" sz="1600" b="0">
                <a:solidFill>
                  <a:srgbClr val="000000"/>
                </a:solidFill>
                <a:effectLst/>
                <a:latin typeface="Consolas" panose="020B0609020204030204" pitchFamily="49" charset="0"/>
              </a:rPr>
              <a:t>    </a:t>
            </a:r>
            <a:r>
              <a:rPr lang="en-US" altLang="zh-CN" sz="1600" b="0" err="1">
                <a:solidFill>
                  <a:srgbClr val="001080"/>
                </a:solidFill>
                <a:effectLst/>
                <a:latin typeface="Consolas" panose="020B0609020204030204" pitchFamily="49" charset="0"/>
              </a:rPr>
              <a:t>cout</a:t>
            </a:r>
            <a:r>
              <a:rPr lang="en-US" altLang="zh-CN" sz="1600" b="0">
                <a:solidFill>
                  <a:srgbClr val="000000"/>
                </a:solidFill>
                <a:effectLst/>
                <a:latin typeface="Consolas" panose="020B0609020204030204" pitchFamily="49" charset="0"/>
              </a:rPr>
              <a:t> </a:t>
            </a:r>
            <a:r>
              <a:rPr lang="en-US" altLang="zh-CN" sz="1600" b="0">
                <a:solidFill>
                  <a:srgbClr val="795E26"/>
                </a:solidFill>
                <a:effectLst/>
                <a:latin typeface="Consolas" panose="020B0609020204030204" pitchFamily="49" charset="0"/>
              </a:rPr>
              <a:t>&lt;&lt;</a:t>
            </a:r>
            <a:r>
              <a:rPr lang="en-US" altLang="zh-CN" sz="1600" b="0">
                <a:solidFill>
                  <a:srgbClr val="000000"/>
                </a:solidFill>
                <a:effectLst/>
                <a:latin typeface="Consolas" panose="020B0609020204030204" pitchFamily="49" charset="0"/>
              </a:rPr>
              <a:t> </a:t>
            </a:r>
            <a:r>
              <a:rPr lang="en-US" altLang="zh-CN" sz="1600" b="0">
                <a:solidFill>
                  <a:srgbClr val="001080"/>
                </a:solidFill>
                <a:effectLst/>
                <a:latin typeface="Consolas" panose="020B0609020204030204" pitchFamily="49" charset="0"/>
              </a:rPr>
              <a:t>balance</a:t>
            </a:r>
            <a:r>
              <a:rPr lang="en-US" altLang="zh-CN" sz="1600" b="0">
                <a:solidFill>
                  <a:srgbClr val="000000"/>
                </a:solidFill>
                <a:effectLst/>
                <a:latin typeface="Consolas" panose="020B0609020204030204" pitchFamily="49" charset="0"/>
              </a:rPr>
              <a:t> </a:t>
            </a:r>
            <a:r>
              <a:rPr lang="en-US" altLang="zh-CN" sz="1600" b="0">
                <a:solidFill>
                  <a:srgbClr val="795E26"/>
                </a:solidFill>
                <a:effectLst/>
                <a:latin typeface="Consolas" panose="020B0609020204030204" pitchFamily="49" charset="0"/>
              </a:rPr>
              <a:t>&lt;&lt;</a:t>
            </a:r>
            <a:r>
              <a:rPr lang="en-US" altLang="zh-CN" sz="1600" b="0">
                <a:solidFill>
                  <a:srgbClr val="000000"/>
                </a:solidFill>
                <a:effectLst/>
                <a:latin typeface="Consolas" panose="020B0609020204030204" pitchFamily="49" charset="0"/>
              </a:rPr>
              <a:t> </a:t>
            </a:r>
            <a:r>
              <a:rPr lang="en-US" altLang="zh-CN" sz="1600" b="0" err="1">
                <a:solidFill>
                  <a:srgbClr val="795E26"/>
                </a:solidFill>
                <a:effectLst/>
                <a:latin typeface="Consolas" panose="020B0609020204030204" pitchFamily="49" charset="0"/>
              </a:rPr>
              <a:t>endl</a:t>
            </a:r>
            <a:r>
              <a:rPr lang="en-US" altLang="zh-CN" sz="1600" b="0">
                <a:solidFill>
                  <a:srgbClr val="000000"/>
                </a:solidFill>
                <a:effectLst/>
                <a:latin typeface="Consolas" panose="020B0609020204030204" pitchFamily="49" charset="0"/>
              </a:rPr>
              <a:t>;</a:t>
            </a:r>
          </a:p>
          <a:p>
            <a:r>
              <a:rPr lang="en-US" altLang="zh-CN" sz="1600" b="0">
                <a:solidFill>
                  <a:srgbClr val="000000"/>
                </a:solidFill>
                <a:effectLst/>
                <a:latin typeface="Consolas" panose="020B0609020204030204" pitchFamily="49" charset="0"/>
              </a:rPr>
              <a:t>    </a:t>
            </a:r>
            <a:r>
              <a:rPr lang="en-US" altLang="zh-CN" sz="1600" b="0">
                <a:solidFill>
                  <a:srgbClr val="AF00DB"/>
                </a:solidFill>
                <a:effectLst/>
                <a:latin typeface="Consolas" panose="020B0609020204030204" pitchFamily="49" charset="0"/>
              </a:rPr>
              <a:t>return</a:t>
            </a:r>
            <a:r>
              <a:rPr lang="en-US" altLang="zh-CN" sz="1600" b="0">
                <a:solidFill>
                  <a:srgbClr val="000000"/>
                </a:solidFill>
                <a:effectLst/>
                <a:latin typeface="Consolas" panose="020B0609020204030204" pitchFamily="49" charset="0"/>
              </a:rPr>
              <a:t> </a:t>
            </a:r>
            <a:r>
              <a:rPr lang="en-US" altLang="zh-CN" sz="1600" b="0">
                <a:solidFill>
                  <a:srgbClr val="098658"/>
                </a:solidFill>
                <a:effectLst/>
                <a:latin typeface="Consolas" panose="020B0609020204030204" pitchFamily="49" charset="0"/>
              </a:rPr>
              <a:t>0</a:t>
            </a:r>
            <a:r>
              <a:rPr lang="en-US" altLang="zh-CN" sz="1600" b="0">
                <a:solidFill>
                  <a:srgbClr val="000000"/>
                </a:solidFill>
                <a:effectLst/>
                <a:latin typeface="Consolas" panose="020B0609020204030204" pitchFamily="49" charset="0"/>
              </a:rPr>
              <a:t>;</a:t>
            </a:r>
          </a:p>
          <a:p>
            <a:r>
              <a:rPr lang="en-US" altLang="zh-CN" sz="1600" b="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7155315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1208E7B-5233-4FA0-9D8C-36166A9FABEE}"/>
              </a:ext>
            </a:extLst>
          </p:cNvPr>
          <p:cNvSpPr>
            <a:spLocks noGrp="1"/>
          </p:cNvSpPr>
          <p:nvPr>
            <p:ph type="title"/>
          </p:nvPr>
        </p:nvSpPr>
        <p:spPr/>
        <p:txBody>
          <a:bodyPr/>
          <a:lstStyle/>
          <a:p>
            <a:r>
              <a:rPr lang="zh-CN" altLang="en-US"/>
              <a:t>常量</a:t>
            </a:r>
          </a:p>
        </p:txBody>
      </p:sp>
      <p:sp>
        <p:nvSpPr>
          <p:cNvPr id="4" name="内容占位符 3">
            <a:extLst>
              <a:ext uri="{FF2B5EF4-FFF2-40B4-BE49-F238E27FC236}">
                <a16:creationId xmlns:a16="http://schemas.microsoft.com/office/drawing/2014/main" id="{9CEDD165-8087-4E0C-AACC-7E60EA5AE7CF}"/>
              </a:ext>
            </a:extLst>
          </p:cNvPr>
          <p:cNvSpPr>
            <a:spLocks noGrp="1"/>
          </p:cNvSpPr>
          <p:nvPr>
            <p:ph idx="1"/>
          </p:nvPr>
        </p:nvSpPr>
        <p:spPr/>
        <p:txBody>
          <a:bodyPr/>
          <a:lstStyle/>
          <a:p>
            <a:r>
              <a:rPr lang="zh-CN" altLang="en-US">
                <a:solidFill>
                  <a:schemeClr val="accent2"/>
                </a:solidFill>
              </a:rPr>
              <a:t>常量</a:t>
            </a:r>
            <a:r>
              <a:rPr lang="zh-CN" altLang="en-US"/>
              <a:t>，跟变量差不多，但是加上 </a:t>
            </a:r>
            <a:r>
              <a:rPr lang="en-US" altLang="zh-CN">
                <a:solidFill>
                  <a:schemeClr val="accent2"/>
                </a:solidFill>
              </a:rPr>
              <a:t>const</a:t>
            </a:r>
          </a:p>
          <a:p>
            <a:pPr marL="342900" indent="-342900">
              <a:buFont typeface="Arial" panose="020B0604020202020204" pitchFamily="34" charset="0"/>
              <a:buChar char="•"/>
            </a:pPr>
            <a:r>
              <a:rPr lang="zh-CN" altLang="en-US"/>
              <a:t>例如 </a:t>
            </a:r>
            <a:r>
              <a:rPr lang="en-US" altLang="zh-CN">
                <a:solidFill>
                  <a:schemeClr val="accent2"/>
                </a:solidFill>
              </a:rPr>
              <a:t>const int N=10 </a:t>
            </a:r>
            <a:r>
              <a:rPr lang="zh-CN" altLang="en-US"/>
              <a:t>代表定义一个类型为 </a:t>
            </a:r>
            <a:r>
              <a:rPr lang="en-US" altLang="zh-CN"/>
              <a:t>int </a:t>
            </a:r>
            <a:r>
              <a:rPr lang="zh-CN" altLang="en-US"/>
              <a:t>，名称为 </a:t>
            </a:r>
            <a:r>
              <a:rPr lang="en-US" altLang="zh-CN"/>
              <a:t>N </a:t>
            </a:r>
            <a:r>
              <a:rPr lang="zh-CN" altLang="en-US"/>
              <a:t>的常量，其值 </a:t>
            </a:r>
            <a:r>
              <a:rPr lang="zh-CN" altLang="en-US">
                <a:solidFill>
                  <a:schemeClr val="accent2"/>
                </a:solidFill>
              </a:rPr>
              <a:t>恒定为 </a:t>
            </a:r>
            <a:r>
              <a:rPr lang="en-US" altLang="zh-CN">
                <a:solidFill>
                  <a:schemeClr val="accent2"/>
                </a:solidFill>
              </a:rPr>
              <a:t>10</a:t>
            </a:r>
            <a:r>
              <a:rPr lang="zh-CN" altLang="en-US"/>
              <a:t>。</a:t>
            </a:r>
            <a:r>
              <a:rPr lang="en-US" altLang="zh-CN"/>
              <a:t>const </a:t>
            </a:r>
            <a:r>
              <a:rPr lang="zh-CN" altLang="en-US"/>
              <a:t>和 </a:t>
            </a:r>
            <a:r>
              <a:rPr lang="en-US" altLang="zh-CN"/>
              <a:t>int </a:t>
            </a:r>
            <a:r>
              <a:rPr lang="zh-CN" altLang="en-US"/>
              <a:t>的顺序可以交换</a:t>
            </a:r>
            <a:endParaRPr lang="en-US" altLang="zh-CN">
              <a:solidFill>
                <a:schemeClr val="accent2"/>
              </a:solidFill>
            </a:endParaRPr>
          </a:p>
          <a:p>
            <a:r>
              <a:rPr lang="zh-CN" altLang="en-US"/>
              <a:t>或者使用 </a:t>
            </a:r>
            <a:r>
              <a:rPr lang="zh-CN" altLang="en-US">
                <a:solidFill>
                  <a:schemeClr val="accent2"/>
                </a:solidFill>
              </a:rPr>
              <a:t>宏定义</a:t>
            </a:r>
            <a:r>
              <a:rPr lang="zh-CN" altLang="en-US"/>
              <a:t>，对代码片段进行粗暴的替换</a:t>
            </a:r>
            <a:endParaRPr lang="en-US" altLang="zh-CN"/>
          </a:p>
          <a:p>
            <a:pPr marL="342900" indent="-342900">
              <a:buFont typeface="Arial" panose="020B0604020202020204" pitchFamily="34" charset="0"/>
              <a:buChar char="•"/>
            </a:pPr>
            <a:r>
              <a:rPr lang="zh-CN" altLang="en-US"/>
              <a:t>例如 </a:t>
            </a:r>
            <a:r>
              <a:rPr lang="en-US" altLang="zh-CN">
                <a:solidFill>
                  <a:schemeClr val="accent2"/>
                </a:solidFill>
              </a:rPr>
              <a:t>#define N 10 </a:t>
            </a:r>
            <a:r>
              <a:rPr lang="zh-CN" altLang="en-US"/>
              <a:t>代表将元素 </a:t>
            </a:r>
            <a:r>
              <a:rPr lang="en-US" altLang="zh-CN"/>
              <a:t>N </a:t>
            </a:r>
            <a:r>
              <a:rPr lang="zh-CN" altLang="en-US"/>
              <a:t>全部替换为 </a:t>
            </a:r>
            <a:r>
              <a:rPr lang="en-US" altLang="zh-CN"/>
              <a:t>10</a:t>
            </a:r>
          </a:p>
          <a:p>
            <a:pPr marL="342900" indent="-342900">
              <a:buFont typeface="Arial" panose="020B0604020202020204" pitchFamily="34" charset="0"/>
              <a:buChar char="•"/>
            </a:pPr>
            <a:endParaRPr lang="en-US" altLang="zh-CN"/>
          </a:p>
          <a:p>
            <a:r>
              <a:rPr lang="zh-CN" altLang="en-US"/>
              <a:t>常量不能变化，习惯上用大写字母代替</a:t>
            </a:r>
            <a:endParaRPr lang="en-US" altLang="zh-CN"/>
          </a:p>
        </p:txBody>
      </p:sp>
      <p:sp>
        <p:nvSpPr>
          <p:cNvPr id="2" name="页脚占位符 1">
            <a:extLst>
              <a:ext uri="{FF2B5EF4-FFF2-40B4-BE49-F238E27FC236}">
                <a16:creationId xmlns:a16="http://schemas.microsoft.com/office/drawing/2014/main" id="{3BA9C9F2-22DC-4A64-94F6-2EF7B925248B}"/>
              </a:ext>
            </a:extLst>
          </p:cNvPr>
          <p:cNvSpPr>
            <a:spLocks noGrp="1"/>
          </p:cNvSpPr>
          <p:nvPr>
            <p:ph type="ftr" sz="quarter" idx="11"/>
          </p:nvPr>
        </p:nvSpPr>
        <p:spPr/>
        <p:txBody>
          <a:bodyPr/>
          <a:lstStyle/>
          <a:p>
            <a:r>
              <a:rPr lang="zh-CN" altLang="en-US"/>
              <a:t>洛谷信息学竞赛课程 入门（上）</a:t>
            </a:r>
          </a:p>
        </p:txBody>
      </p:sp>
    </p:spTree>
    <p:extLst>
      <p:ext uri="{BB962C8B-B14F-4D97-AF65-F5344CB8AC3E}">
        <p14:creationId xmlns:p14="http://schemas.microsoft.com/office/powerpoint/2010/main" val="3243890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6D841AB-E2CA-471C-8FBD-E200A5E29989}"/>
              </a:ext>
            </a:extLst>
          </p:cNvPr>
          <p:cNvSpPr>
            <a:spLocks noGrp="1"/>
          </p:cNvSpPr>
          <p:nvPr>
            <p:ph type="title"/>
          </p:nvPr>
        </p:nvSpPr>
        <p:spPr/>
        <p:txBody>
          <a:bodyPr/>
          <a:lstStyle/>
          <a:p>
            <a:r>
              <a:rPr lang="zh-CN" altLang="en-US"/>
              <a:t>本章知识导图</a:t>
            </a:r>
          </a:p>
        </p:txBody>
      </p:sp>
      <p:pic>
        <p:nvPicPr>
          <p:cNvPr id="6" name="内容占位符 5" descr="图示&#10;&#10;描述已自动生成">
            <a:extLst>
              <a:ext uri="{FF2B5EF4-FFF2-40B4-BE49-F238E27FC236}">
                <a16:creationId xmlns:a16="http://schemas.microsoft.com/office/drawing/2014/main" id="{A554CD93-A27E-4B79-8950-14E54396B8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8849" y="1848171"/>
            <a:ext cx="6003471" cy="4471988"/>
          </a:xfrm>
          <a:ln>
            <a:solidFill>
              <a:schemeClr val="accent1"/>
            </a:solidFill>
          </a:ln>
        </p:spPr>
      </p:pic>
    </p:spTree>
    <p:extLst>
      <p:ext uri="{BB962C8B-B14F-4D97-AF65-F5344CB8AC3E}">
        <p14:creationId xmlns:p14="http://schemas.microsoft.com/office/powerpoint/2010/main" val="22483389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1208E7B-5233-4FA0-9D8C-36166A9FABEE}"/>
              </a:ext>
            </a:extLst>
          </p:cNvPr>
          <p:cNvSpPr>
            <a:spLocks noGrp="1"/>
          </p:cNvSpPr>
          <p:nvPr>
            <p:ph type="title"/>
          </p:nvPr>
        </p:nvSpPr>
        <p:spPr/>
        <p:txBody>
          <a:bodyPr/>
          <a:lstStyle/>
          <a:p>
            <a:r>
              <a:rPr lang="zh-CN" altLang="en-US"/>
              <a:t>计算圆和球</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9CEDD165-8087-4E0C-AACC-7E60EA5AE7CF}"/>
                  </a:ext>
                </a:extLst>
              </p:cNvPr>
              <p:cNvSpPr>
                <a:spLocks noGrp="1"/>
              </p:cNvSpPr>
              <p:nvPr>
                <p:ph idx="1"/>
              </p:nvPr>
            </p:nvSpPr>
            <p:spPr/>
            <p:txBody>
              <a:bodyPr/>
              <a:lstStyle/>
              <a:p>
                <a:r>
                  <a:rPr lang="zh-CN" altLang="en-US">
                    <a:solidFill>
                      <a:schemeClr val="accent2"/>
                    </a:solidFill>
                  </a:rPr>
                  <a:t>例</a:t>
                </a:r>
                <a:r>
                  <a:rPr lang="en-US" altLang="zh-CN">
                    <a:solidFill>
                      <a:schemeClr val="accent2"/>
                    </a:solidFill>
                  </a:rPr>
                  <a:t>1.9</a:t>
                </a:r>
              </a:p>
              <a:p>
                <a:r>
                  <a:rPr lang="zh-CN" altLang="zh-CN"/>
                  <a:t>当半径为 </a:t>
                </a:r>
                <a14:m>
                  <m:oMath xmlns:m="http://schemas.openxmlformats.org/officeDocument/2006/math">
                    <m:r>
                      <a:rPr lang="en-US" altLang="zh-CN" i="1">
                        <a:latin typeface="Cambria Math" panose="02040503050406030204" pitchFamily="18" charset="0"/>
                      </a:rPr>
                      <m:t>𝑟</m:t>
                    </m:r>
                    <m:r>
                      <a:rPr lang="en-US" altLang="zh-CN" i="1">
                        <a:latin typeface="Cambria Math" panose="02040503050406030204" pitchFamily="18" charset="0"/>
                      </a:rPr>
                      <m:t>=5</m:t>
                    </m:r>
                  </m:oMath>
                </a14:m>
                <a:r>
                  <a:rPr lang="zh-CN" altLang="zh-CN"/>
                  <a:t>，请输出圆的周长、面积和球体积。取 </a:t>
                </a:r>
                <a14:m>
                  <m:oMath xmlns:m="http://schemas.openxmlformats.org/officeDocument/2006/math">
                    <m:r>
                      <a:rPr lang="en-US" altLang="zh-CN" i="1">
                        <a:latin typeface="Cambria Math" panose="02040503050406030204" pitchFamily="18" charset="0"/>
                      </a:rPr>
                      <m:t>𝜋</m:t>
                    </m:r>
                    <m:r>
                      <a:rPr lang="en-US" altLang="zh-CN" i="1">
                        <a:latin typeface="Cambria Math" panose="02040503050406030204" pitchFamily="18" charset="0"/>
                      </a:rPr>
                      <m:t>=3.141593</m:t>
                    </m:r>
                  </m:oMath>
                </a14:m>
                <a:endParaRPr lang="en-US" altLang="zh-CN">
                  <a:solidFill>
                    <a:schemeClr val="accent2"/>
                  </a:solidFill>
                </a:endParaRPr>
              </a:p>
              <a:p>
                <a:r>
                  <a:rPr lang="zh-CN" altLang="zh-CN"/>
                  <a:t>圆的周长是 </a:t>
                </a:r>
                <a14:m>
                  <m:oMath xmlns:m="http://schemas.openxmlformats.org/officeDocument/2006/math">
                    <m:r>
                      <a:rPr lang="en-US" altLang="zh-CN" i="1">
                        <a:latin typeface="Cambria Math" panose="02040503050406030204" pitchFamily="18" charset="0"/>
                      </a:rPr>
                      <m:t>𝐶</m:t>
                    </m:r>
                    <m:r>
                      <a:rPr lang="en-US" altLang="zh-CN" i="1">
                        <a:latin typeface="Cambria Math" panose="02040503050406030204" pitchFamily="18" charset="0"/>
                      </a:rPr>
                      <m:t>=2</m:t>
                    </m:r>
                    <m:r>
                      <a:rPr lang="en-US" altLang="zh-CN" i="1">
                        <a:latin typeface="Cambria Math" panose="02040503050406030204" pitchFamily="18" charset="0"/>
                      </a:rPr>
                      <m:t>𝜋</m:t>
                    </m:r>
                    <m:r>
                      <a:rPr lang="en-US" altLang="zh-CN" i="1">
                        <a:latin typeface="Cambria Math" panose="02040503050406030204" pitchFamily="18" charset="0"/>
                      </a:rPr>
                      <m:t>𝑟</m:t>
                    </m:r>
                  </m:oMath>
                </a14:m>
                <a:r>
                  <a:rPr lang="zh-CN" altLang="zh-CN"/>
                  <a:t>，面积是 </a:t>
                </a:r>
                <a14:m>
                  <m:oMath xmlns:m="http://schemas.openxmlformats.org/officeDocument/2006/math">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i="1">
                        <a:latin typeface="Cambria Math" panose="02040503050406030204" pitchFamily="18" charset="0"/>
                      </a:rPr>
                      <m:t>𝜋</m:t>
                    </m:r>
                    <m:sSup>
                      <m:sSupPr>
                        <m:ctrlPr>
                          <a:rPr lang="zh-CN" altLang="zh-CN" i="1">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2</m:t>
                        </m:r>
                      </m:sup>
                    </m:sSup>
                  </m:oMath>
                </a14:m>
                <a:r>
                  <a:rPr lang="zh-CN" altLang="zh-CN"/>
                  <a:t>，球体积是 </a:t>
                </a:r>
                <a14:m>
                  <m:oMath xmlns:m="http://schemas.openxmlformats.org/officeDocument/2006/math">
                    <m:r>
                      <a:rPr lang="en-US" altLang="zh-CN" i="1">
                        <a:latin typeface="Cambria Math" panose="02040503050406030204" pitchFamily="18" charset="0"/>
                      </a:rPr>
                      <m:t>𝑉</m:t>
                    </m:r>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4</m:t>
                        </m:r>
                      </m:num>
                      <m:den>
                        <m:r>
                          <a:rPr lang="en-US" altLang="zh-CN" i="1">
                            <a:latin typeface="Cambria Math" panose="02040503050406030204" pitchFamily="18" charset="0"/>
                          </a:rPr>
                          <m:t>3</m:t>
                        </m:r>
                      </m:den>
                    </m:f>
                    <m:r>
                      <a:rPr lang="en-US" altLang="zh-CN" i="1">
                        <a:latin typeface="Cambria Math" panose="02040503050406030204" pitchFamily="18" charset="0"/>
                      </a:rPr>
                      <m:t>𝜋</m:t>
                    </m:r>
                    <m:sSup>
                      <m:sSupPr>
                        <m:ctrlPr>
                          <a:rPr lang="zh-CN" altLang="zh-CN" i="1">
                            <a:latin typeface="Cambria Math" panose="02040503050406030204" pitchFamily="18" charset="0"/>
                          </a:rPr>
                        </m:ctrlPr>
                      </m:sSupPr>
                      <m:e>
                        <m:r>
                          <a:rPr lang="en-US" altLang="zh-CN" i="1">
                            <a:latin typeface="Cambria Math" panose="02040503050406030204" pitchFamily="18" charset="0"/>
                          </a:rPr>
                          <m:t>𝑟</m:t>
                        </m:r>
                      </m:e>
                      <m:sup>
                        <m:r>
                          <a:rPr lang="en-US" altLang="zh-CN" i="1">
                            <a:latin typeface="Cambria Math" panose="02040503050406030204" pitchFamily="18" charset="0"/>
                          </a:rPr>
                          <m:t>3</m:t>
                        </m:r>
                      </m:sup>
                    </m:sSup>
                  </m:oMath>
                </a14:m>
                <a:endParaRPr lang="en-US" altLang="zh-CN">
                  <a:solidFill>
                    <a:schemeClr val="accent2"/>
                  </a:solidFill>
                </a:endParaRPr>
              </a:p>
            </p:txBody>
          </p:sp>
        </mc:Choice>
        <mc:Fallback xmlns="">
          <p:sp>
            <p:nvSpPr>
              <p:cNvPr id="4" name="内容占位符 3">
                <a:extLst>
                  <a:ext uri="{FF2B5EF4-FFF2-40B4-BE49-F238E27FC236}">
                    <a16:creationId xmlns:a16="http://schemas.microsoft.com/office/drawing/2014/main" id="{9CEDD165-8087-4E0C-AACC-7E60EA5AE7CF}"/>
                  </a:ext>
                </a:extLst>
              </p:cNvPr>
              <p:cNvSpPr>
                <a:spLocks noGrp="1" noRot="1" noChangeAspect="1" noMove="1" noResize="1" noEditPoints="1" noAdjustHandles="1" noChangeArrowheads="1" noChangeShapeType="1" noTextEdit="1"/>
              </p:cNvSpPr>
              <p:nvPr>
                <p:ph idx="1"/>
              </p:nvPr>
            </p:nvSpPr>
            <p:spPr>
              <a:blipFill>
                <a:blip r:embed="rId2"/>
                <a:stretch>
                  <a:fillRect t="-1501"/>
                </a:stretch>
              </a:blipFill>
            </p:spPr>
            <p:txBody>
              <a:bodyPr/>
              <a:lstStyle/>
              <a:p>
                <a:r>
                  <a:rPr lang="en-US">
                    <a:noFill/>
                  </a:rPr>
                  <a:t> </a:t>
                </a:r>
              </a:p>
            </p:txBody>
          </p:sp>
        </mc:Fallback>
      </mc:AlternateContent>
      <p:sp>
        <p:nvSpPr>
          <p:cNvPr id="2" name="页脚占位符 1">
            <a:extLst>
              <a:ext uri="{FF2B5EF4-FFF2-40B4-BE49-F238E27FC236}">
                <a16:creationId xmlns:a16="http://schemas.microsoft.com/office/drawing/2014/main" id="{3BA9C9F2-22DC-4A64-94F6-2EF7B925248B}"/>
              </a:ext>
            </a:extLst>
          </p:cNvPr>
          <p:cNvSpPr>
            <a:spLocks noGrp="1"/>
          </p:cNvSpPr>
          <p:nvPr>
            <p:ph type="ftr" sz="quarter" idx="11"/>
          </p:nvPr>
        </p:nvSpPr>
        <p:spPr/>
        <p:txBody>
          <a:bodyPr/>
          <a:lstStyle/>
          <a:p>
            <a:r>
              <a:rPr lang="zh-CN" altLang="en-US"/>
              <a:t>洛谷信息学竞赛课程 入门（上）</a:t>
            </a:r>
          </a:p>
        </p:txBody>
      </p:sp>
    </p:spTree>
    <p:extLst>
      <p:ext uri="{BB962C8B-B14F-4D97-AF65-F5344CB8AC3E}">
        <p14:creationId xmlns:p14="http://schemas.microsoft.com/office/powerpoint/2010/main" val="14689633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1208E7B-5233-4FA0-9D8C-36166A9FABEE}"/>
              </a:ext>
            </a:extLst>
          </p:cNvPr>
          <p:cNvSpPr>
            <a:spLocks noGrp="1"/>
          </p:cNvSpPr>
          <p:nvPr>
            <p:ph type="title"/>
          </p:nvPr>
        </p:nvSpPr>
        <p:spPr/>
        <p:txBody>
          <a:bodyPr/>
          <a:lstStyle/>
          <a:p>
            <a:r>
              <a:rPr lang="zh-CN" altLang="en-US"/>
              <a:t>计算圆和球</a:t>
            </a:r>
          </a:p>
        </p:txBody>
      </p:sp>
      <p:sp>
        <p:nvSpPr>
          <p:cNvPr id="4" name="内容占位符 3">
            <a:extLst>
              <a:ext uri="{FF2B5EF4-FFF2-40B4-BE49-F238E27FC236}">
                <a16:creationId xmlns:a16="http://schemas.microsoft.com/office/drawing/2014/main" id="{9CEDD165-8087-4E0C-AACC-7E60EA5AE7CF}"/>
              </a:ext>
            </a:extLst>
          </p:cNvPr>
          <p:cNvSpPr>
            <a:spLocks noGrp="1"/>
          </p:cNvSpPr>
          <p:nvPr>
            <p:ph sz="half" idx="1"/>
          </p:nvPr>
        </p:nvSpPr>
        <p:spPr/>
        <p:txBody>
          <a:bodyPr/>
          <a:lstStyle/>
          <a:p>
            <a:endParaRPr lang="en-US" altLang="zh-CN"/>
          </a:p>
        </p:txBody>
      </p:sp>
      <p:sp>
        <p:nvSpPr>
          <p:cNvPr id="7" name="内容占位符 6">
            <a:extLst>
              <a:ext uri="{FF2B5EF4-FFF2-40B4-BE49-F238E27FC236}">
                <a16:creationId xmlns:a16="http://schemas.microsoft.com/office/drawing/2014/main" id="{FFE02D3C-27A6-4CD1-AB84-5AE4B9539306}"/>
              </a:ext>
            </a:extLst>
          </p:cNvPr>
          <p:cNvSpPr>
            <a:spLocks noGrp="1"/>
          </p:cNvSpPr>
          <p:nvPr>
            <p:ph sz="half" idx="2"/>
          </p:nvPr>
        </p:nvSpPr>
        <p:spPr>
          <a:xfrm>
            <a:off x="4972756" y="1734017"/>
            <a:ext cx="3542594" cy="4442946"/>
          </a:xfrm>
        </p:spPr>
        <p:txBody>
          <a:bodyPr/>
          <a:lstStyle/>
          <a:p>
            <a:r>
              <a:rPr lang="en-US" altLang="zh-CN">
                <a:solidFill>
                  <a:schemeClr val="accent2"/>
                </a:solidFill>
              </a:rPr>
              <a:t>PI </a:t>
            </a:r>
            <a:r>
              <a:rPr lang="zh-CN" altLang="en-US"/>
              <a:t>被定义为 </a:t>
            </a:r>
            <a:r>
              <a:rPr lang="zh-CN" altLang="en-US">
                <a:solidFill>
                  <a:schemeClr val="accent2"/>
                </a:solidFill>
              </a:rPr>
              <a:t>常量</a:t>
            </a:r>
            <a:r>
              <a:rPr lang="zh-CN" altLang="en-US"/>
              <a:t>，跟变量差不多，但是加上 </a:t>
            </a:r>
            <a:r>
              <a:rPr lang="en-US" altLang="zh-CN">
                <a:solidFill>
                  <a:schemeClr val="accent2"/>
                </a:solidFill>
              </a:rPr>
              <a:t>const</a:t>
            </a:r>
          </a:p>
          <a:p>
            <a:r>
              <a:rPr lang="en-US" altLang="zh-CN">
                <a:solidFill>
                  <a:schemeClr val="accent2"/>
                </a:solidFill>
              </a:rPr>
              <a:t>double </a:t>
            </a:r>
            <a:r>
              <a:rPr lang="zh-CN" altLang="en-US"/>
              <a:t>是代表浮点数</a:t>
            </a:r>
            <a:endParaRPr lang="en-US" altLang="zh-CN"/>
          </a:p>
          <a:p>
            <a:r>
              <a:rPr lang="zh-CN" altLang="en-US"/>
              <a:t>这里 </a:t>
            </a:r>
            <a:r>
              <a:rPr lang="en-US" altLang="zh-CN"/>
              <a:t>PI </a:t>
            </a:r>
            <a:r>
              <a:rPr lang="zh-CN" altLang="en-US"/>
              <a:t>被固定为 </a:t>
            </a:r>
            <a:r>
              <a:rPr lang="en-US" altLang="zh-CN"/>
              <a:t>3.141593</a:t>
            </a:r>
            <a:r>
              <a:rPr lang="zh-CN" altLang="en-US"/>
              <a:t>，</a:t>
            </a:r>
            <a:r>
              <a:rPr lang="zh-CN" altLang="en-US">
                <a:solidFill>
                  <a:schemeClr val="accent2"/>
                </a:solidFill>
              </a:rPr>
              <a:t>不能被修改</a:t>
            </a:r>
            <a:endParaRPr lang="en-US" altLang="zh-CN">
              <a:solidFill>
                <a:schemeClr val="accent2"/>
              </a:solidFill>
            </a:endParaRPr>
          </a:p>
          <a:p>
            <a:r>
              <a:rPr lang="zh-CN" altLang="en-US"/>
              <a:t>下面使用到 </a:t>
            </a:r>
            <a:r>
              <a:rPr lang="en-US" altLang="zh-CN"/>
              <a:t>PI </a:t>
            </a:r>
            <a:r>
              <a:rPr lang="zh-CN" altLang="en-US"/>
              <a:t>时，都会引用这个数</a:t>
            </a:r>
            <a:endParaRPr lang="en-US" altLang="zh-CN"/>
          </a:p>
          <a:p>
            <a:r>
              <a:rPr lang="zh-CN" altLang="en-US"/>
              <a:t>或者使用 </a:t>
            </a:r>
            <a:r>
              <a:rPr lang="en-US" altLang="zh-CN">
                <a:solidFill>
                  <a:schemeClr val="accent2"/>
                </a:solidFill>
              </a:rPr>
              <a:t>#define </a:t>
            </a:r>
            <a:r>
              <a:rPr lang="zh-CN" altLang="en-US"/>
              <a:t>宏</a:t>
            </a:r>
            <a:endParaRPr lang="en-US" altLang="zh-CN"/>
          </a:p>
          <a:p>
            <a:endParaRPr lang="zh-CN" altLang="en-US"/>
          </a:p>
        </p:txBody>
      </p:sp>
      <p:sp>
        <p:nvSpPr>
          <p:cNvPr id="2" name="页脚占位符 1">
            <a:extLst>
              <a:ext uri="{FF2B5EF4-FFF2-40B4-BE49-F238E27FC236}">
                <a16:creationId xmlns:a16="http://schemas.microsoft.com/office/drawing/2014/main" id="{3BA9C9F2-22DC-4A64-94F6-2EF7B925248B}"/>
              </a:ext>
            </a:extLst>
          </p:cNvPr>
          <p:cNvSpPr>
            <a:spLocks noGrp="1"/>
          </p:cNvSpPr>
          <p:nvPr>
            <p:ph type="ftr" sz="quarter" idx="11"/>
          </p:nvPr>
        </p:nvSpPr>
        <p:spPr/>
        <p:txBody>
          <a:bodyPr/>
          <a:lstStyle/>
          <a:p>
            <a:r>
              <a:rPr lang="zh-CN" altLang="en-US"/>
              <a:t>洛谷信息学竞赛课程 入门（上）</a:t>
            </a:r>
          </a:p>
        </p:txBody>
      </p:sp>
      <p:sp>
        <p:nvSpPr>
          <p:cNvPr id="6" name="文本框 5">
            <a:extLst>
              <a:ext uri="{FF2B5EF4-FFF2-40B4-BE49-F238E27FC236}">
                <a16:creationId xmlns:a16="http://schemas.microsoft.com/office/drawing/2014/main" id="{8BF505A5-0A32-4BE8-99B1-C505124523D2}"/>
              </a:ext>
            </a:extLst>
          </p:cNvPr>
          <p:cNvSpPr txBox="1"/>
          <p:nvPr/>
        </p:nvSpPr>
        <p:spPr>
          <a:xfrm>
            <a:off x="628650" y="1788148"/>
            <a:ext cx="4344106" cy="3293209"/>
          </a:xfrm>
          <a:prstGeom prst="rect">
            <a:avLst/>
          </a:prstGeom>
          <a:solidFill>
            <a:schemeClr val="bg1"/>
          </a:solidFill>
          <a:ln>
            <a:solidFill>
              <a:schemeClr val="accent5"/>
            </a:solidFill>
          </a:ln>
        </p:spPr>
        <p:txBody>
          <a:bodyPr wrap="square">
            <a:spAutoFit/>
          </a:bodyPr>
          <a:lstStyle/>
          <a:p>
            <a:r>
              <a:rPr lang="en-US" altLang="zh-CN" sz="1600" b="0">
                <a:solidFill>
                  <a:srgbClr val="AF00DB"/>
                </a:solidFill>
                <a:effectLst/>
                <a:latin typeface="Consolas" panose="020B0609020204030204" pitchFamily="49" charset="0"/>
              </a:rPr>
              <a:t>#include</a:t>
            </a:r>
            <a:r>
              <a:rPr lang="en-US" altLang="zh-CN" sz="1600" b="0">
                <a:solidFill>
                  <a:srgbClr val="A31515"/>
                </a:solidFill>
                <a:effectLst/>
                <a:latin typeface="Consolas" panose="020B0609020204030204" pitchFamily="49" charset="0"/>
              </a:rPr>
              <a:t>&lt;iostream&gt;</a:t>
            </a:r>
            <a:endParaRPr lang="en-US" altLang="zh-CN" sz="1600" b="0">
              <a:solidFill>
                <a:srgbClr val="000000"/>
              </a:solidFill>
              <a:effectLst/>
              <a:latin typeface="Consolas" panose="020B0609020204030204" pitchFamily="49" charset="0"/>
            </a:endParaRPr>
          </a:p>
          <a:p>
            <a:r>
              <a:rPr lang="en-US" altLang="zh-CN" sz="1600" b="0">
                <a:solidFill>
                  <a:srgbClr val="AF00DB"/>
                </a:solidFill>
                <a:effectLst/>
                <a:latin typeface="Consolas" panose="020B0609020204030204" pitchFamily="49" charset="0"/>
              </a:rPr>
              <a:t>#include</a:t>
            </a:r>
            <a:r>
              <a:rPr lang="en-US" altLang="zh-CN" sz="1600" b="0">
                <a:solidFill>
                  <a:srgbClr val="A31515"/>
                </a:solidFill>
                <a:effectLst/>
                <a:latin typeface="Consolas" panose="020B0609020204030204" pitchFamily="49" charset="0"/>
              </a:rPr>
              <a:t>&lt;cmath&gt;</a:t>
            </a:r>
            <a:endParaRPr lang="en-US" altLang="zh-CN" sz="1600" b="0">
              <a:solidFill>
                <a:srgbClr val="000000"/>
              </a:solidFill>
              <a:effectLst/>
              <a:latin typeface="Consolas" panose="020B0609020204030204" pitchFamily="49" charset="0"/>
            </a:endParaRPr>
          </a:p>
          <a:p>
            <a:r>
              <a:rPr lang="en-US" altLang="zh-CN" sz="1600" b="0">
                <a:solidFill>
                  <a:srgbClr val="AF00DB"/>
                </a:solidFill>
                <a:effectLst/>
                <a:latin typeface="Consolas" panose="020B0609020204030204" pitchFamily="49" charset="0"/>
              </a:rPr>
              <a:t>using</a:t>
            </a: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namespace</a:t>
            </a:r>
            <a:r>
              <a:rPr lang="en-US" altLang="zh-CN" sz="1600" b="0">
                <a:solidFill>
                  <a:srgbClr val="000000"/>
                </a:solidFill>
                <a:effectLst/>
                <a:latin typeface="Consolas" panose="020B0609020204030204" pitchFamily="49" charset="0"/>
              </a:rPr>
              <a:t> </a:t>
            </a:r>
            <a:r>
              <a:rPr lang="en-US" altLang="zh-CN" sz="1600" b="0">
                <a:solidFill>
                  <a:srgbClr val="267F99"/>
                </a:solidFill>
                <a:effectLst/>
                <a:latin typeface="Consolas" panose="020B0609020204030204" pitchFamily="49" charset="0"/>
              </a:rPr>
              <a:t>std</a:t>
            </a:r>
            <a:r>
              <a:rPr lang="en-US" altLang="zh-CN" sz="1600" b="0">
                <a:solidFill>
                  <a:srgbClr val="000000"/>
                </a:solidFill>
                <a:effectLst/>
                <a:latin typeface="Consolas" panose="020B0609020204030204" pitchFamily="49" charset="0"/>
              </a:rPr>
              <a:t>;</a:t>
            </a:r>
          </a:p>
          <a:p>
            <a:r>
              <a:rPr lang="en-US" altLang="zh-CN" sz="1600" b="0">
                <a:solidFill>
                  <a:srgbClr val="0000FF"/>
                </a:solidFill>
                <a:effectLst/>
                <a:latin typeface="Consolas" panose="020B0609020204030204" pitchFamily="49" charset="0"/>
              </a:rPr>
              <a:t>int</a:t>
            </a:r>
            <a:r>
              <a:rPr lang="en-US" altLang="zh-CN" sz="1600" b="0">
                <a:solidFill>
                  <a:srgbClr val="000000"/>
                </a:solidFill>
                <a:effectLst/>
                <a:latin typeface="Consolas" panose="020B0609020204030204" pitchFamily="49" charset="0"/>
              </a:rPr>
              <a:t> </a:t>
            </a:r>
            <a:r>
              <a:rPr lang="en-US" altLang="zh-CN" sz="1600" b="0">
                <a:solidFill>
                  <a:srgbClr val="795E26"/>
                </a:solidFill>
                <a:effectLst/>
                <a:latin typeface="Consolas" panose="020B0609020204030204" pitchFamily="49" charset="0"/>
              </a:rPr>
              <a:t>main</a:t>
            </a:r>
            <a:r>
              <a:rPr lang="en-US" altLang="zh-CN" sz="1600" b="0">
                <a:solidFill>
                  <a:srgbClr val="000000"/>
                </a:solidFill>
                <a:effectLst/>
                <a:latin typeface="Consolas" panose="020B0609020204030204" pitchFamily="49" charset="0"/>
              </a:rPr>
              <a:t>() {</a:t>
            </a:r>
          </a:p>
          <a:p>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double</a:t>
            </a:r>
            <a:r>
              <a:rPr lang="en-US" altLang="zh-CN" sz="1600" b="0">
                <a:solidFill>
                  <a:srgbClr val="000000"/>
                </a:solidFill>
                <a:effectLst/>
                <a:latin typeface="Consolas" panose="020B0609020204030204" pitchFamily="49" charset="0"/>
              </a:rPr>
              <a:t> </a:t>
            </a:r>
            <a:r>
              <a:rPr lang="en-US" altLang="zh-CN" sz="1600" b="0">
                <a:solidFill>
                  <a:srgbClr val="001080"/>
                </a:solidFill>
                <a:effectLst/>
                <a:latin typeface="Consolas" panose="020B0609020204030204" pitchFamily="49" charset="0"/>
              </a:rPr>
              <a:t>r</a:t>
            </a:r>
            <a:r>
              <a:rPr lang="en-US" altLang="zh-CN" sz="1600" b="0">
                <a:solidFill>
                  <a:srgbClr val="000000"/>
                </a:solidFill>
                <a:effectLst/>
                <a:latin typeface="Consolas" panose="020B0609020204030204" pitchFamily="49" charset="0"/>
              </a:rPr>
              <a:t> = </a:t>
            </a:r>
            <a:r>
              <a:rPr lang="en-US" altLang="zh-CN" sz="1600" b="0">
                <a:solidFill>
                  <a:srgbClr val="098658"/>
                </a:solidFill>
                <a:effectLst/>
                <a:latin typeface="Consolas" panose="020B0609020204030204" pitchFamily="49" charset="0"/>
              </a:rPr>
              <a:t>5</a:t>
            </a:r>
            <a:r>
              <a:rPr lang="en-US" altLang="zh-CN" sz="1600" b="0">
                <a:solidFill>
                  <a:srgbClr val="000000"/>
                </a:solidFill>
                <a:effectLst/>
                <a:latin typeface="Consolas" panose="020B0609020204030204" pitchFamily="49" charset="0"/>
              </a:rPr>
              <a:t>;</a:t>
            </a:r>
          </a:p>
          <a:p>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const</a:t>
            </a: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double</a:t>
            </a:r>
            <a:r>
              <a:rPr lang="en-US" altLang="zh-CN" sz="1600" b="0">
                <a:solidFill>
                  <a:srgbClr val="000000"/>
                </a:solidFill>
                <a:effectLst/>
                <a:latin typeface="Consolas" panose="020B0609020204030204" pitchFamily="49" charset="0"/>
              </a:rPr>
              <a:t> </a:t>
            </a:r>
            <a:r>
              <a:rPr lang="en-US" altLang="zh-CN" sz="1600" b="0">
                <a:solidFill>
                  <a:srgbClr val="001080"/>
                </a:solidFill>
                <a:effectLst/>
                <a:latin typeface="Consolas" panose="020B0609020204030204" pitchFamily="49" charset="0"/>
              </a:rPr>
              <a:t>PI</a:t>
            </a:r>
            <a:r>
              <a:rPr lang="en-US" altLang="zh-CN" sz="1600" b="0">
                <a:solidFill>
                  <a:srgbClr val="000000"/>
                </a:solidFill>
                <a:effectLst/>
                <a:latin typeface="Consolas" panose="020B0609020204030204" pitchFamily="49" charset="0"/>
              </a:rPr>
              <a:t> = </a:t>
            </a:r>
            <a:r>
              <a:rPr lang="en-US" altLang="zh-CN" sz="1600" b="0">
                <a:solidFill>
                  <a:srgbClr val="098658"/>
                </a:solidFill>
                <a:effectLst/>
                <a:latin typeface="Consolas" panose="020B0609020204030204" pitchFamily="49" charset="0"/>
              </a:rPr>
              <a:t>3.141593</a:t>
            </a:r>
            <a:r>
              <a:rPr lang="en-US" altLang="zh-CN" sz="1600" b="0">
                <a:solidFill>
                  <a:srgbClr val="000000"/>
                </a:solidFill>
                <a:effectLst/>
                <a:latin typeface="Consolas" panose="020B0609020204030204" pitchFamily="49" charset="0"/>
              </a:rPr>
              <a:t>;</a:t>
            </a:r>
          </a:p>
          <a:p>
            <a:r>
              <a:rPr lang="en-US" altLang="zh-CN" sz="1600" b="0">
                <a:solidFill>
                  <a:srgbClr val="008000"/>
                </a:solidFill>
                <a:effectLst/>
                <a:latin typeface="Consolas" panose="020B0609020204030204" pitchFamily="49" charset="0"/>
              </a:rPr>
              <a:t>//#define PI 3.141593</a:t>
            </a:r>
            <a:endParaRPr lang="en-US" altLang="zh-CN" sz="1600" b="0">
              <a:solidFill>
                <a:srgbClr val="000000"/>
              </a:solidFill>
              <a:effectLst/>
              <a:latin typeface="Consolas" panose="020B0609020204030204" pitchFamily="49" charset="0"/>
            </a:endParaRPr>
          </a:p>
          <a:p>
            <a:r>
              <a:rPr lang="en-US" altLang="zh-CN" sz="1600" b="0">
                <a:solidFill>
                  <a:srgbClr val="000000"/>
                </a:solidFill>
                <a:effectLst/>
                <a:latin typeface="Consolas" panose="020B0609020204030204" pitchFamily="49" charset="0"/>
              </a:rPr>
              <a:t>    </a:t>
            </a:r>
            <a:r>
              <a:rPr lang="en-US" altLang="zh-CN" sz="1600" b="0" err="1">
                <a:solidFill>
                  <a:srgbClr val="001080"/>
                </a:solidFill>
                <a:effectLst/>
                <a:latin typeface="Consolas" panose="020B0609020204030204" pitchFamily="49" charset="0"/>
              </a:rPr>
              <a:t>cout</a:t>
            </a:r>
            <a:r>
              <a:rPr lang="en-US" altLang="zh-CN" sz="1600" b="0">
                <a:solidFill>
                  <a:srgbClr val="000000"/>
                </a:solidFill>
                <a:effectLst/>
                <a:latin typeface="Consolas" panose="020B0609020204030204" pitchFamily="49" charset="0"/>
              </a:rPr>
              <a:t> </a:t>
            </a:r>
            <a:r>
              <a:rPr lang="en-US" altLang="zh-CN" sz="1600" b="0">
                <a:solidFill>
                  <a:srgbClr val="795E26"/>
                </a:solidFill>
                <a:effectLst/>
                <a:latin typeface="Consolas" panose="020B0609020204030204" pitchFamily="49" charset="0"/>
              </a:rPr>
              <a:t>&lt;&lt;</a:t>
            </a:r>
            <a:r>
              <a:rPr lang="en-US" altLang="zh-CN" sz="1600" b="0">
                <a:solidFill>
                  <a:srgbClr val="000000"/>
                </a:solidFill>
                <a:effectLst/>
                <a:latin typeface="Consolas" panose="020B0609020204030204" pitchFamily="49" charset="0"/>
              </a:rPr>
              <a:t> </a:t>
            </a:r>
            <a:r>
              <a:rPr lang="en-US" altLang="zh-CN" sz="1600" b="0">
                <a:solidFill>
                  <a:srgbClr val="098658"/>
                </a:solidFill>
                <a:effectLst/>
                <a:latin typeface="Consolas" panose="020B0609020204030204" pitchFamily="49" charset="0"/>
              </a:rPr>
              <a:t>2</a:t>
            </a:r>
            <a:r>
              <a:rPr lang="en-US" altLang="zh-CN" sz="1600" b="0">
                <a:solidFill>
                  <a:srgbClr val="000000"/>
                </a:solidFill>
                <a:effectLst/>
                <a:latin typeface="Consolas" panose="020B0609020204030204" pitchFamily="49" charset="0"/>
              </a:rPr>
              <a:t> * </a:t>
            </a:r>
            <a:r>
              <a:rPr lang="en-US" altLang="zh-CN" sz="1600" b="0">
                <a:solidFill>
                  <a:srgbClr val="001080"/>
                </a:solidFill>
                <a:effectLst/>
                <a:latin typeface="Consolas" panose="020B0609020204030204" pitchFamily="49" charset="0"/>
              </a:rPr>
              <a:t>PI</a:t>
            </a:r>
            <a:r>
              <a:rPr lang="en-US" altLang="zh-CN" sz="1600" b="0">
                <a:solidFill>
                  <a:srgbClr val="000000"/>
                </a:solidFill>
                <a:effectLst/>
                <a:latin typeface="Consolas" panose="020B0609020204030204" pitchFamily="49" charset="0"/>
              </a:rPr>
              <a:t> * </a:t>
            </a:r>
            <a:r>
              <a:rPr lang="en-US" altLang="zh-CN" sz="1600" b="0">
                <a:solidFill>
                  <a:srgbClr val="001080"/>
                </a:solidFill>
                <a:effectLst/>
                <a:latin typeface="Consolas" panose="020B0609020204030204" pitchFamily="49" charset="0"/>
              </a:rPr>
              <a:t>r</a:t>
            </a:r>
            <a:r>
              <a:rPr lang="en-US" altLang="zh-CN" sz="1600" b="0">
                <a:solidFill>
                  <a:srgbClr val="000000"/>
                </a:solidFill>
                <a:effectLst/>
                <a:latin typeface="Consolas" panose="020B0609020204030204" pitchFamily="49" charset="0"/>
              </a:rPr>
              <a:t> </a:t>
            </a:r>
            <a:r>
              <a:rPr lang="en-US" altLang="zh-CN" sz="1600" b="0">
                <a:solidFill>
                  <a:srgbClr val="795E26"/>
                </a:solidFill>
                <a:effectLst/>
                <a:latin typeface="Consolas" panose="020B0609020204030204" pitchFamily="49" charset="0"/>
              </a:rPr>
              <a:t>&lt;&lt;</a:t>
            </a:r>
            <a:r>
              <a:rPr lang="en-US" altLang="zh-CN" sz="1600" b="0">
                <a:solidFill>
                  <a:srgbClr val="000000"/>
                </a:solidFill>
                <a:effectLst/>
                <a:latin typeface="Consolas" panose="020B0609020204030204" pitchFamily="49" charset="0"/>
              </a:rPr>
              <a:t> </a:t>
            </a:r>
            <a:r>
              <a:rPr lang="en-US" altLang="zh-CN" sz="1600" b="0" err="1">
                <a:solidFill>
                  <a:srgbClr val="795E26"/>
                </a:solidFill>
                <a:effectLst/>
                <a:latin typeface="Consolas" panose="020B0609020204030204" pitchFamily="49" charset="0"/>
              </a:rPr>
              <a:t>endl</a:t>
            </a:r>
            <a:r>
              <a:rPr lang="en-US" altLang="zh-CN" sz="1600" b="0">
                <a:solidFill>
                  <a:srgbClr val="000000"/>
                </a:solidFill>
                <a:effectLst/>
                <a:latin typeface="Consolas" panose="020B0609020204030204" pitchFamily="49" charset="0"/>
              </a:rPr>
              <a:t>;</a:t>
            </a:r>
          </a:p>
          <a:p>
            <a:r>
              <a:rPr lang="en-US" altLang="zh-CN" sz="1600" b="0">
                <a:solidFill>
                  <a:srgbClr val="000000"/>
                </a:solidFill>
                <a:effectLst/>
                <a:latin typeface="Consolas" panose="020B0609020204030204" pitchFamily="49" charset="0"/>
              </a:rPr>
              <a:t>    </a:t>
            </a:r>
            <a:r>
              <a:rPr lang="en-US" altLang="zh-CN" sz="1600" b="0" err="1">
                <a:solidFill>
                  <a:srgbClr val="001080"/>
                </a:solidFill>
                <a:effectLst/>
                <a:latin typeface="Consolas" panose="020B0609020204030204" pitchFamily="49" charset="0"/>
              </a:rPr>
              <a:t>cout</a:t>
            </a:r>
            <a:r>
              <a:rPr lang="en-US" altLang="zh-CN" sz="1600" b="0">
                <a:solidFill>
                  <a:srgbClr val="000000"/>
                </a:solidFill>
                <a:effectLst/>
                <a:latin typeface="Consolas" panose="020B0609020204030204" pitchFamily="49" charset="0"/>
              </a:rPr>
              <a:t> </a:t>
            </a:r>
            <a:r>
              <a:rPr lang="en-US" altLang="zh-CN" sz="1600" b="0">
                <a:solidFill>
                  <a:srgbClr val="795E26"/>
                </a:solidFill>
                <a:effectLst/>
                <a:latin typeface="Consolas" panose="020B0609020204030204" pitchFamily="49" charset="0"/>
              </a:rPr>
              <a:t>&lt;&lt;</a:t>
            </a:r>
            <a:r>
              <a:rPr lang="en-US" altLang="zh-CN" sz="1600" b="0">
                <a:solidFill>
                  <a:srgbClr val="000000"/>
                </a:solidFill>
                <a:effectLst/>
                <a:latin typeface="Consolas" panose="020B0609020204030204" pitchFamily="49" charset="0"/>
              </a:rPr>
              <a:t> </a:t>
            </a:r>
            <a:r>
              <a:rPr lang="en-US" altLang="zh-CN" sz="1600" b="0">
                <a:solidFill>
                  <a:srgbClr val="001080"/>
                </a:solidFill>
                <a:effectLst/>
                <a:latin typeface="Consolas" panose="020B0609020204030204" pitchFamily="49" charset="0"/>
              </a:rPr>
              <a:t>PI</a:t>
            </a:r>
            <a:r>
              <a:rPr lang="en-US" altLang="zh-CN" sz="1600" b="0">
                <a:solidFill>
                  <a:srgbClr val="000000"/>
                </a:solidFill>
                <a:effectLst/>
                <a:latin typeface="Consolas" panose="020B0609020204030204" pitchFamily="49" charset="0"/>
              </a:rPr>
              <a:t> * </a:t>
            </a:r>
            <a:r>
              <a:rPr lang="en-US" altLang="zh-CN" sz="1600" b="0">
                <a:solidFill>
                  <a:srgbClr val="001080"/>
                </a:solidFill>
                <a:effectLst/>
                <a:latin typeface="Consolas" panose="020B0609020204030204" pitchFamily="49" charset="0"/>
              </a:rPr>
              <a:t>r</a:t>
            </a:r>
            <a:r>
              <a:rPr lang="en-US" altLang="zh-CN" sz="1600" b="0">
                <a:solidFill>
                  <a:srgbClr val="000000"/>
                </a:solidFill>
                <a:effectLst/>
                <a:latin typeface="Consolas" panose="020B0609020204030204" pitchFamily="49" charset="0"/>
              </a:rPr>
              <a:t> * </a:t>
            </a:r>
            <a:r>
              <a:rPr lang="en-US" altLang="zh-CN" sz="1600" b="0">
                <a:solidFill>
                  <a:srgbClr val="001080"/>
                </a:solidFill>
                <a:effectLst/>
                <a:latin typeface="Consolas" panose="020B0609020204030204" pitchFamily="49" charset="0"/>
              </a:rPr>
              <a:t>r</a:t>
            </a:r>
            <a:r>
              <a:rPr lang="en-US" altLang="zh-CN" sz="1600" b="0">
                <a:solidFill>
                  <a:srgbClr val="795E26"/>
                </a:solidFill>
                <a:effectLst/>
                <a:latin typeface="Consolas" panose="020B0609020204030204" pitchFamily="49" charset="0"/>
              </a:rPr>
              <a:t>&lt;&lt;</a:t>
            </a:r>
            <a:r>
              <a:rPr lang="en-US" altLang="zh-CN" sz="1600" b="0">
                <a:solidFill>
                  <a:srgbClr val="000000"/>
                </a:solidFill>
                <a:effectLst/>
                <a:latin typeface="Consolas" panose="020B0609020204030204" pitchFamily="49" charset="0"/>
              </a:rPr>
              <a:t> </a:t>
            </a:r>
            <a:r>
              <a:rPr lang="en-US" altLang="zh-CN" sz="1600" b="0" err="1">
                <a:solidFill>
                  <a:srgbClr val="795E26"/>
                </a:solidFill>
                <a:effectLst/>
                <a:latin typeface="Consolas" panose="020B0609020204030204" pitchFamily="49" charset="0"/>
              </a:rPr>
              <a:t>endl</a:t>
            </a:r>
            <a:r>
              <a:rPr lang="en-US" altLang="zh-CN" sz="1600" b="0">
                <a:solidFill>
                  <a:srgbClr val="000000"/>
                </a:solidFill>
                <a:effectLst/>
                <a:latin typeface="Consolas" panose="020B0609020204030204" pitchFamily="49" charset="0"/>
              </a:rPr>
              <a:t>;</a:t>
            </a:r>
          </a:p>
          <a:p>
            <a:r>
              <a:rPr lang="en-US" altLang="zh-CN" sz="1600" b="0">
                <a:solidFill>
                  <a:srgbClr val="000000"/>
                </a:solidFill>
                <a:effectLst/>
                <a:latin typeface="Consolas" panose="020B0609020204030204" pitchFamily="49" charset="0"/>
              </a:rPr>
              <a:t>    </a:t>
            </a:r>
            <a:r>
              <a:rPr lang="en-US" altLang="zh-CN" sz="1600" b="0" err="1">
                <a:solidFill>
                  <a:srgbClr val="001080"/>
                </a:solidFill>
                <a:effectLst/>
                <a:latin typeface="Consolas" panose="020B0609020204030204" pitchFamily="49" charset="0"/>
              </a:rPr>
              <a:t>cout</a:t>
            </a:r>
            <a:r>
              <a:rPr lang="en-US" altLang="zh-CN" sz="1600" b="0">
                <a:solidFill>
                  <a:srgbClr val="000000"/>
                </a:solidFill>
                <a:effectLst/>
                <a:latin typeface="Consolas" panose="020B0609020204030204" pitchFamily="49" charset="0"/>
              </a:rPr>
              <a:t> </a:t>
            </a:r>
            <a:r>
              <a:rPr lang="en-US" altLang="zh-CN" sz="1600" b="0">
                <a:solidFill>
                  <a:srgbClr val="795E26"/>
                </a:solidFill>
                <a:effectLst/>
                <a:latin typeface="Consolas" panose="020B0609020204030204" pitchFamily="49" charset="0"/>
              </a:rPr>
              <a:t>&lt;&lt;</a:t>
            </a:r>
            <a:r>
              <a:rPr lang="en-US" altLang="zh-CN" sz="1600" b="0">
                <a:solidFill>
                  <a:srgbClr val="000000"/>
                </a:solidFill>
                <a:effectLst/>
                <a:latin typeface="Consolas" panose="020B0609020204030204" pitchFamily="49" charset="0"/>
              </a:rPr>
              <a:t> </a:t>
            </a:r>
            <a:r>
              <a:rPr lang="en-US" altLang="zh-CN" sz="1600" b="0">
                <a:solidFill>
                  <a:srgbClr val="098658"/>
                </a:solidFill>
                <a:effectLst/>
                <a:latin typeface="Consolas" panose="020B0609020204030204" pitchFamily="49" charset="0"/>
              </a:rPr>
              <a:t>4.0</a:t>
            </a:r>
            <a:r>
              <a:rPr lang="en-US" altLang="zh-CN" sz="1600" b="0">
                <a:solidFill>
                  <a:srgbClr val="000000"/>
                </a:solidFill>
                <a:effectLst/>
                <a:latin typeface="Consolas" panose="020B0609020204030204" pitchFamily="49" charset="0"/>
              </a:rPr>
              <a:t>/</a:t>
            </a:r>
            <a:r>
              <a:rPr lang="en-US" altLang="zh-CN" sz="1600" b="0">
                <a:solidFill>
                  <a:srgbClr val="098658"/>
                </a:solidFill>
                <a:effectLst/>
                <a:latin typeface="Consolas" panose="020B0609020204030204" pitchFamily="49" charset="0"/>
              </a:rPr>
              <a:t>3</a:t>
            </a:r>
            <a:r>
              <a:rPr lang="en-US" altLang="zh-CN" sz="1600" b="0">
                <a:solidFill>
                  <a:srgbClr val="000000"/>
                </a:solidFill>
                <a:effectLst/>
                <a:latin typeface="Consolas" panose="020B0609020204030204" pitchFamily="49" charset="0"/>
              </a:rPr>
              <a:t>*</a:t>
            </a:r>
            <a:r>
              <a:rPr lang="en-US" altLang="zh-CN" sz="1600" b="0">
                <a:solidFill>
                  <a:srgbClr val="001080"/>
                </a:solidFill>
                <a:effectLst/>
                <a:latin typeface="Consolas" panose="020B0609020204030204" pitchFamily="49" charset="0"/>
              </a:rPr>
              <a:t>PI</a:t>
            </a:r>
            <a:r>
              <a:rPr lang="en-US" altLang="zh-CN" sz="1600" b="0">
                <a:solidFill>
                  <a:srgbClr val="000000"/>
                </a:solidFill>
                <a:effectLst/>
                <a:latin typeface="Consolas" panose="020B0609020204030204" pitchFamily="49" charset="0"/>
              </a:rPr>
              <a:t>*</a:t>
            </a:r>
            <a:r>
              <a:rPr lang="en-US" altLang="zh-CN" sz="1600" b="0">
                <a:solidFill>
                  <a:srgbClr val="795E26"/>
                </a:solidFill>
                <a:effectLst/>
                <a:latin typeface="Consolas" panose="020B0609020204030204" pitchFamily="49" charset="0"/>
              </a:rPr>
              <a:t>pow</a:t>
            </a:r>
            <a:r>
              <a:rPr lang="en-US" altLang="zh-CN" sz="1600" b="0">
                <a:solidFill>
                  <a:srgbClr val="000000"/>
                </a:solidFill>
                <a:effectLst/>
                <a:latin typeface="Consolas" panose="020B0609020204030204" pitchFamily="49" charset="0"/>
              </a:rPr>
              <a:t>(</a:t>
            </a:r>
            <a:r>
              <a:rPr lang="en-US" altLang="zh-CN" sz="1600" b="0">
                <a:solidFill>
                  <a:srgbClr val="001080"/>
                </a:solidFill>
                <a:effectLst/>
                <a:latin typeface="Consolas" panose="020B0609020204030204" pitchFamily="49" charset="0"/>
              </a:rPr>
              <a:t>r</a:t>
            </a:r>
            <a:r>
              <a:rPr lang="en-US" altLang="zh-CN" sz="1600" b="0">
                <a:solidFill>
                  <a:srgbClr val="000000"/>
                </a:solidFill>
                <a:effectLst/>
                <a:latin typeface="Consolas" panose="020B0609020204030204" pitchFamily="49" charset="0"/>
              </a:rPr>
              <a:t>,</a:t>
            </a:r>
            <a:r>
              <a:rPr lang="en-US" altLang="zh-CN" sz="1600" b="0">
                <a:solidFill>
                  <a:srgbClr val="098658"/>
                </a:solidFill>
                <a:effectLst/>
                <a:latin typeface="Consolas" panose="020B0609020204030204" pitchFamily="49" charset="0"/>
              </a:rPr>
              <a:t>3</a:t>
            </a:r>
            <a:r>
              <a:rPr lang="en-US" altLang="zh-CN" sz="1600" b="0">
                <a:solidFill>
                  <a:srgbClr val="000000"/>
                </a:solidFill>
                <a:effectLst/>
                <a:latin typeface="Consolas" panose="020B0609020204030204" pitchFamily="49" charset="0"/>
              </a:rPr>
              <a:t>)</a:t>
            </a:r>
            <a:r>
              <a:rPr lang="en-US" altLang="zh-CN" sz="1600" b="0">
                <a:solidFill>
                  <a:srgbClr val="795E26"/>
                </a:solidFill>
                <a:effectLst/>
                <a:latin typeface="Consolas" panose="020B0609020204030204" pitchFamily="49" charset="0"/>
              </a:rPr>
              <a:t>&lt;&lt;</a:t>
            </a:r>
            <a:r>
              <a:rPr lang="en-US" altLang="zh-CN" sz="1600" b="0" err="1">
                <a:solidFill>
                  <a:srgbClr val="795E26"/>
                </a:solidFill>
                <a:effectLst/>
                <a:latin typeface="Consolas" panose="020B0609020204030204" pitchFamily="49" charset="0"/>
              </a:rPr>
              <a:t>endl</a:t>
            </a:r>
            <a:r>
              <a:rPr lang="en-US" altLang="zh-CN" sz="1600" b="0">
                <a:solidFill>
                  <a:srgbClr val="000000"/>
                </a:solidFill>
                <a:effectLst/>
                <a:latin typeface="Consolas" panose="020B0609020204030204" pitchFamily="49" charset="0"/>
              </a:rPr>
              <a:t>; </a:t>
            </a:r>
          </a:p>
          <a:p>
            <a:r>
              <a:rPr lang="en-US" altLang="zh-CN" sz="1600" b="0">
                <a:solidFill>
                  <a:srgbClr val="008000"/>
                </a:solidFill>
                <a:effectLst/>
                <a:latin typeface="Consolas" panose="020B0609020204030204" pitchFamily="49" charset="0"/>
              </a:rPr>
              <a:t>    // </a:t>
            </a:r>
            <a:r>
              <a:rPr lang="zh-CN" altLang="en-US" sz="1600" b="0">
                <a:solidFill>
                  <a:srgbClr val="008000"/>
                </a:solidFill>
                <a:effectLst/>
                <a:latin typeface="Consolas" panose="020B0609020204030204" pitchFamily="49" charset="0"/>
              </a:rPr>
              <a:t>不能写成 </a:t>
            </a:r>
            <a:r>
              <a:rPr lang="en-US" altLang="zh-CN" sz="1600" b="0">
                <a:solidFill>
                  <a:srgbClr val="008000"/>
                </a:solidFill>
                <a:effectLst/>
                <a:latin typeface="Consolas" panose="020B0609020204030204" pitchFamily="49" charset="0"/>
              </a:rPr>
              <a:t>4/3*PI*pow(r,3)</a:t>
            </a:r>
            <a:endParaRPr lang="en-US" altLang="zh-CN" sz="1600" b="0">
              <a:solidFill>
                <a:srgbClr val="000000"/>
              </a:solidFill>
              <a:effectLst/>
              <a:latin typeface="Consolas" panose="020B0609020204030204" pitchFamily="49" charset="0"/>
            </a:endParaRPr>
          </a:p>
          <a:p>
            <a:r>
              <a:rPr lang="en-US" altLang="zh-CN" sz="1600" b="0">
                <a:solidFill>
                  <a:srgbClr val="000000"/>
                </a:solidFill>
                <a:effectLst/>
                <a:latin typeface="Consolas" panose="020B0609020204030204" pitchFamily="49" charset="0"/>
              </a:rPr>
              <a:t>    </a:t>
            </a:r>
            <a:r>
              <a:rPr lang="en-US" altLang="zh-CN" sz="1600" b="0">
                <a:solidFill>
                  <a:srgbClr val="AF00DB"/>
                </a:solidFill>
                <a:effectLst/>
                <a:latin typeface="Consolas" panose="020B0609020204030204" pitchFamily="49" charset="0"/>
              </a:rPr>
              <a:t>return</a:t>
            </a:r>
            <a:r>
              <a:rPr lang="en-US" altLang="zh-CN" sz="1600" b="0">
                <a:solidFill>
                  <a:srgbClr val="000000"/>
                </a:solidFill>
                <a:effectLst/>
                <a:latin typeface="Consolas" panose="020B0609020204030204" pitchFamily="49" charset="0"/>
              </a:rPr>
              <a:t> </a:t>
            </a:r>
            <a:r>
              <a:rPr lang="en-US" altLang="zh-CN" sz="1600" b="0">
                <a:solidFill>
                  <a:srgbClr val="098658"/>
                </a:solidFill>
                <a:effectLst/>
                <a:latin typeface="Consolas" panose="020B0609020204030204" pitchFamily="49" charset="0"/>
              </a:rPr>
              <a:t>0</a:t>
            </a:r>
            <a:r>
              <a:rPr lang="en-US" altLang="zh-CN" sz="1600" b="0">
                <a:solidFill>
                  <a:srgbClr val="000000"/>
                </a:solidFill>
                <a:effectLst/>
                <a:latin typeface="Consolas" panose="020B0609020204030204" pitchFamily="49" charset="0"/>
              </a:rPr>
              <a:t>;</a:t>
            </a:r>
          </a:p>
          <a:p>
            <a:r>
              <a:rPr lang="en-US" altLang="zh-CN" sz="1600" b="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3009077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8DF8017-0DC1-4B5E-A111-E485B2B8867D}"/>
              </a:ext>
            </a:extLst>
          </p:cNvPr>
          <p:cNvSpPr>
            <a:spLocks noGrp="1"/>
          </p:cNvSpPr>
          <p:nvPr>
            <p:ph type="title"/>
          </p:nvPr>
        </p:nvSpPr>
        <p:spPr/>
        <p:txBody>
          <a:bodyPr/>
          <a:lstStyle/>
          <a:p>
            <a:r>
              <a:rPr lang="zh-CN" altLang="en-US"/>
              <a:t>变量的命名</a:t>
            </a:r>
          </a:p>
        </p:txBody>
      </p:sp>
      <p:sp>
        <p:nvSpPr>
          <p:cNvPr id="4" name="内容占位符 3">
            <a:extLst>
              <a:ext uri="{FF2B5EF4-FFF2-40B4-BE49-F238E27FC236}">
                <a16:creationId xmlns:a16="http://schemas.microsoft.com/office/drawing/2014/main" id="{C14B2056-67F3-4FA3-8FCE-286F4103FE9A}"/>
              </a:ext>
            </a:extLst>
          </p:cNvPr>
          <p:cNvSpPr>
            <a:spLocks noGrp="1"/>
          </p:cNvSpPr>
          <p:nvPr>
            <p:ph idx="1"/>
          </p:nvPr>
        </p:nvSpPr>
        <p:spPr/>
        <p:txBody>
          <a:bodyPr/>
          <a:lstStyle/>
          <a:p>
            <a:pPr marL="457200" lvl="0" indent="-457200">
              <a:buFont typeface="+mj-lt"/>
              <a:buAutoNum type="arabicPeriod"/>
            </a:pPr>
            <a:r>
              <a:rPr lang="zh-CN" altLang="zh-CN"/>
              <a:t>只能由</a:t>
            </a:r>
            <a:r>
              <a:rPr lang="en-US" altLang="zh-CN"/>
              <a:t> </a:t>
            </a:r>
            <a:r>
              <a:rPr lang="zh-CN" altLang="zh-CN">
                <a:solidFill>
                  <a:srgbClr val="ED7D31"/>
                </a:solidFill>
              </a:rPr>
              <a:t>英文字母、数字和下划线（</a:t>
            </a:r>
            <a:r>
              <a:rPr lang="en-US" altLang="zh-CN">
                <a:solidFill>
                  <a:srgbClr val="ED7D31"/>
                </a:solidFill>
              </a:rPr>
              <a:t>_</a:t>
            </a:r>
            <a:r>
              <a:rPr lang="zh-CN" altLang="zh-CN">
                <a:solidFill>
                  <a:srgbClr val="ED7D31"/>
                </a:solidFill>
              </a:rPr>
              <a:t>）</a:t>
            </a:r>
            <a:r>
              <a:rPr lang="en-US" altLang="zh-CN">
                <a:solidFill>
                  <a:srgbClr val="ED7D31"/>
                </a:solidFill>
              </a:rPr>
              <a:t> </a:t>
            </a:r>
            <a:r>
              <a:rPr lang="zh-CN" altLang="zh-CN"/>
              <a:t>组成；</a:t>
            </a:r>
          </a:p>
          <a:p>
            <a:pPr marL="457200" lvl="0" indent="-457200">
              <a:buFont typeface="+mj-lt"/>
              <a:buAutoNum type="arabicPeriod"/>
            </a:pPr>
            <a:r>
              <a:rPr lang="zh-CN" altLang="zh-CN"/>
              <a:t>不能以数字开头；</a:t>
            </a:r>
          </a:p>
          <a:p>
            <a:pPr marL="457200" indent="-457200">
              <a:buFont typeface="+mj-lt"/>
              <a:buAutoNum type="arabicPeriod"/>
            </a:pPr>
            <a:r>
              <a:rPr lang="zh-CN" altLang="zh-CN"/>
              <a:t>不能和其他</a:t>
            </a:r>
            <a:r>
              <a:rPr lang="en-US" altLang="zh-CN"/>
              <a:t>“</a:t>
            </a:r>
            <a:r>
              <a:rPr lang="zh-CN" altLang="zh-CN"/>
              <a:t>关键字</a:t>
            </a:r>
            <a:r>
              <a:rPr lang="en-US" altLang="zh-CN"/>
              <a:t>”</a:t>
            </a:r>
            <a:r>
              <a:rPr lang="zh-CN" altLang="zh-CN"/>
              <a:t>重复。关键字（又称保留字）有很多，比如</a:t>
            </a:r>
            <a:r>
              <a:rPr lang="en-US" altLang="zh-CN"/>
              <a:t>int</a:t>
            </a:r>
            <a:r>
              <a:rPr lang="zh-CN" altLang="zh-CN"/>
              <a:t>、</a:t>
            </a:r>
            <a:r>
              <a:rPr lang="en-US" altLang="zh-CN"/>
              <a:t>if </a:t>
            </a:r>
            <a:r>
              <a:rPr lang="zh-CN" altLang="zh-CN"/>
              <a:t>等等。</a:t>
            </a:r>
            <a:endParaRPr lang="en-US" altLang="zh-CN"/>
          </a:p>
          <a:p>
            <a:pPr marL="457200" indent="-457200">
              <a:buFont typeface="+mj-lt"/>
              <a:buAutoNum type="arabicPeriod"/>
            </a:pPr>
            <a:r>
              <a:rPr lang="zh-CN" altLang="en-US"/>
              <a:t>区分大小写</a:t>
            </a:r>
          </a:p>
        </p:txBody>
      </p:sp>
      <p:sp>
        <p:nvSpPr>
          <p:cNvPr id="2" name="页脚占位符 1">
            <a:extLst>
              <a:ext uri="{FF2B5EF4-FFF2-40B4-BE49-F238E27FC236}">
                <a16:creationId xmlns:a16="http://schemas.microsoft.com/office/drawing/2014/main" id="{8D83DE74-61BD-4329-A8AD-9B9F8E67483B}"/>
              </a:ext>
            </a:extLst>
          </p:cNvPr>
          <p:cNvSpPr>
            <a:spLocks noGrp="1"/>
          </p:cNvSpPr>
          <p:nvPr>
            <p:ph type="ftr" sz="quarter" idx="11"/>
          </p:nvPr>
        </p:nvSpPr>
        <p:spPr/>
        <p:txBody>
          <a:bodyPr/>
          <a:lstStyle/>
          <a:p>
            <a:r>
              <a:rPr lang="zh-CN" altLang="en-US"/>
              <a:t>洛谷信息学竞赛课程 入门（上）</a:t>
            </a:r>
          </a:p>
        </p:txBody>
      </p:sp>
    </p:spTree>
    <p:extLst>
      <p:ext uri="{BB962C8B-B14F-4D97-AF65-F5344CB8AC3E}">
        <p14:creationId xmlns:p14="http://schemas.microsoft.com/office/powerpoint/2010/main" val="2609110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825E867-3991-496A-9B44-3CEAA86792A1}"/>
              </a:ext>
            </a:extLst>
          </p:cNvPr>
          <p:cNvSpPr>
            <a:spLocks noGrp="1"/>
          </p:cNvSpPr>
          <p:nvPr>
            <p:ph type="title"/>
          </p:nvPr>
        </p:nvSpPr>
        <p:spPr/>
        <p:txBody>
          <a:bodyPr/>
          <a:lstStyle/>
          <a:p>
            <a:r>
              <a:rPr lang="zh-CN" altLang="en-US"/>
              <a:t>判断练习</a:t>
            </a:r>
          </a:p>
        </p:txBody>
      </p:sp>
      <p:sp>
        <p:nvSpPr>
          <p:cNvPr id="4" name="内容占位符 3">
            <a:extLst>
              <a:ext uri="{FF2B5EF4-FFF2-40B4-BE49-F238E27FC236}">
                <a16:creationId xmlns:a16="http://schemas.microsoft.com/office/drawing/2014/main" id="{65B17389-4AE7-489C-8C06-5D5A64E781BF}"/>
              </a:ext>
            </a:extLst>
          </p:cNvPr>
          <p:cNvSpPr>
            <a:spLocks noGrp="1"/>
          </p:cNvSpPr>
          <p:nvPr>
            <p:ph idx="1"/>
          </p:nvPr>
        </p:nvSpPr>
        <p:spPr/>
        <p:txBody>
          <a:bodyPr>
            <a:normAutofit/>
          </a:bodyPr>
          <a:lstStyle/>
          <a:p>
            <a:r>
              <a:rPr lang="zh-CN" altLang="en-US"/>
              <a:t>以下变量名是否合法？</a:t>
            </a:r>
            <a:endParaRPr lang="en-US" altLang="zh-CN"/>
          </a:p>
          <a:p>
            <a:pPr marL="457200" lvl="0" indent="-457200">
              <a:buFont typeface="+mj-lt"/>
              <a:buAutoNum type="arabicPeriod"/>
            </a:pPr>
            <a:r>
              <a:rPr lang="en-US" altLang="zh-CN" err="1"/>
              <a:t>kkksc03</a:t>
            </a:r>
            <a:endParaRPr lang="zh-CN" altLang="zh-CN"/>
          </a:p>
          <a:p>
            <a:pPr marL="457200" lvl="0" indent="-457200">
              <a:buFont typeface="+mj-lt"/>
              <a:buAutoNum type="arabicPeriod"/>
            </a:pPr>
            <a:r>
              <a:rPr lang="en-US" altLang="zh-CN" err="1"/>
              <a:t>OhILoveLuoguVeryMuchAndIWillStudy</a:t>
            </a:r>
            <a:endParaRPr lang="zh-CN" altLang="zh-CN"/>
          </a:p>
          <a:p>
            <a:pPr marL="457200" lvl="0" indent="-457200">
              <a:buFont typeface="+mj-lt"/>
              <a:buAutoNum type="arabicPeriod"/>
            </a:pPr>
            <a:r>
              <a:rPr lang="en-US" altLang="zh-CN"/>
              <a:t>_</a:t>
            </a:r>
            <a:r>
              <a:rPr lang="en-US" altLang="zh-CN" err="1"/>
              <a:t>1apple</a:t>
            </a:r>
            <a:endParaRPr lang="zh-CN" altLang="zh-CN"/>
          </a:p>
          <a:p>
            <a:pPr marL="457200" lvl="0" indent="-457200">
              <a:buFont typeface="+mj-lt"/>
              <a:buAutoNum type="arabicPeriod"/>
            </a:pPr>
            <a:r>
              <a:rPr lang="en-US" altLang="zh-CN"/>
              <a:t>char</a:t>
            </a:r>
            <a:endParaRPr lang="zh-CN" altLang="zh-CN"/>
          </a:p>
          <a:p>
            <a:pPr marL="457200" lvl="0" indent="-457200">
              <a:buFont typeface="+mj-lt"/>
              <a:buAutoNum type="arabicPeriod"/>
            </a:pPr>
            <a:r>
              <a:rPr lang="en-US" altLang="zh-CN" err="1"/>
              <a:t>kkk@SH</a:t>
            </a:r>
            <a:endParaRPr lang="zh-CN" altLang="zh-CN"/>
          </a:p>
          <a:p>
            <a:pPr marL="457200" lvl="0" indent="-457200">
              <a:buFont typeface="+mj-lt"/>
              <a:buAutoNum type="arabicPeriod"/>
            </a:pPr>
            <a:r>
              <a:rPr lang="en-US" altLang="zh-CN"/>
              <a:t>a</a:t>
            </a:r>
            <a:endParaRPr lang="zh-CN" altLang="zh-CN"/>
          </a:p>
          <a:p>
            <a:pPr marL="457200" lvl="0" indent="-457200">
              <a:buFont typeface="+mj-lt"/>
              <a:buAutoNum type="arabicPeriod"/>
            </a:pPr>
            <a:r>
              <a:rPr lang="en-US" altLang="zh-CN"/>
              <a:t>iPhone</a:t>
            </a:r>
            <a:endParaRPr lang="zh-CN" altLang="zh-CN"/>
          </a:p>
          <a:p>
            <a:pPr marL="457200" lvl="0" indent="-457200">
              <a:buFont typeface="+mj-lt"/>
              <a:buAutoNum type="arabicPeriod"/>
            </a:pPr>
            <a:r>
              <a:rPr lang="en-US" altLang="zh-CN" err="1"/>
              <a:t>11dimensions</a:t>
            </a:r>
            <a:endParaRPr lang="zh-CN" altLang="zh-CN"/>
          </a:p>
          <a:p>
            <a:pPr marL="457200" lvl="0" indent="-457200">
              <a:buFont typeface="+mj-lt"/>
              <a:buAutoNum type="arabicPeriod"/>
            </a:pPr>
            <a:r>
              <a:rPr lang="en-US" altLang="zh-CN"/>
              <a:t>__</a:t>
            </a:r>
            <a:r>
              <a:rPr lang="en-US" altLang="zh-CN" err="1"/>
              <a:t>stdcall</a:t>
            </a:r>
            <a:r>
              <a:rPr lang="en-US" altLang="zh-CN"/>
              <a:t> </a:t>
            </a:r>
            <a:r>
              <a:rPr lang="zh-CN" altLang="zh-CN"/>
              <a:t>（两个下划线）</a:t>
            </a:r>
          </a:p>
        </p:txBody>
      </p:sp>
      <p:sp>
        <p:nvSpPr>
          <p:cNvPr id="2" name="页脚占位符 1">
            <a:extLst>
              <a:ext uri="{FF2B5EF4-FFF2-40B4-BE49-F238E27FC236}">
                <a16:creationId xmlns:a16="http://schemas.microsoft.com/office/drawing/2014/main" id="{62B287F7-3183-48E7-95C1-E6C0129673C1}"/>
              </a:ext>
            </a:extLst>
          </p:cNvPr>
          <p:cNvSpPr>
            <a:spLocks noGrp="1"/>
          </p:cNvSpPr>
          <p:nvPr>
            <p:ph type="ftr" sz="quarter" idx="11"/>
          </p:nvPr>
        </p:nvSpPr>
        <p:spPr/>
        <p:txBody>
          <a:bodyPr/>
          <a:lstStyle/>
          <a:p>
            <a:r>
              <a:rPr lang="zh-CN" altLang="en-US"/>
              <a:t>洛谷信息学竞赛课程 入门（上）</a:t>
            </a:r>
          </a:p>
        </p:txBody>
      </p:sp>
    </p:spTree>
    <p:extLst>
      <p:ext uri="{BB962C8B-B14F-4D97-AF65-F5344CB8AC3E}">
        <p14:creationId xmlns:p14="http://schemas.microsoft.com/office/powerpoint/2010/main" val="1005914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825E867-3991-496A-9B44-3CEAA86792A1}"/>
              </a:ext>
            </a:extLst>
          </p:cNvPr>
          <p:cNvSpPr>
            <a:spLocks noGrp="1"/>
          </p:cNvSpPr>
          <p:nvPr>
            <p:ph type="title"/>
          </p:nvPr>
        </p:nvSpPr>
        <p:spPr/>
        <p:txBody>
          <a:bodyPr/>
          <a:lstStyle/>
          <a:p>
            <a:r>
              <a:rPr lang="zh-CN" altLang="en-US"/>
              <a:t>判断练习</a:t>
            </a:r>
          </a:p>
        </p:txBody>
      </p:sp>
      <p:sp>
        <p:nvSpPr>
          <p:cNvPr id="4" name="内容占位符 3">
            <a:extLst>
              <a:ext uri="{FF2B5EF4-FFF2-40B4-BE49-F238E27FC236}">
                <a16:creationId xmlns:a16="http://schemas.microsoft.com/office/drawing/2014/main" id="{65B17389-4AE7-489C-8C06-5D5A64E781BF}"/>
              </a:ext>
            </a:extLst>
          </p:cNvPr>
          <p:cNvSpPr>
            <a:spLocks noGrp="1"/>
          </p:cNvSpPr>
          <p:nvPr>
            <p:ph idx="1"/>
          </p:nvPr>
        </p:nvSpPr>
        <p:spPr/>
        <p:txBody>
          <a:bodyPr>
            <a:normAutofit/>
          </a:bodyPr>
          <a:lstStyle/>
          <a:p>
            <a:r>
              <a:rPr lang="zh-CN" altLang="en-US">
                <a:solidFill>
                  <a:schemeClr val="accent2"/>
                </a:solidFill>
              </a:rPr>
              <a:t>答案</a:t>
            </a:r>
            <a:endParaRPr lang="en-US" altLang="zh-CN">
              <a:solidFill>
                <a:schemeClr val="accent2"/>
              </a:solidFill>
            </a:endParaRPr>
          </a:p>
          <a:p>
            <a:pPr marL="457200" lvl="0" indent="-457200">
              <a:buFont typeface="+mj-lt"/>
              <a:buAutoNum type="arabicPeriod"/>
            </a:pPr>
            <a:r>
              <a:rPr lang="en-US" altLang="zh-CN" err="1"/>
              <a:t>kkksc03</a:t>
            </a:r>
            <a:r>
              <a:rPr lang="zh-CN" altLang="en-US"/>
              <a:t>（合法）</a:t>
            </a:r>
            <a:endParaRPr lang="zh-CN" altLang="zh-CN"/>
          </a:p>
          <a:p>
            <a:pPr marL="457200" lvl="0" indent="-457200">
              <a:buFont typeface="+mj-lt"/>
              <a:buAutoNum type="arabicPeriod"/>
            </a:pPr>
            <a:r>
              <a:rPr lang="en-US" altLang="zh-CN" err="1"/>
              <a:t>OhILoveLuoguVeryMuchAndIWillStudy</a:t>
            </a:r>
            <a:r>
              <a:rPr lang="zh-CN" altLang="en-US"/>
              <a:t> （合法）</a:t>
            </a:r>
            <a:endParaRPr lang="zh-CN" altLang="zh-CN"/>
          </a:p>
          <a:p>
            <a:pPr marL="457200" lvl="0" indent="-457200">
              <a:buFont typeface="+mj-lt"/>
              <a:buAutoNum type="arabicPeriod"/>
            </a:pPr>
            <a:r>
              <a:rPr lang="en-US" altLang="zh-CN"/>
              <a:t>_</a:t>
            </a:r>
            <a:r>
              <a:rPr lang="en-US" altLang="zh-CN" err="1"/>
              <a:t>1apple</a:t>
            </a:r>
            <a:r>
              <a:rPr lang="zh-CN" altLang="en-US"/>
              <a:t> （合法）</a:t>
            </a:r>
            <a:endParaRPr lang="zh-CN" altLang="zh-CN"/>
          </a:p>
          <a:p>
            <a:pPr marL="457200" lvl="0" indent="-457200">
              <a:buFont typeface="+mj-lt"/>
              <a:buAutoNum type="arabicPeriod"/>
            </a:pPr>
            <a:r>
              <a:rPr lang="en-US" altLang="zh-CN"/>
              <a:t>char</a:t>
            </a:r>
            <a:r>
              <a:rPr lang="zh-CN" altLang="en-US"/>
              <a:t> （不合法，类型保留字）</a:t>
            </a:r>
            <a:endParaRPr lang="zh-CN" altLang="zh-CN"/>
          </a:p>
          <a:p>
            <a:pPr marL="457200" lvl="0" indent="-457200">
              <a:buFont typeface="+mj-lt"/>
              <a:buAutoNum type="arabicPeriod"/>
            </a:pPr>
            <a:r>
              <a:rPr lang="en-US" altLang="zh-CN" err="1"/>
              <a:t>kkk@SH</a:t>
            </a:r>
            <a:r>
              <a:rPr lang="zh-CN" altLang="en-US"/>
              <a:t> （不合法，有</a:t>
            </a:r>
            <a:r>
              <a:rPr lang="en-US" altLang="zh-CN"/>
              <a:t>@</a:t>
            </a:r>
            <a:r>
              <a:rPr lang="zh-CN" altLang="en-US"/>
              <a:t>）</a:t>
            </a:r>
            <a:endParaRPr lang="zh-CN" altLang="zh-CN"/>
          </a:p>
          <a:p>
            <a:pPr marL="457200" indent="-457200">
              <a:buFont typeface="+mj-lt"/>
              <a:buAutoNum type="arabicPeriod"/>
            </a:pPr>
            <a:r>
              <a:rPr lang="en-US" altLang="zh-CN"/>
              <a:t>a</a:t>
            </a:r>
            <a:r>
              <a:rPr lang="zh-CN" altLang="en-US"/>
              <a:t>（合法）</a:t>
            </a:r>
            <a:endParaRPr lang="zh-CN" altLang="zh-CN"/>
          </a:p>
          <a:p>
            <a:pPr marL="457200" indent="-457200">
              <a:buFont typeface="+mj-lt"/>
              <a:buAutoNum type="arabicPeriod"/>
            </a:pPr>
            <a:r>
              <a:rPr lang="en-US" altLang="zh-CN"/>
              <a:t>iPhone</a:t>
            </a:r>
            <a:r>
              <a:rPr lang="zh-CN" altLang="en-US"/>
              <a:t>（合法）</a:t>
            </a:r>
            <a:endParaRPr lang="zh-CN" altLang="zh-CN"/>
          </a:p>
          <a:p>
            <a:pPr marL="457200" indent="-457200">
              <a:buFont typeface="+mj-lt"/>
              <a:buAutoNum type="arabicPeriod"/>
            </a:pPr>
            <a:r>
              <a:rPr lang="en-US" altLang="zh-CN" err="1"/>
              <a:t>11dimensions</a:t>
            </a:r>
            <a:r>
              <a:rPr lang="zh-CN" altLang="en-US"/>
              <a:t>（不合法，数字开头）</a:t>
            </a:r>
            <a:endParaRPr lang="zh-CN" altLang="zh-CN"/>
          </a:p>
          <a:p>
            <a:pPr marL="457200" lvl="0" indent="-457200">
              <a:buFont typeface="+mj-lt"/>
              <a:buAutoNum type="arabicPeriod"/>
            </a:pPr>
            <a:r>
              <a:rPr lang="en-US" altLang="zh-CN"/>
              <a:t>__</a:t>
            </a:r>
            <a:r>
              <a:rPr lang="en-US" altLang="zh-CN" err="1"/>
              <a:t>stdcall</a:t>
            </a:r>
            <a:r>
              <a:rPr lang="en-US" altLang="zh-CN"/>
              <a:t> </a:t>
            </a:r>
            <a:r>
              <a:rPr lang="zh-CN" altLang="zh-CN"/>
              <a:t>（</a:t>
            </a:r>
            <a:r>
              <a:rPr lang="zh-CN" altLang="en-US"/>
              <a:t>看情况</a:t>
            </a:r>
            <a:r>
              <a:rPr lang="zh-CN" altLang="zh-CN"/>
              <a:t>）</a:t>
            </a:r>
          </a:p>
        </p:txBody>
      </p:sp>
      <p:sp>
        <p:nvSpPr>
          <p:cNvPr id="2" name="页脚占位符 1">
            <a:extLst>
              <a:ext uri="{FF2B5EF4-FFF2-40B4-BE49-F238E27FC236}">
                <a16:creationId xmlns:a16="http://schemas.microsoft.com/office/drawing/2014/main" id="{62B287F7-3183-48E7-95C1-E6C0129673C1}"/>
              </a:ext>
            </a:extLst>
          </p:cNvPr>
          <p:cNvSpPr>
            <a:spLocks noGrp="1"/>
          </p:cNvSpPr>
          <p:nvPr>
            <p:ph type="ftr" sz="quarter" idx="11"/>
          </p:nvPr>
        </p:nvSpPr>
        <p:spPr/>
        <p:txBody>
          <a:bodyPr/>
          <a:lstStyle/>
          <a:p>
            <a:r>
              <a:rPr lang="zh-CN" altLang="en-US"/>
              <a:t>洛谷信息学竞赛课程 入门（上）</a:t>
            </a:r>
          </a:p>
        </p:txBody>
      </p:sp>
    </p:spTree>
    <p:extLst>
      <p:ext uri="{BB962C8B-B14F-4D97-AF65-F5344CB8AC3E}">
        <p14:creationId xmlns:p14="http://schemas.microsoft.com/office/powerpoint/2010/main" val="24995732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EB652A0-CEE9-4AD6-9B02-4CC5362D095A}"/>
              </a:ext>
            </a:extLst>
          </p:cNvPr>
          <p:cNvSpPr>
            <a:spLocks noGrp="1"/>
          </p:cNvSpPr>
          <p:nvPr>
            <p:ph type="title"/>
          </p:nvPr>
        </p:nvSpPr>
        <p:spPr/>
        <p:txBody>
          <a:bodyPr/>
          <a:lstStyle/>
          <a:p>
            <a:r>
              <a:rPr lang="zh-CN" altLang="en-US"/>
              <a:t>猴子吃桃</a:t>
            </a:r>
          </a:p>
        </p:txBody>
      </p:sp>
      <p:sp>
        <p:nvSpPr>
          <p:cNvPr id="4" name="内容占位符 3">
            <a:extLst>
              <a:ext uri="{FF2B5EF4-FFF2-40B4-BE49-F238E27FC236}">
                <a16:creationId xmlns:a16="http://schemas.microsoft.com/office/drawing/2014/main" id="{9CD60CF7-6590-4413-8015-BAEECD434A31}"/>
              </a:ext>
            </a:extLst>
          </p:cNvPr>
          <p:cNvSpPr>
            <a:spLocks noGrp="1"/>
          </p:cNvSpPr>
          <p:nvPr>
            <p:ph idx="1"/>
          </p:nvPr>
        </p:nvSpPr>
        <p:spPr/>
        <p:txBody>
          <a:bodyPr/>
          <a:lstStyle/>
          <a:p>
            <a:r>
              <a:rPr lang="zh-CN" altLang="en-US">
                <a:solidFill>
                  <a:schemeClr val="accent2"/>
                </a:solidFill>
              </a:rPr>
              <a:t>例 </a:t>
            </a:r>
            <a:r>
              <a:rPr lang="en-US" altLang="zh-CN">
                <a:solidFill>
                  <a:schemeClr val="accent2"/>
                </a:solidFill>
              </a:rPr>
              <a:t>1.10</a:t>
            </a:r>
            <a:r>
              <a:rPr lang="zh-CN" altLang="en-US">
                <a:solidFill>
                  <a:schemeClr val="accent2"/>
                </a:solidFill>
              </a:rPr>
              <a:t>（洛谷</a:t>
            </a:r>
            <a:r>
              <a:rPr lang="en-US" altLang="zh-CN" err="1">
                <a:solidFill>
                  <a:schemeClr val="accent2"/>
                </a:solidFill>
              </a:rPr>
              <a:t>P5743</a:t>
            </a:r>
            <a:r>
              <a:rPr lang="zh-CN" altLang="en-US">
                <a:solidFill>
                  <a:schemeClr val="accent2"/>
                </a:solidFill>
              </a:rPr>
              <a:t>）</a:t>
            </a:r>
            <a:endParaRPr lang="en-US" altLang="zh-CN">
              <a:solidFill>
                <a:schemeClr val="accent2"/>
              </a:solidFill>
            </a:endParaRPr>
          </a:p>
          <a:p>
            <a:r>
              <a:rPr lang="zh-CN" altLang="zh-CN"/>
              <a:t>一只小猴买了若干个桃子。</a:t>
            </a:r>
            <a:endParaRPr lang="en-US" altLang="zh-CN"/>
          </a:p>
          <a:p>
            <a:r>
              <a:rPr lang="zh-CN" altLang="zh-CN"/>
              <a:t>第一天他刚好吃了这些桃子的一半，又贪嘴多吃了一个；</a:t>
            </a:r>
            <a:endParaRPr lang="en-US" altLang="zh-CN"/>
          </a:p>
          <a:p>
            <a:r>
              <a:rPr lang="zh-CN" altLang="zh-CN"/>
              <a:t>第二天他也刚好吃了剩余桃子的一半，贪嘴多吃了一个；</a:t>
            </a:r>
            <a:endParaRPr lang="en-US" altLang="zh-CN"/>
          </a:p>
          <a:p>
            <a:r>
              <a:rPr lang="zh-CN" altLang="zh-CN"/>
              <a:t>第三天他又刚好吃了剩下的桃子的一半，并贪嘴多吃了一个。</a:t>
            </a:r>
            <a:endParaRPr lang="en-US" altLang="zh-CN"/>
          </a:p>
          <a:p>
            <a:r>
              <a:rPr lang="zh-CN" altLang="zh-CN"/>
              <a:t>第四天起来一看，发现桃子只剩下一个了。</a:t>
            </a:r>
            <a:endParaRPr lang="en-US" altLang="zh-CN"/>
          </a:p>
          <a:p>
            <a:r>
              <a:rPr lang="zh-CN" altLang="zh-CN"/>
              <a:t>请问小猴买了几个桃子？</a:t>
            </a:r>
          </a:p>
        </p:txBody>
      </p:sp>
      <p:sp>
        <p:nvSpPr>
          <p:cNvPr id="2" name="页脚占位符 1">
            <a:extLst>
              <a:ext uri="{FF2B5EF4-FFF2-40B4-BE49-F238E27FC236}">
                <a16:creationId xmlns:a16="http://schemas.microsoft.com/office/drawing/2014/main" id="{5BF1F1FE-9F83-473D-AB94-F029A83EC0E3}"/>
              </a:ext>
            </a:extLst>
          </p:cNvPr>
          <p:cNvSpPr>
            <a:spLocks noGrp="1"/>
          </p:cNvSpPr>
          <p:nvPr>
            <p:ph type="ftr" sz="quarter" idx="11"/>
          </p:nvPr>
        </p:nvSpPr>
        <p:spPr/>
        <p:txBody>
          <a:bodyPr/>
          <a:lstStyle/>
          <a:p>
            <a:r>
              <a:rPr lang="zh-CN" altLang="en-US"/>
              <a:t>洛谷信息学竞赛课程 入门（上）</a:t>
            </a:r>
          </a:p>
        </p:txBody>
      </p:sp>
    </p:spTree>
    <p:extLst>
      <p:ext uri="{BB962C8B-B14F-4D97-AF65-F5344CB8AC3E}">
        <p14:creationId xmlns:p14="http://schemas.microsoft.com/office/powerpoint/2010/main" val="28803164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6C8A39A-FA1C-4298-A71A-9C4D127F4B9C}"/>
              </a:ext>
            </a:extLst>
          </p:cNvPr>
          <p:cNvSpPr>
            <a:spLocks noGrp="1"/>
          </p:cNvSpPr>
          <p:nvPr>
            <p:ph type="title"/>
          </p:nvPr>
        </p:nvSpPr>
        <p:spPr/>
        <p:txBody>
          <a:bodyPr/>
          <a:lstStyle/>
          <a:p>
            <a:r>
              <a:rPr lang="zh-CN" altLang="en-US"/>
              <a:t>猴子吃桃</a:t>
            </a:r>
          </a:p>
        </p:txBody>
      </p:sp>
      <p:sp>
        <p:nvSpPr>
          <p:cNvPr id="4" name="内容占位符 3">
            <a:extLst>
              <a:ext uri="{FF2B5EF4-FFF2-40B4-BE49-F238E27FC236}">
                <a16:creationId xmlns:a16="http://schemas.microsoft.com/office/drawing/2014/main" id="{5AC578F4-D751-4211-B375-FD64F3B80BE7}"/>
              </a:ext>
            </a:extLst>
          </p:cNvPr>
          <p:cNvSpPr>
            <a:spLocks noGrp="1"/>
          </p:cNvSpPr>
          <p:nvPr>
            <p:ph sz="half" idx="1"/>
          </p:nvPr>
        </p:nvSpPr>
        <p:spPr/>
        <p:txBody>
          <a:bodyPr/>
          <a:lstStyle/>
          <a:p>
            <a:endParaRPr lang="zh-CN" altLang="en-US"/>
          </a:p>
        </p:txBody>
      </p:sp>
      <p:sp>
        <p:nvSpPr>
          <p:cNvPr id="5" name="内容占位符 4">
            <a:extLst>
              <a:ext uri="{FF2B5EF4-FFF2-40B4-BE49-F238E27FC236}">
                <a16:creationId xmlns:a16="http://schemas.microsoft.com/office/drawing/2014/main" id="{DF887996-A7D2-42E0-8649-FD78D37F5CAB}"/>
              </a:ext>
            </a:extLst>
          </p:cNvPr>
          <p:cNvSpPr>
            <a:spLocks noGrp="1"/>
          </p:cNvSpPr>
          <p:nvPr>
            <p:ph sz="half" idx="2"/>
          </p:nvPr>
        </p:nvSpPr>
        <p:spPr/>
        <p:txBody>
          <a:bodyPr/>
          <a:lstStyle/>
          <a:p>
            <a:r>
              <a:rPr lang="zh-CN" altLang="en-US"/>
              <a:t>定义一个变量，用于存储中间结果</a:t>
            </a:r>
            <a:endParaRPr lang="en-US" altLang="zh-CN"/>
          </a:p>
          <a:p>
            <a:r>
              <a:rPr lang="zh-CN" altLang="en-US"/>
              <a:t>注意 </a:t>
            </a:r>
            <a:r>
              <a:rPr lang="en-US" altLang="zh-CN"/>
              <a:t>= </a:t>
            </a:r>
            <a:r>
              <a:rPr lang="zh-CN" altLang="en-US"/>
              <a:t>是赋值符号，不是代表相等</a:t>
            </a:r>
            <a:endParaRPr lang="en-US" altLang="zh-CN"/>
          </a:p>
          <a:p>
            <a:r>
              <a:rPr lang="zh-CN" altLang="zh-CN"/>
              <a:t> </a:t>
            </a:r>
            <a:r>
              <a:rPr lang="en-US" altLang="zh-CN"/>
              <a:t>(((1+1)*2+1)*2+1)*2 </a:t>
            </a:r>
            <a:r>
              <a:rPr lang="zh-CN" altLang="en-US"/>
              <a:t>这种写法正确但是不直观</a:t>
            </a:r>
          </a:p>
          <a:p>
            <a:endParaRPr lang="zh-CN" altLang="en-US"/>
          </a:p>
        </p:txBody>
      </p:sp>
      <p:sp>
        <p:nvSpPr>
          <p:cNvPr id="2" name="页脚占位符 1">
            <a:extLst>
              <a:ext uri="{FF2B5EF4-FFF2-40B4-BE49-F238E27FC236}">
                <a16:creationId xmlns:a16="http://schemas.microsoft.com/office/drawing/2014/main" id="{B519D440-ED25-4644-ABEF-0F62438822B7}"/>
              </a:ext>
            </a:extLst>
          </p:cNvPr>
          <p:cNvSpPr>
            <a:spLocks noGrp="1"/>
          </p:cNvSpPr>
          <p:nvPr>
            <p:ph type="ftr" sz="quarter" idx="11"/>
          </p:nvPr>
        </p:nvSpPr>
        <p:spPr/>
        <p:txBody>
          <a:bodyPr/>
          <a:lstStyle/>
          <a:p>
            <a:r>
              <a:rPr lang="zh-CN" altLang="en-US"/>
              <a:t>洛谷信息学竞赛课程 入门（上）</a:t>
            </a:r>
          </a:p>
        </p:txBody>
      </p:sp>
      <p:sp>
        <p:nvSpPr>
          <p:cNvPr id="7" name="文本框 6">
            <a:extLst>
              <a:ext uri="{FF2B5EF4-FFF2-40B4-BE49-F238E27FC236}">
                <a16:creationId xmlns:a16="http://schemas.microsoft.com/office/drawing/2014/main" id="{F8ED3C43-CEBB-45E7-A1A2-EACC0AF68874}"/>
              </a:ext>
            </a:extLst>
          </p:cNvPr>
          <p:cNvSpPr txBox="1"/>
          <p:nvPr/>
        </p:nvSpPr>
        <p:spPr>
          <a:xfrm>
            <a:off x="482247" y="1777708"/>
            <a:ext cx="4179006" cy="2616101"/>
          </a:xfrm>
          <a:prstGeom prst="rect">
            <a:avLst/>
          </a:prstGeom>
          <a:solidFill>
            <a:schemeClr val="bg1"/>
          </a:solidFill>
          <a:ln>
            <a:solidFill>
              <a:schemeClr val="accent5"/>
            </a:solidFill>
          </a:ln>
        </p:spPr>
        <p:txBody>
          <a:bodyPr wrap="square">
            <a:spAutoFit/>
          </a:bodyPr>
          <a:lstStyle/>
          <a:p>
            <a:r>
              <a:rPr lang="en-US" altLang="zh-CN" sz="1600" b="0">
                <a:solidFill>
                  <a:srgbClr val="AF00DB"/>
                </a:solidFill>
                <a:effectLst/>
                <a:latin typeface="Consolas" panose="020B0609020204030204" pitchFamily="49" charset="0"/>
              </a:rPr>
              <a:t>#include</a:t>
            </a:r>
            <a:r>
              <a:rPr lang="en-US" altLang="zh-CN" sz="1600" b="0">
                <a:solidFill>
                  <a:srgbClr val="A31515"/>
                </a:solidFill>
                <a:effectLst/>
                <a:latin typeface="Consolas" panose="020B0609020204030204" pitchFamily="49" charset="0"/>
              </a:rPr>
              <a:t>&lt;iostream&gt;</a:t>
            </a:r>
            <a:endParaRPr lang="en-US" altLang="zh-CN" sz="1600" b="0">
              <a:solidFill>
                <a:srgbClr val="000000"/>
              </a:solidFill>
              <a:effectLst/>
              <a:latin typeface="Consolas" panose="020B0609020204030204" pitchFamily="49" charset="0"/>
            </a:endParaRPr>
          </a:p>
          <a:p>
            <a:r>
              <a:rPr lang="en-US" altLang="zh-CN" sz="1600" b="0">
                <a:solidFill>
                  <a:srgbClr val="AF00DB"/>
                </a:solidFill>
                <a:effectLst/>
                <a:latin typeface="Consolas" panose="020B0609020204030204" pitchFamily="49" charset="0"/>
              </a:rPr>
              <a:t>using</a:t>
            </a:r>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namespace</a:t>
            </a:r>
            <a:r>
              <a:rPr lang="en-US" altLang="zh-CN" sz="1600" b="0">
                <a:solidFill>
                  <a:srgbClr val="000000"/>
                </a:solidFill>
                <a:effectLst/>
                <a:latin typeface="Consolas" panose="020B0609020204030204" pitchFamily="49" charset="0"/>
              </a:rPr>
              <a:t> </a:t>
            </a:r>
            <a:r>
              <a:rPr lang="en-US" altLang="zh-CN" sz="1600" b="0">
                <a:solidFill>
                  <a:srgbClr val="267F99"/>
                </a:solidFill>
                <a:effectLst/>
                <a:latin typeface="Consolas" panose="020B0609020204030204" pitchFamily="49" charset="0"/>
              </a:rPr>
              <a:t>std</a:t>
            </a:r>
            <a:r>
              <a:rPr lang="en-US" altLang="zh-CN" sz="1600" b="0">
                <a:solidFill>
                  <a:srgbClr val="000000"/>
                </a:solidFill>
                <a:effectLst/>
                <a:latin typeface="Consolas" panose="020B0609020204030204" pitchFamily="49" charset="0"/>
              </a:rPr>
              <a:t>;</a:t>
            </a:r>
          </a:p>
          <a:p>
            <a:r>
              <a:rPr lang="en-US" altLang="zh-CN" sz="1600" b="0">
                <a:solidFill>
                  <a:srgbClr val="0000FF"/>
                </a:solidFill>
                <a:effectLst/>
                <a:latin typeface="Consolas" panose="020B0609020204030204" pitchFamily="49" charset="0"/>
              </a:rPr>
              <a:t>int</a:t>
            </a:r>
            <a:r>
              <a:rPr lang="en-US" altLang="zh-CN" sz="1600" b="0">
                <a:solidFill>
                  <a:srgbClr val="000000"/>
                </a:solidFill>
                <a:effectLst/>
                <a:latin typeface="Consolas" panose="020B0609020204030204" pitchFamily="49" charset="0"/>
              </a:rPr>
              <a:t> </a:t>
            </a:r>
            <a:r>
              <a:rPr lang="en-US" altLang="zh-CN" sz="1600" b="0">
                <a:solidFill>
                  <a:srgbClr val="795E26"/>
                </a:solidFill>
                <a:effectLst/>
                <a:latin typeface="Consolas" panose="020B0609020204030204" pitchFamily="49" charset="0"/>
              </a:rPr>
              <a:t>main</a:t>
            </a:r>
            <a:r>
              <a:rPr lang="en-US" altLang="zh-CN" sz="1600" b="0">
                <a:solidFill>
                  <a:srgbClr val="000000"/>
                </a:solidFill>
                <a:effectLst/>
                <a:latin typeface="Consolas" panose="020B0609020204030204" pitchFamily="49" charset="0"/>
              </a:rPr>
              <a:t>() {</a:t>
            </a:r>
          </a:p>
          <a:p>
            <a:r>
              <a:rPr lang="en-US" altLang="zh-CN" sz="1600" b="0">
                <a:solidFill>
                  <a:srgbClr val="000000"/>
                </a:solidFill>
                <a:effectLst/>
                <a:latin typeface="Consolas" panose="020B0609020204030204" pitchFamily="49" charset="0"/>
              </a:rPr>
              <a:t>    </a:t>
            </a:r>
            <a:r>
              <a:rPr lang="en-US" altLang="zh-CN" sz="1600" b="0">
                <a:solidFill>
                  <a:srgbClr val="0000FF"/>
                </a:solidFill>
                <a:effectLst/>
                <a:latin typeface="Consolas" panose="020B0609020204030204" pitchFamily="49" charset="0"/>
              </a:rPr>
              <a:t>int</a:t>
            </a:r>
            <a:r>
              <a:rPr lang="en-US" altLang="zh-CN" sz="1600" b="0">
                <a:solidFill>
                  <a:srgbClr val="000000"/>
                </a:solidFill>
                <a:effectLst/>
                <a:latin typeface="Consolas" panose="020B0609020204030204" pitchFamily="49" charset="0"/>
              </a:rPr>
              <a:t> num = </a:t>
            </a:r>
            <a:r>
              <a:rPr lang="en-US" altLang="zh-CN" sz="1600" b="0">
                <a:solidFill>
                  <a:srgbClr val="098658"/>
                </a:solidFill>
                <a:effectLst/>
                <a:latin typeface="Consolas" panose="020B0609020204030204" pitchFamily="49" charset="0"/>
              </a:rPr>
              <a:t>1</a:t>
            </a:r>
            <a:r>
              <a:rPr lang="en-US" altLang="zh-CN" sz="1600" b="0">
                <a:solidFill>
                  <a:srgbClr val="000000"/>
                </a:solidFill>
                <a:effectLst/>
                <a:latin typeface="Consolas" panose="020B0609020204030204" pitchFamily="49" charset="0"/>
              </a:rPr>
              <a:t>;</a:t>
            </a:r>
            <a:r>
              <a:rPr lang="en-US" altLang="zh-CN" sz="1600" b="0">
                <a:solidFill>
                  <a:srgbClr val="008000"/>
                </a:solidFill>
                <a:effectLst/>
                <a:latin typeface="Consolas" panose="020B0609020204030204" pitchFamily="49" charset="0"/>
              </a:rPr>
              <a:t> // </a:t>
            </a:r>
            <a:r>
              <a:rPr lang="zh-CN" altLang="en-US" sz="1600" b="0">
                <a:solidFill>
                  <a:srgbClr val="008000"/>
                </a:solidFill>
                <a:effectLst/>
                <a:latin typeface="Consolas" panose="020B0609020204030204" pitchFamily="49" charset="0"/>
              </a:rPr>
              <a:t>第四天</a:t>
            </a:r>
            <a:endParaRPr lang="zh-CN" altLang="en-US" sz="1600" b="0">
              <a:solidFill>
                <a:srgbClr val="000000"/>
              </a:solidFill>
              <a:effectLst/>
              <a:latin typeface="Consolas" panose="020B0609020204030204" pitchFamily="49" charset="0"/>
            </a:endParaRPr>
          </a:p>
          <a:p>
            <a:r>
              <a:rPr lang="zh-CN" altLang="en-US" sz="1600" b="0">
                <a:solidFill>
                  <a:srgbClr val="000000"/>
                </a:solidFill>
                <a:effectLst/>
                <a:latin typeface="Consolas" panose="020B0609020204030204" pitchFamily="49" charset="0"/>
              </a:rPr>
              <a:t>    </a:t>
            </a:r>
            <a:r>
              <a:rPr lang="en-US" altLang="zh-CN" sz="1600" b="0">
                <a:solidFill>
                  <a:srgbClr val="000000"/>
                </a:solidFill>
                <a:effectLst/>
                <a:latin typeface="Consolas" panose="020B0609020204030204" pitchFamily="49" charset="0"/>
              </a:rPr>
              <a:t>num = (num + </a:t>
            </a:r>
            <a:r>
              <a:rPr lang="en-US" altLang="zh-CN" sz="1600" b="0">
                <a:solidFill>
                  <a:srgbClr val="098658"/>
                </a:solidFill>
                <a:effectLst/>
                <a:latin typeface="Consolas" panose="020B0609020204030204" pitchFamily="49" charset="0"/>
              </a:rPr>
              <a:t>1</a:t>
            </a:r>
            <a:r>
              <a:rPr lang="en-US" altLang="zh-CN" sz="1600" b="0">
                <a:solidFill>
                  <a:srgbClr val="000000"/>
                </a:solidFill>
                <a:effectLst/>
                <a:latin typeface="Consolas" panose="020B0609020204030204" pitchFamily="49" charset="0"/>
              </a:rPr>
              <a:t>) * </a:t>
            </a:r>
            <a:r>
              <a:rPr lang="en-US" altLang="zh-CN" sz="1600" b="0">
                <a:solidFill>
                  <a:srgbClr val="098658"/>
                </a:solidFill>
                <a:effectLst/>
                <a:latin typeface="Consolas" panose="020B0609020204030204" pitchFamily="49" charset="0"/>
              </a:rPr>
              <a:t>2</a:t>
            </a:r>
            <a:r>
              <a:rPr lang="en-US" altLang="zh-CN" sz="1600" b="0">
                <a:solidFill>
                  <a:srgbClr val="000000"/>
                </a:solidFill>
                <a:effectLst/>
                <a:latin typeface="Consolas" panose="020B0609020204030204" pitchFamily="49" charset="0"/>
              </a:rPr>
              <a:t>;</a:t>
            </a:r>
            <a:r>
              <a:rPr lang="en-US" altLang="zh-CN" sz="1600" b="0">
                <a:solidFill>
                  <a:srgbClr val="008000"/>
                </a:solidFill>
                <a:effectLst/>
                <a:latin typeface="Consolas" panose="020B0609020204030204" pitchFamily="49" charset="0"/>
              </a:rPr>
              <a:t> // </a:t>
            </a:r>
            <a:r>
              <a:rPr lang="zh-CN" altLang="en-US" sz="1600" b="0">
                <a:solidFill>
                  <a:srgbClr val="008000"/>
                </a:solidFill>
                <a:effectLst/>
                <a:latin typeface="Consolas" panose="020B0609020204030204" pitchFamily="49" charset="0"/>
              </a:rPr>
              <a:t>第三天</a:t>
            </a:r>
            <a:endParaRPr lang="zh-CN" altLang="en-US" sz="1600" b="0">
              <a:solidFill>
                <a:srgbClr val="000000"/>
              </a:solidFill>
              <a:effectLst/>
              <a:latin typeface="Consolas" panose="020B0609020204030204" pitchFamily="49" charset="0"/>
            </a:endParaRPr>
          </a:p>
          <a:p>
            <a:r>
              <a:rPr lang="zh-CN" altLang="en-US" sz="1600" b="0">
                <a:solidFill>
                  <a:srgbClr val="000000"/>
                </a:solidFill>
                <a:effectLst/>
                <a:latin typeface="Consolas" panose="020B0609020204030204" pitchFamily="49" charset="0"/>
              </a:rPr>
              <a:t>    </a:t>
            </a:r>
            <a:r>
              <a:rPr lang="en-US" altLang="zh-CN" sz="1600" b="0">
                <a:solidFill>
                  <a:srgbClr val="000000"/>
                </a:solidFill>
                <a:effectLst/>
                <a:latin typeface="Consolas" panose="020B0609020204030204" pitchFamily="49" charset="0"/>
              </a:rPr>
              <a:t>num = (num + </a:t>
            </a:r>
            <a:r>
              <a:rPr lang="en-US" altLang="zh-CN" sz="1600" b="0">
                <a:solidFill>
                  <a:srgbClr val="098658"/>
                </a:solidFill>
                <a:effectLst/>
                <a:latin typeface="Consolas" panose="020B0609020204030204" pitchFamily="49" charset="0"/>
              </a:rPr>
              <a:t>1</a:t>
            </a:r>
            <a:r>
              <a:rPr lang="en-US" altLang="zh-CN" sz="1600" b="0">
                <a:solidFill>
                  <a:srgbClr val="000000"/>
                </a:solidFill>
                <a:effectLst/>
                <a:latin typeface="Consolas" panose="020B0609020204030204" pitchFamily="49" charset="0"/>
              </a:rPr>
              <a:t>) * </a:t>
            </a:r>
            <a:r>
              <a:rPr lang="en-US" altLang="zh-CN" sz="1600" b="0">
                <a:solidFill>
                  <a:srgbClr val="098658"/>
                </a:solidFill>
                <a:effectLst/>
                <a:latin typeface="Consolas" panose="020B0609020204030204" pitchFamily="49" charset="0"/>
              </a:rPr>
              <a:t>2</a:t>
            </a:r>
            <a:r>
              <a:rPr lang="en-US" altLang="zh-CN" sz="1600" b="0">
                <a:solidFill>
                  <a:srgbClr val="000000"/>
                </a:solidFill>
                <a:effectLst/>
                <a:latin typeface="Consolas" panose="020B0609020204030204" pitchFamily="49" charset="0"/>
              </a:rPr>
              <a:t>;</a:t>
            </a:r>
            <a:r>
              <a:rPr lang="en-US" altLang="zh-CN" sz="1600" b="0">
                <a:solidFill>
                  <a:srgbClr val="008000"/>
                </a:solidFill>
                <a:effectLst/>
                <a:latin typeface="Consolas" panose="020B0609020204030204" pitchFamily="49" charset="0"/>
              </a:rPr>
              <a:t> // </a:t>
            </a:r>
            <a:r>
              <a:rPr lang="zh-CN" altLang="en-US" sz="1600" b="0">
                <a:solidFill>
                  <a:srgbClr val="008000"/>
                </a:solidFill>
                <a:effectLst/>
                <a:latin typeface="Consolas" panose="020B0609020204030204" pitchFamily="49" charset="0"/>
              </a:rPr>
              <a:t>第二天</a:t>
            </a:r>
            <a:endParaRPr lang="zh-CN" altLang="en-US" sz="1600" b="0">
              <a:solidFill>
                <a:srgbClr val="000000"/>
              </a:solidFill>
              <a:effectLst/>
              <a:latin typeface="Consolas" panose="020B0609020204030204" pitchFamily="49" charset="0"/>
            </a:endParaRPr>
          </a:p>
          <a:p>
            <a:r>
              <a:rPr lang="zh-CN" altLang="en-US" sz="1600" b="0">
                <a:solidFill>
                  <a:srgbClr val="000000"/>
                </a:solidFill>
                <a:effectLst/>
                <a:latin typeface="Consolas" panose="020B0609020204030204" pitchFamily="49" charset="0"/>
              </a:rPr>
              <a:t>    </a:t>
            </a:r>
            <a:r>
              <a:rPr lang="en-US" altLang="zh-CN" sz="1600" b="0">
                <a:solidFill>
                  <a:srgbClr val="000000"/>
                </a:solidFill>
                <a:effectLst/>
                <a:latin typeface="Consolas" panose="020B0609020204030204" pitchFamily="49" charset="0"/>
              </a:rPr>
              <a:t>num = (num + </a:t>
            </a:r>
            <a:r>
              <a:rPr lang="en-US" altLang="zh-CN" sz="1600" b="0">
                <a:solidFill>
                  <a:srgbClr val="098658"/>
                </a:solidFill>
                <a:effectLst/>
                <a:latin typeface="Consolas" panose="020B0609020204030204" pitchFamily="49" charset="0"/>
              </a:rPr>
              <a:t>1</a:t>
            </a:r>
            <a:r>
              <a:rPr lang="en-US" altLang="zh-CN" sz="1600" b="0">
                <a:solidFill>
                  <a:srgbClr val="000000"/>
                </a:solidFill>
                <a:effectLst/>
                <a:latin typeface="Consolas" panose="020B0609020204030204" pitchFamily="49" charset="0"/>
              </a:rPr>
              <a:t>) * </a:t>
            </a:r>
            <a:r>
              <a:rPr lang="en-US" altLang="zh-CN" sz="1600" b="0">
                <a:solidFill>
                  <a:srgbClr val="098658"/>
                </a:solidFill>
                <a:effectLst/>
                <a:latin typeface="Consolas" panose="020B0609020204030204" pitchFamily="49" charset="0"/>
              </a:rPr>
              <a:t>2</a:t>
            </a:r>
            <a:r>
              <a:rPr lang="en-US" altLang="zh-CN" sz="1600" b="0">
                <a:solidFill>
                  <a:srgbClr val="000000"/>
                </a:solidFill>
                <a:effectLst/>
                <a:latin typeface="Consolas" panose="020B0609020204030204" pitchFamily="49" charset="0"/>
              </a:rPr>
              <a:t>;</a:t>
            </a:r>
            <a:r>
              <a:rPr lang="en-US" altLang="zh-CN" sz="1600" b="0">
                <a:solidFill>
                  <a:srgbClr val="008000"/>
                </a:solidFill>
                <a:effectLst/>
                <a:latin typeface="Consolas" panose="020B0609020204030204" pitchFamily="49" charset="0"/>
              </a:rPr>
              <a:t> // </a:t>
            </a:r>
            <a:r>
              <a:rPr lang="zh-CN" altLang="en-US" sz="1600" b="0">
                <a:solidFill>
                  <a:srgbClr val="008000"/>
                </a:solidFill>
                <a:effectLst/>
                <a:latin typeface="Consolas" panose="020B0609020204030204" pitchFamily="49" charset="0"/>
              </a:rPr>
              <a:t>第一天</a:t>
            </a:r>
            <a:endParaRPr lang="zh-CN" altLang="en-US" sz="1600" b="0">
              <a:solidFill>
                <a:srgbClr val="000000"/>
              </a:solidFill>
              <a:effectLst/>
              <a:latin typeface="Consolas" panose="020B0609020204030204" pitchFamily="49" charset="0"/>
            </a:endParaRPr>
          </a:p>
          <a:p>
            <a:r>
              <a:rPr lang="zh-CN" altLang="en-US" sz="1600" b="0">
                <a:solidFill>
                  <a:srgbClr val="000000"/>
                </a:solidFill>
                <a:effectLst/>
                <a:latin typeface="Consolas" panose="020B0609020204030204" pitchFamily="49" charset="0"/>
              </a:rPr>
              <a:t>    </a:t>
            </a:r>
            <a:r>
              <a:rPr lang="en-US" altLang="zh-CN" sz="1600" b="0" err="1">
                <a:solidFill>
                  <a:srgbClr val="000000"/>
                </a:solidFill>
                <a:effectLst/>
                <a:latin typeface="Consolas" panose="020B0609020204030204" pitchFamily="49" charset="0"/>
              </a:rPr>
              <a:t>cout</a:t>
            </a:r>
            <a:r>
              <a:rPr lang="en-US" altLang="zh-CN" sz="1600" b="0">
                <a:solidFill>
                  <a:srgbClr val="000000"/>
                </a:solidFill>
                <a:effectLst/>
                <a:latin typeface="Consolas" panose="020B0609020204030204" pitchFamily="49" charset="0"/>
              </a:rPr>
              <a:t> &lt;&lt; num &lt;&lt; </a:t>
            </a:r>
            <a:r>
              <a:rPr lang="en-US" altLang="zh-CN" sz="1600" b="0" err="1">
                <a:solidFill>
                  <a:srgbClr val="000000"/>
                </a:solidFill>
                <a:effectLst/>
                <a:latin typeface="Consolas" panose="020B0609020204030204" pitchFamily="49" charset="0"/>
              </a:rPr>
              <a:t>endl</a:t>
            </a:r>
            <a:r>
              <a:rPr lang="en-US" altLang="zh-CN" sz="1600" b="0">
                <a:solidFill>
                  <a:srgbClr val="000000"/>
                </a:solidFill>
                <a:effectLst/>
                <a:latin typeface="Consolas" panose="020B0609020204030204" pitchFamily="49" charset="0"/>
              </a:rPr>
              <a:t>;</a:t>
            </a:r>
          </a:p>
          <a:p>
            <a:r>
              <a:rPr lang="en-US" altLang="zh-CN" sz="1600" b="0">
                <a:solidFill>
                  <a:srgbClr val="000000"/>
                </a:solidFill>
                <a:effectLst/>
                <a:latin typeface="Consolas" panose="020B0609020204030204" pitchFamily="49" charset="0"/>
              </a:rPr>
              <a:t>    </a:t>
            </a:r>
            <a:r>
              <a:rPr lang="en-US" altLang="zh-CN" sz="1600" b="0">
                <a:solidFill>
                  <a:srgbClr val="AF00DB"/>
                </a:solidFill>
                <a:effectLst/>
                <a:latin typeface="Consolas" panose="020B0609020204030204" pitchFamily="49" charset="0"/>
              </a:rPr>
              <a:t>return</a:t>
            </a:r>
            <a:r>
              <a:rPr lang="en-US" altLang="zh-CN" sz="1600" b="0">
                <a:solidFill>
                  <a:srgbClr val="000000"/>
                </a:solidFill>
                <a:effectLst/>
                <a:latin typeface="Consolas" panose="020B0609020204030204" pitchFamily="49" charset="0"/>
              </a:rPr>
              <a:t> </a:t>
            </a:r>
            <a:r>
              <a:rPr lang="en-US" altLang="zh-CN" sz="1600" b="0">
                <a:solidFill>
                  <a:srgbClr val="098658"/>
                </a:solidFill>
                <a:effectLst/>
                <a:latin typeface="Consolas" panose="020B0609020204030204" pitchFamily="49" charset="0"/>
              </a:rPr>
              <a:t>0</a:t>
            </a:r>
            <a:r>
              <a:rPr lang="en-US" altLang="zh-CN" sz="1600" b="0">
                <a:solidFill>
                  <a:srgbClr val="000000"/>
                </a:solidFill>
                <a:effectLst/>
                <a:latin typeface="Consolas" panose="020B0609020204030204" pitchFamily="49" charset="0"/>
              </a:rPr>
              <a:t>;</a:t>
            </a:r>
          </a:p>
          <a:p>
            <a:r>
              <a:rPr lang="en-US" altLang="zh-CN" sz="1600" b="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2908529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8A9FF28-B5F7-4268-8F91-7BE5BC06AF08}"/>
              </a:ext>
            </a:extLst>
          </p:cNvPr>
          <p:cNvSpPr>
            <a:spLocks noGrp="1"/>
          </p:cNvSpPr>
          <p:nvPr>
            <p:ph type="title"/>
          </p:nvPr>
        </p:nvSpPr>
        <p:spPr/>
        <p:txBody>
          <a:bodyPr/>
          <a:lstStyle/>
          <a:p>
            <a:r>
              <a:rPr lang="zh-CN" altLang="en-US" sz="4400"/>
              <a:t>课后习题与实验</a:t>
            </a:r>
          </a:p>
        </p:txBody>
      </p:sp>
      <p:sp>
        <p:nvSpPr>
          <p:cNvPr id="4" name="文本占位符 3">
            <a:extLst>
              <a:ext uri="{FF2B5EF4-FFF2-40B4-BE49-F238E27FC236}">
                <a16:creationId xmlns:a16="http://schemas.microsoft.com/office/drawing/2014/main" id="{40B791E7-6790-41E7-80CD-AB6EB5822692}"/>
              </a:ext>
            </a:extLst>
          </p:cNvPr>
          <p:cNvSpPr>
            <a:spLocks noGrp="1"/>
          </p:cNvSpPr>
          <p:nvPr>
            <p:ph type="body" idx="1"/>
          </p:nvPr>
        </p:nvSpPr>
        <p:spPr/>
        <p:txBody>
          <a:bodyPr/>
          <a:lstStyle/>
          <a:p>
            <a:r>
              <a:rPr lang="zh-CN" altLang="en-US"/>
              <a:t>学而时习之，不亦说乎。学而不思则罔，思而不学则殆。</a:t>
            </a:r>
            <a:r>
              <a:rPr lang="en-US" altLang="zh-CN"/>
              <a:t>——</a:t>
            </a:r>
            <a:r>
              <a:rPr lang="zh-CN" altLang="en-US"/>
              <a:t>孔子</a:t>
            </a:r>
          </a:p>
        </p:txBody>
      </p:sp>
      <p:sp>
        <p:nvSpPr>
          <p:cNvPr id="5" name="文本框 4">
            <a:extLst>
              <a:ext uri="{FF2B5EF4-FFF2-40B4-BE49-F238E27FC236}">
                <a16:creationId xmlns:a16="http://schemas.microsoft.com/office/drawing/2014/main" id="{C733492E-400D-4FF1-9BE9-6E2C930CACF3}"/>
              </a:ext>
            </a:extLst>
          </p:cNvPr>
          <p:cNvSpPr txBox="1"/>
          <p:nvPr/>
        </p:nvSpPr>
        <p:spPr>
          <a:xfrm>
            <a:off x="813444" y="5221289"/>
            <a:ext cx="1771639" cy="369332"/>
          </a:xfrm>
          <a:prstGeom prst="rect">
            <a:avLst/>
          </a:prstGeom>
          <a:solidFill>
            <a:schemeClr val="accent2">
              <a:lumMod val="20000"/>
              <a:lumOff val="80000"/>
            </a:schemeClr>
          </a:solidFill>
          <a:ln>
            <a:solidFill>
              <a:schemeClr val="accent2"/>
            </a:solidFill>
          </a:ln>
        </p:spPr>
        <p:txBody>
          <a:bodyPr wrap="none" rtlCol="0">
            <a:spAutoFit/>
          </a:bodyPr>
          <a:lstStyle/>
          <a:p>
            <a:r>
              <a:rPr lang="zh-CN" altLang="en-US">
                <a:solidFill>
                  <a:schemeClr val="accent2"/>
                </a:solidFill>
              </a:rPr>
              <a:t>请翻至课本 </a:t>
            </a:r>
            <a:r>
              <a:rPr lang="en-US" altLang="zh-CN" err="1">
                <a:solidFill>
                  <a:schemeClr val="accent2"/>
                </a:solidFill>
              </a:rPr>
              <a:t>P12</a:t>
            </a:r>
            <a:endParaRPr lang="zh-CN" altLang="en-US">
              <a:solidFill>
                <a:schemeClr val="accent2"/>
              </a:solidFill>
            </a:endParaRPr>
          </a:p>
        </p:txBody>
      </p:sp>
    </p:spTree>
    <p:extLst>
      <p:ext uri="{BB962C8B-B14F-4D97-AF65-F5344CB8AC3E}">
        <p14:creationId xmlns:p14="http://schemas.microsoft.com/office/powerpoint/2010/main" val="22368465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6256691-1C2E-45CD-AC86-139DEAFA54E8}"/>
              </a:ext>
            </a:extLst>
          </p:cNvPr>
          <p:cNvSpPr>
            <a:spLocks noGrp="1"/>
          </p:cNvSpPr>
          <p:nvPr>
            <p:ph type="title"/>
          </p:nvPr>
        </p:nvSpPr>
        <p:spPr/>
        <p:txBody>
          <a:bodyPr/>
          <a:lstStyle/>
          <a:p>
            <a:r>
              <a:rPr lang="zh-CN" altLang="en-US"/>
              <a:t>填空练习</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D8159BF0-379E-472B-B7E9-60F7D1DE66E7}"/>
                  </a:ext>
                </a:extLst>
              </p:cNvPr>
              <p:cNvSpPr>
                <a:spLocks noGrp="1"/>
              </p:cNvSpPr>
              <p:nvPr>
                <p:ph idx="1"/>
              </p:nvPr>
            </p:nvSpPr>
            <p:spPr/>
            <p:txBody>
              <a:bodyPr/>
              <a:lstStyle/>
              <a:p>
                <a:r>
                  <a:rPr lang="zh-CN" altLang="zh-CN"/>
                  <a:t>请将下列公式翻译成表达式</a:t>
                </a:r>
                <a:endParaRPr lang="en-US" altLang="zh-CN"/>
              </a:p>
              <a:p>
                <a:endParaRPr lang="zh-CN" altLang="zh-CN"/>
              </a:p>
              <a:p>
                <a:pPr lvl="0"/>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3</m:t>
                      </m:r>
                      <m:r>
                        <a:rPr lang="en-US" altLang="zh-CN" i="1">
                          <a:latin typeface="Cambria Math" panose="02040503050406030204" pitchFamily="18" charset="0"/>
                        </a:rPr>
                        <m:t>𝑥</m:t>
                      </m:r>
                      <m:r>
                        <a:rPr lang="en-US" altLang="zh-CN" i="1">
                          <a:latin typeface="Cambria Math" panose="02040503050406030204" pitchFamily="18" charset="0"/>
                        </a:rPr>
                        <m:t>+5</m:t>
                      </m:r>
                      <m:r>
                        <a:rPr lang="en-US" altLang="zh-CN" i="1">
                          <a:latin typeface="Cambria Math" panose="02040503050406030204" pitchFamily="18" charset="0"/>
                        </a:rPr>
                        <m:t>𝑦</m:t>
                      </m:r>
                    </m:oMath>
                  </m:oMathPara>
                </a14:m>
                <a:endParaRPr lang="en-US" altLang="zh-CN"/>
              </a:p>
              <a:p>
                <a:pPr lvl="0"/>
                <a:endParaRPr lang="zh-CN" altLang="zh-CN"/>
              </a:p>
              <a:p>
                <a:pPr lvl="0"/>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𝑐</m:t>
                          </m:r>
                          <m:r>
                            <a:rPr lang="en-US" altLang="zh-CN" i="1">
                              <a:latin typeface="Cambria Math" panose="02040503050406030204" pitchFamily="18" charset="0"/>
                            </a:rPr>
                            <m:t>+1</m:t>
                          </m:r>
                        </m:num>
                        <m:den>
                          <m:r>
                            <a:rPr lang="en-US" altLang="zh-CN" i="1">
                              <a:latin typeface="Cambria Math" panose="02040503050406030204" pitchFamily="18" charset="0"/>
                            </a:rPr>
                            <m:t>𝑎𝑏</m:t>
                          </m:r>
                        </m:den>
                      </m:f>
                    </m:oMath>
                  </m:oMathPara>
                </a14:m>
                <a:endParaRPr lang="en-US" altLang="zh-CN"/>
              </a:p>
              <a:p>
                <a:pPr lvl="0"/>
                <a:endParaRPr lang="zh-CN" altLang="zh-CN"/>
              </a:p>
              <a:p>
                <a:pPr lvl="0"/>
                <a14:m>
                  <m:oMathPara xmlns:m="http://schemas.openxmlformats.org/officeDocument/2006/math">
                    <m:oMathParaPr>
                      <m:jc m:val="centerGroup"/>
                    </m:oMathParaPr>
                    <m:oMath xmlns:m="http://schemas.openxmlformats.org/officeDocument/2006/math">
                      <m:rad>
                        <m:radPr>
                          <m:degHide m:val="on"/>
                          <m:ctrlPr>
                            <a:rPr lang="zh-CN" altLang="zh-CN" i="1">
                              <a:latin typeface="Cambria Math" panose="02040503050406030204" pitchFamily="18" charset="0"/>
                            </a:rPr>
                          </m:ctrlPr>
                        </m:radPr>
                        <m:deg/>
                        <m:e>
                          <m:r>
                            <a:rPr lang="en-US" altLang="zh-CN" i="1">
                              <a:latin typeface="Cambria Math" panose="02040503050406030204" pitchFamily="18" charset="0"/>
                            </a:rPr>
                            <m:t>3</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3</m:t>
                              </m:r>
                            </m:sup>
                          </m:sSup>
                        </m:e>
                      </m:rad>
                    </m:oMath>
                  </m:oMathPara>
                </a14:m>
                <a:endParaRPr lang="en-US" altLang="zh-CN"/>
              </a:p>
              <a:p>
                <a:pPr lvl="0"/>
                <a:endParaRPr lang="zh-CN" altLang="zh-CN"/>
              </a:p>
              <a:p>
                <a:pPr lvl="0"/>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+2)(</m:t>
                      </m:r>
                      <m:r>
                        <a:rPr lang="en-US" altLang="zh-CN" i="1">
                          <a:latin typeface="Cambria Math" panose="02040503050406030204" pitchFamily="18" charset="0"/>
                        </a:rPr>
                        <m:t>𝑛</m:t>
                      </m:r>
                      <m:r>
                        <a:rPr lang="en-US" altLang="zh-CN" i="1">
                          <a:latin typeface="Cambria Math" panose="02040503050406030204" pitchFamily="18" charset="0"/>
                        </a:rPr>
                        <m:t>−9)</m:t>
                      </m:r>
                    </m:oMath>
                  </m:oMathPara>
                </a14:m>
                <a:endParaRPr lang="zh-CN" altLang="zh-CN"/>
              </a:p>
              <a:p>
                <a:endParaRPr lang="zh-CN" altLang="en-US"/>
              </a:p>
            </p:txBody>
          </p:sp>
        </mc:Choice>
        <mc:Fallback xmlns="">
          <p:sp>
            <p:nvSpPr>
              <p:cNvPr id="4" name="内容占位符 3">
                <a:extLst>
                  <a:ext uri="{FF2B5EF4-FFF2-40B4-BE49-F238E27FC236}">
                    <a16:creationId xmlns:a16="http://schemas.microsoft.com/office/drawing/2014/main" id="{D8159BF0-379E-472B-B7E9-60F7D1DE66E7}"/>
                  </a:ext>
                </a:extLst>
              </p:cNvPr>
              <p:cNvSpPr>
                <a:spLocks noGrp="1" noRot="1" noChangeAspect="1" noMove="1" noResize="1" noEditPoints="1" noAdjustHandles="1" noChangeArrowheads="1" noChangeShapeType="1" noTextEdit="1"/>
              </p:cNvSpPr>
              <p:nvPr>
                <p:ph idx="1"/>
              </p:nvPr>
            </p:nvSpPr>
            <p:spPr>
              <a:blipFill>
                <a:blip r:embed="rId3"/>
                <a:stretch>
                  <a:fillRect t="-1228"/>
                </a:stretch>
              </a:blipFill>
            </p:spPr>
            <p:txBody>
              <a:bodyPr/>
              <a:lstStyle/>
              <a:p>
                <a:r>
                  <a:rPr lang="en-US">
                    <a:noFill/>
                  </a:rPr>
                  <a:t> </a:t>
                </a:r>
              </a:p>
            </p:txBody>
          </p:sp>
        </mc:Fallback>
      </mc:AlternateContent>
      <p:sp>
        <p:nvSpPr>
          <p:cNvPr id="2" name="页脚占位符 1">
            <a:extLst>
              <a:ext uri="{FF2B5EF4-FFF2-40B4-BE49-F238E27FC236}">
                <a16:creationId xmlns:a16="http://schemas.microsoft.com/office/drawing/2014/main" id="{E4A830E4-E49F-45A3-8D4B-0BC18B0E3066}"/>
              </a:ext>
            </a:extLst>
          </p:cNvPr>
          <p:cNvSpPr>
            <a:spLocks noGrp="1"/>
          </p:cNvSpPr>
          <p:nvPr>
            <p:ph type="ftr" sz="quarter" idx="11"/>
          </p:nvPr>
        </p:nvSpPr>
        <p:spPr/>
        <p:txBody>
          <a:bodyPr/>
          <a:lstStyle/>
          <a:p>
            <a:r>
              <a:rPr lang="zh-CN" altLang="en-US"/>
              <a:t>洛谷信息学竞赛课程 入门（上）</a:t>
            </a:r>
          </a:p>
        </p:txBody>
      </p:sp>
    </p:spTree>
    <p:extLst>
      <p:ext uri="{BB962C8B-B14F-4D97-AF65-F5344CB8AC3E}">
        <p14:creationId xmlns:p14="http://schemas.microsoft.com/office/powerpoint/2010/main" val="20119846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F13ECEA-1F63-4440-B211-3E0076460AE8}"/>
              </a:ext>
            </a:extLst>
          </p:cNvPr>
          <p:cNvSpPr>
            <a:spLocks noGrp="1"/>
          </p:cNvSpPr>
          <p:nvPr>
            <p:ph type="title"/>
          </p:nvPr>
        </p:nvSpPr>
        <p:spPr/>
        <p:txBody>
          <a:bodyPr/>
          <a:lstStyle/>
          <a:p>
            <a:r>
              <a:rPr lang="zh-CN" altLang="en-US"/>
              <a:t>填空练习</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0FE5CE9F-9DD4-408B-AE51-89A9C14386EF}"/>
                  </a:ext>
                </a:extLst>
              </p:cNvPr>
              <p:cNvSpPr>
                <a:spLocks noGrp="1"/>
              </p:cNvSpPr>
              <p:nvPr>
                <p:ph idx="1"/>
              </p:nvPr>
            </p:nvSpPr>
            <p:spPr/>
            <p:txBody>
              <a:bodyPr/>
              <a:lstStyle/>
              <a:p>
                <a:r>
                  <a:rPr lang="zh-CN" altLang="en-US">
                    <a:solidFill>
                      <a:schemeClr val="accent2"/>
                    </a:solidFill>
                  </a:rPr>
                  <a:t>答案</a:t>
                </a:r>
                <a:endParaRPr lang="en-US" altLang="zh-CN">
                  <a:solidFill>
                    <a:schemeClr val="accent2"/>
                  </a:solidFill>
                </a:endParaRPr>
              </a:p>
              <a:p>
                <a:endParaRPr lang="en-US" altLang="zh-CN" i="1">
                  <a:latin typeface="Cambria Math" panose="02040503050406030204" pitchFamily="18" charset="0"/>
                </a:endParaRPr>
              </a:p>
              <a:p>
                <a:pPr lvl="0"/>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3</m:t>
                      </m:r>
                      <m:r>
                        <a:rPr lang="en-US" altLang="zh-CN" i="1">
                          <a:latin typeface="Cambria Math" panose="02040503050406030204" pitchFamily="18" charset="0"/>
                        </a:rPr>
                        <m:t>𝑥</m:t>
                      </m:r>
                      <m:r>
                        <a:rPr lang="en-US" altLang="zh-CN" i="1">
                          <a:latin typeface="Cambria Math" panose="02040503050406030204" pitchFamily="18" charset="0"/>
                        </a:rPr>
                        <m:t>+5</m:t>
                      </m:r>
                      <m:r>
                        <a:rPr lang="en-US" altLang="zh-CN" i="1">
                          <a:latin typeface="Cambria Math" panose="02040503050406030204" pitchFamily="18" charset="0"/>
                        </a:rPr>
                        <m:t>𝑦</m:t>
                      </m:r>
                    </m:oMath>
                  </m:oMathPara>
                </a14:m>
                <a:endParaRPr lang="en-US" altLang="zh-CN"/>
              </a:p>
              <a:p>
                <a:pPr lvl="0"/>
                <a:r>
                  <a:rPr lang="en-US" altLang="zh-CN"/>
                  <a:t>3</a:t>
                </a:r>
                <a:r>
                  <a:rPr lang="zh-CN" altLang="en-US"/>
                  <a:t>*</a:t>
                </a:r>
                <a:r>
                  <a:rPr lang="en-US" altLang="zh-CN" err="1"/>
                  <a:t>x+5</a:t>
                </a:r>
                <a:r>
                  <a:rPr lang="en-US" altLang="zh-CN"/>
                  <a:t>*y</a:t>
                </a:r>
                <a:endParaRPr lang="zh-CN" altLang="zh-CN"/>
              </a:p>
              <a:p>
                <a:pPr lvl="0"/>
                <a14:m>
                  <m:oMathPara xmlns:m="http://schemas.openxmlformats.org/officeDocument/2006/math">
                    <m:oMathParaPr>
                      <m:jc m:val="centerGroup"/>
                    </m:oMathParaPr>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𝑐</m:t>
                          </m:r>
                          <m:r>
                            <a:rPr lang="en-US" altLang="zh-CN" i="1">
                              <a:latin typeface="Cambria Math" panose="02040503050406030204" pitchFamily="18" charset="0"/>
                            </a:rPr>
                            <m:t>+1</m:t>
                          </m:r>
                        </m:num>
                        <m:den>
                          <m:r>
                            <a:rPr lang="en-US" altLang="zh-CN" i="1">
                              <a:latin typeface="Cambria Math" panose="02040503050406030204" pitchFamily="18" charset="0"/>
                            </a:rPr>
                            <m:t>𝑎𝑏</m:t>
                          </m:r>
                        </m:den>
                      </m:f>
                    </m:oMath>
                  </m:oMathPara>
                </a14:m>
                <a:endParaRPr lang="en-US" altLang="zh-CN"/>
              </a:p>
              <a:p>
                <a:pPr lvl="0"/>
                <a:r>
                  <a:rPr lang="en-US" altLang="zh-CN"/>
                  <a:t>(</a:t>
                </a:r>
                <a:r>
                  <a:rPr lang="en-US" altLang="zh-CN" err="1"/>
                  <a:t>c+1</a:t>
                </a:r>
                <a:r>
                  <a:rPr lang="en-US" altLang="zh-CN"/>
                  <a:t>)/(a*b) </a:t>
                </a:r>
                <a:r>
                  <a:rPr lang="zh-CN" altLang="en-US"/>
                  <a:t>或者 </a:t>
                </a:r>
                <a:r>
                  <a:rPr lang="en-US" altLang="zh-CN"/>
                  <a:t>(</a:t>
                </a:r>
                <a:r>
                  <a:rPr lang="en-US" altLang="zh-CN" err="1"/>
                  <a:t>c+1</a:t>
                </a:r>
                <a:r>
                  <a:rPr lang="en-US" altLang="zh-CN"/>
                  <a:t>)/a/b</a:t>
                </a:r>
                <a:endParaRPr lang="zh-CN" altLang="zh-CN"/>
              </a:p>
              <a:p>
                <a:pPr lvl="0"/>
                <a14:m>
                  <m:oMathPara xmlns:m="http://schemas.openxmlformats.org/officeDocument/2006/math">
                    <m:oMathParaPr>
                      <m:jc m:val="centerGroup"/>
                    </m:oMathParaPr>
                    <m:oMath xmlns:m="http://schemas.openxmlformats.org/officeDocument/2006/math">
                      <m:rad>
                        <m:radPr>
                          <m:degHide m:val="on"/>
                          <m:ctrlPr>
                            <a:rPr lang="zh-CN" altLang="zh-CN" i="1">
                              <a:latin typeface="Cambria Math" panose="02040503050406030204" pitchFamily="18" charset="0"/>
                            </a:rPr>
                          </m:ctrlPr>
                        </m:radPr>
                        <m:deg/>
                        <m:e>
                          <m:r>
                            <a:rPr lang="en-US" altLang="zh-CN" i="1">
                              <a:latin typeface="Cambria Math" panose="02040503050406030204" pitchFamily="18" charset="0"/>
                            </a:rPr>
                            <m:t>3</m:t>
                          </m:r>
                          <m:sSup>
                            <m:sSupPr>
                              <m:ctrlPr>
                                <a:rPr lang="zh-CN"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3</m:t>
                              </m:r>
                            </m:sup>
                          </m:sSup>
                        </m:e>
                      </m:rad>
                    </m:oMath>
                  </m:oMathPara>
                </a14:m>
                <a:endParaRPr lang="en-US" altLang="zh-CN"/>
              </a:p>
              <a:p>
                <a:pPr lvl="0"/>
                <a:r>
                  <a:rPr lang="en-US" altLang="zh-CN"/>
                  <a:t>sqrt(3*a*a*a) </a:t>
                </a:r>
                <a:r>
                  <a:rPr lang="zh-CN" altLang="en-US"/>
                  <a:t>或者 </a:t>
                </a:r>
                <a:r>
                  <a:rPr lang="en-US" altLang="zh-CN"/>
                  <a:t>sqrt(3*pow(</a:t>
                </a:r>
                <a:r>
                  <a:rPr lang="en-US" altLang="zh-CN" err="1"/>
                  <a:t>a,3</a:t>
                </a:r>
                <a:r>
                  <a:rPr lang="en-US" altLang="zh-CN"/>
                  <a:t>))</a:t>
                </a:r>
                <a:endParaRPr lang="zh-CN" altLang="zh-CN"/>
              </a:p>
              <a:p>
                <a:pPr lvl="0"/>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+2)(</m:t>
                      </m:r>
                      <m:r>
                        <a:rPr lang="en-US" altLang="zh-CN" i="1">
                          <a:latin typeface="Cambria Math" panose="02040503050406030204" pitchFamily="18" charset="0"/>
                        </a:rPr>
                        <m:t>𝑛</m:t>
                      </m:r>
                      <m:r>
                        <a:rPr lang="en-US" altLang="zh-CN" i="1">
                          <a:latin typeface="Cambria Math" panose="02040503050406030204" pitchFamily="18" charset="0"/>
                        </a:rPr>
                        <m:t>−9)</m:t>
                      </m:r>
                    </m:oMath>
                  </m:oMathPara>
                </a14:m>
                <a:endParaRPr lang="en-US" altLang="zh-CN"/>
              </a:p>
              <a:p>
                <a:pPr lvl="0"/>
                <a:r>
                  <a:rPr lang="en-US" altLang="zh-CN"/>
                  <a:t>(</a:t>
                </a:r>
                <a:r>
                  <a:rPr lang="en-US" altLang="zh-CN" err="1"/>
                  <a:t>n+2</a:t>
                </a:r>
                <a:r>
                  <a:rPr lang="en-US" altLang="zh-CN"/>
                  <a:t>)*(n-9)</a:t>
                </a:r>
                <a:endParaRPr lang="zh-CN" altLang="zh-CN"/>
              </a:p>
            </p:txBody>
          </p:sp>
        </mc:Choice>
        <mc:Fallback xmlns="">
          <p:sp>
            <p:nvSpPr>
              <p:cNvPr id="4" name="内容占位符 3">
                <a:extLst>
                  <a:ext uri="{FF2B5EF4-FFF2-40B4-BE49-F238E27FC236}">
                    <a16:creationId xmlns:a16="http://schemas.microsoft.com/office/drawing/2014/main" id="{0FE5CE9F-9DD4-408B-AE51-89A9C14386EF}"/>
                  </a:ext>
                </a:extLst>
              </p:cNvPr>
              <p:cNvSpPr>
                <a:spLocks noGrp="1" noRot="1" noChangeAspect="1" noMove="1" noResize="1" noEditPoints="1" noAdjustHandles="1" noChangeArrowheads="1" noChangeShapeType="1" noTextEdit="1"/>
              </p:cNvSpPr>
              <p:nvPr>
                <p:ph idx="1"/>
              </p:nvPr>
            </p:nvSpPr>
            <p:spPr>
              <a:blipFill>
                <a:blip r:embed="rId3"/>
                <a:stretch>
                  <a:fillRect t="-1501"/>
                </a:stretch>
              </a:blipFill>
            </p:spPr>
            <p:txBody>
              <a:bodyPr/>
              <a:lstStyle/>
              <a:p>
                <a:r>
                  <a:rPr lang="en-US">
                    <a:noFill/>
                  </a:rPr>
                  <a:t> </a:t>
                </a:r>
              </a:p>
            </p:txBody>
          </p:sp>
        </mc:Fallback>
      </mc:AlternateContent>
      <p:sp>
        <p:nvSpPr>
          <p:cNvPr id="2" name="页脚占位符 1">
            <a:extLst>
              <a:ext uri="{FF2B5EF4-FFF2-40B4-BE49-F238E27FC236}">
                <a16:creationId xmlns:a16="http://schemas.microsoft.com/office/drawing/2014/main" id="{A2962A4B-F213-4C19-AB56-1FE7B881FE3B}"/>
              </a:ext>
            </a:extLst>
          </p:cNvPr>
          <p:cNvSpPr>
            <a:spLocks noGrp="1"/>
          </p:cNvSpPr>
          <p:nvPr>
            <p:ph type="ftr" sz="quarter" idx="11"/>
          </p:nvPr>
        </p:nvSpPr>
        <p:spPr/>
        <p:txBody>
          <a:bodyPr/>
          <a:lstStyle/>
          <a:p>
            <a:r>
              <a:rPr lang="zh-CN" altLang="en-US"/>
              <a:t>洛谷信息学竞赛课程 入门（上）</a:t>
            </a:r>
          </a:p>
        </p:txBody>
      </p:sp>
    </p:spTree>
    <p:extLst>
      <p:ext uri="{BB962C8B-B14F-4D97-AF65-F5344CB8AC3E}">
        <p14:creationId xmlns:p14="http://schemas.microsoft.com/office/powerpoint/2010/main" val="376917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D5DFE7C-BA86-4589-B33E-984E04C7DFF5}"/>
              </a:ext>
            </a:extLst>
          </p:cNvPr>
          <p:cNvSpPr>
            <a:spLocks noGrp="1"/>
          </p:cNvSpPr>
          <p:nvPr>
            <p:ph type="title"/>
          </p:nvPr>
        </p:nvSpPr>
        <p:spPr/>
        <p:txBody>
          <a:bodyPr/>
          <a:lstStyle/>
          <a:p>
            <a:r>
              <a:rPr lang="zh-CN" altLang="en-US"/>
              <a:t>第 </a:t>
            </a:r>
            <a:r>
              <a:rPr lang="en-US" altLang="zh-CN"/>
              <a:t>1 </a:t>
            </a:r>
            <a:r>
              <a:rPr lang="zh-CN" altLang="en-US"/>
              <a:t>章 简简单单写程序</a:t>
            </a:r>
          </a:p>
        </p:txBody>
      </p:sp>
      <p:sp>
        <p:nvSpPr>
          <p:cNvPr id="4" name="内容占位符 3">
            <a:extLst>
              <a:ext uri="{FF2B5EF4-FFF2-40B4-BE49-F238E27FC236}">
                <a16:creationId xmlns:a16="http://schemas.microsoft.com/office/drawing/2014/main" id="{46764156-D37F-4E7B-B913-B33653546E69}"/>
              </a:ext>
            </a:extLst>
          </p:cNvPr>
          <p:cNvSpPr>
            <a:spLocks noGrp="1"/>
          </p:cNvSpPr>
          <p:nvPr>
            <p:ph idx="1"/>
          </p:nvPr>
        </p:nvSpPr>
        <p:spPr>
          <a:xfrm>
            <a:off x="625819" y="2048932"/>
            <a:ext cx="7889531" cy="4140671"/>
          </a:xfrm>
        </p:spPr>
        <p:txBody>
          <a:bodyPr>
            <a:normAutofit/>
          </a:bodyPr>
          <a:lstStyle/>
          <a:p>
            <a:r>
              <a:rPr lang="zh-CN" altLang="en-US" sz="2400">
                <a:hlinkClick r:id="rId2" action="ppaction://hlinksldjump"/>
              </a:rPr>
              <a:t>程序设计的目标和流程</a:t>
            </a:r>
            <a:endParaRPr lang="en-US" altLang="zh-CN" sz="2400"/>
          </a:p>
          <a:p>
            <a:endParaRPr lang="zh-CN" altLang="en-US" sz="2400"/>
          </a:p>
          <a:p>
            <a:r>
              <a:rPr lang="zh-CN" altLang="en-US" sz="2400">
                <a:hlinkClick r:id="rId3" action="ppaction://hlinksldjump"/>
              </a:rPr>
              <a:t>简单数学运算</a:t>
            </a:r>
            <a:endParaRPr lang="en-US" altLang="zh-CN" sz="2400"/>
          </a:p>
          <a:p>
            <a:endParaRPr lang="zh-CN" altLang="en-US" sz="2400"/>
          </a:p>
          <a:p>
            <a:r>
              <a:rPr lang="zh-CN" altLang="en-US" sz="2400">
                <a:hlinkClick r:id="rId4" action="ppaction://hlinksldjump"/>
              </a:rPr>
              <a:t>变量与常量</a:t>
            </a:r>
            <a:endParaRPr lang="en-US" altLang="zh-CN" sz="2400"/>
          </a:p>
          <a:p>
            <a:endParaRPr lang="zh-CN" altLang="en-US" sz="2400"/>
          </a:p>
          <a:p>
            <a:r>
              <a:rPr lang="zh-CN" altLang="en-US" sz="2400">
                <a:hlinkClick r:id="rId5" action="ppaction://hlinksldjump"/>
              </a:rPr>
              <a:t>课后习题与实验</a:t>
            </a:r>
            <a:endParaRPr lang="zh-CN" altLang="en-US" sz="2400"/>
          </a:p>
        </p:txBody>
      </p:sp>
    </p:spTree>
    <p:extLst>
      <p:ext uri="{BB962C8B-B14F-4D97-AF65-F5344CB8AC3E}">
        <p14:creationId xmlns:p14="http://schemas.microsoft.com/office/powerpoint/2010/main" val="26205820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006DB49-9C98-4CF7-8B7F-D81A1F546E91}"/>
              </a:ext>
            </a:extLst>
          </p:cNvPr>
          <p:cNvSpPr>
            <a:spLocks noGrp="1"/>
          </p:cNvSpPr>
          <p:nvPr>
            <p:ph type="title"/>
          </p:nvPr>
        </p:nvSpPr>
        <p:spPr/>
        <p:txBody>
          <a:bodyPr/>
          <a:lstStyle/>
          <a:p>
            <a:r>
              <a:rPr lang="zh-CN" altLang="en-US"/>
              <a:t>复习</a:t>
            </a:r>
          </a:p>
        </p:txBody>
      </p:sp>
      <p:sp>
        <p:nvSpPr>
          <p:cNvPr id="4" name="内容占位符 3">
            <a:extLst>
              <a:ext uri="{FF2B5EF4-FFF2-40B4-BE49-F238E27FC236}">
                <a16:creationId xmlns:a16="http://schemas.microsoft.com/office/drawing/2014/main" id="{42E132FD-6C63-4723-85DF-124D899CB625}"/>
              </a:ext>
            </a:extLst>
          </p:cNvPr>
          <p:cNvSpPr>
            <a:spLocks noGrp="1"/>
          </p:cNvSpPr>
          <p:nvPr>
            <p:ph idx="1"/>
          </p:nvPr>
        </p:nvSpPr>
        <p:spPr/>
        <p:txBody>
          <a:bodyPr/>
          <a:lstStyle/>
          <a:p>
            <a:r>
              <a:rPr lang="zh-CN" altLang="en-US">
                <a:solidFill>
                  <a:schemeClr val="accent2"/>
                </a:solidFill>
              </a:rPr>
              <a:t>程序设计流程</a:t>
            </a:r>
            <a:r>
              <a:rPr lang="en-US" altLang="zh-CN">
                <a:solidFill>
                  <a:schemeClr val="accent2"/>
                </a:solidFill>
              </a:rPr>
              <a:t> </a:t>
            </a:r>
            <a:r>
              <a:rPr lang="zh-CN" altLang="en-US"/>
              <a:t>分析问题 建立模型 编写程序 调试与测试</a:t>
            </a:r>
            <a:endParaRPr lang="en-US" altLang="zh-CN"/>
          </a:p>
          <a:p>
            <a:r>
              <a:rPr lang="zh-CN" altLang="en-US">
                <a:solidFill>
                  <a:schemeClr val="accent2"/>
                </a:solidFill>
              </a:rPr>
              <a:t>程序基本框架</a:t>
            </a:r>
            <a:r>
              <a:rPr lang="en-US" altLang="zh-CN">
                <a:solidFill>
                  <a:schemeClr val="accent2"/>
                </a:solidFill>
              </a:rPr>
              <a:t> </a:t>
            </a:r>
            <a:r>
              <a:rPr lang="zh-CN" altLang="en-US"/>
              <a:t>头文件 名字空间 主函数 输出语句 返回值</a:t>
            </a:r>
            <a:endParaRPr lang="en-US" altLang="zh-CN"/>
          </a:p>
          <a:p>
            <a:r>
              <a:rPr lang="zh-CN" altLang="en-US">
                <a:solidFill>
                  <a:schemeClr val="accent2"/>
                </a:solidFill>
              </a:rPr>
              <a:t>加减乘除的运算 </a:t>
            </a:r>
            <a:r>
              <a:rPr lang="zh-CN" altLang="en-US"/>
              <a:t>运算优先级</a:t>
            </a:r>
            <a:endParaRPr lang="en-US" altLang="zh-CN"/>
          </a:p>
          <a:p>
            <a:endParaRPr lang="en-US" altLang="zh-CN"/>
          </a:p>
          <a:p>
            <a:r>
              <a:rPr lang="zh-CN" altLang="en-US"/>
              <a:t>整数与浮点数</a:t>
            </a:r>
            <a:endParaRPr lang="en-US" altLang="zh-CN"/>
          </a:p>
          <a:p>
            <a:r>
              <a:rPr lang="zh-CN" altLang="en-US"/>
              <a:t>使用数学函数 </a:t>
            </a:r>
            <a:r>
              <a:rPr lang="en-US" altLang="zh-CN"/>
              <a:t>&lt;</a:t>
            </a:r>
            <a:r>
              <a:rPr lang="en-US" altLang="zh-CN" err="1"/>
              <a:t>cmath</a:t>
            </a:r>
            <a:r>
              <a:rPr lang="en-US" altLang="zh-CN"/>
              <a:t>&gt;</a:t>
            </a:r>
          </a:p>
          <a:p>
            <a:r>
              <a:rPr lang="zh-CN" altLang="en-US">
                <a:solidFill>
                  <a:schemeClr val="accent2"/>
                </a:solidFill>
              </a:rPr>
              <a:t>变量</a:t>
            </a:r>
            <a:r>
              <a:rPr lang="zh-CN" altLang="en-US"/>
              <a:t>：用于存放数据的容器。有不同的类型，值可以变化。可以当做表达式的一部分参与计算。变量的命名有讲究</a:t>
            </a:r>
          </a:p>
          <a:p>
            <a:r>
              <a:rPr lang="zh-CN" altLang="en-US">
                <a:solidFill>
                  <a:schemeClr val="accent2"/>
                </a:solidFill>
              </a:rPr>
              <a:t>常量</a:t>
            </a:r>
            <a:r>
              <a:rPr lang="zh-CN" altLang="en-US"/>
              <a:t>：用于表达固定的常数。</a:t>
            </a:r>
            <a:endParaRPr lang="en-US" altLang="zh-CN"/>
          </a:p>
          <a:p>
            <a:r>
              <a:rPr lang="zh-CN" altLang="en-US"/>
              <a:t>可以使用变量分步骤完成比较复杂的计算。</a:t>
            </a:r>
          </a:p>
          <a:p>
            <a:endParaRPr lang="zh-CN" altLang="en-US"/>
          </a:p>
        </p:txBody>
      </p:sp>
      <p:sp>
        <p:nvSpPr>
          <p:cNvPr id="2" name="页脚占位符 1">
            <a:extLst>
              <a:ext uri="{FF2B5EF4-FFF2-40B4-BE49-F238E27FC236}">
                <a16:creationId xmlns:a16="http://schemas.microsoft.com/office/drawing/2014/main" id="{8BB60CBB-CCFD-4E2E-B44C-060EBC5C7F2A}"/>
              </a:ext>
            </a:extLst>
          </p:cNvPr>
          <p:cNvSpPr>
            <a:spLocks noGrp="1"/>
          </p:cNvSpPr>
          <p:nvPr>
            <p:ph type="ftr" sz="quarter" idx="11"/>
          </p:nvPr>
        </p:nvSpPr>
        <p:spPr/>
        <p:txBody>
          <a:bodyPr/>
          <a:lstStyle/>
          <a:p>
            <a:r>
              <a:rPr lang="zh-CN" altLang="en-US"/>
              <a:t>洛谷信息学竞赛课程 入门（上）</a:t>
            </a:r>
          </a:p>
        </p:txBody>
      </p:sp>
    </p:spTree>
    <p:extLst>
      <p:ext uri="{BB962C8B-B14F-4D97-AF65-F5344CB8AC3E}">
        <p14:creationId xmlns:p14="http://schemas.microsoft.com/office/powerpoint/2010/main" val="6590903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320F798-25C5-4902-A315-0F19F20C2F7C}"/>
              </a:ext>
            </a:extLst>
          </p:cNvPr>
          <p:cNvSpPr>
            <a:spLocks noGrp="1"/>
          </p:cNvSpPr>
          <p:nvPr>
            <p:ph type="title"/>
          </p:nvPr>
        </p:nvSpPr>
        <p:spPr/>
        <p:txBody>
          <a:bodyPr/>
          <a:lstStyle/>
          <a:p>
            <a:r>
              <a:rPr lang="zh-CN" altLang="en-US"/>
              <a:t>作业</a:t>
            </a:r>
          </a:p>
        </p:txBody>
      </p:sp>
      <p:sp>
        <p:nvSpPr>
          <p:cNvPr id="4" name="内容占位符 3">
            <a:extLst>
              <a:ext uri="{FF2B5EF4-FFF2-40B4-BE49-F238E27FC236}">
                <a16:creationId xmlns:a16="http://schemas.microsoft.com/office/drawing/2014/main" id="{EB573C34-15B7-4378-AB80-F4EB8DA92A83}"/>
              </a:ext>
            </a:extLst>
          </p:cNvPr>
          <p:cNvSpPr>
            <a:spLocks noGrp="1"/>
          </p:cNvSpPr>
          <p:nvPr>
            <p:ph idx="1"/>
          </p:nvPr>
        </p:nvSpPr>
        <p:spPr/>
        <p:txBody>
          <a:bodyPr/>
          <a:lstStyle/>
          <a:p>
            <a:pPr marL="457200" indent="-457200">
              <a:buFont typeface="+mj-lt"/>
              <a:buAutoNum type="arabicPeriod"/>
            </a:pPr>
            <a:r>
              <a:rPr lang="zh-CN" altLang="en-US">
                <a:solidFill>
                  <a:schemeClr val="accent2"/>
                </a:solidFill>
              </a:rPr>
              <a:t>参考</a:t>
            </a:r>
            <a:r>
              <a:rPr lang="en-US" altLang="zh-CN">
                <a:solidFill>
                  <a:schemeClr val="accent2"/>
                </a:solidFill>
              </a:rPr>
              <a:t>《</a:t>
            </a:r>
            <a:r>
              <a:rPr lang="zh-CN" altLang="en-US">
                <a:solidFill>
                  <a:schemeClr val="accent2"/>
                </a:solidFill>
              </a:rPr>
              <a:t>深基</a:t>
            </a:r>
            <a:r>
              <a:rPr lang="en-US" altLang="zh-CN">
                <a:solidFill>
                  <a:schemeClr val="accent2"/>
                </a:solidFill>
              </a:rPr>
              <a:t>》</a:t>
            </a:r>
            <a:r>
              <a:rPr lang="zh-CN" altLang="en-US">
                <a:solidFill>
                  <a:schemeClr val="accent2"/>
                </a:solidFill>
              </a:rPr>
              <a:t>附录，将本课例题代码在本地运行</a:t>
            </a:r>
            <a:endParaRPr lang="en-US" altLang="zh-CN">
              <a:solidFill>
                <a:schemeClr val="accent2"/>
              </a:solidFill>
            </a:endParaRPr>
          </a:p>
          <a:p>
            <a:pPr marL="457200" indent="-457200">
              <a:buFont typeface="+mj-lt"/>
              <a:buAutoNum type="arabicPeriod"/>
            </a:pPr>
            <a:r>
              <a:rPr lang="zh-CN" altLang="en-US">
                <a:solidFill>
                  <a:schemeClr val="accent2"/>
                </a:solidFill>
              </a:rPr>
              <a:t>习题 </a:t>
            </a:r>
            <a:r>
              <a:rPr lang="en-US" altLang="zh-CN">
                <a:solidFill>
                  <a:schemeClr val="accent2"/>
                </a:solidFill>
              </a:rPr>
              <a:t>1.4</a:t>
            </a:r>
            <a:br>
              <a:rPr lang="en-US" altLang="zh-CN"/>
            </a:br>
            <a:r>
              <a:rPr lang="zh-CN" altLang="en-US"/>
              <a:t>编程解决应用问题，然后手工验算，验证答案</a:t>
            </a:r>
            <a:br>
              <a:rPr lang="en-US" altLang="zh-CN"/>
            </a:br>
            <a:r>
              <a:rPr lang="zh-CN" altLang="en-US"/>
              <a:t>一共有</a:t>
            </a:r>
            <a:r>
              <a:rPr lang="en-US" altLang="zh-CN"/>
              <a:t>7</a:t>
            </a:r>
            <a:r>
              <a:rPr lang="zh-CN" altLang="en-US"/>
              <a:t>个小问。</a:t>
            </a:r>
            <a:br>
              <a:rPr lang="en-US" altLang="zh-CN"/>
            </a:br>
            <a:r>
              <a:rPr lang="zh-CN" altLang="en-US"/>
              <a:t>题目详见课本 </a:t>
            </a:r>
            <a:r>
              <a:rPr lang="en-US" altLang="zh-CN" err="1"/>
              <a:t>P13</a:t>
            </a:r>
            <a:endParaRPr lang="zh-CN" altLang="en-US"/>
          </a:p>
        </p:txBody>
      </p:sp>
      <p:sp>
        <p:nvSpPr>
          <p:cNvPr id="2" name="页脚占位符 1">
            <a:extLst>
              <a:ext uri="{FF2B5EF4-FFF2-40B4-BE49-F238E27FC236}">
                <a16:creationId xmlns:a16="http://schemas.microsoft.com/office/drawing/2014/main" id="{DF94B83F-B0E8-43C0-899F-F9147E7D6237}"/>
              </a:ext>
            </a:extLst>
          </p:cNvPr>
          <p:cNvSpPr>
            <a:spLocks noGrp="1"/>
          </p:cNvSpPr>
          <p:nvPr>
            <p:ph type="ftr" sz="quarter" idx="11"/>
          </p:nvPr>
        </p:nvSpPr>
        <p:spPr/>
        <p:txBody>
          <a:bodyPr/>
          <a:lstStyle/>
          <a:p>
            <a:r>
              <a:rPr lang="zh-CN" altLang="en-US"/>
              <a:t>洛谷信息学竞赛课程 入门（上）</a:t>
            </a:r>
          </a:p>
        </p:txBody>
      </p:sp>
    </p:spTree>
    <p:extLst>
      <p:ext uri="{BB962C8B-B14F-4D97-AF65-F5344CB8AC3E}">
        <p14:creationId xmlns:p14="http://schemas.microsoft.com/office/powerpoint/2010/main" val="13343949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B2E3FF9-8576-4E98-B79F-2FDA83D378CA}"/>
              </a:ext>
            </a:extLst>
          </p:cNvPr>
          <p:cNvSpPr>
            <a:spLocks noGrp="1"/>
          </p:cNvSpPr>
          <p:nvPr>
            <p:ph type="title"/>
          </p:nvPr>
        </p:nvSpPr>
        <p:spPr/>
        <p:txBody>
          <a:bodyPr/>
          <a:lstStyle/>
          <a:p>
            <a:r>
              <a:rPr lang="zh-CN" altLang="en-US"/>
              <a:t>超级玛丽游戏</a:t>
            </a:r>
          </a:p>
        </p:txBody>
      </p:sp>
      <p:sp>
        <p:nvSpPr>
          <p:cNvPr id="4" name="内容占位符 3">
            <a:extLst>
              <a:ext uri="{FF2B5EF4-FFF2-40B4-BE49-F238E27FC236}">
                <a16:creationId xmlns:a16="http://schemas.microsoft.com/office/drawing/2014/main" id="{D8BD0A4B-D97E-4DB1-832D-67D960245D99}"/>
              </a:ext>
            </a:extLst>
          </p:cNvPr>
          <p:cNvSpPr>
            <a:spLocks noGrp="1"/>
          </p:cNvSpPr>
          <p:nvPr>
            <p:ph idx="1"/>
          </p:nvPr>
        </p:nvSpPr>
        <p:spPr/>
        <p:txBody>
          <a:bodyPr/>
          <a:lstStyle/>
          <a:p>
            <a:r>
              <a:rPr lang="zh-CN" altLang="en-US">
                <a:solidFill>
                  <a:schemeClr val="accent2"/>
                </a:solidFill>
              </a:rPr>
              <a:t>编程练习</a:t>
            </a:r>
            <a:r>
              <a:rPr lang="en-US" altLang="zh-CN">
                <a:solidFill>
                  <a:schemeClr val="accent2"/>
                </a:solidFill>
              </a:rPr>
              <a:t> – </a:t>
            </a:r>
            <a:r>
              <a:rPr lang="zh-CN" altLang="en-US">
                <a:solidFill>
                  <a:schemeClr val="accent2"/>
                </a:solidFill>
              </a:rPr>
              <a:t>洛谷 </a:t>
            </a:r>
            <a:r>
              <a:rPr lang="en-US" altLang="zh-CN">
                <a:solidFill>
                  <a:schemeClr val="accent2"/>
                </a:solidFill>
              </a:rPr>
              <a:t>P1000</a:t>
            </a:r>
          </a:p>
          <a:p>
            <a:r>
              <a:rPr lang="zh-CN" altLang="en-US"/>
              <a:t>超级玛丽是一个非常经典的游戏。请你用字符画的形式输出超级玛丽中的一个场景。</a:t>
            </a:r>
          </a:p>
        </p:txBody>
      </p:sp>
      <p:sp>
        <p:nvSpPr>
          <p:cNvPr id="2" name="页脚占位符 1">
            <a:extLst>
              <a:ext uri="{FF2B5EF4-FFF2-40B4-BE49-F238E27FC236}">
                <a16:creationId xmlns:a16="http://schemas.microsoft.com/office/drawing/2014/main" id="{C49F8021-8857-419E-9E21-3EF0E6DB240F}"/>
              </a:ext>
            </a:extLst>
          </p:cNvPr>
          <p:cNvSpPr>
            <a:spLocks noGrp="1"/>
          </p:cNvSpPr>
          <p:nvPr>
            <p:ph type="ftr" sz="quarter" idx="11"/>
          </p:nvPr>
        </p:nvSpPr>
        <p:spPr/>
        <p:txBody>
          <a:bodyPr/>
          <a:lstStyle/>
          <a:p>
            <a:r>
              <a:rPr lang="zh-CN" altLang="en-US"/>
              <a:t>洛谷信息学竞赛课程 入门（上）</a:t>
            </a:r>
          </a:p>
        </p:txBody>
      </p:sp>
      <p:sp>
        <p:nvSpPr>
          <p:cNvPr id="7" name="矩形 6">
            <a:extLst>
              <a:ext uri="{FF2B5EF4-FFF2-40B4-BE49-F238E27FC236}">
                <a16:creationId xmlns:a16="http://schemas.microsoft.com/office/drawing/2014/main" id="{04BE96ED-5AFE-4981-A0D0-35EBEBF2BEF9}"/>
              </a:ext>
            </a:extLst>
          </p:cNvPr>
          <p:cNvSpPr/>
          <p:nvPr/>
        </p:nvSpPr>
        <p:spPr>
          <a:xfrm>
            <a:off x="909941" y="2923340"/>
            <a:ext cx="3879850" cy="2800767"/>
          </a:xfrm>
          <a:prstGeom prst="rect">
            <a:avLst/>
          </a:prstGeom>
          <a:solidFill>
            <a:schemeClr val="bg1"/>
          </a:solidFill>
          <a:ln>
            <a:solidFill>
              <a:schemeClr val="accent5"/>
            </a:solidFill>
          </a:ln>
        </p:spPr>
        <p:txBody>
          <a:bodyPr wrap="square">
            <a:spAutoFit/>
          </a:bodyPr>
          <a:lstStyle/>
          <a:p>
            <a:r>
              <a:rPr lang="zh-CN" altLang="en-US" sz="800">
                <a:latin typeface="Consolas" panose="020B0609020204030204" pitchFamily="49" charset="0"/>
              </a:rPr>
              <a:t>                ********</a:t>
            </a:r>
          </a:p>
          <a:p>
            <a:r>
              <a:rPr lang="zh-CN" altLang="en-US" sz="800">
                <a:latin typeface="Consolas" panose="020B0609020204030204" pitchFamily="49" charset="0"/>
              </a:rPr>
              <a:t>               ************</a:t>
            </a:r>
          </a:p>
          <a:p>
            <a:r>
              <a:rPr lang="zh-CN" altLang="en-US" sz="800">
                <a:latin typeface="Consolas" panose="020B0609020204030204" pitchFamily="49" charset="0"/>
              </a:rPr>
              <a:t>               ####....#.</a:t>
            </a:r>
          </a:p>
          <a:p>
            <a:r>
              <a:rPr lang="zh-CN" altLang="en-US" sz="800">
                <a:latin typeface="Consolas" panose="020B0609020204030204" pitchFamily="49" charset="0"/>
              </a:rPr>
              <a:t>             #..###.....##....</a:t>
            </a:r>
          </a:p>
          <a:p>
            <a:r>
              <a:rPr lang="zh-CN" altLang="en-US" sz="800">
                <a:latin typeface="Consolas" panose="020B0609020204030204" pitchFamily="49" charset="0"/>
              </a:rPr>
              <a:t>             ###.......######              ###            ###</a:t>
            </a:r>
          </a:p>
          <a:p>
            <a:r>
              <a:rPr lang="zh-CN" altLang="en-US" sz="800">
                <a:latin typeface="Consolas" panose="020B0609020204030204" pitchFamily="49" charset="0"/>
              </a:rPr>
              <a:t>                ...........               #...#          #...#</a:t>
            </a:r>
          </a:p>
          <a:p>
            <a:r>
              <a:rPr lang="zh-CN" altLang="en-US" sz="800">
                <a:latin typeface="Consolas" panose="020B0609020204030204" pitchFamily="49" charset="0"/>
              </a:rPr>
              <a:t>               ##*#######                 #.#.#          #.#.#</a:t>
            </a:r>
          </a:p>
          <a:p>
            <a:r>
              <a:rPr lang="zh-CN" altLang="en-US" sz="800">
                <a:latin typeface="Consolas" panose="020B0609020204030204" pitchFamily="49" charset="0"/>
              </a:rPr>
              <a:t>            ####*******######             #.#.#          #.#.#</a:t>
            </a:r>
          </a:p>
          <a:p>
            <a:r>
              <a:rPr lang="zh-CN" altLang="en-US" sz="800">
                <a:latin typeface="Consolas" panose="020B0609020204030204" pitchFamily="49" charset="0"/>
              </a:rPr>
              <a:t>           ...#***.****.*###....          #...#          #...#</a:t>
            </a:r>
          </a:p>
          <a:p>
            <a:r>
              <a:rPr lang="zh-CN" altLang="en-US" sz="800">
                <a:latin typeface="Consolas" panose="020B0609020204030204" pitchFamily="49" charset="0"/>
              </a:rPr>
              <a:t>           ....**********##.....           ###            ###</a:t>
            </a:r>
          </a:p>
          <a:p>
            <a:r>
              <a:rPr lang="zh-CN" altLang="en-US" sz="800">
                <a:latin typeface="Consolas" panose="020B0609020204030204" pitchFamily="49" charset="0"/>
              </a:rPr>
              <a:t>           ....****    *****....</a:t>
            </a:r>
          </a:p>
          <a:p>
            <a:r>
              <a:rPr lang="zh-CN" altLang="en-US" sz="800">
                <a:latin typeface="Consolas" panose="020B0609020204030204" pitchFamily="49" charset="0"/>
              </a:rPr>
              <a:t>             ####        ####</a:t>
            </a:r>
          </a:p>
          <a:p>
            <a:r>
              <a:rPr lang="zh-CN" altLang="en-US" sz="800">
                <a:latin typeface="Consolas" panose="020B0609020204030204" pitchFamily="49" charset="0"/>
              </a:rPr>
              <a:t>           ######        ######</a:t>
            </a:r>
          </a:p>
          <a:p>
            <a:r>
              <a:rPr lang="zh-CN" altLang="en-US" sz="800">
                <a:latin typeface="Consolas" panose="020B0609020204030204" pitchFamily="49" charset="0"/>
              </a:rPr>
              <a:t>##############################################################</a:t>
            </a:r>
          </a:p>
          <a:p>
            <a:r>
              <a:rPr lang="zh-CN" altLang="en-US" sz="800">
                <a:latin typeface="Consolas" panose="020B0609020204030204" pitchFamily="49" charset="0"/>
              </a:rPr>
              <a:t>#...#......#.##...#......#.##...#......#.##------------------#</a:t>
            </a:r>
          </a:p>
          <a:p>
            <a:r>
              <a:rPr lang="zh-CN" altLang="en-US" sz="800">
                <a:latin typeface="Consolas" panose="020B0609020204030204" pitchFamily="49" charset="0"/>
              </a:rPr>
              <a:t>###########################################------------------#</a:t>
            </a:r>
          </a:p>
          <a:p>
            <a:r>
              <a:rPr lang="zh-CN" altLang="en-US" sz="800">
                <a:latin typeface="Consolas" panose="020B0609020204030204" pitchFamily="49" charset="0"/>
              </a:rPr>
              <a:t>#..#....#....##..#....#....##..#....#....#####################</a:t>
            </a:r>
          </a:p>
          <a:p>
            <a:r>
              <a:rPr lang="zh-CN" altLang="en-US" sz="800">
                <a:latin typeface="Consolas" panose="020B0609020204030204" pitchFamily="49" charset="0"/>
              </a:rPr>
              <a:t>##########################################    #----------#</a:t>
            </a:r>
          </a:p>
          <a:p>
            <a:r>
              <a:rPr lang="zh-CN" altLang="en-US" sz="800">
                <a:latin typeface="Consolas" panose="020B0609020204030204" pitchFamily="49" charset="0"/>
              </a:rPr>
              <a:t>#.....#......##.....#......##.....#......#    #----------#</a:t>
            </a:r>
          </a:p>
          <a:p>
            <a:r>
              <a:rPr lang="zh-CN" altLang="en-US" sz="800">
                <a:latin typeface="Consolas" panose="020B0609020204030204" pitchFamily="49" charset="0"/>
              </a:rPr>
              <a:t>##########################################    #----------#</a:t>
            </a:r>
          </a:p>
          <a:p>
            <a:r>
              <a:rPr lang="zh-CN" altLang="en-US" sz="800">
                <a:latin typeface="Consolas" panose="020B0609020204030204" pitchFamily="49" charset="0"/>
              </a:rPr>
              <a:t>#.#..#....#..##.#..#....#..##.#..#....#..#    #----------#</a:t>
            </a:r>
          </a:p>
          <a:p>
            <a:r>
              <a:rPr lang="zh-CN" altLang="en-US" sz="800">
                <a:latin typeface="Consolas" panose="020B0609020204030204" pitchFamily="49" charset="0"/>
              </a:rPr>
              <a:t>##########################################    ############</a:t>
            </a:r>
          </a:p>
        </p:txBody>
      </p:sp>
      <p:sp>
        <p:nvSpPr>
          <p:cNvPr id="10" name="文本框 9">
            <a:extLst>
              <a:ext uri="{FF2B5EF4-FFF2-40B4-BE49-F238E27FC236}">
                <a16:creationId xmlns:a16="http://schemas.microsoft.com/office/drawing/2014/main" id="{32C16362-3D09-4113-AA7B-B542C9750F52}"/>
              </a:ext>
            </a:extLst>
          </p:cNvPr>
          <p:cNvSpPr txBox="1"/>
          <p:nvPr/>
        </p:nvSpPr>
        <p:spPr>
          <a:xfrm>
            <a:off x="4944532" y="2819400"/>
            <a:ext cx="3414889" cy="738664"/>
          </a:xfrm>
          <a:prstGeom prst="rect">
            <a:avLst/>
          </a:prstGeom>
          <a:noFill/>
        </p:spPr>
        <p:txBody>
          <a:bodyPr wrap="square" rtlCol="0">
            <a:spAutoFit/>
          </a:bodyPr>
          <a:lstStyle/>
          <a:p>
            <a:r>
              <a:rPr lang="zh-CN" altLang="en-US" sz="2100">
                <a:solidFill>
                  <a:schemeClr val="accent5">
                    <a:lumMod val="75000"/>
                  </a:schemeClr>
                </a:solidFill>
              </a:rPr>
              <a:t>提示：</a:t>
            </a:r>
            <a:endParaRPr lang="en-US" altLang="zh-CN" sz="2100">
              <a:solidFill>
                <a:schemeClr val="accent5">
                  <a:lumMod val="75000"/>
                </a:schemeClr>
              </a:solidFill>
            </a:endParaRPr>
          </a:p>
          <a:p>
            <a:r>
              <a:rPr lang="en-US" altLang="zh-CN" sz="2100" err="1">
                <a:solidFill>
                  <a:schemeClr val="accent5">
                    <a:lumMod val="75000"/>
                  </a:schemeClr>
                </a:solidFill>
              </a:rPr>
              <a:t>cout</a:t>
            </a:r>
            <a:r>
              <a:rPr lang="en-US" altLang="zh-CN" sz="2100">
                <a:solidFill>
                  <a:schemeClr val="accent5">
                    <a:lumMod val="75000"/>
                  </a:schemeClr>
                </a:solidFill>
              </a:rPr>
              <a:t>&lt;&lt;"     *****    “&lt;&lt;</a:t>
            </a:r>
            <a:r>
              <a:rPr lang="en-US" altLang="zh-CN" sz="2100" err="1">
                <a:solidFill>
                  <a:schemeClr val="accent5">
                    <a:lumMod val="75000"/>
                  </a:schemeClr>
                </a:solidFill>
              </a:rPr>
              <a:t>endl</a:t>
            </a:r>
            <a:r>
              <a:rPr lang="en-US" altLang="zh-CN" sz="2100">
                <a:solidFill>
                  <a:schemeClr val="accent5">
                    <a:lumMod val="75000"/>
                  </a:schemeClr>
                </a:solidFill>
              </a:rPr>
              <a:t>;</a:t>
            </a:r>
            <a:endParaRPr lang="zh-CN" altLang="en-US" sz="2100">
              <a:solidFill>
                <a:schemeClr val="accent5">
                  <a:lumMod val="75000"/>
                </a:schemeClr>
              </a:solidFill>
            </a:endParaRPr>
          </a:p>
        </p:txBody>
      </p:sp>
    </p:spTree>
    <p:extLst>
      <p:ext uri="{BB962C8B-B14F-4D97-AF65-F5344CB8AC3E}">
        <p14:creationId xmlns:p14="http://schemas.microsoft.com/office/powerpoint/2010/main" val="1330112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8A9FF28-B5F7-4268-8F91-7BE5BC06AF08}"/>
              </a:ext>
            </a:extLst>
          </p:cNvPr>
          <p:cNvSpPr>
            <a:spLocks noGrp="1"/>
          </p:cNvSpPr>
          <p:nvPr>
            <p:ph type="title"/>
          </p:nvPr>
        </p:nvSpPr>
        <p:spPr/>
        <p:txBody>
          <a:bodyPr/>
          <a:lstStyle/>
          <a:p>
            <a:r>
              <a:rPr lang="zh-CN" altLang="en-US"/>
              <a:t>程序的设计目标和流程</a:t>
            </a:r>
          </a:p>
        </p:txBody>
      </p:sp>
      <p:sp>
        <p:nvSpPr>
          <p:cNvPr id="4" name="文本占位符 3">
            <a:extLst>
              <a:ext uri="{FF2B5EF4-FFF2-40B4-BE49-F238E27FC236}">
                <a16:creationId xmlns:a16="http://schemas.microsoft.com/office/drawing/2014/main" id="{40B791E7-6790-41E7-80CD-AB6EB5822692}"/>
              </a:ext>
            </a:extLst>
          </p:cNvPr>
          <p:cNvSpPr>
            <a:spLocks noGrp="1"/>
          </p:cNvSpPr>
          <p:nvPr>
            <p:ph type="body" idx="1"/>
          </p:nvPr>
        </p:nvSpPr>
        <p:spPr/>
        <p:txBody>
          <a:bodyPr/>
          <a:lstStyle/>
          <a:p>
            <a:r>
              <a:rPr lang="zh-CN" altLang="en-US"/>
              <a:t>设计一个程序是为了让计算机始终不渝地遵循指令，以完成特定的任务。为了能让计算机听懂指令，我们编写程序来与计算机交流。</a:t>
            </a:r>
          </a:p>
        </p:txBody>
      </p:sp>
      <p:sp>
        <p:nvSpPr>
          <p:cNvPr id="5" name="文本框 4">
            <a:extLst>
              <a:ext uri="{FF2B5EF4-FFF2-40B4-BE49-F238E27FC236}">
                <a16:creationId xmlns:a16="http://schemas.microsoft.com/office/drawing/2014/main" id="{E04DE344-1A12-4625-A9AA-065CC2E04E86}"/>
              </a:ext>
            </a:extLst>
          </p:cNvPr>
          <p:cNvSpPr txBox="1"/>
          <p:nvPr/>
        </p:nvSpPr>
        <p:spPr>
          <a:xfrm>
            <a:off x="813444" y="5221289"/>
            <a:ext cx="1649811" cy="369332"/>
          </a:xfrm>
          <a:prstGeom prst="rect">
            <a:avLst/>
          </a:prstGeom>
          <a:solidFill>
            <a:schemeClr val="accent2">
              <a:lumMod val="20000"/>
              <a:lumOff val="80000"/>
            </a:schemeClr>
          </a:solidFill>
          <a:ln>
            <a:solidFill>
              <a:schemeClr val="accent2"/>
            </a:solidFill>
          </a:ln>
        </p:spPr>
        <p:txBody>
          <a:bodyPr wrap="none" rtlCol="0">
            <a:spAutoFit/>
          </a:bodyPr>
          <a:lstStyle/>
          <a:p>
            <a:r>
              <a:rPr lang="zh-CN" altLang="en-US">
                <a:solidFill>
                  <a:schemeClr val="accent2"/>
                </a:solidFill>
              </a:rPr>
              <a:t>请翻至课本 </a:t>
            </a:r>
            <a:r>
              <a:rPr lang="en-US" altLang="zh-CN" err="1">
                <a:solidFill>
                  <a:schemeClr val="accent2"/>
                </a:solidFill>
              </a:rPr>
              <a:t>P2</a:t>
            </a:r>
            <a:endParaRPr lang="zh-CN" altLang="en-US">
              <a:solidFill>
                <a:schemeClr val="accent2"/>
              </a:solidFill>
            </a:endParaRPr>
          </a:p>
        </p:txBody>
      </p:sp>
    </p:spTree>
    <p:extLst>
      <p:ext uri="{BB962C8B-B14F-4D97-AF65-F5344CB8AC3E}">
        <p14:creationId xmlns:p14="http://schemas.microsoft.com/office/powerpoint/2010/main" val="2531065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1CA5DE-B066-4771-8A50-2D62C9CCD8B5}"/>
              </a:ext>
            </a:extLst>
          </p:cNvPr>
          <p:cNvSpPr>
            <a:spLocks noGrp="1"/>
          </p:cNvSpPr>
          <p:nvPr>
            <p:ph type="title"/>
          </p:nvPr>
        </p:nvSpPr>
        <p:spPr/>
        <p:txBody>
          <a:bodyPr/>
          <a:lstStyle/>
          <a:p>
            <a:r>
              <a:rPr lang="zh-CN" altLang="en-US"/>
              <a:t>编程方法</a:t>
            </a:r>
          </a:p>
        </p:txBody>
      </p:sp>
      <p:sp>
        <p:nvSpPr>
          <p:cNvPr id="3" name="内容占位符 2">
            <a:extLst>
              <a:ext uri="{FF2B5EF4-FFF2-40B4-BE49-F238E27FC236}">
                <a16:creationId xmlns:a16="http://schemas.microsoft.com/office/drawing/2014/main" id="{0C59505F-E949-4C40-A55E-CA9D87EA8CEF}"/>
              </a:ext>
            </a:extLst>
          </p:cNvPr>
          <p:cNvSpPr>
            <a:spLocks noGrp="1"/>
          </p:cNvSpPr>
          <p:nvPr>
            <p:ph sz="half" idx="1"/>
          </p:nvPr>
        </p:nvSpPr>
        <p:spPr/>
        <p:txBody>
          <a:bodyPr/>
          <a:lstStyle/>
          <a:p>
            <a:pPr marL="0" indent="0">
              <a:buNone/>
            </a:pPr>
            <a:r>
              <a:rPr lang="zh-CN" altLang="en-US"/>
              <a:t>使用</a:t>
            </a:r>
            <a:r>
              <a:rPr lang="en-US" altLang="zh-CN"/>
              <a:t>IDE</a:t>
            </a:r>
            <a:r>
              <a:rPr lang="zh-CN" altLang="en-US"/>
              <a:t>（集成编辑环境）</a:t>
            </a:r>
            <a:endParaRPr lang="en-US" altLang="zh-CN"/>
          </a:p>
          <a:p>
            <a:pPr marL="0" indent="0">
              <a:buNone/>
            </a:pPr>
            <a:r>
              <a:rPr lang="zh-CN" altLang="en-US" sz="2000"/>
              <a:t>参阅</a:t>
            </a:r>
            <a:r>
              <a:rPr lang="en-US" altLang="zh-CN" sz="2000"/>
              <a:t>【</a:t>
            </a:r>
            <a:r>
              <a:rPr lang="zh-CN" altLang="en-US" sz="2000"/>
              <a:t>附录</a:t>
            </a:r>
            <a:r>
              <a:rPr lang="en-US" altLang="zh-CN" sz="2000"/>
              <a:t>A </a:t>
            </a:r>
            <a:r>
              <a:rPr lang="zh-CN" altLang="en-US" sz="2000"/>
              <a:t>程序设计程序配置</a:t>
            </a:r>
            <a:r>
              <a:rPr lang="en-US" altLang="zh-CN" sz="2000"/>
              <a:t>】</a:t>
            </a:r>
          </a:p>
          <a:p>
            <a:pPr marL="0" indent="0">
              <a:buNone/>
            </a:pPr>
            <a:r>
              <a:rPr lang="zh-CN" altLang="en-US" sz="2000"/>
              <a:t>例如：</a:t>
            </a:r>
            <a:r>
              <a:rPr lang="en-US" altLang="zh-CN" sz="2000"/>
              <a:t>Dev C++ / </a:t>
            </a:r>
            <a:r>
              <a:rPr lang="en-US" altLang="zh-CN" sz="2000" err="1"/>
              <a:t>CodeBlocks</a:t>
            </a:r>
            <a:endParaRPr lang="zh-CN" altLang="en-US" sz="2000"/>
          </a:p>
        </p:txBody>
      </p:sp>
      <p:sp>
        <p:nvSpPr>
          <p:cNvPr id="4" name="内容占位符 3">
            <a:extLst>
              <a:ext uri="{FF2B5EF4-FFF2-40B4-BE49-F238E27FC236}">
                <a16:creationId xmlns:a16="http://schemas.microsoft.com/office/drawing/2014/main" id="{AD58EF69-4BA7-4431-A467-CD28B06B88D3}"/>
              </a:ext>
            </a:extLst>
          </p:cNvPr>
          <p:cNvSpPr>
            <a:spLocks noGrp="1"/>
          </p:cNvSpPr>
          <p:nvPr>
            <p:ph sz="half" idx="2"/>
          </p:nvPr>
        </p:nvSpPr>
        <p:spPr/>
        <p:txBody>
          <a:bodyPr/>
          <a:lstStyle/>
          <a:p>
            <a:pPr marL="0" indent="0">
              <a:buNone/>
            </a:pPr>
            <a:r>
              <a:rPr lang="zh-CN" altLang="en-US"/>
              <a:t>使用洛谷在线编程</a:t>
            </a:r>
            <a:endParaRPr lang="en-US" altLang="zh-CN"/>
          </a:p>
          <a:p>
            <a:pPr marL="0" indent="0">
              <a:buNone/>
            </a:pPr>
            <a:r>
              <a:rPr lang="en-US" altLang="zh-CN" sz="2000"/>
              <a:t>https://www.luogu.com.cn/ide</a:t>
            </a:r>
            <a:endParaRPr lang="zh-CN" altLang="en-US" sz="2000"/>
          </a:p>
          <a:p>
            <a:pPr marL="0" indent="0">
              <a:buNone/>
            </a:pPr>
            <a:endParaRPr lang="zh-CN" altLang="en-US"/>
          </a:p>
        </p:txBody>
      </p:sp>
      <p:pic>
        <p:nvPicPr>
          <p:cNvPr id="3074" name="Picture 2">
            <a:extLst>
              <a:ext uri="{FF2B5EF4-FFF2-40B4-BE49-F238E27FC236}">
                <a16:creationId xmlns:a16="http://schemas.microsoft.com/office/drawing/2014/main" id="{648968FE-89A2-4DE2-A23D-62660752E0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379" y="3568126"/>
            <a:ext cx="1440000" cy="1440000"/>
          </a:xfrm>
          <a:prstGeom prst="rect">
            <a:avLst/>
          </a:prstGeom>
          <a:noFill/>
          <a:ln>
            <a:solidFill>
              <a:schemeClr val="accent5"/>
            </a:solidFill>
          </a:ln>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2EB4F3F4-77EA-4311-B003-D730E49CEFA6}"/>
              </a:ext>
            </a:extLst>
          </p:cNvPr>
          <p:cNvPicPr>
            <a:picLocks noChangeAspect="1"/>
          </p:cNvPicPr>
          <p:nvPr/>
        </p:nvPicPr>
        <p:blipFill>
          <a:blip r:embed="rId4"/>
          <a:stretch>
            <a:fillRect/>
          </a:stretch>
        </p:blipFill>
        <p:spPr>
          <a:xfrm>
            <a:off x="2511591" y="3568126"/>
            <a:ext cx="1440000" cy="1440000"/>
          </a:xfrm>
          <a:prstGeom prst="rect">
            <a:avLst/>
          </a:prstGeom>
          <a:ln>
            <a:solidFill>
              <a:schemeClr val="accent5"/>
            </a:solidFill>
          </a:ln>
        </p:spPr>
      </p:pic>
      <p:pic>
        <p:nvPicPr>
          <p:cNvPr id="6" name="图片 5">
            <a:extLst>
              <a:ext uri="{FF2B5EF4-FFF2-40B4-BE49-F238E27FC236}">
                <a16:creationId xmlns:a16="http://schemas.microsoft.com/office/drawing/2014/main" id="{2D7B42C2-24DC-457A-862B-E8453231F4AF}"/>
              </a:ext>
            </a:extLst>
          </p:cNvPr>
          <p:cNvPicPr>
            <a:picLocks noChangeAspect="1"/>
          </p:cNvPicPr>
          <p:nvPr/>
        </p:nvPicPr>
        <p:blipFill>
          <a:blip r:embed="rId5"/>
          <a:stretch>
            <a:fillRect/>
          </a:stretch>
        </p:blipFill>
        <p:spPr>
          <a:xfrm>
            <a:off x="5001897" y="2801268"/>
            <a:ext cx="2989462" cy="3267228"/>
          </a:xfrm>
          <a:prstGeom prst="rect">
            <a:avLst/>
          </a:prstGeom>
          <a:ln>
            <a:solidFill>
              <a:schemeClr val="accent5"/>
            </a:solidFill>
          </a:ln>
        </p:spPr>
      </p:pic>
    </p:spTree>
    <p:extLst>
      <p:ext uri="{BB962C8B-B14F-4D97-AF65-F5344CB8AC3E}">
        <p14:creationId xmlns:p14="http://schemas.microsoft.com/office/powerpoint/2010/main" val="3902881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C7C163-1205-41C7-9153-322AB25C8E68}"/>
              </a:ext>
            </a:extLst>
          </p:cNvPr>
          <p:cNvSpPr>
            <a:spLocks noGrp="1"/>
          </p:cNvSpPr>
          <p:nvPr>
            <p:ph type="title"/>
          </p:nvPr>
        </p:nvSpPr>
        <p:spPr/>
        <p:txBody>
          <a:bodyPr/>
          <a:lstStyle/>
          <a:p>
            <a:r>
              <a:rPr lang="zh-CN" altLang="en-US"/>
              <a:t>什么是编程</a:t>
            </a:r>
          </a:p>
        </p:txBody>
      </p:sp>
      <p:sp>
        <p:nvSpPr>
          <p:cNvPr id="3" name="内容占位符 2">
            <a:extLst>
              <a:ext uri="{FF2B5EF4-FFF2-40B4-BE49-F238E27FC236}">
                <a16:creationId xmlns:a16="http://schemas.microsoft.com/office/drawing/2014/main" id="{0CE42481-BB5B-4B90-89B3-007F71BEBF64}"/>
              </a:ext>
            </a:extLst>
          </p:cNvPr>
          <p:cNvSpPr>
            <a:spLocks noGrp="1"/>
          </p:cNvSpPr>
          <p:nvPr>
            <p:ph idx="1"/>
          </p:nvPr>
        </p:nvSpPr>
        <p:spPr/>
        <p:txBody>
          <a:bodyPr/>
          <a:lstStyle/>
          <a:p>
            <a:r>
              <a:rPr lang="zh-CN" altLang="en-US">
                <a:solidFill>
                  <a:schemeClr val="accent2"/>
                </a:solidFill>
              </a:rPr>
              <a:t>程序 </a:t>
            </a:r>
            <a:r>
              <a:rPr lang="zh-CN" altLang="en-US"/>
              <a:t>就是为实现特定目标或解决特定问题而用计算机语言编写的一系列令序列。</a:t>
            </a:r>
            <a:br>
              <a:rPr lang="zh-CN" altLang="en-US"/>
            </a:br>
            <a:endParaRPr lang="en-US" altLang="zh-CN"/>
          </a:p>
          <a:p>
            <a:r>
              <a:rPr lang="zh-CN" altLang="en-US">
                <a:solidFill>
                  <a:schemeClr val="accent2"/>
                </a:solidFill>
              </a:rPr>
              <a:t>计算机语言 </a:t>
            </a:r>
            <a:r>
              <a:rPr lang="zh-CN" altLang="en-US"/>
              <a:t>是人与计算机之间通信的语言。</a:t>
            </a:r>
            <a:endParaRPr lang="en-US" altLang="zh-CN"/>
          </a:p>
          <a:p>
            <a:endParaRPr lang="en-US" altLang="zh-CN">
              <a:solidFill>
                <a:schemeClr val="accent2"/>
              </a:solidFill>
            </a:endParaRPr>
          </a:p>
          <a:p>
            <a:r>
              <a:rPr lang="zh-CN" altLang="en-US">
                <a:solidFill>
                  <a:schemeClr val="accent2"/>
                </a:solidFill>
              </a:rPr>
              <a:t>编程 </a:t>
            </a:r>
            <a:r>
              <a:rPr lang="zh-CN" altLang="en-US"/>
              <a:t>是程序员为解决特定问题，按照自己的思路，在遵循特定的计算机语言规则下编写程序的过程。</a:t>
            </a:r>
            <a:br>
              <a:rPr lang="zh-CN" altLang="en-US"/>
            </a:br>
            <a:endParaRPr lang="en-US" altLang="zh-CN"/>
          </a:p>
          <a:p>
            <a:endParaRPr lang="zh-CN" altLang="en-US"/>
          </a:p>
          <a:p>
            <a:endParaRPr lang="zh-CN" altLang="en-US"/>
          </a:p>
        </p:txBody>
      </p:sp>
    </p:spTree>
    <p:extLst>
      <p:ext uri="{BB962C8B-B14F-4D97-AF65-F5344CB8AC3E}">
        <p14:creationId xmlns:p14="http://schemas.microsoft.com/office/powerpoint/2010/main" val="2353702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7CDB307-FCB0-4646-9636-74F7E649BD6B}"/>
              </a:ext>
            </a:extLst>
          </p:cNvPr>
          <p:cNvSpPr>
            <a:spLocks noGrp="1"/>
          </p:cNvSpPr>
          <p:nvPr>
            <p:ph type="title"/>
          </p:nvPr>
        </p:nvSpPr>
        <p:spPr/>
        <p:txBody>
          <a:bodyPr/>
          <a:lstStyle/>
          <a:p>
            <a:r>
              <a:rPr lang="en-US" altLang="zh-CN"/>
              <a:t>C++ </a:t>
            </a:r>
            <a:r>
              <a:rPr lang="zh-CN" altLang="en-US"/>
              <a:t>语言</a:t>
            </a:r>
          </a:p>
        </p:txBody>
      </p:sp>
      <p:sp>
        <p:nvSpPr>
          <p:cNvPr id="4" name="内容占位符 3">
            <a:extLst>
              <a:ext uri="{FF2B5EF4-FFF2-40B4-BE49-F238E27FC236}">
                <a16:creationId xmlns:a16="http://schemas.microsoft.com/office/drawing/2014/main" id="{23C58C00-D964-442F-9259-953C9A1BAC15}"/>
              </a:ext>
            </a:extLst>
          </p:cNvPr>
          <p:cNvSpPr>
            <a:spLocks noGrp="1"/>
          </p:cNvSpPr>
          <p:nvPr>
            <p:ph sz="half" idx="1"/>
          </p:nvPr>
        </p:nvSpPr>
        <p:spPr>
          <a:xfrm>
            <a:off x="379379" y="1825625"/>
            <a:ext cx="5665821" cy="4351338"/>
          </a:xfrm>
        </p:spPr>
        <p:txBody>
          <a:bodyPr/>
          <a:lstStyle/>
          <a:p>
            <a:r>
              <a:rPr lang="zh-CN" altLang="en-US"/>
              <a:t>本课程以 </a:t>
            </a:r>
            <a:r>
              <a:rPr lang="zh-CN" altLang="en-US">
                <a:solidFill>
                  <a:schemeClr val="accent2"/>
                </a:solidFill>
              </a:rPr>
              <a:t>C++语言规则 </a:t>
            </a:r>
            <a:r>
              <a:rPr lang="zh-CN" altLang="en-US"/>
              <a:t>为例来学习编程。</a:t>
            </a:r>
            <a:endParaRPr lang="en-US" altLang="zh-CN"/>
          </a:p>
          <a:p>
            <a:endParaRPr lang="en-US" altLang="zh-CN"/>
          </a:p>
          <a:p>
            <a:r>
              <a:rPr lang="zh-CN" altLang="en-US">
                <a:solidFill>
                  <a:schemeClr val="accent2"/>
                </a:solidFill>
              </a:rPr>
              <a:t>直接原因</a:t>
            </a:r>
            <a:r>
              <a:rPr lang="zh-CN" altLang="en-US"/>
              <a:t> 信息学竞赛只允许使用 </a:t>
            </a:r>
            <a:r>
              <a:rPr lang="en-US" altLang="zh-CN"/>
              <a:t>C++</a:t>
            </a:r>
          </a:p>
          <a:p>
            <a:r>
              <a:rPr lang="zh-CN" altLang="en-US">
                <a:solidFill>
                  <a:schemeClr val="accent2"/>
                </a:solidFill>
              </a:rPr>
              <a:t>其他原因</a:t>
            </a:r>
            <a:r>
              <a:rPr lang="zh-CN" altLang="en-US"/>
              <a:t> 比较底层，运行速度快</a:t>
            </a:r>
            <a:endParaRPr lang="en-US" altLang="zh-CN"/>
          </a:p>
          <a:p>
            <a:endParaRPr lang="en-US" altLang="zh-CN"/>
          </a:p>
          <a:p>
            <a:r>
              <a:rPr lang="en-US" altLang="zh-CN"/>
              <a:t>C++ </a:t>
            </a:r>
            <a:r>
              <a:rPr lang="zh-CN" altLang="en-US"/>
              <a:t>是编译语言，需要编译成可执行文件（</a:t>
            </a:r>
            <a:r>
              <a:rPr lang="en-US" altLang="zh-CN"/>
              <a:t>Windows </a:t>
            </a:r>
            <a:r>
              <a:rPr lang="zh-CN" altLang="en-US"/>
              <a:t>下是 </a:t>
            </a:r>
            <a:r>
              <a:rPr lang="en-US" altLang="zh-CN"/>
              <a:t>exe</a:t>
            </a:r>
            <a:r>
              <a:rPr lang="zh-CN" altLang="en-US"/>
              <a:t>）</a:t>
            </a:r>
            <a:endParaRPr lang="en-US" altLang="zh-CN"/>
          </a:p>
          <a:p>
            <a:endParaRPr lang="en-US" altLang="zh-CN"/>
          </a:p>
        </p:txBody>
      </p:sp>
      <p:pic>
        <p:nvPicPr>
          <p:cNvPr id="9" name="内容占位符 8">
            <a:extLst>
              <a:ext uri="{FF2B5EF4-FFF2-40B4-BE49-F238E27FC236}">
                <a16:creationId xmlns:a16="http://schemas.microsoft.com/office/drawing/2014/main" id="{74BE18DD-C2C6-475D-A001-BBA0D54CB21A}"/>
              </a:ext>
            </a:extLst>
          </p:cNvPr>
          <p:cNvPicPr>
            <a:picLocks noGrp="1" noChangeAspect="1"/>
          </p:cNvPicPr>
          <p:nvPr>
            <p:ph sz="half" idx="2"/>
          </p:nvPr>
        </p:nvPicPr>
        <p:blipFill>
          <a:blip r:embed="rId2">
            <a:extLst>
              <a:ext uri="{BEBA8EAE-BF5A-486C-A8C5-ECC9F3942E4B}">
                <a14:imgProps xmlns:a14="http://schemas.microsoft.com/office/drawing/2010/main">
                  <a14:imgLayer r:embed="rId3">
                    <a14:imgEffect>
                      <a14:backgroundRemoval t="6667" b="92222" l="10000" r="90000">
                        <a14:foregroundMark x1="49778" y1="6667" x2="49556" y2="14444"/>
                        <a14:foregroundMark x1="52000" y1="92222" x2="54000" y2="80444"/>
                      </a14:backgroundRemoval>
                    </a14:imgEffect>
                  </a14:imgLayer>
                </a14:imgProps>
              </a:ext>
            </a:extLst>
          </a:blip>
          <a:stretch>
            <a:fillRect/>
          </a:stretch>
        </p:blipFill>
        <p:spPr>
          <a:xfrm>
            <a:off x="6115050" y="1763826"/>
            <a:ext cx="2590460" cy="2590460"/>
          </a:xfrm>
          <a:prstGeom prst="rect">
            <a:avLst/>
          </a:prstGeom>
        </p:spPr>
      </p:pic>
    </p:spTree>
    <p:extLst>
      <p:ext uri="{BB962C8B-B14F-4D97-AF65-F5344CB8AC3E}">
        <p14:creationId xmlns:p14="http://schemas.microsoft.com/office/powerpoint/2010/main" val="2615382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DDF23E0-A6F1-4025-AA8E-A3FE9D997E76}"/>
              </a:ext>
            </a:extLst>
          </p:cNvPr>
          <p:cNvSpPr>
            <a:spLocks noGrp="1"/>
          </p:cNvSpPr>
          <p:nvPr>
            <p:ph type="title"/>
          </p:nvPr>
        </p:nvSpPr>
        <p:spPr/>
        <p:txBody>
          <a:bodyPr/>
          <a:lstStyle/>
          <a:p>
            <a:r>
              <a:rPr lang="zh-CN" altLang="en-US"/>
              <a:t>你好洛谷</a:t>
            </a:r>
          </a:p>
        </p:txBody>
      </p:sp>
      <p:sp>
        <p:nvSpPr>
          <p:cNvPr id="14" name="内容占位符 13">
            <a:extLst>
              <a:ext uri="{FF2B5EF4-FFF2-40B4-BE49-F238E27FC236}">
                <a16:creationId xmlns:a16="http://schemas.microsoft.com/office/drawing/2014/main" id="{A164F460-6E57-42BA-9913-84B397EFE998}"/>
              </a:ext>
            </a:extLst>
          </p:cNvPr>
          <p:cNvSpPr>
            <a:spLocks noGrp="1"/>
          </p:cNvSpPr>
          <p:nvPr>
            <p:ph idx="1"/>
          </p:nvPr>
        </p:nvSpPr>
        <p:spPr/>
        <p:txBody>
          <a:bodyPr/>
          <a:lstStyle/>
          <a:p>
            <a:r>
              <a:rPr lang="zh-CN" altLang="en-US">
                <a:solidFill>
                  <a:schemeClr val="accent2"/>
                </a:solidFill>
              </a:rPr>
              <a:t>例</a:t>
            </a:r>
            <a:r>
              <a:rPr lang="en-US" altLang="zh-CN">
                <a:solidFill>
                  <a:schemeClr val="accent2"/>
                </a:solidFill>
              </a:rPr>
              <a:t>1.1</a:t>
            </a:r>
            <a:endParaRPr lang="en-US" altLang="zh-CN"/>
          </a:p>
          <a:p>
            <a:r>
              <a:rPr lang="zh-CN" altLang="en-US"/>
              <a:t>编写一个程序，让计算机告诉大家我爱洛谷，即 </a:t>
            </a:r>
            <a:r>
              <a:rPr lang="en-US" altLang="zh-CN">
                <a:solidFill>
                  <a:schemeClr val="accent2"/>
                </a:solidFill>
              </a:rPr>
              <a:t>I love </a:t>
            </a:r>
            <a:r>
              <a:rPr lang="en-US" altLang="zh-CN" err="1">
                <a:solidFill>
                  <a:schemeClr val="accent2"/>
                </a:solidFill>
              </a:rPr>
              <a:t>Luogu</a:t>
            </a:r>
            <a:r>
              <a:rPr lang="en-US" altLang="zh-CN">
                <a:solidFill>
                  <a:schemeClr val="accent2"/>
                </a:solidFill>
              </a:rPr>
              <a:t>!</a:t>
            </a:r>
          </a:p>
          <a:p>
            <a:endParaRPr lang="en-US" altLang="zh-CN"/>
          </a:p>
          <a:p>
            <a:endParaRPr lang="en-US" altLang="zh-CN"/>
          </a:p>
          <a:p>
            <a:endParaRPr lang="en-US" altLang="zh-CN"/>
          </a:p>
          <a:p>
            <a:pPr algn="r"/>
            <a:endParaRPr lang="en-US" altLang="zh-CN"/>
          </a:p>
          <a:p>
            <a:pPr algn="r"/>
            <a:endParaRPr lang="en-US" altLang="zh-CN"/>
          </a:p>
          <a:p>
            <a:endParaRPr lang="zh-CN" altLang="en-US"/>
          </a:p>
        </p:txBody>
      </p:sp>
      <p:pic>
        <p:nvPicPr>
          <p:cNvPr id="5" name="图片 4">
            <a:extLst>
              <a:ext uri="{FF2B5EF4-FFF2-40B4-BE49-F238E27FC236}">
                <a16:creationId xmlns:a16="http://schemas.microsoft.com/office/drawing/2014/main" id="{4837FDE3-600C-4768-A204-A44006BA7606}"/>
              </a:ext>
            </a:extLst>
          </p:cNvPr>
          <p:cNvPicPr>
            <a:picLocks noChangeAspect="1"/>
          </p:cNvPicPr>
          <p:nvPr/>
        </p:nvPicPr>
        <p:blipFill>
          <a:blip r:embed="rId3"/>
          <a:stretch>
            <a:fillRect/>
          </a:stretch>
        </p:blipFill>
        <p:spPr>
          <a:xfrm>
            <a:off x="925496" y="2708532"/>
            <a:ext cx="7067453" cy="3607602"/>
          </a:xfrm>
          <a:prstGeom prst="rect">
            <a:avLst/>
          </a:prstGeom>
        </p:spPr>
      </p:pic>
    </p:spTree>
    <p:extLst>
      <p:ext uri="{BB962C8B-B14F-4D97-AF65-F5344CB8AC3E}">
        <p14:creationId xmlns:p14="http://schemas.microsoft.com/office/powerpoint/2010/main" val="3521911541"/>
      </p:ext>
    </p:extLst>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93EA8569-3AAE-4DDF-A079-978267A6A810}" vid="{558166A9-9CC5-4159-A360-1A30C5568D3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3686</Words>
  <Application>Microsoft Office PowerPoint</Application>
  <PresentationFormat>全屏显示(4:3)</PresentationFormat>
  <Paragraphs>510</Paragraphs>
  <Slides>42</Slides>
  <Notes>20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42</vt:i4>
      </vt:variant>
    </vt:vector>
  </HeadingPairs>
  <TitlesOfParts>
    <vt:vector size="52" baseType="lpstr">
      <vt:lpstr>Source Code Pro</vt:lpstr>
      <vt:lpstr>等线</vt:lpstr>
      <vt:lpstr>等线 Light</vt:lpstr>
      <vt:lpstr>楷体</vt:lpstr>
      <vt:lpstr>微软雅黑</vt:lpstr>
      <vt:lpstr>微软雅黑 Light</vt:lpstr>
      <vt:lpstr>Arial</vt:lpstr>
      <vt:lpstr>Cambria Math</vt:lpstr>
      <vt:lpstr>Consolas</vt:lpstr>
      <vt:lpstr>主题1</vt:lpstr>
      <vt:lpstr>[1] 简简单单写程序</vt:lpstr>
      <vt:lpstr>PowerPoint 演示文稿</vt:lpstr>
      <vt:lpstr>本章知识导图</vt:lpstr>
      <vt:lpstr>第 1 章 简简单单写程序</vt:lpstr>
      <vt:lpstr>程序的设计目标和流程</vt:lpstr>
      <vt:lpstr>编程方法</vt:lpstr>
      <vt:lpstr>什么是编程</vt:lpstr>
      <vt:lpstr>C++ 语言</vt:lpstr>
      <vt:lpstr>你好洛谷</vt:lpstr>
      <vt:lpstr>你好洛谷</vt:lpstr>
      <vt:lpstr>解决算法问题的步骤</vt:lpstr>
      <vt:lpstr>分苹果</vt:lpstr>
      <vt:lpstr>分苹果</vt:lpstr>
      <vt:lpstr>简单数学运算</vt:lpstr>
      <vt:lpstr>分苹果（2）</vt:lpstr>
      <vt:lpstr>分苹果（2）</vt:lpstr>
      <vt:lpstr>浮点数运算</vt:lpstr>
      <vt:lpstr>均分肥宅水</vt:lpstr>
      <vt:lpstr>上机实验</vt:lpstr>
      <vt:lpstr>火车问题</vt:lpstr>
      <vt:lpstr>对角线</vt:lpstr>
      <vt:lpstr>对角线</vt:lpstr>
      <vt:lpstr>对角线</vt:lpstr>
      <vt:lpstr>变量与常量</vt:lpstr>
      <vt:lpstr>变量</vt:lpstr>
      <vt:lpstr>int</vt:lpstr>
      <vt:lpstr>存钱</vt:lpstr>
      <vt:lpstr>存钱</vt:lpstr>
      <vt:lpstr>常量</vt:lpstr>
      <vt:lpstr>计算圆和球</vt:lpstr>
      <vt:lpstr>计算圆和球</vt:lpstr>
      <vt:lpstr>变量的命名</vt:lpstr>
      <vt:lpstr>判断练习</vt:lpstr>
      <vt:lpstr>判断练习</vt:lpstr>
      <vt:lpstr>猴子吃桃</vt:lpstr>
      <vt:lpstr>猴子吃桃</vt:lpstr>
      <vt:lpstr>课后习题与实验</vt:lpstr>
      <vt:lpstr>填空练习</vt:lpstr>
      <vt:lpstr>填空练习</vt:lpstr>
      <vt:lpstr>复习</vt:lpstr>
      <vt:lpstr>作业</vt:lpstr>
      <vt:lpstr>超级玛丽游戏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第一课  简简单单写程序</dc:title>
  <dc:creator>w cq</dc:creator>
  <cp:lastModifiedBy>w cq</cp:lastModifiedBy>
  <cp:revision>1</cp:revision>
  <dcterms:created xsi:type="dcterms:W3CDTF">2018-06-13T20:29:11Z</dcterms:created>
  <dcterms:modified xsi:type="dcterms:W3CDTF">2021-02-04T09:27:23Z</dcterms:modified>
</cp:coreProperties>
</file>