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382" r:id="rId4"/>
    <p:sldId id="265" r:id="rId5"/>
    <p:sldId id="471" r:id="rId6"/>
    <p:sldId id="472" r:id="rId7"/>
    <p:sldId id="264" r:id="rId8"/>
    <p:sldId id="470" r:id="rId9"/>
    <p:sldId id="473" r:id="rId10"/>
    <p:sldId id="477" r:id="rId11"/>
    <p:sldId id="479" r:id="rId12"/>
    <p:sldId id="476" r:id="rId13"/>
    <p:sldId id="478" r:id="rId14"/>
    <p:sldId id="475" r:id="rId15"/>
    <p:sldId id="482" r:id="rId16"/>
    <p:sldId id="481" r:id="rId17"/>
    <p:sldId id="488" r:id="rId18"/>
    <p:sldId id="489" r:id="rId19"/>
    <p:sldId id="490" r:id="rId20"/>
    <p:sldId id="491" r:id="rId21"/>
    <p:sldId id="508" r:id="rId22"/>
    <p:sldId id="509" r:id="rId23"/>
    <p:sldId id="444" r:id="rId24"/>
    <p:sldId id="495" r:id="rId25"/>
    <p:sldId id="496" r:id="rId26"/>
    <p:sldId id="499" r:id="rId27"/>
    <p:sldId id="497" r:id="rId28"/>
    <p:sldId id="498" r:id="rId29"/>
    <p:sldId id="501" r:id="rId30"/>
    <p:sldId id="502" r:id="rId31"/>
    <p:sldId id="503" r:id="rId32"/>
    <p:sldId id="504" r:id="rId33"/>
    <p:sldId id="505" r:id="rId34"/>
    <p:sldId id="506" r:id="rId35"/>
    <p:sldId id="510" r:id="rId36"/>
    <p:sldId id="327" r:id="rId37"/>
    <p:sldId id="293" r:id="rId38"/>
    <p:sldId id="428" r:id="rId39"/>
    <p:sldId id="511" r:id="rId40"/>
    <p:sldId id="348" r:id="rId41"/>
    <p:sldId id="406" r:id="rId42"/>
    <p:sldId id="484" r:id="rId43"/>
    <p:sldId id="485" r:id="rId44"/>
    <p:sldId id="493" r:id="rId45"/>
    <p:sldId id="494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2E75B6"/>
    <a:srgbClr val="3B9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521781-31AE-4060-A329-19B512450711}" v="530" dt="2021-03-02T18:47:41.004"/>
    <p1510:client id="{D04CBA5E-171A-413D-BDFA-79EA5F6F11A9}" v="15" dt="2021-03-02T09:01:59.57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50" autoAdjust="0"/>
    <p:restoredTop sz="96327"/>
  </p:normalViewPr>
  <p:slideViewPr>
    <p:cSldViewPr snapToGrid="0">
      <p:cViewPr varScale="1">
        <p:scale>
          <a:sx n="120" d="100"/>
          <a:sy n="120" d="100"/>
        </p:scale>
        <p:origin x="2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 cq" userId="e0736dbbc12f8425" providerId="LiveId" clId="{3F98737D-3443-409F-9960-467638DE2ADA}"/>
    <pc:docChg chg="custSel addSld delSld modSld sldOrd">
      <pc:chgData name="w cq" userId="e0736dbbc12f8425" providerId="LiveId" clId="{3F98737D-3443-409F-9960-467638DE2ADA}" dt="2019-07-14T17:25:39.840" v="98" actId="478"/>
      <pc:docMkLst>
        <pc:docMk/>
      </pc:docMkLst>
      <pc:sldChg chg="del">
        <pc:chgData name="w cq" userId="e0736dbbc12f8425" providerId="LiveId" clId="{3F98737D-3443-409F-9960-467638DE2ADA}" dt="2019-07-14T16:43:24.132" v="0" actId="2696"/>
        <pc:sldMkLst>
          <pc:docMk/>
          <pc:sldMk cId="589576742" sldId="263"/>
        </pc:sldMkLst>
      </pc:sldChg>
      <pc:sldChg chg="del">
        <pc:chgData name="w cq" userId="e0736dbbc12f8425" providerId="LiveId" clId="{3F98737D-3443-409F-9960-467638DE2ADA}" dt="2019-07-14T16:43:24.597" v="2" actId="2696"/>
        <pc:sldMkLst>
          <pc:docMk/>
          <pc:sldMk cId="1649564892" sldId="264"/>
        </pc:sldMkLst>
      </pc:sldChg>
      <pc:sldChg chg="del">
        <pc:chgData name="w cq" userId="e0736dbbc12f8425" providerId="LiveId" clId="{3F98737D-3443-409F-9960-467638DE2ADA}" dt="2019-07-14T16:43:24.929" v="3" actId="2696"/>
        <pc:sldMkLst>
          <pc:docMk/>
          <pc:sldMk cId="2678422276" sldId="265"/>
        </pc:sldMkLst>
      </pc:sldChg>
      <pc:sldChg chg="del">
        <pc:chgData name="w cq" userId="e0736dbbc12f8425" providerId="LiveId" clId="{3F98737D-3443-409F-9960-467638DE2ADA}" dt="2019-07-14T16:43:25.166" v="4" actId="2696"/>
        <pc:sldMkLst>
          <pc:docMk/>
          <pc:sldMk cId="1152182533" sldId="266"/>
        </pc:sldMkLst>
      </pc:sldChg>
      <pc:sldChg chg="del">
        <pc:chgData name="w cq" userId="e0736dbbc12f8425" providerId="LiveId" clId="{3F98737D-3443-409F-9960-467638DE2ADA}" dt="2019-07-14T16:43:25.319" v="5" actId="2696"/>
        <pc:sldMkLst>
          <pc:docMk/>
          <pc:sldMk cId="2572219844" sldId="267"/>
        </pc:sldMkLst>
      </pc:sldChg>
      <pc:sldChg chg="del">
        <pc:chgData name="w cq" userId="e0736dbbc12f8425" providerId="LiveId" clId="{3F98737D-3443-409F-9960-467638DE2ADA}" dt="2019-07-14T16:43:25.498" v="7" actId="2696"/>
        <pc:sldMkLst>
          <pc:docMk/>
          <pc:sldMk cId="1873621837" sldId="268"/>
        </pc:sldMkLst>
      </pc:sldChg>
      <pc:sldChg chg="del">
        <pc:chgData name="w cq" userId="e0736dbbc12f8425" providerId="LiveId" clId="{3F98737D-3443-409F-9960-467638DE2ADA}" dt="2019-07-14T16:43:25.585" v="9" actId="2696"/>
        <pc:sldMkLst>
          <pc:docMk/>
          <pc:sldMk cId="2594722353" sldId="269"/>
        </pc:sldMkLst>
      </pc:sldChg>
      <pc:sldChg chg="del">
        <pc:chgData name="w cq" userId="e0736dbbc12f8425" providerId="LiveId" clId="{3F98737D-3443-409F-9960-467638DE2ADA}" dt="2019-07-14T16:43:25.688" v="10" actId="2696"/>
        <pc:sldMkLst>
          <pc:docMk/>
          <pc:sldMk cId="3810030440" sldId="270"/>
        </pc:sldMkLst>
      </pc:sldChg>
      <pc:sldChg chg="del">
        <pc:chgData name="w cq" userId="e0736dbbc12f8425" providerId="LiveId" clId="{3F98737D-3443-409F-9960-467638DE2ADA}" dt="2019-07-14T16:43:26.146" v="14" actId="2696"/>
        <pc:sldMkLst>
          <pc:docMk/>
          <pc:sldMk cId="1829347976" sldId="271"/>
        </pc:sldMkLst>
      </pc:sldChg>
      <pc:sldChg chg="del">
        <pc:chgData name="w cq" userId="e0736dbbc12f8425" providerId="LiveId" clId="{3F98737D-3443-409F-9960-467638DE2ADA}" dt="2019-07-14T16:43:25.905" v="12" actId="2696"/>
        <pc:sldMkLst>
          <pc:docMk/>
          <pc:sldMk cId="3678484966" sldId="272"/>
        </pc:sldMkLst>
      </pc:sldChg>
      <pc:sldChg chg="del">
        <pc:chgData name="w cq" userId="e0736dbbc12f8425" providerId="LiveId" clId="{3F98737D-3443-409F-9960-467638DE2ADA}" dt="2019-07-14T16:43:26.044" v="13" actId="2696"/>
        <pc:sldMkLst>
          <pc:docMk/>
          <pc:sldMk cId="3064057829" sldId="273"/>
        </pc:sldMkLst>
      </pc:sldChg>
      <pc:sldChg chg="del">
        <pc:chgData name="w cq" userId="e0736dbbc12f8425" providerId="LiveId" clId="{3F98737D-3443-409F-9960-467638DE2ADA}" dt="2019-07-14T16:43:27.050" v="19" actId="2696"/>
        <pc:sldMkLst>
          <pc:docMk/>
          <pc:sldMk cId="1740690257" sldId="274"/>
        </pc:sldMkLst>
      </pc:sldChg>
      <pc:sldChg chg="del">
        <pc:chgData name="w cq" userId="e0736dbbc12f8425" providerId="LiveId" clId="{3F98737D-3443-409F-9960-467638DE2ADA}" dt="2019-07-14T16:43:26.230" v="16" actId="2696"/>
        <pc:sldMkLst>
          <pc:docMk/>
          <pc:sldMk cId="3190889296" sldId="275"/>
        </pc:sldMkLst>
      </pc:sldChg>
      <pc:sldChg chg="del">
        <pc:chgData name="w cq" userId="e0736dbbc12f8425" providerId="LiveId" clId="{3F98737D-3443-409F-9960-467638DE2ADA}" dt="2019-07-14T16:43:26.334" v="18" actId="2696"/>
        <pc:sldMkLst>
          <pc:docMk/>
          <pc:sldMk cId="2903159426" sldId="276"/>
        </pc:sldMkLst>
      </pc:sldChg>
      <pc:sldChg chg="del">
        <pc:chgData name="w cq" userId="e0736dbbc12f8425" providerId="LiveId" clId="{3F98737D-3443-409F-9960-467638DE2ADA}" dt="2019-07-14T16:43:26.256" v="17" actId="2696"/>
        <pc:sldMkLst>
          <pc:docMk/>
          <pc:sldMk cId="2510801604" sldId="277"/>
        </pc:sldMkLst>
      </pc:sldChg>
      <pc:sldChg chg="del">
        <pc:chgData name="w cq" userId="e0736dbbc12f8425" providerId="LiveId" clId="{3F98737D-3443-409F-9960-467638DE2ADA}" dt="2019-07-14T16:43:28.387" v="26" actId="2696"/>
        <pc:sldMkLst>
          <pc:docMk/>
          <pc:sldMk cId="455536043" sldId="278"/>
        </pc:sldMkLst>
      </pc:sldChg>
      <pc:sldChg chg="del">
        <pc:chgData name="w cq" userId="e0736dbbc12f8425" providerId="LiveId" clId="{3F98737D-3443-409F-9960-467638DE2ADA}" dt="2019-07-14T16:43:28.336" v="25" actId="2696"/>
        <pc:sldMkLst>
          <pc:docMk/>
          <pc:sldMk cId="395779519" sldId="279"/>
        </pc:sldMkLst>
      </pc:sldChg>
      <pc:sldChg chg="del">
        <pc:chgData name="w cq" userId="e0736dbbc12f8425" providerId="LiveId" clId="{3F98737D-3443-409F-9960-467638DE2ADA}" dt="2019-07-14T16:43:28.057" v="21" actId="2696"/>
        <pc:sldMkLst>
          <pc:docMk/>
          <pc:sldMk cId="2347643737" sldId="280"/>
        </pc:sldMkLst>
      </pc:sldChg>
      <pc:sldChg chg="del">
        <pc:chgData name="w cq" userId="e0736dbbc12f8425" providerId="LiveId" clId="{3F98737D-3443-409F-9960-467638DE2ADA}" dt="2019-07-14T16:43:28.197" v="23" actId="2696"/>
        <pc:sldMkLst>
          <pc:docMk/>
          <pc:sldMk cId="2444816382" sldId="281"/>
        </pc:sldMkLst>
      </pc:sldChg>
      <pc:sldChg chg="del">
        <pc:chgData name="w cq" userId="e0736dbbc12f8425" providerId="LiveId" clId="{3F98737D-3443-409F-9960-467638DE2ADA}" dt="2019-07-14T16:43:29.964" v="38" actId="2696"/>
        <pc:sldMkLst>
          <pc:docMk/>
          <pc:sldMk cId="1731131200" sldId="282"/>
        </pc:sldMkLst>
      </pc:sldChg>
      <pc:sldChg chg="del">
        <pc:chgData name="w cq" userId="e0736dbbc12f8425" providerId="LiveId" clId="{3F98737D-3443-409F-9960-467638DE2ADA}" dt="2019-07-14T16:43:28.788" v="28" actId="2696"/>
        <pc:sldMkLst>
          <pc:docMk/>
          <pc:sldMk cId="3084632709" sldId="283"/>
        </pc:sldMkLst>
      </pc:sldChg>
      <pc:sldChg chg="del">
        <pc:chgData name="w cq" userId="e0736dbbc12f8425" providerId="LiveId" clId="{3F98737D-3443-409F-9960-467638DE2ADA}" dt="2019-07-14T16:43:28.940" v="29" actId="2696"/>
        <pc:sldMkLst>
          <pc:docMk/>
          <pc:sldMk cId="426740735" sldId="284"/>
        </pc:sldMkLst>
      </pc:sldChg>
      <pc:sldChg chg="del">
        <pc:chgData name="w cq" userId="e0736dbbc12f8425" providerId="LiveId" clId="{3F98737D-3443-409F-9960-467638DE2ADA}" dt="2019-07-14T16:43:29.310" v="30" actId="2696"/>
        <pc:sldMkLst>
          <pc:docMk/>
          <pc:sldMk cId="2879749361" sldId="285"/>
        </pc:sldMkLst>
      </pc:sldChg>
      <pc:sldChg chg="del">
        <pc:chgData name="w cq" userId="e0736dbbc12f8425" providerId="LiveId" clId="{3F98737D-3443-409F-9960-467638DE2ADA}" dt="2019-07-14T16:43:29.612" v="31" actId="2696"/>
        <pc:sldMkLst>
          <pc:docMk/>
          <pc:sldMk cId="3596169723" sldId="286"/>
        </pc:sldMkLst>
      </pc:sldChg>
      <pc:sldChg chg="del">
        <pc:chgData name="w cq" userId="e0736dbbc12f8425" providerId="LiveId" clId="{3F98737D-3443-409F-9960-467638DE2ADA}" dt="2019-07-14T16:43:29.640" v="32" actId="2696"/>
        <pc:sldMkLst>
          <pc:docMk/>
          <pc:sldMk cId="2780975922" sldId="287"/>
        </pc:sldMkLst>
      </pc:sldChg>
      <pc:sldChg chg="del">
        <pc:chgData name="w cq" userId="e0736dbbc12f8425" providerId="LiveId" clId="{3F98737D-3443-409F-9960-467638DE2ADA}" dt="2019-07-14T16:43:29.744" v="33" actId="2696"/>
        <pc:sldMkLst>
          <pc:docMk/>
          <pc:sldMk cId="1448815544" sldId="288"/>
        </pc:sldMkLst>
      </pc:sldChg>
      <pc:sldChg chg="del">
        <pc:chgData name="w cq" userId="e0736dbbc12f8425" providerId="LiveId" clId="{3F98737D-3443-409F-9960-467638DE2ADA}" dt="2019-07-14T16:43:29.810" v="35" actId="2696"/>
        <pc:sldMkLst>
          <pc:docMk/>
          <pc:sldMk cId="268569648" sldId="289"/>
        </pc:sldMkLst>
      </pc:sldChg>
      <pc:sldChg chg="del">
        <pc:chgData name="w cq" userId="e0736dbbc12f8425" providerId="LiveId" clId="{3F98737D-3443-409F-9960-467638DE2ADA}" dt="2019-07-14T16:43:29.868" v="36" actId="2696"/>
        <pc:sldMkLst>
          <pc:docMk/>
          <pc:sldMk cId="3075773774" sldId="290"/>
        </pc:sldMkLst>
      </pc:sldChg>
      <pc:sldChg chg="del">
        <pc:chgData name="w cq" userId="e0736dbbc12f8425" providerId="LiveId" clId="{3F98737D-3443-409F-9960-467638DE2ADA}" dt="2019-07-14T16:43:32.485" v="45" actId="2696"/>
        <pc:sldMkLst>
          <pc:docMk/>
          <pc:sldMk cId="2123092706" sldId="291"/>
        </pc:sldMkLst>
      </pc:sldChg>
      <pc:sldChg chg="del">
        <pc:chgData name="w cq" userId="e0736dbbc12f8425" providerId="LiveId" clId="{3F98737D-3443-409F-9960-467638DE2ADA}" dt="2019-07-14T16:43:32.099" v="39" actId="2696"/>
        <pc:sldMkLst>
          <pc:docMk/>
          <pc:sldMk cId="2938973918" sldId="292"/>
        </pc:sldMkLst>
      </pc:sldChg>
      <pc:sldChg chg="del">
        <pc:chgData name="w cq" userId="e0736dbbc12f8425" providerId="LiveId" clId="{3F98737D-3443-409F-9960-467638DE2ADA}" dt="2019-07-14T16:43:32.206" v="41" actId="2696"/>
        <pc:sldMkLst>
          <pc:docMk/>
          <pc:sldMk cId="1904282512" sldId="293"/>
        </pc:sldMkLst>
      </pc:sldChg>
      <pc:sldChg chg="del">
        <pc:chgData name="w cq" userId="e0736dbbc12f8425" providerId="LiveId" clId="{3F98737D-3443-409F-9960-467638DE2ADA}" dt="2019-07-14T16:43:32.356" v="43" actId="2696"/>
        <pc:sldMkLst>
          <pc:docMk/>
          <pc:sldMk cId="826301091" sldId="294"/>
        </pc:sldMkLst>
      </pc:sldChg>
      <pc:sldChg chg="del">
        <pc:chgData name="w cq" userId="e0736dbbc12f8425" providerId="LiveId" clId="{3F98737D-3443-409F-9960-467638DE2ADA}" dt="2019-07-14T16:43:32.423" v="44" actId="2696"/>
        <pc:sldMkLst>
          <pc:docMk/>
          <pc:sldMk cId="1003624368" sldId="295"/>
        </pc:sldMkLst>
      </pc:sldChg>
      <pc:sldChg chg="del">
        <pc:chgData name="w cq" userId="e0736dbbc12f8425" providerId="LiveId" clId="{3F98737D-3443-409F-9960-467638DE2ADA}" dt="2019-07-14T16:43:37.666" v="48" actId="2696"/>
        <pc:sldMkLst>
          <pc:docMk/>
          <pc:sldMk cId="2264762249" sldId="296"/>
        </pc:sldMkLst>
      </pc:sldChg>
      <pc:sldChg chg="del">
        <pc:chgData name="w cq" userId="e0736dbbc12f8425" providerId="LiveId" clId="{3F98737D-3443-409F-9960-467638DE2ADA}" dt="2019-07-14T16:43:33.847" v="46" actId="2696"/>
        <pc:sldMkLst>
          <pc:docMk/>
          <pc:sldMk cId="2852581492" sldId="297"/>
        </pc:sldMkLst>
      </pc:sldChg>
      <pc:sldChg chg="del">
        <pc:chgData name="w cq" userId="e0736dbbc12f8425" providerId="LiveId" clId="{3F98737D-3443-409F-9960-467638DE2ADA}" dt="2019-07-14T16:43:37.193" v="47" actId="2696"/>
        <pc:sldMkLst>
          <pc:docMk/>
          <pc:sldMk cId="2549656833" sldId="298"/>
        </pc:sldMkLst>
      </pc:sldChg>
      <pc:sldChg chg="del">
        <pc:chgData name="w cq" userId="e0736dbbc12f8425" providerId="LiveId" clId="{3F98737D-3443-409F-9960-467638DE2ADA}" dt="2019-07-14T16:43:24.200" v="1" actId="2696"/>
        <pc:sldMkLst>
          <pc:docMk/>
          <pc:sldMk cId="1291832362" sldId="299"/>
        </pc:sldMkLst>
      </pc:sldChg>
      <pc:sldChg chg="del">
        <pc:chgData name="w cq" userId="e0736dbbc12f8425" providerId="LiveId" clId="{3F98737D-3443-409F-9960-467638DE2ADA}" dt="2019-07-14T16:43:25.441" v="6" actId="2696"/>
        <pc:sldMkLst>
          <pc:docMk/>
          <pc:sldMk cId="1204812929" sldId="300"/>
        </pc:sldMkLst>
      </pc:sldChg>
      <pc:sldChg chg="del">
        <pc:chgData name="w cq" userId="e0736dbbc12f8425" providerId="LiveId" clId="{3F98737D-3443-409F-9960-467638DE2ADA}" dt="2019-07-14T16:43:25.530" v="8" actId="2696"/>
        <pc:sldMkLst>
          <pc:docMk/>
          <pc:sldMk cId="4214507824" sldId="301"/>
        </pc:sldMkLst>
      </pc:sldChg>
      <pc:sldChg chg="del">
        <pc:chgData name="w cq" userId="e0736dbbc12f8425" providerId="LiveId" clId="{3F98737D-3443-409F-9960-467638DE2ADA}" dt="2019-07-14T16:43:25.804" v="11" actId="2696"/>
        <pc:sldMkLst>
          <pc:docMk/>
          <pc:sldMk cId="551961315" sldId="302"/>
        </pc:sldMkLst>
      </pc:sldChg>
      <pc:sldChg chg="del">
        <pc:chgData name="w cq" userId="e0736dbbc12f8425" providerId="LiveId" clId="{3F98737D-3443-409F-9960-467638DE2ADA}" dt="2019-07-14T16:43:26.184" v="15" actId="2696"/>
        <pc:sldMkLst>
          <pc:docMk/>
          <pc:sldMk cId="1842853526" sldId="303"/>
        </pc:sldMkLst>
      </pc:sldChg>
      <pc:sldChg chg="del">
        <pc:chgData name="w cq" userId="e0736dbbc12f8425" providerId="LiveId" clId="{3F98737D-3443-409F-9960-467638DE2ADA}" dt="2019-07-14T16:43:28.101" v="22" actId="2696"/>
        <pc:sldMkLst>
          <pc:docMk/>
          <pc:sldMk cId="1145769592" sldId="304"/>
        </pc:sldMkLst>
      </pc:sldChg>
      <pc:sldChg chg="del">
        <pc:chgData name="w cq" userId="e0736dbbc12f8425" providerId="LiveId" clId="{3F98737D-3443-409F-9960-467638DE2ADA}" dt="2019-07-14T16:43:28.277" v="24" actId="2696"/>
        <pc:sldMkLst>
          <pc:docMk/>
          <pc:sldMk cId="1454492459" sldId="305"/>
        </pc:sldMkLst>
      </pc:sldChg>
      <pc:sldChg chg="del">
        <pc:chgData name="w cq" userId="e0736dbbc12f8425" providerId="LiveId" clId="{3F98737D-3443-409F-9960-467638DE2ADA}" dt="2019-07-14T16:43:28.630" v="27" actId="2696"/>
        <pc:sldMkLst>
          <pc:docMk/>
          <pc:sldMk cId="2322348744" sldId="306"/>
        </pc:sldMkLst>
      </pc:sldChg>
      <pc:sldChg chg="del">
        <pc:chgData name="w cq" userId="e0736dbbc12f8425" providerId="LiveId" clId="{3F98737D-3443-409F-9960-467638DE2ADA}" dt="2019-07-14T16:43:29.780" v="34" actId="2696"/>
        <pc:sldMkLst>
          <pc:docMk/>
          <pc:sldMk cId="2032566825" sldId="307"/>
        </pc:sldMkLst>
      </pc:sldChg>
      <pc:sldChg chg="del">
        <pc:chgData name="w cq" userId="e0736dbbc12f8425" providerId="LiveId" clId="{3F98737D-3443-409F-9960-467638DE2ADA}" dt="2019-07-14T16:43:29.909" v="37" actId="2696"/>
        <pc:sldMkLst>
          <pc:docMk/>
          <pc:sldMk cId="3942701443" sldId="308"/>
        </pc:sldMkLst>
      </pc:sldChg>
      <pc:sldChg chg="del">
        <pc:chgData name="w cq" userId="e0736dbbc12f8425" providerId="LiveId" clId="{3F98737D-3443-409F-9960-467638DE2ADA}" dt="2019-07-14T16:43:32.149" v="40" actId="2696"/>
        <pc:sldMkLst>
          <pc:docMk/>
          <pc:sldMk cId="2165923761" sldId="309"/>
        </pc:sldMkLst>
      </pc:sldChg>
      <pc:sldChg chg="del">
        <pc:chgData name="w cq" userId="e0736dbbc12f8425" providerId="LiveId" clId="{3F98737D-3443-409F-9960-467638DE2ADA}" dt="2019-07-14T16:43:32.248" v="42" actId="2696"/>
        <pc:sldMkLst>
          <pc:docMk/>
          <pc:sldMk cId="4189602710" sldId="310"/>
        </pc:sldMkLst>
      </pc:sldChg>
      <pc:sldChg chg="del">
        <pc:chgData name="w cq" userId="e0736dbbc12f8425" providerId="LiveId" clId="{3F98737D-3443-409F-9960-467638DE2ADA}" dt="2019-07-14T16:43:27.152" v="20" actId="2696"/>
        <pc:sldMkLst>
          <pc:docMk/>
          <pc:sldMk cId="1738386957" sldId="314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370965057" sldId="344"/>
        </pc:sldMkLst>
      </pc:sldChg>
      <pc:sldChg chg="modSp add">
        <pc:chgData name="w cq" userId="e0736dbbc12f8425" providerId="LiveId" clId="{3F98737D-3443-409F-9960-467638DE2ADA}" dt="2019-07-14T16:44:51.787" v="51" actId="20577"/>
        <pc:sldMkLst>
          <pc:docMk/>
          <pc:sldMk cId="145955217" sldId="345"/>
        </pc:sldMkLst>
        <pc:spChg chg="mod">
          <ac:chgData name="w cq" userId="e0736dbbc12f8425" providerId="LiveId" clId="{3F98737D-3443-409F-9960-467638DE2ADA}" dt="2019-07-14T16:44:51.787" v="51" actId="20577"/>
          <ac:spMkLst>
            <pc:docMk/>
            <pc:sldMk cId="145955217" sldId="345"/>
            <ac:spMk id="6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83801174" sldId="34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901112605" sldId="348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97512585" sldId="349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919447284" sldId="350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325245061" sldId="351"/>
        </pc:sldMkLst>
      </pc:sldChg>
      <pc:sldChg chg="modSp add">
        <pc:chgData name="w cq" userId="e0736dbbc12f8425" providerId="LiveId" clId="{3F98737D-3443-409F-9960-467638DE2ADA}" dt="2019-07-14T16:45:20.402" v="52" actId="1076"/>
        <pc:sldMkLst>
          <pc:docMk/>
          <pc:sldMk cId="618333943" sldId="352"/>
        </pc:sldMkLst>
        <pc:picChg chg="mod">
          <ac:chgData name="w cq" userId="e0736dbbc12f8425" providerId="LiveId" clId="{3F98737D-3443-409F-9960-467638DE2ADA}" dt="2019-07-14T16:45:20.402" v="52" actId="1076"/>
          <ac:picMkLst>
            <pc:docMk/>
            <pc:sldMk cId="618333943" sldId="352"/>
            <ac:picMk id="4" creationId="{00000000-0000-0000-0000-000000000000}"/>
          </ac:picMkLst>
        </pc:pic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243026434" sldId="353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707984407" sldId="35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460149207" sldId="35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50616284" sldId="358"/>
        </pc:sldMkLst>
      </pc:sldChg>
      <pc:sldChg chg="modSp add">
        <pc:chgData name="w cq" userId="e0736dbbc12f8425" providerId="LiveId" clId="{3F98737D-3443-409F-9960-467638DE2ADA}" dt="2019-07-14T17:20:27.453" v="53" actId="1076"/>
        <pc:sldMkLst>
          <pc:docMk/>
          <pc:sldMk cId="3472061485" sldId="359"/>
        </pc:sldMkLst>
        <pc:spChg chg="mod">
          <ac:chgData name="w cq" userId="e0736dbbc12f8425" providerId="LiveId" clId="{3F98737D-3443-409F-9960-467638DE2ADA}" dt="2019-07-14T17:20:27.453" v="53" actId="1076"/>
          <ac:spMkLst>
            <pc:docMk/>
            <pc:sldMk cId="3472061485" sldId="359"/>
            <ac:spMk id="5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949322190" sldId="360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153380155" sldId="361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268941065" sldId="36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639385885" sldId="363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895137520" sldId="364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001332469" sldId="365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657147264" sldId="36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830453575" sldId="36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668693621" sldId="368"/>
        </pc:sldMkLst>
      </pc:sldChg>
      <pc:sldChg chg="add del">
        <pc:chgData name="w cq" userId="e0736dbbc12f8425" providerId="LiveId" clId="{3F98737D-3443-409F-9960-467638DE2ADA}" dt="2019-07-14T17:20:35.311" v="54" actId="2696"/>
        <pc:sldMkLst>
          <pc:docMk/>
          <pc:sldMk cId="2291724824" sldId="369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077673559" sldId="370"/>
        </pc:sldMkLst>
      </pc:sldChg>
      <pc:sldChg chg="delSp add">
        <pc:chgData name="w cq" userId="e0736dbbc12f8425" providerId="LiveId" clId="{3F98737D-3443-409F-9960-467638DE2ADA}" dt="2019-07-14T17:25:39.840" v="98" actId="478"/>
        <pc:sldMkLst>
          <pc:docMk/>
          <pc:sldMk cId="3486998423" sldId="371"/>
        </pc:sldMkLst>
        <pc:spChg chg="del">
          <ac:chgData name="w cq" userId="e0736dbbc12f8425" providerId="LiveId" clId="{3F98737D-3443-409F-9960-467638DE2ADA}" dt="2019-07-14T17:25:39.840" v="98" actId="478"/>
          <ac:spMkLst>
            <pc:docMk/>
            <pc:sldMk cId="3486998423" sldId="371"/>
            <ac:spMk id="2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110364742" sldId="37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82108868" sldId="373"/>
        </pc:sldMkLst>
      </pc:sldChg>
      <pc:sldChg chg="modSp add">
        <pc:chgData name="w cq" userId="e0736dbbc12f8425" providerId="LiveId" clId="{3F98737D-3443-409F-9960-467638DE2ADA}" dt="2019-07-14T17:21:13.197" v="59" actId="1076"/>
        <pc:sldMkLst>
          <pc:docMk/>
          <pc:sldMk cId="2749621959" sldId="374"/>
        </pc:sldMkLst>
        <pc:spChg chg="mod">
          <ac:chgData name="w cq" userId="e0736dbbc12f8425" providerId="LiveId" clId="{3F98737D-3443-409F-9960-467638DE2ADA}" dt="2019-07-14T17:21:11.207" v="58" actId="1076"/>
          <ac:spMkLst>
            <pc:docMk/>
            <pc:sldMk cId="2749621959" sldId="374"/>
            <ac:spMk id="3" creationId="{00000000-0000-0000-0000-000000000000}"/>
          </ac:spMkLst>
        </pc:spChg>
        <pc:picChg chg="mod">
          <ac:chgData name="w cq" userId="e0736dbbc12f8425" providerId="LiveId" clId="{3F98737D-3443-409F-9960-467638DE2ADA}" dt="2019-07-14T17:21:13.197" v="59" actId="1076"/>
          <ac:picMkLst>
            <pc:docMk/>
            <pc:sldMk cId="2749621959" sldId="374"/>
            <ac:picMk id="5" creationId="{00000000-0000-0000-0000-000000000000}"/>
          </ac:picMkLst>
        </pc:pic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00582723" sldId="375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393214511" sldId="37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178898615" sldId="377"/>
        </pc:sldMkLst>
      </pc:sldChg>
      <pc:sldChg chg="modSp add">
        <pc:chgData name="w cq" userId="e0736dbbc12f8425" providerId="LiveId" clId="{3F98737D-3443-409F-9960-467638DE2ADA}" dt="2019-07-14T17:24:09.678" v="82" actId="14100"/>
        <pc:sldMkLst>
          <pc:docMk/>
          <pc:sldMk cId="48205252" sldId="378"/>
        </pc:sldMkLst>
        <pc:picChg chg="mod">
          <ac:chgData name="w cq" userId="e0736dbbc12f8425" providerId="LiveId" clId="{3F98737D-3443-409F-9960-467638DE2ADA}" dt="2019-07-14T17:24:09.678" v="82" actId="14100"/>
          <ac:picMkLst>
            <pc:docMk/>
            <pc:sldMk cId="48205252" sldId="378"/>
            <ac:picMk id="4" creationId="{00000000-0000-0000-0000-000000000000}"/>
          </ac:picMkLst>
        </pc:picChg>
      </pc:sldChg>
      <pc:sldChg chg="add del">
        <pc:chgData name="w cq" userId="e0736dbbc12f8425" providerId="LiveId" clId="{3F98737D-3443-409F-9960-467638DE2ADA}" dt="2019-07-14T17:21:50.728" v="60" actId="2696"/>
        <pc:sldMkLst>
          <pc:docMk/>
          <pc:sldMk cId="561021681" sldId="379"/>
        </pc:sldMkLst>
      </pc:sldChg>
      <pc:sldChg chg="add ord">
        <pc:chgData name="w cq" userId="e0736dbbc12f8425" providerId="LiveId" clId="{3F98737D-3443-409F-9960-467638DE2ADA}" dt="2019-07-14T17:25:24.277" v="96"/>
        <pc:sldMkLst>
          <pc:docMk/>
          <pc:sldMk cId="4229766532" sldId="380"/>
        </pc:sldMkLst>
      </pc:sldChg>
      <pc:sldChg chg="modSp add del">
        <pc:chgData name="w cq" userId="e0736dbbc12f8425" providerId="LiveId" clId="{3F98737D-3443-409F-9960-467638DE2ADA}" dt="2019-07-14T17:25:31.730" v="97" actId="2696"/>
        <pc:sldMkLst>
          <pc:docMk/>
          <pc:sldMk cId="1527528769" sldId="381"/>
        </pc:sldMkLst>
        <pc:spChg chg="mod">
          <ac:chgData name="w cq" userId="e0736dbbc12f8425" providerId="LiveId" clId="{3F98737D-3443-409F-9960-467638DE2ADA}" dt="2019-07-14T17:21:56.426" v="63" actId="5793"/>
          <ac:spMkLst>
            <pc:docMk/>
            <pc:sldMk cId="1527528769" sldId="381"/>
            <ac:spMk id="2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09024838" sldId="38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777708909" sldId="383"/>
        </pc:sldMkLst>
      </pc:sldChg>
      <pc:sldChg chg="addSp delSp modSp add ord">
        <pc:chgData name="w cq" userId="e0736dbbc12f8425" providerId="LiveId" clId="{3F98737D-3443-409F-9960-467638DE2ADA}" dt="2019-07-14T17:24:02.076" v="81"/>
        <pc:sldMkLst>
          <pc:docMk/>
          <pc:sldMk cId="2855546660" sldId="384"/>
        </pc:sldMkLst>
        <pc:spChg chg="mod">
          <ac:chgData name="w cq" userId="e0736dbbc12f8425" providerId="LiveId" clId="{3F98737D-3443-409F-9960-467638DE2ADA}" dt="2019-07-14T17:22:55.553" v="70"/>
          <ac:spMkLst>
            <pc:docMk/>
            <pc:sldMk cId="2855546660" sldId="384"/>
            <ac:spMk id="2" creationId="{0B28F9F0-51E7-4CE0-82AF-14358CD96786}"/>
          </ac:spMkLst>
        </pc:spChg>
        <pc:spChg chg="add del mod">
          <ac:chgData name="w cq" userId="e0736dbbc12f8425" providerId="LiveId" clId="{3F98737D-3443-409F-9960-467638DE2ADA}" dt="2019-07-14T17:23:54.485" v="80" actId="6549"/>
          <ac:spMkLst>
            <pc:docMk/>
            <pc:sldMk cId="2855546660" sldId="384"/>
            <ac:spMk id="3" creationId="{88653D3F-D659-4BE6-95C1-5E5F9BB8F009}"/>
          </ac:spMkLst>
        </pc:spChg>
        <pc:spChg chg="add del">
          <ac:chgData name="w cq" userId="e0736dbbc12f8425" providerId="LiveId" clId="{3F98737D-3443-409F-9960-467638DE2ADA}" dt="2019-07-14T17:23:37.147" v="72"/>
          <ac:spMkLst>
            <pc:docMk/>
            <pc:sldMk cId="2855546660" sldId="384"/>
            <ac:spMk id="4" creationId="{536C7524-36CD-496C-97DC-9D691A3F01BB}"/>
          </ac:spMkLst>
        </pc:spChg>
      </pc:sldChg>
      <pc:sldChg chg="addSp modSp add">
        <pc:chgData name="w cq" userId="e0736dbbc12f8425" providerId="LiveId" clId="{3F98737D-3443-409F-9960-467638DE2ADA}" dt="2019-07-14T17:24:32.561" v="88" actId="14100"/>
        <pc:sldMkLst>
          <pc:docMk/>
          <pc:sldMk cId="1168323453" sldId="385"/>
        </pc:sldMkLst>
        <pc:spChg chg="mod">
          <ac:chgData name="w cq" userId="e0736dbbc12f8425" providerId="LiveId" clId="{3F98737D-3443-409F-9960-467638DE2ADA}" dt="2019-07-14T17:24:14.416" v="85"/>
          <ac:spMkLst>
            <pc:docMk/>
            <pc:sldMk cId="1168323453" sldId="385"/>
            <ac:spMk id="2" creationId="{C91BB984-FE92-46E7-B413-4BEA7ADD4A1F}"/>
          </ac:spMkLst>
        </pc:spChg>
        <pc:picChg chg="add mod">
          <ac:chgData name="w cq" userId="e0736dbbc12f8425" providerId="LiveId" clId="{3F98737D-3443-409F-9960-467638DE2ADA}" dt="2019-07-14T17:24:32.561" v="88" actId="14100"/>
          <ac:picMkLst>
            <pc:docMk/>
            <pc:sldMk cId="1168323453" sldId="385"/>
            <ac:picMk id="4" creationId="{FFA52405-23F8-426D-BC32-F7609C246314}"/>
          </ac:picMkLst>
        </pc:picChg>
      </pc:sldChg>
      <pc:sldChg chg="addSp delSp modSp add">
        <pc:chgData name="w cq" userId="e0736dbbc12f8425" providerId="LiveId" clId="{3F98737D-3443-409F-9960-467638DE2ADA}" dt="2019-07-14T17:25:10.489" v="95" actId="14100"/>
        <pc:sldMkLst>
          <pc:docMk/>
          <pc:sldMk cId="2284686576" sldId="386"/>
        </pc:sldMkLst>
        <pc:spChg chg="del">
          <ac:chgData name="w cq" userId="e0736dbbc12f8425" providerId="LiveId" clId="{3F98737D-3443-409F-9960-467638DE2ADA}" dt="2019-07-14T17:24:46.858" v="90"/>
          <ac:spMkLst>
            <pc:docMk/>
            <pc:sldMk cId="2284686576" sldId="386"/>
            <ac:spMk id="2" creationId="{E6275346-BA1D-4ACD-9D55-F6D2A87C3334}"/>
          </ac:spMkLst>
        </pc:spChg>
        <pc:spChg chg="del">
          <ac:chgData name="w cq" userId="e0736dbbc12f8425" providerId="LiveId" clId="{3F98737D-3443-409F-9960-467638DE2ADA}" dt="2019-07-14T17:24:46.858" v="90"/>
          <ac:spMkLst>
            <pc:docMk/>
            <pc:sldMk cId="2284686576" sldId="386"/>
            <ac:spMk id="3" creationId="{D5A446C5-8D0E-4195-A620-046D6F0F70B3}"/>
          </ac:spMkLst>
        </pc:spChg>
        <pc:spChg chg="add del mod">
          <ac:chgData name="w cq" userId="e0736dbbc12f8425" providerId="LiveId" clId="{3F98737D-3443-409F-9960-467638DE2ADA}" dt="2019-07-14T17:24:50.604" v="91" actId="478"/>
          <ac:spMkLst>
            <pc:docMk/>
            <pc:sldMk cId="2284686576" sldId="386"/>
            <ac:spMk id="4" creationId="{696E8487-9AD8-4B7C-A649-C8D0C71D5DDA}"/>
          </ac:spMkLst>
        </pc:spChg>
        <pc:picChg chg="add mod">
          <ac:chgData name="w cq" userId="e0736dbbc12f8425" providerId="LiveId" clId="{3F98737D-3443-409F-9960-467638DE2ADA}" dt="2019-07-14T17:25:10.489" v="95" actId="14100"/>
          <ac:picMkLst>
            <pc:docMk/>
            <pc:sldMk cId="2284686576" sldId="386"/>
            <ac:picMk id="5" creationId="{60EB26B9-C5E8-43C2-8858-B926EA6C564D}"/>
          </ac:picMkLst>
        </pc:picChg>
      </pc:sldChg>
    </pc:docChg>
  </pc:docChgLst>
  <pc:docChgLst>
    <pc:chgData name="w cq" userId="e0736dbbc12f8425" providerId="LiveId" clId="{CCBBB73A-2838-4B45-B0DA-0BF8684F90A7}"/>
    <pc:docChg chg="undo redo custSel addSld delSld modSld sldOrd modMainMaster">
      <pc:chgData name="w cq" userId="e0736dbbc12f8425" providerId="LiveId" clId="{CCBBB73A-2838-4B45-B0DA-0BF8684F90A7}" dt="2020-12-27T15:35:40.040" v="2821" actId="14100"/>
      <pc:docMkLst>
        <pc:docMk/>
      </pc:docMkLst>
      <pc:sldChg chg="modSp mod">
        <pc:chgData name="w cq" userId="e0736dbbc12f8425" providerId="LiveId" clId="{CCBBB73A-2838-4B45-B0DA-0BF8684F90A7}" dt="2020-12-27T15:15:13.855" v="2414"/>
        <pc:sldMkLst>
          <pc:docMk/>
          <pc:sldMk cId="1152001519" sldId="256"/>
        </pc:sldMkLst>
        <pc:spChg chg="mod">
          <ac:chgData name="w cq" userId="e0736dbbc12f8425" providerId="LiveId" clId="{CCBBB73A-2838-4B45-B0DA-0BF8684F90A7}" dt="2020-12-26T15:37:20.497" v="1488" actId="20577"/>
          <ac:spMkLst>
            <pc:docMk/>
            <pc:sldMk cId="1152001519" sldId="256"/>
            <ac:spMk id="2" creationId="{55042743-A78F-46DA-9E95-8642E27CCA9A}"/>
          </ac:spMkLst>
        </pc:spChg>
        <pc:spChg chg="mod">
          <ac:chgData name="w cq" userId="e0736dbbc12f8425" providerId="LiveId" clId="{CCBBB73A-2838-4B45-B0DA-0BF8684F90A7}" dt="2020-12-27T15:15:13.855" v="2414"/>
          <ac:spMkLst>
            <pc:docMk/>
            <pc:sldMk cId="1152001519" sldId="256"/>
            <ac:spMk id="3" creationId="{DC377619-9E65-4876-99E2-536707FA2CBA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237479561" sldId="257"/>
        </pc:sldMkLst>
      </pc:sldChg>
      <pc:sldChg chg="addSp delSp modSp new mod">
        <pc:chgData name="w cq" userId="e0736dbbc12f8425" providerId="LiveId" clId="{CCBBB73A-2838-4B45-B0DA-0BF8684F90A7}" dt="2020-12-27T13:58:14.211" v="1769" actId="14100"/>
        <pc:sldMkLst>
          <pc:docMk/>
          <pc:sldMk cId="3156300988" sldId="257"/>
        </pc:sldMkLst>
        <pc:spChg chg="mod">
          <ac:chgData name="w cq" userId="e0736dbbc12f8425" providerId="LiveId" clId="{CCBBB73A-2838-4B45-B0DA-0BF8684F90A7}" dt="2020-12-27T13:58:14.211" v="1769" actId="14100"/>
          <ac:spMkLst>
            <pc:docMk/>
            <pc:sldMk cId="3156300988" sldId="257"/>
            <ac:spMk id="2" creationId="{E98A949F-3E1A-455C-9113-7F999685F8EC}"/>
          </ac:spMkLst>
        </pc:spChg>
        <pc:picChg chg="add del">
          <ac:chgData name="w cq" userId="e0736dbbc12f8425" providerId="LiveId" clId="{CCBBB73A-2838-4B45-B0DA-0BF8684F90A7}" dt="2020-12-26T15:10:40.346" v="1057" actId="22"/>
          <ac:picMkLst>
            <pc:docMk/>
            <pc:sldMk cId="3156300988" sldId="257"/>
            <ac:picMk id="4" creationId="{22AF8F2F-AFB1-47E7-A54F-11C58C856528}"/>
          </ac:picMkLst>
        </pc:picChg>
      </pc:sldChg>
      <pc:sldChg chg="addSp delSp modSp new del mod modClrScheme chgLayout">
        <pc:chgData name="w cq" userId="e0736dbbc12f8425" providerId="LiveId" clId="{CCBBB73A-2838-4B45-B0DA-0BF8684F90A7}" dt="2020-12-26T15:50:00.901" v="1658" actId="47"/>
        <pc:sldMkLst>
          <pc:docMk/>
          <pc:sldMk cId="446347452" sldId="258"/>
        </pc:sldMkLst>
        <pc:spChg chg="del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2" creationId="{C14869FB-7276-4981-B830-61C663FC2711}"/>
          </ac:spMkLst>
        </pc:spChg>
        <pc:spChg chg="add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3" creationId="{0D0FB1C2-4728-46C1-AC0C-5E1624FAAE47}"/>
          </ac:spMkLst>
        </pc:spChg>
        <pc:spChg chg="add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4" creationId="{C6A2D9E0-E950-4178-9932-55DBACF5BC26}"/>
          </ac:spMkLst>
        </pc:spChg>
      </pc:sldChg>
      <pc:sldChg chg="new del">
        <pc:chgData name="w cq" userId="e0736dbbc12f8425" providerId="LiveId" clId="{CCBBB73A-2838-4B45-B0DA-0BF8684F90A7}" dt="2020-12-26T14:55:12.644" v="999" actId="47"/>
        <pc:sldMkLst>
          <pc:docMk/>
          <pc:sldMk cId="2283620139" sldId="2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602865970" sldId="2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818526005" sldId="259"/>
        </pc:sldMkLst>
      </pc:sldChg>
      <pc:sldChg chg="new del">
        <pc:chgData name="w cq" userId="e0736dbbc12f8425" providerId="LiveId" clId="{CCBBB73A-2838-4B45-B0DA-0BF8684F90A7}" dt="2020-12-26T14:55:12.510" v="998" actId="47"/>
        <pc:sldMkLst>
          <pc:docMk/>
          <pc:sldMk cId="1648376967" sldId="259"/>
        </pc:sldMkLst>
      </pc:sldChg>
      <pc:sldChg chg="new del">
        <pc:chgData name="w cq" userId="e0736dbbc12f8425" providerId="LiveId" clId="{CCBBB73A-2838-4B45-B0DA-0BF8684F90A7}" dt="2020-12-26T14:55:12.342" v="997" actId="47"/>
        <pc:sldMkLst>
          <pc:docMk/>
          <pc:sldMk cId="3371943455" sldId="2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194384234" sldId="2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17079184" sldId="26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101217800" sldId="262"/>
        </pc:sldMkLst>
      </pc:sldChg>
      <pc:sldChg chg="delSp modSp add mod ord">
        <pc:chgData name="w cq" userId="e0736dbbc12f8425" providerId="LiveId" clId="{CCBBB73A-2838-4B45-B0DA-0BF8684F90A7}" dt="2020-12-27T15:16:54.387" v="2427"/>
        <pc:sldMkLst>
          <pc:docMk/>
          <pc:sldMk cId="3902881818" sldId="262"/>
        </pc:sldMkLst>
        <pc:spChg chg="mod">
          <ac:chgData name="w cq" userId="e0736dbbc12f8425" providerId="LiveId" clId="{CCBBB73A-2838-4B45-B0DA-0BF8684F90A7}" dt="2020-12-26T15:42:44.779" v="1573" actId="20577"/>
          <ac:spMkLst>
            <pc:docMk/>
            <pc:sldMk cId="3902881818" sldId="262"/>
            <ac:spMk id="3" creationId="{0C59505F-E949-4C40-A55E-CA9D87EA8CEF}"/>
          </ac:spMkLst>
        </pc:spChg>
        <pc:spChg chg="mod">
          <ac:chgData name="w cq" userId="e0736dbbc12f8425" providerId="LiveId" clId="{CCBBB73A-2838-4B45-B0DA-0BF8684F90A7}" dt="2020-12-26T15:20:02.647" v="1186" actId="404"/>
          <ac:spMkLst>
            <pc:docMk/>
            <pc:sldMk cId="3902881818" sldId="262"/>
            <ac:spMk id="4" creationId="{AD58EF69-4BA7-4431-A467-CD28B06B88D3}"/>
          </ac:spMkLst>
        </pc:spChg>
        <pc:spChg chg="del">
          <ac:chgData name="w cq" userId="e0736dbbc12f8425" providerId="LiveId" clId="{CCBBB73A-2838-4B45-B0DA-0BF8684F90A7}" dt="2020-12-26T15:49:26.554" v="1652" actId="478"/>
          <ac:spMkLst>
            <pc:docMk/>
            <pc:sldMk cId="3902881818" sldId="262"/>
            <ac:spMk id="7" creationId="{E4D1CFEC-B425-47AF-A3E1-62294D9005F4}"/>
          </ac:spMkLst>
        </pc:spChg>
        <pc:picChg chg="mod">
          <ac:chgData name="w cq" userId="e0736dbbc12f8425" providerId="LiveId" clId="{CCBBB73A-2838-4B45-B0DA-0BF8684F90A7}" dt="2020-12-27T13:58:34.529" v="1771" actId="208"/>
          <ac:picMkLst>
            <pc:docMk/>
            <pc:sldMk cId="3902881818" sldId="262"/>
            <ac:picMk id="5" creationId="{2EB4F3F4-77EA-4311-B003-D730E49CEFA6}"/>
          </ac:picMkLst>
        </pc:picChg>
        <pc:picChg chg="mod">
          <ac:chgData name="w cq" userId="e0736dbbc12f8425" providerId="LiveId" clId="{CCBBB73A-2838-4B45-B0DA-0BF8684F90A7}" dt="2020-12-27T13:58:44.062" v="1772" actId="208"/>
          <ac:picMkLst>
            <pc:docMk/>
            <pc:sldMk cId="3902881818" sldId="262"/>
            <ac:picMk id="6" creationId="{2D7B42C2-24DC-457A-862B-E8453231F4AF}"/>
          </ac:picMkLst>
        </pc:picChg>
        <pc:picChg chg="mod">
          <ac:chgData name="w cq" userId="e0736dbbc12f8425" providerId="LiveId" clId="{CCBBB73A-2838-4B45-B0DA-0BF8684F90A7}" dt="2020-12-27T13:58:30.601" v="1770" actId="208"/>
          <ac:picMkLst>
            <pc:docMk/>
            <pc:sldMk cId="3902881818" sldId="262"/>
            <ac:picMk id="3074" creationId="{648968FE-89A2-4DE2-A23D-62660752E078}"/>
          </ac:picMkLst>
        </pc:picChg>
      </pc:sldChg>
      <pc:sldChg chg="addSp delSp modSp new mod ord modClrScheme chgLayout">
        <pc:chgData name="w cq" userId="e0736dbbc12f8425" providerId="LiveId" clId="{CCBBB73A-2838-4B45-B0DA-0BF8684F90A7}" dt="2020-12-26T15:42:57.946" v="1576"/>
        <pc:sldMkLst>
          <pc:docMk/>
          <pc:sldMk cId="2248338910" sldId="263"/>
        </pc:sldMkLst>
        <pc:spChg chg="del mod ord">
          <ac:chgData name="w cq" userId="e0736dbbc12f8425" providerId="LiveId" clId="{CCBBB73A-2838-4B45-B0DA-0BF8684F90A7}" dt="2020-12-26T15:20:36.465" v="1202" actId="700"/>
          <ac:spMkLst>
            <pc:docMk/>
            <pc:sldMk cId="2248338910" sldId="263"/>
            <ac:spMk id="2" creationId="{805E0F49-E117-4A77-BAE8-0C02D127896C}"/>
          </ac:spMkLst>
        </pc:spChg>
        <pc:spChg chg="add mod ord">
          <ac:chgData name="w cq" userId="e0736dbbc12f8425" providerId="LiveId" clId="{CCBBB73A-2838-4B45-B0DA-0BF8684F90A7}" dt="2020-12-26T15:23:33.152" v="1275"/>
          <ac:spMkLst>
            <pc:docMk/>
            <pc:sldMk cId="2248338910" sldId="263"/>
            <ac:spMk id="3" creationId="{66D841AB-E2CA-471C-8FBD-E200A5E29989}"/>
          </ac:spMkLst>
        </pc:spChg>
        <pc:spChg chg="add del mod ord">
          <ac:chgData name="w cq" userId="e0736dbbc12f8425" providerId="LiveId" clId="{CCBBB73A-2838-4B45-B0DA-0BF8684F90A7}" dt="2020-12-26T15:23:12.004" v="1203"/>
          <ac:spMkLst>
            <pc:docMk/>
            <pc:sldMk cId="2248338910" sldId="263"/>
            <ac:spMk id="4" creationId="{44E3661D-463B-4DBC-BDBA-04A785A624CA}"/>
          </ac:spMkLst>
        </pc:spChg>
        <pc:picChg chg="add mod">
          <ac:chgData name="w cq" userId="e0736dbbc12f8425" providerId="LiveId" clId="{CCBBB73A-2838-4B45-B0DA-0BF8684F90A7}" dt="2020-12-26T15:27:06.049" v="1290" actId="1076"/>
          <ac:picMkLst>
            <pc:docMk/>
            <pc:sldMk cId="2248338910" sldId="263"/>
            <ac:picMk id="6" creationId="{A554CD93-A27E-4B79-8950-14E54396B881}"/>
          </ac:picMkLst>
        </pc:picChg>
      </pc:sldChg>
      <pc:sldChg chg="addSp delSp modSp new mod modClrScheme chgLayout">
        <pc:chgData name="w cq" userId="e0736dbbc12f8425" providerId="LiveId" clId="{CCBBB73A-2838-4B45-B0DA-0BF8684F90A7}" dt="2020-12-26T15:36:35.062" v="1465"/>
        <pc:sldMkLst>
          <pc:docMk/>
          <pc:sldMk cId="2531065705" sldId="264"/>
        </pc:sldMkLst>
        <pc:spChg chg="del mod ord">
          <ac:chgData name="w cq" userId="e0736dbbc12f8425" providerId="LiveId" clId="{CCBBB73A-2838-4B45-B0DA-0BF8684F90A7}" dt="2020-12-26T15:28:13.645" v="1292" actId="700"/>
          <ac:spMkLst>
            <pc:docMk/>
            <pc:sldMk cId="2531065705" sldId="264"/>
            <ac:spMk id="2" creationId="{3841739E-34C1-4CA5-BB37-779FE030A55B}"/>
          </ac:spMkLst>
        </pc:spChg>
        <pc:spChg chg="add mod ord">
          <ac:chgData name="w cq" userId="e0736dbbc12f8425" providerId="LiveId" clId="{CCBBB73A-2838-4B45-B0DA-0BF8684F90A7}" dt="2020-12-26T15:28:36.459" v="1362"/>
          <ac:spMkLst>
            <pc:docMk/>
            <pc:sldMk cId="2531065705" sldId="264"/>
            <ac:spMk id="3" creationId="{D8A9FF28-B5F7-4268-8F91-7BE5BC06AF08}"/>
          </ac:spMkLst>
        </pc:spChg>
        <pc:spChg chg="add mod ord">
          <ac:chgData name="w cq" userId="e0736dbbc12f8425" providerId="LiveId" clId="{CCBBB73A-2838-4B45-B0DA-0BF8684F90A7}" dt="2020-12-26T15:36:35.062" v="1465"/>
          <ac:spMkLst>
            <pc:docMk/>
            <pc:sldMk cId="2531065705" sldId="264"/>
            <ac:spMk id="4" creationId="{40B791E7-6790-41E7-80CD-AB6EB5822692}"/>
          </ac:spMkLst>
        </pc:spChg>
      </pc:sldChg>
      <pc:sldChg chg="addSp delSp modSp new mod modClrScheme chgLayout">
        <pc:chgData name="w cq" userId="e0736dbbc12f8425" providerId="LiveId" clId="{CCBBB73A-2838-4B45-B0DA-0BF8684F90A7}" dt="2020-12-27T15:17:26.357" v="2435" actId="478"/>
        <pc:sldMkLst>
          <pc:docMk/>
          <pc:sldMk cId="2620582022" sldId="265"/>
        </pc:sldMkLst>
        <pc:spChg chg="del mod ord">
          <ac:chgData name="w cq" userId="e0736dbbc12f8425" providerId="LiveId" clId="{CCBBB73A-2838-4B45-B0DA-0BF8684F90A7}" dt="2020-12-26T15:28:53.714" v="1364" actId="700"/>
          <ac:spMkLst>
            <pc:docMk/>
            <pc:sldMk cId="2620582022" sldId="265"/>
            <ac:spMk id="2" creationId="{D618AF68-5F2D-4ED3-98DE-3156DDB41BD2}"/>
          </ac:spMkLst>
        </pc:spChg>
        <pc:spChg chg="add mod ord">
          <ac:chgData name="w cq" userId="e0736dbbc12f8425" providerId="LiveId" clId="{CCBBB73A-2838-4B45-B0DA-0BF8684F90A7}" dt="2020-12-26T15:34:54.357" v="1459" actId="700"/>
          <ac:spMkLst>
            <pc:docMk/>
            <pc:sldMk cId="2620582022" sldId="265"/>
            <ac:spMk id="3" creationId="{6D5DFE7C-BA86-4589-B33E-984E04C7DFF5}"/>
          </ac:spMkLst>
        </pc:spChg>
        <pc:spChg chg="add mod ord">
          <ac:chgData name="w cq" userId="e0736dbbc12f8425" providerId="LiveId" clId="{CCBBB73A-2838-4B45-B0DA-0BF8684F90A7}" dt="2020-12-26T15:36:51.244" v="1466" actId="14100"/>
          <ac:spMkLst>
            <pc:docMk/>
            <pc:sldMk cId="2620582022" sldId="265"/>
            <ac:spMk id="4" creationId="{46764156-D37F-4E7B-B913-B33653546E69}"/>
          </ac:spMkLst>
        </pc:spChg>
        <pc:graphicFrameChg chg="add del mod modGraphic">
          <ac:chgData name="w cq" userId="e0736dbbc12f8425" providerId="LiveId" clId="{CCBBB73A-2838-4B45-B0DA-0BF8684F90A7}" dt="2020-12-27T15:16:34.948" v="2418" actId="478"/>
          <ac:graphicFrameMkLst>
            <pc:docMk/>
            <pc:sldMk cId="2620582022" sldId="265"/>
            <ac:graphicFrameMk id="6" creationId="{9ADB39DD-561E-442F-9FC4-808AE663DA85}"/>
          </ac:graphicFrameMkLst>
        </pc:graphicFrameChg>
        <pc:graphicFrameChg chg="add del modGraphic">
          <ac:chgData name="w cq" userId="e0736dbbc12f8425" providerId="LiveId" clId="{CCBBB73A-2838-4B45-B0DA-0BF8684F90A7}" dt="2020-12-27T15:16:38.300" v="2420" actId="478"/>
          <ac:graphicFrameMkLst>
            <pc:docMk/>
            <pc:sldMk cId="2620582022" sldId="265"/>
            <ac:graphicFrameMk id="8" creationId="{29A0B27E-DF4C-4FB8-B5F4-C291DB6C354F}"/>
          </ac:graphicFrameMkLst>
        </pc:graphicFrameChg>
        <pc:graphicFrameChg chg="add del mod modGraphic">
          <ac:chgData name="w cq" userId="e0736dbbc12f8425" providerId="LiveId" clId="{CCBBB73A-2838-4B45-B0DA-0BF8684F90A7}" dt="2020-12-27T15:16:50.626" v="2425" actId="478"/>
          <ac:graphicFrameMkLst>
            <pc:docMk/>
            <pc:sldMk cId="2620582022" sldId="265"/>
            <ac:graphicFrameMk id="10" creationId="{630C0C8F-8C77-4DAE-A417-DC9B16A40065}"/>
          </ac:graphicFrameMkLst>
        </pc:graphicFrameChg>
        <pc:graphicFrameChg chg="add del mod modGraphic">
          <ac:chgData name="w cq" userId="e0736dbbc12f8425" providerId="LiveId" clId="{CCBBB73A-2838-4B45-B0DA-0BF8684F90A7}" dt="2020-12-27T15:17:26.357" v="2435" actId="478"/>
          <ac:graphicFrameMkLst>
            <pc:docMk/>
            <pc:sldMk cId="2620582022" sldId="265"/>
            <ac:graphicFrameMk id="12" creationId="{89473979-8FE3-41A9-9D96-4BFF5A972689}"/>
          </ac:graphicFrameMkLst>
        </pc:graphicFrameChg>
      </pc:sldChg>
      <pc:sldChg chg="delSp modSp add mod modClrScheme chgLayout">
        <pc:chgData name="w cq" userId="e0736dbbc12f8425" providerId="LiveId" clId="{CCBBB73A-2838-4B45-B0DA-0BF8684F90A7}" dt="2020-12-26T15:49:30.051" v="1653" actId="478"/>
        <pc:sldMkLst>
          <pc:docMk/>
          <pc:sldMk cId="2353702437" sldId="266"/>
        </pc:sldMkLst>
        <pc:spChg chg="mod ord">
          <ac:chgData name="w cq" userId="e0736dbbc12f8425" providerId="LiveId" clId="{CCBBB73A-2838-4B45-B0DA-0BF8684F90A7}" dt="2020-12-26T15:38:16.359" v="1490" actId="700"/>
          <ac:spMkLst>
            <pc:docMk/>
            <pc:sldMk cId="2353702437" sldId="266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6T15:38:22.106" v="1492" actId="20577"/>
          <ac:spMkLst>
            <pc:docMk/>
            <pc:sldMk cId="2353702437" sldId="266"/>
            <ac:spMk id="3" creationId="{0CE42481-BB5B-4B90-89B3-007F71BEBF64}"/>
          </ac:spMkLst>
        </pc:spChg>
        <pc:spChg chg="del mod ord">
          <ac:chgData name="w cq" userId="e0736dbbc12f8425" providerId="LiveId" clId="{CCBBB73A-2838-4B45-B0DA-0BF8684F90A7}" dt="2020-12-26T15:49:30.051" v="1653" actId="478"/>
          <ac:spMkLst>
            <pc:docMk/>
            <pc:sldMk cId="2353702437" sldId="266"/>
            <ac:spMk id="4" creationId="{2736F0EE-8610-4D18-BB61-98A61722A269}"/>
          </ac:spMkLst>
        </pc:spChg>
      </pc:sldChg>
      <pc:sldChg chg="delSp add mod">
        <pc:chgData name="w cq" userId="e0736dbbc12f8425" providerId="LiveId" clId="{CCBBB73A-2838-4B45-B0DA-0BF8684F90A7}" dt="2020-12-26T15:49:33.928" v="1654" actId="478"/>
        <pc:sldMkLst>
          <pc:docMk/>
          <pc:sldMk cId="2615382619" sldId="268"/>
        </pc:sldMkLst>
        <pc:spChg chg="del">
          <ac:chgData name="w cq" userId="e0736dbbc12f8425" providerId="LiveId" clId="{CCBBB73A-2838-4B45-B0DA-0BF8684F90A7}" dt="2020-12-26T15:49:33.928" v="1654" actId="478"/>
          <ac:spMkLst>
            <pc:docMk/>
            <pc:sldMk cId="2615382619" sldId="268"/>
            <ac:spMk id="2" creationId="{AE4971A0-1161-4197-8688-E70DC150FB7A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3:48:23.063" v="1691" actId="14100"/>
        <pc:sldMkLst>
          <pc:docMk/>
          <pc:sldMk cId="3521911541" sldId="269"/>
        </pc:sldMkLst>
        <pc:spChg chg="del mod ord">
          <ac:chgData name="w cq" userId="e0736dbbc12f8425" providerId="LiveId" clId="{CCBBB73A-2838-4B45-B0DA-0BF8684F90A7}" dt="2020-12-26T15:49:37.493" v="1655" actId="478"/>
          <ac:spMkLst>
            <pc:docMk/>
            <pc:sldMk cId="3521911541" sldId="269"/>
            <ac:spMk id="2" creationId="{8B17AFE3-AA5D-4A18-A695-7EF6CF747164}"/>
          </ac:spMkLst>
        </pc:spChg>
        <pc:spChg chg="mod ord">
          <ac:chgData name="w cq" userId="e0736dbbc12f8425" providerId="LiveId" clId="{CCBBB73A-2838-4B45-B0DA-0BF8684F90A7}" dt="2020-12-26T15:43:56.840" v="1579" actId="700"/>
          <ac:spMkLst>
            <pc:docMk/>
            <pc:sldMk cId="3521911541" sldId="269"/>
            <ac:spMk id="4" creationId="{0DDF23E0-A6F1-4025-AA8E-A3FE9D997E76}"/>
          </ac:spMkLst>
        </pc:spChg>
        <pc:spChg chg="mod ord">
          <ac:chgData name="w cq" userId="e0736dbbc12f8425" providerId="LiveId" clId="{CCBBB73A-2838-4B45-B0DA-0BF8684F90A7}" dt="2020-12-26T15:48:32.354" v="1629" actId="20577"/>
          <ac:spMkLst>
            <pc:docMk/>
            <pc:sldMk cId="3521911541" sldId="269"/>
            <ac:spMk id="14" creationId="{A164F460-6E57-42BA-9913-84B397EFE998}"/>
          </ac:spMkLst>
        </pc:spChg>
        <pc:picChg chg="add mod">
          <ac:chgData name="w cq" userId="e0736dbbc12f8425" providerId="LiveId" clId="{CCBBB73A-2838-4B45-B0DA-0BF8684F90A7}" dt="2020-12-27T13:48:23.063" v="1691" actId="14100"/>
          <ac:picMkLst>
            <pc:docMk/>
            <pc:sldMk cId="3521911541" sldId="269"/>
            <ac:picMk id="5" creationId="{4837FDE3-600C-4768-A204-A44006BA7606}"/>
          </ac:picMkLst>
        </pc:picChg>
      </pc:sldChg>
      <pc:sldChg chg="addSp delSp modSp add mod">
        <pc:chgData name="w cq" userId="e0736dbbc12f8425" providerId="LiveId" clId="{CCBBB73A-2838-4B45-B0DA-0BF8684F90A7}" dt="2020-12-27T13:51:05.297" v="1719" actId="478"/>
        <pc:sldMkLst>
          <pc:docMk/>
          <pc:sldMk cId="773039423" sldId="270"/>
        </pc:sldMkLst>
        <pc:spChg chg="del">
          <ac:chgData name="w cq" userId="e0736dbbc12f8425" providerId="LiveId" clId="{CCBBB73A-2838-4B45-B0DA-0BF8684F90A7}" dt="2020-12-27T13:51:05.297" v="1719" actId="478"/>
          <ac:spMkLst>
            <pc:docMk/>
            <pc:sldMk cId="773039423" sldId="270"/>
            <ac:spMk id="2" creationId="{15A51095-A31D-4E70-8C95-10DD82FF0713}"/>
          </ac:spMkLst>
        </pc:spChg>
        <pc:spChg chg="add del mod">
          <ac:chgData name="w cq" userId="e0736dbbc12f8425" providerId="LiveId" clId="{CCBBB73A-2838-4B45-B0DA-0BF8684F90A7}" dt="2020-12-26T15:45:47.508" v="1587" actId="478"/>
          <ac:spMkLst>
            <pc:docMk/>
            <pc:sldMk cId="773039423" sldId="270"/>
            <ac:spMk id="5" creationId="{7A78E5B0-8B95-4FF1-B151-82F90BF767E2}"/>
          </ac:spMkLst>
        </pc:spChg>
        <pc:spChg chg="mod">
          <ac:chgData name="w cq" userId="e0736dbbc12f8425" providerId="LiveId" clId="{CCBBB73A-2838-4B45-B0DA-0BF8684F90A7}" dt="2020-12-26T15:48:19.283" v="1628" actId="108"/>
          <ac:spMkLst>
            <pc:docMk/>
            <pc:sldMk cId="773039423" sldId="270"/>
            <ac:spMk id="10" creationId="{E8C00E28-A713-426B-B445-22DA33039050}"/>
          </ac:spMkLst>
        </pc:spChg>
        <pc:spChg chg="add del mod">
          <ac:chgData name="w cq" userId="e0736dbbc12f8425" providerId="LiveId" clId="{CCBBB73A-2838-4B45-B0DA-0BF8684F90A7}" dt="2020-12-26T15:46:19.664" v="1588" actId="478"/>
          <ac:spMkLst>
            <pc:docMk/>
            <pc:sldMk cId="773039423" sldId="270"/>
            <ac:spMk id="11" creationId="{038710D7-EA74-4F86-BD9E-88895A304682}"/>
          </ac:spMkLst>
        </pc:spChg>
        <pc:spChg chg="add mod">
          <ac:chgData name="w cq" userId="e0736dbbc12f8425" providerId="LiveId" clId="{CCBBB73A-2838-4B45-B0DA-0BF8684F90A7}" dt="2020-12-26T15:47:04.322" v="1612" actId="20577"/>
          <ac:spMkLst>
            <pc:docMk/>
            <pc:sldMk cId="773039423" sldId="270"/>
            <ac:spMk id="12" creationId="{2896BD8D-4C33-484E-8780-3E3B9787B2CB}"/>
          </ac:spMkLst>
        </pc:spChg>
        <pc:picChg chg="del">
          <ac:chgData name="w cq" userId="e0736dbbc12f8425" providerId="LiveId" clId="{CCBBB73A-2838-4B45-B0DA-0BF8684F90A7}" dt="2020-12-26T15:45:35.566" v="1583" actId="478"/>
          <ac:picMkLst>
            <pc:docMk/>
            <pc:sldMk cId="773039423" sldId="270"/>
            <ac:picMk id="9" creationId="{C762F83B-6A21-4F12-9E42-6AAE8C44152B}"/>
          </ac:picMkLst>
        </pc:picChg>
        <pc:cxnChg chg="add mod">
          <ac:chgData name="w cq" userId="e0736dbbc12f8425" providerId="LiveId" clId="{CCBBB73A-2838-4B45-B0DA-0BF8684F90A7}" dt="2020-12-26T15:47:27.469" v="1614" actId="13822"/>
          <ac:cxnSpMkLst>
            <pc:docMk/>
            <pc:sldMk cId="773039423" sldId="270"/>
            <ac:cxnSpMk id="14" creationId="{91F6E0AC-97C3-4526-A25D-C8E905A68CE8}"/>
          </ac:cxnSpMkLst>
        </pc:cxnChg>
        <pc:cxnChg chg="add mod">
          <ac:chgData name="w cq" userId="e0736dbbc12f8425" providerId="LiveId" clId="{CCBBB73A-2838-4B45-B0DA-0BF8684F90A7}" dt="2020-12-26T15:47:33.397" v="1617" actId="14100"/>
          <ac:cxnSpMkLst>
            <pc:docMk/>
            <pc:sldMk cId="773039423" sldId="270"/>
            <ac:cxnSpMk id="15" creationId="{9CBF9341-A7E6-440E-A969-26D3115C71F6}"/>
          </ac:cxnSpMkLst>
        </pc:cxnChg>
        <pc:cxnChg chg="add mod">
          <ac:chgData name="w cq" userId="e0736dbbc12f8425" providerId="LiveId" clId="{CCBBB73A-2838-4B45-B0DA-0BF8684F90A7}" dt="2020-12-26T15:47:38.843" v="1620" actId="14100"/>
          <ac:cxnSpMkLst>
            <pc:docMk/>
            <pc:sldMk cId="773039423" sldId="270"/>
            <ac:cxnSpMk id="17" creationId="{F037E8E8-8E79-49E7-A8FD-45F5C00763B6}"/>
          </ac:cxnSpMkLst>
        </pc:cxnChg>
        <pc:cxnChg chg="add mod">
          <ac:chgData name="w cq" userId="e0736dbbc12f8425" providerId="LiveId" clId="{CCBBB73A-2838-4B45-B0DA-0BF8684F90A7}" dt="2020-12-26T15:47:44.063" v="1623" actId="14100"/>
          <ac:cxnSpMkLst>
            <pc:docMk/>
            <pc:sldMk cId="773039423" sldId="270"/>
            <ac:cxnSpMk id="20" creationId="{A9FBCFBD-BA38-483A-81B1-EA23E17BD0A6}"/>
          </ac:cxnSpMkLst>
        </pc:cxnChg>
        <pc:cxnChg chg="add mod">
          <ac:chgData name="w cq" userId="e0736dbbc12f8425" providerId="LiveId" clId="{CCBBB73A-2838-4B45-B0DA-0BF8684F90A7}" dt="2020-12-26T15:47:51.321" v="1626" actId="14100"/>
          <ac:cxnSpMkLst>
            <pc:docMk/>
            <pc:sldMk cId="773039423" sldId="270"/>
            <ac:cxnSpMk id="23" creationId="{F90B6AB0-9953-437E-A085-DBC7013C0F17}"/>
          </ac:cxnSpMkLst>
        </pc:cxnChg>
      </pc:sldChg>
      <pc:sldChg chg="delSp modSp add mod modClrScheme chgLayout">
        <pc:chgData name="w cq" userId="e0736dbbc12f8425" providerId="LiveId" clId="{CCBBB73A-2838-4B45-B0DA-0BF8684F90A7}" dt="2020-12-27T13:51:02.071" v="1718" actId="478"/>
        <pc:sldMkLst>
          <pc:docMk/>
          <pc:sldMk cId="722459121" sldId="273"/>
        </pc:sldMkLst>
        <pc:spChg chg="del mod ord">
          <ac:chgData name="w cq" userId="e0736dbbc12f8425" providerId="LiveId" clId="{CCBBB73A-2838-4B45-B0DA-0BF8684F90A7}" dt="2020-12-27T13:51:02.071" v="1718" actId="478"/>
          <ac:spMkLst>
            <pc:docMk/>
            <pc:sldMk cId="722459121" sldId="273"/>
            <ac:spMk id="2" creationId="{74B96986-6DEF-4AD1-BA1B-1284D08DB21A}"/>
          </ac:spMkLst>
        </pc:spChg>
        <pc:spChg chg="mod ord">
          <ac:chgData name="w cq" userId="e0736dbbc12f8425" providerId="LiveId" clId="{CCBBB73A-2838-4B45-B0DA-0BF8684F90A7}" dt="2020-12-26T15:49:57.514" v="1657" actId="700"/>
          <ac:spMkLst>
            <pc:docMk/>
            <pc:sldMk cId="722459121" sldId="273"/>
            <ac:spMk id="3" creationId="{37465B30-A3C8-4125-9BFC-18F1BC5EFB69}"/>
          </ac:spMkLst>
        </pc:spChg>
        <pc:picChg chg="mod ord">
          <ac:chgData name="w cq" userId="e0736dbbc12f8425" providerId="LiveId" clId="{CCBBB73A-2838-4B45-B0DA-0BF8684F90A7}" dt="2020-12-26T15:49:57.514" v="1657" actId="700"/>
          <ac:picMkLst>
            <pc:docMk/>
            <pc:sldMk cId="722459121" sldId="273"/>
            <ac:picMk id="5" creationId="{4FA7EB52-6E49-49B8-9563-E898983E64EB}"/>
          </ac:picMkLst>
        </pc:picChg>
      </pc:sldChg>
      <pc:sldChg chg="delSp modSp add mod modClrScheme chgLayout">
        <pc:chgData name="w cq" userId="e0736dbbc12f8425" providerId="LiveId" clId="{CCBBB73A-2838-4B45-B0DA-0BF8684F90A7}" dt="2020-12-27T13:50:59.028" v="1717" actId="478"/>
        <pc:sldMkLst>
          <pc:docMk/>
          <pc:sldMk cId="2972578637" sldId="274"/>
        </pc:sldMkLst>
        <pc:spChg chg="mod ord">
          <ac:chgData name="w cq" userId="e0736dbbc12f8425" providerId="LiveId" clId="{CCBBB73A-2838-4B45-B0DA-0BF8684F90A7}" dt="2020-12-26T15:50:22.648" v="1660" actId="700"/>
          <ac:spMkLst>
            <pc:docMk/>
            <pc:sldMk cId="2972578637" sldId="274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3:50:59.028" v="1717" actId="478"/>
          <ac:spMkLst>
            <pc:docMk/>
            <pc:sldMk cId="2972578637" sldId="274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6T15:50:22.648" v="1660" actId="700"/>
          <ac:spMkLst>
            <pc:docMk/>
            <pc:sldMk cId="2972578637" sldId="274"/>
            <ac:spMk id="7" creationId="{DD693EB0-46C3-4FDC-AD5D-4EDBAB1B9FB3}"/>
          </ac:spMkLst>
        </pc:spChg>
      </pc:sldChg>
      <pc:sldChg chg="addSp delSp modSp add mod">
        <pc:chgData name="w cq" userId="e0736dbbc12f8425" providerId="LiveId" clId="{CCBBB73A-2838-4B45-B0DA-0BF8684F90A7}" dt="2020-12-27T13:50:54.877" v="1716" actId="478"/>
        <pc:sldMkLst>
          <pc:docMk/>
          <pc:sldMk cId="3609780316" sldId="275"/>
        </pc:sldMkLst>
        <pc:spChg chg="add del mod">
          <ac:chgData name="w cq" userId="e0736dbbc12f8425" providerId="LiveId" clId="{CCBBB73A-2838-4B45-B0DA-0BF8684F90A7}" dt="2020-12-26T15:50:50.596" v="1662" actId="478"/>
          <ac:spMkLst>
            <pc:docMk/>
            <pc:sldMk cId="3609780316" sldId="275"/>
            <ac:spMk id="3" creationId="{6B1024FD-5299-4420-989A-71F16E4B45B1}"/>
          </ac:spMkLst>
        </pc:spChg>
        <pc:spChg chg="del">
          <ac:chgData name="w cq" userId="e0736dbbc12f8425" providerId="LiveId" clId="{CCBBB73A-2838-4B45-B0DA-0BF8684F90A7}" dt="2020-12-27T13:50:54.877" v="1716" actId="478"/>
          <ac:spMkLst>
            <pc:docMk/>
            <pc:sldMk cId="3609780316" sldId="275"/>
            <ac:spMk id="5" creationId="{B3E67FAC-9417-4DFB-B0B6-E3753E8EFE80}"/>
          </ac:spMkLst>
        </pc:spChg>
        <pc:spChg chg="add mod">
          <ac:chgData name="w cq" userId="e0736dbbc12f8425" providerId="LiveId" clId="{CCBBB73A-2838-4B45-B0DA-0BF8684F90A7}" dt="2020-12-27T13:48:35.448" v="1712" actId="1038"/>
          <ac:spMkLst>
            <pc:docMk/>
            <pc:sldMk cId="3609780316" sldId="275"/>
            <ac:spMk id="8" creationId="{9844418F-97B0-4AFF-868E-0C268E12E9A4}"/>
          </ac:spMkLst>
        </pc:spChg>
        <pc:spChg chg="mod">
          <ac:chgData name="w cq" userId="e0736dbbc12f8425" providerId="LiveId" clId="{CCBBB73A-2838-4B45-B0DA-0BF8684F90A7}" dt="2020-12-26T15:51:33.028" v="1677" actId="14100"/>
          <ac:spMkLst>
            <pc:docMk/>
            <pc:sldMk cId="3609780316" sldId="275"/>
            <ac:spMk id="9" creationId="{B34124BE-30AF-4894-8C3E-AA01CAC7874C}"/>
          </ac:spMkLst>
        </pc:spChg>
        <pc:picChg chg="del">
          <ac:chgData name="w cq" userId="e0736dbbc12f8425" providerId="LiveId" clId="{CCBBB73A-2838-4B45-B0DA-0BF8684F90A7}" dt="2020-12-26T15:50:48.563" v="1661" actId="478"/>
          <ac:picMkLst>
            <pc:docMk/>
            <pc:sldMk cId="3609780316" sldId="275"/>
            <ac:picMk id="15" creationId="{74FFA0AC-D60E-4B13-A015-098568A121D7}"/>
          </ac:picMkLst>
        </pc:picChg>
      </pc:sldChg>
      <pc:sldChg chg="delSp modSp add del mod modClrScheme chgLayout">
        <pc:chgData name="w cq" userId="e0736dbbc12f8425" providerId="LiveId" clId="{CCBBB73A-2838-4B45-B0DA-0BF8684F90A7}" dt="2020-12-27T13:53:57.164" v="1729" actId="47"/>
        <pc:sldMkLst>
          <pc:docMk/>
          <pc:sldMk cId="3865015716" sldId="277"/>
        </pc:sldMkLst>
        <pc:spChg chg="del mod ord">
          <ac:chgData name="w cq" userId="e0736dbbc12f8425" providerId="LiveId" clId="{CCBBB73A-2838-4B45-B0DA-0BF8684F90A7}" dt="2020-12-27T13:50:51.232" v="1715" actId="478"/>
          <ac:spMkLst>
            <pc:docMk/>
            <pc:sldMk cId="3865015716" sldId="277"/>
            <ac:spMk id="2" creationId="{800EB209-E1C7-4C00-9310-6820975F72B7}"/>
          </ac:spMkLst>
        </pc:spChg>
        <pc:spChg chg="mod ord">
          <ac:chgData name="w cq" userId="e0736dbbc12f8425" providerId="LiveId" clId="{CCBBB73A-2838-4B45-B0DA-0BF8684F90A7}" dt="2020-12-27T13:53:07.823" v="1721" actId="21"/>
          <ac:spMkLst>
            <pc:docMk/>
            <pc:sldMk cId="3865015716" sldId="277"/>
            <ac:spMk id="3" creationId="{98EA702C-25CF-4FED-A837-427B0E83DA6C}"/>
          </ac:spMkLst>
        </pc:spChg>
        <pc:spChg chg="mod ord">
          <ac:chgData name="w cq" userId="e0736dbbc12f8425" providerId="LiveId" clId="{CCBBB73A-2838-4B45-B0DA-0BF8684F90A7}" dt="2020-12-27T13:53:14.049" v="1723" actId="21"/>
          <ac:spMkLst>
            <pc:docMk/>
            <pc:sldMk cId="3865015716" sldId="277"/>
            <ac:spMk id="4" creationId="{315044A9-43FD-4038-A8B2-5250A0577150}"/>
          </ac:spMkLst>
        </pc:spChg>
      </pc:sldChg>
      <pc:sldChg chg="modSp add mod">
        <pc:chgData name="w cq" userId="e0736dbbc12f8425" providerId="LiveId" clId="{CCBBB73A-2838-4B45-B0DA-0BF8684F90A7}" dt="2020-12-27T13:53:18.065" v="1725" actId="20577"/>
        <pc:sldMkLst>
          <pc:docMk/>
          <pc:sldMk cId="668966923" sldId="278"/>
        </pc:sldMkLst>
        <pc:spChg chg="mod">
          <ac:chgData name="w cq" userId="e0736dbbc12f8425" providerId="LiveId" clId="{CCBBB73A-2838-4B45-B0DA-0BF8684F90A7}" dt="2020-12-27T13:53:11.049" v="1722"/>
          <ac:spMkLst>
            <pc:docMk/>
            <pc:sldMk cId="668966923" sldId="278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3:53:18.065" v="1725" actId="20577"/>
          <ac:spMkLst>
            <pc:docMk/>
            <pc:sldMk cId="668966923" sldId="278"/>
            <ac:spMk id="4" creationId="{40B791E7-6790-41E7-80CD-AB6EB5822692}"/>
          </ac:spMkLst>
        </pc:spChg>
      </pc:sldChg>
      <pc:sldChg chg="delSp modSp add mod modClrScheme chgLayout">
        <pc:chgData name="w cq" userId="e0736dbbc12f8425" providerId="LiveId" clId="{CCBBB73A-2838-4B45-B0DA-0BF8684F90A7}" dt="2020-12-27T15:23:31.944" v="2481" actId="20577"/>
        <pc:sldMkLst>
          <pc:docMk/>
          <pc:sldMk cId="2642904272" sldId="279"/>
        </pc:sldMkLst>
        <pc:spChg chg="mod ord">
          <ac:chgData name="w cq" userId="e0736dbbc12f8425" providerId="LiveId" clId="{CCBBB73A-2838-4B45-B0DA-0BF8684F90A7}" dt="2020-12-27T13:53:42.950" v="1727" actId="700"/>
          <ac:spMkLst>
            <pc:docMk/>
            <pc:sldMk cId="2642904272" sldId="279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9:01.976" v="1804" actId="478"/>
          <ac:spMkLst>
            <pc:docMk/>
            <pc:sldMk cId="2642904272" sldId="279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5:23:31.944" v="2481" actId="20577"/>
          <ac:spMkLst>
            <pc:docMk/>
            <pc:sldMk cId="2642904272" sldId="279"/>
            <ac:spMk id="7" creationId="{DD693EB0-46C3-4FDC-AD5D-4EDBAB1B9FB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48:58.921" v="1803" actId="478"/>
        <pc:sldMkLst>
          <pc:docMk/>
          <pc:sldMk cId="3087707766" sldId="280"/>
        </pc:sldMkLst>
        <pc:spChg chg="del mod ord">
          <ac:chgData name="w cq" userId="e0736dbbc12f8425" providerId="LiveId" clId="{CCBBB73A-2838-4B45-B0DA-0BF8684F90A7}" dt="2020-12-27T14:48:58.921" v="1803" actId="478"/>
          <ac:spMkLst>
            <pc:docMk/>
            <pc:sldMk cId="3087707766" sldId="280"/>
            <ac:spMk id="2" creationId="{686B2BB4-A1A2-4C42-B732-BB4E3533D953}"/>
          </ac:spMkLst>
        </pc:spChg>
        <pc:spChg chg="mod ord">
          <ac:chgData name="w cq" userId="e0736dbbc12f8425" providerId="LiveId" clId="{CCBBB73A-2838-4B45-B0DA-0BF8684F90A7}" dt="2020-12-27T13:54:19.209" v="1730" actId="700"/>
          <ac:spMkLst>
            <pc:docMk/>
            <pc:sldMk cId="3087707766" sldId="280"/>
            <ac:spMk id="3" creationId="{1E3DD58B-CDE1-490D-99E0-FB646D704BCA}"/>
          </ac:spMkLst>
        </pc:spChg>
        <pc:spChg chg="del mod ord">
          <ac:chgData name="w cq" userId="e0736dbbc12f8425" providerId="LiveId" clId="{CCBBB73A-2838-4B45-B0DA-0BF8684F90A7}" dt="2020-12-27T13:55:09.433" v="1743" actId="478"/>
          <ac:spMkLst>
            <pc:docMk/>
            <pc:sldMk cId="3087707766" sldId="280"/>
            <ac:spMk id="4" creationId="{A977B364-C56D-432D-8708-19808FD8B8ED}"/>
          </ac:spMkLst>
        </pc:spChg>
        <pc:spChg chg="add mod ord">
          <ac:chgData name="w cq" userId="e0736dbbc12f8425" providerId="LiveId" clId="{CCBBB73A-2838-4B45-B0DA-0BF8684F90A7}" dt="2020-12-27T13:56:07.435" v="1768" actId="20577"/>
          <ac:spMkLst>
            <pc:docMk/>
            <pc:sldMk cId="3087707766" sldId="280"/>
            <ac:spMk id="5" creationId="{8E3C2D84-9A6C-43E6-926D-F5D599335666}"/>
          </ac:spMkLst>
        </pc:spChg>
        <pc:spChg chg="add mod">
          <ac:chgData name="w cq" userId="e0736dbbc12f8425" providerId="LiveId" clId="{CCBBB73A-2838-4B45-B0DA-0BF8684F90A7}" dt="2020-12-27T13:55:47.881" v="1764" actId="14100"/>
          <ac:spMkLst>
            <pc:docMk/>
            <pc:sldMk cId="3087707766" sldId="280"/>
            <ac:spMk id="7" creationId="{A1C22A0C-CDD0-432D-8139-508F01AAC4C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5:23:06.880" v="2480" actId="20577"/>
        <pc:sldMkLst>
          <pc:docMk/>
          <pc:sldMk cId="2975475243" sldId="283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975475243" sldId="283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8:49.077" v="1801" actId="478"/>
          <ac:spMkLst>
            <pc:docMk/>
            <pc:sldMk cId="2975475243" sldId="283"/>
            <ac:spMk id="5" creationId="{B3E67FAC-9417-4DFB-B0B6-E3753E8EFE80}"/>
          </ac:spMkLst>
        </pc:spChg>
        <pc:spChg chg="add mod">
          <ac:chgData name="w cq" userId="e0736dbbc12f8425" providerId="LiveId" clId="{CCBBB73A-2838-4B45-B0DA-0BF8684F90A7}" dt="2020-12-27T14:47:17.940" v="1785" actId="1076"/>
          <ac:spMkLst>
            <pc:docMk/>
            <pc:sldMk cId="2975475243" sldId="283"/>
            <ac:spMk id="6" creationId="{6E0C9F97-6A9D-4CB0-B8D7-0CE06AF7589D}"/>
          </ac:spMkLst>
        </pc:spChg>
        <pc:spChg chg="mod ord">
          <ac:chgData name="w cq" userId="e0736dbbc12f8425" providerId="LiveId" clId="{CCBBB73A-2838-4B45-B0DA-0BF8684F90A7}" dt="2020-12-27T15:23:06.880" v="2480" actId="20577"/>
          <ac:spMkLst>
            <pc:docMk/>
            <pc:sldMk cId="2975475243" sldId="283"/>
            <ac:spMk id="7" creationId="{DD693EB0-46C3-4FDC-AD5D-4EDBAB1B9FB3}"/>
          </ac:spMkLst>
        </pc:spChg>
      </pc:sldChg>
      <pc:sldChg chg="delSp modSp add mod modClrScheme chgLayout">
        <pc:chgData name="w cq" userId="e0736dbbc12f8425" providerId="LiveId" clId="{CCBBB73A-2838-4B45-B0DA-0BF8684F90A7}" dt="2020-12-27T14:48:55.181" v="1802" actId="478"/>
        <pc:sldMkLst>
          <pc:docMk/>
          <pc:sldMk cId="248734974" sldId="284"/>
        </pc:sldMkLst>
        <pc:spChg chg="del mod ord">
          <ac:chgData name="w cq" userId="e0736dbbc12f8425" providerId="LiveId" clId="{CCBBB73A-2838-4B45-B0DA-0BF8684F90A7}" dt="2020-12-27T14:48:55.181" v="1802" actId="478"/>
          <ac:spMkLst>
            <pc:docMk/>
            <pc:sldMk cId="248734974" sldId="284"/>
            <ac:spMk id="2" creationId="{28A6A487-C21D-461E-986C-E063ECA3BCF3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48734974" sldId="284"/>
            <ac:spMk id="3" creationId="{73A501FE-FF5D-46B7-B71B-8C101C388401}"/>
          </ac:spMkLst>
        </pc:spChg>
        <pc:spChg chg="mod ord">
          <ac:chgData name="w cq" userId="e0736dbbc12f8425" providerId="LiveId" clId="{CCBBB73A-2838-4B45-B0DA-0BF8684F90A7}" dt="2020-12-27T14:46:31.175" v="1779" actId="20577"/>
          <ac:spMkLst>
            <pc:docMk/>
            <pc:sldMk cId="248734974" sldId="284"/>
            <ac:spMk id="4" creationId="{76676D9D-B180-447F-BF94-BD1D56A87CAA}"/>
          </ac:spMkLst>
        </pc:spChg>
      </pc:sldChg>
      <pc:sldChg chg="modSp add del mod modClrScheme chgLayout">
        <pc:chgData name="w cq" userId="e0736dbbc12f8425" providerId="LiveId" clId="{CCBBB73A-2838-4B45-B0DA-0BF8684F90A7}" dt="2020-12-27T14:46:12.423" v="1775" actId="47"/>
        <pc:sldMkLst>
          <pc:docMk/>
          <pc:sldMk cId="4204645731" sldId="285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7" creationId="{DD693EB0-46C3-4FDC-AD5D-4EDBAB1B9FB3}"/>
          </ac:spMkLst>
        </pc:spChg>
      </pc:sldChg>
      <pc:sldChg chg="modSp add del mod modClrScheme chgLayout">
        <pc:chgData name="w cq" userId="e0736dbbc12f8425" providerId="LiveId" clId="{CCBBB73A-2838-4B45-B0DA-0BF8684F90A7}" dt="2020-12-27T14:46:12.423" v="1775" actId="47"/>
        <pc:sldMkLst>
          <pc:docMk/>
          <pc:sldMk cId="2776015586" sldId="286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7" creationId="{DD693EB0-46C3-4FDC-AD5D-4EDBAB1B9FB3}"/>
          </ac:spMkLst>
        </pc:spChg>
      </pc:sldChg>
      <pc:sldChg chg="delSp modSp add mod modClrScheme chgLayout">
        <pc:chgData name="w cq" userId="e0736dbbc12f8425" providerId="LiveId" clId="{CCBBB73A-2838-4B45-B0DA-0BF8684F90A7}" dt="2020-12-27T14:48:45.772" v="1800" actId="478"/>
        <pc:sldMkLst>
          <pc:docMk/>
          <pc:sldMk cId="1904741129" sldId="287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4741129" sldId="287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8:45.772" v="1800" actId="478"/>
          <ac:spMkLst>
            <pc:docMk/>
            <pc:sldMk cId="1904741129" sldId="287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4741129" sldId="287"/>
            <ac:spMk id="7" creationId="{DD693EB0-46C3-4FDC-AD5D-4EDBAB1B9FB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48:41.041" v="1799" actId="478"/>
        <pc:sldMkLst>
          <pc:docMk/>
          <pc:sldMk cId="1415586767" sldId="288"/>
        </pc:sldMkLst>
        <pc:spChg chg="mod ord">
          <ac:chgData name="w cq" userId="e0736dbbc12f8425" providerId="LiveId" clId="{CCBBB73A-2838-4B45-B0DA-0BF8684F90A7}" dt="2020-12-27T14:48:15.736" v="1791" actId="700"/>
          <ac:spMkLst>
            <pc:docMk/>
            <pc:sldMk cId="1415586767" sldId="288"/>
            <ac:spMk id="2" creationId="{38FEC1B3-1F98-488C-A1F1-0FA15C7EF676}"/>
          </ac:spMkLst>
        </pc:spChg>
        <pc:spChg chg="add del mod ord">
          <ac:chgData name="w cq" userId="e0736dbbc12f8425" providerId="LiveId" clId="{CCBBB73A-2838-4B45-B0DA-0BF8684F90A7}" dt="2020-12-27T14:48:15.736" v="1791" actId="700"/>
          <ac:spMkLst>
            <pc:docMk/>
            <pc:sldMk cId="1415586767" sldId="288"/>
            <ac:spMk id="3" creationId="{3A078F0E-F295-4F42-ACA6-AB4908222D54}"/>
          </ac:spMkLst>
        </pc:spChg>
        <pc:spChg chg="del mod ord">
          <ac:chgData name="w cq" userId="e0736dbbc12f8425" providerId="LiveId" clId="{CCBBB73A-2838-4B45-B0DA-0BF8684F90A7}" dt="2020-12-27T14:48:41.041" v="1799" actId="478"/>
          <ac:spMkLst>
            <pc:docMk/>
            <pc:sldMk cId="1415586767" sldId="288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8:19.065" v="1793" actId="20577"/>
          <ac:spMkLst>
            <pc:docMk/>
            <pc:sldMk cId="1415586767" sldId="288"/>
            <ac:spMk id="7" creationId="{DD693EB0-46C3-4FDC-AD5D-4EDBAB1B9FB3}"/>
          </ac:spMkLst>
        </pc:spChg>
        <pc:spChg chg="add mod">
          <ac:chgData name="w cq" userId="e0736dbbc12f8425" providerId="LiveId" clId="{CCBBB73A-2838-4B45-B0DA-0BF8684F90A7}" dt="2020-12-27T14:48:37.549" v="1798" actId="1076"/>
          <ac:spMkLst>
            <pc:docMk/>
            <pc:sldMk cId="1415586767" sldId="288"/>
            <ac:spMk id="8" creationId="{41D5177D-E368-4CB8-9EEB-5204E9C5D4CF}"/>
          </ac:spMkLst>
        </pc:spChg>
      </pc:sldChg>
      <pc:sldChg chg="modSp add mod modClrScheme chgLayout">
        <pc:chgData name="w cq" userId="e0736dbbc12f8425" providerId="LiveId" clId="{CCBBB73A-2838-4B45-B0DA-0BF8684F90A7}" dt="2020-12-27T14:49:11.456" v="1805" actId="1076"/>
        <pc:sldMkLst>
          <pc:docMk/>
          <pc:sldMk cId="1598619658" sldId="290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7" creationId="{DD693EB0-46C3-4FDC-AD5D-4EDBAB1B9FB3}"/>
          </ac:spMkLst>
        </pc:spChg>
        <pc:picChg chg="mod">
          <ac:chgData name="w cq" userId="e0736dbbc12f8425" providerId="LiveId" clId="{CCBBB73A-2838-4B45-B0DA-0BF8684F90A7}" dt="2020-12-27T14:49:11.456" v="1805" actId="1076"/>
          <ac:picMkLst>
            <pc:docMk/>
            <pc:sldMk cId="1598619658" sldId="290"/>
            <ac:picMk id="10" creationId="{DFE07FCD-57C3-4E74-BDD8-AD8DCA15A8D8}"/>
          </ac:picMkLst>
        </pc:picChg>
      </pc:sldChg>
      <pc:sldChg chg="modSp add del mod modClrScheme chgLayout">
        <pc:chgData name="w cq" userId="e0736dbbc12f8425" providerId="LiveId" clId="{CCBBB73A-2838-4B45-B0DA-0BF8684F90A7}" dt="2020-12-27T14:49:17.323" v="1806" actId="2696"/>
        <pc:sldMkLst>
          <pc:docMk/>
          <pc:sldMk cId="190041826" sldId="291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7" creationId="{DD693EB0-46C3-4FDC-AD5D-4EDBAB1B9FB3}"/>
          </ac:spMkLst>
        </pc:spChg>
      </pc:sldChg>
      <pc:sldChg chg="modSp add del mod modClrScheme chgLayout">
        <pc:chgData name="w cq" userId="e0736dbbc12f8425" providerId="LiveId" clId="{CCBBB73A-2838-4B45-B0DA-0BF8684F90A7}" dt="2020-12-27T14:49:17.323" v="1806" actId="2696"/>
        <pc:sldMkLst>
          <pc:docMk/>
          <pc:sldMk cId="498683139" sldId="292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7" creationId="{DD693EB0-46C3-4FDC-AD5D-4EDBAB1B9FB3}"/>
          </ac:spMkLst>
        </pc:spChg>
      </pc:sldChg>
      <pc:sldChg chg="modSp add mod ord modClrScheme chgLayout">
        <pc:chgData name="w cq" userId="e0736dbbc12f8425" providerId="LiveId" clId="{CCBBB73A-2838-4B45-B0DA-0BF8684F90A7}" dt="2020-12-27T15:06:44.035" v="2321" actId="207"/>
        <pc:sldMkLst>
          <pc:docMk/>
          <pc:sldMk cId="659090380" sldId="293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659090380" sldId="293"/>
            <ac:spMk id="2" creationId="{8BB60CBB-CCFD-4E2E-B44C-060EBC5C7F2A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659090380" sldId="293"/>
            <ac:spMk id="3" creationId="{9006DB49-9C98-4CF7-8B7F-D81A1F546E91}"/>
          </ac:spMkLst>
        </pc:spChg>
        <pc:spChg chg="mod ord">
          <ac:chgData name="w cq" userId="e0736dbbc12f8425" providerId="LiveId" clId="{CCBBB73A-2838-4B45-B0DA-0BF8684F90A7}" dt="2020-12-27T15:06:44.035" v="2321" actId="207"/>
          <ac:spMkLst>
            <pc:docMk/>
            <pc:sldMk cId="659090380" sldId="293"/>
            <ac:spMk id="4" creationId="{42E132FD-6C63-4723-85DF-124D899CB625}"/>
          </ac:spMkLst>
        </pc:spChg>
      </pc:sldChg>
      <pc:sldChg chg="modSp add mod modClrScheme chgLayout">
        <pc:chgData name="w cq" userId="e0736dbbc12f8425" providerId="LiveId" clId="{CCBBB73A-2838-4B45-B0DA-0BF8684F90A7}" dt="2020-12-27T15:05:24.637" v="2301"/>
        <pc:sldMkLst>
          <pc:docMk/>
          <pc:sldMk cId="1334394991" sldId="294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334394991" sldId="294"/>
            <ac:spMk id="2" creationId="{DF94B83F-B0E8-43C0-899F-F9147E7D6237}"/>
          </ac:spMkLst>
        </pc:spChg>
        <pc:spChg chg="mod ord">
          <ac:chgData name="w cq" userId="e0736dbbc12f8425" providerId="LiveId" clId="{CCBBB73A-2838-4B45-B0DA-0BF8684F90A7}" dt="2020-12-27T15:05:24.637" v="2301"/>
          <ac:spMkLst>
            <pc:docMk/>
            <pc:sldMk cId="1334394991" sldId="294"/>
            <ac:spMk id="3" creationId="{A320F798-25C5-4902-A315-0F19F20C2F7C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334394991" sldId="294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CCBBB73A-2838-4B45-B0DA-0BF8684F90A7}" dt="2020-12-27T15:19:44.693" v="2438" actId="47"/>
        <pc:sldMkLst>
          <pc:docMk/>
          <pc:sldMk cId="1985232718" sldId="29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85232718" sldId="295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7T15:19:22.350" v="2436" actId="20577"/>
          <ac:spMkLst>
            <pc:docMk/>
            <pc:sldMk cId="1985232718" sldId="295"/>
            <ac:spMk id="3" creationId="{0CE42481-BB5B-4B90-89B3-007F71BEBF64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85232718" sldId="295"/>
            <ac:spMk id="4" creationId="{2736F0EE-8610-4D18-BB61-98A61722A269}"/>
          </ac:spMkLst>
        </pc:spChg>
      </pc:sldChg>
      <pc:sldChg chg="addSp modSp add mod ord modClrScheme chgLayout">
        <pc:chgData name="w cq" userId="e0736dbbc12f8425" providerId="LiveId" clId="{CCBBB73A-2838-4B45-B0DA-0BF8684F90A7}" dt="2020-12-27T15:22:57.332" v="2479" actId="1076"/>
        <pc:sldMkLst>
          <pc:docMk/>
          <pc:sldMk cId="1020972594" sldId="29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20972594" sldId="297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7T15:22:48.188" v="2477" actId="20577"/>
          <ac:spMkLst>
            <pc:docMk/>
            <pc:sldMk cId="1020972594" sldId="297"/>
            <ac:spMk id="3" creationId="{0CE42481-BB5B-4B90-89B3-007F71BEBF64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20972594" sldId="297"/>
            <ac:spMk id="4" creationId="{2736F0EE-8610-4D18-BB61-98A61722A269}"/>
          </ac:spMkLst>
        </pc:spChg>
        <pc:spChg chg="add mod">
          <ac:chgData name="w cq" userId="e0736dbbc12f8425" providerId="LiveId" clId="{CCBBB73A-2838-4B45-B0DA-0BF8684F90A7}" dt="2020-12-27T15:22:57.332" v="2479" actId="1076"/>
          <ac:spMkLst>
            <pc:docMk/>
            <pc:sldMk cId="1020972594" sldId="297"/>
            <ac:spMk id="7" creationId="{00F11103-1A20-4800-9AC5-4DE9DEE888B9}"/>
          </ac:spMkLst>
        </pc:spChg>
        <pc:picChg chg="mod ord">
          <ac:chgData name="w cq" userId="e0736dbbc12f8425" providerId="LiveId" clId="{CCBBB73A-2838-4B45-B0DA-0BF8684F90A7}" dt="2020-12-27T15:22:52.240" v="2478" actId="1076"/>
          <ac:picMkLst>
            <pc:docMk/>
            <pc:sldMk cId="1020972594" sldId="297"/>
            <ac:picMk id="6" creationId="{A2FC635E-9EDE-4C97-80B1-ACAE62F78813}"/>
          </ac:picMkLst>
        </pc:picChg>
      </pc:sldChg>
      <pc:sldChg chg="modSp add del mod modClrScheme chgLayout">
        <pc:chgData name="w cq" userId="e0736dbbc12f8425" providerId="LiveId" clId="{CCBBB73A-2838-4B45-B0DA-0BF8684F90A7}" dt="2020-12-27T14:51:25.570" v="1811" actId="47"/>
        <pc:sldMkLst>
          <pc:docMk/>
          <pc:sldMk cId="2105711878" sldId="29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2" creationId="{8308AFBC-2B0F-42A7-9353-BC4DBBA0C135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3" creationId="{285AFB92-FC95-43E6-9877-66B73131C27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4" creationId="{F1AE0D79-0BF2-472B-80FF-EB23ECD60231}"/>
          </ac:spMkLst>
        </pc:spChg>
      </pc:sldChg>
      <pc:sldChg chg="modSp add del mod chgLayout">
        <pc:chgData name="w cq" userId="e0736dbbc12f8425" providerId="LiveId" clId="{CCBBB73A-2838-4B45-B0DA-0BF8684F90A7}" dt="2020-12-27T14:51:25.570" v="1811" actId="47"/>
        <pc:sldMkLst>
          <pc:docMk/>
          <pc:sldMk cId="4213410583" sldId="29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2" creationId="{8308AFBC-2B0F-42A7-9353-BC4DBBA0C135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3" creationId="{285AFB92-FC95-43E6-9877-66B73131C27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4" creationId="{F1AE0D79-0BF2-472B-80FF-EB23ECD60231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610236091" sldId="300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33991660" sldId="30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2" creationId="{DB98AB4E-9BF6-44AB-BDAC-89124E19B3B9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3" creationId="{DA4EB6B6-5A74-4326-B087-43300B04306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4" creationId="{B6AC950A-2C9F-4471-A60E-45FB3FC54817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54:57.448" v="1997" actId="14100"/>
        <pc:sldMkLst>
          <pc:docMk/>
          <pc:sldMk cId="2715531529" sldId="302"/>
        </pc:sldMkLst>
        <pc:spChg chg="mod ord">
          <ac:chgData name="w cq" userId="e0736dbbc12f8425" providerId="LiveId" clId="{CCBBB73A-2838-4B45-B0DA-0BF8684F90A7}" dt="2020-12-27T14:54:00.163" v="1989" actId="700"/>
          <ac:spMkLst>
            <pc:docMk/>
            <pc:sldMk cId="2715531529" sldId="302"/>
            <ac:spMk id="2" creationId="{C4754C67-FFE6-4875-B862-0876BE898C29}"/>
          </ac:spMkLst>
        </pc:spChg>
        <pc:spChg chg="mod ord">
          <ac:chgData name="w cq" userId="e0736dbbc12f8425" providerId="LiveId" clId="{CCBBB73A-2838-4B45-B0DA-0BF8684F90A7}" dt="2020-12-27T14:54:00.163" v="1989" actId="700"/>
          <ac:spMkLst>
            <pc:docMk/>
            <pc:sldMk cId="2715531529" sldId="302"/>
            <ac:spMk id="3" creationId="{CB78B505-4691-47F3-92BF-8596A4D2FB4E}"/>
          </ac:spMkLst>
        </pc:spChg>
        <pc:spChg chg="add mod">
          <ac:chgData name="w cq" userId="e0736dbbc12f8425" providerId="LiveId" clId="{CCBBB73A-2838-4B45-B0DA-0BF8684F90A7}" dt="2020-12-27T14:54:04.059" v="1990" actId="478"/>
          <ac:spMkLst>
            <pc:docMk/>
            <pc:sldMk cId="2715531529" sldId="302"/>
            <ac:spMk id="5" creationId="{EC2E0BAB-8D0C-4A88-B30D-C844651983EF}"/>
          </ac:spMkLst>
        </pc:spChg>
        <pc:spChg chg="mod ord">
          <ac:chgData name="w cq" userId="e0736dbbc12f8425" providerId="LiveId" clId="{CCBBB73A-2838-4B45-B0DA-0BF8684F90A7}" dt="2020-12-27T14:54:57.448" v="1997" actId="14100"/>
          <ac:spMkLst>
            <pc:docMk/>
            <pc:sldMk cId="2715531529" sldId="302"/>
            <ac:spMk id="6" creationId="{2D78E301-A6F2-441A-AD2C-AE5ABABB26BB}"/>
          </ac:spMkLst>
        </pc:spChg>
        <pc:spChg chg="add mod">
          <ac:chgData name="w cq" userId="e0736dbbc12f8425" providerId="LiveId" clId="{CCBBB73A-2838-4B45-B0DA-0BF8684F90A7}" dt="2020-12-27T14:54:52.327" v="1996" actId="1076"/>
          <ac:spMkLst>
            <pc:docMk/>
            <pc:sldMk cId="2715531529" sldId="302"/>
            <ac:spMk id="9" creationId="{62087A83-738F-4019-9927-2E647E24AA3F}"/>
          </ac:spMkLst>
        </pc:spChg>
        <pc:picChg chg="del mod ord">
          <ac:chgData name="w cq" userId="e0736dbbc12f8425" providerId="LiveId" clId="{CCBBB73A-2838-4B45-B0DA-0BF8684F90A7}" dt="2020-12-27T14:54:04.059" v="1990" actId="478"/>
          <ac:picMkLst>
            <pc:docMk/>
            <pc:sldMk cId="2715531529" sldId="302"/>
            <ac:picMk id="14" creationId="{3CB827E6-017B-4AD7-BF78-FBC088BFF8EC}"/>
          </ac:picMkLst>
        </pc:picChg>
      </pc:sldChg>
      <pc:sldChg chg="modSp add del mod modClrScheme chgLayout">
        <pc:chgData name="w cq" userId="e0736dbbc12f8425" providerId="LiveId" clId="{CCBBB73A-2838-4B45-B0DA-0BF8684F90A7}" dt="2020-12-27T14:56:18.893" v="2137" actId="47"/>
        <pc:sldMkLst>
          <pc:docMk/>
          <pc:sldMk cId="1705007269" sldId="303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4" creationId="{9CEDD165-8087-4E0C-AACC-7E60EA5AE7CF}"/>
          </ac:spMkLst>
        </pc:spChg>
      </pc:sldChg>
      <pc:sldChg chg="modSp add del mod modClrScheme chgLayout">
        <pc:chgData name="w cq" userId="e0736dbbc12f8425" providerId="LiveId" clId="{CCBBB73A-2838-4B45-B0DA-0BF8684F90A7}" dt="2020-12-27T14:56:18.893" v="2137" actId="47"/>
        <pc:sldMkLst>
          <pc:docMk/>
          <pc:sldMk cId="533607990" sldId="30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1468963318" sldId="30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4" creationId="{9CEDD165-8087-4E0C-AACC-7E60EA5AE7CF}"/>
          </ac:spMkLst>
        </pc:spChg>
      </pc:sldChg>
      <pc:sldChg chg="addSp modSp add mod modClrScheme chgLayout">
        <pc:chgData name="w cq" userId="e0736dbbc12f8425" providerId="LiveId" clId="{CCBBB73A-2838-4B45-B0DA-0BF8684F90A7}" dt="2020-12-27T15:01:32.671" v="2251" actId="14100"/>
        <pc:sldMkLst>
          <pc:docMk/>
          <pc:sldMk cId="2300907740" sldId="306"/>
        </pc:sldMkLst>
        <pc:spChg chg="mod ord">
          <ac:chgData name="w cq" userId="e0736dbbc12f8425" providerId="LiveId" clId="{CCBBB73A-2838-4B45-B0DA-0BF8684F90A7}" dt="2020-12-27T14:58:06.052" v="2162" actId="700"/>
          <ac:spMkLst>
            <pc:docMk/>
            <pc:sldMk cId="2300907740" sldId="306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8:06.052" v="2162" actId="700"/>
          <ac:spMkLst>
            <pc:docMk/>
            <pc:sldMk cId="2300907740" sldId="306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8:07.435" v="2163" actId="21"/>
          <ac:spMkLst>
            <pc:docMk/>
            <pc:sldMk cId="2300907740" sldId="306"/>
            <ac:spMk id="4" creationId="{9CEDD165-8087-4E0C-AACC-7E60EA5AE7CF}"/>
          </ac:spMkLst>
        </pc:spChg>
        <pc:spChg chg="add mod">
          <ac:chgData name="w cq" userId="e0736dbbc12f8425" providerId="LiveId" clId="{CCBBB73A-2838-4B45-B0DA-0BF8684F90A7}" dt="2020-12-27T15:01:32.671" v="2251" actId="14100"/>
          <ac:spMkLst>
            <pc:docMk/>
            <pc:sldMk cId="2300907740" sldId="306"/>
            <ac:spMk id="6" creationId="{8BF505A5-0A32-4BE8-99B1-C505124523D2}"/>
          </ac:spMkLst>
        </pc:spChg>
        <pc:spChg chg="add mod ord">
          <ac:chgData name="w cq" userId="e0736dbbc12f8425" providerId="LiveId" clId="{CCBBB73A-2838-4B45-B0DA-0BF8684F90A7}" dt="2020-12-27T15:01:15.861" v="2249" actId="207"/>
          <ac:spMkLst>
            <pc:docMk/>
            <pc:sldMk cId="2300907740" sldId="306"/>
            <ac:spMk id="7" creationId="{FFE02D3C-27A6-4CD1-AB84-5AE4B9539306}"/>
          </ac:spMkLst>
        </pc:spChg>
      </pc:sldChg>
      <pc:sldChg chg="modSp add del mod modClrScheme chgLayout">
        <pc:chgData name="w cq" userId="e0736dbbc12f8425" providerId="LiveId" clId="{CCBBB73A-2838-4B45-B0DA-0BF8684F90A7}" dt="2020-12-27T14:56:32.271" v="2138" actId="47"/>
        <pc:sldMkLst>
          <pc:docMk/>
          <pc:sldMk cId="1204375141" sldId="30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4" creationId="{9CEDD165-8087-4E0C-AACC-7E60EA5AE7CF}"/>
          </ac:spMkLst>
        </pc:spChg>
      </pc:sldChg>
      <pc:sldChg chg="modSp add del mod modClrScheme chgLayout">
        <pc:chgData name="w cq" userId="e0736dbbc12f8425" providerId="LiveId" clId="{CCBBB73A-2838-4B45-B0DA-0BF8684F90A7}" dt="2020-12-27T14:56:32.271" v="2138" actId="47"/>
        <pc:sldMkLst>
          <pc:docMk/>
          <pc:sldMk cId="1940188766" sldId="30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609110373" sldId="30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2" creationId="{8D83DE74-61BD-4329-A8AD-9B9F8E67483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3" creationId="{28DF8017-0DC1-4B5E-A111-E485B2B8867D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4" creationId="{C14B2056-67F3-4FA3-8FCE-286F4103FE9A}"/>
          </ac:spMkLst>
        </pc:spChg>
      </pc:sldChg>
      <pc:sldChg chg="modSp add del mod modClrScheme chgLayout">
        <pc:chgData name="w cq" userId="e0736dbbc12f8425" providerId="LiveId" clId="{CCBBB73A-2838-4B45-B0DA-0BF8684F90A7}" dt="2020-12-27T15:02:30.576" v="2259" actId="22"/>
        <pc:sldMkLst>
          <pc:docMk/>
          <pc:sldMk cId="2011984623" sldId="310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2" creationId="{E4A830E4-E49F-45A3-8D4B-0BC18B0E3066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3" creationId="{56256691-1C2E-45CD-AC86-139DEAFA54E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4" creationId="{D8159BF0-379E-472B-B7E9-60F7D1DE66E7}"/>
          </ac:spMkLst>
        </pc:spChg>
      </pc:sldChg>
      <pc:sldChg chg="modSp add del mod modClrScheme chgLayout">
        <pc:chgData name="w cq" userId="e0736dbbc12f8425" providerId="LiveId" clId="{CCBBB73A-2838-4B45-B0DA-0BF8684F90A7}" dt="2020-12-27T15:02:30.576" v="2259" actId="22"/>
        <pc:sldMkLst>
          <pc:docMk/>
          <pc:sldMk cId="376917958" sldId="31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2" creationId="{A2962A4B-F213-4C19-AB56-1FE7B881FE3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3" creationId="{FF13ECEA-1F63-4440-B211-3E0076460AE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4" creationId="{0FE5CE9F-9DD4-408B-AE51-89A9C14386EF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247858538" sldId="31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712448842" sldId="312"/>
        </pc:sldMkLst>
      </pc:sldChg>
      <pc:sldChg chg="modSp add mod ord modClrScheme chgLayout">
        <pc:chgData name="w cq" userId="e0736dbbc12f8425" providerId="LiveId" clId="{CCBBB73A-2838-4B45-B0DA-0BF8684F90A7}" dt="2020-12-27T15:03:04.878" v="2263"/>
        <pc:sldMkLst>
          <pc:docMk/>
          <pc:sldMk cId="2880316418" sldId="312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4" creationId="{9CD60CF7-6590-4413-8015-BAEECD434A31}"/>
          </ac:spMkLst>
        </pc:spChg>
      </pc:sldChg>
      <pc:sldChg chg="addSp modSp add mod ord modClrScheme chgLayout">
        <pc:chgData name="w cq" userId="e0736dbbc12f8425" providerId="LiveId" clId="{CCBBB73A-2838-4B45-B0DA-0BF8684F90A7}" dt="2020-12-27T15:04:20.383" v="2279" actId="1035"/>
        <pc:sldMkLst>
          <pc:docMk/>
          <pc:sldMk cId="3290852900" sldId="313"/>
        </pc:sldMkLst>
        <pc:spChg chg="mod ord">
          <ac:chgData name="w cq" userId="e0736dbbc12f8425" providerId="LiveId" clId="{CCBBB73A-2838-4B45-B0DA-0BF8684F90A7}" dt="2020-12-27T15:03:43.882" v="2264" actId="700"/>
          <ac:spMkLst>
            <pc:docMk/>
            <pc:sldMk cId="3290852900" sldId="313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5:03:43.882" v="2264" actId="700"/>
          <ac:spMkLst>
            <pc:docMk/>
            <pc:sldMk cId="3290852900" sldId="313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5:03:47.504" v="2266" actId="21"/>
          <ac:spMkLst>
            <pc:docMk/>
            <pc:sldMk cId="3290852900" sldId="313"/>
            <ac:spMk id="4" creationId="{5AC578F4-D751-4211-B375-FD64F3B80BE7}"/>
          </ac:spMkLst>
        </pc:spChg>
        <pc:spChg chg="add mod ord">
          <ac:chgData name="w cq" userId="e0736dbbc12f8425" providerId="LiveId" clId="{CCBBB73A-2838-4B45-B0DA-0BF8684F90A7}" dt="2020-12-27T15:04:07.240" v="2275" actId="20577"/>
          <ac:spMkLst>
            <pc:docMk/>
            <pc:sldMk cId="3290852900" sldId="313"/>
            <ac:spMk id="5" creationId="{DF887996-A7D2-42E0-8649-FD78D37F5CAB}"/>
          </ac:spMkLst>
        </pc:spChg>
        <pc:spChg chg="add mod">
          <ac:chgData name="w cq" userId="e0736dbbc12f8425" providerId="LiveId" clId="{CCBBB73A-2838-4B45-B0DA-0BF8684F90A7}" dt="2020-12-27T15:04:20.383" v="2279" actId="1035"/>
          <ac:spMkLst>
            <pc:docMk/>
            <pc:sldMk cId="3290852900" sldId="313"/>
            <ac:spMk id="7" creationId="{F8ED3C43-CEBB-45E7-A1A2-EACC0AF68874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085525081" sldId="313"/>
        </pc:sldMkLst>
      </pc:sldChg>
      <pc:sldChg chg="modSp add del mod modClrScheme chgLayout">
        <pc:chgData name="w cq" userId="e0736dbbc12f8425" providerId="LiveId" clId="{CCBBB73A-2838-4B45-B0DA-0BF8684F90A7}" dt="2020-12-27T15:04:49.178" v="2280" actId="47"/>
        <pc:sldMkLst>
          <pc:docMk/>
          <pc:sldMk cId="3515850137" sldId="31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4" creationId="{9CD60CF7-6590-4413-8015-BAEECD434A31}"/>
          </ac:spMkLst>
        </pc:spChg>
      </pc:sldChg>
      <pc:sldChg chg="modSp add del mod modClrScheme chgLayout">
        <pc:chgData name="w cq" userId="e0736dbbc12f8425" providerId="LiveId" clId="{CCBBB73A-2838-4B45-B0DA-0BF8684F90A7}" dt="2020-12-27T15:04:58.869" v="2281" actId="47"/>
        <pc:sldMkLst>
          <pc:docMk/>
          <pc:sldMk cId="1301422801" sldId="31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4" creationId="{5AC578F4-D751-4211-B375-FD64F3B80BE7}"/>
          </ac:spMkLst>
        </pc:spChg>
      </pc:sldChg>
      <pc:sldChg chg="modSp add del mod modClrScheme chgLayout">
        <pc:chgData name="w cq" userId="e0736dbbc12f8425" providerId="LiveId" clId="{CCBBB73A-2838-4B45-B0DA-0BF8684F90A7}" dt="2020-12-27T15:04:49.178" v="2280" actId="47"/>
        <pc:sldMkLst>
          <pc:docMk/>
          <pc:sldMk cId="3521318716" sldId="316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4" creationId="{9CD60CF7-6590-4413-8015-BAEECD434A31}"/>
          </ac:spMkLst>
        </pc:spChg>
      </pc:sldChg>
      <pc:sldChg chg="modSp add del mod modClrScheme chgLayout">
        <pc:chgData name="w cq" userId="e0736dbbc12f8425" providerId="LiveId" clId="{CCBBB73A-2838-4B45-B0DA-0BF8684F90A7}" dt="2020-12-27T15:04:58.869" v="2281" actId="47"/>
        <pc:sldMkLst>
          <pc:docMk/>
          <pc:sldMk cId="210714346" sldId="31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4" creationId="{5AC578F4-D751-4211-B375-FD64F3B80BE7}"/>
          </ac:spMkLst>
        </pc:spChg>
      </pc:sldChg>
      <pc:sldChg chg="modSp add mod ord modClrScheme chgLayout">
        <pc:chgData name="w cq" userId="e0736dbbc12f8425" providerId="LiveId" clId="{CCBBB73A-2838-4B45-B0DA-0BF8684F90A7}" dt="2020-12-27T15:35:40.040" v="2821" actId="14100"/>
        <pc:sldMkLst>
          <pc:docMk/>
          <pc:sldMk cId="1330112121" sldId="31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30112121" sldId="318"/>
            <ac:spMk id="2" creationId="{C49F8021-8857-419E-9E21-3EF0E6DB240F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30112121" sldId="318"/>
            <ac:spMk id="3" creationId="{3B2E3FF9-8576-4E98-B79F-2FDA83D378CA}"/>
          </ac:spMkLst>
        </pc:spChg>
        <pc:spChg chg="mod ord">
          <ac:chgData name="w cq" userId="e0736dbbc12f8425" providerId="LiveId" clId="{CCBBB73A-2838-4B45-B0DA-0BF8684F90A7}" dt="2020-12-27T15:07:02.473" v="2324" actId="20577"/>
          <ac:spMkLst>
            <pc:docMk/>
            <pc:sldMk cId="1330112121" sldId="318"/>
            <ac:spMk id="4" creationId="{D8BD0A4B-D97E-4DB1-832D-67D960245D99}"/>
          </ac:spMkLst>
        </pc:spChg>
        <pc:spChg chg="mod">
          <ac:chgData name="w cq" userId="e0736dbbc12f8425" providerId="LiveId" clId="{CCBBB73A-2838-4B45-B0DA-0BF8684F90A7}" dt="2020-12-27T15:35:35.719" v="2819" actId="1076"/>
          <ac:spMkLst>
            <pc:docMk/>
            <pc:sldMk cId="1330112121" sldId="318"/>
            <ac:spMk id="7" creationId="{04BE96ED-5AFE-4981-A0D0-35EBEBF2BEF9}"/>
          </ac:spMkLst>
        </pc:spChg>
        <pc:spChg chg="mod">
          <ac:chgData name="w cq" userId="e0736dbbc12f8425" providerId="LiveId" clId="{CCBBB73A-2838-4B45-B0DA-0BF8684F90A7}" dt="2020-12-27T15:35:40.040" v="2821" actId="14100"/>
          <ac:spMkLst>
            <pc:docMk/>
            <pc:sldMk cId="1330112121" sldId="318"/>
            <ac:spMk id="10" creationId="{32C16362-3D09-4113-AA7B-B542C9750F52}"/>
          </ac:spMkLst>
        </pc:spChg>
      </pc:sldChg>
      <pc:sldChg chg="modSp add mod ord modClrScheme chgLayout">
        <pc:chgData name="w cq" userId="e0736dbbc12f8425" providerId="LiveId" clId="{CCBBB73A-2838-4B45-B0DA-0BF8684F90A7}" dt="2020-12-27T15:05:17.415" v="2293"/>
        <pc:sldMkLst>
          <pc:docMk/>
          <pc:sldMk cId="1342874475" sldId="31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42874475" sldId="319"/>
            <ac:spMk id="2" creationId="{B394CA5C-C4CE-4947-A91F-EF0FCB513B42}"/>
          </ac:spMkLst>
        </pc:spChg>
        <pc:spChg chg="mod ord">
          <ac:chgData name="w cq" userId="e0736dbbc12f8425" providerId="LiveId" clId="{CCBBB73A-2838-4B45-B0DA-0BF8684F90A7}" dt="2020-12-27T15:05:12.521" v="2291"/>
          <ac:spMkLst>
            <pc:docMk/>
            <pc:sldMk cId="1342874475" sldId="319"/>
            <ac:spMk id="3" creationId="{3DEC32F5-9216-4B54-B775-EBF26B463399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42874475" sldId="319"/>
            <ac:spMk id="4" creationId="{01775C08-7D21-4327-AA0A-E2DB6D63F525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3243890885" sldId="32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1005914813" sldId="322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2" creationId="{62B287F7-3183-48E7-95C1-E6C0129673C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3" creationId="{1825E867-3991-496A-9B44-3CEAA86792A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4" creationId="{65B17389-4AE7-489C-8C06-5D5A64E781B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499573275" sldId="323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2" creationId="{62B287F7-3183-48E7-95C1-E6C0129673C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3" creationId="{1825E867-3991-496A-9B44-3CEAA86792A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4" creationId="{65B17389-4AE7-489C-8C06-5D5A64E781BF}"/>
          </ac:spMkLst>
        </pc:spChg>
      </pc:sldChg>
      <pc:sldChg chg="modSp add del mod modClrScheme chgLayout">
        <pc:chgData name="w cq" userId="e0736dbbc12f8425" providerId="LiveId" clId="{CCBBB73A-2838-4B45-B0DA-0BF8684F90A7}" dt="2020-12-27T15:06:52.936" v="2322" actId="47"/>
        <pc:sldMkLst>
          <pc:docMk/>
          <pc:sldMk cId="2071057747" sldId="32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2" creationId="{97EB061E-B8E6-4AEA-93D6-205A056BAEB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3" creationId="{C58D4E08-EA2B-4BF1-8CFE-0AB3D860056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4" creationId="{32578444-50F8-4101-8569-B2BE72AF8F95}"/>
          </ac:spMkLst>
        </pc:spChg>
      </pc:sldChg>
      <pc:sldChg chg="addSp modSp add mod modClrScheme chgLayout">
        <pc:chgData name="w cq" userId="e0736dbbc12f8425" providerId="LiveId" clId="{CCBBB73A-2838-4B45-B0DA-0BF8684F90A7}" dt="2020-12-27T14:56:08.144" v="2136" actId="1036"/>
        <pc:sldMkLst>
          <pc:docMk/>
          <pc:sldMk cId="2524547921" sldId="32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524547921" sldId="325"/>
            <ac:spMk id="2" creationId="{E9B5E460-C93B-470A-BB9C-2332B2550ED6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524547921" sldId="325"/>
            <ac:spMk id="3" creationId="{82AC6EC7-033A-473C-AEBB-6F1D08BE9019}"/>
          </ac:spMkLst>
        </pc:spChg>
        <pc:spChg chg="mod ord">
          <ac:chgData name="w cq" userId="e0736dbbc12f8425" providerId="LiveId" clId="{CCBBB73A-2838-4B45-B0DA-0BF8684F90A7}" dt="2020-12-27T14:56:04.782" v="2126"/>
          <ac:spMkLst>
            <pc:docMk/>
            <pc:sldMk cId="2524547921" sldId="325"/>
            <ac:spMk id="4" creationId="{B7517CA7-BC38-4255-90D8-07D82639D1D6}"/>
          </ac:spMkLst>
        </pc:spChg>
        <pc:spChg chg="add mod">
          <ac:chgData name="w cq" userId="e0736dbbc12f8425" providerId="LiveId" clId="{CCBBB73A-2838-4B45-B0DA-0BF8684F90A7}" dt="2020-12-27T14:56:08.144" v="2136" actId="1036"/>
          <ac:spMkLst>
            <pc:docMk/>
            <pc:sldMk cId="2524547921" sldId="325"/>
            <ac:spMk id="6" creationId="{140EBB9F-431D-4F9F-8B28-22859F7E8993}"/>
          </ac:spMkLst>
        </pc:spChg>
      </pc:sldChg>
      <pc:sldChg chg="modSp add mod">
        <pc:chgData name="w cq" userId="e0736dbbc12f8425" providerId="LiveId" clId="{CCBBB73A-2838-4B45-B0DA-0BF8684F90A7}" dt="2020-12-27T14:53:27.859" v="1988" actId="20577"/>
        <pc:sldMkLst>
          <pc:docMk/>
          <pc:sldMk cId="1673770814" sldId="326"/>
        </pc:sldMkLst>
        <pc:spChg chg="mod">
          <ac:chgData name="w cq" userId="e0736dbbc12f8425" providerId="LiveId" clId="{CCBBB73A-2838-4B45-B0DA-0BF8684F90A7}" dt="2020-12-27T14:52:08.966" v="1858"/>
          <ac:spMkLst>
            <pc:docMk/>
            <pc:sldMk cId="1673770814" sldId="326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4:53:27.859" v="1988" actId="20577"/>
          <ac:spMkLst>
            <pc:docMk/>
            <pc:sldMk cId="1673770814" sldId="326"/>
            <ac:spMk id="4" creationId="{40B791E7-6790-41E7-80CD-AB6EB5822692}"/>
          </ac:spMkLst>
        </pc:spChg>
      </pc:sldChg>
      <pc:sldChg chg="modSp add mod">
        <pc:chgData name="w cq" userId="e0736dbbc12f8425" providerId="LiveId" clId="{CCBBB73A-2838-4B45-B0DA-0BF8684F90A7}" dt="2020-12-27T15:14:42.130" v="2411" actId="20577"/>
        <pc:sldMkLst>
          <pc:docMk/>
          <pc:sldMk cId="2236846523" sldId="327"/>
        </pc:sldMkLst>
        <pc:spChg chg="mod">
          <ac:chgData name="w cq" userId="e0736dbbc12f8425" providerId="LiveId" clId="{CCBBB73A-2838-4B45-B0DA-0BF8684F90A7}" dt="2020-12-27T15:14:06.890" v="2327"/>
          <ac:spMkLst>
            <pc:docMk/>
            <pc:sldMk cId="2236846523" sldId="327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5:14:42.130" v="2411" actId="20577"/>
          <ac:spMkLst>
            <pc:docMk/>
            <pc:sldMk cId="2236846523" sldId="327"/>
            <ac:spMk id="4" creationId="{40B791E7-6790-41E7-80CD-AB6EB5822692}"/>
          </ac:spMkLst>
        </pc:spChg>
      </pc:sldChg>
      <pc:sldChg chg="addSp modSp add mod">
        <pc:chgData name="w cq" userId="e0736dbbc12f8425" providerId="LiveId" clId="{CCBBB73A-2838-4B45-B0DA-0BF8684F90A7}" dt="2020-12-27T15:27:50.697" v="2816" actId="14100"/>
        <pc:sldMkLst>
          <pc:docMk/>
          <pc:sldMk cId="54994089" sldId="328"/>
        </pc:sldMkLst>
        <pc:spChg chg="mod">
          <ac:chgData name="w cq" userId="e0736dbbc12f8425" providerId="LiveId" clId="{CCBBB73A-2838-4B45-B0DA-0BF8684F90A7}" dt="2020-12-27T15:24:24.266" v="2549"/>
          <ac:spMkLst>
            <pc:docMk/>
            <pc:sldMk cId="54994089" sldId="328"/>
            <ac:spMk id="2" creationId="{38FEC1B3-1F98-488C-A1F1-0FA15C7EF676}"/>
          </ac:spMkLst>
        </pc:spChg>
        <pc:spChg chg="mod">
          <ac:chgData name="w cq" userId="e0736dbbc12f8425" providerId="LiveId" clId="{CCBBB73A-2838-4B45-B0DA-0BF8684F90A7}" dt="2020-12-27T15:27:39.194" v="2786" actId="1036"/>
          <ac:spMkLst>
            <pc:docMk/>
            <pc:sldMk cId="54994089" sldId="328"/>
            <ac:spMk id="6" creationId="{6E0C9F97-6A9D-4CB0-B8D7-0CE06AF7589D}"/>
          </ac:spMkLst>
        </pc:spChg>
        <pc:spChg chg="mod">
          <ac:chgData name="w cq" userId="e0736dbbc12f8425" providerId="LiveId" clId="{CCBBB73A-2838-4B45-B0DA-0BF8684F90A7}" dt="2020-12-27T15:27:35.424" v="2768"/>
          <ac:spMkLst>
            <pc:docMk/>
            <pc:sldMk cId="54994089" sldId="328"/>
            <ac:spMk id="7" creationId="{DD693EB0-46C3-4FDC-AD5D-4EDBAB1B9FB3}"/>
          </ac:spMkLst>
        </pc:spChg>
        <pc:spChg chg="add mod">
          <ac:chgData name="w cq" userId="e0736dbbc12f8425" providerId="LiveId" clId="{CCBBB73A-2838-4B45-B0DA-0BF8684F90A7}" dt="2020-12-27T15:27:50.697" v="2816" actId="14100"/>
          <ac:spMkLst>
            <pc:docMk/>
            <pc:sldMk cId="54994089" sldId="328"/>
            <ac:spMk id="8" creationId="{2B6BBBCC-A148-40A1-9305-51E7DAAEF4FA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370965057" sldId="34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45955217" sldId="34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83801174" sldId="34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901112605" sldId="34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97512585" sldId="349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919447284" sldId="35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325245061" sldId="35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618333943" sldId="35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243026434" sldId="35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707984407" sldId="35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60149207" sldId="35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50616284" sldId="3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72061485" sldId="359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949322190" sldId="3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153380155" sldId="36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268941065" sldId="36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639385885" sldId="36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895137520" sldId="36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001332469" sldId="36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657147264" sldId="36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830453575" sldId="36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668693621" sldId="36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077673559" sldId="37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86998423" sldId="37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110364742" sldId="37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82108868" sldId="37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749621959" sldId="37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00582723" sldId="37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393214511" sldId="37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178898615" sldId="37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8205252" sldId="37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229766532" sldId="38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09024838" sldId="38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777708909" sldId="38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855546660" sldId="38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168323453" sldId="38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284686576" sldId="386"/>
        </pc:sldMkLst>
      </pc:sldChg>
      <pc:sldMasterChg chg="addSp delSp modSp mod setBg addSldLayout delSldLayout modSldLayout sldLayoutOrd">
        <pc:chgData name="w cq" userId="e0736dbbc12f8425" providerId="LiveId" clId="{CCBBB73A-2838-4B45-B0DA-0BF8684F90A7}" dt="2020-12-27T14:51:04.687" v="1807" actId="22"/>
        <pc:sldMasterMkLst>
          <pc:docMk/>
          <pc:sldMasterMk cId="969977971" sldId="2147483660"/>
        </pc:sldMasterMkLst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2" creationId="{DBA0D12E-E4A3-49FD-A10E-D3CDED2D7177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3" creationId="{4CFBA64C-1C0E-421B-AA97-9EC4C4654272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4" creationId="{8211F306-D622-4DEF-B918-5E3A3BC68F1D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5" creationId="{3666020B-8679-44D4-BC77-B598D6420E46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6" creationId="{5A317753-ECCF-4996-8FF7-0F3F30F53172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7" creationId="{9B949DD5-61E3-4344-B505-728A7C6255FF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8" creationId="{5BD98B3A-98E3-43A1-B9CC-A84C14A01FE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9" creationId="{5616B09D-C294-4278-9F39-58049654F0A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0" creationId="{5DBA6F42-B687-4DC0-8192-C2408BF7680E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1" creationId="{0D62FE42-33E6-4B9C-8C86-75B480B9AAF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2" creationId="{499E3041-2EE5-457F-9EBA-E93AAB172224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3" creationId="{34BC412F-A405-48A3-9F92-82DEFAA438AA}"/>
          </ac:spMkLst>
        </pc:spChg>
        <pc:picChg chg="add del mod">
          <ac:chgData name="w cq" userId="e0736dbbc12f8425" providerId="LiveId" clId="{CCBBB73A-2838-4B45-B0DA-0BF8684F90A7}" dt="2020-12-26T15:40:01.484" v="1501"/>
          <ac:picMkLst>
            <pc:docMk/>
            <pc:sldMasterMk cId="969977971" sldId="2147483660"/>
            <ac:picMk id="15" creationId="{837274BB-95BC-40E4-8C75-06C0A05FB3DF}"/>
          </ac:picMkLst>
        </pc:picChg>
        <pc:cxnChg chg="add del mod">
          <ac:chgData name="w cq" userId="e0736dbbc12f8425" providerId="LiveId" clId="{CCBBB73A-2838-4B45-B0DA-0BF8684F90A7}" dt="2020-12-26T15:40:01.484" v="1501"/>
          <ac:cxnSpMkLst>
            <pc:docMk/>
            <pc:sldMasterMk cId="969977971" sldId="2147483660"/>
            <ac:cxnSpMk id="14" creationId="{9BC299B1-A461-470E-B089-125BA740D967}"/>
          </ac:cxnSpMkLst>
        </pc:cxnChg>
        <pc:sldLayoutChg chg="modSp mod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559957216" sldId="2147483661"/>
          </pc:sldLayoutMkLst>
          <pc:spChg chg="mod">
            <ac:chgData name="w cq" userId="e0736dbbc12f8425" providerId="LiveId" clId="{CCBBB73A-2838-4B45-B0DA-0BF8684F90A7}" dt="2020-12-26T14:41:51.037" v="194" actId="207"/>
            <ac:spMkLst>
              <pc:docMk/>
              <pc:sldMasterMk cId="969977971" sldId="2147483660"/>
              <pc:sldLayoutMk cId="1559957216" sldId="2147483661"/>
              <ac:spMk id="2" creationId="{55B0E1C6-ADB3-4422-9FDB-E29B69BDF1EC}"/>
            </ac:spMkLst>
          </pc:spChg>
          <pc:spChg chg="mod">
            <ac:chgData name="w cq" userId="e0736dbbc12f8425" providerId="LiveId" clId="{CCBBB73A-2838-4B45-B0DA-0BF8684F90A7}" dt="2020-12-26T14:43:01.978" v="200" actId="207"/>
            <ac:spMkLst>
              <pc:docMk/>
              <pc:sldMasterMk cId="969977971" sldId="2147483660"/>
              <pc:sldLayoutMk cId="1559957216" sldId="2147483661"/>
              <ac:spMk id="3" creationId="{82AA0D7A-604F-4807-BF58-D54790F52E5B}"/>
            </ac:spMkLst>
          </pc:spChg>
          <pc:spChg chg="mod">
            <ac:chgData name="w cq" userId="e0736dbbc12f8425" providerId="LiveId" clId="{CCBBB73A-2838-4B45-B0DA-0BF8684F90A7}" dt="2020-12-26T14:37:04.566" v="6" actId="14100"/>
            <ac:spMkLst>
              <pc:docMk/>
              <pc:sldMasterMk cId="969977971" sldId="2147483660"/>
              <pc:sldLayoutMk cId="1559957216" sldId="2147483661"/>
              <ac:spMk id="7" creationId="{2DF804BE-79F7-43DB-A677-5844C44F3094}"/>
            </ac:spMkLst>
          </pc:spChg>
          <pc:spChg chg="mod">
            <ac:chgData name="w cq" userId="e0736dbbc12f8425" providerId="LiveId" clId="{CCBBB73A-2838-4B45-B0DA-0BF8684F90A7}" dt="2020-12-26T14:36:59.528" v="4" actId="14100"/>
            <ac:spMkLst>
              <pc:docMk/>
              <pc:sldMasterMk cId="969977971" sldId="2147483660"/>
              <pc:sldLayoutMk cId="1559957216" sldId="2147483661"/>
              <ac:spMk id="8" creationId="{841BEE81-EF90-4C93-BD88-7F0BBCA37A43}"/>
            </ac:spMkLst>
          </pc:spChg>
          <pc:spChg chg="mod">
            <ac:chgData name="w cq" userId="e0736dbbc12f8425" providerId="LiveId" clId="{CCBBB73A-2838-4B45-B0DA-0BF8684F90A7}" dt="2020-12-26T14:37:14.657" v="8" actId="14100"/>
            <ac:spMkLst>
              <pc:docMk/>
              <pc:sldMasterMk cId="969977971" sldId="2147483660"/>
              <pc:sldLayoutMk cId="1559957216" sldId="2147483661"/>
              <ac:spMk id="9" creationId="{866B2195-789B-40BD-B96B-BE9C70B2213E}"/>
            </ac:spMkLst>
          </pc:spChg>
          <pc:spChg chg="mod">
            <ac:chgData name="w cq" userId="e0736dbbc12f8425" providerId="LiveId" clId="{CCBBB73A-2838-4B45-B0DA-0BF8684F90A7}" dt="2020-12-26T14:37:31.280" v="11" actId="1076"/>
            <ac:spMkLst>
              <pc:docMk/>
              <pc:sldMasterMk cId="969977971" sldId="2147483660"/>
              <pc:sldLayoutMk cId="1559957216" sldId="2147483661"/>
              <ac:spMk id="14" creationId="{7F8526BA-30DB-40B1-AE23-59D07016E8E7}"/>
            </ac:spMkLst>
          </pc:spChg>
          <pc:spChg chg="mod">
            <ac:chgData name="w cq" userId="e0736dbbc12f8425" providerId="LiveId" clId="{CCBBB73A-2838-4B45-B0DA-0BF8684F90A7}" dt="2020-12-26T14:38:40.200" v="22" actId="20577"/>
            <ac:spMkLst>
              <pc:docMk/>
              <pc:sldMasterMk cId="969977971" sldId="2147483660"/>
              <pc:sldLayoutMk cId="1559957216" sldId="2147483661"/>
              <ac:spMk id="18" creationId="{1E53AF84-D4C5-4190-AE72-21DE36E58156}"/>
            </ac:spMkLst>
          </pc:spChg>
          <pc:picChg chg="mod modCrop">
            <ac:chgData name="w cq" userId="e0736dbbc12f8425" providerId="LiveId" clId="{CCBBB73A-2838-4B45-B0DA-0BF8684F90A7}" dt="2020-12-26T14:38:33.416" v="19" actId="1076"/>
            <ac:picMkLst>
              <pc:docMk/>
              <pc:sldMasterMk cId="969977971" sldId="2147483660"/>
              <pc:sldLayoutMk cId="1559957216" sldId="2147483661"/>
              <ac:picMk id="17" creationId="{38ED13AD-D090-4ED9-A31E-8A037AE158D2}"/>
            </ac:picMkLst>
          </pc:picChg>
          <pc:cxnChg chg="mod">
            <ac:chgData name="w cq" userId="e0736dbbc12f8425" providerId="LiveId" clId="{CCBBB73A-2838-4B45-B0DA-0BF8684F90A7}" dt="2020-12-26T14:36:12.177" v="1"/>
            <ac:cxnSpMkLst>
              <pc:docMk/>
              <pc:sldMasterMk cId="969977971" sldId="2147483660"/>
              <pc:sldLayoutMk cId="1559957216" sldId="2147483661"/>
              <ac:cxnSpMk id="12" creationId="{1AF2DB0A-5741-4D8C-A953-6B4D5E5ED1F3}"/>
            </ac:cxnSpMkLst>
          </pc:cxnChg>
        </pc:sldLayoutChg>
        <pc:sldLayoutChg chg="addSp delSp modSp mod ord setBg">
          <pc:chgData name="w cq" userId="e0736dbbc12f8425" providerId="LiveId" clId="{CCBBB73A-2838-4B45-B0DA-0BF8684F90A7}" dt="2020-12-26T15:41:20.120" v="1505" actId="948"/>
          <pc:sldLayoutMkLst>
            <pc:docMk/>
            <pc:sldMasterMk cId="969977971" sldId="2147483660"/>
            <pc:sldLayoutMk cId="1021245446" sldId="2147483662"/>
          </pc:sldLayoutMkLst>
          <pc:spChg chg="mod">
            <ac:chgData name="w cq" userId="e0736dbbc12f8425" providerId="LiveId" clId="{CCBBB73A-2838-4B45-B0DA-0BF8684F90A7}" dt="2020-12-26T15:25:09.333" v="1282" actId="14100"/>
            <ac:spMkLst>
              <pc:docMk/>
              <pc:sldMasterMk cId="969977971" sldId="2147483660"/>
              <pc:sldLayoutMk cId="1021245446" sldId="2147483662"/>
              <ac:spMk id="2" creationId="{D49C480D-036F-4658-BE4D-22528EADC15C}"/>
            </ac:spMkLst>
          </pc:spChg>
          <pc:spChg chg="mod">
            <ac:chgData name="w cq" userId="e0736dbbc12f8425" providerId="LiveId" clId="{CCBBB73A-2838-4B45-B0DA-0BF8684F90A7}" dt="2020-12-26T15:41:20.120" v="1505" actId="948"/>
            <ac:spMkLst>
              <pc:docMk/>
              <pc:sldMasterMk cId="969977971" sldId="2147483660"/>
              <pc:sldLayoutMk cId="1021245446" sldId="2147483662"/>
              <ac:spMk id="3" creationId="{7405D760-8BC8-435B-8440-95494D2C891D}"/>
            </ac:spMkLst>
          </pc:spChg>
          <pc:spChg chg="mod">
            <ac:chgData name="w cq" userId="e0736dbbc12f8425" providerId="LiveId" clId="{CCBBB73A-2838-4B45-B0DA-0BF8684F90A7}" dt="2020-12-26T14:39:44.457" v="137" actId="1035"/>
            <ac:spMkLst>
              <pc:docMk/>
              <pc:sldMasterMk cId="969977971" sldId="2147483660"/>
              <pc:sldLayoutMk cId="1021245446" sldId="2147483662"/>
              <ac:spMk id="10" creationId="{D0A77C41-0625-4601-8DDC-47BE4B21D8C9}"/>
            </ac:spMkLst>
          </pc:spChg>
          <pc:spChg chg="mod">
            <ac:chgData name="w cq" userId="e0736dbbc12f8425" providerId="LiveId" clId="{CCBBB73A-2838-4B45-B0DA-0BF8684F90A7}" dt="2020-12-26T14:39:32.311" v="69" actId="1036"/>
            <ac:spMkLst>
              <pc:docMk/>
              <pc:sldMasterMk cId="969977971" sldId="2147483660"/>
              <pc:sldLayoutMk cId="1021245446" sldId="2147483662"/>
              <ac:spMk id="11" creationId="{47EDB904-189E-4FA6-97BB-E70E4645035B}"/>
            </ac:spMkLst>
          </pc:spChg>
          <pc:picChg chg="add mod">
            <ac:chgData name="w cq" userId="e0736dbbc12f8425" providerId="LiveId" clId="{CCBBB73A-2838-4B45-B0DA-0BF8684F90A7}" dt="2020-12-26T14:40:04.084" v="143"/>
            <ac:picMkLst>
              <pc:docMk/>
              <pc:sldMasterMk cId="969977971" sldId="2147483660"/>
              <pc:sldLayoutMk cId="1021245446" sldId="2147483662"/>
              <ac:picMk id="13" creationId="{C1177980-D905-45B6-BFF1-D16625C5FC19}"/>
            </ac:picMkLst>
          </pc:picChg>
          <pc:picChg chg="del mod">
            <ac:chgData name="w cq" userId="e0736dbbc12f8425" providerId="LiveId" clId="{CCBBB73A-2838-4B45-B0DA-0BF8684F90A7}" dt="2020-12-26T14:40:03.894" v="142" actId="478"/>
            <ac:picMkLst>
              <pc:docMk/>
              <pc:sldMasterMk cId="969977971" sldId="2147483660"/>
              <pc:sldLayoutMk cId="1021245446" sldId="2147483662"/>
              <ac:picMk id="15" creationId="{DEC47284-A105-4778-8015-82D9772AD224}"/>
            </ac:picMkLst>
          </pc:picChg>
          <pc:cxnChg chg="mod">
            <ac:chgData name="w cq" userId="e0736dbbc12f8425" providerId="LiveId" clId="{CCBBB73A-2838-4B45-B0DA-0BF8684F90A7}" dt="2020-12-26T15:26:34.152" v="1287" actId="208"/>
            <ac:cxnSpMkLst>
              <pc:docMk/>
              <pc:sldMasterMk cId="969977971" sldId="2147483660"/>
              <pc:sldLayoutMk cId="1021245446" sldId="2147483662"/>
              <ac:cxnSpMk id="12" creationId="{C973A852-E10B-4D7D-9DED-32A61201F2E1}"/>
            </ac:cxnSpMkLst>
          </pc:cxnChg>
        </pc:sldLayoutChg>
        <pc:sldLayoutChg chg="addSp delSp modSp mod setBg">
          <pc:chgData name="w cq" userId="e0736dbbc12f8425" providerId="LiveId" clId="{CCBBB73A-2838-4B45-B0DA-0BF8684F90A7}" dt="2020-12-26T15:41:33.219" v="1506" actId="948"/>
          <pc:sldLayoutMkLst>
            <pc:docMk/>
            <pc:sldMasterMk cId="969977971" sldId="2147483660"/>
            <pc:sldLayoutMk cId="1628209256" sldId="2147483663"/>
          </pc:sldLayoutMkLst>
          <pc:spChg chg="mod">
            <ac:chgData name="w cq" userId="e0736dbbc12f8425" providerId="LiveId" clId="{CCBBB73A-2838-4B45-B0DA-0BF8684F90A7}" dt="2020-12-26T15:41:33.219" v="1506" actId="948"/>
            <ac:spMkLst>
              <pc:docMk/>
              <pc:sldMasterMk cId="969977971" sldId="2147483660"/>
              <pc:sldLayoutMk cId="1628209256" sldId="2147483663"/>
              <ac:spMk id="10" creationId="{D179E5F4-0A59-422A-86AB-AB9D19F9C0C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4" creationId="{0DC9C271-6F0E-4761-81A5-2A3F51EB028F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6" creationId="{1203B932-1932-46DD-92B6-D7801CAFD53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9" creationId="{6153AE27-FAC3-4A70-814A-C961CE98C257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20" creationId="{D305BC3D-F1FE-4A76-BE3A-749539015FEC}"/>
            </ac:spMkLst>
          </pc:spChg>
          <pc:grpChg chg="mod">
            <ac:chgData name="w cq" userId="e0736dbbc12f8425" providerId="LiveId" clId="{CCBBB73A-2838-4B45-B0DA-0BF8684F90A7}" dt="2020-12-26T14:39:03.633" v="23" actId="14100"/>
            <ac:grpSpMkLst>
              <pc:docMk/>
              <pc:sldMasterMk cId="969977971" sldId="2147483660"/>
              <pc:sldLayoutMk cId="1628209256" sldId="2147483663"/>
              <ac:grpSpMk id="17" creationId="{19D638EA-030F-4E84-9C5F-2624FE69FFF5}"/>
            </ac:grpSpMkLst>
          </pc:grpChg>
          <pc:grpChg chg="mod">
            <ac:chgData name="w cq" userId="e0736dbbc12f8425" providerId="LiveId" clId="{CCBBB73A-2838-4B45-B0DA-0BF8684F90A7}" dt="2020-12-26T14:39:13.060" v="26" actId="14100"/>
            <ac:grpSpMkLst>
              <pc:docMk/>
              <pc:sldMasterMk cId="969977971" sldId="2147483660"/>
              <pc:sldLayoutMk cId="1628209256" sldId="2147483663"/>
              <ac:grpSpMk id="18" creationId="{BA531AA5-BA2A-40D6-A31E-28D393486ED7}"/>
            </ac:grpSpMkLst>
          </pc:grpChg>
          <pc:picChg chg="add mod">
            <ac:chgData name="w cq" userId="e0736dbbc12f8425" providerId="LiveId" clId="{CCBBB73A-2838-4B45-B0DA-0BF8684F90A7}" dt="2020-12-26T14:40:01.092" v="141" actId="1076"/>
            <ac:picMkLst>
              <pc:docMk/>
              <pc:sldMasterMk cId="969977971" sldId="2147483660"/>
              <pc:sldLayoutMk cId="1628209256" sldId="2147483663"/>
              <ac:picMk id="13" creationId="{94D1AF3B-3964-4672-956A-88F86FDDE363}"/>
            </ac:picMkLst>
          </pc:picChg>
          <pc:picChg chg="del mod">
            <ac:chgData name="w cq" userId="e0736dbbc12f8425" providerId="LiveId" clId="{CCBBB73A-2838-4B45-B0DA-0BF8684F90A7}" dt="2020-12-26T14:39:58.329" v="139" actId="478"/>
            <ac:picMkLst>
              <pc:docMk/>
              <pc:sldMasterMk cId="969977971" sldId="2147483660"/>
              <pc:sldLayoutMk cId="1628209256" sldId="2147483663"/>
              <ac:picMk id="15" creationId="{36924E10-BB8E-4B8E-947D-078EDCF37462}"/>
            </ac:picMkLst>
          </pc:picChg>
        </pc:sldLayoutChg>
        <pc:sldLayoutChg chg="addSp delSp modSp mod setBg">
          <pc:chgData name="w cq" userId="e0736dbbc12f8425" providerId="LiveId" clId="{CCBBB73A-2838-4B45-B0DA-0BF8684F90A7}" dt="2020-12-26T15:12:55.592" v="1062" actId="14100"/>
          <pc:sldLayoutMkLst>
            <pc:docMk/>
            <pc:sldMasterMk cId="969977971" sldId="2147483660"/>
            <pc:sldLayoutMk cId="1856722712" sldId="2147483664"/>
          </pc:sldLayoutMkLst>
          <pc:spChg chg="mod">
            <ac:chgData name="w cq" userId="e0736dbbc12f8425" providerId="LiveId" clId="{CCBBB73A-2838-4B45-B0DA-0BF8684F90A7}" dt="2020-12-26T14:42:06.955" v="197" actId="207"/>
            <ac:spMkLst>
              <pc:docMk/>
              <pc:sldMasterMk cId="969977971" sldId="2147483660"/>
              <pc:sldLayoutMk cId="1856722712" sldId="2147483664"/>
              <ac:spMk id="2" creationId="{EDA8C3FB-6D4C-47C3-9A6D-5AEEEF5E12E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3" creationId="{C6046765-1A67-4CAE-AE95-5D838BCB479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9" creationId="{8D38B44F-0F38-4C22-8283-DDC8AF3CC962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0" creationId="{445777BD-B24B-42C6-B5D8-3B38DDBFA7ED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6" creationId="{8A66DCCD-84FB-41B5-9B75-019893BF47A7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7" creationId="{8C9DC7F4-4808-47CA-8331-F3B23933A8CF}"/>
            </ac:spMkLst>
          </pc:spChg>
          <pc:grpChg chg="mod">
            <ac:chgData name="w cq" userId="e0736dbbc12f8425" providerId="LiveId" clId="{CCBBB73A-2838-4B45-B0DA-0BF8684F90A7}" dt="2020-12-26T15:12:55.592" v="1062" actId="14100"/>
            <ac:grpSpMkLst>
              <pc:docMk/>
              <pc:sldMasterMk cId="969977971" sldId="2147483660"/>
              <pc:sldLayoutMk cId="1856722712" sldId="2147483664"/>
              <ac:grpSpMk id="14" creationId="{35B6BB24-1F65-4213-ACFF-F4DF8A08BF63}"/>
            </ac:grpSpMkLst>
          </pc:grpChg>
          <pc:grpChg chg="mod">
            <ac:chgData name="w cq" userId="e0736dbbc12f8425" providerId="LiveId" clId="{CCBBB73A-2838-4B45-B0DA-0BF8684F90A7}" dt="2020-12-26T15:12:55.592" v="1062" actId="14100"/>
            <ac:grpSpMkLst>
              <pc:docMk/>
              <pc:sldMasterMk cId="969977971" sldId="2147483660"/>
              <pc:sldLayoutMk cId="1856722712" sldId="2147483664"/>
              <ac:grpSpMk id="15" creationId="{B2FF7E27-804B-415D-A4B3-F47D18DA31C3}"/>
            </ac:grpSpMkLst>
          </pc:grpChg>
          <pc:picChg chg="del mod">
            <ac:chgData name="w cq" userId="e0736dbbc12f8425" providerId="LiveId" clId="{CCBBB73A-2838-4B45-B0DA-0BF8684F90A7}" dt="2020-12-26T14:40:07.655" v="144" actId="478"/>
            <ac:picMkLst>
              <pc:docMk/>
              <pc:sldMasterMk cId="969977971" sldId="2147483660"/>
              <pc:sldLayoutMk cId="1856722712" sldId="2147483664"/>
              <ac:picMk id="7" creationId="{7A4D1AEF-AEC4-49C5-9312-358C3FF9762C}"/>
            </ac:picMkLst>
          </pc:picChg>
          <pc:picChg chg="add mod">
            <ac:chgData name="w cq" userId="e0736dbbc12f8425" providerId="LiveId" clId="{CCBBB73A-2838-4B45-B0DA-0BF8684F90A7}" dt="2020-12-26T14:40:07.904" v="145"/>
            <ac:picMkLst>
              <pc:docMk/>
              <pc:sldMasterMk cId="969977971" sldId="2147483660"/>
              <pc:sldLayoutMk cId="1856722712" sldId="2147483664"/>
              <ac:picMk id="18" creationId="{358D1932-E57F-4CE3-9ABE-EEA4119F990F}"/>
            </ac:picMkLst>
          </pc:picChg>
        </pc:sldLayoutChg>
        <pc:sldLayoutChg chg="addSp delSp modSp mod setBg">
          <pc:chgData name="w cq" userId="e0736dbbc12f8425" providerId="LiveId" clId="{CCBBB73A-2838-4B45-B0DA-0BF8684F90A7}" dt="2020-12-26T15:41:52.044" v="1507" actId="948"/>
          <pc:sldLayoutMkLst>
            <pc:docMk/>
            <pc:sldMasterMk cId="969977971" sldId="2147483660"/>
            <pc:sldLayoutMk cId="3024366714" sldId="2147483665"/>
          </pc:sldLayoutMkLst>
          <pc:spChg chg="mod">
            <ac:chgData name="w cq" userId="e0736dbbc12f8425" providerId="LiveId" clId="{CCBBB73A-2838-4B45-B0DA-0BF8684F90A7}" dt="2020-12-26T15:25:15.027" v="1283" actId="122"/>
            <ac:spMkLst>
              <pc:docMk/>
              <pc:sldMasterMk cId="969977971" sldId="2147483660"/>
              <pc:sldLayoutMk cId="3024366714" sldId="2147483665"/>
              <ac:spMk id="2" creationId="{ECC624F0-F531-4577-9D04-A95426EAE0B7}"/>
            </ac:spMkLst>
          </pc:spChg>
          <pc:spChg chg="mod">
            <ac:chgData name="w cq" userId="e0736dbbc12f8425" providerId="LiveId" clId="{CCBBB73A-2838-4B45-B0DA-0BF8684F90A7}" dt="2020-12-26T15:41:52.044" v="1507" actId="948"/>
            <ac:spMkLst>
              <pc:docMk/>
              <pc:sldMasterMk cId="969977971" sldId="2147483660"/>
              <pc:sldLayoutMk cId="3024366714" sldId="2147483665"/>
              <ac:spMk id="3" creationId="{E4567D2E-7A72-49F0-AE41-AE9D2436E75D}"/>
            </ac:spMkLst>
          </pc:spChg>
          <pc:spChg chg="mod">
            <ac:chgData name="w cq" userId="e0736dbbc12f8425" providerId="LiveId" clId="{CCBBB73A-2838-4B45-B0DA-0BF8684F90A7}" dt="2020-12-26T15:41:52.044" v="1507" actId="948"/>
            <ac:spMkLst>
              <pc:docMk/>
              <pc:sldMasterMk cId="969977971" sldId="2147483660"/>
              <pc:sldLayoutMk cId="3024366714" sldId="2147483665"/>
              <ac:spMk id="4" creationId="{0BD4E06F-08A9-483D-9C08-3775E5B1D09A}"/>
            </ac:spMkLst>
          </pc:spChg>
          <pc:spChg chg="add mod ord">
            <ac:chgData name="w cq" userId="e0736dbbc12f8425" providerId="LiveId" clId="{CCBBB73A-2838-4B45-B0DA-0BF8684F90A7}" dt="2020-12-26T15:14:01.005" v="1067" actId="108"/>
            <ac:spMkLst>
              <pc:docMk/>
              <pc:sldMasterMk cId="969977971" sldId="2147483660"/>
              <pc:sldLayoutMk cId="3024366714" sldId="2147483665"/>
              <ac:spMk id="8" creationId="{93574C7C-10F5-4063-9A2E-0D2642217FE0}"/>
            </ac:spMkLst>
          </pc:spChg>
          <pc:spChg chg="add mod ord">
            <ac:chgData name="w cq" userId="e0736dbbc12f8425" providerId="LiveId" clId="{CCBBB73A-2838-4B45-B0DA-0BF8684F90A7}" dt="2020-12-26T15:12:40.634" v="1061" actId="167"/>
            <ac:spMkLst>
              <pc:docMk/>
              <pc:sldMasterMk cId="969977971" sldId="2147483660"/>
              <pc:sldLayoutMk cId="3024366714" sldId="2147483665"/>
              <ac:spMk id="9" creationId="{D7F11028-DCEE-45F7-A5B1-1788B2F7347C}"/>
            </ac:spMkLst>
          </pc:spChg>
          <pc:picChg chg="add mod ord">
            <ac:chgData name="w cq" userId="e0736dbbc12f8425" providerId="LiveId" clId="{CCBBB73A-2838-4B45-B0DA-0BF8684F90A7}" dt="2020-12-26T15:12:40.634" v="1061" actId="167"/>
            <ac:picMkLst>
              <pc:docMk/>
              <pc:sldMasterMk cId="969977971" sldId="2147483660"/>
              <pc:sldLayoutMk cId="3024366714" sldId="2147483665"/>
              <ac:picMk id="10" creationId="{C9C3CD7D-C456-43AD-A961-B4589689AE20}"/>
            </ac:picMkLst>
          </pc:picChg>
          <pc:cxnChg chg="add del mod">
            <ac:chgData name="w cq" userId="e0736dbbc12f8425" providerId="LiveId" clId="{CCBBB73A-2838-4B45-B0DA-0BF8684F90A7}" dt="2020-12-26T15:24:53.556" v="1280" actId="478"/>
            <ac:cxnSpMkLst>
              <pc:docMk/>
              <pc:sldMasterMk cId="969977971" sldId="2147483660"/>
              <pc:sldLayoutMk cId="3024366714" sldId="2147483665"/>
              <ac:cxnSpMk id="11" creationId="{36FB6E9A-4443-4FD4-AB5C-250578BA5BD0}"/>
            </ac:cxnSpMkLst>
          </pc:cxnChg>
          <pc:cxnChg chg="add del mod">
            <ac:chgData name="w cq" userId="e0736dbbc12f8425" providerId="LiveId" clId="{CCBBB73A-2838-4B45-B0DA-0BF8684F90A7}" dt="2020-12-26T15:26:40.006" v="1288" actId="478"/>
            <ac:cxnSpMkLst>
              <pc:docMk/>
              <pc:sldMasterMk cId="969977971" sldId="2147483660"/>
              <pc:sldLayoutMk cId="3024366714" sldId="2147483665"/>
              <ac:cxnSpMk id="12" creationId="{E91C3417-6B94-4957-BFE5-66F18E955847}"/>
            </ac:cxnSpMkLst>
          </pc:cxnChg>
          <pc:cxnChg chg="add mod">
            <ac:chgData name="w cq" userId="e0736dbbc12f8425" providerId="LiveId" clId="{CCBBB73A-2838-4B45-B0DA-0BF8684F90A7}" dt="2020-12-26T15:26:40.240" v="1289"/>
            <ac:cxnSpMkLst>
              <pc:docMk/>
              <pc:sldMasterMk cId="969977971" sldId="2147483660"/>
              <pc:sldLayoutMk cId="3024366714" sldId="2147483665"/>
              <ac:cxnSpMk id="13" creationId="{1EDDA2DB-3924-49E4-A729-D3C6FD620894}"/>
            </ac:cxnSpMkLst>
          </pc:cxnChg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2035004702" sldId="2147483666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2" creationId="{65B7C79D-011D-42B0-BA8D-5DC4362AAF3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3" creationId="{561C3A82-A189-4A15-BEB7-3FF3095B8E2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4" creationId="{582BC520-C4DB-4CBC-B1E8-2149F0BFFE2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5" creationId="{D63EC4CD-600E-4238-8B12-DBD0006B5E10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6" creationId="{69AF97B6-D6E5-4079-B83F-83630AD00B3E}"/>
            </ac:spMkLst>
          </pc:spChg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367761209" sldId="2147483667"/>
          </pc:sldLayoutMkLst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796530374" sldId="2147483668"/>
          </pc:sldLayoutMkLst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452275545" sldId="2147483669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2" creationId="{A86F0FC7-7B45-460C-946B-05EEE349B8BE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3" creationId="{51093B13-BC85-4983-83A7-BC180BB12665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4" creationId="{6082D62E-4AAF-41A3-900F-0FF78F889998}"/>
            </ac:spMkLst>
          </pc:spChg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072622266" sldId="2147483670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2" creationId="{6061F327-EF22-4CFE-B10F-CDA79FB416A5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3" creationId="{4FC41EDE-8429-4050-8070-325E9C75748C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4" creationId="{D249D132-8B3A-4AA6-A33B-B1AEBDC9FE69}"/>
            </ac:spMkLst>
          </pc:spChg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142748039" sldId="2147483671"/>
          </pc:sldLayoutMkLst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753309455" sldId="2147483672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753309455" sldId="2147483672"/>
              <ac:spMk id="2" creationId="{6384AB60-99D1-4434-B052-D07ADF445372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753309455" sldId="2147483672"/>
              <ac:spMk id="3" creationId="{CF339B2F-934C-404A-B4E5-0B9AF5C0EF86}"/>
            </ac:spMkLst>
          </pc:spChg>
        </pc:sldLayoutChg>
        <pc:sldLayoutChg chg="add del mod">
          <pc:chgData name="w cq" userId="e0736dbbc12f8425" providerId="LiveId" clId="{CCBBB73A-2838-4B45-B0DA-0BF8684F90A7}" dt="2020-12-26T15:44:21.968" v="1580" actId="2696"/>
          <pc:sldLayoutMkLst>
            <pc:docMk/>
            <pc:sldMasterMk cId="969977971" sldId="2147483660"/>
            <pc:sldLayoutMk cId="63805224" sldId="2147483673"/>
          </pc:sldLayoutMkLst>
        </pc:sldLayoutChg>
        <pc:sldLayoutChg chg="add mod">
          <pc:chgData name="w cq" userId="e0736dbbc12f8425" providerId="LiveId" clId="{CCBBB73A-2838-4B45-B0DA-0BF8684F90A7}" dt="2020-12-26T15:49:51.350" v="1656" actId="22"/>
          <pc:sldLayoutMkLst>
            <pc:docMk/>
            <pc:sldMasterMk cId="969977971" sldId="2147483660"/>
            <pc:sldLayoutMk cId="2095202965" sldId="2147483673"/>
          </pc:sldLayoutMkLst>
        </pc:sldLayoutChg>
        <pc:sldLayoutChg chg="add del mod">
          <pc:chgData name="w cq" userId="e0736dbbc12f8425" providerId="LiveId" clId="{CCBBB73A-2838-4B45-B0DA-0BF8684F90A7}" dt="2020-12-26T15:44:22.638" v="1581" actId="2696"/>
          <pc:sldLayoutMkLst>
            <pc:docMk/>
            <pc:sldMasterMk cId="969977971" sldId="2147483660"/>
            <pc:sldLayoutMk cId="2754561091" sldId="2147483674"/>
          </pc:sldLayoutMkLst>
        </pc:sldLayoutChg>
        <pc:sldLayoutChg chg="add mod">
          <pc:chgData name="w cq" userId="e0736dbbc12f8425" providerId="LiveId" clId="{CCBBB73A-2838-4B45-B0DA-0BF8684F90A7}" dt="2020-12-26T15:50:16.585" v="1659" actId="22"/>
          <pc:sldLayoutMkLst>
            <pc:docMk/>
            <pc:sldMasterMk cId="969977971" sldId="2147483660"/>
            <pc:sldLayoutMk cId="3092058643" sldId="2147483674"/>
          </pc:sldLayoutMkLst>
        </pc:sldLayoutChg>
        <pc:sldLayoutChg chg="add mod">
          <pc:chgData name="w cq" userId="e0736dbbc12f8425" providerId="LiveId" clId="{CCBBB73A-2838-4B45-B0DA-0BF8684F90A7}" dt="2020-12-27T13:50:11.162" v="1713" actId="22"/>
          <pc:sldLayoutMkLst>
            <pc:docMk/>
            <pc:sldMasterMk cId="969977971" sldId="2147483660"/>
            <pc:sldLayoutMk cId="3812175066" sldId="2147483675"/>
          </pc:sldLayoutMkLst>
        </pc:sldLayoutChg>
        <pc:sldLayoutChg chg="add mod">
          <pc:chgData name="w cq" userId="e0736dbbc12f8425" providerId="LiveId" clId="{CCBBB73A-2838-4B45-B0DA-0BF8684F90A7}" dt="2020-12-27T13:53:34.156" v="1726" actId="22"/>
          <pc:sldLayoutMkLst>
            <pc:docMk/>
            <pc:sldMasterMk cId="969977971" sldId="2147483660"/>
            <pc:sldLayoutMk cId="1199040784" sldId="2147483676"/>
          </pc:sldLayoutMkLst>
        </pc:sldLayoutChg>
        <pc:sldLayoutChg chg="add mod">
          <pc:chgData name="w cq" userId="e0736dbbc12f8425" providerId="LiveId" clId="{CCBBB73A-2838-4B45-B0DA-0BF8684F90A7}" dt="2020-12-27T14:45:45.149" v="1773" actId="22"/>
          <pc:sldLayoutMkLst>
            <pc:docMk/>
            <pc:sldMasterMk cId="969977971" sldId="2147483660"/>
            <pc:sldLayoutMk cId="1807450311" sldId="2147483677"/>
          </pc:sldLayoutMkLst>
        </pc:sldLayoutChg>
        <pc:sldLayoutChg chg="add mod">
          <pc:chgData name="w cq" userId="e0736dbbc12f8425" providerId="LiveId" clId="{CCBBB73A-2838-4B45-B0DA-0BF8684F90A7}" dt="2020-12-27T14:51:04.687" v="1807" actId="22"/>
          <pc:sldLayoutMkLst>
            <pc:docMk/>
            <pc:sldMasterMk cId="969977971" sldId="2147483660"/>
            <pc:sldLayoutMk cId="2958436677" sldId="2147483678"/>
          </pc:sldLayoutMkLst>
        </pc:sldLayoutChg>
      </pc:sldMasterChg>
    </pc:docChg>
  </pc:docChgLst>
  <pc:docChgLst>
    <pc:chgData name="w cq" userId="e0736dbbc12f8425" providerId="LiveId" clId="{D04CBA5E-171A-413D-BDFA-79EA5F6F11A9}"/>
    <pc:docChg chg="undo redo custSel addSld delSld modSld sldOrd">
      <pc:chgData name="w cq" userId="e0736dbbc12f8425" providerId="LiveId" clId="{D04CBA5E-171A-413D-BDFA-79EA5F6F11A9}" dt="2021-03-03T06:57:50.598" v="2421" actId="20577"/>
      <pc:docMkLst>
        <pc:docMk/>
      </pc:docMkLst>
      <pc:sldChg chg="modSp mod">
        <pc:chgData name="w cq" userId="e0736dbbc12f8425" providerId="LiveId" clId="{D04CBA5E-171A-413D-BDFA-79EA5F6F11A9}" dt="2021-02-25T04:05:07.238" v="65" actId="20577"/>
        <pc:sldMkLst>
          <pc:docMk/>
          <pc:sldMk cId="1152001519" sldId="256"/>
        </pc:sldMkLst>
        <pc:spChg chg="mod">
          <ac:chgData name="w cq" userId="e0736dbbc12f8425" providerId="LiveId" clId="{D04CBA5E-171A-413D-BDFA-79EA5F6F11A9}" dt="2021-02-25T04:05:07.238" v="65" actId="20577"/>
          <ac:spMkLst>
            <pc:docMk/>
            <pc:sldMk cId="1152001519" sldId="256"/>
            <ac:spMk id="2" creationId="{55042743-A78F-46DA-9E95-8642E27CCA9A}"/>
          </ac:spMkLst>
        </pc:spChg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2248338910" sldId="263"/>
        </pc:sldMkLst>
      </pc:sldChg>
      <pc:sldChg chg="modSp add del mod">
        <pc:chgData name="w cq" userId="e0736dbbc12f8425" providerId="LiveId" clId="{D04CBA5E-171A-413D-BDFA-79EA5F6F11A9}" dt="2021-02-25T04:05:54.950" v="68"/>
        <pc:sldMkLst>
          <pc:docMk/>
          <pc:sldMk cId="2531065705" sldId="264"/>
        </pc:sldMkLst>
        <pc:spChg chg="mod">
          <ac:chgData name="w cq" userId="e0736dbbc12f8425" providerId="LiveId" clId="{D04CBA5E-171A-413D-BDFA-79EA5F6F11A9}" dt="2021-02-25T04:05:54.950" v="68"/>
          <ac:spMkLst>
            <pc:docMk/>
            <pc:sldMk cId="2531065705" sldId="264"/>
            <ac:spMk id="4" creationId="{40B791E7-6790-41E7-80CD-AB6EB5822692}"/>
          </ac:spMkLst>
        </pc:spChg>
      </pc:sldChg>
      <pc:sldChg chg="add del">
        <pc:chgData name="w cq" userId="e0736dbbc12f8425" providerId="LiveId" clId="{D04CBA5E-171A-413D-BDFA-79EA5F6F11A9}" dt="2021-02-25T04:02:17.636" v="1"/>
        <pc:sldMkLst>
          <pc:docMk/>
          <pc:sldMk cId="2620582022" sldId="265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3521911541" sldId="269"/>
        </pc:sldMkLst>
      </pc:sldChg>
      <pc:sldChg chg="add del">
        <pc:chgData name="w cq" userId="e0736dbbc12f8425" providerId="LiveId" clId="{D04CBA5E-171A-413D-BDFA-79EA5F6F11A9}" dt="2021-02-25T04:02:17.636" v="1"/>
        <pc:sldMkLst>
          <pc:docMk/>
          <pc:sldMk cId="659090380" sldId="293"/>
        </pc:sldMkLst>
      </pc:sldChg>
      <pc:sldChg chg="add del">
        <pc:chgData name="w cq" userId="e0736dbbc12f8425" providerId="LiveId" clId="{D04CBA5E-171A-413D-BDFA-79EA5F6F11A9}" dt="2021-02-25T04:02:17.636" v="1"/>
        <pc:sldMkLst>
          <pc:docMk/>
          <pc:sldMk cId="2236846523" sldId="327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3737282280" sldId="330"/>
        </pc:sldMkLst>
      </pc:sldChg>
      <pc:sldChg chg="add del">
        <pc:chgData name="w cq" userId="e0736dbbc12f8425" providerId="LiveId" clId="{D04CBA5E-171A-413D-BDFA-79EA5F6F11A9}" dt="2021-02-25T04:02:17.636" v="1"/>
        <pc:sldMkLst>
          <pc:docMk/>
          <pc:sldMk cId="713309537" sldId="348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2300759193" sldId="349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2036574142" sldId="350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3021030478" sldId="351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3309774681" sldId="352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195791368" sldId="353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285806513" sldId="354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3406553233" sldId="356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4209525784" sldId="357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1215918624" sldId="358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343894183" sldId="359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3345304538" sldId="361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2537589040" sldId="362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2485142924" sldId="363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991626252" sldId="364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4152899042" sldId="365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3572259560" sldId="366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1628115954" sldId="367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746151339" sldId="368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146132081" sldId="369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3394984490" sldId="370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3839941144" sldId="371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1631811558" sldId="372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3004711184" sldId="373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4092735117" sldId="375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2696453188" sldId="376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1820790922" sldId="377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2762977090" sldId="378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1933506840" sldId="379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609567762" sldId="380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1755038198" sldId="381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2151141903" sldId="382"/>
        </pc:sldMkLst>
      </pc:sldChg>
      <pc:sldChg chg="modSp add mod">
        <pc:chgData name="w cq" userId="e0736dbbc12f8425" providerId="LiveId" clId="{D04CBA5E-171A-413D-BDFA-79EA5F6F11A9}" dt="2021-02-25T04:02:30.685" v="5" actId="208"/>
        <pc:sldMkLst>
          <pc:docMk/>
          <pc:sldMk cId="3276559040" sldId="382"/>
        </pc:sldMkLst>
        <pc:picChg chg="mod">
          <ac:chgData name="w cq" userId="e0736dbbc12f8425" providerId="LiveId" clId="{D04CBA5E-171A-413D-BDFA-79EA5F6F11A9}" dt="2021-02-25T04:02:30.685" v="5" actId="208"/>
          <ac:picMkLst>
            <pc:docMk/>
            <pc:sldMk cId="3276559040" sldId="382"/>
            <ac:picMk id="4" creationId="{467DB27A-052D-4DB0-A30C-2E96962AFC60}"/>
          </ac:picMkLst>
        </pc:picChg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918536000" sldId="383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4255432689" sldId="384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1634515550" sldId="385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1977483012" sldId="386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2870103988" sldId="387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930500617" sldId="388"/>
        </pc:sldMkLst>
      </pc:sldChg>
      <pc:sldChg chg="del">
        <pc:chgData name="w cq" userId="e0736dbbc12f8425" providerId="LiveId" clId="{D04CBA5E-171A-413D-BDFA-79EA5F6F11A9}" dt="2021-02-25T04:02:00.783" v="0" actId="2696"/>
        <pc:sldMkLst>
          <pc:docMk/>
          <pc:sldMk cId="2198885684" sldId="389"/>
        </pc:sldMkLst>
      </pc:sldChg>
      <pc:sldChg chg="add ord">
        <pc:chgData name="w cq" userId="e0736dbbc12f8425" providerId="LiveId" clId="{D04CBA5E-171A-413D-BDFA-79EA5F6F11A9}" dt="2021-02-25T07:44:24.944" v="2100"/>
        <pc:sldMkLst>
          <pc:docMk/>
          <pc:sldMk cId="2870103988" sldId="406"/>
        </pc:sldMkLst>
      </pc:sldChg>
      <pc:sldChg chg="add">
        <pc:chgData name="w cq" userId="e0736dbbc12f8425" providerId="LiveId" clId="{D04CBA5E-171A-413D-BDFA-79EA5F6F11A9}" dt="2021-02-25T04:02:17.636" v="1"/>
        <pc:sldMkLst>
          <pc:docMk/>
          <pc:sldMk cId="599956524" sldId="428"/>
        </pc:sldMkLst>
      </pc:sldChg>
      <pc:sldChg chg="add">
        <pc:chgData name="w cq" userId="e0736dbbc12f8425" providerId="LiveId" clId="{D04CBA5E-171A-413D-BDFA-79EA5F6F11A9}" dt="2021-02-25T04:02:17.636" v="1"/>
        <pc:sldMkLst>
          <pc:docMk/>
          <pc:sldMk cId="1518944868" sldId="444"/>
        </pc:sldMkLst>
      </pc:sldChg>
      <pc:sldChg chg="add">
        <pc:chgData name="w cq" userId="e0736dbbc12f8425" providerId="LiveId" clId="{D04CBA5E-171A-413D-BDFA-79EA5F6F11A9}" dt="2021-02-25T04:02:17.636" v="1"/>
        <pc:sldMkLst>
          <pc:docMk/>
          <pc:sldMk cId="4211647207" sldId="470"/>
        </pc:sldMkLst>
      </pc:sldChg>
      <pc:sldChg chg="modSp add mod chgLayout">
        <pc:chgData name="w cq" userId="e0736dbbc12f8425" providerId="LiveId" clId="{D04CBA5E-171A-413D-BDFA-79EA5F6F11A9}" dt="2021-02-25T04:04:34.983" v="56" actId="207"/>
        <pc:sldMkLst>
          <pc:docMk/>
          <pc:sldMk cId="303014306" sldId="471"/>
        </pc:sldMkLst>
        <pc:spChg chg="mod ord">
          <ac:chgData name="w cq" userId="e0736dbbc12f8425" providerId="LiveId" clId="{D04CBA5E-171A-413D-BDFA-79EA5F6F11A9}" dt="2021-02-25T04:03:23.028" v="30" actId="700"/>
          <ac:spMkLst>
            <pc:docMk/>
            <pc:sldMk cId="303014306" sldId="471"/>
            <ac:spMk id="2" creationId="{7CFD6F1C-0A12-429B-8544-515631CC154A}"/>
          </ac:spMkLst>
        </pc:spChg>
        <pc:spChg chg="mod ord">
          <ac:chgData name="w cq" userId="e0736dbbc12f8425" providerId="LiveId" clId="{D04CBA5E-171A-413D-BDFA-79EA5F6F11A9}" dt="2021-02-25T04:04:34.983" v="56" actId="207"/>
          <ac:spMkLst>
            <pc:docMk/>
            <pc:sldMk cId="303014306" sldId="471"/>
            <ac:spMk id="3" creationId="{DD39A8DC-F924-423A-A154-5D002F1E9EEE}"/>
          </ac:spMkLst>
        </pc:spChg>
      </pc:sldChg>
      <pc:sldChg chg="addSp delSp modSp add mod">
        <pc:chgData name="w cq" userId="e0736dbbc12f8425" providerId="LiveId" clId="{D04CBA5E-171A-413D-BDFA-79EA5F6F11A9}" dt="2021-02-25T04:14:22.625" v="329" actId="404"/>
        <pc:sldMkLst>
          <pc:docMk/>
          <pc:sldMk cId="719255485" sldId="472"/>
        </pc:sldMkLst>
        <pc:spChg chg="mod">
          <ac:chgData name="w cq" userId="e0736dbbc12f8425" providerId="LiveId" clId="{D04CBA5E-171A-413D-BDFA-79EA5F6F11A9}" dt="2021-02-25T04:11:45.450" v="157" actId="20577"/>
          <ac:spMkLst>
            <pc:docMk/>
            <pc:sldMk cId="719255485" sldId="472"/>
            <ac:spMk id="3" creationId="{40A275EF-8F40-420C-97F0-1672BD9C4E67}"/>
          </ac:spMkLst>
        </pc:spChg>
        <pc:spChg chg="add del mod">
          <ac:chgData name="w cq" userId="e0736dbbc12f8425" providerId="LiveId" clId="{D04CBA5E-171A-413D-BDFA-79EA5F6F11A9}" dt="2021-02-25T04:10:35.289" v="101" actId="478"/>
          <ac:spMkLst>
            <pc:docMk/>
            <pc:sldMk cId="719255485" sldId="472"/>
            <ac:spMk id="4" creationId="{3D78B041-62C2-4D12-BE0E-516A7D8BE732}"/>
          </ac:spMkLst>
        </pc:spChg>
        <pc:spChg chg="add mod">
          <ac:chgData name="w cq" userId="e0736dbbc12f8425" providerId="LiveId" clId="{D04CBA5E-171A-413D-BDFA-79EA5F6F11A9}" dt="2021-02-25T04:14:13.439" v="328" actId="1037"/>
          <ac:spMkLst>
            <pc:docMk/>
            <pc:sldMk cId="719255485" sldId="472"/>
            <ac:spMk id="5" creationId="{F4E9B5DA-7977-4F41-BFCA-EAD7E2CA0BD8}"/>
          </ac:spMkLst>
        </pc:spChg>
        <pc:spChg chg="add mod">
          <ac:chgData name="w cq" userId="e0736dbbc12f8425" providerId="LiveId" clId="{D04CBA5E-171A-413D-BDFA-79EA5F6F11A9}" dt="2021-02-25T04:14:22.625" v="329" actId="404"/>
          <ac:spMkLst>
            <pc:docMk/>
            <pc:sldMk cId="719255485" sldId="472"/>
            <ac:spMk id="6" creationId="{292B515F-3709-4177-8024-012DFE49AE70}"/>
          </ac:spMkLst>
        </pc:spChg>
        <pc:cxnChg chg="add mod">
          <ac:chgData name="w cq" userId="e0736dbbc12f8425" providerId="LiveId" clId="{D04CBA5E-171A-413D-BDFA-79EA5F6F11A9}" dt="2021-02-25T04:14:13.439" v="328" actId="1037"/>
          <ac:cxnSpMkLst>
            <pc:docMk/>
            <pc:sldMk cId="719255485" sldId="472"/>
            <ac:cxnSpMk id="8" creationId="{0C0F1426-CBBD-4BDC-AE6F-85A21D797E10}"/>
          </ac:cxnSpMkLst>
        </pc:cxnChg>
      </pc:sldChg>
      <pc:sldChg chg="modSp add mod">
        <pc:chgData name="w cq" userId="e0736dbbc12f8425" providerId="LiveId" clId="{D04CBA5E-171A-413D-BDFA-79EA5F6F11A9}" dt="2021-02-25T07:52:39.879" v="2181" actId="403"/>
        <pc:sldMkLst>
          <pc:docMk/>
          <pc:sldMk cId="2962427003" sldId="473"/>
        </pc:sldMkLst>
        <pc:spChg chg="mod">
          <ac:chgData name="w cq" userId="e0736dbbc12f8425" providerId="LiveId" clId="{D04CBA5E-171A-413D-BDFA-79EA5F6F11A9}" dt="2021-02-25T06:46:04.699" v="1317" actId="207"/>
          <ac:spMkLst>
            <pc:docMk/>
            <pc:sldMk cId="2962427003" sldId="473"/>
            <ac:spMk id="3" creationId="{89AC4C81-62A2-4575-8733-59F0350E3C97}"/>
          </ac:spMkLst>
        </pc:spChg>
        <pc:spChg chg="mod">
          <ac:chgData name="w cq" userId="e0736dbbc12f8425" providerId="LiveId" clId="{D04CBA5E-171A-413D-BDFA-79EA5F6F11A9}" dt="2021-02-25T07:52:39.879" v="2181" actId="403"/>
          <ac:spMkLst>
            <pc:docMk/>
            <pc:sldMk cId="2962427003" sldId="473"/>
            <ac:spMk id="6" creationId="{4FEAF4A7-6FDB-4805-B62C-CC9F4C3E8E84}"/>
          </ac:spMkLst>
        </pc:spChg>
        <pc:spChg chg="mod">
          <ac:chgData name="w cq" userId="e0736dbbc12f8425" providerId="LiveId" clId="{D04CBA5E-171A-413D-BDFA-79EA5F6F11A9}" dt="2021-02-25T07:52:39.879" v="2181" actId="403"/>
          <ac:spMkLst>
            <pc:docMk/>
            <pc:sldMk cId="2962427003" sldId="473"/>
            <ac:spMk id="7" creationId="{302E72F6-0E47-4DD1-A0AD-F35206AA033B}"/>
          </ac:spMkLst>
        </pc:spChg>
        <pc:graphicFrameChg chg="mod">
          <ac:chgData name="w cq" userId="e0736dbbc12f8425" providerId="LiveId" clId="{D04CBA5E-171A-413D-BDFA-79EA5F6F11A9}" dt="2021-02-25T04:16:53.954" v="421" actId="1076"/>
          <ac:graphicFrameMkLst>
            <pc:docMk/>
            <pc:sldMk cId="2962427003" sldId="473"/>
            <ac:graphicFrameMk id="8" creationId="{AA38614C-E219-4412-99B8-D7F35B3BA775}"/>
          </ac:graphicFrameMkLst>
        </pc:graphicFrameChg>
      </pc:sldChg>
      <pc:sldChg chg="modSp add mod">
        <pc:chgData name="w cq" userId="e0736dbbc12f8425" providerId="LiveId" clId="{D04CBA5E-171A-413D-BDFA-79EA5F6F11A9}" dt="2021-02-25T06:33:17.603" v="1226" actId="20577"/>
        <pc:sldMkLst>
          <pc:docMk/>
          <pc:sldMk cId="3032672332" sldId="475"/>
        </pc:sldMkLst>
        <pc:spChg chg="mod">
          <ac:chgData name="w cq" userId="e0736dbbc12f8425" providerId="LiveId" clId="{D04CBA5E-171A-413D-BDFA-79EA5F6F11A9}" dt="2021-02-25T06:33:17.603" v="1226" actId="20577"/>
          <ac:spMkLst>
            <pc:docMk/>
            <pc:sldMk cId="3032672332" sldId="475"/>
            <ac:spMk id="3" creationId="{40DF3841-84E0-4F7C-B6AF-B07A9C21B1A9}"/>
          </ac:spMkLst>
        </pc:spChg>
        <pc:spChg chg="mod">
          <ac:chgData name="w cq" userId="e0736dbbc12f8425" providerId="LiveId" clId="{D04CBA5E-171A-413D-BDFA-79EA5F6F11A9}" dt="2021-02-25T06:33:09.493" v="1222" actId="1076"/>
          <ac:spMkLst>
            <pc:docMk/>
            <pc:sldMk cId="3032672332" sldId="475"/>
            <ac:spMk id="5" creationId="{C8CD26DD-022D-440A-B983-560E8B88B53D}"/>
          </ac:spMkLst>
        </pc:spChg>
      </pc:sldChg>
      <pc:sldChg chg="modSp add mod">
        <pc:chgData name="w cq" userId="e0736dbbc12f8425" providerId="LiveId" clId="{D04CBA5E-171A-413D-BDFA-79EA5F6F11A9}" dt="2021-02-25T06:33:20.769" v="1227" actId="20577"/>
        <pc:sldMkLst>
          <pc:docMk/>
          <pc:sldMk cId="2642374120" sldId="476"/>
        </pc:sldMkLst>
        <pc:spChg chg="mod">
          <ac:chgData name="w cq" userId="e0736dbbc12f8425" providerId="LiveId" clId="{D04CBA5E-171A-413D-BDFA-79EA5F6F11A9}" dt="2021-02-25T06:33:20.769" v="1227" actId="20577"/>
          <ac:spMkLst>
            <pc:docMk/>
            <pc:sldMk cId="2642374120" sldId="476"/>
            <ac:spMk id="3" creationId="{369190F5-01E0-4909-8078-3F0E91450456}"/>
          </ac:spMkLst>
        </pc:spChg>
        <pc:picChg chg="mod modCrop">
          <ac:chgData name="w cq" userId="e0736dbbc12f8425" providerId="LiveId" clId="{D04CBA5E-171A-413D-BDFA-79EA5F6F11A9}" dt="2021-02-25T04:26:42" v="574" actId="1076"/>
          <ac:picMkLst>
            <pc:docMk/>
            <pc:sldMk cId="2642374120" sldId="476"/>
            <ac:picMk id="11" creationId="{3C289756-FB43-455D-83A8-39DF476F73E2}"/>
          </ac:picMkLst>
        </pc:picChg>
      </pc:sldChg>
      <pc:sldChg chg="modSp add mod">
        <pc:chgData name="w cq" userId="e0736dbbc12f8425" providerId="LiveId" clId="{D04CBA5E-171A-413D-BDFA-79EA5F6F11A9}" dt="2021-02-25T04:20:43.260" v="519"/>
        <pc:sldMkLst>
          <pc:docMk/>
          <pc:sldMk cId="1200049241" sldId="477"/>
        </pc:sldMkLst>
        <pc:spChg chg="mod">
          <ac:chgData name="w cq" userId="e0736dbbc12f8425" providerId="LiveId" clId="{D04CBA5E-171A-413D-BDFA-79EA5F6F11A9}" dt="2021-02-25T04:20:43.260" v="519"/>
          <ac:spMkLst>
            <pc:docMk/>
            <pc:sldMk cId="1200049241" sldId="477"/>
            <ac:spMk id="3" creationId="{369190F5-01E0-4909-8078-3F0E91450456}"/>
          </ac:spMkLst>
        </pc:spChg>
        <pc:spChg chg="mod">
          <ac:chgData name="w cq" userId="e0736dbbc12f8425" providerId="LiveId" clId="{D04CBA5E-171A-413D-BDFA-79EA5F6F11A9}" dt="2021-02-25T04:19:53.595" v="502" actId="1076"/>
          <ac:spMkLst>
            <pc:docMk/>
            <pc:sldMk cId="1200049241" sldId="477"/>
            <ac:spMk id="4" creationId="{A2AC54CF-12F5-482D-AC71-A6C20F6486CA}"/>
          </ac:spMkLst>
        </pc:spChg>
      </pc:sldChg>
      <pc:sldChg chg="addSp modSp add mod">
        <pc:chgData name="w cq" userId="e0736dbbc12f8425" providerId="LiveId" clId="{D04CBA5E-171A-413D-BDFA-79EA5F6F11A9}" dt="2021-02-25T06:19:56.818" v="925" actId="27636"/>
        <pc:sldMkLst>
          <pc:docMk/>
          <pc:sldMk cId="3130684774" sldId="478"/>
        </pc:sldMkLst>
        <pc:spChg chg="mod">
          <ac:chgData name="w cq" userId="e0736dbbc12f8425" providerId="LiveId" clId="{D04CBA5E-171A-413D-BDFA-79EA5F6F11A9}" dt="2021-02-25T06:19:56.818" v="925" actId="27636"/>
          <ac:spMkLst>
            <pc:docMk/>
            <pc:sldMk cId="3130684774" sldId="478"/>
            <ac:spMk id="3" creationId="{369190F5-01E0-4909-8078-3F0E91450456}"/>
          </ac:spMkLst>
        </pc:spChg>
        <pc:spChg chg="add mod">
          <ac:chgData name="w cq" userId="e0736dbbc12f8425" providerId="LiveId" clId="{D04CBA5E-171A-413D-BDFA-79EA5F6F11A9}" dt="2021-02-25T04:44:00.796" v="667" actId="1076"/>
          <ac:spMkLst>
            <pc:docMk/>
            <pc:sldMk cId="3130684774" sldId="478"/>
            <ac:spMk id="7" creationId="{330764FC-23A3-42F8-B61A-736F556CE56E}"/>
          </ac:spMkLst>
        </pc:spChg>
        <pc:spChg chg="add mod">
          <ac:chgData name="w cq" userId="e0736dbbc12f8425" providerId="LiveId" clId="{D04CBA5E-171A-413D-BDFA-79EA5F6F11A9}" dt="2021-02-25T04:44:03.922" v="669" actId="1076"/>
          <ac:spMkLst>
            <pc:docMk/>
            <pc:sldMk cId="3130684774" sldId="478"/>
            <ac:spMk id="9" creationId="{5C2E6816-A310-41CE-A662-186B04D26B92}"/>
          </ac:spMkLst>
        </pc:spChg>
        <pc:graphicFrameChg chg="modGraphic">
          <ac:chgData name="w cq" userId="e0736dbbc12f8425" providerId="LiveId" clId="{D04CBA5E-171A-413D-BDFA-79EA5F6F11A9}" dt="2021-02-25T06:18:26.578" v="888" actId="14734"/>
          <ac:graphicFrameMkLst>
            <pc:docMk/>
            <pc:sldMk cId="3130684774" sldId="478"/>
            <ac:graphicFrameMk id="6" creationId="{94BD5043-821F-480D-A28C-B4434A6328FA}"/>
          </ac:graphicFrameMkLst>
        </pc:graphicFrameChg>
      </pc:sldChg>
      <pc:sldChg chg="modSp add mod">
        <pc:chgData name="w cq" userId="e0736dbbc12f8425" providerId="LiveId" clId="{D04CBA5E-171A-413D-BDFA-79EA5F6F11A9}" dt="2021-02-25T04:35:18.306" v="649" actId="207"/>
        <pc:sldMkLst>
          <pc:docMk/>
          <pc:sldMk cId="1573728783" sldId="479"/>
        </pc:sldMkLst>
        <pc:spChg chg="mod">
          <ac:chgData name="w cq" userId="e0736dbbc12f8425" providerId="LiveId" clId="{D04CBA5E-171A-413D-BDFA-79EA5F6F11A9}" dt="2021-02-25T04:35:18.306" v="649" actId="207"/>
          <ac:spMkLst>
            <pc:docMk/>
            <pc:sldMk cId="1573728783" sldId="479"/>
            <ac:spMk id="3" creationId="{27E36132-243C-4BDA-9E4A-9FCA89214FE8}"/>
          </ac:spMkLst>
        </pc:spChg>
        <pc:spChg chg="mod">
          <ac:chgData name="w cq" userId="e0736dbbc12f8425" providerId="LiveId" clId="{D04CBA5E-171A-413D-BDFA-79EA5F6F11A9}" dt="2021-02-25T04:34:27.344" v="617" actId="1036"/>
          <ac:spMkLst>
            <pc:docMk/>
            <pc:sldMk cId="1573728783" sldId="479"/>
            <ac:spMk id="9" creationId="{8F0869D3-57B3-4516-8008-95D1B6B7BF81}"/>
          </ac:spMkLst>
        </pc:spChg>
        <pc:spChg chg="mod">
          <ac:chgData name="w cq" userId="e0736dbbc12f8425" providerId="LiveId" clId="{D04CBA5E-171A-413D-BDFA-79EA5F6F11A9}" dt="2021-02-25T04:34:27.344" v="617" actId="1036"/>
          <ac:spMkLst>
            <pc:docMk/>
            <pc:sldMk cId="1573728783" sldId="479"/>
            <ac:spMk id="10" creationId="{623BB68B-DF91-46FE-BC27-530C8FE1E28A}"/>
          </ac:spMkLst>
        </pc:spChg>
        <pc:spChg chg="mod">
          <ac:chgData name="w cq" userId="e0736dbbc12f8425" providerId="LiveId" clId="{D04CBA5E-171A-413D-BDFA-79EA5F6F11A9}" dt="2021-02-25T04:34:27.344" v="617" actId="1036"/>
          <ac:spMkLst>
            <pc:docMk/>
            <pc:sldMk cId="1573728783" sldId="479"/>
            <ac:spMk id="11" creationId="{CA0EA728-2DD8-4EC0-BD5E-CA8E48DB4773}"/>
          </ac:spMkLst>
        </pc:spChg>
        <pc:graphicFrameChg chg="mod modGraphic">
          <ac:chgData name="w cq" userId="e0736dbbc12f8425" providerId="LiveId" clId="{D04CBA5E-171A-413D-BDFA-79EA5F6F11A9}" dt="2021-02-25T04:34:27.344" v="617" actId="1036"/>
          <ac:graphicFrameMkLst>
            <pc:docMk/>
            <pc:sldMk cId="1573728783" sldId="479"/>
            <ac:graphicFrameMk id="5" creationId="{9F8DA20D-E802-4F40-8506-A101441A499A}"/>
          </ac:graphicFrameMkLst>
        </pc:graphicFrameChg>
        <pc:graphicFrameChg chg="mod modGraphic">
          <ac:chgData name="w cq" userId="e0736dbbc12f8425" providerId="LiveId" clId="{D04CBA5E-171A-413D-BDFA-79EA5F6F11A9}" dt="2021-02-25T04:34:27.344" v="617" actId="1036"/>
          <ac:graphicFrameMkLst>
            <pc:docMk/>
            <pc:sldMk cId="1573728783" sldId="479"/>
            <ac:graphicFrameMk id="7" creationId="{6B1C204C-40C8-4E1A-A575-7C9D41C15449}"/>
          </ac:graphicFrameMkLst>
        </pc:graphicFrameChg>
        <pc:graphicFrameChg chg="mod modGraphic">
          <ac:chgData name="w cq" userId="e0736dbbc12f8425" providerId="LiveId" clId="{D04CBA5E-171A-413D-BDFA-79EA5F6F11A9}" dt="2021-02-25T04:34:27.344" v="617" actId="1036"/>
          <ac:graphicFrameMkLst>
            <pc:docMk/>
            <pc:sldMk cId="1573728783" sldId="479"/>
            <ac:graphicFrameMk id="8" creationId="{93CA5988-8119-43A9-9D1F-5F9702545961}"/>
          </ac:graphicFrameMkLst>
        </pc:graphicFrameChg>
      </pc:sldChg>
      <pc:sldChg chg="modSp add del mod">
        <pc:chgData name="w cq" userId="e0736dbbc12f8425" providerId="LiveId" clId="{D04CBA5E-171A-413D-BDFA-79EA5F6F11A9}" dt="2021-02-25T06:36:00.105" v="1289" actId="47"/>
        <pc:sldMkLst>
          <pc:docMk/>
          <pc:sldMk cId="1880756279" sldId="480"/>
        </pc:sldMkLst>
        <pc:spChg chg="mod">
          <ac:chgData name="w cq" userId="e0736dbbc12f8425" providerId="LiveId" clId="{D04CBA5E-171A-413D-BDFA-79EA5F6F11A9}" dt="2021-02-25T04:50:20.365" v="844" actId="20577"/>
          <ac:spMkLst>
            <pc:docMk/>
            <pc:sldMk cId="1880756279" sldId="480"/>
            <ac:spMk id="3" creationId="{9B8EF5DD-9126-4927-9E0E-49260ACDD017}"/>
          </ac:spMkLst>
        </pc:spChg>
      </pc:sldChg>
      <pc:sldChg chg="addSp modSp add mod">
        <pc:chgData name="w cq" userId="e0736dbbc12f8425" providerId="LiveId" clId="{D04CBA5E-171A-413D-BDFA-79EA5F6F11A9}" dt="2021-02-25T07:28:53.242" v="1853" actId="20577"/>
        <pc:sldMkLst>
          <pc:docMk/>
          <pc:sldMk cId="2652602526" sldId="481"/>
        </pc:sldMkLst>
        <pc:spChg chg="mod">
          <ac:chgData name="w cq" userId="e0736dbbc12f8425" providerId="LiveId" clId="{D04CBA5E-171A-413D-BDFA-79EA5F6F11A9}" dt="2021-02-25T07:28:53.242" v="1853" actId="20577"/>
          <ac:spMkLst>
            <pc:docMk/>
            <pc:sldMk cId="2652602526" sldId="481"/>
            <ac:spMk id="3" creationId="{661A42BC-FBAC-406C-A884-AB9B237BEA67}"/>
          </ac:spMkLst>
        </pc:spChg>
        <pc:spChg chg="add mod">
          <ac:chgData name="w cq" userId="e0736dbbc12f8425" providerId="LiveId" clId="{D04CBA5E-171A-413D-BDFA-79EA5F6F11A9}" dt="2021-02-25T07:19:46.824" v="1677" actId="1036"/>
          <ac:spMkLst>
            <pc:docMk/>
            <pc:sldMk cId="2652602526" sldId="481"/>
            <ac:spMk id="6" creationId="{4118C81C-F7DC-483E-B809-906B300E4C0E}"/>
          </ac:spMkLst>
        </pc:spChg>
        <pc:spChg chg="add mod">
          <ac:chgData name="w cq" userId="e0736dbbc12f8425" providerId="LiveId" clId="{D04CBA5E-171A-413D-BDFA-79EA5F6F11A9}" dt="2021-02-25T07:19:46.824" v="1677" actId="1036"/>
          <ac:spMkLst>
            <pc:docMk/>
            <pc:sldMk cId="2652602526" sldId="481"/>
            <ac:spMk id="7" creationId="{6890C0BA-EDE2-48D5-A4AB-CD4DC7E8CA40}"/>
          </ac:spMkLst>
        </pc:spChg>
        <pc:graphicFrameChg chg="mod modGraphic">
          <ac:chgData name="w cq" userId="e0736dbbc12f8425" providerId="LiveId" clId="{D04CBA5E-171A-413D-BDFA-79EA5F6F11A9}" dt="2021-02-25T07:19:46.824" v="1677" actId="1036"/>
          <ac:graphicFrameMkLst>
            <pc:docMk/>
            <pc:sldMk cId="2652602526" sldId="481"/>
            <ac:graphicFrameMk id="5" creationId="{3A658C40-B6D4-4A7F-967C-993F27F49D43}"/>
          </ac:graphicFrameMkLst>
        </pc:graphicFrameChg>
      </pc:sldChg>
      <pc:sldChg chg="addSp modSp add mod">
        <pc:chgData name="w cq" userId="e0736dbbc12f8425" providerId="LiveId" clId="{D04CBA5E-171A-413D-BDFA-79EA5F6F11A9}" dt="2021-02-25T06:45:04.004" v="1316" actId="20577"/>
        <pc:sldMkLst>
          <pc:docMk/>
          <pc:sldMk cId="2318159289" sldId="482"/>
        </pc:sldMkLst>
        <pc:spChg chg="mod">
          <ac:chgData name="w cq" userId="e0736dbbc12f8425" providerId="LiveId" clId="{D04CBA5E-171A-413D-BDFA-79EA5F6F11A9}" dt="2021-02-25T06:45:04.004" v="1316" actId="20577"/>
          <ac:spMkLst>
            <pc:docMk/>
            <pc:sldMk cId="2318159289" sldId="482"/>
            <ac:spMk id="3" creationId="{9B8EF5DD-9126-4927-9E0E-49260ACDD017}"/>
          </ac:spMkLst>
        </pc:spChg>
        <pc:spChg chg="add mod">
          <ac:chgData name="w cq" userId="e0736dbbc12f8425" providerId="LiveId" clId="{D04CBA5E-171A-413D-BDFA-79EA5F6F11A9}" dt="2021-02-25T06:33:53.096" v="1259" actId="1035"/>
          <ac:spMkLst>
            <pc:docMk/>
            <pc:sldMk cId="2318159289" sldId="482"/>
            <ac:spMk id="5" creationId="{B4579EA7-2058-4FA1-AFBA-2529BFA726EA}"/>
          </ac:spMkLst>
        </pc:spChg>
        <pc:spChg chg="add mod">
          <ac:chgData name="w cq" userId="e0736dbbc12f8425" providerId="LiveId" clId="{D04CBA5E-171A-413D-BDFA-79EA5F6F11A9}" dt="2021-02-25T06:33:53.096" v="1259" actId="1035"/>
          <ac:spMkLst>
            <pc:docMk/>
            <pc:sldMk cId="2318159289" sldId="482"/>
            <ac:spMk id="6" creationId="{B55DB4FE-7E3F-4FC6-ABA7-3F068011B89D}"/>
          </ac:spMkLst>
        </pc:spChg>
        <pc:graphicFrameChg chg="mod modGraphic">
          <ac:chgData name="w cq" userId="e0736dbbc12f8425" providerId="LiveId" clId="{D04CBA5E-171A-413D-BDFA-79EA5F6F11A9}" dt="2021-02-25T06:33:53.096" v="1259" actId="1035"/>
          <ac:graphicFrameMkLst>
            <pc:docMk/>
            <pc:sldMk cId="2318159289" sldId="482"/>
            <ac:graphicFrameMk id="4" creationId="{0E25DEF2-C2F0-4C39-85BB-E13FE6C2D288}"/>
          </ac:graphicFrameMkLst>
        </pc:graphicFrameChg>
        <pc:cxnChg chg="add mod">
          <ac:chgData name="w cq" userId="e0736dbbc12f8425" providerId="LiveId" clId="{D04CBA5E-171A-413D-BDFA-79EA5F6F11A9}" dt="2021-02-25T06:33:53.096" v="1259" actId="1035"/>
          <ac:cxnSpMkLst>
            <pc:docMk/>
            <pc:sldMk cId="2318159289" sldId="482"/>
            <ac:cxnSpMk id="7" creationId="{5F535371-D077-4D4C-A978-008581F15112}"/>
          </ac:cxnSpMkLst>
        </pc:cxnChg>
      </pc:sldChg>
      <pc:sldChg chg="modSp add del mod">
        <pc:chgData name="w cq" userId="e0736dbbc12f8425" providerId="LiveId" clId="{D04CBA5E-171A-413D-BDFA-79EA5F6F11A9}" dt="2021-02-25T07:16:57.453" v="1601" actId="47"/>
        <pc:sldMkLst>
          <pc:docMk/>
          <pc:sldMk cId="4169034988" sldId="483"/>
        </pc:sldMkLst>
        <pc:spChg chg="mod">
          <ac:chgData name="w cq" userId="e0736dbbc12f8425" providerId="LiveId" clId="{D04CBA5E-171A-413D-BDFA-79EA5F6F11A9}" dt="2021-02-25T04:52:24.666" v="876" actId="20577"/>
          <ac:spMkLst>
            <pc:docMk/>
            <pc:sldMk cId="4169034988" sldId="483"/>
            <ac:spMk id="3" creationId="{4ED7F23A-AFA2-4279-B169-BF46EA1DA60A}"/>
          </ac:spMkLst>
        </pc:spChg>
      </pc:sldChg>
      <pc:sldChg chg="modSp add mod">
        <pc:chgData name="w cq" userId="e0736dbbc12f8425" providerId="LiveId" clId="{D04CBA5E-171A-413D-BDFA-79EA5F6F11A9}" dt="2021-02-25T07:29:08.634" v="1868"/>
        <pc:sldMkLst>
          <pc:docMk/>
          <pc:sldMk cId="3126202955" sldId="484"/>
        </pc:sldMkLst>
        <pc:spChg chg="mod">
          <ac:chgData name="w cq" userId="e0736dbbc12f8425" providerId="LiveId" clId="{D04CBA5E-171A-413D-BDFA-79EA5F6F11A9}" dt="2021-02-25T07:29:08.634" v="1868"/>
          <ac:spMkLst>
            <pc:docMk/>
            <pc:sldMk cId="3126202955" sldId="484"/>
            <ac:spMk id="3" creationId="{8B00EA91-0205-4635-A1EC-DBC765969986}"/>
          </ac:spMkLst>
        </pc:spChg>
      </pc:sldChg>
      <pc:sldChg chg="addSp modSp add mod">
        <pc:chgData name="w cq" userId="e0736dbbc12f8425" providerId="LiveId" clId="{D04CBA5E-171A-413D-BDFA-79EA5F6F11A9}" dt="2021-02-25T07:32:39.765" v="1873" actId="1076"/>
        <pc:sldMkLst>
          <pc:docMk/>
          <pc:sldMk cId="3041153822" sldId="485"/>
        </pc:sldMkLst>
        <pc:spChg chg="mod">
          <ac:chgData name="w cq" userId="e0736dbbc12f8425" providerId="LiveId" clId="{D04CBA5E-171A-413D-BDFA-79EA5F6F11A9}" dt="2021-02-25T07:28:45.553" v="1852" actId="207"/>
          <ac:spMkLst>
            <pc:docMk/>
            <pc:sldMk cId="3041153822" sldId="485"/>
            <ac:spMk id="3" creationId="{F5977712-1256-4814-8B12-E01B87011571}"/>
          </ac:spMkLst>
        </pc:spChg>
        <pc:spChg chg="add mod">
          <ac:chgData name="w cq" userId="e0736dbbc12f8425" providerId="LiveId" clId="{D04CBA5E-171A-413D-BDFA-79EA5F6F11A9}" dt="2021-02-25T07:32:39.765" v="1873" actId="1076"/>
          <ac:spMkLst>
            <pc:docMk/>
            <pc:sldMk cId="3041153822" sldId="485"/>
            <ac:spMk id="11" creationId="{2AC49546-EE14-4C03-850D-6A0DFA9D50A9}"/>
          </ac:spMkLst>
        </pc:spChg>
        <pc:graphicFrameChg chg="mod modGraphic">
          <ac:chgData name="w cq" userId="e0736dbbc12f8425" providerId="LiveId" clId="{D04CBA5E-171A-413D-BDFA-79EA5F6F11A9}" dt="2021-02-25T07:28:31.964" v="1841" actId="1076"/>
          <ac:graphicFrameMkLst>
            <pc:docMk/>
            <pc:sldMk cId="3041153822" sldId="485"/>
            <ac:graphicFrameMk id="8" creationId="{92C1EA55-339C-46B8-BC1C-EF0AF3E87CD1}"/>
          </ac:graphicFrameMkLst>
        </pc:graphicFrameChg>
        <pc:graphicFrameChg chg="mod modGraphic">
          <ac:chgData name="w cq" userId="e0736dbbc12f8425" providerId="LiveId" clId="{D04CBA5E-171A-413D-BDFA-79EA5F6F11A9}" dt="2021-02-25T07:28:31.964" v="1841" actId="1076"/>
          <ac:graphicFrameMkLst>
            <pc:docMk/>
            <pc:sldMk cId="3041153822" sldId="485"/>
            <ac:graphicFrameMk id="9" creationId="{9EC87520-BC5E-4C15-8E50-ED73F6E614B3}"/>
          </ac:graphicFrameMkLst>
        </pc:graphicFrameChg>
        <pc:graphicFrameChg chg="mod modGraphic">
          <ac:chgData name="w cq" userId="e0736dbbc12f8425" providerId="LiveId" clId="{D04CBA5E-171A-413D-BDFA-79EA5F6F11A9}" dt="2021-02-25T07:28:31.964" v="1841" actId="1076"/>
          <ac:graphicFrameMkLst>
            <pc:docMk/>
            <pc:sldMk cId="3041153822" sldId="485"/>
            <ac:graphicFrameMk id="10" creationId="{9973157A-4E1D-4158-8A7C-EE536B516893}"/>
          </ac:graphicFrameMkLst>
        </pc:graphicFrameChg>
        <pc:graphicFrameChg chg="mod modGraphic">
          <ac:chgData name="w cq" userId="e0736dbbc12f8425" providerId="LiveId" clId="{D04CBA5E-171A-413D-BDFA-79EA5F6F11A9}" dt="2021-02-25T07:28:31.964" v="1841" actId="1076"/>
          <ac:graphicFrameMkLst>
            <pc:docMk/>
            <pc:sldMk cId="3041153822" sldId="485"/>
            <ac:graphicFrameMk id="13" creationId="{73B382D2-3ADE-43F6-A2A5-ABD19F0B3D5A}"/>
          </ac:graphicFrameMkLst>
        </pc:graphicFrameChg>
      </pc:sldChg>
      <pc:sldChg chg="add del">
        <pc:chgData name="w cq" userId="e0736dbbc12f8425" providerId="LiveId" clId="{D04CBA5E-171A-413D-BDFA-79EA5F6F11A9}" dt="2021-02-25T07:32:59.361" v="1874" actId="47"/>
        <pc:sldMkLst>
          <pc:docMk/>
          <pc:sldMk cId="3160249543" sldId="486"/>
        </pc:sldMkLst>
      </pc:sldChg>
      <pc:sldChg chg="modSp add mod">
        <pc:chgData name="w cq" userId="e0736dbbc12f8425" providerId="LiveId" clId="{D04CBA5E-171A-413D-BDFA-79EA5F6F11A9}" dt="2021-02-25T07:33:44.124" v="1888" actId="14100"/>
        <pc:sldMkLst>
          <pc:docMk/>
          <pc:sldMk cId="2277438696" sldId="488"/>
        </pc:sldMkLst>
        <pc:spChg chg="mod">
          <ac:chgData name="w cq" userId="e0736dbbc12f8425" providerId="LiveId" clId="{D04CBA5E-171A-413D-BDFA-79EA5F6F11A9}" dt="2021-02-25T07:33:34.315" v="1886" actId="207"/>
          <ac:spMkLst>
            <pc:docMk/>
            <pc:sldMk cId="2277438696" sldId="488"/>
            <ac:spMk id="3" creationId="{89AC4C81-62A2-4575-8733-59F0350E3C97}"/>
          </ac:spMkLst>
        </pc:spChg>
        <pc:spChg chg="mod">
          <ac:chgData name="w cq" userId="e0736dbbc12f8425" providerId="LiveId" clId="{D04CBA5E-171A-413D-BDFA-79EA5F6F11A9}" dt="2021-02-25T07:33:44.124" v="1888" actId="14100"/>
          <ac:spMkLst>
            <pc:docMk/>
            <pc:sldMk cId="2277438696" sldId="488"/>
            <ac:spMk id="6" creationId="{4FEAF4A7-6FDB-4805-B62C-CC9F4C3E8E84}"/>
          </ac:spMkLst>
        </pc:spChg>
        <pc:spChg chg="mod">
          <ac:chgData name="w cq" userId="e0736dbbc12f8425" providerId="LiveId" clId="{D04CBA5E-171A-413D-BDFA-79EA5F6F11A9}" dt="2021-02-25T07:33:44.124" v="1888" actId="14100"/>
          <ac:spMkLst>
            <pc:docMk/>
            <pc:sldMk cId="2277438696" sldId="488"/>
            <ac:spMk id="7" creationId="{302E72F6-0E47-4DD1-A0AD-F35206AA033B}"/>
          </ac:spMkLst>
        </pc:spChg>
      </pc:sldChg>
      <pc:sldChg chg="addSp modSp add mod">
        <pc:chgData name="w cq" userId="e0736dbbc12f8425" providerId="LiveId" clId="{D04CBA5E-171A-413D-BDFA-79EA5F6F11A9}" dt="2021-02-25T07:45:00.236" v="2103" actId="20577"/>
        <pc:sldMkLst>
          <pc:docMk/>
          <pc:sldMk cId="809957782" sldId="489"/>
        </pc:sldMkLst>
        <pc:spChg chg="mod">
          <ac:chgData name="w cq" userId="e0736dbbc12f8425" providerId="LiveId" clId="{D04CBA5E-171A-413D-BDFA-79EA5F6F11A9}" dt="2021-02-25T07:45:00.236" v="2103" actId="20577"/>
          <ac:spMkLst>
            <pc:docMk/>
            <pc:sldMk cId="809957782" sldId="489"/>
            <ac:spMk id="3" creationId="{89AC4C81-62A2-4575-8733-59F0350E3C97}"/>
          </ac:spMkLst>
        </pc:spChg>
        <pc:spChg chg="add mod">
          <ac:chgData name="w cq" userId="e0736dbbc12f8425" providerId="LiveId" clId="{D04CBA5E-171A-413D-BDFA-79EA5F6F11A9}" dt="2021-02-25T07:36:31.474" v="1916" actId="1076"/>
          <ac:spMkLst>
            <pc:docMk/>
            <pc:sldMk cId="809957782" sldId="489"/>
            <ac:spMk id="5" creationId="{7BC72AAF-80BE-4A44-A02A-0F80B6013E17}"/>
          </ac:spMkLst>
        </pc:spChg>
        <pc:cxnChg chg="add mod">
          <ac:chgData name="w cq" userId="e0736dbbc12f8425" providerId="LiveId" clId="{D04CBA5E-171A-413D-BDFA-79EA5F6F11A9}" dt="2021-02-25T07:36:51.340" v="1919" actId="14100"/>
          <ac:cxnSpMkLst>
            <pc:docMk/>
            <pc:sldMk cId="809957782" sldId="489"/>
            <ac:cxnSpMk id="6" creationId="{F24F8AB4-D713-4B64-82DA-920705840F7A}"/>
          </ac:cxnSpMkLst>
        </pc:cxnChg>
      </pc:sldChg>
      <pc:sldChg chg="modSp add mod">
        <pc:chgData name="w cq" userId="e0736dbbc12f8425" providerId="LiveId" clId="{D04CBA5E-171A-413D-BDFA-79EA5F6F11A9}" dt="2021-02-25T07:44:49.572" v="2101" actId="20577"/>
        <pc:sldMkLst>
          <pc:docMk/>
          <pc:sldMk cId="1227238942" sldId="490"/>
        </pc:sldMkLst>
        <pc:spChg chg="mod">
          <ac:chgData name="w cq" userId="e0736dbbc12f8425" providerId="LiveId" clId="{D04CBA5E-171A-413D-BDFA-79EA5F6F11A9}" dt="2021-02-25T07:44:49.572" v="2101" actId="20577"/>
          <ac:spMkLst>
            <pc:docMk/>
            <pc:sldMk cId="1227238942" sldId="490"/>
            <ac:spMk id="3" creationId="{244A1E4D-7A8D-453A-A0AA-E0ACB0D22CA0}"/>
          </ac:spMkLst>
        </pc:spChg>
      </pc:sldChg>
      <pc:sldChg chg="addSp modSp add mod">
        <pc:chgData name="w cq" userId="e0736dbbc12f8425" providerId="LiveId" clId="{D04CBA5E-171A-413D-BDFA-79EA5F6F11A9}" dt="2021-02-25T07:41:47.229" v="2034"/>
        <pc:sldMkLst>
          <pc:docMk/>
          <pc:sldMk cId="4130362342" sldId="491"/>
        </pc:sldMkLst>
        <pc:spChg chg="mod">
          <ac:chgData name="w cq" userId="e0736dbbc12f8425" providerId="LiveId" clId="{D04CBA5E-171A-413D-BDFA-79EA5F6F11A9}" dt="2021-02-25T07:37:50.898" v="1945" actId="207"/>
          <ac:spMkLst>
            <pc:docMk/>
            <pc:sldMk cId="4130362342" sldId="491"/>
            <ac:spMk id="3" creationId="{A339E620-2CE5-45F9-9249-3DD5DD74310F}"/>
          </ac:spMkLst>
        </pc:spChg>
        <pc:spChg chg="add mod">
          <ac:chgData name="w cq" userId="e0736dbbc12f8425" providerId="LiveId" clId="{D04CBA5E-171A-413D-BDFA-79EA5F6F11A9}" dt="2021-02-25T07:41:47.229" v="2034"/>
          <ac:spMkLst>
            <pc:docMk/>
            <pc:sldMk cId="4130362342" sldId="491"/>
            <ac:spMk id="5" creationId="{FA393975-9037-482C-9DB5-A71ADB11104B}"/>
          </ac:spMkLst>
        </pc:spChg>
        <pc:cxnChg chg="add mod">
          <ac:chgData name="w cq" userId="e0736dbbc12f8425" providerId="LiveId" clId="{D04CBA5E-171A-413D-BDFA-79EA5F6F11A9}" dt="2021-02-25T07:41:40.969" v="2033" actId="14100"/>
          <ac:cxnSpMkLst>
            <pc:docMk/>
            <pc:sldMk cId="4130362342" sldId="491"/>
            <ac:cxnSpMk id="6" creationId="{BCDFFAA5-D65B-42C2-909C-C4F5F1CA5C82}"/>
          </ac:cxnSpMkLst>
        </pc:cxnChg>
      </pc:sldChg>
      <pc:sldChg chg="modSp add del mod">
        <pc:chgData name="w cq" userId="e0736dbbc12f8425" providerId="LiveId" clId="{D04CBA5E-171A-413D-BDFA-79EA5F6F11A9}" dt="2021-02-25T07:41:55.254" v="2035" actId="47"/>
        <pc:sldMkLst>
          <pc:docMk/>
          <pc:sldMk cId="3789756015" sldId="492"/>
        </pc:sldMkLst>
        <pc:spChg chg="mod">
          <ac:chgData name="w cq" userId="e0736dbbc12f8425" providerId="LiveId" clId="{D04CBA5E-171A-413D-BDFA-79EA5F6F11A9}" dt="2021-02-25T07:39:22.465" v="1991" actId="6549"/>
          <ac:spMkLst>
            <pc:docMk/>
            <pc:sldMk cId="3789756015" sldId="492"/>
            <ac:spMk id="3" creationId="{F5166330-0CB3-4084-B3C4-B21A8763BC87}"/>
          </ac:spMkLst>
        </pc:spChg>
      </pc:sldChg>
      <pc:sldChg chg="modSp add del mod">
        <pc:chgData name="w cq" userId="e0736dbbc12f8425" providerId="LiveId" clId="{D04CBA5E-171A-413D-BDFA-79EA5F6F11A9}" dt="2021-02-25T07:44:20.497" v="2097" actId="2696"/>
        <pc:sldMkLst>
          <pc:docMk/>
          <pc:sldMk cId="711762113" sldId="493"/>
        </pc:sldMkLst>
        <pc:spChg chg="mod">
          <ac:chgData name="w cq" userId="e0736dbbc12f8425" providerId="LiveId" clId="{D04CBA5E-171A-413D-BDFA-79EA5F6F11A9}" dt="2021-02-25T07:44:09.749" v="2093"/>
          <ac:spMkLst>
            <pc:docMk/>
            <pc:sldMk cId="711762113" sldId="493"/>
            <ac:spMk id="2" creationId="{3BC42816-51D2-4B95-9141-A9B48B11A1A2}"/>
          </ac:spMkLst>
        </pc:spChg>
        <pc:spChg chg="mod">
          <ac:chgData name="w cq" userId="e0736dbbc12f8425" providerId="LiveId" clId="{D04CBA5E-171A-413D-BDFA-79EA5F6F11A9}" dt="2021-02-25T07:44:15.682" v="2096" actId="20577"/>
          <ac:spMkLst>
            <pc:docMk/>
            <pc:sldMk cId="711762113" sldId="493"/>
            <ac:spMk id="3" creationId="{AA1FB2F2-9D07-40CE-8D79-13E0634649B9}"/>
          </ac:spMkLst>
        </pc:spChg>
      </pc:sldChg>
      <pc:sldChg chg="add">
        <pc:chgData name="w cq" userId="e0736dbbc12f8425" providerId="LiveId" clId="{D04CBA5E-171A-413D-BDFA-79EA5F6F11A9}" dt="2021-02-25T07:44:22.217" v="2098"/>
        <pc:sldMkLst>
          <pc:docMk/>
          <pc:sldMk cId="3243113530" sldId="493"/>
        </pc:sldMkLst>
      </pc:sldChg>
      <pc:sldChg chg="add">
        <pc:chgData name="w cq" userId="e0736dbbc12f8425" providerId="LiveId" clId="{D04CBA5E-171A-413D-BDFA-79EA5F6F11A9}" dt="2021-02-25T07:44:22.217" v="2098"/>
        <pc:sldMkLst>
          <pc:docMk/>
          <pc:sldMk cId="124228403" sldId="494"/>
        </pc:sldMkLst>
      </pc:sldChg>
      <pc:sldChg chg="add del">
        <pc:chgData name="w cq" userId="e0736dbbc12f8425" providerId="LiveId" clId="{D04CBA5E-171A-413D-BDFA-79EA5F6F11A9}" dt="2021-02-25T07:44:20.497" v="2097" actId="2696"/>
        <pc:sldMkLst>
          <pc:docMk/>
          <pc:sldMk cId="509573715" sldId="494"/>
        </pc:sldMkLst>
      </pc:sldChg>
      <pc:sldChg chg="add">
        <pc:chgData name="w cq" userId="e0736dbbc12f8425" providerId="LiveId" clId="{D04CBA5E-171A-413D-BDFA-79EA5F6F11A9}" dt="2021-02-25T04:02:17.636" v="1"/>
        <pc:sldMkLst>
          <pc:docMk/>
          <pc:sldMk cId="379610868" sldId="495"/>
        </pc:sldMkLst>
      </pc:sldChg>
      <pc:sldChg chg="modSp add mod chgLayout">
        <pc:chgData name="w cq" userId="e0736dbbc12f8425" providerId="LiveId" clId="{D04CBA5E-171A-413D-BDFA-79EA5F6F11A9}" dt="2021-02-25T07:51:02.816" v="2176" actId="1076"/>
        <pc:sldMkLst>
          <pc:docMk/>
          <pc:sldMk cId="3422358937" sldId="496"/>
        </pc:sldMkLst>
        <pc:spChg chg="mod ord">
          <ac:chgData name="w cq" userId="e0736dbbc12f8425" providerId="LiveId" clId="{D04CBA5E-171A-413D-BDFA-79EA5F6F11A9}" dt="2021-02-25T07:50:43.146" v="2150" actId="700"/>
          <ac:spMkLst>
            <pc:docMk/>
            <pc:sldMk cId="3422358937" sldId="496"/>
            <ac:spMk id="2" creationId="{F1A0B37A-5FC9-4730-A2EE-A644701C6D11}"/>
          </ac:spMkLst>
        </pc:spChg>
        <pc:spChg chg="mod ord">
          <ac:chgData name="w cq" userId="e0736dbbc12f8425" providerId="LiveId" clId="{D04CBA5E-171A-413D-BDFA-79EA5F6F11A9}" dt="2021-02-25T07:50:43.146" v="2150" actId="700"/>
          <ac:spMkLst>
            <pc:docMk/>
            <pc:sldMk cId="3422358937" sldId="496"/>
            <ac:spMk id="3" creationId="{A5CD0329-66BC-401A-8F79-2354D9D93847}"/>
          </ac:spMkLst>
        </pc:spChg>
        <pc:graphicFrameChg chg="mod">
          <ac:chgData name="w cq" userId="e0736dbbc12f8425" providerId="LiveId" clId="{D04CBA5E-171A-413D-BDFA-79EA5F6F11A9}" dt="2021-02-25T07:50:49.582" v="2172" actId="1036"/>
          <ac:graphicFrameMkLst>
            <pc:docMk/>
            <pc:sldMk cId="3422358937" sldId="496"/>
            <ac:graphicFrameMk id="4" creationId="{597BAFBC-567E-456D-99BC-8C7595B3D695}"/>
          </ac:graphicFrameMkLst>
        </pc:graphicFrameChg>
        <pc:graphicFrameChg chg="mod modGraphic">
          <ac:chgData name="w cq" userId="e0736dbbc12f8425" providerId="LiveId" clId="{D04CBA5E-171A-413D-BDFA-79EA5F6F11A9}" dt="2021-02-25T07:51:02.816" v="2176" actId="1076"/>
          <ac:graphicFrameMkLst>
            <pc:docMk/>
            <pc:sldMk cId="3422358937" sldId="496"/>
            <ac:graphicFrameMk id="5" creationId="{BCC0B470-AAED-4E16-B857-CB523199D57B}"/>
          </ac:graphicFrameMkLst>
        </pc:graphicFrameChg>
      </pc:sldChg>
      <pc:sldChg chg="modSp add mod">
        <pc:chgData name="w cq" userId="e0736dbbc12f8425" providerId="LiveId" clId="{D04CBA5E-171A-413D-BDFA-79EA5F6F11A9}" dt="2021-02-25T07:52:31.580" v="2180" actId="403"/>
        <pc:sldMkLst>
          <pc:docMk/>
          <pc:sldMk cId="1162911732" sldId="497"/>
        </pc:sldMkLst>
        <pc:spChg chg="mod">
          <ac:chgData name="w cq" userId="e0736dbbc12f8425" providerId="LiveId" clId="{D04CBA5E-171A-413D-BDFA-79EA5F6F11A9}" dt="2021-02-25T07:51:47.025" v="2177"/>
          <ac:spMkLst>
            <pc:docMk/>
            <pc:sldMk cId="1162911732" sldId="497"/>
            <ac:spMk id="3" creationId="{71FB40C6-0CB2-428D-BCBA-B0B80EFD83D5}"/>
          </ac:spMkLst>
        </pc:spChg>
        <pc:spChg chg="mod">
          <ac:chgData name="w cq" userId="e0736dbbc12f8425" providerId="LiveId" clId="{D04CBA5E-171A-413D-BDFA-79EA5F6F11A9}" dt="2021-02-25T07:52:31.580" v="2180" actId="403"/>
          <ac:spMkLst>
            <pc:docMk/>
            <pc:sldMk cId="1162911732" sldId="497"/>
            <ac:spMk id="4" creationId="{4A876AAA-CA1C-4351-83EE-A2D712C2B5B1}"/>
          </ac:spMkLst>
        </pc:spChg>
        <pc:spChg chg="mod">
          <ac:chgData name="w cq" userId="e0736dbbc12f8425" providerId="LiveId" clId="{D04CBA5E-171A-413D-BDFA-79EA5F6F11A9}" dt="2021-02-25T07:52:31.580" v="2180" actId="403"/>
          <ac:spMkLst>
            <pc:docMk/>
            <pc:sldMk cId="1162911732" sldId="497"/>
            <ac:spMk id="5" creationId="{78FA2CC2-0E8A-4E5E-8B8B-8CD5258AF4F0}"/>
          </ac:spMkLst>
        </pc:spChg>
      </pc:sldChg>
      <pc:sldChg chg="delSp modSp add mod">
        <pc:chgData name="w cq" userId="e0736dbbc12f8425" providerId="LiveId" clId="{D04CBA5E-171A-413D-BDFA-79EA5F6F11A9}" dt="2021-03-03T06:57:50.598" v="2421" actId="20577"/>
        <pc:sldMkLst>
          <pc:docMk/>
          <pc:sldMk cId="1877207432" sldId="498"/>
        </pc:sldMkLst>
        <pc:spChg chg="mod">
          <ac:chgData name="w cq" userId="e0736dbbc12f8425" providerId="LiveId" clId="{D04CBA5E-171A-413D-BDFA-79EA5F6F11A9}" dt="2021-03-03T06:57:50.598" v="2421" actId="20577"/>
          <ac:spMkLst>
            <pc:docMk/>
            <pc:sldMk cId="1877207432" sldId="498"/>
            <ac:spMk id="3" creationId="{6D73CB59-6598-4A0F-A01F-055037F78F67}"/>
          </ac:spMkLst>
        </pc:spChg>
        <pc:spChg chg="del">
          <ac:chgData name="w cq" userId="e0736dbbc12f8425" providerId="LiveId" clId="{D04CBA5E-171A-413D-BDFA-79EA5F6F11A9}" dt="2021-02-25T08:20:56.016" v="2206" actId="478"/>
          <ac:spMkLst>
            <pc:docMk/>
            <pc:sldMk cId="1877207432" sldId="498"/>
            <ac:spMk id="4" creationId="{CFE24F86-A9EC-47F8-81B9-791D3777C9E6}"/>
          </ac:spMkLst>
        </pc:spChg>
        <pc:spChg chg="mod">
          <ac:chgData name="w cq" userId="e0736dbbc12f8425" providerId="LiveId" clId="{D04CBA5E-171A-413D-BDFA-79EA5F6F11A9}" dt="2021-02-25T08:21:04.034" v="2214" actId="20577"/>
          <ac:spMkLst>
            <pc:docMk/>
            <pc:sldMk cId="1877207432" sldId="498"/>
            <ac:spMk id="5" creationId="{2FB9149E-F8C8-4212-816D-5BE3EDFA59CA}"/>
          </ac:spMkLst>
        </pc:spChg>
      </pc:sldChg>
      <pc:sldChg chg="modSp add mod">
        <pc:chgData name="w cq" userId="e0736dbbc12f8425" providerId="LiveId" clId="{D04CBA5E-171A-413D-BDFA-79EA5F6F11A9}" dt="2021-02-25T08:20:23.505" v="2205" actId="20577"/>
        <pc:sldMkLst>
          <pc:docMk/>
          <pc:sldMk cId="2970269014" sldId="499"/>
        </pc:sldMkLst>
        <pc:spChg chg="mod">
          <ac:chgData name="w cq" userId="e0736dbbc12f8425" providerId="LiveId" clId="{D04CBA5E-171A-413D-BDFA-79EA5F6F11A9}" dt="2021-02-25T08:20:23.505" v="2205" actId="20577"/>
          <ac:spMkLst>
            <pc:docMk/>
            <pc:sldMk cId="2970269014" sldId="499"/>
            <ac:spMk id="3" creationId="{B7202651-7901-42E6-937F-0D79C9EF5141}"/>
          </ac:spMkLst>
        </pc:spChg>
        <pc:spChg chg="mod">
          <ac:chgData name="w cq" userId="e0736dbbc12f8425" providerId="LiveId" clId="{D04CBA5E-171A-413D-BDFA-79EA5F6F11A9}" dt="2021-02-25T07:48:34.026" v="2133" actId="1076"/>
          <ac:spMkLst>
            <pc:docMk/>
            <pc:sldMk cId="2970269014" sldId="499"/>
            <ac:spMk id="4" creationId="{DC3FBFF8-F4A1-4916-9CF6-1B16446DD425}"/>
          </ac:spMkLst>
        </pc:spChg>
      </pc:sldChg>
      <pc:sldChg chg="modSp add mod">
        <pc:chgData name="w cq" userId="e0736dbbc12f8425" providerId="LiveId" clId="{D04CBA5E-171A-413D-BDFA-79EA5F6F11A9}" dt="2021-02-25T08:26:24.813" v="2234"/>
        <pc:sldMkLst>
          <pc:docMk/>
          <pc:sldMk cId="405865362" sldId="501"/>
        </pc:sldMkLst>
        <pc:spChg chg="mod">
          <ac:chgData name="w cq" userId="e0736dbbc12f8425" providerId="LiveId" clId="{D04CBA5E-171A-413D-BDFA-79EA5F6F11A9}" dt="2021-02-25T08:26:24.813" v="2234"/>
          <ac:spMkLst>
            <pc:docMk/>
            <pc:sldMk cId="405865362" sldId="501"/>
            <ac:spMk id="4" creationId="{40B791E7-6790-41E7-80CD-AB6EB5822692}"/>
          </ac:spMkLst>
        </pc:spChg>
      </pc:sldChg>
      <pc:sldChg chg="addSp delSp modSp add mod">
        <pc:chgData name="w cq" userId="e0736dbbc12f8425" providerId="LiveId" clId="{D04CBA5E-171A-413D-BDFA-79EA5F6F11A9}" dt="2021-02-25T08:25:55.739" v="2230" actId="20577"/>
        <pc:sldMkLst>
          <pc:docMk/>
          <pc:sldMk cId="2089877147" sldId="502"/>
        </pc:sldMkLst>
        <pc:spChg chg="mod">
          <ac:chgData name="w cq" userId="e0736dbbc12f8425" providerId="LiveId" clId="{D04CBA5E-171A-413D-BDFA-79EA5F6F11A9}" dt="2021-02-25T08:25:15.706" v="2219" actId="20577"/>
          <ac:spMkLst>
            <pc:docMk/>
            <pc:sldMk cId="2089877147" sldId="502"/>
            <ac:spMk id="3" creationId="{71FB40C6-0CB2-428D-BCBA-B0B80EFD83D5}"/>
          </ac:spMkLst>
        </pc:spChg>
        <pc:spChg chg="add mod">
          <ac:chgData name="w cq" userId="e0736dbbc12f8425" providerId="LiveId" clId="{D04CBA5E-171A-413D-BDFA-79EA5F6F11A9}" dt="2021-02-25T08:25:40.755" v="2222" actId="20577"/>
          <ac:spMkLst>
            <pc:docMk/>
            <pc:sldMk cId="2089877147" sldId="502"/>
            <ac:spMk id="4" creationId="{AFFA2E05-BEC4-4E3F-B3CF-74C28C687261}"/>
          </ac:spMkLst>
        </pc:spChg>
        <pc:spChg chg="add mod">
          <ac:chgData name="w cq" userId="e0736dbbc12f8425" providerId="LiveId" clId="{D04CBA5E-171A-413D-BDFA-79EA5F6F11A9}" dt="2021-02-25T08:25:55.739" v="2230" actId="20577"/>
          <ac:spMkLst>
            <pc:docMk/>
            <pc:sldMk cId="2089877147" sldId="502"/>
            <ac:spMk id="5" creationId="{054965D8-67F7-4090-B108-149CD7E9483C}"/>
          </ac:spMkLst>
        </pc:spChg>
        <pc:spChg chg="add del">
          <ac:chgData name="w cq" userId="e0736dbbc12f8425" providerId="LiveId" clId="{D04CBA5E-171A-413D-BDFA-79EA5F6F11A9}" dt="2021-02-25T08:25:49.819" v="2224"/>
          <ac:spMkLst>
            <pc:docMk/>
            <pc:sldMk cId="2089877147" sldId="502"/>
            <ac:spMk id="6" creationId="{DD80784F-4B61-4A73-A49E-A02107073B63}"/>
          </ac:spMkLst>
        </pc:spChg>
      </pc:sldChg>
      <pc:sldChg chg="modSp add mod">
        <pc:chgData name="w cq" userId="e0736dbbc12f8425" providerId="LiveId" clId="{D04CBA5E-171A-413D-BDFA-79EA5F6F11A9}" dt="2021-02-25T08:26:08.279" v="2231" actId="20577"/>
        <pc:sldMkLst>
          <pc:docMk/>
          <pc:sldMk cId="1604308378" sldId="503"/>
        </pc:sldMkLst>
        <pc:spChg chg="mod">
          <ac:chgData name="w cq" userId="e0736dbbc12f8425" providerId="LiveId" clId="{D04CBA5E-171A-413D-BDFA-79EA5F6F11A9}" dt="2021-02-25T08:26:08.279" v="2231" actId="20577"/>
          <ac:spMkLst>
            <pc:docMk/>
            <pc:sldMk cId="1604308378" sldId="503"/>
            <ac:spMk id="3" creationId="{D77098E7-3AFB-4CC4-8842-F4573692CA70}"/>
          </ac:spMkLst>
        </pc:spChg>
      </pc:sldChg>
      <pc:sldChg chg="addSp modSp add mod">
        <pc:chgData name="w cq" userId="e0736dbbc12f8425" providerId="LiveId" clId="{D04CBA5E-171A-413D-BDFA-79EA5F6F11A9}" dt="2021-03-02T09:02:50.034" v="2418" actId="207"/>
        <pc:sldMkLst>
          <pc:docMk/>
          <pc:sldMk cId="2576269814" sldId="504"/>
        </pc:sldMkLst>
        <pc:spChg chg="mod">
          <ac:chgData name="w cq" userId="e0736dbbc12f8425" providerId="LiveId" clId="{D04CBA5E-171A-413D-BDFA-79EA5F6F11A9}" dt="2021-03-02T09:02:50.034" v="2418" actId="207"/>
          <ac:spMkLst>
            <pc:docMk/>
            <pc:sldMk cId="2576269814" sldId="504"/>
            <ac:spMk id="3" creationId="{6086874A-3166-4B5B-95EC-B02A78EFBDA6}"/>
          </ac:spMkLst>
        </pc:spChg>
        <pc:spChg chg="add mod">
          <ac:chgData name="w cq" userId="e0736dbbc12f8425" providerId="LiveId" clId="{D04CBA5E-171A-413D-BDFA-79EA5F6F11A9}" dt="2021-03-02T09:02:45.262" v="2417" actId="207"/>
          <ac:spMkLst>
            <pc:docMk/>
            <pc:sldMk cId="2576269814" sldId="504"/>
            <ac:spMk id="6" creationId="{400F7CCE-F646-4328-AB95-F64D24329105}"/>
          </ac:spMkLst>
        </pc:spChg>
        <pc:graphicFrameChg chg="add mod modGraphic">
          <ac:chgData name="w cq" userId="e0736dbbc12f8425" providerId="LiveId" clId="{D04CBA5E-171A-413D-BDFA-79EA5F6F11A9}" dt="2021-03-02T09:02:26.223" v="2414" actId="1036"/>
          <ac:graphicFrameMkLst>
            <pc:docMk/>
            <pc:sldMk cId="2576269814" sldId="504"/>
            <ac:graphicFrameMk id="4" creationId="{212FFF20-5AB2-40A6-9D12-D2364DE34C7C}"/>
          </ac:graphicFrameMkLst>
        </pc:graphicFrameChg>
        <pc:graphicFrameChg chg="add mod modGraphic">
          <ac:chgData name="w cq" userId="e0736dbbc12f8425" providerId="LiveId" clId="{D04CBA5E-171A-413D-BDFA-79EA5F6F11A9}" dt="2021-03-02T09:02:26.223" v="2414" actId="1036"/>
          <ac:graphicFrameMkLst>
            <pc:docMk/>
            <pc:sldMk cId="2576269814" sldId="504"/>
            <ac:graphicFrameMk id="5" creationId="{E1AE6F43-9B62-4501-9F91-D3729B7624FE}"/>
          </ac:graphicFrameMkLst>
        </pc:graphicFrameChg>
      </pc:sldChg>
      <pc:sldChg chg="modSp add mod">
        <pc:chgData name="w cq" userId="e0736dbbc12f8425" providerId="LiveId" clId="{D04CBA5E-171A-413D-BDFA-79EA5F6F11A9}" dt="2021-03-02T09:02:59.500" v="2419" actId="20577"/>
        <pc:sldMkLst>
          <pc:docMk/>
          <pc:sldMk cId="4206211149" sldId="505"/>
        </pc:sldMkLst>
        <pc:spChg chg="mod">
          <ac:chgData name="w cq" userId="e0736dbbc12f8425" providerId="LiveId" clId="{D04CBA5E-171A-413D-BDFA-79EA5F6F11A9}" dt="2021-03-02T09:02:59.500" v="2419" actId="20577"/>
          <ac:spMkLst>
            <pc:docMk/>
            <pc:sldMk cId="4206211149" sldId="505"/>
            <ac:spMk id="3" creationId="{C0EAB179-9673-4924-91C2-A1B47EF40D2F}"/>
          </ac:spMkLst>
        </pc:spChg>
      </pc:sldChg>
      <pc:sldChg chg="add">
        <pc:chgData name="w cq" userId="e0736dbbc12f8425" providerId="LiveId" clId="{D04CBA5E-171A-413D-BDFA-79EA5F6F11A9}" dt="2021-02-25T04:02:17.636" v="1"/>
        <pc:sldMkLst>
          <pc:docMk/>
          <pc:sldMk cId="4226585932" sldId="506"/>
        </pc:sldMkLst>
      </pc:sldChg>
      <pc:sldChg chg="add">
        <pc:chgData name="w cq" userId="e0736dbbc12f8425" providerId="LiveId" clId="{D04CBA5E-171A-413D-BDFA-79EA5F6F11A9}" dt="2021-02-25T04:02:17.636" v="1"/>
        <pc:sldMkLst>
          <pc:docMk/>
          <pc:sldMk cId="2774690830" sldId="507"/>
        </pc:sldMkLst>
      </pc:sldChg>
    </pc:docChg>
  </pc:docChgLst>
  <pc:docChgLst>
    <pc:chgData name="w cq" userId="e0736dbbc12f8425" providerId="LiveId" clId="{B3521781-31AE-4060-A329-19B512450711}"/>
    <pc:docChg chg="undo redo custSel addSld delSld modSld">
      <pc:chgData name="w cq" userId="e0736dbbc12f8425" providerId="LiveId" clId="{B3521781-31AE-4060-A329-19B512450711}" dt="2021-03-02T18:50:48.737" v="2924" actId="700"/>
      <pc:docMkLst>
        <pc:docMk/>
      </pc:docMkLst>
      <pc:sldChg chg="modSp mod">
        <pc:chgData name="w cq" userId="e0736dbbc12f8425" providerId="LiveId" clId="{B3521781-31AE-4060-A329-19B512450711}" dt="2021-03-02T18:44:21.997" v="2799" actId="14100"/>
        <pc:sldMkLst>
          <pc:docMk/>
          <pc:sldMk cId="2531065705" sldId="264"/>
        </pc:sldMkLst>
        <pc:spChg chg="mod">
          <ac:chgData name="w cq" userId="e0736dbbc12f8425" providerId="LiveId" clId="{B3521781-31AE-4060-A329-19B512450711}" dt="2021-03-02T18:44:21.997" v="2799" actId="14100"/>
          <ac:spMkLst>
            <pc:docMk/>
            <pc:sldMk cId="2531065705" sldId="264"/>
            <ac:spMk id="5" creationId="{37D5CC6D-D43F-4CC0-A509-01820B7410B9}"/>
          </ac:spMkLst>
        </pc:spChg>
      </pc:sldChg>
      <pc:sldChg chg="modSp mod">
        <pc:chgData name="w cq" userId="e0736dbbc12f8425" providerId="LiveId" clId="{B3521781-31AE-4060-A329-19B512450711}" dt="2021-03-02T18:45:30.509" v="2840"/>
        <pc:sldMkLst>
          <pc:docMk/>
          <pc:sldMk cId="659090380" sldId="293"/>
        </pc:sldMkLst>
        <pc:spChg chg="mod">
          <ac:chgData name="w cq" userId="e0736dbbc12f8425" providerId="LiveId" clId="{B3521781-31AE-4060-A329-19B512450711}" dt="2021-03-02T18:45:30.509" v="2840"/>
          <ac:spMkLst>
            <pc:docMk/>
            <pc:sldMk cId="659090380" sldId="293"/>
            <ac:spMk id="4" creationId="{42E132FD-6C63-4723-85DF-124D899CB625}"/>
          </ac:spMkLst>
        </pc:spChg>
      </pc:sldChg>
      <pc:sldChg chg="addSp modSp mod">
        <pc:chgData name="w cq" userId="e0736dbbc12f8425" providerId="LiveId" clId="{B3521781-31AE-4060-A329-19B512450711}" dt="2021-03-02T18:44:58.270" v="2817"/>
        <pc:sldMkLst>
          <pc:docMk/>
          <pc:sldMk cId="2236846523" sldId="327"/>
        </pc:sldMkLst>
        <pc:spChg chg="add mod">
          <ac:chgData name="w cq" userId="e0736dbbc12f8425" providerId="LiveId" clId="{B3521781-31AE-4060-A329-19B512450711}" dt="2021-03-02T18:44:58.270" v="2817"/>
          <ac:spMkLst>
            <pc:docMk/>
            <pc:sldMk cId="2236846523" sldId="327"/>
            <ac:spMk id="5" creationId="{506237EE-5E96-41E0-877E-47F5CFB8A8BB}"/>
          </ac:spMkLst>
        </pc:spChg>
      </pc:sldChg>
      <pc:sldChg chg="addSp delSp modSp mod chgLayout">
        <pc:chgData name="w cq" userId="e0736dbbc12f8425" providerId="LiveId" clId="{B3521781-31AE-4060-A329-19B512450711}" dt="2021-03-02T18:50:48.737" v="2924" actId="700"/>
        <pc:sldMkLst>
          <pc:docMk/>
          <pc:sldMk cId="713309537" sldId="348"/>
        </pc:sldMkLst>
        <pc:spChg chg="mod ord">
          <ac:chgData name="w cq" userId="e0736dbbc12f8425" providerId="LiveId" clId="{B3521781-31AE-4060-A329-19B512450711}" dt="2021-03-02T18:50:48.737" v="2924" actId="700"/>
          <ac:spMkLst>
            <pc:docMk/>
            <pc:sldMk cId="713309537" sldId="348"/>
            <ac:spMk id="3" creationId="{D8A9FF28-B5F7-4268-8F91-7BE5BC06AF08}"/>
          </ac:spMkLst>
        </pc:spChg>
        <pc:spChg chg="mod ord">
          <ac:chgData name="w cq" userId="e0736dbbc12f8425" providerId="LiveId" clId="{B3521781-31AE-4060-A329-19B512450711}" dt="2021-03-02T18:50:48.737" v="2924" actId="700"/>
          <ac:spMkLst>
            <pc:docMk/>
            <pc:sldMk cId="713309537" sldId="348"/>
            <ac:spMk id="4" creationId="{40B791E7-6790-41E7-80CD-AB6EB5822692}"/>
          </ac:spMkLst>
        </pc:spChg>
        <pc:grpChg chg="add del mod">
          <ac:chgData name="w cq" userId="e0736dbbc12f8425" providerId="LiveId" clId="{B3521781-31AE-4060-A329-19B512450711}" dt="2021-03-02T18:38:20.563" v="2585" actId="21"/>
          <ac:grpSpMkLst>
            <pc:docMk/>
            <pc:sldMk cId="713309537" sldId="348"/>
            <ac:grpSpMk id="2" creationId="{C6143E8B-0D24-420A-A7F1-41D6F821EA1E}"/>
          </ac:grpSpMkLst>
        </pc:grpChg>
        <pc:picChg chg="add mod modCrop">
          <ac:chgData name="w cq" userId="e0736dbbc12f8425" providerId="LiveId" clId="{B3521781-31AE-4060-A329-19B512450711}" dt="2021-03-02T18:34:40.449" v="2544" actId="164"/>
          <ac:picMkLst>
            <pc:docMk/>
            <pc:sldMk cId="713309537" sldId="348"/>
            <ac:picMk id="5" creationId="{B41740F5-B7BD-4FC1-B6EF-5281EEC5A3E2}"/>
          </ac:picMkLst>
        </pc:picChg>
        <pc:picChg chg="mod modCrop">
          <ac:chgData name="w cq" userId="e0736dbbc12f8425" providerId="LiveId" clId="{B3521781-31AE-4060-A329-19B512450711}" dt="2021-03-02T18:34:40.449" v="2544" actId="164"/>
          <ac:picMkLst>
            <pc:docMk/>
            <pc:sldMk cId="713309537" sldId="348"/>
            <ac:picMk id="7" creationId="{B2F0D98A-9DA8-44E6-AE5E-9E926FE31395}"/>
          </ac:picMkLst>
        </pc:picChg>
      </pc:sldChg>
      <pc:sldChg chg="modSp mod">
        <pc:chgData name="w cq" userId="e0736dbbc12f8425" providerId="LiveId" clId="{B3521781-31AE-4060-A329-19B512450711}" dt="2021-03-02T18:40:42.748" v="2663" actId="20577"/>
        <pc:sldMkLst>
          <pc:docMk/>
          <pc:sldMk cId="2870103988" sldId="406"/>
        </pc:sldMkLst>
        <pc:spChg chg="mod">
          <ac:chgData name="w cq" userId="e0736dbbc12f8425" providerId="LiveId" clId="{B3521781-31AE-4060-A329-19B512450711}" dt="2021-03-02T18:40:42.748" v="2663" actId="20577"/>
          <ac:spMkLst>
            <pc:docMk/>
            <pc:sldMk cId="2870103988" sldId="406"/>
            <ac:spMk id="3" creationId="{C56C61F7-0235-4A0C-8281-DD893FE96D9D}"/>
          </ac:spMkLst>
        </pc:spChg>
      </pc:sldChg>
      <pc:sldChg chg="modSp mod chgLayout">
        <pc:chgData name="w cq" userId="e0736dbbc12f8425" providerId="LiveId" clId="{B3521781-31AE-4060-A329-19B512450711}" dt="2021-03-02T18:42:18.687" v="2682"/>
        <pc:sldMkLst>
          <pc:docMk/>
          <pc:sldMk cId="599956524" sldId="428"/>
        </pc:sldMkLst>
        <pc:spChg chg="mod ord">
          <ac:chgData name="w cq" userId="e0736dbbc12f8425" providerId="LiveId" clId="{B3521781-31AE-4060-A329-19B512450711}" dt="2021-03-02T18:41:57.168" v="2666" actId="700"/>
          <ac:spMkLst>
            <pc:docMk/>
            <pc:sldMk cId="599956524" sldId="428"/>
            <ac:spMk id="2" creationId="{862DFF7C-B1B9-499C-A75A-D84C2BDC9BDE}"/>
          </ac:spMkLst>
        </pc:spChg>
        <pc:spChg chg="mod ord">
          <ac:chgData name="w cq" userId="e0736dbbc12f8425" providerId="LiveId" clId="{B3521781-31AE-4060-A329-19B512450711}" dt="2021-03-02T18:42:18.687" v="2682"/>
          <ac:spMkLst>
            <pc:docMk/>
            <pc:sldMk cId="599956524" sldId="428"/>
            <ac:spMk id="3" creationId="{4E6E9FAC-25EB-4E26-A29A-C3CC677CD78E}"/>
          </ac:spMkLst>
        </pc:spChg>
      </pc:sldChg>
      <pc:sldChg chg="addSp delSp modSp mod">
        <pc:chgData name="w cq" userId="e0736dbbc12f8425" providerId="LiveId" clId="{B3521781-31AE-4060-A329-19B512450711}" dt="2021-03-02T18:44:38.215" v="2807"/>
        <pc:sldMkLst>
          <pc:docMk/>
          <pc:sldMk cId="1518944868" sldId="444"/>
        </pc:sldMkLst>
        <pc:spChg chg="mod">
          <ac:chgData name="w cq" userId="e0736dbbc12f8425" providerId="LiveId" clId="{B3521781-31AE-4060-A329-19B512450711}" dt="2021-02-25T16:15:24.444" v="225"/>
          <ac:spMkLst>
            <pc:docMk/>
            <pc:sldMk cId="1518944868" sldId="444"/>
            <ac:spMk id="4" creationId="{40B791E7-6790-41E7-80CD-AB6EB5822692}"/>
          </ac:spMkLst>
        </pc:spChg>
        <pc:spChg chg="del mod">
          <ac:chgData name="w cq" userId="e0736dbbc12f8425" providerId="LiveId" clId="{B3521781-31AE-4060-A329-19B512450711}" dt="2021-03-02T18:44:30.633" v="2800" actId="478"/>
          <ac:spMkLst>
            <pc:docMk/>
            <pc:sldMk cId="1518944868" sldId="444"/>
            <ac:spMk id="5" creationId="{0BF45ACD-311F-40A6-8509-E76B26CA2E62}"/>
          </ac:spMkLst>
        </pc:spChg>
        <pc:spChg chg="add mod">
          <ac:chgData name="w cq" userId="e0736dbbc12f8425" providerId="LiveId" clId="{B3521781-31AE-4060-A329-19B512450711}" dt="2021-03-02T18:44:38.215" v="2807"/>
          <ac:spMkLst>
            <pc:docMk/>
            <pc:sldMk cId="1518944868" sldId="444"/>
            <ac:spMk id="6" creationId="{B7EF3D66-95FE-4466-8222-67F477374746}"/>
          </ac:spMkLst>
        </pc:spChg>
      </pc:sldChg>
      <pc:sldChg chg="modSp mod chgLayout">
        <pc:chgData name="w cq" userId="e0736dbbc12f8425" providerId="LiveId" clId="{B3521781-31AE-4060-A329-19B512450711}" dt="2021-02-25T16:00:35.012" v="70" actId="1036"/>
        <pc:sldMkLst>
          <pc:docMk/>
          <pc:sldMk cId="3032672332" sldId="475"/>
        </pc:sldMkLst>
        <pc:spChg chg="mod ord">
          <ac:chgData name="w cq" userId="e0736dbbc12f8425" providerId="LiveId" clId="{B3521781-31AE-4060-A329-19B512450711}" dt="2021-02-25T16:00:28.418" v="41" actId="700"/>
          <ac:spMkLst>
            <pc:docMk/>
            <pc:sldMk cId="3032672332" sldId="475"/>
            <ac:spMk id="2" creationId="{A7ACA022-E674-48EC-AF19-F5A6BBB98577}"/>
          </ac:spMkLst>
        </pc:spChg>
        <pc:spChg chg="mod ord">
          <ac:chgData name="w cq" userId="e0736dbbc12f8425" providerId="LiveId" clId="{B3521781-31AE-4060-A329-19B512450711}" dt="2021-02-25T16:00:28.418" v="41" actId="700"/>
          <ac:spMkLst>
            <pc:docMk/>
            <pc:sldMk cId="3032672332" sldId="475"/>
            <ac:spMk id="3" creationId="{40DF3841-84E0-4F7C-B6AF-B07A9C21B1A9}"/>
          </ac:spMkLst>
        </pc:spChg>
        <pc:spChg chg="mod">
          <ac:chgData name="w cq" userId="e0736dbbc12f8425" providerId="LiveId" clId="{B3521781-31AE-4060-A329-19B512450711}" dt="2021-02-25T16:00:35.012" v="70" actId="1036"/>
          <ac:spMkLst>
            <pc:docMk/>
            <pc:sldMk cId="3032672332" sldId="475"/>
            <ac:spMk id="5" creationId="{C8CD26DD-022D-440A-B983-560E8B88B53D}"/>
          </ac:spMkLst>
        </pc:spChg>
      </pc:sldChg>
      <pc:sldChg chg="modSp mod chgLayout">
        <pc:chgData name="w cq" userId="e0736dbbc12f8425" providerId="LiveId" clId="{B3521781-31AE-4060-A329-19B512450711}" dt="2021-02-25T16:03:15.665" v="101" actId="114"/>
        <pc:sldMkLst>
          <pc:docMk/>
          <pc:sldMk cId="2642374120" sldId="476"/>
        </pc:sldMkLst>
        <pc:spChg chg="mod ord">
          <ac:chgData name="w cq" userId="e0736dbbc12f8425" providerId="LiveId" clId="{B3521781-31AE-4060-A329-19B512450711}" dt="2021-02-25T16:02:39.579" v="77" actId="700"/>
          <ac:spMkLst>
            <pc:docMk/>
            <pc:sldMk cId="2642374120" sldId="476"/>
            <ac:spMk id="2" creationId="{97CD0D66-6A0C-4D8D-BE42-C31E1B8C63BB}"/>
          </ac:spMkLst>
        </pc:spChg>
        <pc:spChg chg="mod ord">
          <ac:chgData name="w cq" userId="e0736dbbc12f8425" providerId="LiveId" clId="{B3521781-31AE-4060-A329-19B512450711}" dt="2021-02-25T16:03:15.665" v="101" actId="114"/>
          <ac:spMkLst>
            <pc:docMk/>
            <pc:sldMk cId="2642374120" sldId="476"/>
            <ac:spMk id="3" creationId="{369190F5-01E0-4909-8078-3F0E91450456}"/>
          </ac:spMkLst>
        </pc:spChg>
        <pc:picChg chg="mod">
          <ac:chgData name="w cq" userId="e0736dbbc12f8425" providerId="LiveId" clId="{B3521781-31AE-4060-A329-19B512450711}" dt="2021-02-25T16:02:54.005" v="99" actId="1035"/>
          <ac:picMkLst>
            <pc:docMk/>
            <pc:sldMk cId="2642374120" sldId="476"/>
            <ac:picMk id="11" creationId="{3C289756-FB43-455D-83A8-39DF476F73E2}"/>
          </ac:picMkLst>
        </pc:picChg>
      </pc:sldChg>
      <pc:sldChg chg="modSp mod">
        <pc:chgData name="w cq" userId="e0736dbbc12f8425" providerId="LiveId" clId="{B3521781-31AE-4060-A329-19B512450711}" dt="2021-02-25T16:02:27.696" v="76" actId="1036"/>
        <pc:sldMkLst>
          <pc:docMk/>
          <pc:sldMk cId="3130684774" sldId="478"/>
        </pc:sldMkLst>
        <pc:spChg chg="mod">
          <ac:chgData name="w cq" userId="e0736dbbc12f8425" providerId="LiveId" clId="{B3521781-31AE-4060-A329-19B512450711}" dt="2021-02-25T16:00:14.171" v="3" actId="20578"/>
          <ac:spMkLst>
            <pc:docMk/>
            <pc:sldMk cId="3130684774" sldId="478"/>
            <ac:spMk id="3" creationId="{369190F5-01E0-4909-8078-3F0E91450456}"/>
          </ac:spMkLst>
        </pc:spChg>
        <pc:spChg chg="mod">
          <ac:chgData name="w cq" userId="e0736dbbc12f8425" providerId="LiveId" clId="{B3521781-31AE-4060-A329-19B512450711}" dt="2021-02-25T16:02:27.696" v="76" actId="1036"/>
          <ac:spMkLst>
            <pc:docMk/>
            <pc:sldMk cId="3130684774" sldId="478"/>
            <ac:spMk id="7" creationId="{330764FC-23A3-42F8-B61A-736F556CE56E}"/>
          </ac:spMkLst>
        </pc:spChg>
        <pc:spChg chg="mod">
          <ac:chgData name="w cq" userId="e0736dbbc12f8425" providerId="LiveId" clId="{B3521781-31AE-4060-A329-19B512450711}" dt="2021-02-25T16:02:27.696" v="76" actId="1036"/>
          <ac:spMkLst>
            <pc:docMk/>
            <pc:sldMk cId="3130684774" sldId="478"/>
            <ac:spMk id="9" creationId="{5C2E6816-A310-41CE-A662-186B04D26B92}"/>
          </ac:spMkLst>
        </pc:spChg>
        <pc:graphicFrameChg chg="mod">
          <ac:chgData name="w cq" userId="e0736dbbc12f8425" providerId="LiveId" clId="{B3521781-31AE-4060-A329-19B512450711}" dt="2021-02-25T16:02:27.696" v="76" actId="1036"/>
          <ac:graphicFrameMkLst>
            <pc:docMk/>
            <pc:sldMk cId="3130684774" sldId="478"/>
            <ac:graphicFrameMk id="6" creationId="{94BD5043-821F-480D-A28C-B4434A6328FA}"/>
          </ac:graphicFrameMkLst>
        </pc:graphicFrameChg>
        <pc:graphicFrameChg chg="mod">
          <ac:chgData name="w cq" userId="e0736dbbc12f8425" providerId="LiveId" clId="{B3521781-31AE-4060-A329-19B512450711}" dt="2021-02-25T16:02:27.696" v="76" actId="1036"/>
          <ac:graphicFrameMkLst>
            <pc:docMk/>
            <pc:sldMk cId="3130684774" sldId="478"/>
            <ac:graphicFrameMk id="8" creationId="{E2267240-10AE-4FD3-BA25-4E3AD76C3266}"/>
          </ac:graphicFrameMkLst>
        </pc:graphicFrameChg>
      </pc:sldChg>
      <pc:sldChg chg="modSp mod">
        <pc:chgData name="w cq" userId="e0736dbbc12f8425" providerId="LiveId" clId="{B3521781-31AE-4060-A329-19B512450711}" dt="2021-02-25T16:04:05.453" v="103" actId="14100"/>
        <pc:sldMkLst>
          <pc:docMk/>
          <pc:sldMk cId="2652602526" sldId="481"/>
        </pc:sldMkLst>
        <pc:spChg chg="mod">
          <ac:chgData name="w cq" userId="e0736dbbc12f8425" providerId="LiveId" clId="{B3521781-31AE-4060-A329-19B512450711}" dt="2021-02-25T16:04:05.453" v="103" actId="14100"/>
          <ac:spMkLst>
            <pc:docMk/>
            <pc:sldMk cId="2652602526" sldId="481"/>
            <ac:spMk id="3" creationId="{661A42BC-FBAC-406C-A884-AB9B237BEA67}"/>
          </ac:spMkLst>
        </pc:spChg>
      </pc:sldChg>
      <pc:sldChg chg="modSp mod">
        <pc:chgData name="w cq" userId="e0736dbbc12f8425" providerId="LiveId" clId="{B3521781-31AE-4060-A329-19B512450711}" dt="2021-02-25T16:22:42.482" v="555" actId="20577"/>
        <pc:sldMkLst>
          <pc:docMk/>
          <pc:sldMk cId="2318159289" sldId="482"/>
        </pc:sldMkLst>
        <pc:spChg chg="mod">
          <ac:chgData name="w cq" userId="e0736dbbc12f8425" providerId="LiveId" clId="{B3521781-31AE-4060-A329-19B512450711}" dt="2021-02-25T16:21:50.747" v="553"/>
          <ac:spMkLst>
            <pc:docMk/>
            <pc:sldMk cId="2318159289" sldId="482"/>
            <ac:spMk id="3" creationId="{9B8EF5DD-9126-4927-9E0E-49260ACDD017}"/>
          </ac:spMkLst>
        </pc:spChg>
        <pc:spChg chg="mod">
          <ac:chgData name="w cq" userId="e0736dbbc12f8425" providerId="LiveId" clId="{B3521781-31AE-4060-A329-19B512450711}" dt="2021-02-25T16:22:42.482" v="555" actId="20577"/>
          <ac:spMkLst>
            <pc:docMk/>
            <pc:sldMk cId="2318159289" sldId="482"/>
            <ac:spMk id="5" creationId="{B4579EA7-2058-4FA1-AFBA-2529BFA726EA}"/>
          </ac:spMkLst>
        </pc:spChg>
        <pc:graphicFrameChg chg="modGraphic">
          <ac:chgData name="w cq" userId="e0736dbbc12f8425" providerId="LiveId" clId="{B3521781-31AE-4060-A329-19B512450711}" dt="2021-02-25T15:59:40.700" v="2" actId="14734"/>
          <ac:graphicFrameMkLst>
            <pc:docMk/>
            <pc:sldMk cId="2318159289" sldId="482"/>
            <ac:graphicFrameMk id="4" creationId="{0E25DEF2-C2F0-4C39-85BB-E13FE6C2D288}"/>
          </ac:graphicFrameMkLst>
        </pc:graphicFrameChg>
      </pc:sldChg>
      <pc:sldChg chg="modSp add del mod modShow">
        <pc:chgData name="w cq" userId="e0736dbbc12f8425" providerId="LiveId" clId="{B3521781-31AE-4060-A329-19B512450711}" dt="2021-03-02T18:41:46.027" v="2665" actId="729"/>
        <pc:sldMkLst>
          <pc:docMk/>
          <pc:sldMk cId="3126202955" sldId="484"/>
        </pc:sldMkLst>
        <pc:spChg chg="mod">
          <ac:chgData name="w cq" userId="e0736dbbc12f8425" providerId="LiveId" clId="{B3521781-31AE-4060-A329-19B512450711}" dt="2021-02-25T16:13:15.860" v="115"/>
          <ac:spMkLst>
            <pc:docMk/>
            <pc:sldMk cId="3126202955" sldId="484"/>
            <ac:spMk id="2" creationId="{9A673618-D5B6-4293-9690-4DE5EDEF9320}"/>
          </ac:spMkLst>
        </pc:spChg>
        <pc:spChg chg="mod">
          <ac:chgData name="w cq" userId="e0736dbbc12f8425" providerId="LiveId" clId="{B3521781-31AE-4060-A329-19B512450711}" dt="2021-02-25T16:10:41.585" v="111" actId="207"/>
          <ac:spMkLst>
            <pc:docMk/>
            <pc:sldMk cId="3126202955" sldId="484"/>
            <ac:spMk id="3" creationId="{8B00EA91-0205-4635-A1EC-DBC765969986}"/>
          </ac:spMkLst>
        </pc:spChg>
      </pc:sldChg>
      <pc:sldChg chg="modSp add del mod modShow">
        <pc:chgData name="w cq" userId="e0736dbbc12f8425" providerId="LiveId" clId="{B3521781-31AE-4060-A329-19B512450711}" dt="2021-03-02T18:41:38.869" v="2664" actId="729"/>
        <pc:sldMkLst>
          <pc:docMk/>
          <pc:sldMk cId="3041153822" sldId="485"/>
        </pc:sldMkLst>
        <pc:spChg chg="mod">
          <ac:chgData name="w cq" userId="e0736dbbc12f8425" providerId="LiveId" clId="{B3521781-31AE-4060-A329-19B512450711}" dt="2021-02-25T16:13:12.158" v="114"/>
          <ac:spMkLst>
            <pc:docMk/>
            <pc:sldMk cId="3041153822" sldId="485"/>
            <ac:spMk id="2" creationId="{9654E20E-3929-4B16-95F3-ADFFF9D406CD}"/>
          </ac:spMkLst>
        </pc:spChg>
        <pc:graphicFrameChg chg="mod modGraphic">
          <ac:chgData name="w cq" userId="e0736dbbc12f8425" providerId="LiveId" clId="{B3521781-31AE-4060-A329-19B512450711}" dt="2021-02-25T16:13:29.395" v="117" actId="14100"/>
          <ac:graphicFrameMkLst>
            <pc:docMk/>
            <pc:sldMk cId="3041153822" sldId="485"/>
            <ac:graphicFrameMk id="8" creationId="{92C1EA55-339C-46B8-BC1C-EF0AF3E87CD1}"/>
          </ac:graphicFrameMkLst>
        </pc:graphicFrameChg>
        <pc:graphicFrameChg chg="mod modGraphic">
          <ac:chgData name="w cq" userId="e0736dbbc12f8425" providerId="LiveId" clId="{B3521781-31AE-4060-A329-19B512450711}" dt="2021-02-25T16:13:29.395" v="117" actId="14100"/>
          <ac:graphicFrameMkLst>
            <pc:docMk/>
            <pc:sldMk cId="3041153822" sldId="485"/>
            <ac:graphicFrameMk id="9" creationId="{9EC87520-BC5E-4C15-8E50-ED73F6E614B3}"/>
          </ac:graphicFrameMkLst>
        </pc:graphicFrameChg>
        <pc:graphicFrameChg chg="mod modGraphic">
          <ac:chgData name="w cq" userId="e0736dbbc12f8425" providerId="LiveId" clId="{B3521781-31AE-4060-A329-19B512450711}" dt="2021-02-25T16:13:29.395" v="117" actId="14100"/>
          <ac:graphicFrameMkLst>
            <pc:docMk/>
            <pc:sldMk cId="3041153822" sldId="485"/>
            <ac:graphicFrameMk id="10" creationId="{9973157A-4E1D-4158-8A7C-EE536B516893}"/>
          </ac:graphicFrameMkLst>
        </pc:graphicFrameChg>
        <pc:graphicFrameChg chg="mod modGraphic">
          <ac:chgData name="w cq" userId="e0736dbbc12f8425" providerId="LiveId" clId="{B3521781-31AE-4060-A329-19B512450711}" dt="2021-02-25T16:13:29.395" v="117" actId="14100"/>
          <ac:graphicFrameMkLst>
            <pc:docMk/>
            <pc:sldMk cId="3041153822" sldId="485"/>
            <ac:graphicFrameMk id="13" creationId="{73B382D2-3ADE-43F6-A2A5-ABD19F0B3D5A}"/>
          </ac:graphicFrameMkLst>
        </pc:graphicFrameChg>
      </pc:sldChg>
      <pc:sldChg chg="modSp mod">
        <pc:chgData name="w cq" userId="e0736dbbc12f8425" providerId="LiveId" clId="{B3521781-31AE-4060-A329-19B512450711}" dt="2021-02-25T16:23:01.777" v="556" actId="14100"/>
        <pc:sldMkLst>
          <pc:docMk/>
          <pc:sldMk cId="2277438696" sldId="488"/>
        </pc:sldMkLst>
        <pc:spChg chg="mod">
          <ac:chgData name="w cq" userId="e0736dbbc12f8425" providerId="LiveId" clId="{B3521781-31AE-4060-A329-19B512450711}" dt="2021-02-25T16:13:45.658" v="120" actId="20577"/>
          <ac:spMkLst>
            <pc:docMk/>
            <pc:sldMk cId="2277438696" sldId="488"/>
            <ac:spMk id="3" creationId="{89AC4C81-62A2-4575-8733-59F0350E3C97}"/>
          </ac:spMkLst>
        </pc:spChg>
        <pc:spChg chg="mod">
          <ac:chgData name="w cq" userId="e0736dbbc12f8425" providerId="LiveId" clId="{B3521781-31AE-4060-A329-19B512450711}" dt="2021-02-25T16:23:01.777" v="556" actId="14100"/>
          <ac:spMkLst>
            <pc:docMk/>
            <pc:sldMk cId="2277438696" sldId="488"/>
            <ac:spMk id="6" creationId="{4FEAF4A7-6FDB-4805-B62C-CC9F4C3E8E84}"/>
          </ac:spMkLst>
        </pc:spChg>
        <pc:spChg chg="mod">
          <ac:chgData name="w cq" userId="e0736dbbc12f8425" providerId="LiveId" clId="{B3521781-31AE-4060-A329-19B512450711}" dt="2021-02-25T16:23:01.777" v="556" actId="14100"/>
          <ac:spMkLst>
            <pc:docMk/>
            <pc:sldMk cId="2277438696" sldId="488"/>
            <ac:spMk id="7" creationId="{302E72F6-0E47-4DD1-A0AD-F35206AA033B}"/>
          </ac:spMkLst>
        </pc:spChg>
      </pc:sldChg>
      <pc:sldChg chg="addSp delSp modSp mod">
        <pc:chgData name="w cq" userId="e0736dbbc12f8425" providerId="LiveId" clId="{B3521781-31AE-4060-A329-19B512450711}" dt="2021-03-01T12:36:28.402" v="1140" actId="14100"/>
        <pc:sldMkLst>
          <pc:docMk/>
          <pc:sldMk cId="809957782" sldId="489"/>
        </pc:sldMkLst>
        <pc:spChg chg="del mod">
          <ac:chgData name="w cq" userId="e0736dbbc12f8425" providerId="LiveId" clId="{B3521781-31AE-4060-A329-19B512450711}" dt="2021-03-01T12:36:09.727" v="1134" actId="478"/>
          <ac:spMkLst>
            <pc:docMk/>
            <pc:sldMk cId="809957782" sldId="489"/>
            <ac:spMk id="5" creationId="{7BC72AAF-80BE-4A44-A02A-0F80B6013E17}"/>
          </ac:spMkLst>
        </pc:spChg>
        <pc:spChg chg="add mod">
          <ac:chgData name="w cq" userId="e0736dbbc12f8425" providerId="LiveId" clId="{B3521781-31AE-4060-A329-19B512450711}" dt="2021-03-01T12:36:28.402" v="1140" actId="14100"/>
          <ac:spMkLst>
            <pc:docMk/>
            <pc:sldMk cId="809957782" sldId="489"/>
            <ac:spMk id="7" creationId="{2C0E7260-1C2A-4B48-B72A-0BB097F28F60}"/>
          </ac:spMkLst>
        </pc:spChg>
        <pc:cxnChg chg="del">
          <ac:chgData name="w cq" userId="e0736dbbc12f8425" providerId="LiveId" clId="{B3521781-31AE-4060-A329-19B512450711}" dt="2021-03-01T12:36:09.265" v="1133" actId="478"/>
          <ac:cxnSpMkLst>
            <pc:docMk/>
            <pc:sldMk cId="809957782" sldId="489"/>
            <ac:cxnSpMk id="6" creationId="{F24F8AB4-D713-4B64-82DA-920705840F7A}"/>
          </ac:cxnSpMkLst>
        </pc:cxnChg>
      </pc:sldChg>
      <pc:sldChg chg="modSp mod">
        <pc:chgData name="w cq" userId="e0736dbbc12f8425" providerId="LiveId" clId="{B3521781-31AE-4060-A329-19B512450711}" dt="2021-02-25T16:14:59.620" v="124" actId="20577"/>
        <pc:sldMkLst>
          <pc:docMk/>
          <pc:sldMk cId="1227238942" sldId="490"/>
        </pc:sldMkLst>
        <pc:spChg chg="mod">
          <ac:chgData name="w cq" userId="e0736dbbc12f8425" providerId="LiveId" clId="{B3521781-31AE-4060-A329-19B512450711}" dt="2021-02-25T16:14:59.620" v="124" actId="20577"/>
          <ac:spMkLst>
            <pc:docMk/>
            <pc:sldMk cId="1227238942" sldId="490"/>
            <ac:spMk id="3" creationId="{244A1E4D-7A8D-453A-A0AA-E0ACB0D22CA0}"/>
          </ac:spMkLst>
        </pc:spChg>
      </pc:sldChg>
      <pc:sldChg chg="addSp delSp modSp mod">
        <pc:chgData name="w cq" userId="e0736dbbc12f8425" providerId="LiveId" clId="{B3521781-31AE-4060-A329-19B512450711}" dt="2021-03-01T12:35:49.470" v="1127" actId="1035"/>
        <pc:sldMkLst>
          <pc:docMk/>
          <pc:sldMk cId="4130362342" sldId="491"/>
        </pc:sldMkLst>
        <pc:spChg chg="del mod">
          <ac:chgData name="w cq" userId="e0736dbbc12f8425" providerId="LiveId" clId="{B3521781-31AE-4060-A329-19B512450711}" dt="2021-03-01T12:35:14.032" v="1103" actId="478"/>
          <ac:spMkLst>
            <pc:docMk/>
            <pc:sldMk cId="4130362342" sldId="491"/>
            <ac:spMk id="5" creationId="{FA393975-9037-482C-9DB5-A71ADB11104B}"/>
          </ac:spMkLst>
        </pc:spChg>
        <pc:spChg chg="add mod">
          <ac:chgData name="w cq" userId="e0736dbbc12f8425" providerId="LiveId" clId="{B3521781-31AE-4060-A329-19B512450711}" dt="2021-03-01T12:35:49.470" v="1127" actId="1035"/>
          <ac:spMkLst>
            <pc:docMk/>
            <pc:sldMk cId="4130362342" sldId="491"/>
            <ac:spMk id="7" creationId="{B8A27E16-AA7B-40DE-8EC3-7A217A3F3B1D}"/>
          </ac:spMkLst>
        </pc:spChg>
        <pc:cxnChg chg="del">
          <ac:chgData name="w cq" userId="e0736dbbc12f8425" providerId="LiveId" clId="{B3521781-31AE-4060-A329-19B512450711}" dt="2021-03-01T12:35:15.775" v="1104" actId="478"/>
          <ac:cxnSpMkLst>
            <pc:docMk/>
            <pc:sldMk cId="4130362342" sldId="491"/>
            <ac:cxnSpMk id="6" creationId="{BCDFFAA5-D65B-42C2-909C-C4F5F1CA5C82}"/>
          </ac:cxnSpMkLst>
        </pc:cxnChg>
      </pc:sldChg>
      <pc:sldChg chg="mod modShow">
        <pc:chgData name="w cq" userId="e0736dbbc12f8425" providerId="LiveId" clId="{B3521781-31AE-4060-A329-19B512450711}" dt="2021-03-02T18:41:38.869" v="2664" actId="729"/>
        <pc:sldMkLst>
          <pc:docMk/>
          <pc:sldMk cId="3243113530" sldId="493"/>
        </pc:sldMkLst>
      </pc:sldChg>
      <pc:sldChg chg="mod modShow">
        <pc:chgData name="w cq" userId="e0736dbbc12f8425" providerId="LiveId" clId="{B3521781-31AE-4060-A329-19B512450711}" dt="2021-03-02T18:41:38.869" v="2664" actId="729"/>
        <pc:sldMkLst>
          <pc:docMk/>
          <pc:sldMk cId="124228403" sldId="494"/>
        </pc:sldMkLst>
      </pc:sldChg>
      <pc:sldChg chg="addSp modSp mod">
        <pc:chgData name="w cq" userId="e0736dbbc12f8425" providerId="LiveId" clId="{B3521781-31AE-4060-A329-19B512450711}" dt="2021-03-02T17:17:35.095" v="1848" actId="13238"/>
        <pc:sldMkLst>
          <pc:docMk/>
          <pc:sldMk cId="379610868" sldId="495"/>
        </pc:sldMkLst>
        <pc:spChg chg="mod">
          <ac:chgData name="w cq" userId="e0736dbbc12f8425" providerId="LiveId" clId="{B3521781-31AE-4060-A329-19B512450711}" dt="2021-02-25T16:18:14.472" v="331" actId="20577"/>
          <ac:spMkLst>
            <pc:docMk/>
            <pc:sldMk cId="379610868" sldId="495"/>
            <ac:spMk id="5" creationId="{216DDE0B-6E35-4DFB-A7B9-47E18ED85B8C}"/>
          </ac:spMkLst>
        </pc:spChg>
        <pc:graphicFrameChg chg="add mod modGraphic">
          <ac:chgData name="w cq" userId="e0736dbbc12f8425" providerId="LiveId" clId="{B3521781-31AE-4060-A329-19B512450711}" dt="2021-03-02T17:17:31.285" v="1846" actId="13238"/>
          <ac:graphicFrameMkLst>
            <pc:docMk/>
            <pc:sldMk cId="379610868" sldId="495"/>
            <ac:graphicFrameMk id="6" creationId="{BF8A5974-D6F5-4C1E-B321-47C2B3109069}"/>
          </ac:graphicFrameMkLst>
        </pc:graphicFrameChg>
        <pc:graphicFrameChg chg="add mod modGraphic">
          <ac:chgData name="w cq" userId="e0736dbbc12f8425" providerId="LiveId" clId="{B3521781-31AE-4060-A329-19B512450711}" dt="2021-03-02T17:17:33.457" v="1847" actId="13238"/>
          <ac:graphicFrameMkLst>
            <pc:docMk/>
            <pc:sldMk cId="379610868" sldId="495"/>
            <ac:graphicFrameMk id="7" creationId="{C91A87BD-35E2-4FB0-B0BE-A746587D3E6C}"/>
          </ac:graphicFrameMkLst>
        </pc:graphicFrameChg>
        <pc:graphicFrameChg chg="add mod modGraphic">
          <ac:chgData name="w cq" userId="e0736dbbc12f8425" providerId="LiveId" clId="{B3521781-31AE-4060-A329-19B512450711}" dt="2021-03-02T17:17:35.095" v="1848" actId="13238"/>
          <ac:graphicFrameMkLst>
            <pc:docMk/>
            <pc:sldMk cId="379610868" sldId="495"/>
            <ac:graphicFrameMk id="8" creationId="{74690948-941A-43E6-90C9-719580AA9508}"/>
          </ac:graphicFrameMkLst>
        </pc:graphicFrameChg>
      </pc:sldChg>
      <pc:sldChg chg="addSp modSp mod">
        <pc:chgData name="w cq" userId="e0736dbbc12f8425" providerId="LiveId" clId="{B3521781-31AE-4060-A329-19B512450711}" dt="2021-03-02T17:43:43.144" v="1891" actId="1036"/>
        <pc:sldMkLst>
          <pc:docMk/>
          <pc:sldMk cId="3422358937" sldId="496"/>
        </pc:sldMkLst>
        <pc:spChg chg="mod">
          <ac:chgData name="w cq" userId="e0736dbbc12f8425" providerId="LiveId" clId="{B3521781-31AE-4060-A329-19B512450711}" dt="2021-03-01T16:53:33.602" v="1333" actId="20577"/>
          <ac:spMkLst>
            <pc:docMk/>
            <pc:sldMk cId="3422358937" sldId="496"/>
            <ac:spMk id="3" creationId="{A5CD0329-66BC-401A-8F79-2354D9D93847}"/>
          </ac:spMkLst>
        </pc:spChg>
        <pc:spChg chg="add mod">
          <ac:chgData name="w cq" userId="e0736dbbc12f8425" providerId="LiveId" clId="{B3521781-31AE-4060-A329-19B512450711}" dt="2021-03-02T17:43:43.144" v="1891" actId="1036"/>
          <ac:spMkLst>
            <pc:docMk/>
            <pc:sldMk cId="3422358937" sldId="496"/>
            <ac:spMk id="6" creationId="{351284C2-9595-4AB9-84C9-C256103155FF}"/>
          </ac:spMkLst>
        </pc:spChg>
        <pc:graphicFrameChg chg="mod">
          <ac:chgData name="w cq" userId="e0736dbbc12f8425" providerId="LiveId" clId="{B3521781-31AE-4060-A329-19B512450711}" dt="2021-03-01T16:53:40.375" v="1341" actId="1036"/>
          <ac:graphicFrameMkLst>
            <pc:docMk/>
            <pc:sldMk cId="3422358937" sldId="496"/>
            <ac:graphicFrameMk id="4" creationId="{597BAFBC-567E-456D-99BC-8C7595B3D695}"/>
          </ac:graphicFrameMkLst>
        </pc:graphicFrameChg>
      </pc:sldChg>
      <pc:sldChg chg="modSp mod">
        <pc:chgData name="w cq" userId="e0736dbbc12f8425" providerId="LiveId" clId="{B3521781-31AE-4060-A329-19B512450711}" dt="2021-02-25T16:35:29.246" v="817"/>
        <pc:sldMkLst>
          <pc:docMk/>
          <pc:sldMk cId="1162911732" sldId="497"/>
        </pc:sldMkLst>
        <pc:spChg chg="mod">
          <ac:chgData name="w cq" userId="e0736dbbc12f8425" providerId="LiveId" clId="{B3521781-31AE-4060-A329-19B512450711}" dt="2021-02-25T16:35:29.246" v="817"/>
          <ac:spMkLst>
            <pc:docMk/>
            <pc:sldMk cId="1162911732" sldId="497"/>
            <ac:spMk id="3" creationId="{71FB40C6-0CB2-428D-BCBA-B0B80EFD83D5}"/>
          </ac:spMkLst>
        </pc:spChg>
      </pc:sldChg>
      <pc:sldChg chg="addSp modSp mod">
        <pc:chgData name="w cq" userId="e0736dbbc12f8425" providerId="LiveId" clId="{B3521781-31AE-4060-A329-19B512450711}" dt="2021-03-01T12:34:18.005" v="1093" actId="207"/>
        <pc:sldMkLst>
          <pc:docMk/>
          <pc:sldMk cId="1877207432" sldId="498"/>
        </pc:sldMkLst>
        <pc:spChg chg="mod">
          <ac:chgData name="w cq" userId="e0736dbbc12f8425" providerId="LiveId" clId="{B3521781-31AE-4060-A329-19B512450711}" dt="2021-03-01T12:29:50.169" v="898" actId="20577"/>
          <ac:spMkLst>
            <pc:docMk/>
            <pc:sldMk cId="1877207432" sldId="498"/>
            <ac:spMk id="3" creationId="{6D73CB59-6598-4A0F-A01F-055037F78F67}"/>
          </ac:spMkLst>
        </pc:spChg>
        <pc:spChg chg="mod">
          <ac:chgData name="w cq" userId="e0736dbbc12f8425" providerId="LiveId" clId="{B3521781-31AE-4060-A329-19B512450711}" dt="2021-03-01T12:30:18.930" v="923" actId="1038"/>
          <ac:spMkLst>
            <pc:docMk/>
            <pc:sldMk cId="1877207432" sldId="498"/>
            <ac:spMk id="5" creationId="{2FB9149E-F8C8-4212-816D-5BE3EDFA59CA}"/>
          </ac:spMkLst>
        </pc:spChg>
        <pc:graphicFrameChg chg="add mod modGraphic">
          <ac:chgData name="w cq" userId="e0736dbbc12f8425" providerId="LiveId" clId="{B3521781-31AE-4060-A329-19B512450711}" dt="2021-03-01T12:34:18.005" v="1093" actId="207"/>
          <ac:graphicFrameMkLst>
            <pc:docMk/>
            <pc:sldMk cId="1877207432" sldId="498"/>
            <ac:graphicFrameMk id="6" creationId="{E949D381-4B2F-4A42-BB48-8DD046344F56}"/>
          </ac:graphicFrameMkLst>
        </pc:graphicFrameChg>
      </pc:sldChg>
      <pc:sldChg chg="addSp modSp mod">
        <pc:chgData name="w cq" userId="e0736dbbc12f8425" providerId="LiveId" clId="{B3521781-31AE-4060-A329-19B512450711}" dt="2021-02-28T05:27:47.164" v="884"/>
        <pc:sldMkLst>
          <pc:docMk/>
          <pc:sldMk cId="2970269014" sldId="499"/>
        </pc:sldMkLst>
        <pc:spChg chg="mod">
          <ac:chgData name="w cq" userId="e0736dbbc12f8425" providerId="LiveId" clId="{B3521781-31AE-4060-A329-19B512450711}" dt="2021-02-25T16:23:30.456" v="559" actId="20577"/>
          <ac:spMkLst>
            <pc:docMk/>
            <pc:sldMk cId="2970269014" sldId="499"/>
            <ac:spMk id="3" creationId="{B7202651-7901-42E6-937F-0D79C9EF5141}"/>
          </ac:spMkLst>
        </pc:spChg>
        <pc:spChg chg="mod">
          <ac:chgData name="w cq" userId="e0736dbbc12f8425" providerId="LiveId" clId="{B3521781-31AE-4060-A329-19B512450711}" dt="2021-02-25T16:23:43.806" v="580" actId="1036"/>
          <ac:spMkLst>
            <pc:docMk/>
            <pc:sldMk cId="2970269014" sldId="499"/>
            <ac:spMk id="4" creationId="{DC3FBFF8-F4A1-4916-9CF6-1B16446DD425}"/>
          </ac:spMkLst>
        </pc:spChg>
        <pc:graphicFrameChg chg="add mod modGraphic">
          <ac:chgData name="w cq" userId="e0736dbbc12f8425" providerId="LiveId" clId="{B3521781-31AE-4060-A329-19B512450711}" dt="2021-02-25T16:25:40.861" v="670" actId="1076"/>
          <ac:graphicFrameMkLst>
            <pc:docMk/>
            <pc:sldMk cId="2970269014" sldId="499"/>
            <ac:graphicFrameMk id="5" creationId="{AADF48E1-0ABC-4F90-9EA8-3DC1CA2316A2}"/>
          </ac:graphicFrameMkLst>
        </pc:graphicFrameChg>
        <pc:graphicFrameChg chg="add mod modGraphic">
          <ac:chgData name="w cq" userId="e0736dbbc12f8425" providerId="LiveId" clId="{B3521781-31AE-4060-A329-19B512450711}" dt="2021-02-28T05:27:47.164" v="884"/>
          <ac:graphicFrameMkLst>
            <pc:docMk/>
            <pc:sldMk cId="2970269014" sldId="499"/>
            <ac:graphicFrameMk id="6" creationId="{083EA7C2-8237-4045-959D-4924EE4729DA}"/>
          </ac:graphicFrameMkLst>
        </pc:graphicFrameChg>
      </pc:sldChg>
      <pc:sldChg chg="addSp delSp modSp mod">
        <pc:chgData name="w cq" userId="e0736dbbc12f8425" providerId="LiveId" clId="{B3521781-31AE-4060-A329-19B512450711}" dt="2021-03-02T18:44:49.402" v="2813"/>
        <pc:sldMkLst>
          <pc:docMk/>
          <pc:sldMk cId="405865362" sldId="501"/>
        </pc:sldMkLst>
        <pc:spChg chg="mod">
          <ac:chgData name="w cq" userId="e0736dbbc12f8425" providerId="LiveId" clId="{B3521781-31AE-4060-A329-19B512450711}" dt="2021-03-02T18:43:49.588" v="2788"/>
          <ac:spMkLst>
            <pc:docMk/>
            <pc:sldMk cId="405865362" sldId="501"/>
            <ac:spMk id="4" creationId="{40B791E7-6790-41E7-80CD-AB6EB5822692}"/>
          </ac:spMkLst>
        </pc:spChg>
        <pc:spChg chg="del mod">
          <ac:chgData name="w cq" userId="e0736dbbc12f8425" providerId="LiveId" clId="{B3521781-31AE-4060-A329-19B512450711}" dt="2021-03-02T18:44:42.675" v="2809" actId="478"/>
          <ac:spMkLst>
            <pc:docMk/>
            <pc:sldMk cId="405865362" sldId="501"/>
            <ac:spMk id="5" creationId="{64C5C298-74D7-4CDD-8E15-2021C7055CAD}"/>
          </ac:spMkLst>
        </pc:spChg>
        <pc:spChg chg="add mod">
          <ac:chgData name="w cq" userId="e0736dbbc12f8425" providerId="LiveId" clId="{B3521781-31AE-4060-A329-19B512450711}" dt="2021-03-02T18:44:49.402" v="2813"/>
          <ac:spMkLst>
            <pc:docMk/>
            <pc:sldMk cId="405865362" sldId="501"/>
            <ac:spMk id="6" creationId="{8E899DBC-6EF9-404E-8B6A-96534021B1BF}"/>
          </ac:spMkLst>
        </pc:spChg>
      </pc:sldChg>
      <pc:sldChg chg="modSp mod">
        <pc:chgData name="w cq" userId="e0736dbbc12f8425" providerId="LiveId" clId="{B3521781-31AE-4060-A329-19B512450711}" dt="2021-03-02T18:23:39.009" v="2182" actId="20577"/>
        <pc:sldMkLst>
          <pc:docMk/>
          <pc:sldMk cId="2089877147" sldId="502"/>
        </pc:sldMkLst>
        <pc:spChg chg="mod">
          <ac:chgData name="w cq" userId="e0736dbbc12f8425" providerId="LiveId" clId="{B3521781-31AE-4060-A329-19B512450711}" dt="2021-03-02T18:23:39.009" v="2182" actId="20577"/>
          <ac:spMkLst>
            <pc:docMk/>
            <pc:sldMk cId="2089877147" sldId="502"/>
            <ac:spMk id="3" creationId="{71FB40C6-0CB2-428D-BCBA-B0B80EFD83D5}"/>
          </ac:spMkLst>
        </pc:spChg>
      </pc:sldChg>
      <pc:sldChg chg="addSp modSp mod">
        <pc:chgData name="w cq" userId="e0736dbbc12f8425" providerId="LiveId" clId="{B3521781-31AE-4060-A329-19B512450711}" dt="2021-03-02T17:47:08.361" v="2071" actId="207"/>
        <pc:sldMkLst>
          <pc:docMk/>
          <pc:sldMk cId="1604308378" sldId="503"/>
        </pc:sldMkLst>
        <pc:spChg chg="add mod">
          <ac:chgData name="w cq" userId="e0736dbbc12f8425" providerId="LiveId" clId="{B3521781-31AE-4060-A329-19B512450711}" dt="2021-03-02T17:47:08.361" v="2071" actId="207"/>
          <ac:spMkLst>
            <pc:docMk/>
            <pc:sldMk cId="1604308378" sldId="503"/>
            <ac:spMk id="4" creationId="{C856847B-F078-4CCF-91FB-BFDF87EB6294}"/>
          </ac:spMkLst>
        </pc:spChg>
      </pc:sldChg>
      <pc:sldChg chg="modSp mod">
        <pc:chgData name="w cq" userId="e0736dbbc12f8425" providerId="LiveId" clId="{B3521781-31AE-4060-A329-19B512450711}" dt="2021-03-02T18:48:53.651" v="2899" actId="1076"/>
        <pc:sldMkLst>
          <pc:docMk/>
          <pc:sldMk cId="4206211149" sldId="505"/>
        </pc:sldMkLst>
        <pc:spChg chg="mod">
          <ac:chgData name="w cq" userId="e0736dbbc12f8425" providerId="LiveId" clId="{B3521781-31AE-4060-A329-19B512450711}" dt="2021-03-02T18:48:53.651" v="2899" actId="1076"/>
          <ac:spMkLst>
            <pc:docMk/>
            <pc:sldMk cId="4206211149" sldId="505"/>
            <ac:spMk id="6" creationId="{409FF863-4F4B-4274-A008-C246F65A426A}"/>
          </ac:spMkLst>
        </pc:spChg>
      </pc:sldChg>
      <pc:sldChg chg="addSp delSp modSp mod chgLayout">
        <pc:chgData name="w cq" userId="e0736dbbc12f8425" providerId="LiveId" clId="{B3521781-31AE-4060-A329-19B512450711}" dt="2021-03-02T18:48:13.007" v="2889" actId="700"/>
        <pc:sldMkLst>
          <pc:docMk/>
          <pc:sldMk cId="4226585932" sldId="506"/>
        </pc:sldMkLst>
        <pc:spChg chg="mod ord">
          <ac:chgData name="w cq" userId="e0736dbbc12f8425" providerId="LiveId" clId="{B3521781-31AE-4060-A329-19B512450711}" dt="2021-03-02T18:48:13.007" v="2889" actId="700"/>
          <ac:spMkLst>
            <pc:docMk/>
            <pc:sldMk cId="4226585932" sldId="506"/>
            <ac:spMk id="2" creationId="{FF773BA6-150A-4A71-964F-8194FD060C8B}"/>
          </ac:spMkLst>
        </pc:spChg>
        <pc:spChg chg="mod ord">
          <ac:chgData name="w cq" userId="e0736dbbc12f8425" providerId="LiveId" clId="{B3521781-31AE-4060-A329-19B512450711}" dt="2021-03-02T18:48:13.007" v="2889" actId="700"/>
          <ac:spMkLst>
            <pc:docMk/>
            <pc:sldMk cId="4226585932" sldId="506"/>
            <ac:spMk id="3" creationId="{ABB1F4ED-AB81-4992-803E-ECB65A17F95B}"/>
          </ac:spMkLst>
        </pc:spChg>
        <pc:spChg chg="mod">
          <ac:chgData name="w cq" userId="e0736dbbc12f8425" providerId="LiveId" clId="{B3521781-31AE-4060-A329-19B512450711}" dt="2021-03-02T18:46:59.365" v="2863" actId="1076"/>
          <ac:spMkLst>
            <pc:docMk/>
            <pc:sldMk cId="4226585932" sldId="506"/>
            <ac:spMk id="4" creationId="{02DA5239-819E-41E9-BEEC-245DE3B4FA40}"/>
          </ac:spMkLst>
        </pc:spChg>
        <pc:spChg chg="add del mod">
          <ac:chgData name="w cq" userId="e0736dbbc12f8425" providerId="LiveId" clId="{B3521781-31AE-4060-A329-19B512450711}" dt="2021-03-02T18:46:17.899" v="2841" actId="478"/>
          <ac:spMkLst>
            <pc:docMk/>
            <pc:sldMk cId="4226585932" sldId="506"/>
            <ac:spMk id="5" creationId="{39865F75-F9C7-4926-943F-8246D59329D9}"/>
          </ac:spMkLst>
        </pc:spChg>
        <pc:spChg chg="add mod">
          <ac:chgData name="w cq" userId="e0736dbbc12f8425" providerId="LiveId" clId="{B3521781-31AE-4060-A329-19B512450711}" dt="2021-03-02T18:46:37.936" v="2857" actId="1076"/>
          <ac:spMkLst>
            <pc:docMk/>
            <pc:sldMk cId="4226585932" sldId="506"/>
            <ac:spMk id="6" creationId="{B0DC86DF-6F0B-49FE-B1EE-B642CE502701}"/>
          </ac:spMkLst>
        </pc:spChg>
      </pc:sldChg>
      <pc:sldChg chg="modSp del mod">
        <pc:chgData name="w cq" userId="e0736dbbc12f8425" providerId="LiveId" clId="{B3521781-31AE-4060-A329-19B512450711}" dt="2021-03-02T18:48:07.466" v="2888" actId="47"/>
        <pc:sldMkLst>
          <pc:docMk/>
          <pc:sldMk cId="2774690830" sldId="507"/>
        </pc:sldMkLst>
        <pc:spChg chg="mod">
          <ac:chgData name="w cq" userId="e0736dbbc12f8425" providerId="LiveId" clId="{B3521781-31AE-4060-A329-19B512450711}" dt="2021-03-02T18:21:39.708" v="2154" actId="20577"/>
          <ac:spMkLst>
            <pc:docMk/>
            <pc:sldMk cId="2774690830" sldId="507"/>
            <ac:spMk id="3" creationId="{A6C4A9EA-8945-488F-BE33-50E9824B727E}"/>
          </ac:spMkLst>
        </pc:spChg>
      </pc:sldChg>
      <pc:sldChg chg="addSp">
        <pc:chgData name="w cq" userId="e0736dbbc12f8425" providerId="LiveId" clId="{B3521781-31AE-4060-A329-19B512450711}" dt="2021-03-02T17:01:36.106" v="1418"/>
        <pc:sldMkLst>
          <pc:docMk/>
          <pc:sldMk cId="1288256420" sldId="508"/>
        </pc:sldMkLst>
        <pc:spChg chg="add">
          <ac:chgData name="w cq" userId="e0736dbbc12f8425" providerId="LiveId" clId="{B3521781-31AE-4060-A329-19B512450711}" dt="2021-03-02T17:01:36.106" v="1418"/>
          <ac:spMkLst>
            <pc:docMk/>
            <pc:sldMk cId="1288256420" sldId="508"/>
            <ac:spMk id="6" creationId="{A7B41018-8596-4126-83EB-18BC21891A72}"/>
          </ac:spMkLst>
        </pc:spChg>
      </pc:sldChg>
      <pc:sldChg chg="addSp modSp new add del mod">
        <pc:chgData name="w cq" userId="e0736dbbc12f8425" providerId="LiveId" clId="{B3521781-31AE-4060-A329-19B512450711}" dt="2021-03-02T18:23:05.728" v="2176" actId="20577"/>
        <pc:sldMkLst>
          <pc:docMk/>
          <pc:sldMk cId="3665886108" sldId="508"/>
        </pc:sldMkLst>
        <pc:spChg chg="mod">
          <ac:chgData name="w cq" userId="e0736dbbc12f8425" providerId="LiveId" clId="{B3521781-31AE-4060-A329-19B512450711}" dt="2021-03-02T16:04:53.703" v="1384"/>
          <ac:spMkLst>
            <pc:docMk/>
            <pc:sldMk cId="3665886108" sldId="508"/>
            <ac:spMk id="2" creationId="{25DDC775-D178-48B6-A167-01F01A3AB5DB}"/>
          </ac:spMkLst>
        </pc:spChg>
        <pc:spChg chg="mod">
          <ac:chgData name="w cq" userId="e0736dbbc12f8425" providerId="LiveId" clId="{B3521781-31AE-4060-A329-19B512450711}" dt="2021-03-02T18:23:05.728" v="2176" actId="20577"/>
          <ac:spMkLst>
            <pc:docMk/>
            <pc:sldMk cId="3665886108" sldId="508"/>
            <ac:spMk id="3" creationId="{2BC0DF54-3A46-4DF3-B90D-BEAD27C92044}"/>
          </ac:spMkLst>
        </pc:spChg>
        <pc:spChg chg="add mod">
          <ac:chgData name="w cq" userId="e0736dbbc12f8425" providerId="LiveId" clId="{B3521781-31AE-4060-A329-19B512450711}" dt="2021-03-02T17:01:38.621" v="1421"/>
          <ac:spMkLst>
            <pc:docMk/>
            <pc:sldMk cId="3665886108" sldId="508"/>
            <ac:spMk id="4" creationId="{6FBD639E-C6C9-4C7D-84D8-AF968C7099AE}"/>
          </ac:spMkLst>
        </pc:spChg>
        <pc:spChg chg="add mod">
          <ac:chgData name="w cq" userId="e0736dbbc12f8425" providerId="LiveId" clId="{B3521781-31AE-4060-A329-19B512450711}" dt="2021-03-02T17:01:55.532" v="1424" actId="20577"/>
          <ac:spMkLst>
            <pc:docMk/>
            <pc:sldMk cId="3665886108" sldId="508"/>
            <ac:spMk id="5" creationId="{9A6C685C-A108-446D-9F2A-75DB0847CDB3}"/>
          </ac:spMkLst>
        </pc:spChg>
      </pc:sldChg>
      <pc:sldChg chg="addSp modSp new mod">
        <pc:chgData name="w cq" userId="e0736dbbc12f8425" providerId="LiveId" clId="{B3521781-31AE-4060-A329-19B512450711}" dt="2021-03-02T17:19:12.527" v="1889" actId="20577"/>
        <pc:sldMkLst>
          <pc:docMk/>
          <pc:sldMk cId="72608815" sldId="509"/>
        </pc:sldMkLst>
        <pc:spChg chg="mod">
          <ac:chgData name="w cq" userId="e0736dbbc12f8425" providerId="LiveId" clId="{B3521781-31AE-4060-A329-19B512450711}" dt="2021-03-02T17:02:05.856" v="1426"/>
          <ac:spMkLst>
            <pc:docMk/>
            <pc:sldMk cId="72608815" sldId="509"/>
            <ac:spMk id="2" creationId="{C1B07310-84DC-4B33-8574-3E4A2FA45FF4}"/>
          </ac:spMkLst>
        </pc:spChg>
        <pc:spChg chg="mod">
          <ac:chgData name="w cq" userId="e0736dbbc12f8425" providerId="LiveId" clId="{B3521781-31AE-4060-A329-19B512450711}" dt="2021-03-02T17:18:12.134" v="1863" actId="20577"/>
          <ac:spMkLst>
            <pc:docMk/>
            <pc:sldMk cId="72608815" sldId="509"/>
            <ac:spMk id="3" creationId="{9D9D5073-31E4-485D-8FAA-3C72CB2A7ACC}"/>
          </ac:spMkLst>
        </pc:spChg>
        <pc:spChg chg="add mod">
          <ac:chgData name="w cq" userId="e0736dbbc12f8425" providerId="LiveId" clId="{B3521781-31AE-4060-A329-19B512450711}" dt="2021-03-02T17:19:03.145" v="1886" actId="14100"/>
          <ac:spMkLst>
            <pc:docMk/>
            <pc:sldMk cId="72608815" sldId="509"/>
            <ac:spMk id="4" creationId="{0B328017-5702-45CF-A527-495830F4A36B}"/>
          </ac:spMkLst>
        </pc:spChg>
        <pc:spChg chg="add mod">
          <ac:chgData name="w cq" userId="e0736dbbc12f8425" providerId="LiveId" clId="{B3521781-31AE-4060-A329-19B512450711}" dt="2021-03-02T17:19:12.527" v="1889" actId="20577"/>
          <ac:spMkLst>
            <pc:docMk/>
            <pc:sldMk cId="72608815" sldId="509"/>
            <ac:spMk id="5" creationId="{E1710B6B-E9A7-4062-AFCF-76261C2605A4}"/>
          </ac:spMkLst>
        </pc:spChg>
        <pc:spChg chg="add mod">
          <ac:chgData name="w cq" userId="e0736dbbc12f8425" providerId="LiveId" clId="{B3521781-31AE-4060-A329-19B512450711}" dt="2021-03-02T17:11:10.094" v="1649" actId="14100"/>
          <ac:spMkLst>
            <pc:docMk/>
            <pc:sldMk cId="72608815" sldId="509"/>
            <ac:spMk id="6" creationId="{336E6EB4-6DE0-4ABD-BD2B-C525758EE916}"/>
          </ac:spMkLst>
        </pc:spChg>
        <pc:graphicFrameChg chg="add mod modGraphic">
          <ac:chgData name="w cq" userId="e0736dbbc12f8425" providerId="LiveId" clId="{B3521781-31AE-4060-A329-19B512450711}" dt="2021-03-02T17:18:47.802" v="1864" actId="14100"/>
          <ac:graphicFrameMkLst>
            <pc:docMk/>
            <pc:sldMk cId="72608815" sldId="509"/>
            <ac:graphicFrameMk id="7" creationId="{1A978708-D76E-4FB1-A6A4-DDDB838D58E6}"/>
          </ac:graphicFrameMkLst>
        </pc:graphicFrameChg>
        <pc:graphicFrameChg chg="add mod modGraphic">
          <ac:chgData name="w cq" userId="e0736dbbc12f8425" providerId="LiveId" clId="{B3521781-31AE-4060-A329-19B512450711}" dt="2021-03-02T17:18:51.119" v="1865" actId="14100"/>
          <ac:graphicFrameMkLst>
            <pc:docMk/>
            <pc:sldMk cId="72608815" sldId="509"/>
            <ac:graphicFrameMk id="8" creationId="{15A06CE6-02A3-470A-A22E-6D51A21CCD3B}"/>
          </ac:graphicFrameMkLst>
        </pc:graphicFrameChg>
      </pc:sldChg>
      <pc:sldChg chg="addSp delSp modSp add mod">
        <pc:chgData name="w cq" userId="e0736dbbc12f8425" providerId="LiveId" clId="{B3521781-31AE-4060-A329-19B512450711}" dt="2021-03-02T18:30:22.733" v="2400" actId="1076"/>
        <pc:sldMkLst>
          <pc:docMk/>
          <pc:sldMk cId="1154251673" sldId="510"/>
        </pc:sldMkLst>
        <pc:spChg chg="mod">
          <ac:chgData name="w cq" userId="e0736dbbc12f8425" providerId="LiveId" clId="{B3521781-31AE-4060-A329-19B512450711}" dt="2021-03-02T18:22:46.819" v="2175"/>
          <ac:spMkLst>
            <pc:docMk/>
            <pc:sldMk cId="1154251673" sldId="510"/>
            <ac:spMk id="2" creationId="{25DDC775-D178-48B6-A167-01F01A3AB5DB}"/>
          </ac:spMkLst>
        </pc:spChg>
        <pc:spChg chg="mod">
          <ac:chgData name="w cq" userId="e0736dbbc12f8425" providerId="LiveId" clId="{B3521781-31AE-4060-A329-19B512450711}" dt="2021-03-02T18:28:36.624" v="2348"/>
          <ac:spMkLst>
            <pc:docMk/>
            <pc:sldMk cId="1154251673" sldId="510"/>
            <ac:spMk id="3" creationId="{2BC0DF54-3A46-4DF3-B90D-BEAD27C92044}"/>
          </ac:spMkLst>
        </pc:spChg>
        <pc:spChg chg="del mod">
          <ac:chgData name="w cq" userId="e0736dbbc12f8425" providerId="LiveId" clId="{B3521781-31AE-4060-A329-19B512450711}" dt="2021-03-02T18:23:31.989" v="2180" actId="478"/>
          <ac:spMkLst>
            <pc:docMk/>
            <pc:sldMk cId="1154251673" sldId="510"/>
            <ac:spMk id="4" creationId="{6FBD639E-C6C9-4C7D-84D8-AF968C7099AE}"/>
          </ac:spMkLst>
        </pc:spChg>
        <pc:spChg chg="del mod">
          <ac:chgData name="w cq" userId="e0736dbbc12f8425" providerId="LiveId" clId="{B3521781-31AE-4060-A329-19B512450711}" dt="2021-03-02T18:23:31.236" v="2179" actId="478"/>
          <ac:spMkLst>
            <pc:docMk/>
            <pc:sldMk cId="1154251673" sldId="510"/>
            <ac:spMk id="5" creationId="{9A6C685C-A108-446D-9F2A-75DB0847CDB3}"/>
          </ac:spMkLst>
        </pc:spChg>
        <pc:spChg chg="add mod">
          <ac:chgData name="w cq" userId="e0736dbbc12f8425" providerId="LiveId" clId="{B3521781-31AE-4060-A329-19B512450711}" dt="2021-03-02T18:30:22.733" v="2400" actId="1076"/>
          <ac:spMkLst>
            <pc:docMk/>
            <pc:sldMk cId="1154251673" sldId="510"/>
            <ac:spMk id="6" creationId="{D8457351-42A1-4DCE-A6E8-45069804A904}"/>
          </ac:spMkLst>
        </pc:spChg>
        <pc:spChg chg="add mod">
          <ac:chgData name="w cq" userId="e0736dbbc12f8425" providerId="LiveId" clId="{B3521781-31AE-4060-A329-19B512450711}" dt="2021-03-02T18:30:22.733" v="2400" actId="1076"/>
          <ac:spMkLst>
            <pc:docMk/>
            <pc:sldMk cId="1154251673" sldId="510"/>
            <ac:spMk id="9" creationId="{444ACA8C-AFEB-4687-8DE2-F2E585D04830}"/>
          </ac:spMkLst>
        </pc:spChg>
        <pc:graphicFrameChg chg="add mod modGraphic">
          <ac:chgData name="w cq" userId="e0736dbbc12f8425" providerId="LiveId" clId="{B3521781-31AE-4060-A329-19B512450711}" dt="2021-03-02T18:30:22.733" v="2400" actId="1076"/>
          <ac:graphicFrameMkLst>
            <pc:docMk/>
            <pc:sldMk cId="1154251673" sldId="510"/>
            <ac:graphicFrameMk id="7" creationId="{FB4D0191-7374-4C1B-AE4B-CFEFAE51A8D7}"/>
          </ac:graphicFrameMkLst>
        </pc:graphicFrameChg>
        <pc:graphicFrameChg chg="add mod modGraphic">
          <ac:chgData name="w cq" userId="e0736dbbc12f8425" providerId="LiveId" clId="{B3521781-31AE-4060-A329-19B512450711}" dt="2021-03-02T18:30:22.733" v="2400" actId="1076"/>
          <ac:graphicFrameMkLst>
            <pc:docMk/>
            <pc:sldMk cId="1154251673" sldId="510"/>
            <ac:graphicFrameMk id="8" creationId="{1678054B-EF2D-4F9A-80FE-4AFBD903F5F5}"/>
          </ac:graphicFrameMkLst>
        </pc:graphicFrameChg>
      </pc:sldChg>
      <pc:sldChg chg="addSp modSp add mod chgLayout">
        <pc:chgData name="w cq" userId="e0736dbbc12f8425" providerId="LiveId" clId="{B3521781-31AE-4060-A329-19B512450711}" dt="2021-03-02T18:50:34.355" v="2923" actId="1036"/>
        <pc:sldMkLst>
          <pc:docMk/>
          <pc:sldMk cId="343785734" sldId="511"/>
        </pc:sldMkLst>
        <pc:spChg chg="mod ord">
          <ac:chgData name="w cq" userId="e0736dbbc12f8425" providerId="LiveId" clId="{B3521781-31AE-4060-A329-19B512450711}" dt="2021-03-02T18:50:30.183" v="2900" actId="700"/>
          <ac:spMkLst>
            <pc:docMk/>
            <pc:sldMk cId="343785734" sldId="511"/>
            <ac:spMk id="2" creationId="{862DFF7C-B1B9-499C-A75A-D84C2BDC9BDE}"/>
          </ac:spMkLst>
        </pc:spChg>
        <pc:spChg chg="mod ord">
          <ac:chgData name="w cq" userId="e0736dbbc12f8425" providerId="LiveId" clId="{B3521781-31AE-4060-A329-19B512450711}" dt="2021-03-02T18:50:30.183" v="2900" actId="700"/>
          <ac:spMkLst>
            <pc:docMk/>
            <pc:sldMk cId="343785734" sldId="511"/>
            <ac:spMk id="3" creationId="{4E6E9FAC-25EB-4E26-A29A-C3CC677CD78E}"/>
          </ac:spMkLst>
        </pc:spChg>
        <pc:grpChg chg="add mod">
          <ac:chgData name="w cq" userId="e0736dbbc12f8425" providerId="LiveId" clId="{B3521781-31AE-4060-A329-19B512450711}" dt="2021-03-02T18:50:34.355" v="2923" actId="1036"/>
          <ac:grpSpMkLst>
            <pc:docMk/>
            <pc:sldMk cId="343785734" sldId="511"/>
            <ac:grpSpMk id="4" creationId="{EBEA7537-21BD-4C9D-BDCC-152AD96885ED}"/>
          </ac:grpSpMkLst>
        </pc:grpChg>
        <pc:picChg chg="mod">
          <ac:chgData name="w cq" userId="e0736dbbc12f8425" providerId="LiveId" clId="{B3521781-31AE-4060-A329-19B512450711}" dt="2021-03-02T18:38:21.588" v="2586"/>
          <ac:picMkLst>
            <pc:docMk/>
            <pc:sldMk cId="343785734" sldId="511"/>
            <ac:picMk id="5" creationId="{A3263D75-4C08-4121-A0E5-652A566EDE42}"/>
          </ac:picMkLst>
        </pc:picChg>
        <pc:picChg chg="mod">
          <ac:chgData name="w cq" userId="e0736dbbc12f8425" providerId="LiveId" clId="{B3521781-31AE-4060-A329-19B512450711}" dt="2021-03-02T18:38:21.588" v="2586"/>
          <ac:picMkLst>
            <pc:docMk/>
            <pc:sldMk cId="343785734" sldId="511"/>
            <ac:picMk id="6" creationId="{C28BCD01-D82E-4EE2-8DEA-3A27D704C8F3}"/>
          </ac:picMkLst>
        </pc:picChg>
      </pc:sldChg>
    </pc:docChg>
  </pc:docChgLst>
  <pc:docChgLst>
    <pc:chgData name="w cq" userId="e0736dbbc12f8425" providerId="LiveId" clId="{1AC95E18-CB53-4EA6-B796-FDAA68AF726A}"/>
    <pc:docChg chg="undo custSel addSld delSld modSld sldOrd modMainMaster">
      <pc:chgData name="w cq" userId="e0736dbbc12f8425" providerId="LiveId" clId="{1AC95E18-CB53-4EA6-B796-FDAA68AF726A}" dt="2021-02-04T09:16:22.612" v="1348" actId="208"/>
      <pc:docMkLst>
        <pc:docMk/>
      </pc:docMkLst>
      <pc:sldChg chg="addSp delSp modSp mod setBg">
        <pc:chgData name="w cq" userId="e0736dbbc12f8425" providerId="LiveId" clId="{1AC95E18-CB53-4EA6-B796-FDAA68AF726A}" dt="2021-02-04T09:16:09.230" v="1347"/>
        <pc:sldMkLst>
          <pc:docMk/>
          <pc:sldMk cId="3156300988" sldId="257"/>
        </pc:sldMkLst>
        <pc:spChg chg="add del">
          <ac:chgData name="w cq" userId="e0736dbbc12f8425" providerId="LiveId" clId="{1AC95E18-CB53-4EA6-B796-FDAA68AF726A}" dt="2021-02-04T09:15:46.629" v="1342" actId="478"/>
          <ac:spMkLst>
            <pc:docMk/>
            <pc:sldMk cId="3156300988" sldId="257"/>
            <ac:spMk id="2" creationId="{E98A949F-3E1A-455C-9113-7F999685F8EC}"/>
          </ac:spMkLst>
        </pc:spChg>
        <pc:spChg chg="add del mod">
          <ac:chgData name="w cq" userId="e0736dbbc12f8425" providerId="LiveId" clId="{1AC95E18-CB53-4EA6-B796-FDAA68AF726A}" dt="2021-02-04T09:15:41.827" v="1337" actId="478"/>
          <ac:spMkLst>
            <pc:docMk/>
            <pc:sldMk cId="3156300988" sldId="257"/>
            <ac:spMk id="4" creationId="{65BC7E5D-DCC4-4B08-866A-96D606AA5A81}"/>
          </ac:spMkLst>
        </pc:spChg>
        <pc:spChg chg="add del mod">
          <ac:chgData name="w cq" userId="e0736dbbc12f8425" providerId="LiveId" clId="{1AC95E18-CB53-4EA6-B796-FDAA68AF726A}" dt="2021-02-04T09:15:41.138" v="1336"/>
          <ac:spMkLst>
            <pc:docMk/>
            <pc:sldMk cId="3156300988" sldId="257"/>
            <ac:spMk id="5" creationId="{E4598007-151E-4F98-8BE4-5A74E8165DA0}"/>
          </ac:spMkLst>
        </pc:spChg>
        <pc:spChg chg="add del mod">
          <ac:chgData name="w cq" userId="e0736dbbc12f8425" providerId="LiveId" clId="{1AC95E18-CB53-4EA6-B796-FDAA68AF726A}" dt="2021-02-04T09:15:43.645" v="1339"/>
          <ac:spMkLst>
            <pc:docMk/>
            <pc:sldMk cId="3156300988" sldId="257"/>
            <ac:spMk id="6" creationId="{C516FF3E-A65D-4244-B254-F96844EAFB2B}"/>
          </ac:spMkLst>
        </pc:spChg>
        <pc:spChg chg="add del mod">
          <ac:chgData name="w cq" userId="e0736dbbc12f8425" providerId="LiveId" clId="{1AC95E18-CB53-4EA6-B796-FDAA68AF726A}" dt="2021-02-04T09:15:45.594" v="1341"/>
          <ac:spMkLst>
            <pc:docMk/>
            <pc:sldMk cId="3156300988" sldId="257"/>
            <ac:spMk id="7" creationId="{5B57F2D1-8B59-4AF2-9653-980F189FA1D7}"/>
          </ac:spMkLst>
        </pc:spChg>
        <pc:spChg chg="add del mod">
          <ac:chgData name="w cq" userId="e0736dbbc12f8425" providerId="LiveId" clId="{1AC95E18-CB53-4EA6-B796-FDAA68AF726A}" dt="2021-02-04T09:15:56.454" v="1346" actId="478"/>
          <ac:spMkLst>
            <pc:docMk/>
            <pc:sldMk cId="3156300988" sldId="257"/>
            <ac:spMk id="9" creationId="{1A830D66-3D5D-44B9-97DF-61F68D2E2CE7}"/>
          </ac:spMkLst>
        </pc:spChg>
        <pc:spChg chg="add mod">
          <ac:chgData name="w cq" userId="e0736dbbc12f8425" providerId="LiveId" clId="{1AC95E18-CB53-4EA6-B796-FDAA68AF726A}" dt="2021-02-04T09:15:46.795" v="1343"/>
          <ac:spMkLst>
            <pc:docMk/>
            <pc:sldMk cId="3156300988" sldId="257"/>
            <ac:spMk id="10" creationId="{2D8439FF-E5F7-4878-B503-BF4DFC1CBC84}"/>
          </ac:spMkLst>
        </pc:spChg>
      </pc:sldChg>
      <pc:sldChg chg="modSp mod">
        <pc:chgData name="w cq" userId="e0736dbbc12f8425" providerId="LiveId" clId="{1AC95E18-CB53-4EA6-B796-FDAA68AF726A}" dt="2021-02-04T09:16:22.612" v="1348" actId="208"/>
        <pc:sldMkLst>
          <pc:docMk/>
          <pc:sldMk cId="2248338910" sldId="263"/>
        </pc:sldMkLst>
        <pc:picChg chg="mod">
          <ac:chgData name="w cq" userId="e0736dbbc12f8425" providerId="LiveId" clId="{1AC95E18-CB53-4EA6-B796-FDAA68AF726A}" dt="2021-02-04T09:16:22.612" v="1348" actId="208"/>
          <ac:picMkLst>
            <pc:docMk/>
            <pc:sldMk cId="2248338910" sldId="263"/>
            <ac:picMk id="4" creationId="{FE9274FA-9212-4E00-8EDC-05282A59D088}"/>
          </ac:picMkLst>
        </pc:picChg>
      </pc:sldChg>
      <pc:sldChg chg="addSp modSp mod">
        <pc:chgData name="w cq" userId="e0736dbbc12f8425" providerId="LiveId" clId="{1AC95E18-CB53-4EA6-B796-FDAA68AF726A}" dt="2021-01-26T10:20:07.178" v="1308" actId="20577"/>
        <pc:sldMkLst>
          <pc:docMk/>
          <pc:sldMk cId="2531065705" sldId="264"/>
        </pc:sldMkLst>
        <pc:spChg chg="add mod">
          <ac:chgData name="w cq" userId="e0736dbbc12f8425" providerId="LiveId" clId="{1AC95E18-CB53-4EA6-B796-FDAA68AF726A}" dt="2021-01-26T10:20:07.178" v="1308" actId="20577"/>
          <ac:spMkLst>
            <pc:docMk/>
            <pc:sldMk cId="2531065705" sldId="264"/>
            <ac:spMk id="5" creationId="{EE1D6A19-0847-496A-92CE-2B005882E6FF}"/>
          </ac:spMkLst>
        </pc:spChg>
      </pc:sldChg>
      <pc:sldChg chg="modSp mod">
        <pc:chgData name="w cq" userId="e0736dbbc12f8425" providerId="LiveId" clId="{1AC95E18-CB53-4EA6-B796-FDAA68AF726A}" dt="2021-01-19T09:21:23.827" v="20" actId="27636"/>
        <pc:sldMkLst>
          <pc:docMk/>
          <pc:sldMk cId="2620582022" sldId="265"/>
        </pc:sldMkLst>
        <pc:spChg chg="mod">
          <ac:chgData name="w cq" userId="e0736dbbc12f8425" providerId="LiveId" clId="{1AC95E18-CB53-4EA6-B796-FDAA68AF726A}" dt="2021-01-19T09:21:23.827" v="20" actId="27636"/>
          <ac:spMkLst>
            <pc:docMk/>
            <pc:sldMk cId="2620582022" sldId="265"/>
            <ac:spMk id="4" creationId="{46764156-D37F-4E7B-B913-B33653546E69}"/>
          </ac:spMkLst>
        </pc:spChg>
      </pc:sldChg>
      <pc:sldChg chg="modSp mod">
        <pc:chgData name="w cq" userId="e0736dbbc12f8425" providerId="LiveId" clId="{1AC95E18-CB53-4EA6-B796-FDAA68AF726A}" dt="2021-01-26T08:13:59.837" v="381" actId="20577"/>
        <pc:sldMkLst>
          <pc:docMk/>
          <pc:sldMk cId="3521911541" sldId="269"/>
        </pc:sldMkLst>
        <pc:spChg chg="mod">
          <ac:chgData name="w cq" userId="e0736dbbc12f8425" providerId="LiveId" clId="{1AC95E18-CB53-4EA6-B796-FDAA68AF726A}" dt="2021-01-20T03:43:19.640" v="50" actId="1037"/>
          <ac:spMkLst>
            <pc:docMk/>
            <pc:sldMk cId="3521911541" sldId="269"/>
            <ac:spMk id="5" creationId="{C34DFC02-2A93-4F13-A64E-A0B0A59B1DB2}"/>
          </ac:spMkLst>
        </pc:spChg>
        <pc:spChg chg="mod">
          <ac:chgData name="w cq" userId="e0736dbbc12f8425" providerId="LiveId" clId="{1AC95E18-CB53-4EA6-B796-FDAA68AF726A}" dt="2021-01-20T03:43:19.640" v="50" actId="1037"/>
          <ac:spMkLst>
            <pc:docMk/>
            <pc:sldMk cId="3521911541" sldId="269"/>
            <ac:spMk id="6" creationId="{79A7B951-6DA9-4913-A4E5-B55AA5CB6380}"/>
          </ac:spMkLst>
        </pc:spChg>
        <pc:spChg chg="mod">
          <ac:chgData name="w cq" userId="e0736dbbc12f8425" providerId="LiveId" clId="{1AC95E18-CB53-4EA6-B796-FDAA68AF726A}" dt="2021-01-26T08:13:59.837" v="381" actId="20577"/>
          <ac:spMkLst>
            <pc:docMk/>
            <pc:sldMk cId="3521911541" sldId="269"/>
            <ac:spMk id="14" creationId="{A164F460-6E57-42BA-9913-84B397EFE998}"/>
          </ac:spMkLst>
        </pc:spChg>
      </pc:sldChg>
      <pc:sldChg chg="modSp mod">
        <pc:chgData name="w cq" userId="e0736dbbc12f8425" providerId="LiveId" clId="{1AC95E18-CB53-4EA6-B796-FDAA68AF726A}" dt="2021-01-26T10:14:04.699" v="1263"/>
        <pc:sldMkLst>
          <pc:docMk/>
          <pc:sldMk cId="659090380" sldId="293"/>
        </pc:sldMkLst>
        <pc:spChg chg="mod">
          <ac:chgData name="w cq" userId="e0736dbbc12f8425" providerId="LiveId" clId="{1AC95E18-CB53-4EA6-B796-FDAA68AF726A}" dt="2021-01-26T10:14:04.699" v="1263"/>
          <ac:spMkLst>
            <pc:docMk/>
            <pc:sldMk cId="659090380" sldId="293"/>
            <ac:spMk id="4" creationId="{42E132FD-6C63-4723-85DF-124D899CB625}"/>
          </ac:spMkLst>
        </pc:spChg>
      </pc:sldChg>
      <pc:sldChg chg="addSp modSp mod">
        <pc:chgData name="w cq" userId="e0736dbbc12f8425" providerId="LiveId" clId="{1AC95E18-CB53-4EA6-B796-FDAA68AF726A}" dt="2021-01-26T10:20:59.420" v="1333" actId="20577"/>
        <pc:sldMkLst>
          <pc:docMk/>
          <pc:sldMk cId="2236846523" sldId="327"/>
        </pc:sldMkLst>
        <pc:spChg chg="add mod">
          <ac:chgData name="w cq" userId="e0736dbbc12f8425" providerId="LiveId" clId="{1AC95E18-CB53-4EA6-B796-FDAA68AF726A}" dt="2021-01-26T10:20:59.420" v="1333" actId="20577"/>
          <ac:spMkLst>
            <pc:docMk/>
            <pc:sldMk cId="2236846523" sldId="327"/>
            <ac:spMk id="5" creationId="{91A9397A-F7B9-4829-8D56-A2837F8436D5}"/>
          </ac:spMkLst>
        </pc:spChg>
      </pc:sldChg>
      <pc:sldChg chg="modSp mod">
        <pc:chgData name="w cq" userId="e0736dbbc12f8425" providerId="LiveId" clId="{1AC95E18-CB53-4EA6-B796-FDAA68AF726A}" dt="2021-01-26T10:18:02.484" v="1298" actId="207"/>
        <pc:sldMkLst>
          <pc:docMk/>
          <pc:sldMk cId="3737282280" sldId="330"/>
        </pc:sldMkLst>
        <pc:spChg chg="mod">
          <ac:chgData name="w cq" userId="e0736dbbc12f8425" providerId="LiveId" clId="{1AC95E18-CB53-4EA6-B796-FDAA68AF726A}" dt="2021-01-26T10:18:02.484" v="1298" actId="207"/>
          <ac:spMkLst>
            <pc:docMk/>
            <pc:sldMk cId="3737282280" sldId="330"/>
            <ac:spMk id="3" creationId="{71324B49-9837-420B-9F55-297BABDDFFED}"/>
          </ac:spMkLst>
        </pc:spChg>
        <pc:spChg chg="mod">
          <ac:chgData name="w cq" userId="e0736dbbc12f8425" providerId="LiveId" clId="{1AC95E18-CB53-4EA6-B796-FDAA68AF726A}" dt="2021-01-20T09:05:37.570" v="286" actId="1076"/>
          <ac:spMkLst>
            <pc:docMk/>
            <pc:sldMk cId="3737282280" sldId="330"/>
            <ac:spMk id="5" creationId="{A6E65720-565D-4B12-8AA7-A44EC81E02BD}"/>
          </ac:spMkLst>
        </pc:spChg>
      </pc:sldChg>
      <pc:sldChg chg="modSp mod">
        <pc:chgData name="w cq" userId="e0736dbbc12f8425" providerId="LiveId" clId="{1AC95E18-CB53-4EA6-B796-FDAA68AF726A}" dt="2021-01-26T09:28:34.727" v="1161"/>
        <pc:sldMkLst>
          <pc:docMk/>
          <pc:sldMk cId="713309537" sldId="348"/>
        </pc:sldMkLst>
        <pc:spChg chg="mod">
          <ac:chgData name="w cq" userId="e0736dbbc12f8425" providerId="LiveId" clId="{1AC95E18-CB53-4EA6-B796-FDAA68AF726A}" dt="2021-01-26T09:28:34.727" v="1161"/>
          <ac:spMkLst>
            <pc:docMk/>
            <pc:sldMk cId="713309537" sldId="348"/>
            <ac:spMk id="4" creationId="{40B791E7-6790-41E7-80CD-AB6EB5822692}"/>
          </ac:spMkLst>
        </pc:spChg>
      </pc:sldChg>
      <pc:sldChg chg="modSp mod">
        <pc:chgData name="w cq" userId="e0736dbbc12f8425" providerId="LiveId" clId="{1AC95E18-CB53-4EA6-B796-FDAA68AF726A}" dt="2021-01-26T08:14:39.737" v="387" actId="20577"/>
        <pc:sldMkLst>
          <pc:docMk/>
          <pc:sldMk cId="2300759193" sldId="349"/>
        </pc:sldMkLst>
        <pc:spChg chg="mod">
          <ac:chgData name="w cq" userId="e0736dbbc12f8425" providerId="LiveId" clId="{1AC95E18-CB53-4EA6-B796-FDAA68AF726A}" dt="2021-01-26T08:14:39.737" v="387" actId="20577"/>
          <ac:spMkLst>
            <pc:docMk/>
            <pc:sldMk cId="2300759193" sldId="349"/>
            <ac:spMk id="3" creationId="{7F2553EF-0B87-49AB-AC4B-473555CF8348}"/>
          </ac:spMkLst>
        </pc:spChg>
      </pc:sldChg>
      <pc:sldChg chg="modSp mod">
        <pc:chgData name="w cq" userId="e0736dbbc12f8425" providerId="LiveId" clId="{1AC95E18-CB53-4EA6-B796-FDAA68AF726A}" dt="2021-01-26T10:16:28.804" v="1291" actId="1036"/>
        <pc:sldMkLst>
          <pc:docMk/>
          <pc:sldMk cId="2036574142" sldId="350"/>
        </pc:sldMkLst>
        <pc:spChg chg="mod">
          <ac:chgData name="w cq" userId="e0736dbbc12f8425" providerId="LiveId" clId="{1AC95E18-CB53-4EA6-B796-FDAA68AF726A}" dt="2021-01-26T08:13:28.218" v="380" actId="20577"/>
          <ac:spMkLst>
            <pc:docMk/>
            <pc:sldMk cId="2036574142" sldId="350"/>
            <ac:spMk id="14" creationId="{A164F460-6E57-42BA-9913-84B397EFE998}"/>
          </ac:spMkLst>
        </pc:spChg>
        <pc:graphicFrameChg chg="mod modGraphic">
          <ac:chgData name="w cq" userId="e0736dbbc12f8425" providerId="LiveId" clId="{1AC95E18-CB53-4EA6-B796-FDAA68AF726A}" dt="2021-01-26T10:16:28.804" v="1291" actId="1036"/>
          <ac:graphicFrameMkLst>
            <pc:docMk/>
            <pc:sldMk cId="2036574142" sldId="350"/>
            <ac:graphicFrameMk id="3" creationId="{01AF506A-D251-4B3E-B88C-D6C8E43CF690}"/>
          </ac:graphicFrameMkLst>
        </pc:graphicFrameChg>
      </pc:sldChg>
      <pc:sldChg chg="ord">
        <pc:chgData name="w cq" userId="e0736dbbc12f8425" providerId="LiveId" clId="{1AC95E18-CB53-4EA6-B796-FDAA68AF726A}" dt="2021-01-26T10:15:48.611" v="1276"/>
        <pc:sldMkLst>
          <pc:docMk/>
          <pc:sldMk cId="3021030478" sldId="351"/>
        </pc:sldMkLst>
      </pc:sldChg>
      <pc:sldChg chg="modSp mod">
        <pc:chgData name="w cq" userId="e0736dbbc12f8425" providerId="LiveId" clId="{1AC95E18-CB53-4EA6-B796-FDAA68AF726A}" dt="2021-01-19T09:21:23.842" v="21" actId="27636"/>
        <pc:sldMkLst>
          <pc:docMk/>
          <pc:sldMk cId="3309774681" sldId="352"/>
        </pc:sldMkLst>
        <pc:spChg chg="mod">
          <ac:chgData name="w cq" userId="e0736dbbc12f8425" providerId="LiveId" clId="{1AC95E18-CB53-4EA6-B796-FDAA68AF726A}" dt="2021-01-19T09:21:23.842" v="21" actId="27636"/>
          <ac:spMkLst>
            <pc:docMk/>
            <pc:sldMk cId="3309774681" sldId="352"/>
            <ac:spMk id="14" creationId="{A164F460-6E57-42BA-9913-84B397EFE998}"/>
          </ac:spMkLst>
        </pc:spChg>
      </pc:sldChg>
      <pc:sldChg chg="modSp mod">
        <pc:chgData name="w cq" userId="e0736dbbc12f8425" providerId="LiveId" clId="{1AC95E18-CB53-4EA6-B796-FDAA68AF726A}" dt="2021-01-26T10:17:11.259" v="1294" actId="207"/>
        <pc:sldMkLst>
          <pc:docMk/>
          <pc:sldMk cId="195791368" sldId="353"/>
        </pc:sldMkLst>
        <pc:spChg chg="mod">
          <ac:chgData name="w cq" userId="e0736dbbc12f8425" providerId="LiveId" clId="{1AC95E18-CB53-4EA6-B796-FDAA68AF726A}" dt="2021-01-26T10:17:11.259" v="1294" actId="207"/>
          <ac:spMkLst>
            <pc:docMk/>
            <pc:sldMk cId="195791368" sldId="353"/>
            <ac:spMk id="14" creationId="{A164F460-6E57-42BA-9913-84B397EFE998}"/>
          </ac:spMkLst>
        </pc:spChg>
      </pc:sldChg>
      <pc:sldChg chg="modSp mod">
        <pc:chgData name="w cq" userId="e0736dbbc12f8425" providerId="LiveId" clId="{1AC95E18-CB53-4EA6-B796-FDAA68AF726A}" dt="2021-01-26T08:14:10.298" v="382" actId="108"/>
        <pc:sldMkLst>
          <pc:docMk/>
          <pc:sldMk cId="285806513" sldId="354"/>
        </pc:sldMkLst>
        <pc:spChg chg="mod">
          <ac:chgData name="w cq" userId="e0736dbbc12f8425" providerId="LiveId" clId="{1AC95E18-CB53-4EA6-B796-FDAA68AF726A}" dt="2021-01-26T08:14:10.298" v="382" actId="108"/>
          <ac:spMkLst>
            <pc:docMk/>
            <pc:sldMk cId="285806513" sldId="354"/>
            <ac:spMk id="3" creationId="{7F2553EF-0B87-49AB-AC4B-473555CF8348}"/>
          </ac:spMkLst>
        </pc:spChg>
      </pc:sldChg>
      <pc:sldChg chg="addSp modSp mod">
        <pc:chgData name="w cq" userId="e0736dbbc12f8425" providerId="LiveId" clId="{1AC95E18-CB53-4EA6-B796-FDAA68AF726A}" dt="2021-01-26T10:20:16.395" v="1313" actId="20577"/>
        <pc:sldMkLst>
          <pc:docMk/>
          <pc:sldMk cId="3406553233" sldId="356"/>
        </pc:sldMkLst>
        <pc:spChg chg="mod">
          <ac:chgData name="w cq" userId="e0736dbbc12f8425" providerId="LiveId" clId="{1AC95E18-CB53-4EA6-B796-FDAA68AF726A}" dt="2021-01-20T07:50:04.675" v="64"/>
          <ac:spMkLst>
            <pc:docMk/>
            <pc:sldMk cId="3406553233" sldId="356"/>
            <ac:spMk id="3" creationId="{D8A9FF28-B5F7-4268-8F91-7BE5BC06AF08}"/>
          </ac:spMkLst>
        </pc:spChg>
        <pc:spChg chg="mod">
          <ac:chgData name="w cq" userId="e0736dbbc12f8425" providerId="LiveId" clId="{1AC95E18-CB53-4EA6-B796-FDAA68AF726A}" dt="2021-01-20T07:50:10.094" v="65" actId="1036"/>
          <ac:spMkLst>
            <pc:docMk/>
            <pc:sldMk cId="3406553233" sldId="356"/>
            <ac:spMk id="4" creationId="{40B791E7-6790-41E7-80CD-AB6EB5822692}"/>
          </ac:spMkLst>
        </pc:spChg>
        <pc:spChg chg="add mod">
          <ac:chgData name="w cq" userId="e0736dbbc12f8425" providerId="LiveId" clId="{1AC95E18-CB53-4EA6-B796-FDAA68AF726A}" dt="2021-01-26T10:20:16.395" v="1313" actId="20577"/>
          <ac:spMkLst>
            <pc:docMk/>
            <pc:sldMk cId="3406553233" sldId="356"/>
            <ac:spMk id="5" creationId="{6286052F-6C02-4424-A3BA-469E6EE6A2F9}"/>
          </ac:spMkLst>
        </pc:spChg>
      </pc:sldChg>
      <pc:sldChg chg="addSp delSp modSp mod">
        <pc:chgData name="w cq" userId="e0736dbbc12f8425" providerId="LiveId" clId="{1AC95E18-CB53-4EA6-B796-FDAA68AF726A}" dt="2021-01-26T10:15:08.528" v="1271"/>
        <pc:sldMkLst>
          <pc:docMk/>
          <pc:sldMk cId="4209525784" sldId="357"/>
        </pc:sldMkLst>
        <pc:spChg chg="mod">
          <ac:chgData name="w cq" userId="e0736dbbc12f8425" providerId="LiveId" clId="{1AC95E18-CB53-4EA6-B796-FDAA68AF726A}" dt="2021-01-26T10:15:08.528" v="1271"/>
          <ac:spMkLst>
            <pc:docMk/>
            <pc:sldMk cId="4209525784" sldId="357"/>
            <ac:spMk id="5" creationId="{A3C37BF2-E9D3-47EE-B24A-A0E8BDD0C3E9}"/>
          </ac:spMkLst>
        </pc:spChg>
        <pc:picChg chg="add del mod">
          <ac:chgData name="w cq" userId="e0736dbbc12f8425" providerId="LiveId" clId="{1AC95E18-CB53-4EA6-B796-FDAA68AF726A}" dt="2021-01-20T08:50:13.654" v="126" actId="478"/>
          <ac:picMkLst>
            <pc:docMk/>
            <pc:sldMk cId="4209525784" sldId="357"/>
            <ac:picMk id="6" creationId="{9D4D3A5F-6CA3-434C-8199-3A27C1FD2ED7}"/>
          </ac:picMkLst>
        </pc:picChg>
        <pc:picChg chg="add mod modCrop">
          <ac:chgData name="w cq" userId="e0736dbbc12f8425" providerId="LiveId" clId="{1AC95E18-CB53-4EA6-B796-FDAA68AF726A}" dt="2021-01-20T09:09:10.700" v="329" actId="1076"/>
          <ac:picMkLst>
            <pc:docMk/>
            <pc:sldMk cId="4209525784" sldId="357"/>
            <ac:picMk id="7" creationId="{6857E495-80E5-433F-89B3-2C6BC2F8989D}"/>
          </ac:picMkLst>
        </pc:picChg>
      </pc:sldChg>
      <pc:sldChg chg="modSp mod">
        <pc:chgData name="w cq" userId="e0736dbbc12f8425" providerId="LiveId" clId="{1AC95E18-CB53-4EA6-B796-FDAA68AF726A}" dt="2021-01-26T10:17:57.031" v="1297" actId="207"/>
        <pc:sldMkLst>
          <pc:docMk/>
          <pc:sldMk cId="1215918624" sldId="358"/>
        </pc:sldMkLst>
        <pc:spChg chg="mod">
          <ac:chgData name="w cq" userId="e0736dbbc12f8425" providerId="LiveId" clId="{1AC95E18-CB53-4EA6-B796-FDAA68AF726A}" dt="2021-01-26T10:17:57.031" v="1297" actId="207"/>
          <ac:spMkLst>
            <pc:docMk/>
            <pc:sldMk cId="1215918624" sldId="358"/>
            <ac:spMk id="3" creationId="{71324B49-9837-420B-9F55-297BABDDFFED}"/>
          </ac:spMkLst>
        </pc:spChg>
        <pc:spChg chg="mod">
          <ac:chgData name="w cq" userId="e0736dbbc12f8425" providerId="LiveId" clId="{1AC95E18-CB53-4EA6-B796-FDAA68AF726A}" dt="2021-01-20T09:11:23.392" v="332" actId="1036"/>
          <ac:spMkLst>
            <pc:docMk/>
            <pc:sldMk cId="1215918624" sldId="358"/>
            <ac:spMk id="5" creationId="{A6E65720-565D-4B12-8AA7-A44EC81E02BD}"/>
          </ac:spMkLst>
        </pc:spChg>
      </pc:sldChg>
      <pc:sldChg chg="addSp modSp mod">
        <pc:chgData name="w cq" userId="e0736dbbc12f8425" providerId="LiveId" clId="{1AC95E18-CB53-4EA6-B796-FDAA68AF726A}" dt="2021-01-26T10:17:51.577" v="1296" actId="207"/>
        <pc:sldMkLst>
          <pc:docMk/>
          <pc:sldMk cId="343894183" sldId="359"/>
        </pc:sldMkLst>
        <pc:spChg chg="mod">
          <ac:chgData name="w cq" userId="e0736dbbc12f8425" providerId="LiveId" clId="{1AC95E18-CB53-4EA6-B796-FDAA68AF726A}" dt="2021-01-26T10:17:51.577" v="1296" actId="207"/>
          <ac:spMkLst>
            <pc:docMk/>
            <pc:sldMk cId="343894183" sldId="359"/>
            <ac:spMk id="3" creationId="{71324B49-9837-420B-9F55-297BABDDFFED}"/>
          </ac:spMkLst>
        </pc:spChg>
        <pc:spChg chg="mod">
          <ac:chgData name="w cq" userId="e0736dbbc12f8425" providerId="LiveId" clId="{1AC95E18-CB53-4EA6-B796-FDAA68AF726A}" dt="2021-01-20T09:14:25.249" v="373" actId="1036"/>
          <ac:spMkLst>
            <pc:docMk/>
            <pc:sldMk cId="343894183" sldId="359"/>
            <ac:spMk id="5" creationId="{A6E65720-565D-4B12-8AA7-A44EC81E02BD}"/>
          </ac:spMkLst>
        </pc:spChg>
        <pc:picChg chg="add mod">
          <ac:chgData name="w cq" userId="e0736dbbc12f8425" providerId="LiveId" clId="{1AC95E18-CB53-4EA6-B796-FDAA68AF726A}" dt="2021-01-20T09:14:14.917" v="367"/>
          <ac:picMkLst>
            <pc:docMk/>
            <pc:sldMk cId="343894183" sldId="359"/>
            <ac:picMk id="6" creationId="{0B0906D0-1F24-4E69-9914-385F471186FE}"/>
          </ac:picMkLst>
        </pc:picChg>
        <pc:picChg chg="add mod">
          <ac:chgData name="w cq" userId="e0736dbbc12f8425" providerId="LiveId" clId="{1AC95E18-CB53-4EA6-B796-FDAA68AF726A}" dt="2021-01-20T09:14:17.016" v="369"/>
          <ac:picMkLst>
            <pc:docMk/>
            <pc:sldMk cId="343894183" sldId="359"/>
            <ac:picMk id="7" creationId="{466E3A08-197E-4DAF-870A-283338369DCF}"/>
          </ac:picMkLst>
        </pc:picChg>
      </pc:sldChg>
      <pc:sldChg chg="del">
        <pc:chgData name="w cq" userId="e0736dbbc12f8425" providerId="LiveId" clId="{1AC95E18-CB53-4EA6-B796-FDAA68AF726A}" dt="2021-01-26T10:17:32.730" v="1295" actId="47"/>
        <pc:sldMkLst>
          <pc:docMk/>
          <pc:sldMk cId="1882577734" sldId="360"/>
        </pc:sldMkLst>
      </pc:sldChg>
      <pc:sldChg chg="addSp modSp add del mod">
        <pc:chgData name="w cq" userId="e0736dbbc12f8425" providerId="LiveId" clId="{1AC95E18-CB53-4EA6-B796-FDAA68AF726A}" dt="2021-01-26T10:20:37.294" v="1323" actId="20577"/>
        <pc:sldMkLst>
          <pc:docMk/>
          <pc:sldMk cId="2537589040" sldId="362"/>
        </pc:sldMkLst>
        <pc:spChg chg="mod">
          <ac:chgData name="w cq" userId="e0736dbbc12f8425" providerId="LiveId" clId="{1AC95E18-CB53-4EA6-B796-FDAA68AF726A}" dt="2021-01-26T10:20:26.577" v="1315" actId="20577"/>
          <ac:spMkLst>
            <pc:docMk/>
            <pc:sldMk cId="2537589040" sldId="362"/>
            <ac:spMk id="4" creationId="{40B791E7-6790-41E7-80CD-AB6EB5822692}"/>
          </ac:spMkLst>
        </pc:spChg>
        <pc:spChg chg="add mod">
          <ac:chgData name="w cq" userId="e0736dbbc12f8425" providerId="LiveId" clId="{1AC95E18-CB53-4EA6-B796-FDAA68AF726A}" dt="2021-01-26T10:20:37.294" v="1323" actId="20577"/>
          <ac:spMkLst>
            <pc:docMk/>
            <pc:sldMk cId="2537589040" sldId="362"/>
            <ac:spMk id="5" creationId="{E156F03F-11CC-48F1-A879-9F2C94A1A89B}"/>
          </ac:spMkLst>
        </pc:spChg>
      </pc:sldChg>
      <pc:sldChg chg="modSp mod ord modShow">
        <pc:chgData name="w cq" userId="e0736dbbc12f8425" providerId="LiveId" clId="{1AC95E18-CB53-4EA6-B796-FDAA68AF726A}" dt="2021-01-26T09:29:11.698" v="1162" actId="729"/>
        <pc:sldMkLst>
          <pc:docMk/>
          <pc:sldMk cId="4152899042" sldId="365"/>
        </pc:sldMkLst>
        <pc:spChg chg="mod">
          <ac:chgData name="w cq" userId="e0736dbbc12f8425" providerId="LiveId" clId="{1AC95E18-CB53-4EA6-B796-FDAA68AF726A}" dt="2021-01-26T08:23:16.127" v="490"/>
          <ac:spMkLst>
            <pc:docMk/>
            <pc:sldMk cId="4152899042" sldId="365"/>
            <ac:spMk id="2" creationId="{80A42AF3-CD08-4C00-88E5-F2E15C1F52ED}"/>
          </ac:spMkLst>
        </pc:spChg>
        <pc:spChg chg="mod">
          <ac:chgData name="w cq" userId="e0736dbbc12f8425" providerId="LiveId" clId="{1AC95E18-CB53-4EA6-B796-FDAA68AF726A}" dt="2021-01-26T08:23:26.476" v="505" actId="20577"/>
          <ac:spMkLst>
            <pc:docMk/>
            <pc:sldMk cId="4152899042" sldId="365"/>
            <ac:spMk id="3" creationId="{B5D4457E-3751-4B0E-B53F-A696FC448C51}"/>
          </ac:spMkLst>
        </pc:spChg>
      </pc:sldChg>
      <pc:sldChg chg="modSp mod">
        <pc:chgData name="w cq" userId="e0736dbbc12f8425" providerId="LiveId" clId="{1AC95E18-CB53-4EA6-B796-FDAA68AF726A}" dt="2021-01-19T09:21:23.947" v="26" actId="27636"/>
        <pc:sldMkLst>
          <pc:docMk/>
          <pc:sldMk cId="746151339" sldId="368"/>
        </pc:sldMkLst>
        <pc:spChg chg="mod">
          <ac:chgData name="w cq" userId="e0736dbbc12f8425" providerId="LiveId" clId="{1AC95E18-CB53-4EA6-B796-FDAA68AF726A}" dt="2021-01-19T09:21:23.947" v="26" actId="27636"/>
          <ac:spMkLst>
            <pc:docMk/>
            <pc:sldMk cId="746151339" sldId="368"/>
            <ac:spMk id="3" creationId="{E1A74F61-BD5F-4406-B65C-6F95C047AE8D}"/>
          </ac:spMkLst>
        </pc:spChg>
      </pc:sldChg>
      <pc:sldChg chg="modSp mod">
        <pc:chgData name="w cq" userId="e0736dbbc12f8425" providerId="LiveId" clId="{1AC95E18-CB53-4EA6-B796-FDAA68AF726A}" dt="2021-01-26T08:22:06.409" v="458" actId="14100"/>
        <pc:sldMkLst>
          <pc:docMk/>
          <pc:sldMk cId="146132081" sldId="369"/>
        </pc:sldMkLst>
        <pc:spChg chg="mod">
          <ac:chgData name="w cq" userId="e0736dbbc12f8425" providerId="LiveId" clId="{1AC95E18-CB53-4EA6-B796-FDAA68AF726A}" dt="2021-01-26T08:22:06.409" v="458" actId="14100"/>
          <ac:spMkLst>
            <pc:docMk/>
            <pc:sldMk cId="146132081" sldId="369"/>
            <ac:spMk id="4" creationId="{C9EE3A9E-125D-4A5A-B778-80E4E37AEEE8}"/>
          </ac:spMkLst>
        </pc:spChg>
        <pc:spChg chg="mod">
          <ac:chgData name="w cq" userId="e0736dbbc12f8425" providerId="LiveId" clId="{1AC95E18-CB53-4EA6-B796-FDAA68AF726A}" dt="2021-01-26T08:22:06.409" v="458" actId="14100"/>
          <ac:spMkLst>
            <pc:docMk/>
            <pc:sldMk cId="146132081" sldId="369"/>
            <ac:spMk id="5" creationId="{3B4AE933-D4F7-423B-BBB6-DC696DCEA110}"/>
          </ac:spMkLst>
        </pc:spChg>
      </pc:sldChg>
      <pc:sldChg chg="modSp mod">
        <pc:chgData name="w cq" userId="e0736dbbc12f8425" providerId="LiveId" clId="{1AC95E18-CB53-4EA6-B796-FDAA68AF726A}" dt="2021-01-20T04:11:53.299" v="51" actId="12385"/>
        <pc:sldMkLst>
          <pc:docMk/>
          <pc:sldMk cId="3839941144" sldId="371"/>
        </pc:sldMkLst>
        <pc:graphicFrameChg chg="modGraphic">
          <ac:chgData name="w cq" userId="e0736dbbc12f8425" providerId="LiveId" clId="{1AC95E18-CB53-4EA6-B796-FDAA68AF726A}" dt="2021-01-20T04:11:53.299" v="51" actId="12385"/>
          <ac:graphicFrameMkLst>
            <pc:docMk/>
            <pc:sldMk cId="3839941144" sldId="371"/>
            <ac:graphicFrameMk id="5" creationId="{0E7B87D0-8493-4D07-8013-AD9F07EF1478}"/>
          </ac:graphicFrameMkLst>
        </pc:graphicFrameChg>
      </pc:sldChg>
      <pc:sldChg chg="modSp mod ord modShow">
        <pc:chgData name="w cq" userId="e0736dbbc12f8425" providerId="LiveId" clId="{1AC95E18-CB53-4EA6-B796-FDAA68AF726A}" dt="2021-01-26T09:29:11.698" v="1162" actId="729"/>
        <pc:sldMkLst>
          <pc:docMk/>
          <pc:sldMk cId="1631811558" sldId="372"/>
        </pc:sldMkLst>
        <pc:spChg chg="mod">
          <ac:chgData name="w cq" userId="e0736dbbc12f8425" providerId="LiveId" clId="{1AC95E18-CB53-4EA6-B796-FDAA68AF726A}" dt="2021-01-26T08:28:58.106" v="564"/>
          <ac:spMkLst>
            <pc:docMk/>
            <pc:sldMk cId="1631811558" sldId="372"/>
            <ac:spMk id="2" creationId="{97BE54B2-FD9F-4091-8ACE-44030ACEC14D}"/>
          </ac:spMkLst>
        </pc:spChg>
        <pc:spChg chg="mod">
          <ac:chgData name="w cq" userId="e0736dbbc12f8425" providerId="LiveId" clId="{1AC95E18-CB53-4EA6-B796-FDAA68AF726A}" dt="2021-01-26T08:29:13.034" v="573"/>
          <ac:spMkLst>
            <pc:docMk/>
            <pc:sldMk cId="1631811558" sldId="372"/>
            <ac:spMk id="3" creationId="{E1A74F61-BD5F-4406-B65C-6F95C047AE8D}"/>
          </ac:spMkLst>
        </pc:spChg>
      </pc:sldChg>
      <pc:sldChg chg="modSp mod">
        <pc:chgData name="w cq" userId="e0736dbbc12f8425" providerId="LiveId" clId="{1AC95E18-CB53-4EA6-B796-FDAA68AF726A}" dt="2021-01-20T03:41:56.799" v="33" actId="27636"/>
        <pc:sldMkLst>
          <pc:docMk/>
          <pc:sldMk cId="3004711184" sldId="373"/>
        </pc:sldMkLst>
        <pc:spChg chg="mod">
          <ac:chgData name="w cq" userId="e0736dbbc12f8425" providerId="LiveId" clId="{1AC95E18-CB53-4EA6-B796-FDAA68AF726A}" dt="2021-01-20T03:41:56.799" v="33" actId="27636"/>
          <ac:spMkLst>
            <pc:docMk/>
            <pc:sldMk cId="3004711184" sldId="373"/>
            <ac:spMk id="3" creationId="{31FF84D0-4E26-4C08-B2AD-3D8B339A5F6A}"/>
          </ac:spMkLst>
        </pc:spChg>
      </pc:sldChg>
      <pc:sldChg chg="addSp delSp modSp mod">
        <pc:chgData name="w cq" userId="e0736dbbc12f8425" providerId="LiveId" clId="{1AC95E18-CB53-4EA6-B796-FDAA68AF726A}" dt="2021-01-26T10:07:03.239" v="1228"/>
        <pc:sldMkLst>
          <pc:docMk/>
          <pc:sldMk cId="4092735117" sldId="375"/>
        </pc:sldMkLst>
        <pc:spChg chg="del mod">
          <ac:chgData name="w cq" userId="e0736dbbc12f8425" providerId="LiveId" clId="{1AC95E18-CB53-4EA6-B796-FDAA68AF726A}" dt="2021-01-26T10:07:01.914" v="1227" actId="478"/>
          <ac:spMkLst>
            <pc:docMk/>
            <pc:sldMk cId="4092735117" sldId="375"/>
            <ac:spMk id="2" creationId="{D9A2EBE0-4DD0-48CB-967F-998B74467E84}"/>
          </ac:spMkLst>
        </pc:spChg>
        <pc:spChg chg="mod">
          <ac:chgData name="w cq" userId="e0736dbbc12f8425" providerId="LiveId" clId="{1AC95E18-CB53-4EA6-B796-FDAA68AF726A}" dt="2021-01-26T08:29:38.995" v="574" actId="14100"/>
          <ac:spMkLst>
            <pc:docMk/>
            <pc:sldMk cId="4092735117" sldId="375"/>
            <ac:spMk id="3" creationId="{6AFA5819-000C-4594-B102-2AFDA794370F}"/>
          </ac:spMkLst>
        </pc:spChg>
        <pc:spChg chg="add del mod">
          <ac:chgData name="w cq" userId="e0736dbbc12f8425" providerId="LiveId" clId="{1AC95E18-CB53-4EA6-B796-FDAA68AF726A}" dt="2021-01-26T10:07:03.239" v="1228"/>
          <ac:spMkLst>
            <pc:docMk/>
            <pc:sldMk cId="4092735117" sldId="375"/>
            <ac:spMk id="9" creationId="{0AECBFCF-6514-413E-BE87-A6B49AA77131}"/>
          </ac:spMkLst>
        </pc:spChg>
        <pc:spChg chg="add mod">
          <ac:chgData name="w cq" userId="e0736dbbc12f8425" providerId="LiveId" clId="{1AC95E18-CB53-4EA6-B796-FDAA68AF726A}" dt="2021-01-26T10:07:03.239" v="1228"/>
          <ac:spMkLst>
            <pc:docMk/>
            <pc:sldMk cId="4092735117" sldId="375"/>
            <ac:spMk id="10" creationId="{75D78E71-8ED2-4FEC-B1BA-502ECB3433DF}"/>
          </ac:spMkLst>
        </pc:spChg>
      </pc:sldChg>
      <pc:sldChg chg="addSp modSp mod">
        <pc:chgData name="w cq" userId="e0736dbbc12f8425" providerId="LiveId" clId="{1AC95E18-CB53-4EA6-B796-FDAA68AF726A}" dt="2021-01-26T10:20:52.957" v="1328" actId="20577"/>
        <pc:sldMkLst>
          <pc:docMk/>
          <pc:sldMk cId="2696453188" sldId="376"/>
        </pc:sldMkLst>
        <pc:spChg chg="mod">
          <ac:chgData name="w cq" userId="e0736dbbc12f8425" providerId="LiveId" clId="{1AC95E18-CB53-4EA6-B796-FDAA68AF726A}" dt="2021-01-26T10:14:18.214" v="1267"/>
          <ac:spMkLst>
            <pc:docMk/>
            <pc:sldMk cId="2696453188" sldId="376"/>
            <ac:spMk id="4" creationId="{40B791E7-6790-41E7-80CD-AB6EB5822692}"/>
          </ac:spMkLst>
        </pc:spChg>
        <pc:spChg chg="add mod">
          <ac:chgData name="w cq" userId="e0736dbbc12f8425" providerId="LiveId" clId="{1AC95E18-CB53-4EA6-B796-FDAA68AF726A}" dt="2021-01-26T10:20:52.957" v="1328" actId="20577"/>
          <ac:spMkLst>
            <pc:docMk/>
            <pc:sldMk cId="2696453188" sldId="376"/>
            <ac:spMk id="5" creationId="{68DE36DF-2768-40B1-A81E-A4516A2241E3}"/>
          </ac:spMkLst>
        </pc:spChg>
      </pc:sldChg>
      <pc:sldChg chg="modSp mod">
        <pc:chgData name="w cq" userId="e0736dbbc12f8425" providerId="LiveId" clId="{1AC95E18-CB53-4EA6-B796-FDAA68AF726A}" dt="2021-01-26T08:25:26.990" v="514" actId="20577"/>
        <pc:sldMkLst>
          <pc:docMk/>
          <pc:sldMk cId="1820790922" sldId="377"/>
        </pc:sldMkLst>
        <pc:spChg chg="mod">
          <ac:chgData name="w cq" userId="e0736dbbc12f8425" providerId="LiveId" clId="{1AC95E18-CB53-4EA6-B796-FDAA68AF726A}" dt="2021-01-26T08:25:26.990" v="514" actId="20577"/>
          <ac:spMkLst>
            <pc:docMk/>
            <pc:sldMk cId="1820790922" sldId="377"/>
            <ac:spMk id="3" creationId="{D5FCACB9-FACE-4CB6-9289-2300A1EF3E58}"/>
          </ac:spMkLst>
        </pc:spChg>
      </pc:sldChg>
      <pc:sldChg chg="modSp mod">
        <pc:chgData name="w cq" userId="e0736dbbc12f8425" providerId="LiveId" clId="{1AC95E18-CB53-4EA6-B796-FDAA68AF726A}" dt="2021-01-26T08:25:34.996" v="516" actId="20577"/>
        <pc:sldMkLst>
          <pc:docMk/>
          <pc:sldMk cId="2762977090" sldId="378"/>
        </pc:sldMkLst>
        <pc:spChg chg="mod">
          <ac:chgData name="w cq" userId="e0736dbbc12f8425" providerId="LiveId" clId="{1AC95E18-CB53-4EA6-B796-FDAA68AF726A}" dt="2021-01-26T08:25:34.996" v="516" actId="20577"/>
          <ac:spMkLst>
            <pc:docMk/>
            <pc:sldMk cId="2762977090" sldId="378"/>
            <ac:spMk id="3" creationId="{32990376-331A-41D2-B017-3605369A22D0}"/>
          </ac:spMkLst>
        </pc:spChg>
      </pc:sldChg>
      <pc:sldChg chg="modSp mod">
        <pc:chgData name="w cq" userId="e0736dbbc12f8425" providerId="LiveId" clId="{1AC95E18-CB53-4EA6-B796-FDAA68AF726A}" dt="2021-01-26T08:21:57.825" v="457" actId="207"/>
        <pc:sldMkLst>
          <pc:docMk/>
          <pc:sldMk cId="1933506840" sldId="379"/>
        </pc:sldMkLst>
        <pc:spChg chg="mod">
          <ac:chgData name="w cq" userId="e0736dbbc12f8425" providerId="LiveId" clId="{1AC95E18-CB53-4EA6-B796-FDAA68AF726A}" dt="2021-01-26T08:21:57.825" v="457" actId="207"/>
          <ac:spMkLst>
            <pc:docMk/>
            <pc:sldMk cId="1933506840" sldId="379"/>
            <ac:spMk id="3" creationId="{59A4EE9F-06E5-4D5C-89A1-0ACFD094F62C}"/>
          </ac:spMkLst>
        </pc:spChg>
      </pc:sldChg>
      <pc:sldChg chg="modSp mod ord">
        <pc:chgData name="w cq" userId="e0736dbbc12f8425" providerId="LiveId" clId="{1AC95E18-CB53-4EA6-B796-FDAA68AF726A}" dt="2021-01-26T10:18:33.700" v="1302" actId="20577"/>
        <pc:sldMkLst>
          <pc:docMk/>
          <pc:sldMk cId="609567762" sldId="380"/>
        </pc:sldMkLst>
        <pc:spChg chg="mod">
          <ac:chgData name="w cq" userId="e0736dbbc12f8425" providerId="LiveId" clId="{1AC95E18-CB53-4EA6-B796-FDAA68AF726A}" dt="2021-01-26T08:46:02.745" v="846"/>
          <ac:spMkLst>
            <pc:docMk/>
            <pc:sldMk cId="609567762" sldId="380"/>
            <ac:spMk id="2" creationId="{7EE6CAEC-8AF1-461C-BFD1-2F515E302FAE}"/>
          </ac:spMkLst>
        </pc:spChg>
        <pc:spChg chg="mod">
          <ac:chgData name="w cq" userId="e0736dbbc12f8425" providerId="LiveId" clId="{1AC95E18-CB53-4EA6-B796-FDAA68AF726A}" dt="2021-01-26T09:19:25.579" v="895" actId="20577"/>
          <ac:spMkLst>
            <pc:docMk/>
            <pc:sldMk cId="609567762" sldId="380"/>
            <ac:spMk id="3" creationId="{7E93E573-8DED-4DEE-9F73-3C9A17596D4B}"/>
          </ac:spMkLst>
        </pc:spChg>
        <pc:spChg chg="mod">
          <ac:chgData name="w cq" userId="e0736dbbc12f8425" providerId="LiveId" clId="{1AC95E18-CB53-4EA6-B796-FDAA68AF726A}" dt="2021-01-26T10:18:33.700" v="1302" actId="20577"/>
          <ac:spMkLst>
            <pc:docMk/>
            <pc:sldMk cId="609567762" sldId="380"/>
            <ac:spMk id="6" creationId="{D118B309-AA0B-43AE-8A48-15F9FE07C727}"/>
          </ac:spMkLst>
        </pc:spChg>
      </pc:sldChg>
      <pc:sldChg chg="addSp delSp modSp mod chgLayout">
        <pc:chgData name="w cq" userId="e0736dbbc12f8425" providerId="LiveId" clId="{1AC95E18-CB53-4EA6-B796-FDAA68AF726A}" dt="2021-01-26T10:18:20.504" v="1301"/>
        <pc:sldMkLst>
          <pc:docMk/>
          <pc:sldMk cId="1755038198" sldId="381"/>
        </pc:sldMkLst>
        <pc:spChg chg="mod ord">
          <ac:chgData name="w cq" userId="e0736dbbc12f8425" providerId="LiveId" clId="{1AC95E18-CB53-4EA6-B796-FDAA68AF726A}" dt="2021-01-26T08:41:56.261" v="752" actId="700"/>
          <ac:spMkLst>
            <pc:docMk/>
            <pc:sldMk cId="1755038198" sldId="381"/>
            <ac:spMk id="2" creationId="{171CE886-DEB1-43B1-9C84-6322B7E392A3}"/>
          </ac:spMkLst>
        </pc:spChg>
        <pc:spChg chg="add mod ord">
          <ac:chgData name="w cq" userId="e0736dbbc12f8425" providerId="LiveId" clId="{1AC95E18-CB53-4EA6-B796-FDAA68AF726A}" dt="2021-01-26T10:18:20.504" v="1301"/>
          <ac:spMkLst>
            <pc:docMk/>
            <pc:sldMk cId="1755038198" sldId="381"/>
            <ac:spMk id="3" creationId="{54FCCE66-F384-4C67-ADD7-F4E8FA50FB00}"/>
          </ac:spMkLst>
        </pc:spChg>
        <pc:spChg chg="mod">
          <ac:chgData name="w cq" userId="e0736dbbc12f8425" providerId="LiveId" clId="{1AC95E18-CB53-4EA6-B796-FDAA68AF726A}" dt="2021-01-26T08:43:53.357" v="824" actId="1076"/>
          <ac:spMkLst>
            <pc:docMk/>
            <pc:sldMk cId="1755038198" sldId="381"/>
            <ac:spMk id="5" creationId="{8625C450-6C4B-4B96-9A5C-AFE49D293BAC}"/>
          </ac:spMkLst>
        </pc:spChg>
        <pc:spChg chg="mod">
          <ac:chgData name="w cq" userId="e0736dbbc12f8425" providerId="LiveId" clId="{1AC95E18-CB53-4EA6-B796-FDAA68AF726A}" dt="2021-01-26T08:43:53.357" v="824" actId="1076"/>
          <ac:spMkLst>
            <pc:docMk/>
            <pc:sldMk cId="1755038198" sldId="381"/>
            <ac:spMk id="10" creationId="{7FEA1273-521C-4C10-A980-88C2FC6E7A58}"/>
          </ac:spMkLst>
        </pc:spChg>
        <pc:spChg chg="mod">
          <ac:chgData name="w cq" userId="e0736dbbc12f8425" providerId="LiveId" clId="{1AC95E18-CB53-4EA6-B796-FDAA68AF726A}" dt="2021-01-26T08:43:53.357" v="824" actId="1076"/>
          <ac:spMkLst>
            <pc:docMk/>
            <pc:sldMk cId="1755038198" sldId="381"/>
            <ac:spMk id="11" creationId="{F151D3F2-8503-4175-A59A-57EA456ECD79}"/>
          </ac:spMkLst>
        </pc:spChg>
        <pc:spChg chg="mod">
          <ac:chgData name="w cq" userId="e0736dbbc12f8425" providerId="LiveId" clId="{1AC95E18-CB53-4EA6-B796-FDAA68AF726A}" dt="2021-01-26T08:43:53.357" v="824" actId="1076"/>
          <ac:spMkLst>
            <pc:docMk/>
            <pc:sldMk cId="1755038198" sldId="381"/>
            <ac:spMk id="12" creationId="{DE67DD22-8002-4298-A6AA-C6A6ABF683FB}"/>
          </ac:spMkLst>
        </pc:spChg>
        <pc:spChg chg="mod">
          <ac:chgData name="w cq" userId="e0736dbbc12f8425" providerId="LiveId" clId="{1AC95E18-CB53-4EA6-B796-FDAA68AF726A}" dt="2021-01-26T08:43:53.357" v="824" actId="1076"/>
          <ac:spMkLst>
            <pc:docMk/>
            <pc:sldMk cId="1755038198" sldId="381"/>
            <ac:spMk id="13" creationId="{FCD55961-2CFF-4D79-AE50-24D496EC4829}"/>
          </ac:spMkLst>
        </pc:spChg>
        <pc:spChg chg="mod">
          <ac:chgData name="w cq" userId="e0736dbbc12f8425" providerId="LiveId" clId="{1AC95E18-CB53-4EA6-B796-FDAA68AF726A}" dt="2021-01-26T08:43:53.357" v="824" actId="1076"/>
          <ac:spMkLst>
            <pc:docMk/>
            <pc:sldMk cId="1755038198" sldId="381"/>
            <ac:spMk id="15" creationId="{DE85908E-C007-4957-93C5-B02059A09CB5}"/>
          </ac:spMkLst>
        </pc:spChg>
        <pc:spChg chg="add mod">
          <ac:chgData name="w cq" userId="e0736dbbc12f8425" providerId="LiveId" clId="{1AC95E18-CB53-4EA6-B796-FDAA68AF726A}" dt="2021-01-26T09:03:05.539" v="848" actId="1076"/>
          <ac:spMkLst>
            <pc:docMk/>
            <pc:sldMk cId="1755038198" sldId="381"/>
            <ac:spMk id="16" creationId="{A2C5715D-7368-4AF1-94C0-6A076E0F66B4}"/>
          </ac:spMkLst>
        </pc:spChg>
        <pc:spChg chg="del mod">
          <ac:chgData name="w cq" userId="e0736dbbc12f8425" providerId="LiveId" clId="{1AC95E18-CB53-4EA6-B796-FDAA68AF726A}" dt="2021-01-26T08:42:00.219" v="756"/>
          <ac:spMkLst>
            <pc:docMk/>
            <pc:sldMk cId="1755038198" sldId="381"/>
            <ac:spMk id="18" creationId="{9BA99055-0455-4424-963C-01F6D0C10A2F}"/>
          </ac:spMkLst>
        </pc:spChg>
        <pc:graphicFrameChg chg="mod">
          <ac:chgData name="w cq" userId="e0736dbbc12f8425" providerId="LiveId" clId="{1AC95E18-CB53-4EA6-B796-FDAA68AF726A}" dt="2021-01-26T08:43:53.357" v="824" actId="1076"/>
          <ac:graphicFrameMkLst>
            <pc:docMk/>
            <pc:sldMk cId="1755038198" sldId="381"/>
            <ac:graphicFrameMk id="4" creationId="{6F5F6DE2-A3BF-44D9-8870-5D15ECD7D5B3}"/>
          </ac:graphicFrameMkLst>
        </pc:graphicFrameChg>
        <pc:cxnChg chg="mod">
          <ac:chgData name="w cq" userId="e0736dbbc12f8425" providerId="LiveId" clId="{1AC95E18-CB53-4EA6-B796-FDAA68AF726A}" dt="2021-01-26T08:43:53.357" v="824" actId="1076"/>
          <ac:cxnSpMkLst>
            <pc:docMk/>
            <pc:sldMk cId="1755038198" sldId="381"/>
            <ac:cxnSpMk id="6" creationId="{9051F670-2A62-435C-A83A-C7C21A84EAA5}"/>
          </ac:cxnSpMkLst>
        </pc:cxnChg>
        <pc:cxnChg chg="mod">
          <ac:chgData name="w cq" userId="e0736dbbc12f8425" providerId="LiveId" clId="{1AC95E18-CB53-4EA6-B796-FDAA68AF726A}" dt="2021-01-26T08:43:53.357" v="824" actId="1076"/>
          <ac:cxnSpMkLst>
            <pc:docMk/>
            <pc:sldMk cId="1755038198" sldId="381"/>
            <ac:cxnSpMk id="7" creationId="{A1C3A558-BFFF-4C35-B651-49370C7260F4}"/>
          </ac:cxnSpMkLst>
        </pc:cxnChg>
        <pc:cxnChg chg="mod">
          <ac:chgData name="w cq" userId="e0736dbbc12f8425" providerId="LiveId" clId="{1AC95E18-CB53-4EA6-B796-FDAA68AF726A}" dt="2021-01-26T08:43:53.357" v="824" actId="1076"/>
          <ac:cxnSpMkLst>
            <pc:docMk/>
            <pc:sldMk cId="1755038198" sldId="381"/>
            <ac:cxnSpMk id="8" creationId="{E351FC27-4AE7-4C43-ACB9-258B22A1833A}"/>
          </ac:cxnSpMkLst>
        </pc:cxnChg>
        <pc:cxnChg chg="mod">
          <ac:chgData name="w cq" userId="e0736dbbc12f8425" providerId="LiveId" clId="{1AC95E18-CB53-4EA6-B796-FDAA68AF726A}" dt="2021-01-26T08:43:53.357" v="824" actId="1076"/>
          <ac:cxnSpMkLst>
            <pc:docMk/>
            <pc:sldMk cId="1755038198" sldId="381"/>
            <ac:cxnSpMk id="9" creationId="{78F98635-7476-4AC2-ABA4-D6A0770E3E8D}"/>
          </ac:cxnSpMkLst>
        </pc:cxnChg>
        <pc:cxnChg chg="mod">
          <ac:chgData name="w cq" userId="e0736dbbc12f8425" providerId="LiveId" clId="{1AC95E18-CB53-4EA6-B796-FDAA68AF726A}" dt="2021-01-26T08:43:53.357" v="824" actId="1076"/>
          <ac:cxnSpMkLst>
            <pc:docMk/>
            <pc:sldMk cId="1755038198" sldId="381"/>
            <ac:cxnSpMk id="14" creationId="{4AE35FAE-8D14-4681-96C7-D63949E97119}"/>
          </ac:cxnSpMkLst>
        </pc:cxnChg>
      </pc:sldChg>
      <pc:sldChg chg="new del">
        <pc:chgData name="w cq" userId="e0736dbbc12f8425" providerId="LiveId" clId="{1AC95E18-CB53-4EA6-B796-FDAA68AF726A}" dt="2021-01-19T09:17:49.452" v="1" actId="680"/>
        <pc:sldMkLst>
          <pc:docMk/>
          <pc:sldMk cId="1201025340" sldId="382"/>
        </pc:sldMkLst>
      </pc:sldChg>
      <pc:sldChg chg="modSp add mod">
        <pc:chgData name="w cq" userId="e0736dbbc12f8425" providerId="LiveId" clId="{1AC95E18-CB53-4EA6-B796-FDAA68AF726A}" dt="2021-01-26T10:15:13.037" v="1272" actId="6549"/>
        <pc:sldMkLst>
          <pc:docMk/>
          <pc:sldMk cId="2151141903" sldId="382"/>
        </pc:sldMkLst>
        <pc:spChg chg="mod">
          <ac:chgData name="w cq" userId="e0736dbbc12f8425" providerId="LiveId" clId="{1AC95E18-CB53-4EA6-B796-FDAA68AF726A}" dt="2021-01-26T10:15:13.037" v="1272" actId="6549"/>
          <ac:spMkLst>
            <pc:docMk/>
            <pc:sldMk cId="2151141903" sldId="382"/>
            <ac:spMk id="5" creationId="{A3C37BF2-E9D3-47EE-B24A-A0E8BDD0C3E9}"/>
          </ac:spMkLst>
        </pc:spChg>
      </pc:sldChg>
      <pc:sldChg chg="addSp delSp modSp new mod">
        <pc:chgData name="w cq" userId="e0736dbbc12f8425" providerId="LiveId" clId="{1AC95E18-CB53-4EA6-B796-FDAA68AF726A}" dt="2021-01-20T09:07:54.861" v="322" actId="208"/>
        <pc:sldMkLst>
          <pc:docMk/>
          <pc:sldMk cId="918536000" sldId="383"/>
        </pc:sldMkLst>
        <pc:spChg chg="mod">
          <ac:chgData name="w cq" userId="e0736dbbc12f8425" providerId="LiveId" clId="{1AC95E18-CB53-4EA6-B796-FDAA68AF726A}" dt="2021-01-20T09:07:48.346" v="321"/>
          <ac:spMkLst>
            <pc:docMk/>
            <pc:sldMk cId="918536000" sldId="383"/>
            <ac:spMk id="2" creationId="{C19B9099-0F3A-4EA7-9B93-9D9926802BDF}"/>
          </ac:spMkLst>
        </pc:spChg>
        <pc:spChg chg="del">
          <ac:chgData name="w cq" userId="e0736dbbc12f8425" providerId="LiveId" clId="{1AC95E18-CB53-4EA6-B796-FDAA68AF726A}" dt="2021-01-20T09:07:42.199" v="320"/>
          <ac:spMkLst>
            <pc:docMk/>
            <pc:sldMk cId="918536000" sldId="383"/>
            <ac:spMk id="3" creationId="{E82BE127-BA8C-4D02-86F5-A88EB6BA9CFE}"/>
          </ac:spMkLst>
        </pc:spChg>
        <pc:picChg chg="add mod">
          <ac:chgData name="w cq" userId="e0736dbbc12f8425" providerId="LiveId" clId="{1AC95E18-CB53-4EA6-B796-FDAA68AF726A}" dt="2021-01-20T09:07:54.861" v="322" actId="208"/>
          <ac:picMkLst>
            <pc:docMk/>
            <pc:sldMk cId="918536000" sldId="383"/>
            <ac:picMk id="4" creationId="{34F642C6-8AEA-4C29-876E-AC9EEDD8198B}"/>
          </ac:picMkLst>
        </pc:picChg>
      </pc:sldChg>
      <pc:sldChg chg="addSp delSp modSp add mod">
        <pc:chgData name="w cq" userId="e0736dbbc12f8425" providerId="LiveId" clId="{1AC95E18-CB53-4EA6-B796-FDAA68AF726A}" dt="2021-01-20T09:13:26.245" v="353" actId="208"/>
        <pc:sldMkLst>
          <pc:docMk/>
          <pc:sldMk cId="4255432689" sldId="384"/>
        </pc:sldMkLst>
        <pc:spChg chg="mod">
          <ac:chgData name="w cq" userId="e0736dbbc12f8425" providerId="LiveId" clId="{1AC95E18-CB53-4EA6-B796-FDAA68AF726A}" dt="2021-01-20T09:13:09.291" v="348"/>
          <ac:spMkLst>
            <pc:docMk/>
            <pc:sldMk cId="4255432689" sldId="384"/>
            <ac:spMk id="2" creationId="{C19B9099-0F3A-4EA7-9B93-9D9926802BDF}"/>
          </ac:spMkLst>
        </pc:spChg>
        <pc:spChg chg="add del mod">
          <ac:chgData name="w cq" userId="e0736dbbc12f8425" providerId="LiveId" clId="{1AC95E18-CB53-4EA6-B796-FDAA68AF726A}" dt="2021-01-20T09:13:21.996" v="352"/>
          <ac:spMkLst>
            <pc:docMk/>
            <pc:sldMk cId="4255432689" sldId="384"/>
            <ac:spMk id="6" creationId="{21D0FC4E-B8D9-4135-A8C2-44E399668E99}"/>
          </ac:spMkLst>
        </pc:spChg>
        <pc:picChg chg="del">
          <ac:chgData name="w cq" userId="e0736dbbc12f8425" providerId="LiveId" clId="{1AC95E18-CB53-4EA6-B796-FDAA68AF726A}" dt="2021-01-20T09:13:20.220" v="351" actId="478"/>
          <ac:picMkLst>
            <pc:docMk/>
            <pc:sldMk cId="4255432689" sldId="384"/>
            <ac:picMk id="4" creationId="{34F642C6-8AEA-4C29-876E-AC9EEDD8198B}"/>
          </ac:picMkLst>
        </pc:picChg>
        <pc:picChg chg="add mod">
          <ac:chgData name="w cq" userId="e0736dbbc12f8425" providerId="LiveId" clId="{1AC95E18-CB53-4EA6-B796-FDAA68AF726A}" dt="2021-01-20T09:13:19.253" v="350"/>
          <ac:picMkLst>
            <pc:docMk/>
            <pc:sldMk cId="4255432689" sldId="384"/>
            <ac:picMk id="5" creationId="{29E8EA7B-A8D6-4CB9-AB57-CCD1D6CFE164}"/>
          </ac:picMkLst>
        </pc:picChg>
        <pc:picChg chg="add mod">
          <ac:chgData name="w cq" userId="e0736dbbc12f8425" providerId="LiveId" clId="{1AC95E18-CB53-4EA6-B796-FDAA68AF726A}" dt="2021-01-20T09:13:26.245" v="353" actId="208"/>
          <ac:picMkLst>
            <pc:docMk/>
            <pc:sldMk cId="4255432689" sldId="384"/>
            <ac:picMk id="7" creationId="{4AFDD51E-5D7A-41EA-B938-832B5CE7E4EF}"/>
          </ac:picMkLst>
        </pc:picChg>
      </pc:sldChg>
      <pc:sldChg chg="addSp delSp modSp new mod modClrScheme chgLayout">
        <pc:chgData name="w cq" userId="e0736dbbc12f8425" providerId="LiveId" clId="{1AC95E18-CB53-4EA6-B796-FDAA68AF726A}" dt="2021-01-26T08:18:27.688" v="394" actId="208"/>
        <pc:sldMkLst>
          <pc:docMk/>
          <pc:sldMk cId="1634515550" sldId="385"/>
        </pc:sldMkLst>
        <pc:spChg chg="mod">
          <ac:chgData name="w cq" userId="e0736dbbc12f8425" providerId="LiveId" clId="{1AC95E18-CB53-4EA6-B796-FDAA68AF726A}" dt="2021-01-26T08:18:23.820" v="393" actId="26606"/>
          <ac:spMkLst>
            <pc:docMk/>
            <pc:sldMk cId="1634515550" sldId="385"/>
            <ac:spMk id="2" creationId="{8555EFA1-4C42-4A98-A2A1-F9FDE5E7AC7B}"/>
          </ac:spMkLst>
        </pc:spChg>
        <pc:spChg chg="del">
          <ac:chgData name="w cq" userId="e0736dbbc12f8425" providerId="LiveId" clId="{1AC95E18-CB53-4EA6-B796-FDAA68AF726A}" dt="2021-01-20T09:13:48.472" v="356"/>
          <ac:spMkLst>
            <pc:docMk/>
            <pc:sldMk cId="1634515550" sldId="385"/>
            <ac:spMk id="3" creationId="{12D00F21-D696-477C-A703-A43C3319638B}"/>
          </ac:spMkLst>
        </pc:spChg>
        <pc:spChg chg="add del mod">
          <ac:chgData name="w cq" userId="e0736dbbc12f8425" providerId="LiveId" clId="{1AC95E18-CB53-4EA6-B796-FDAA68AF726A}" dt="2021-01-26T08:18:20.342" v="389"/>
          <ac:spMkLst>
            <pc:docMk/>
            <pc:sldMk cId="1634515550" sldId="385"/>
            <ac:spMk id="5" creationId="{D59E7B8E-3C58-4CFA-B2AE-3882F6F2ED94}"/>
          </ac:spMkLst>
        </pc:spChg>
        <pc:picChg chg="add del mod">
          <ac:chgData name="w cq" userId="e0736dbbc12f8425" providerId="LiveId" clId="{1AC95E18-CB53-4EA6-B796-FDAA68AF726A}" dt="2021-01-26T08:18:20.114" v="388" actId="478"/>
          <ac:picMkLst>
            <pc:docMk/>
            <pc:sldMk cId="1634515550" sldId="385"/>
            <ac:picMk id="4" creationId="{AAAC758F-9160-42AA-B191-5CAA5A7D8996}"/>
          </ac:picMkLst>
        </pc:picChg>
        <pc:picChg chg="add mod">
          <ac:chgData name="w cq" userId="e0736dbbc12f8425" providerId="LiveId" clId="{1AC95E18-CB53-4EA6-B796-FDAA68AF726A}" dt="2021-01-26T08:18:27.688" v="394" actId="208"/>
          <ac:picMkLst>
            <pc:docMk/>
            <pc:sldMk cId="1634515550" sldId="385"/>
            <ac:picMk id="7" creationId="{E3DFFB9D-9166-4C29-B639-BA98417204FA}"/>
          </ac:picMkLst>
        </pc:picChg>
      </pc:sldChg>
      <pc:sldChg chg="modSp add mod">
        <pc:chgData name="w cq" userId="e0736dbbc12f8425" providerId="LiveId" clId="{1AC95E18-CB53-4EA6-B796-FDAA68AF726A}" dt="2021-01-26T08:36:21.135" v="671" actId="207"/>
        <pc:sldMkLst>
          <pc:docMk/>
          <pc:sldMk cId="1977483012" sldId="386"/>
        </pc:sldMkLst>
        <pc:spChg chg="mod">
          <ac:chgData name="w cq" userId="e0736dbbc12f8425" providerId="LiveId" clId="{1AC95E18-CB53-4EA6-B796-FDAA68AF726A}" dt="2021-01-26T08:36:21.135" v="671" actId="207"/>
          <ac:spMkLst>
            <pc:docMk/>
            <pc:sldMk cId="1977483012" sldId="386"/>
            <ac:spMk id="4" creationId="{40B791E7-6790-41E7-80CD-AB6EB5822692}"/>
          </ac:spMkLst>
        </pc:spChg>
      </pc:sldChg>
      <pc:sldChg chg="modSp add mod">
        <pc:chgData name="w cq" userId="e0736dbbc12f8425" providerId="LiveId" clId="{1AC95E18-CB53-4EA6-B796-FDAA68AF726A}" dt="2021-01-26T08:38:20.151" v="722"/>
        <pc:sldMkLst>
          <pc:docMk/>
          <pc:sldMk cId="2870103988" sldId="387"/>
        </pc:sldMkLst>
        <pc:spChg chg="mod">
          <ac:chgData name="w cq" userId="e0736dbbc12f8425" providerId="LiveId" clId="{1AC95E18-CB53-4EA6-B796-FDAA68AF726A}" dt="2021-01-26T08:38:20.151" v="722"/>
          <ac:spMkLst>
            <pc:docMk/>
            <pc:sldMk cId="2870103988" sldId="387"/>
            <ac:spMk id="3" creationId="{C56C61F7-0235-4A0C-8281-DD893FE96D9D}"/>
          </ac:spMkLst>
        </pc:spChg>
      </pc:sldChg>
      <pc:sldChg chg="addSp delSp modSp new mod">
        <pc:chgData name="w cq" userId="e0736dbbc12f8425" providerId="LiveId" clId="{1AC95E18-CB53-4EA6-B796-FDAA68AF726A}" dt="2021-01-26T09:19:16.885" v="894"/>
        <pc:sldMkLst>
          <pc:docMk/>
          <pc:sldMk cId="930500617" sldId="388"/>
        </pc:sldMkLst>
        <pc:spChg chg="mod">
          <ac:chgData name="w cq" userId="e0736dbbc12f8425" providerId="LiveId" clId="{1AC95E18-CB53-4EA6-B796-FDAA68AF726A}" dt="2021-01-26T09:14:56.892" v="867"/>
          <ac:spMkLst>
            <pc:docMk/>
            <pc:sldMk cId="930500617" sldId="388"/>
            <ac:spMk id="2" creationId="{D8941A16-ED99-45D2-923C-A74FA08E5695}"/>
          </ac:spMkLst>
        </pc:spChg>
        <pc:spChg chg="mod">
          <ac:chgData name="w cq" userId="e0736dbbc12f8425" providerId="LiveId" clId="{1AC95E18-CB53-4EA6-B796-FDAA68AF726A}" dt="2021-01-26T09:18:22.396" v="885" actId="207"/>
          <ac:spMkLst>
            <pc:docMk/>
            <pc:sldMk cId="930500617" sldId="388"/>
            <ac:spMk id="3" creationId="{E31CB2DC-3B43-4295-95AD-FD8A83AF1A8E}"/>
          </ac:spMkLst>
        </pc:spChg>
        <pc:spChg chg="add mod">
          <ac:chgData name="w cq" userId="e0736dbbc12f8425" providerId="LiveId" clId="{1AC95E18-CB53-4EA6-B796-FDAA68AF726A}" dt="2021-01-26T09:19:10.564" v="890"/>
          <ac:spMkLst>
            <pc:docMk/>
            <pc:sldMk cId="930500617" sldId="388"/>
            <ac:spMk id="4" creationId="{14239901-BD75-4C32-8981-5F220BD3B0A3}"/>
          </ac:spMkLst>
        </pc:spChg>
        <pc:spChg chg="add mod">
          <ac:chgData name="w cq" userId="e0736dbbc12f8425" providerId="LiveId" clId="{1AC95E18-CB53-4EA6-B796-FDAA68AF726A}" dt="2021-01-26T09:19:16.885" v="894"/>
          <ac:spMkLst>
            <pc:docMk/>
            <pc:sldMk cId="930500617" sldId="388"/>
            <ac:spMk id="5" creationId="{89F1EA2F-0837-49D4-959B-77CE7E87BF8A}"/>
          </ac:spMkLst>
        </pc:spChg>
        <pc:spChg chg="add del">
          <ac:chgData name="w cq" userId="e0736dbbc12f8425" providerId="LiveId" clId="{1AC95E18-CB53-4EA6-B796-FDAA68AF726A}" dt="2021-01-26T09:19:10.558" v="888"/>
          <ac:spMkLst>
            <pc:docMk/>
            <pc:sldMk cId="930500617" sldId="388"/>
            <ac:spMk id="6" creationId="{923E3DC1-9BBA-4DC1-B634-3466A1E33244}"/>
          </ac:spMkLst>
        </pc:spChg>
        <pc:spChg chg="add del">
          <ac:chgData name="w cq" userId="e0736dbbc12f8425" providerId="LiveId" clId="{1AC95E18-CB53-4EA6-B796-FDAA68AF726A}" dt="2021-01-26T09:19:16.877" v="892"/>
          <ac:spMkLst>
            <pc:docMk/>
            <pc:sldMk cId="930500617" sldId="388"/>
            <ac:spMk id="7" creationId="{ADE2520D-AE31-40C9-9B08-1B1393E46CB5}"/>
          </ac:spMkLst>
        </pc:spChg>
      </pc:sldChg>
      <pc:sldChg chg="addSp delSp modSp add mod">
        <pc:chgData name="w cq" userId="e0736dbbc12f8425" providerId="LiveId" clId="{1AC95E18-CB53-4EA6-B796-FDAA68AF726A}" dt="2021-01-26T09:26:33.627" v="1062" actId="1038"/>
        <pc:sldMkLst>
          <pc:docMk/>
          <pc:sldMk cId="2198885684" sldId="389"/>
        </pc:sldMkLst>
        <pc:spChg chg="mod">
          <ac:chgData name="w cq" userId="e0736dbbc12f8425" providerId="LiveId" clId="{1AC95E18-CB53-4EA6-B796-FDAA68AF726A}" dt="2021-01-26T09:20:55.033" v="928" actId="6549"/>
          <ac:spMkLst>
            <pc:docMk/>
            <pc:sldMk cId="2198885684" sldId="389"/>
            <ac:spMk id="3" creationId="{E31CB2DC-3B43-4295-95AD-FD8A83AF1A8E}"/>
          </ac:spMkLst>
        </pc:spChg>
        <pc:spChg chg="del mod">
          <ac:chgData name="w cq" userId="e0736dbbc12f8425" providerId="LiveId" clId="{1AC95E18-CB53-4EA6-B796-FDAA68AF726A}" dt="2021-01-26T09:21:21.650" v="929" actId="478"/>
          <ac:spMkLst>
            <pc:docMk/>
            <pc:sldMk cId="2198885684" sldId="389"/>
            <ac:spMk id="4" creationId="{14239901-BD75-4C32-8981-5F220BD3B0A3}"/>
          </ac:spMkLst>
        </pc:spChg>
        <pc:spChg chg="del mod">
          <ac:chgData name="w cq" userId="e0736dbbc12f8425" providerId="LiveId" clId="{1AC95E18-CB53-4EA6-B796-FDAA68AF726A}" dt="2021-01-26T09:21:23.042" v="930" actId="478"/>
          <ac:spMkLst>
            <pc:docMk/>
            <pc:sldMk cId="2198885684" sldId="389"/>
            <ac:spMk id="5" creationId="{89F1EA2F-0837-49D4-959B-77CE7E87BF8A}"/>
          </ac:spMkLst>
        </pc:spChg>
        <pc:spChg chg="add mod">
          <ac:chgData name="w cq" userId="e0736dbbc12f8425" providerId="LiveId" clId="{1AC95E18-CB53-4EA6-B796-FDAA68AF726A}" dt="2021-01-26T09:26:08.466" v="1046"/>
          <ac:spMkLst>
            <pc:docMk/>
            <pc:sldMk cId="2198885684" sldId="389"/>
            <ac:spMk id="6" creationId="{653674FF-13B0-4DD7-B843-7EDB23D90B35}"/>
          </ac:spMkLst>
        </pc:spChg>
        <pc:spChg chg="add mod">
          <ac:chgData name="w cq" userId="e0736dbbc12f8425" providerId="LiveId" clId="{1AC95E18-CB53-4EA6-B796-FDAA68AF726A}" dt="2021-01-26T09:26:33.627" v="1062" actId="1038"/>
          <ac:spMkLst>
            <pc:docMk/>
            <pc:sldMk cId="2198885684" sldId="389"/>
            <ac:spMk id="7" creationId="{14474745-151F-4CD7-A91E-DD08225AAA36}"/>
          </ac:spMkLst>
        </pc:spChg>
      </pc:sldChg>
      <pc:sldMasterChg chg="setBg modSldLayout">
        <pc:chgData name="w cq" userId="e0736dbbc12f8425" providerId="LiveId" clId="{1AC95E18-CB53-4EA6-B796-FDAA68AF726A}" dt="2021-02-04T09:16:09.230" v="1347"/>
        <pc:sldMasterMkLst>
          <pc:docMk/>
          <pc:sldMasterMk cId="969977971" sldId="2147483660"/>
        </pc:sldMasterMkLst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1559957216" sldId="2147483661"/>
          </pc:sldLayoutMkLst>
        </pc:sldLayoutChg>
        <pc:sldLayoutChg chg="modSp mod 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1021245446" sldId="2147483662"/>
          </pc:sldLayoutMkLst>
          <pc:spChg chg="mod">
            <ac:chgData name="w cq" userId="e0736dbbc12f8425" providerId="LiveId" clId="{1AC95E18-CB53-4EA6-B796-FDAA68AF726A}" dt="2021-01-20T03:41:56.599" v="30" actId="948"/>
            <ac:spMkLst>
              <pc:docMk/>
              <pc:sldMasterMk cId="969977971" sldId="2147483660"/>
              <pc:sldLayoutMk cId="1021245446" sldId="2147483662"/>
              <ac:spMk id="3" creationId="{7405D760-8BC8-435B-8440-95494D2C891D}"/>
            </ac:spMkLst>
          </pc:spChg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1628209256" sldId="2147483663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1856722712" sldId="2147483664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3024366714" sldId="2147483665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2035004702" sldId="2147483666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3367761209" sldId="2147483667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796530374" sldId="2147483668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3452275545" sldId="2147483669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3072622266" sldId="2147483670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1142748039" sldId="2147483671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1753309455" sldId="2147483672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2095202965" sldId="2147483673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3092058643" sldId="2147483674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3812175066" sldId="2147483675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1199040784" sldId="2147483676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1807450311" sldId="2147483677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2958436677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322FF-F4B5-4D0D-BA69-CB34CA1EDCC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10A20-B26C-4643-BCC5-461A85C5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2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2DF804BE-79F7-43DB-A677-5844C44F3094}"/>
              </a:ext>
            </a:extLst>
          </p:cNvPr>
          <p:cNvSpPr/>
          <p:nvPr/>
        </p:nvSpPr>
        <p:spPr>
          <a:xfrm>
            <a:off x="441425" y="620480"/>
            <a:ext cx="1800000" cy="18000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41BEE81-EF90-4C93-BD88-7F0BBCA37A43}"/>
              </a:ext>
            </a:extLst>
          </p:cNvPr>
          <p:cNvSpPr/>
          <p:nvPr/>
        </p:nvSpPr>
        <p:spPr>
          <a:xfrm>
            <a:off x="2546251" y="2474836"/>
            <a:ext cx="900000" cy="900000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66B2195-789B-40BD-B96B-BE9C70B2213E}"/>
              </a:ext>
            </a:extLst>
          </p:cNvPr>
          <p:cNvSpPr/>
          <p:nvPr/>
        </p:nvSpPr>
        <p:spPr>
          <a:xfrm>
            <a:off x="3844371" y="2327989"/>
            <a:ext cx="288000" cy="288000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不完整圆 13">
            <a:extLst>
              <a:ext uri="{FF2B5EF4-FFF2-40B4-BE49-F238E27FC236}">
                <a16:creationId xmlns:a16="http://schemas.microsoft.com/office/drawing/2014/main" id="{7F8526BA-30DB-40B1-AE23-59D07016E8E7}"/>
              </a:ext>
            </a:extLst>
          </p:cNvPr>
          <p:cNvSpPr/>
          <p:nvPr/>
        </p:nvSpPr>
        <p:spPr>
          <a:xfrm rot="16200000">
            <a:off x="5094000" y="-4050000"/>
            <a:ext cx="8100000" cy="8100000"/>
          </a:xfrm>
          <a:prstGeom prst="pie">
            <a:avLst>
              <a:gd name="adj1" fmla="val 10805950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B0E1C6-ADB3-4422-9FDB-E29B69BDF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442" y="4379916"/>
            <a:ext cx="5667292" cy="16557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AA0D7A-604F-4807-BF58-D54790F52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050" y="4379916"/>
            <a:ext cx="2478819" cy="16557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7304F-12C1-45FE-B60C-7327A411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27CE8-F23B-4744-87EB-059598AB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E952F-8DEE-41EA-A073-BAB650C9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F2DB0A-5741-4D8C-A953-6B4D5E5ED1F3}"/>
              </a:ext>
            </a:extLst>
          </p:cNvPr>
          <p:cNvCxnSpPr/>
          <p:nvPr/>
        </p:nvCxnSpPr>
        <p:spPr>
          <a:xfrm>
            <a:off x="6018087" y="4379916"/>
            <a:ext cx="0" cy="1655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38ED13AD-D090-4ED9-A31E-8A037AE15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473165" y="5898148"/>
            <a:ext cx="1162616" cy="49065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E53AF84-D4C5-4190-AE72-21DE36E58156}"/>
              </a:ext>
            </a:extLst>
          </p:cNvPr>
          <p:cNvSpPr txBox="1"/>
          <p:nvPr/>
        </p:nvSpPr>
        <p:spPr>
          <a:xfrm>
            <a:off x="7270444" y="6356350"/>
            <a:ext cx="15888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rgbClr val="639FD6"/>
                </a:solidFill>
              </a:rPr>
              <a:t>www.luogu.com.cn</a:t>
            </a:r>
            <a:endParaRPr lang="zh-CN" altLang="en-US" sz="1350" dirty="0">
              <a:solidFill>
                <a:srgbClr val="639F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5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1F327-EF22-4CFE-B10F-CDA79FB4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C41EDE-8429-4050-8070-325E9C757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9D132-8B3A-4AA6-A33B-B1AEBDC9F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8662D-2059-42DA-9DFF-2F8FCBFA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41BDD-2C18-4F7B-9CA2-9723509A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8F9D35-199F-45A9-AF8D-FA609743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2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D908D-F5D2-46CA-9A7B-73071A6C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B5BDE-C936-42AA-9318-ABAEB771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B041A-E3C4-49E2-8EC8-A0587E2D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AA27F-B0DA-476C-B2D7-E608ABF8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754EB-3ADA-4BAB-A2EC-F1E62236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84AB60-99D1-4434-B052-D07ADF445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339B2F-934C-404A-B4E5-0B9AF5C0E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B3FCE-C9B1-4243-8BA2-86231642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43687-A8D2-4845-83FE-B30AF5AB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75136-FE2C-49B2-9DB9-49A974D4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09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1AFC7E9-4CB7-4032-8A63-1749A36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32F4E14-8722-40AF-96D0-CFB8EB6B3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95202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1AFC7E9-4CB7-4032-8A63-1749A36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32F4E14-8722-40AF-96D0-CFB8EB6B3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9205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1AFC7E9-4CB7-4032-8A63-1749A36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32F4E14-8722-40AF-96D0-CFB8EB6B3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12175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1AFC7E9-4CB7-4032-8A63-1749A36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32F4E14-8722-40AF-96D0-CFB8EB6B3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99040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1AFC7E9-4CB7-4032-8A63-1749A36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32F4E14-8722-40AF-96D0-CFB8EB6B3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807450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1AFC7E9-4CB7-4032-8A63-1749A36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32F4E14-8722-40AF-96D0-CFB8EB6B3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5843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不完整圆 9">
            <a:extLst>
              <a:ext uri="{FF2B5EF4-FFF2-40B4-BE49-F238E27FC236}">
                <a16:creationId xmlns:a16="http://schemas.microsoft.com/office/drawing/2014/main" id="{D0A77C41-0625-4601-8DDC-47BE4B21D8C9}"/>
              </a:ext>
            </a:extLst>
          </p:cNvPr>
          <p:cNvSpPr/>
          <p:nvPr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47EDB904-189E-4FA6-97BB-E70E4645035B}"/>
              </a:ext>
            </a:extLst>
          </p:cNvPr>
          <p:cNvSpPr/>
          <p:nvPr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49C480D-036F-4658-BE4D-22528EAD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20" y="470108"/>
            <a:ext cx="7889530" cy="7342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5D760-8BC8-435B-8440-95494D2C89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5819" y="1717292"/>
            <a:ext cx="7889531" cy="44723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8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8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DCAA9-E2D3-4B39-80FA-C7887139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80B68-85D1-4622-A333-B2A54070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151C9-13EF-47C7-A42C-83E1C59F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973A852-E10B-4D7D-9DED-32A61201F2E1}"/>
              </a:ext>
            </a:extLst>
          </p:cNvPr>
          <p:cNvCxnSpPr>
            <a:cxnSpLocks/>
          </p:cNvCxnSpPr>
          <p:nvPr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C1177980-D905-45B6-BFF1-D16625C5FC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4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531AA5-BA2A-40D6-A31E-28D393486ED7}"/>
              </a:ext>
            </a:extLst>
          </p:cNvPr>
          <p:cNvGrpSpPr/>
          <p:nvPr/>
        </p:nvGrpSpPr>
        <p:grpSpPr>
          <a:xfrm rot="10800000">
            <a:off x="5229922" y="0"/>
            <a:ext cx="3914079" cy="6858000"/>
            <a:chOff x="-1" y="0"/>
            <a:chExt cx="4191001" cy="6858000"/>
          </a:xfrm>
          <a:solidFill>
            <a:srgbClr val="D8EACC"/>
          </a:solidFill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6153AE27-FAC3-4A70-814A-C961CE98C257}"/>
                </a:ext>
              </a:extLst>
            </p:cNvPr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305BC3D-F1FE-4A76-BE3A-749539015FEC}"/>
                </a:ext>
              </a:extLst>
            </p:cNvPr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9D638EA-030F-4E84-9C5F-2624FE69FFF5}"/>
              </a:ext>
            </a:extLst>
          </p:cNvPr>
          <p:cNvGrpSpPr/>
          <p:nvPr/>
        </p:nvGrpSpPr>
        <p:grpSpPr>
          <a:xfrm>
            <a:off x="0" y="0"/>
            <a:ext cx="3451302" cy="6858000"/>
            <a:chOff x="-1" y="0"/>
            <a:chExt cx="4191001" cy="6858000"/>
          </a:xfrm>
          <a:solidFill>
            <a:srgbClr val="CADFF2"/>
          </a:solidFill>
        </p:grpSpPr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0DC9C271-6F0E-4761-81A5-2A3F51EB028F}"/>
                </a:ext>
              </a:extLst>
            </p:cNvPr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203B932-1932-46DD-92B6-D7801CAFD534}"/>
                </a:ext>
              </a:extLst>
            </p:cNvPr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9BAD412-3856-49B7-AE4F-0665A43F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B635ACC-8B54-40A5-8392-6636866F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6BA0A77-89BB-4475-B4CD-8A7F5547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179E5F4-0A59-422A-86AB-AB9D19F9C0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1974" y="814732"/>
            <a:ext cx="8020050" cy="5299349"/>
          </a:xfrm>
          <a:prstGeom prst="rect">
            <a:avLst/>
          </a:prstGeom>
        </p:spPr>
        <p:txBody>
          <a:bodyPr>
            <a:normAutofit/>
          </a:bodyPr>
          <a:lstStyle>
            <a:lvl1pPr indent="0">
              <a:lnSpc>
                <a:spcPct val="10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sz="2100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4D1AF3B-3964-4672-956A-88F86FDDE3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0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B2FF7E27-804B-415D-A4B3-F47D18DA31C3}"/>
              </a:ext>
            </a:extLst>
          </p:cNvPr>
          <p:cNvGrpSpPr/>
          <p:nvPr/>
        </p:nvGrpSpPr>
        <p:grpSpPr>
          <a:xfrm>
            <a:off x="3144644" y="-2"/>
            <a:ext cx="4901958" cy="6858000"/>
            <a:chOff x="7030650" y="0"/>
            <a:chExt cx="5217467" cy="6858000"/>
          </a:xfrm>
          <a:solidFill>
            <a:srgbClr val="CADFF2"/>
          </a:solidFill>
        </p:grpSpPr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8A66DCCD-84FB-41B5-9B75-019893BF47A7}"/>
                </a:ext>
              </a:extLst>
            </p:cNvPr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C9DC7F4-4808-47CA-8331-F3B23933A8CF}"/>
                </a:ext>
              </a:extLst>
            </p:cNvPr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5B6BB24-1F65-4213-ACFF-F4DF8A08BF63}"/>
              </a:ext>
            </a:extLst>
          </p:cNvPr>
          <p:cNvGrpSpPr/>
          <p:nvPr/>
        </p:nvGrpSpPr>
        <p:grpSpPr>
          <a:xfrm>
            <a:off x="4242042" y="-4"/>
            <a:ext cx="4901958" cy="6858000"/>
            <a:chOff x="7030650" y="0"/>
            <a:chExt cx="5217467" cy="6858000"/>
          </a:xfrm>
        </p:grpSpPr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8D38B44F-0F38-4C22-8283-DDC8AF3CC962}"/>
                </a:ext>
              </a:extLst>
            </p:cNvPr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45777BD-B24B-42C6-B5D8-3B38DDBFA7ED}"/>
                </a:ext>
              </a:extLst>
            </p:cNvPr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DA8C3FB-6D4C-47C3-9A6D-5AEEEF5E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27" y="2774046"/>
            <a:ext cx="5418023" cy="14298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46765-1A67-4CAE-AE95-5D838BCB4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028" y="447119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EE129-5909-48A2-8DD6-80190871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49716-4A49-4333-987D-FD81AA50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3BAC1-4D8A-4793-9355-B7BF63AC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58D1932-E57F-4CE3-9ABE-EEA4119F9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2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不完整圆 7">
            <a:extLst>
              <a:ext uri="{FF2B5EF4-FFF2-40B4-BE49-F238E27FC236}">
                <a16:creationId xmlns:a16="http://schemas.microsoft.com/office/drawing/2014/main" id="{93574C7C-10F5-4063-9A2E-0D2642217FE0}"/>
              </a:ext>
            </a:extLst>
          </p:cNvPr>
          <p:cNvSpPr/>
          <p:nvPr userDrawn="1"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9" name="不完整圆 8">
            <a:extLst>
              <a:ext uri="{FF2B5EF4-FFF2-40B4-BE49-F238E27FC236}">
                <a16:creationId xmlns:a16="http://schemas.microsoft.com/office/drawing/2014/main" id="{D7F11028-DCEE-45F7-A5B1-1788B2F7347C}"/>
              </a:ext>
            </a:extLst>
          </p:cNvPr>
          <p:cNvSpPr/>
          <p:nvPr userDrawn="1"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C3CD7D-C456-43AD-A961-B4589689A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C624F0-F531-4577-9D04-A95426EA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91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zh-CN" altLang="en-US"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67D2E-7A72-49F0-AE41-AE9D2436E75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D4E06F-08A9-483D-9C08-3775E5B1D09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1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5301D9-EA7A-45E7-9F03-29A1D044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33EBF7-E644-43B6-A00A-7DAC2017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AE2D8-19A5-4692-96FD-99E32D46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EDDA2DB-3924-49E4-A729-D3C6FD620894}"/>
              </a:ext>
            </a:extLst>
          </p:cNvPr>
          <p:cNvCxnSpPr>
            <a:cxnSpLocks/>
          </p:cNvCxnSpPr>
          <p:nvPr userDrawn="1"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6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7C79D-011D-42B0-BA8D-5DC4362A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C3A82-A189-4A15-BEB7-3FF3095B8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BC520-C4DB-4CBC-B1E8-2149F0BFF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3EC4CD-600E-4238-8B12-DBD0006B5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AF97B6-D6E5-4079-B83F-83630AD00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FCE05F-45ED-476E-AA52-02136936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D629E0-303B-40EB-AB98-51609716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67ED87-AF09-4D12-B230-63570D0A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422ED-FBA3-4CF1-AA86-C1B877EB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CB5E8E-A1D1-47D0-86C1-41EA70C9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0BA13F-FD7D-4441-A58D-B341CB7B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0BFC66-65E9-442D-89E6-A2636AA3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6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7294C5-4B7F-420F-BFC6-E0B69C5F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5EA1C1-F33B-4542-8A8B-E398D6EA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2E6F33-9BFF-4B3B-B83C-3AFC2E20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3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F0FC7-7B45-460C-946B-05EEE349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93B13-BC85-4983-83A7-BC180BB12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2D62E-4AAF-41A3-900F-0FF78F889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01A92-ED76-44E9-A38E-BD5DF97D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F583E-50CF-4035-931C-02B17635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729254-3811-4EFA-935F-A4B7E25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7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A0D12E-E4A3-49FD-A10E-D3CDED2D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BA64C-1C0E-421B-AA97-9EC4C465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1F306-D622-4DEF-B918-5E3A3BC68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6020B-8679-44D4-BC77-B598D6420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17753-ECCF-4996-8FF7-0F3F30F53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7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discuss/show/296741" TargetMode="External"/><Relationship Id="rId2" Type="http://schemas.openxmlformats.org/officeDocument/2006/relationships/hyperlink" Target="https://www.luogu.com.cn/blog/kkksc03/IPC-resources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6.xml"/><Relationship Id="rId4" Type="http://schemas.openxmlformats.org/officeDocument/2006/relationships/slide" Target="slide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42743-A78F-46DA-9E95-8642E27CC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[10]</a:t>
            </a:r>
            <a:r>
              <a:rPr lang="zh-CN" altLang="en-US" dirty="0"/>
              <a:t> 暴力枚举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377619-9E65-4876-99E2-536707FA2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深入浅出程序设计竞赛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 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初涉算法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 2021-01</a:t>
            </a:r>
          </a:p>
        </p:txBody>
      </p:sp>
    </p:spTree>
    <p:extLst>
      <p:ext uri="{BB962C8B-B14F-4D97-AF65-F5344CB8AC3E}">
        <p14:creationId xmlns:p14="http://schemas.microsoft.com/office/powerpoint/2010/main" val="11520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D0D66-6A0C-4D8D-BE42-C31E1B8C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统计方形加强版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190F5-01E0-4909-8078-3F0E91450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1717292"/>
            <a:ext cx="7889531" cy="4556508"/>
          </a:xfrm>
        </p:spPr>
        <p:txBody>
          <a:bodyPr>
            <a:normAutofit/>
          </a:bodyPr>
          <a:lstStyle/>
          <a:p>
            <a:r>
              <a:rPr lang="zh-CN" altLang="en-US" dirty="0"/>
              <a:t>四个参数可以</a:t>
            </a:r>
            <a:r>
              <a:rPr lang="zh-CN" altLang="en-US" dirty="0">
                <a:solidFill>
                  <a:schemeClr val="accent2"/>
                </a:solidFill>
              </a:rPr>
              <a:t>确定</a:t>
            </a:r>
            <a:r>
              <a:rPr lang="zh-CN" altLang="en-US" dirty="0"/>
              <a:t>一个长方形：</a:t>
            </a:r>
            <a:r>
              <a:rPr lang="zh-CN" altLang="en-US" dirty="0">
                <a:solidFill>
                  <a:schemeClr val="accent2"/>
                </a:solidFill>
              </a:rPr>
              <a:t>左下</a:t>
            </a:r>
            <a:r>
              <a:rPr lang="zh-CN" altLang="en-US" dirty="0"/>
              <a:t>顶点坐标 </a:t>
            </a:r>
            <a:r>
              <a:rPr lang="en-US" altLang="zh-CN" dirty="0"/>
              <a:t>(</a:t>
            </a:r>
            <a:r>
              <a:rPr lang="en-US" altLang="zh-CN" dirty="0" err="1"/>
              <a:t>x1,y1</a:t>
            </a:r>
            <a:r>
              <a:rPr lang="en-US" altLang="zh-CN" dirty="0"/>
              <a:t>) 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2"/>
                </a:solidFill>
              </a:rPr>
              <a:t>右上</a:t>
            </a:r>
            <a:r>
              <a:rPr lang="zh-CN" altLang="en-US" dirty="0"/>
              <a:t>顶点坐标 </a:t>
            </a:r>
            <a:r>
              <a:rPr lang="en-US" altLang="zh-CN" dirty="0"/>
              <a:t>(x2,y2)</a:t>
            </a:r>
            <a:r>
              <a:rPr lang="zh-CN" altLang="en-US" dirty="0"/>
              <a:t>，也可以理解为左右下上 </a:t>
            </a:r>
            <a:r>
              <a:rPr lang="en-US" altLang="zh-CN" dirty="0"/>
              <a:t>(x1,x2,y1,y2)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思路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zh-CN" altLang="en-US" dirty="0"/>
              <a:t>用四重循环，直接</a:t>
            </a:r>
            <a:r>
              <a:rPr lang="zh-CN" altLang="en-US" dirty="0">
                <a:solidFill>
                  <a:srgbClr val="ED7D31"/>
                </a:solidFill>
              </a:rPr>
              <a:t>枚举 </a:t>
            </a:r>
            <a:r>
              <a:rPr lang="en-US" altLang="zh-CN" dirty="0">
                <a:solidFill>
                  <a:srgbClr val="ED7D31"/>
                </a:solidFill>
              </a:rPr>
              <a:t>4 </a:t>
            </a:r>
            <a:r>
              <a:rPr lang="zh-CN" altLang="en-US" dirty="0">
                <a:solidFill>
                  <a:srgbClr val="ED7D31"/>
                </a:solidFill>
              </a:rPr>
              <a:t>个参数</a:t>
            </a:r>
            <a:r>
              <a:rPr lang="zh-CN" altLang="en-US" dirty="0"/>
              <a:t>，即两横边两竖边。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2AC54CF-12F5-482D-AC71-A6C20F6486CA}"/>
              </a:ext>
            </a:extLst>
          </p:cNvPr>
          <p:cNvSpPr txBox="1"/>
          <p:nvPr/>
        </p:nvSpPr>
        <p:spPr>
          <a:xfrm>
            <a:off x="1255547" y="3537934"/>
            <a:ext cx="663007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LL rec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LL</a:t>
            </a:r>
            <a:r>
              <a:rPr lang="zh-CN" alt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是已经定义好的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long long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(LL x1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x1 &lt;= n ; x1++)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(LL y1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y1 &lt;= m; y1++)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(LL x2 = x1 +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x2 &lt;= n; x2++)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x2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从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x1+1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起，不重复不遗漏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(LL y2 = y1 +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y2 &lt;= m; y2++)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同上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(x2-x1 == y2-y1)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正方形，两边长相等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square++;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             // 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长方形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rectangle++;</a:t>
            </a:r>
          </a:p>
        </p:txBody>
      </p:sp>
    </p:spTree>
    <p:extLst>
      <p:ext uri="{BB962C8B-B14F-4D97-AF65-F5344CB8AC3E}">
        <p14:creationId xmlns:p14="http://schemas.microsoft.com/office/powerpoint/2010/main" val="1200049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F3EE67-FF97-4605-BD27-7C48E2AB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统计方形加强版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E36132-243C-4BDA-9E4A-9FCA89214F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819" y="1717292"/>
                <a:ext cx="7889531" cy="47724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为什么是 </a:t>
                </a:r>
                <a:r>
                  <a:rPr lang="en-US" altLang="zh-CN" dirty="0" err="1"/>
                  <a:t>x2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从 </a:t>
                </a:r>
                <a:r>
                  <a:rPr lang="en-US" altLang="zh-CN" dirty="0" err="1"/>
                  <a:t>x1+1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开始，</a:t>
                </a:r>
                <a:r>
                  <a:rPr lang="en-US" altLang="zh-CN" dirty="0" err="1"/>
                  <a:t>y2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从 </a:t>
                </a:r>
                <a:r>
                  <a:rPr lang="en-US" altLang="zh-CN" dirty="0" err="1"/>
                  <a:t>y1+1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开始枚举？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 </a:t>
                </a:r>
                <a:r>
                  <a:rPr lang="en-US" altLang="zh-CN" dirty="0" err="1">
                    <a:solidFill>
                      <a:schemeClr val="accent2"/>
                    </a:solidFill>
                  </a:rPr>
                  <a:t>x1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 &gt; x2</a:t>
                </a:r>
                <a:r>
                  <a:rPr lang="zh-CN" altLang="en-US" dirty="0"/>
                  <a:t>，那么 </a:t>
                </a:r>
                <a:r>
                  <a:rPr lang="en-US" altLang="zh-CN" dirty="0" err="1"/>
                  <a:t>x1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就不再是左侧了，</a:t>
                </a:r>
                <a:r>
                  <a:rPr lang="en-US" altLang="zh-CN" dirty="0" err="1"/>
                  <a:t>x2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才是左侧（左图）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如果 </a:t>
                </a:r>
                <a:r>
                  <a:rPr lang="en-US" altLang="zh-CN" dirty="0" err="1">
                    <a:solidFill>
                      <a:schemeClr val="accent2"/>
                    </a:solidFill>
                  </a:rPr>
                  <a:t>x1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 = x2</a:t>
                </a:r>
                <a:r>
                  <a:rPr lang="zh-CN" altLang="en-US" dirty="0"/>
                  <a:t>，那么无法构成长方形，退化为一根线段（中图）</a:t>
                </a:r>
                <a:endParaRPr lang="en-US" altLang="zh-CN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只有 </a:t>
                </a:r>
                <a:r>
                  <a:rPr lang="en-US" altLang="zh-CN" dirty="0" err="1">
                    <a:solidFill>
                      <a:schemeClr val="accent2"/>
                    </a:solidFill>
                  </a:rPr>
                  <a:t>x1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 &lt; x2</a:t>
                </a:r>
                <a:r>
                  <a:rPr lang="zh-CN" altLang="en-US" dirty="0"/>
                  <a:t>，才能正常构成长方形（右图）。</a:t>
                </a:r>
                <a:r>
                  <a:rPr lang="en-US" altLang="zh-CN" dirty="0"/>
                  <a:t>y1</a:t>
                </a:r>
                <a:r>
                  <a:rPr lang="zh-CN" altLang="en-US" dirty="0"/>
                  <a:t>、</a:t>
                </a:r>
                <a:r>
                  <a:rPr lang="en-US" altLang="zh-CN" dirty="0" err="1"/>
                  <a:t>y2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同理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所以，这样可以保证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不重复</a:t>
                </a:r>
                <a:r>
                  <a:rPr lang="zh-CN" altLang="en-US" dirty="0"/>
                  <a:t>地遍历所有的方形。</a:t>
                </a:r>
                <a:endParaRPr lang="en-US" altLang="zh-CN" dirty="0"/>
              </a:p>
              <a:p>
                <a:r>
                  <a:rPr lang="zh-CN" altLang="en-US" dirty="0"/>
                  <a:t>根据循环的范围可知，我们也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没有遗漏</a:t>
                </a:r>
                <a:r>
                  <a:rPr lang="zh-CN" altLang="en-US" dirty="0"/>
                  <a:t>任何的方形。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……</a:t>
                </a:r>
                <a:r>
                  <a:rPr lang="zh-CN" altLang="en-US" dirty="0"/>
                  <a:t>似乎有点慢。但是至少，答案正确了。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E36132-243C-4BDA-9E4A-9FCA89214F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819" y="1717292"/>
                <a:ext cx="7889531" cy="4772408"/>
              </a:xfrm>
              <a:blipFill>
                <a:blip r:embed="rId2"/>
                <a:stretch>
                  <a:fillRect l="-927" t="-894" r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9F8DA20D-E802-4F40-8506-A101441A4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92612"/>
              </p:ext>
            </p:extLst>
          </p:nvPr>
        </p:nvGraphicFramePr>
        <p:xfrm>
          <a:off x="3480019" y="3555039"/>
          <a:ext cx="2431264" cy="132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08">
                  <a:extLst>
                    <a:ext uri="{9D8B030D-6E8A-4147-A177-3AD203B41FA5}">
                      <a16:colId xmlns:a16="http://schemas.microsoft.com/office/drawing/2014/main" val="1693642939"/>
                    </a:ext>
                  </a:extLst>
                </a:gridCol>
                <a:gridCol w="303908">
                  <a:extLst>
                    <a:ext uri="{9D8B030D-6E8A-4147-A177-3AD203B41FA5}">
                      <a16:colId xmlns:a16="http://schemas.microsoft.com/office/drawing/2014/main" val="2331161757"/>
                    </a:ext>
                  </a:extLst>
                </a:gridCol>
                <a:gridCol w="303908">
                  <a:extLst>
                    <a:ext uri="{9D8B030D-6E8A-4147-A177-3AD203B41FA5}">
                      <a16:colId xmlns:a16="http://schemas.microsoft.com/office/drawing/2014/main" val="420131420"/>
                    </a:ext>
                  </a:extLst>
                </a:gridCol>
                <a:gridCol w="303908">
                  <a:extLst>
                    <a:ext uri="{9D8B030D-6E8A-4147-A177-3AD203B41FA5}">
                      <a16:colId xmlns:a16="http://schemas.microsoft.com/office/drawing/2014/main" val="899263605"/>
                    </a:ext>
                  </a:extLst>
                </a:gridCol>
                <a:gridCol w="303908">
                  <a:extLst>
                    <a:ext uri="{9D8B030D-6E8A-4147-A177-3AD203B41FA5}">
                      <a16:colId xmlns:a16="http://schemas.microsoft.com/office/drawing/2014/main" val="3752870127"/>
                    </a:ext>
                  </a:extLst>
                </a:gridCol>
                <a:gridCol w="303908">
                  <a:extLst>
                    <a:ext uri="{9D8B030D-6E8A-4147-A177-3AD203B41FA5}">
                      <a16:colId xmlns:a16="http://schemas.microsoft.com/office/drawing/2014/main" val="1966609111"/>
                    </a:ext>
                  </a:extLst>
                </a:gridCol>
                <a:gridCol w="303908">
                  <a:extLst>
                    <a:ext uri="{9D8B030D-6E8A-4147-A177-3AD203B41FA5}">
                      <a16:colId xmlns:a16="http://schemas.microsoft.com/office/drawing/2014/main" val="497477315"/>
                    </a:ext>
                  </a:extLst>
                </a:gridCol>
                <a:gridCol w="303908">
                  <a:extLst>
                    <a:ext uri="{9D8B030D-6E8A-4147-A177-3AD203B41FA5}">
                      <a16:colId xmlns:a16="http://schemas.microsoft.com/office/drawing/2014/main" val="3505169735"/>
                    </a:ext>
                  </a:extLst>
                </a:gridCol>
              </a:tblGrid>
              <a:tr h="263998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12472"/>
                  </a:ext>
                </a:extLst>
              </a:tr>
              <a:tr h="263998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0219"/>
                  </a:ext>
                </a:extLst>
              </a:tr>
              <a:tr h="263998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076361"/>
                  </a:ext>
                </a:extLst>
              </a:tr>
              <a:tr h="263998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718306"/>
                  </a:ext>
                </a:extLst>
              </a:tr>
              <a:tr h="263998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7416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B1C204C-40C8-4E1A-A575-7C9D41C15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198533"/>
              </p:ext>
            </p:extLst>
          </p:nvPr>
        </p:nvGraphicFramePr>
        <p:xfrm>
          <a:off x="6216364" y="3555039"/>
          <a:ext cx="2431264" cy="132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08">
                  <a:extLst>
                    <a:ext uri="{9D8B030D-6E8A-4147-A177-3AD203B41FA5}">
                      <a16:colId xmlns:a16="http://schemas.microsoft.com/office/drawing/2014/main" val="1693642939"/>
                    </a:ext>
                  </a:extLst>
                </a:gridCol>
                <a:gridCol w="303908">
                  <a:extLst>
                    <a:ext uri="{9D8B030D-6E8A-4147-A177-3AD203B41FA5}">
                      <a16:colId xmlns:a16="http://schemas.microsoft.com/office/drawing/2014/main" val="2331161757"/>
                    </a:ext>
                  </a:extLst>
                </a:gridCol>
                <a:gridCol w="303908">
                  <a:extLst>
                    <a:ext uri="{9D8B030D-6E8A-4147-A177-3AD203B41FA5}">
                      <a16:colId xmlns:a16="http://schemas.microsoft.com/office/drawing/2014/main" val="420131420"/>
                    </a:ext>
                  </a:extLst>
                </a:gridCol>
                <a:gridCol w="303908">
                  <a:extLst>
                    <a:ext uri="{9D8B030D-6E8A-4147-A177-3AD203B41FA5}">
                      <a16:colId xmlns:a16="http://schemas.microsoft.com/office/drawing/2014/main" val="899263605"/>
                    </a:ext>
                  </a:extLst>
                </a:gridCol>
                <a:gridCol w="303908">
                  <a:extLst>
                    <a:ext uri="{9D8B030D-6E8A-4147-A177-3AD203B41FA5}">
                      <a16:colId xmlns:a16="http://schemas.microsoft.com/office/drawing/2014/main" val="3752870127"/>
                    </a:ext>
                  </a:extLst>
                </a:gridCol>
                <a:gridCol w="303908">
                  <a:extLst>
                    <a:ext uri="{9D8B030D-6E8A-4147-A177-3AD203B41FA5}">
                      <a16:colId xmlns:a16="http://schemas.microsoft.com/office/drawing/2014/main" val="1966609111"/>
                    </a:ext>
                  </a:extLst>
                </a:gridCol>
                <a:gridCol w="303908">
                  <a:extLst>
                    <a:ext uri="{9D8B030D-6E8A-4147-A177-3AD203B41FA5}">
                      <a16:colId xmlns:a16="http://schemas.microsoft.com/office/drawing/2014/main" val="497477315"/>
                    </a:ext>
                  </a:extLst>
                </a:gridCol>
                <a:gridCol w="303908">
                  <a:extLst>
                    <a:ext uri="{9D8B030D-6E8A-4147-A177-3AD203B41FA5}">
                      <a16:colId xmlns:a16="http://schemas.microsoft.com/office/drawing/2014/main" val="3505169735"/>
                    </a:ext>
                  </a:extLst>
                </a:gridCol>
              </a:tblGrid>
              <a:tr h="263998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12472"/>
                  </a:ext>
                </a:extLst>
              </a:tr>
              <a:tr h="263998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0219"/>
                  </a:ext>
                </a:extLst>
              </a:tr>
              <a:tr h="263998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076361"/>
                  </a:ext>
                </a:extLst>
              </a:tr>
              <a:tr h="263998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718306"/>
                  </a:ext>
                </a:extLst>
              </a:tr>
              <a:tr h="263998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74169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93CA5988-8119-43A9-9D1F-5F9702545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413773"/>
              </p:ext>
            </p:extLst>
          </p:nvPr>
        </p:nvGraphicFramePr>
        <p:xfrm>
          <a:off x="817205" y="3555039"/>
          <a:ext cx="2431264" cy="1320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908">
                  <a:extLst>
                    <a:ext uri="{9D8B030D-6E8A-4147-A177-3AD203B41FA5}">
                      <a16:colId xmlns:a16="http://schemas.microsoft.com/office/drawing/2014/main" val="1693642939"/>
                    </a:ext>
                  </a:extLst>
                </a:gridCol>
                <a:gridCol w="303908">
                  <a:extLst>
                    <a:ext uri="{9D8B030D-6E8A-4147-A177-3AD203B41FA5}">
                      <a16:colId xmlns:a16="http://schemas.microsoft.com/office/drawing/2014/main" val="2331161757"/>
                    </a:ext>
                  </a:extLst>
                </a:gridCol>
                <a:gridCol w="303908">
                  <a:extLst>
                    <a:ext uri="{9D8B030D-6E8A-4147-A177-3AD203B41FA5}">
                      <a16:colId xmlns:a16="http://schemas.microsoft.com/office/drawing/2014/main" val="420131420"/>
                    </a:ext>
                  </a:extLst>
                </a:gridCol>
                <a:gridCol w="303908">
                  <a:extLst>
                    <a:ext uri="{9D8B030D-6E8A-4147-A177-3AD203B41FA5}">
                      <a16:colId xmlns:a16="http://schemas.microsoft.com/office/drawing/2014/main" val="899263605"/>
                    </a:ext>
                  </a:extLst>
                </a:gridCol>
                <a:gridCol w="303908">
                  <a:extLst>
                    <a:ext uri="{9D8B030D-6E8A-4147-A177-3AD203B41FA5}">
                      <a16:colId xmlns:a16="http://schemas.microsoft.com/office/drawing/2014/main" val="3752870127"/>
                    </a:ext>
                  </a:extLst>
                </a:gridCol>
                <a:gridCol w="303908">
                  <a:extLst>
                    <a:ext uri="{9D8B030D-6E8A-4147-A177-3AD203B41FA5}">
                      <a16:colId xmlns:a16="http://schemas.microsoft.com/office/drawing/2014/main" val="1966609111"/>
                    </a:ext>
                  </a:extLst>
                </a:gridCol>
                <a:gridCol w="303908">
                  <a:extLst>
                    <a:ext uri="{9D8B030D-6E8A-4147-A177-3AD203B41FA5}">
                      <a16:colId xmlns:a16="http://schemas.microsoft.com/office/drawing/2014/main" val="497477315"/>
                    </a:ext>
                  </a:extLst>
                </a:gridCol>
                <a:gridCol w="303908">
                  <a:extLst>
                    <a:ext uri="{9D8B030D-6E8A-4147-A177-3AD203B41FA5}">
                      <a16:colId xmlns:a16="http://schemas.microsoft.com/office/drawing/2014/main" val="3505169735"/>
                    </a:ext>
                  </a:extLst>
                </a:gridCol>
              </a:tblGrid>
              <a:tr h="263998"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12472"/>
                  </a:ext>
                </a:extLst>
              </a:tr>
              <a:tr h="263998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0219"/>
                  </a:ext>
                </a:extLst>
              </a:tr>
              <a:tr h="263998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076361"/>
                  </a:ext>
                </a:extLst>
              </a:tr>
              <a:tr h="263998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718306"/>
                  </a:ext>
                </a:extLst>
              </a:tr>
              <a:tr h="263998"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81230" marR="81230" marT="40615" marB="406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74169"/>
                  </a:ext>
                </a:extLst>
              </a:tr>
            </a:tbl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8F0869D3-57B3-4516-8008-95D1B6B7BF81}"/>
              </a:ext>
            </a:extLst>
          </p:cNvPr>
          <p:cNvSpPr/>
          <p:nvPr/>
        </p:nvSpPr>
        <p:spPr>
          <a:xfrm>
            <a:off x="1680883" y="4025974"/>
            <a:ext cx="126922" cy="1269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23BB68B-DF91-46FE-BC27-530C8FE1E28A}"/>
              </a:ext>
            </a:extLst>
          </p:cNvPr>
          <p:cNvSpPr/>
          <p:nvPr/>
        </p:nvSpPr>
        <p:spPr>
          <a:xfrm>
            <a:off x="4337309" y="4020216"/>
            <a:ext cx="126922" cy="1269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A0EA728-2DD8-4EC0-BD5E-CA8E48DB4773}"/>
              </a:ext>
            </a:extLst>
          </p:cNvPr>
          <p:cNvSpPr/>
          <p:nvPr/>
        </p:nvSpPr>
        <p:spPr>
          <a:xfrm>
            <a:off x="7064782" y="4020216"/>
            <a:ext cx="126922" cy="1269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728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D0D66-6A0C-4D8D-BE42-C31E1B8C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统计方形加强版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190F5-01E0-4909-8078-3F0E91450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1717292"/>
            <a:ext cx="7889531" cy="4959000"/>
          </a:xfrm>
        </p:spPr>
        <p:txBody>
          <a:bodyPr>
            <a:normAutofit/>
          </a:bodyPr>
          <a:lstStyle/>
          <a:p>
            <a:r>
              <a:rPr lang="zh-CN" altLang="en-US" dirty="0"/>
              <a:t>为了减少枚举量，可以考虑拆解问题，尝试解决简单问题。</a:t>
            </a:r>
            <a:endParaRPr lang="en-US" altLang="zh-CN" dirty="0"/>
          </a:p>
          <a:p>
            <a:r>
              <a:rPr lang="zh-CN" altLang="en-US" dirty="0"/>
              <a:t>例如，固定</a:t>
            </a:r>
            <a:r>
              <a:rPr lang="zh-CN" altLang="en-US" dirty="0">
                <a:solidFill>
                  <a:srgbClr val="ED7D31"/>
                </a:solidFill>
              </a:rPr>
              <a:t>其中一个顶点</a:t>
            </a:r>
            <a:r>
              <a:rPr lang="zh-CN" altLang="en-US" dirty="0"/>
              <a:t>为</a:t>
            </a:r>
            <a:r>
              <a:rPr lang="en-US" altLang="zh-CN" dirty="0"/>
              <a:t>(x, y)</a:t>
            </a:r>
            <a:r>
              <a:rPr lang="zh-CN" altLang="en-US" dirty="0"/>
              <a:t>，计算长</a:t>
            </a:r>
            <a:r>
              <a:rPr lang="en-US" altLang="zh-CN" dirty="0"/>
              <a:t>/</a:t>
            </a:r>
            <a:r>
              <a:rPr lang="zh-CN" altLang="en-US" dirty="0"/>
              <a:t>正方形个数。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思路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zh-CN" altLang="en-US" dirty="0"/>
              <a:t>以左图中的点 </a:t>
            </a:r>
            <a:r>
              <a:rPr lang="en-US" altLang="zh-CN" dirty="0"/>
              <a:t>(3, 4)</a:t>
            </a:r>
            <a:r>
              <a:rPr lang="zh-CN" altLang="en-US" dirty="0"/>
              <a:t>为例（左下角为原点）。</a:t>
            </a:r>
            <a:endParaRPr lang="en-US" altLang="zh-CN" dirty="0"/>
          </a:p>
          <a:p>
            <a:r>
              <a:rPr lang="zh-CN" altLang="en-US" dirty="0"/>
              <a:t>位于同一</a:t>
            </a:r>
            <a:r>
              <a:rPr lang="zh-CN" altLang="en-US" dirty="0">
                <a:solidFill>
                  <a:srgbClr val="ED7D31"/>
                </a:solidFill>
              </a:rPr>
              <a:t>对角线</a:t>
            </a:r>
            <a:r>
              <a:rPr lang="zh-CN" altLang="en-US" dirty="0"/>
              <a:t>（图中虚线）上所有点均可构成</a:t>
            </a:r>
            <a:r>
              <a:rPr lang="zh-CN" altLang="en-US" dirty="0">
                <a:solidFill>
                  <a:srgbClr val="ED7D31"/>
                </a:solidFill>
              </a:rPr>
              <a:t>正方形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除自身所在行列外，所有其它点均可与其构成</a:t>
            </a:r>
            <a:r>
              <a:rPr lang="zh-CN" altLang="en-US" dirty="0">
                <a:solidFill>
                  <a:srgbClr val="ED7D31"/>
                </a:solidFill>
              </a:rPr>
              <a:t>长方形</a:t>
            </a:r>
            <a:r>
              <a:rPr lang="zh-CN" altLang="en-US" dirty="0"/>
              <a:t>；故直接得长方形数为 </a:t>
            </a:r>
            <a:r>
              <a:rPr lang="en-US" altLang="zh-CN" dirty="0">
                <a:solidFill>
                  <a:schemeClr val="accent2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rowallia New" panose="020B0604020202020204" pitchFamily="34" charset="-34"/>
              </a:rPr>
              <a:t>nm</a:t>
            </a:r>
            <a:r>
              <a:rPr lang="en-US" altLang="zh-CN" dirty="0">
                <a:solidFill>
                  <a:schemeClr val="accent2"/>
                </a:solidFill>
              </a:rPr>
              <a:t> – </a:t>
            </a:r>
            <a:r>
              <a:rPr lang="zh-CN" altLang="en-US" dirty="0">
                <a:solidFill>
                  <a:schemeClr val="accent2"/>
                </a:solidFill>
              </a:rPr>
              <a:t>正方形数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从右图可以看出，每一个长</a:t>
            </a:r>
            <a:r>
              <a:rPr lang="en-US" altLang="zh-CN" dirty="0"/>
              <a:t>/</a:t>
            </a:r>
            <a:r>
              <a:rPr lang="zh-CN" altLang="en-US" dirty="0"/>
              <a:t>正方形均被其 </a:t>
            </a:r>
            <a:r>
              <a:rPr lang="en-US" altLang="zh-CN" dirty="0"/>
              <a:t>4 </a:t>
            </a:r>
            <a:r>
              <a:rPr lang="zh-CN" altLang="en-US" dirty="0"/>
              <a:t>个顶点各计算一次。因此，最终答案需要</a:t>
            </a:r>
            <a:r>
              <a:rPr lang="zh-CN" altLang="en-US" dirty="0">
                <a:solidFill>
                  <a:srgbClr val="ED7D31"/>
                </a:solidFill>
              </a:rPr>
              <a:t>除以 </a:t>
            </a:r>
            <a:r>
              <a:rPr lang="en-US" altLang="zh-CN" dirty="0">
                <a:solidFill>
                  <a:srgbClr val="ED7D31"/>
                </a:solidFill>
              </a:rPr>
              <a:t>4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C289756-FB43-455D-83A8-39DF476F7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482"/>
          <a:stretch/>
        </p:blipFill>
        <p:spPr>
          <a:xfrm>
            <a:off x="2103609" y="2604296"/>
            <a:ext cx="4933950" cy="154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7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D0D66-6A0C-4D8D-BE42-C31E1B8C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统计方形加强版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9190F5-01E0-4909-8078-3F0E914504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819" y="1717292"/>
                <a:ext cx="7889531" cy="50264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斜线上的格点个数为多少呢？</a:t>
                </a:r>
                <a:endParaRPr lang="en-US" altLang="zh-CN" dirty="0"/>
              </a:p>
              <a:p>
                <a:r>
                  <a:rPr lang="zh-CN" altLang="en-US" dirty="0"/>
                  <a:t>若顶点在长方形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顶点</a:t>
                </a:r>
                <a:r>
                  <a:rPr lang="zh-CN" altLang="en-US" dirty="0"/>
                  <a:t>，格点个数为长方形的短边长，即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min(</a:t>
                </a:r>
                <a:r>
                  <a:rPr lang="en-US" altLang="zh-CN" dirty="0" err="1">
                    <a:solidFill>
                      <a:schemeClr val="accent2"/>
                    </a:solidFill>
                  </a:rPr>
                  <a:t>n,m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否则，以顶点为界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分为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4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份</a:t>
                </a:r>
                <a:r>
                  <a:rPr lang="zh-CN" altLang="en-US" dirty="0"/>
                  <a:t>。每份都这样计算，得到正方形个数：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in</m:t>
                      </m:r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因此，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枚举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(x, y)</a:t>
                </a:r>
                <a:r>
                  <a:rPr lang="zh-CN" altLang="en-US" dirty="0"/>
                  <a:t>后，可在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 时间内计算答案，求和。</a:t>
                </a:r>
                <a:endParaRPr lang="en-US" altLang="zh-CN" dirty="0"/>
              </a:p>
              <a:p>
                <a:r>
                  <a:rPr lang="zh-CN" altLang="en-US" dirty="0"/>
                  <a:t>总时间复杂度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，直接优化掉一个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！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9190F5-01E0-4909-8078-3F0E91450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819" y="1717292"/>
                <a:ext cx="7889531" cy="5026408"/>
              </a:xfrm>
              <a:blipFill>
                <a:blip r:embed="rId2"/>
                <a:stretch>
                  <a:fillRect l="-927" t="-850" r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4BD5043-821F-480D-A28C-B4434A632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986427"/>
              </p:ext>
            </p:extLst>
          </p:nvPr>
        </p:nvGraphicFramePr>
        <p:xfrm>
          <a:off x="1538456" y="2631694"/>
          <a:ext cx="2736856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07">
                  <a:extLst>
                    <a:ext uri="{9D8B030D-6E8A-4147-A177-3AD203B41FA5}">
                      <a16:colId xmlns:a16="http://schemas.microsoft.com/office/drawing/2014/main" val="1693642939"/>
                    </a:ext>
                  </a:extLst>
                </a:gridCol>
                <a:gridCol w="342107">
                  <a:extLst>
                    <a:ext uri="{9D8B030D-6E8A-4147-A177-3AD203B41FA5}">
                      <a16:colId xmlns:a16="http://schemas.microsoft.com/office/drawing/2014/main" val="2331161757"/>
                    </a:ext>
                  </a:extLst>
                </a:gridCol>
                <a:gridCol w="342107">
                  <a:extLst>
                    <a:ext uri="{9D8B030D-6E8A-4147-A177-3AD203B41FA5}">
                      <a16:colId xmlns:a16="http://schemas.microsoft.com/office/drawing/2014/main" val="420131420"/>
                    </a:ext>
                  </a:extLst>
                </a:gridCol>
                <a:gridCol w="342107">
                  <a:extLst>
                    <a:ext uri="{9D8B030D-6E8A-4147-A177-3AD203B41FA5}">
                      <a16:colId xmlns:a16="http://schemas.microsoft.com/office/drawing/2014/main" val="899263605"/>
                    </a:ext>
                  </a:extLst>
                </a:gridCol>
                <a:gridCol w="342107">
                  <a:extLst>
                    <a:ext uri="{9D8B030D-6E8A-4147-A177-3AD203B41FA5}">
                      <a16:colId xmlns:a16="http://schemas.microsoft.com/office/drawing/2014/main" val="3752870127"/>
                    </a:ext>
                  </a:extLst>
                </a:gridCol>
                <a:gridCol w="342107">
                  <a:extLst>
                    <a:ext uri="{9D8B030D-6E8A-4147-A177-3AD203B41FA5}">
                      <a16:colId xmlns:a16="http://schemas.microsoft.com/office/drawing/2014/main" val="1966609111"/>
                    </a:ext>
                  </a:extLst>
                </a:gridCol>
                <a:gridCol w="342107">
                  <a:extLst>
                    <a:ext uri="{9D8B030D-6E8A-4147-A177-3AD203B41FA5}">
                      <a16:colId xmlns:a16="http://schemas.microsoft.com/office/drawing/2014/main" val="497477315"/>
                    </a:ext>
                  </a:extLst>
                </a:gridCol>
                <a:gridCol w="342107">
                  <a:extLst>
                    <a:ext uri="{9D8B030D-6E8A-4147-A177-3AD203B41FA5}">
                      <a16:colId xmlns:a16="http://schemas.microsoft.com/office/drawing/2014/main" val="3505169735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1247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021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07636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7183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74169"/>
                  </a:ext>
                </a:extLst>
              </a:tr>
            </a:tbl>
          </a:graphicData>
        </a:graphic>
      </p:graphicFrame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E2267240-10AE-4FD3-BA25-4E3AD76C3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590850"/>
              </p:ext>
            </p:extLst>
          </p:nvPr>
        </p:nvGraphicFramePr>
        <p:xfrm>
          <a:off x="4868690" y="2631694"/>
          <a:ext cx="2736856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07">
                  <a:extLst>
                    <a:ext uri="{9D8B030D-6E8A-4147-A177-3AD203B41FA5}">
                      <a16:colId xmlns:a16="http://schemas.microsoft.com/office/drawing/2014/main" val="1693642939"/>
                    </a:ext>
                  </a:extLst>
                </a:gridCol>
                <a:gridCol w="342107">
                  <a:extLst>
                    <a:ext uri="{9D8B030D-6E8A-4147-A177-3AD203B41FA5}">
                      <a16:colId xmlns:a16="http://schemas.microsoft.com/office/drawing/2014/main" val="2331161757"/>
                    </a:ext>
                  </a:extLst>
                </a:gridCol>
                <a:gridCol w="342107">
                  <a:extLst>
                    <a:ext uri="{9D8B030D-6E8A-4147-A177-3AD203B41FA5}">
                      <a16:colId xmlns:a16="http://schemas.microsoft.com/office/drawing/2014/main" val="420131420"/>
                    </a:ext>
                  </a:extLst>
                </a:gridCol>
                <a:gridCol w="342107">
                  <a:extLst>
                    <a:ext uri="{9D8B030D-6E8A-4147-A177-3AD203B41FA5}">
                      <a16:colId xmlns:a16="http://schemas.microsoft.com/office/drawing/2014/main" val="899263605"/>
                    </a:ext>
                  </a:extLst>
                </a:gridCol>
                <a:gridCol w="342107">
                  <a:extLst>
                    <a:ext uri="{9D8B030D-6E8A-4147-A177-3AD203B41FA5}">
                      <a16:colId xmlns:a16="http://schemas.microsoft.com/office/drawing/2014/main" val="3752870127"/>
                    </a:ext>
                  </a:extLst>
                </a:gridCol>
                <a:gridCol w="342107">
                  <a:extLst>
                    <a:ext uri="{9D8B030D-6E8A-4147-A177-3AD203B41FA5}">
                      <a16:colId xmlns:a16="http://schemas.microsoft.com/office/drawing/2014/main" val="1966609111"/>
                    </a:ext>
                  </a:extLst>
                </a:gridCol>
                <a:gridCol w="342107">
                  <a:extLst>
                    <a:ext uri="{9D8B030D-6E8A-4147-A177-3AD203B41FA5}">
                      <a16:colId xmlns:a16="http://schemas.microsoft.com/office/drawing/2014/main" val="497477315"/>
                    </a:ext>
                  </a:extLst>
                </a:gridCol>
                <a:gridCol w="342107">
                  <a:extLst>
                    <a:ext uri="{9D8B030D-6E8A-4147-A177-3AD203B41FA5}">
                      <a16:colId xmlns:a16="http://schemas.microsoft.com/office/drawing/2014/main" val="3505169735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1247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4021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07636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7183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74169"/>
                  </a:ext>
                </a:extLst>
              </a:tr>
            </a:tbl>
          </a:graphicData>
        </a:graphic>
      </p:graphicFrame>
      <p:sp>
        <p:nvSpPr>
          <p:cNvPr id="7" name="椭圆 6">
            <a:extLst>
              <a:ext uri="{FF2B5EF4-FFF2-40B4-BE49-F238E27FC236}">
                <a16:creationId xmlns:a16="http://schemas.microsoft.com/office/drawing/2014/main" id="{330764FC-23A3-42F8-B61A-736F556CE56E}"/>
              </a:ext>
            </a:extLst>
          </p:cNvPr>
          <p:cNvSpPr/>
          <p:nvPr/>
        </p:nvSpPr>
        <p:spPr>
          <a:xfrm>
            <a:off x="1474993" y="2568233"/>
            <a:ext cx="126922" cy="1269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C2E6816-A310-41CE-A662-186B04D26B92}"/>
              </a:ext>
            </a:extLst>
          </p:cNvPr>
          <p:cNvSpPr/>
          <p:nvPr/>
        </p:nvSpPr>
        <p:spPr>
          <a:xfrm>
            <a:off x="5838213" y="2872343"/>
            <a:ext cx="126922" cy="1269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684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CA022-E674-48EC-AF19-F5A6BBB98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统计方形加强版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F3841-84E0-4F7C-B6AF-B07A9C21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还能不能更快呢？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思路 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zh-CN" altLang="en-US" dirty="0"/>
              <a:t>每一个长方形</a:t>
            </a:r>
            <a:r>
              <a:rPr lang="zh-CN" altLang="en-US" dirty="0">
                <a:solidFill>
                  <a:srgbClr val="ED7D31"/>
                </a:solidFill>
              </a:rPr>
              <a:t>重复</a:t>
            </a:r>
            <a:r>
              <a:rPr lang="zh-CN" altLang="en-US" dirty="0"/>
              <a:t>了</a:t>
            </a:r>
            <a:r>
              <a:rPr lang="en-US" altLang="zh-CN" dirty="0"/>
              <a:t>4</a:t>
            </a:r>
            <a:r>
              <a:rPr lang="zh-CN" altLang="en-US" dirty="0"/>
              <a:t>次。能否不重复呢？</a:t>
            </a:r>
            <a:endParaRPr lang="en-US" altLang="zh-CN" dirty="0"/>
          </a:p>
          <a:p>
            <a:r>
              <a:rPr lang="zh-CN" altLang="en-US" dirty="0"/>
              <a:t>结合思路 </a:t>
            </a:r>
            <a:r>
              <a:rPr lang="en-US" altLang="zh-CN" dirty="0"/>
              <a:t>0 </a:t>
            </a:r>
            <a:r>
              <a:rPr lang="zh-CN" altLang="en-US" dirty="0"/>
              <a:t>可知，只需考虑</a:t>
            </a:r>
            <a:r>
              <a:rPr lang="zh-CN" altLang="en-US" dirty="0">
                <a:solidFill>
                  <a:srgbClr val="ED7D31"/>
                </a:solidFill>
              </a:rPr>
              <a:t>右上角</a:t>
            </a:r>
            <a:r>
              <a:rPr lang="zh-CN" altLang="en-US" dirty="0"/>
              <a:t>为 </a:t>
            </a:r>
            <a:r>
              <a:rPr lang="en-US" altLang="zh-CN" dirty="0"/>
              <a:t>(x, y) </a:t>
            </a:r>
            <a:r>
              <a:rPr lang="zh-CN" altLang="en-US" dirty="0"/>
              <a:t>的情况，因此计算斜线上的顶点时，只需要向</a:t>
            </a:r>
            <a:r>
              <a:rPr lang="zh-CN" altLang="en-US" dirty="0">
                <a:solidFill>
                  <a:srgbClr val="ED7D31"/>
                </a:solidFill>
              </a:rPr>
              <a:t>左下角</a:t>
            </a:r>
            <a:r>
              <a:rPr lang="zh-CN" altLang="en-US" dirty="0"/>
              <a:t>一个方向拓展！</a:t>
            </a:r>
            <a:endParaRPr lang="en-US" altLang="zh-CN" dirty="0"/>
          </a:p>
          <a:p>
            <a:r>
              <a:rPr lang="zh-CN" altLang="en-US" dirty="0"/>
              <a:t>（先算 </a:t>
            </a:r>
            <a:r>
              <a:rPr lang="en-US" altLang="zh-CN" dirty="0"/>
              <a:t>4 </a:t>
            </a:r>
            <a:r>
              <a:rPr lang="zh-CN" altLang="en-US" dirty="0"/>
              <a:t>个方向，再除以 </a:t>
            </a:r>
            <a:r>
              <a:rPr lang="en-US" altLang="zh-CN" dirty="0"/>
              <a:t>4</a:t>
            </a:r>
            <a:r>
              <a:rPr lang="zh-CN" altLang="en-US" dirty="0"/>
              <a:t>，可谓是画蛇添足啊</a:t>
            </a:r>
            <a:r>
              <a:rPr lang="en-US" altLang="zh-CN" dirty="0"/>
              <a:t>……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当然，这里选择固定其它角也是等价的，但是固定右上角最简单。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注意：</a:t>
            </a:r>
            <a:r>
              <a:rPr lang="zh-CN" altLang="en-US" dirty="0"/>
              <a:t>这里的原点是在左下角，列是 </a:t>
            </a:r>
            <a:r>
              <a:rPr lang="en-US" altLang="zh-CN" dirty="0"/>
              <a:t>x</a:t>
            </a:r>
            <a:r>
              <a:rPr lang="zh-CN" altLang="en-US" dirty="0"/>
              <a:t>，行是 </a:t>
            </a:r>
            <a:r>
              <a:rPr lang="en-US" altLang="zh-CN" dirty="0"/>
              <a:t>y</a:t>
            </a:r>
            <a:r>
              <a:rPr lang="zh-CN" altLang="en-US" dirty="0"/>
              <a:t>。如果选择左上角作为原点，那么枚举的就是长方形右下角。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CD26DD-022D-440A-B983-560E8B88B53D}"/>
              </a:ext>
            </a:extLst>
          </p:cNvPr>
          <p:cNvSpPr txBox="1"/>
          <p:nvPr/>
        </p:nvSpPr>
        <p:spPr>
          <a:xfrm>
            <a:off x="2480138" y="3722393"/>
            <a:ext cx="418088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s-E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E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(LL x = </a:t>
            </a:r>
            <a:r>
              <a:rPr lang="es-E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x &lt;= n; x++)</a:t>
            </a:r>
          </a:p>
          <a:p>
            <a:r>
              <a:rPr lang="es-E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s-E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(LL y = </a:t>
            </a:r>
            <a:r>
              <a:rPr lang="es-E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E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y &lt;= m; y++) {</a:t>
            </a:r>
          </a:p>
          <a:p>
            <a:r>
              <a:rPr lang="es-E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LL tmp = </a:t>
            </a:r>
            <a:r>
              <a:rPr lang="es-E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s-E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 y);</a:t>
            </a:r>
          </a:p>
          <a:p>
            <a:r>
              <a:rPr lang="es-E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squ += tmp;</a:t>
            </a:r>
          </a:p>
          <a:p>
            <a:r>
              <a:rPr lang="es-E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rec += x * y - tmp;</a:t>
            </a:r>
          </a:p>
          <a:p>
            <a:r>
              <a:rPr lang="es-E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032672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D34C2-5352-47EA-803C-86C0E288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统计方形加强版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EF5DD-9126-4927-9E0E-49260ACDD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1717292"/>
            <a:ext cx="7889531" cy="491742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思路 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zh-CN" altLang="en-US" dirty="0"/>
              <a:t>枚举</a:t>
            </a:r>
            <a:r>
              <a:rPr lang="zh-CN" altLang="en-US" dirty="0">
                <a:solidFill>
                  <a:srgbClr val="ED7D31"/>
                </a:solidFill>
              </a:rPr>
              <a:t>边长 </a:t>
            </a:r>
            <a:r>
              <a:rPr lang="en-US" altLang="zh-CN" dirty="0"/>
              <a:t>(a, b)</a:t>
            </a:r>
            <a:r>
              <a:rPr lang="zh-CN" altLang="en-US" dirty="0"/>
              <a:t>。题目变为在 </a:t>
            </a:r>
            <a:r>
              <a:rPr lang="en-US" altLang="zh-CN" dirty="0" err="1"/>
              <a:t>n×m</a:t>
            </a:r>
            <a:r>
              <a:rPr lang="en-US" altLang="zh-CN" dirty="0"/>
              <a:t> </a:t>
            </a:r>
            <a:r>
              <a:rPr lang="zh-CN" altLang="en-US" dirty="0"/>
              <a:t>的长方形中</a:t>
            </a:r>
            <a:r>
              <a:rPr lang="zh-CN" altLang="en-US" dirty="0">
                <a:solidFill>
                  <a:schemeClr val="accent2"/>
                </a:solidFill>
              </a:rPr>
              <a:t>能放置多少</a:t>
            </a:r>
            <a:r>
              <a:rPr lang="zh-CN" altLang="en-US" dirty="0"/>
              <a:t>个 </a:t>
            </a:r>
            <a:r>
              <a:rPr lang="en-US" altLang="zh-CN" dirty="0" err="1"/>
              <a:t>a×b</a:t>
            </a:r>
            <a:r>
              <a:rPr lang="en-US" altLang="zh-CN" dirty="0"/>
              <a:t> </a:t>
            </a:r>
            <a:r>
              <a:rPr lang="zh-CN" altLang="en-US" dirty="0"/>
              <a:t>的方形。注意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有序，</a:t>
            </a:r>
            <a:r>
              <a:rPr lang="en-US" altLang="zh-CN" dirty="0" err="1"/>
              <a:t>a×b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b×a</a:t>
            </a:r>
            <a:r>
              <a:rPr lang="en-US" altLang="zh-CN" dirty="0"/>
              <a:t> </a:t>
            </a:r>
            <a:r>
              <a:rPr lang="zh-CN" altLang="en-US" dirty="0"/>
              <a:t>不等价。</a:t>
            </a:r>
            <a:endParaRPr lang="en-US" altLang="zh-CN" dirty="0"/>
          </a:p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n </a:t>
            </a:r>
            <a:r>
              <a:rPr lang="zh-CN" altLang="en-US" dirty="0"/>
              <a:t>列中选</a:t>
            </a:r>
            <a:r>
              <a:rPr lang="zh-CN" altLang="en-US" dirty="0">
                <a:solidFill>
                  <a:schemeClr val="accent2"/>
                </a:solidFill>
              </a:rPr>
              <a:t>连续 </a:t>
            </a:r>
            <a:r>
              <a:rPr lang="en-US" altLang="zh-CN" dirty="0">
                <a:solidFill>
                  <a:schemeClr val="accent2"/>
                </a:solidFill>
              </a:rPr>
              <a:t>a </a:t>
            </a:r>
            <a:r>
              <a:rPr lang="zh-CN" altLang="en-US" dirty="0">
                <a:solidFill>
                  <a:schemeClr val="accent2"/>
                </a:solidFill>
              </a:rPr>
              <a:t>列</a:t>
            </a:r>
            <a:r>
              <a:rPr lang="zh-CN" altLang="en-US" dirty="0"/>
              <a:t>：</a:t>
            </a:r>
            <a:r>
              <a:rPr lang="en-US" altLang="zh-CN" dirty="0"/>
              <a:t>[1,a],[2,a+1],…,[n-a+1,n]</a:t>
            </a:r>
            <a:r>
              <a:rPr lang="zh-CN" altLang="en-US" dirty="0"/>
              <a:t>，共 </a:t>
            </a:r>
            <a:r>
              <a:rPr lang="en-US" altLang="zh-CN" dirty="0" err="1">
                <a:solidFill>
                  <a:schemeClr val="accent2"/>
                </a:solidFill>
              </a:rPr>
              <a:t>n-a+1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/>
              <a:t>种可能。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m </a:t>
            </a:r>
            <a:r>
              <a:rPr lang="zh-CN" altLang="en-US" dirty="0"/>
              <a:t>行中选</a:t>
            </a:r>
            <a:r>
              <a:rPr lang="zh-CN" altLang="en-US" dirty="0">
                <a:solidFill>
                  <a:schemeClr val="accent2"/>
                </a:solidFill>
              </a:rPr>
              <a:t>连续 </a:t>
            </a:r>
            <a:r>
              <a:rPr lang="en-US" altLang="zh-CN" dirty="0">
                <a:solidFill>
                  <a:schemeClr val="accent2"/>
                </a:solidFill>
              </a:rPr>
              <a:t>b </a:t>
            </a:r>
            <a:r>
              <a:rPr lang="zh-CN" altLang="en-US" dirty="0">
                <a:solidFill>
                  <a:schemeClr val="accent2"/>
                </a:solidFill>
              </a:rPr>
              <a:t>行</a:t>
            </a:r>
            <a:r>
              <a:rPr lang="zh-CN" altLang="en-US" dirty="0"/>
              <a:t>构成方形，同理有 </a:t>
            </a:r>
            <a:r>
              <a:rPr lang="en-US" altLang="zh-CN" dirty="0" err="1">
                <a:solidFill>
                  <a:schemeClr val="accent2"/>
                </a:solidFill>
              </a:rPr>
              <a:t>m-b+1</a:t>
            </a:r>
            <a:r>
              <a:rPr lang="en-US" altLang="zh-CN" dirty="0"/>
              <a:t> </a:t>
            </a:r>
            <a:r>
              <a:rPr lang="zh-CN" altLang="en-US" dirty="0"/>
              <a:t>种情况。</a:t>
            </a:r>
            <a:endParaRPr lang="en-US" altLang="zh-CN" dirty="0"/>
          </a:p>
          <a:p>
            <a:r>
              <a:rPr lang="zh-CN" altLang="en-US" dirty="0"/>
              <a:t>所以 </a:t>
            </a:r>
            <a:r>
              <a:rPr lang="en-US" altLang="zh-CN" dirty="0" err="1">
                <a:solidFill>
                  <a:schemeClr val="accent2"/>
                </a:solidFill>
              </a:rPr>
              <a:t>n×m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/>
              <a:t>的长方形中可容纳 </a:t>
            </a:r>
            <a:r>
              <a:rPr lang="en-US" altLang="zh-CN" dirty="0">
                <a:solidFill>
                  <a:schemeClr val="accent2"/>
                </a:solidFill>
              </a:rPr>
              <a:t>(</a:t>
            </a:r>
            <a:r>
              <a:rPr lang="en-US" altLang="zh-CN" dirty="0" err="1">
                <a:solidFill>
                  <a:schemeClr val="accent2"/>
                </a:solidFill>
              </a:rPr>
              <a:t>n-a+1</a:t>
            </a:r>
            <a:r>
              <a:rPr lang="en-US" altLang="zh-CN" dirty="0">
                <a:solidFill>
                  <a:schemeClr val="accent2"/>
                </a:solidFill>
              </a:rPr>
              <a:t>)×(</a:t>
            </a:r>
            <a:r>
              <a:rPr lang="en-US" altLang="zh-CN" dirty="0" err="1">
                <a:solidFill>
                  <a:schemeClr val="accent2"/>
                </a:solidFill>
              </a:rPr>
              <a:t>m-b+1</a:t>
            </a:r>
            <a:r>
              <a:rPr lang="en-US" altLang="zh-CN" dirty="0">
                <a:solidFill>
                  <a:schemeClr val="accent2"/>
                </a:solidFill>
              </a:rPr>
              <a:t>) </a:t>
            </a:r>
            <a:r>
              <a:rPr lang="zh-CN" altLang="en-US" dirty="0"/>
              <a:t>个 </a:t>
            </a:r>
            <a:r>
              <a:rPr lang="en-US" altLang="zh-CN" dirty="0" err="1">
                <a:solidFill>
                  <a:schemeClr val="accent2"/>
                </a:solidFill>
              </a:rPr>
              <a:t>a×b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/>
              <a:t>的矩形。</a:t>
            </a:r>
            <a:endParaRPr lang="en-US" altLang="zh-CN" dirty="0"/>
          </a:p>
          <a:p>
            <a:br>
              <a:rPr lang="en-US" altLang="zh-CN" dirty="0"/>
            </a:br>
            <a:r>
              <a:rPr lang="zh-CN" altLang="en-US" dirty="0"/>
              <a:t>对于边长 </a:t>
            </a:r>
            <a:r>
              <a:rPr lang="en-US" altLang="zh-CN" dirty="0"/>
              <a:t>k</a:t>
            </a:r>
            <a:r>
              <a:rPr lang="zh-CN" altLang="en-US" dirty="0"/>
              <a:t>，只有长等于宽，才能构成正方形；其余均为长方形。</a:t>
            </a:r>
            <a:endParaRPr lang="en-US" altLang="zh-CN" dirty="0"/>
          </a:p>
          <a:p>
            <a:r>
              <a:rPr lang="zh-CN" altLang="en-US" dirty="0"/>
              <a:t>如果 </a:t>
            </a:r>
            <a:r>
              <a:rPr lang="en-US" altLang="zh-CN" dirty="0">
                <a:solidFill>
                  <a:schemeClr val="accent2"/>
                </a:solidFill>
              </a:rPr>
              <a:t>a=b</a:t>
            </a:r>
            <a:r>
              <a:rPr lang="zh-CN" altLang="en-US" dirty="0"/>
              <a:t>，就计入正方形。使用</a:t>
            </a:r>
            <a:r>
              <a:rPr lang="zh-CN" altLang="en-US" dirty="0">
                <a:solidFill>
                  <a:srgbClr val="ED7D31"/>
                </a:solidFill>
              </a:rPr>
              <a:t>循环枚举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，累加求和即可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E25DEF2-C2F0-4C39-85BB-E13FE6C2D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296662"/>
              </p:ext>
            </p:extLst>
          </p:nvPr>
        </p:nvGraphicFramePr>
        <p:xfrm>
          <a:off x="833207" y="2472070"/>
          <a:ext cx="2335296" cy="1208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912">
                  <a:extLst>
                    <a:ext uri="{9D8B030D-6E8A-4147-A177-3AD203B41FA5}">
                      <a16:colId xmlns:a16="http://schemas.microsoft.com/office/drawing/2014/main" val="3116900600"/>
                    </a:ext>
                  </a:extLst>
                </a:gridCol>
                <a:gridCol w="291912">
                  <a:extLst>
                    <a:ext uri="{9D8B030D-6E8A-4147-A177-3AD203B41FA5}">
                      <a16:colId xmlns:a16="http://schemas.microsoft.com/office/drawing/2014/main" val="1229491429"/>
                    </a:ext>
                  </a:extLst>
                </a:gridCol>
                <a:gridCol w="291912">
                  <a:extLst>
                    <a:ext uri="{9D8B030D-6E8A-4147-A177-3AD203B41FA5}">
                      <a16:colId xmlns:a16="http://schemas.microsoft.com/office/drawing/2014/main" val="2538524855"/>
                    </a:ext>
                  </a:extLst>
                </a:gridCol>
                <a:gridCol w="291912">
                  <a:extLst>
                    <a:ext uri="{9D8B030D-6E8A-4147-A177-3AD203B41FA5}">
                      <a16:colId xmlns:a16="http://schemas.microsoft.com/office/drawing/2014/main" val="867942103"/>
                    </a:ext>
                  </a:extLst>
                </a:gridCol>
                <a:gridCol w="291912">
                  <a:extLst>
                    <a:ext uri="{9D8B030D-6E8A-4147-A177-3AD203B41FA5}">
                      <a16:colId xmlns:a16="http://schemas.microsoft.com/office/drawing/2014/main" val="2374894519"/>
                    </a:ext>
                  </a:extLst>
                </a:gridCol>
                <a:gridCol w="291912">
                  <a:extLst>
                    <a:ext uri="{9D8B030D-6E8A-4147-A177-3AD203B41FA5}">
                      <a16:colId xmlns:a16="http://schemas.microsoft.com/office/drawing/2014/main" val="60716389"/>
                    </a:ext>
                  </a:extLst>
                </a:gridCol>
                <a:gridCol w="291912">
                  <a:extLst>
                    <a:ext uri="{9D8B030D-6E8A-4147-A177-3AD203B41FA5}">
                      <a16:colId xmlns:a16="http://schemas.microsoft.com/office/drawing/2014/main" val="829906695"/>
                    </a:ext>
                  </a:extLst>
                </a:gridCol>
                <a:gridCol w="291912">
                  <a:extLst>
                    <a:ext uri="{9D8B030D-6E8A-4147-A177-3AD203B41FA5}">
                      <a16:colId xmlns:a16="http://schemas.microsoft.com/office/drawing/2014/main" val="2395169110"/>
                    </a:ext>
                  </a:extLst>
                </a:gridCol>
              </a:tblGrid>
              <a:tr h="240612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346691"/>
                  </a:ext>
                </a:extLst>
              </a:tr>
              <a:tr h="240612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328274"/>
                  </a:ext>
                </a:extLst>
              </a:tr>
              <a:tr h="240612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09180"/>
                  </a:ext>
                </a:extLst>
              </a:tr>
              <a:tr h="240612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7840"/>
                  </a:ext>
                </a:extLst>
              </a:tr>
              <a:tr h="240612"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4035" marR="74035" marT="37017" marB="37017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949672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B4579EA7-2058-4FA1-AFBA-2529BFA726EA}"/>
              </a:ext>
            </a:extLst>
          </p:cNvPr>
          <p:cNvSpPr txBox="1"/>
          <p:nvPr/>
        </p:nvSpPr>
        <p:spPr>
          <a:xfrm>
            <a:off x="4570584" y="2480111"/>
            <a:ext cx="373801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(LL a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a &lt;= n; a++)</a:t>
            </a: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(LL b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b &lt;= m; b++)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 == b)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+= (n - a +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* (m - b +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rec += (n - a +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* (m - b +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5DB4FE-7E3F-4FC6-ABA7-3F068011B89D}"/>
              </a:ext>
            </a:extLst>
          </p:cNvPr>
          <p:cNvSpPr/>
          <p:nvPr/>
        </p:nvSpPr>
        <p:spPr>
          <a:xfrm>
            <a:off x="3325747" y="2548085"/>
            <a:ext cx="1038088" cy="11004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8 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列选</a:t>
            </a:r>
            <a:b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连续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4 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列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accent2"/>
                </a:solidFill>
              </a:rPr>
              <a:t>8-4+1=5</a:t>
            </a:r>
          </a:p>
          <a:p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种可能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F535371-D077-4D4C-A978-008581F15112}"/>
              </a:ext>
            </a:extLst>
          </p:cNvPr>
          <p:cNvCxnSpPr>
            <a:cxnSpLocks/>
          </p:cNvCxnSpPr>
          <p:nvPr/>
        </p:nvCxnSpPr>
        <p:spPr>
          <a:xfrm flipH="1">
            <a:off x="3009014" y="3232299"/>
            <a:ext cx="377457" cy="69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159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51D20-0BF5-4826-B610-74552222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统计方形加强版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1A42BC-FBAC-406C-A884-AB9B237BEA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819" y="1717292"/>
                <a:ext cx="7889531" cy="47890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chemeClr val="accent2"/>
                    </a:solidFill>
                  </a:rPr>
                  <a:t>思路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4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：</a:t>
                </a:r>
                <a:r>
                  <a:rPr lang="zh-CN" altLang="en-US" dirty="0"/>
                  <a:t>沿用刚才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乘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法原理</a:t>
                </a:r>
                <a:r>
                  <a:rPr lang="zh-CN" altLang="en-US" dirty="0"/>
                  <a:t>的思想，枚举量还可进一步减少？</a:t>
                </a:r>
                <a:endParaRPr lang="en-US" altLang="zh-CN" dirty="0"/>
              </a:p>
              <a:p>
                <a:r>
                  <a:rPr lang="zh-CN" altLang="en-US" dirty="0"/>
                  <a:t>在 </a:t>
                </a:r>
                <a:r>
                  <a:rPr lang="en-US" altLang="zh-CN" dirty="0" err="1">
                    <a:solidFill>
                      <a:schemeClr val="accent2"/>
                    </a:solidFill>
                  </a:rPr>
                  <a:t>n×m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dirty="0"/>
                  <a:t>的长方形中的矩形个数，等价于在 </a:t>
                </a:r>
                <a:r>
                  <a:rPr lang="en-US" altLang="zh-CN" dirty="0" err="1"/>
                  <a:t>m+1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条行线中选首尾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行、在 </a:t>
                </a:r>
                <a:r>
                  <a:rPr lang="en-US" altLang="zh-CN" dirty="0" err="1"/>
                  <a:t>n+1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条列线中选首尾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列所围成的方形数目！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 </a:t>
                </a:r>
                <a:r>
                  <a:rPr lang="en-US" altLang="zh-CN" dirty="0" err="1"/>
                  <a:t>n+1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列中选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列线围长方形，左列 </a:t>
                </a:r>
                <a:r>
                  <a:rPr lang="en-US" altLang="zh-CN" dirty="0" err="1"/>
                  <a:t>n+1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种情况；右线列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不能和左列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线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重复</a:t>
                </a:r>
                <a:r>
                  <a:rPr lang="zh-CN" altLang="en-US" dirty="0"/>
                  <a:t>，只有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种情况，将他们乘起来。</a:t>
                </a:r>
                <a:endParaRPr lang="en-US" altLang="zh-CN" dirty="0"/>
              </a:p>
              <a:p>
                <a:r>
                  <a:rPr lang="zh-CN" altLang="en-US" dirty="0"/>
                  <a:t>由于重复统计（左右和右左），要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除以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2</a:t>
                </a:r>
                <a:r>
                  <a:rPr lang="zh-CN" altLang="en-US" dirty="0"/>
                  <a:t>，有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dirty="0"/>
                  <a:t>种可能。</a:t>
                </a:r>
                <a:endParaRPr lang="en-US" altLang="zh-CN" dirty="0"/>
              </a:p>
              <a:p>
                <a:r>
                  <a:rPr lang="zh-CN" altLang="en-US" dirty="0"/>
                  <a:t>同理，行有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dirty="0"/>
                  <a:t>种可能。一共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zh-CN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zh-CN" altLang="en-US" dirty="0"/>
                  <a:t>矩形。</a:t>
                </a:r>
                <a:endParaRPr lang="en-US" altLang="zh-CN" dirty="0"/>
              </a:p>
              <a:p>
                <a:r>
                  <a:rPr lang="zh-CN" altLang="en-US" dirty="0"/>
                  <a:t>借助思路 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，去掉其中的正方形。时间复杂度降到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61A42BC-FBAC-406C-A884-AB9B237BE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819" y="1717292"/>
                <a:ext cx="7889531" cy="4789016"/>
              </a:xfrm>
              <a:blipFill>
                <a:blip r:embed="rId2"/>
                <a:stretch>
                  <a:fillRect l="-927" t="-892" r="-927" b="-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A658C40-B6D4-4A7F-967C-993F27F49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74181"/>
              </p:ext>
            </p:extLst>
          </p:nvPr>
        </p:nvGraphicFramePr>
        <p:xfrm>
          <a:off x="694984" y="2854841"/>
          <a:ext cx="2250232" cy="122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79">
                  <a:extLst>
                    <a:ext uri="{9D8B030D-6E8A-4147-A177-3AD203B41FA5}">
                      <a16:colId xmlns:a16="http://schemas.microsoft.com/office/drawing/2014/main" val="3116900600"/>
                    </a:ext>
                  </a:extLst>
                </a:gridCol>
                <a:gridCol w="281279">
                  <a:extLst>
                    <a:ext uri="{9D8B030D-6E8A-4147-A177-3AD203B41FA5}">
                      <a16:colId xmlns:a16="http://schemas.microsoft.com/office/drawing/2014/main" val="1229491429"/>
                    </a:ext>
                  </a:extLst>
                </a:gridCol>
                <a:gridCol w="281279">
                  <a:extLst>
                    <a:ext uri="{9D8B030D-6E8A-4147-A177-3AD203B41FA5}">
                      <a16:colId xmlns:a16="http://schemas.microsoft.com/office/drawing/2014/main" val="2538524855"/>
                    </a:ext>
                  </a:extLst>
                </a:gridCol>
                <a:gridCol w="281279">
                  <a:extLst>
                    <a:ext uri="{9D8B030D-6E8A-4147-A177-3AD203B41FA5}">
                      <a16:colId xmlns:a16="http://schemas.microsoft.com/office/drawing/2014/main" val="867942103"/>
                    </a:ext>
                  </a:extLst>
                </a:gridCol>
                <a:gridCol w="281279">
                  <a:extLst>
                    <a:ext uri="{9D8B030D-6E8A-4147-A177-3AD203B41FA5}">
                      <a16:colId xmlns:a16="http://schemas.microsoft.com/office/drawing/2014/main" val="2374894519"/>
                    </a:ext>
                  </a:extLst>
                </a:gridCol>
                <a:gridCol w="281279">
                  <a:extLst>
                    <a:ext uri="{9D8B030D-6E8A-4147-A177-3AD203B41FA5}">
                      <a16:colId xmlns:a16="http://schemas.microsoft.com/office/drawing/2014/main" val="60716389"/>
                    </a:ext>
                  </a:extLst>
                </a:gridCol>
                <a:gridCol w="281279">
                  <a:extLst>
                    <a:ext uri="{9D8B030D-6E8A-4147-A177-3AD203B41FA5}">
                      <a16:colId xmlns:a16="http://schemas.microsoft.com/office/drawing/2014/main" val="829906695"/>
                    </a:ext>
                  </a:extLst>
                </a:gridCol>
                <a:gridCol w="281279">
                  <a:extLst>
                    <a:ext uri="{9D8B030D-6E8A-4147-A177-3AD203B41FA5}">
                      <a16:colId xmlns:a16="http://schemas.microsoft.com/office/drawing/2014/main" val="2395169110"/>
                    </a:ext>
                  </a:extLst>
                </a:gridCol>
              </a:tblGrid>
              <a:tr h="24561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346691"/>
                  </a:ext>
                </a:extLst>
              </a:tr>
              <a:tr h="24561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328274"/>
                  </a:ext>
                </a:extLst>
              </a:tr>
              <a:tr h="24561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5232" marR="75232" marT="37616" marB="37616">
                    <a:lnL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09180"/>
                  </a:ext>
                </a:extLst>
              </a:tr>
              <a:tr h="24561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75232" marR="75232" marT="37616" marB="37616"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7840"/>
                  </a:ext>
                </a:extLst>
              </a:tr>
              <a:tr h="245612"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/>
                    </a:p>
                  </a:txBody>
                  <a:tcPr marL="75232" marR="75232" marT="37616" marB="3761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 marL="75232" marR="75232" marT="37616" marB="37616">
                    <a:lnL w="571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9496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118C81C-F7DC-483E-B809-906B300E4C0E}"/>
                  </a:ext>
                </a:extLst>
              </p:cNvPr>
              <p:cNvSpPr/>
              <p:nvPr/>
            </p:nvSpPr>
            <p:spPr>
              <a:xfrm>
                <a:off x="3081199" y="2918636"/>
                <a:ext cx="1341946" cy="11004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zh-CN" sz="1600" dirty="0">
                    <a:solidFill>
                      <a:schemeClr val="accent5">
                        <a:lumMod val="75000"/>
                      </a:schemeClr>
                    </a:solidFill>
                  </a:rPr>
                  <a:t>9 </a:t>
                </a:r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列线中选</a:t>
                </a:r>
                <a:br>
                  <a:rPr lang="en-US" altLang="zh-CN" sz="1600" dirty="0">
                    <a:solidFill>
                      <a:schemeClr val="accent5">
                        <a:lumMod val="75000"/>
                      </a:schemeClr>
                    </a:solidFill>
                  </a:rPr>
                </a:br>
                <a:r>
                  <a:rPr lang="en-US" altLang="zh-CN" sz="1600" dirty="0">
                    <a:solidFill>
                      <a:schemeClr val="accent5">
                        <a:lumMod val="75000"/>
                      </a:schemeClr>
                    </a:solidFill>
                  </a:rPr>
                  <a:t>2 </a:t>
                </a:r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列线</a:t>
                </a:r>
                <a:endParaRPr lang="en-US" altLang="zh-CN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n-US" altLang="zh-CN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×9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9+1</m:t>
                          </m:r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种可能</a:t>
                </a:r>
                <a:endParaRPr lang="en-US" altLang="zh-CN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118C81C-F7DC-483E-B809-906B300E4C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99" y="2918636"/>
                <a:ext cx="1341946" cy="1100470"/>
              </a:xfrm>
              <a:prstGeom prst="rect">
                <a:avLst/>
              </a:prstGeom>
              <a:blipFill>
                <a:blip r:embed="rId3"/>
                <a:stretch>
                  <a:fillRect l="-1794" t="-1648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6890C0BA-EDE2-48D5-A4AB-CD4DC7E8CA40}"/>
              </a:ext>
            </a:extLst>
          </p:cNvPr>
          <p:cNvSpPr txBox="1"/>
          <p:nvPr/>
        </p:nvSpPr>
        <p:spPr>
          <a:xfrm>
            <a:off x="4559128" y="2918636"/>
            <a:ext cx="395622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(LL a = </a:t>
            </a:r>
            <a:r>
              <a:rPr lang="pt-BR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a &lt;= </a:t>
            </a:r>
            <a:r>
              <a:rPr lang="pt-BR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pt-B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(m, n); a++)</a:t>
            </a:r>
          </a:p>
          <a:p>
            <a:r>
              <a:rPr lang="pt-B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squ += (n-a+</a:t>
            </a:r>
            <a:r>
              <a:rPr lang="pt-BR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* (m-a+</a:t>
            </a:r>
            <a:r>
              <a:rPr lang="pt-BR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pt-BR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rec = n * (n+</a:t>
            </a:r>
            <a:r>
              <a:rPr lang="pt-BR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* m * (m+</a:t>
            </a:r>
            <a:r>
              <a:rPr lang="pt-BR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</a:t>
            </a:r>
            <a:r>
              <a:rPr lang="pt-BR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squ;</a:t>
            </a:r>
          </a:p>
        </p:txBody>
      </p:sp>
    </p:spTree>
    <p:extLst>
      <p:ext uri="{BB962C8B-B14F-4D97-AF65-F5344CB8AC3E}">
        <p14:creationId xmlns:p14="http://schemas.microsoft.com/office/powerpoint/2010/main" val="2652602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5F88E-A277-48C1-83A4-72808107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烤鸡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AC4C81-62A2-4575-8733-59F0350E3C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ED7D31"/>
                    </a:solidFill>
                  </a:rPr>
                  <a:t>例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10.2 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（洛谷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P2089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）</a:t>
                </a:r>
                <a:endParaRPr lang="en-US" altLang="zh-CN" dirty="0">
                  <a:solidFill>
                    <a:srgbClr val="ED7D31"/>
                  </a:solidFill>
                </a:endParaRPr>
              </a:p>
              <a:p>
                <a:r>
                  <a:rPr lang="zh-CN" altLang="zh-CN" dirty="0"/>
                  <a:t>烤鸡时需要加入</a:t>
                </a:r>
                <a:r>
                  <a:rPr lang="en-US" altLang="zh-CN" dirty="0"/>
                  <a:t> 10 </a:t>
                </a:r>
                <a:r>
                  <a:rPr lang="zh-CN" altLang="zh-CN" dirty="0"/>
                  <a:t>种配料，每种配料可放</a:t>
                </a:r>
                <a:r>
                  <a:rPr lang="en-US" altLang="zh-CN" dirty="0"/>
                  <a:t> 1 </a:t>
                </a:r>
                <a:r>
                  <a:rPr lang="zh-CN" altLang="zh-CN" dirty="0"/>
                  <a:t>到</a:t>
                </a:r>
                <a:r>
                  <a:rPr lang="en-US" altLang="zh-CN" dirty="0"/>
                  <a:t> 3 </a:t>
                </a:r>
                <a:r>
                  <a:rPr lang="zh-CN" altLang="zh-CN" dirty="0"/>
                  <a:t>克。</a:t>
                </a:r>
                <a:endParaRPr lang="en-US" altLang="zh-CN" dirty="0"/>
              </a:p>
              <a:p>
                <a:r>
                  <a:rPr lang="zh-CN" altLang="zh-CN" dirty="0"/>
                  <a:t>美味程度是所有配料质量之和</a:t>
                </a:r>
                <a:r>
                  <a:rPr lang="zh-CN" altLang="en-US" dirty="0"/>
                  <a:t>。</a:t>
                </a:r>
                <a:r>
                  <a:rPr lang="zh-CN" altLang="zh-CN" dirty="0"/>
                  <a:t>给出一个美味程度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≤5000)</m:t>
                    </m:r>
                  </m:oMath>
                </a14:m>
                <a:r>
                  <a:rPr lang="zh-CN" altLang="zh-CN" dirty="0"/>
                  <a:t>，按照</a:t>
                </a:r>
                <a:r>
                  <a:rPr lang="zh-CN" altLang="zh-CN" dirty="0">
                    <a:solidFill>
                      <a:schemeClr val="accent2"/>
                    </a:solidFill>
                  </a:rPr>
                  <a:t>字典序</a:t>
                </a:r>
                <a:r>
                  <a:rPr lang="zh-CN" altLang="zh-CN" dirty="0"/>
                  <a:t>输出配料搭配的方案数量和所有的搭配方案。</a:t>
                </a:r>
                <a:endParaRPr lang="en-US" altLang="zh-CN" dirty="0"/>
              </a:p>
              <a:p>
                <a:r>
                  <a:rPr lang="zh-CN" altLang="zh-CN" dirty="0"/>
                  <a:t>如果</a:t>
                </a:r>
                <a:r>
                  <a:rPr lang="en-US" altLang="zh-CN" dirty="0"/>
                  <a:t> n </a:t>
                </a:r>
                <a:r>
                  <a:rPr lang="zh-CN" altLang="zh-CN" dirty="0"/>
                  <a:t>超过</a:t>
                </a:r>
                <a:r>
                  <a:rPr lang="en-US" altLang="zh-CN" dirty="0"/>
                  <a:t> 30 </a:t>
                </a:r>
                <a:r>
                  <a:rPr lang="zh-CN" altLang="zh-CN" dirty="0"/>
                  <a:t>请输出</a:t>
                </a:r>
                <a:r>
                  <a:rPr lang="en-US" altLang="zh-CN" dirty="0"/>
                  <a:t>0</a:t>
                </a:r>
                <a:r>
                  <a:rPr lang="zh-CN" altLang="zh-CN" dirty="0"/>
                  <a:t>。</a:t>
                </a:r>
              </a:p>
              <a:p>
                <a:r>
                  <a:rPr lang="zh-CN" altLang="en-US" dirty="0">
                    <a:latin typeface="+mn-ea"/>
                  </a:rPr>
                  <a:t>样例输入：                                      样例输出：</a:t>
                </a:r>
                <a:endParaRPr lang="en-US" altLang="zh-CN" dirty="0">
                  <a:latin typeface="+mn-ea"/>
                </a:endParaRPr>
              </a:p>
              <a:p>
                <a:endParaRPr lang="zh-CN" altLang="zh-CN" dirty="0">
                  <a:effectLst/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AC4C81-62A2-4575-8733-59F0350E3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 r="-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4FEAF4A7-6FDB-4805-B62C-CC9F4C3E8E84}"/>
              </a:ext>
            </a:extLst>
          </p:cNvPr>
          <p:cNvSpPr txBox="1"/>
          <p:nvPr/>
        </p:nvSpPr>
        <p:spPr>
          <a:xfrm>
            <a:off x="732972" y="4264234"/>
            <a:ext cx="3499059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2E72F6-0E47-4DD1-A0AD-F35206AA033B}"/>
              </a:ext>
            </a:extLst>
          </p:cNvPr>
          <p:cNvSpPr txBox="1"/>
          <p:nvPr/>
        </p:nvSpPr>
        <p:spPr>
          <a:xfrm>
            <a:off x="4858364" y="4264234"/>
            <a:ext cx="3499059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10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1 1 1 1 1 1 1 1 1 2 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1 1 1 1 1 1 1 1 2 1 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1 1 1 1 1 1 1 2 1 1 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1 1 1 1 1 1 2 1 1 1 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1 1 1 1 1 2 1 1 1 1 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1 1 1 1 2 1 1 1 1 1 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1 1 1 2 1 1 1 1 1 1 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1 1 2 1 1 1 1 1 1 1 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1 2 1 1 1 1 1 1 1 1 </a:t>
            </a:r>
          </a:p>
          <a:p>
            <a:r>
              <a:rPr lang="en-US" altLang="zh-CN" sz="1200" b="0" dirty="0">
                <a:effectLst/>
                <a:latin typeface="Consolas" panose="020B0609020204030204" pitchFamily="49" charset="0"/>
              </a:rPr>
              <a:t>2 1 1 1 1 1 1 1 1 1 </a:t>
            </a:r>
          </a:p>
        </p:txBody>
      </p:sp>
    </p:spTree>
    <p:extLst>
      <p:ext uri="{BB962C8B-B14F-4D97-AF65-F5344CB8AC3E}">
        <p14:creationId xmlns:p14="http://schemas.microsoft.com/office/powerpoint/2010/main" val="2277438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5F88E-A277-48C1-83A4-72808107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烤鸡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C4C81-62A2-4575-8733-59F0350E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1561557"/>
            <a:ext cx="7889531" cy="447231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思路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latin typeface="+mn-ea"/>
                <a:cs typeface="Times New Roman" panose="02020603050405020304" pitchFamily="18" charset="0"/>
              </a:rPr>
              <a:t>由于这题要求输出所有的</a:t>
            </a:r>
            <a:r>
              <a:rPr lang="zh-CN" altLang="en-US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</a:rPr>
              <a:t>具体方案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，所以公式不管用了。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+mn-ea"/>
                <a:cs typeface="Times New Roman" panose="02020603050405020304" pitchFamily="18" charset="0"/>
              </a:rPr>
              <a:t>那就硬着头皮写</a:t>
            </a:r>
            <a:r>
              <a:rPr lang="zh-CN" altLang="en-US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</a:rPr>
              <a:t>暴力枚举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吧。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+mn-ea"/>
                <a:cs typeface="Times New Roman" panose="02020603050405020304" pitchFamily="18" charset="0"/>
              </a:rPr>
              <a:t>首先，每一种调料至少为 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，所以必有 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≥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同样，每一种调料最多为 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，所以必有 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≤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30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lang="en-US" altLang="zh-CN" dirty="0">
              <a:effectLst/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一共有 </a:t>
            </a:r>
            <a:r>
              <a:rPr lang="en-US" altLang="zh-CN" dirty="0">
                <a:effectLst/>
                <a:latin typeface="+mn-ea"/>
                <a:cs typeface="Times New Roman" panose="02020603050405020304" pitchFamily="18" charset="0"/>
              </a:rPr>
              <a:t>10 </a:t>
            </a:r>
            <a:r>
              <a:rPr lang="zh-CN" altLang="en-US" dirty="0">
                <a:effectLst/>
                <a:latin typeface="+mn-ea"/>
                <a:cs typeface="Times New Roman" panose="02020603050405020304" pitchFamily="18" charset="0"/>
              </a:rPr>
              <a:t>种调料，所以 </a:t>
            </a:r>
            <a:r>
              <a:rPr lang="en-US" altLang="zh-CN" dirty="0">
                <a:solidFill>
                  <a:schemeClr val="accent2"/>
                </a:solidFill>
                <a:effectLst/>
                <a:latin typeface="+mn-ea"/>
                <a:cs typeface="Times New Roman" panose="02020603050405020304" pitchFamily="18" charset="0"/>
              </a:rPr>
              <a:t>10 </a:t>
            </a:r>
            <a:r>
              <a:rPr lang="zh-CN" altLang="en-US" dirty="0">
                <a:solidFill>
                  <a:schemeClr val="accent2"/>
                </a:solidFill>
                <a:latin typeface="+mn-ea"/>
                <a:cs typeface="Times New Roman" panose="02020603050405020304" pitchFamily="18" charset="0"/>
              </a:rPr>
              <a:t>重循环 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即可解决。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en-US" altLang="zh-CN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D1F784-C7E0-4F47-8221-BE79317D8886}"/>
              </a:ext>
            </a:extLst>
          </p:cNvPr>
          <p:cNvSpPr txBox="1"/>
          <p:nvPr/>
        </p:nvSpPr>
        <p:spPr>
          <a:xfrm>
            <a:off x="1020537" y="4264234"/>
            <a:ext cx="7100094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rep(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(int 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a; 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b; 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 + b + c + d + e + f + g + h +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j == n)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</a:t>
            </a:r>
            <a:r>
              <a:rPr lang="en-US" altLang="zh-C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 + b + c + d + e + f + g + h +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j == n)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 %d %d %d %d %d %d %d %d %d</a:t>
            </a:r>
            <a:r>
              <a:rPr lang="en-US" altLang="zh-C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a,b,c,d,e,f,g,h,i,j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C0E7260-1C2A-4B48-B72A-0BB097F28F60}"/>
              </a:ext>
            </a:extLst>
          </p:cNvPr>
          <p:cNvSpPr/>
          <p:nvPr/>
        </p:nvSpPr>
        <p:spPr>
          <a:xfrm>
            <a:off x="6831317" y="3640494"/>
            <a:ext cx="1140239" cy="1037121"/>
          </a:xfrm>
          <a:prstGeom prst="wedgeRoundRectCallout">
            <a:avLst>
              <a:gd name="adj1" fmla="val -179889"/>
              <a:gd name="adj2" fmla="val 26114"/>
              <a:gd name="adj3" fmla="val 16667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accent2"/>
                </a:solidFill>
              </a:rPr>
              <a:t>宏定义</a:t>
            </a:r>
            <a:endParaRPr lang="en-US" altLang="zh-CN" sz="1600" dirty="0">
              <a:solidFill>
                <a:schemeClr val="accent2"/>
              </a:solidFill>
            </a:endParaRPr>
          </a:p>
          <a:p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构造语句</a:t>
            </a:r>
            <a:b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简化编码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57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F3009-B46B-439A-ADEE-097A2F25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烤鸡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A1E4D-7A8D-453A-A0AA-E0ACB0D2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不过，不能上公式，不代表不能用其他方法优化了。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思路 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如果 </a:t>
            </a:r>
            <a:r>
              <a:rPr lang="en-US" altLang="zh-CN" dirty="0" err="1"/>
              <a:t>a+b+c+d+e</a:t>
            </a:r>
            <a:r>
              <a:rPr lang="en-US" altLang="zh-CN" dirty="0"/>
              <a:t> </a:t>
            </a:r>
            <a:r>
              <a:rPr lang="zh-CN" altLang="en-US" dirty="0"/>
              <a:t>已经</a:t>
            </a:r>
            <a:r>
              <a:rPr lang="zh-CN" altLang="en-US" dirty="0">
                <a:solidFill>
                  <a:srgbClr val="ED7D31"/>
                </a:solidFill>
              </a:rPr>
              <a:t>超过</a:t>
            </a:r>
            <a:r>
              <a:rPr lang="en-US" altLang="zh-CN" dirty="0">
                <a:solidFill>
                  <a:srgbClr val="ED7D31"/>
                </a:solidFill>
              </a:rPr>
              <a:t>n</a:t>
            </a:r>
            <a:r>
              <a:rPr lang="zh-CN" altLang="en-US" dirty="0"/>
              <a:t>，那么 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h</a:t>
            </a:r>
            <a:r>
              <a:rPr lang="zh-CN" altLang="en-US" dirty="0"/>
              <a:t>、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无论如何取值，都</a:t>
            </a:r>
            <a:r>
              <a:rPr lang="zh-CN" altLang="en-US" dirty="0">
                <a:solidFill>
                  <a:srgbClr val="ED7D31"/>
                </a:solidFill>
              </a:rPr>
              <a:t>不可能</a:t>
            </a:r>
            <a:r>
              <a:rPr lang="zh-CN" altLang="en-US" dirty="0"/>
              <a:t>使得答案再等于 </a:t>
            </a:r>
            <a:r>
              <a:rPr lang="en-US" altLang="zh-CN" dirty="0"/>
              <a:t>n </a:t>
            </a:r>
            <a:r>
              <a:rPr lang="zh-CN" altLang="en-US" dirty="0"/>
              <a:t>了。</a:t>
            </a:r>
            <a:endParaRPr lang="en-US" altLang="zh-CN" dirty="0"/>
          </a:p>
          <a:p>
            <a:r>
              <a:rPr lang="zh-CN" altLang="en-US" dirty="0"/>
              <a:t>因为 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h</a:t>
            </a:r>
            <a:r>
              <a:rPr lang="zh-CN" altLang="en-US" dirty="0"/>
              <a:t>、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至少取 </a:t>
            </a:r>
            <a:r>
              <a:rPr lang="en-US" altLang="zh-CN" dirty="0"/>
              <a:t>1</a:t>
            </a:r>
            <a:r>
              <a:rPr lang="zh-CN" altLang="en-US" dirty="0"/>
              <a:t>，所以 </a:t>
            </a:r>
            <a:r>
              <a:rPr lang="en-US" altLang="zh-CN" dirty="0" err="1"/>
              <a:t>a+b+c+d+e</a:t>
            </a:r>
            <a:r>
              <a:rPr lang="en-US" altLang="zh-CN" dirty="0"/>
              <a:t> </a:t>
            </a:r>
            <a:r>
              <a:rPr lang="zh-CN" altLang="en-US" dirty="0"/>
              <a:t>达到 </a:t>
            </a:r>
            <a:r>
              <a:rPr lang="en-US" altLang="zh-CN" dirty="0">
                <a:solidFill>
                  <a:srgbClr val="ED7D31"/>
                </a:solidFill>
              </a:rPr>
              <a:t>n-3 </a:t>
            </a:r>
            <a:r>
              <a:rPr lang="zh-CN" altLang="en-US" dirty="0"/>
              <a:t>或以上的时候，就已经没有任何的可能性了。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基于上述事实，可以构造出剪枝算法：</a:t>
            </a:r>
            <a:r>
              <a:rPr lang="zh-CN" altLang="en-US" dirty="0">
                <a:solidFill>
                  <a:schemeClr val="accent2"/>
                </a:solidFill>
              </a:rPr>
              <a:t>限定</a:t>
            </a:r>
            <a:r>
              <a:rPr lang="zh-CN" altLang="en-US" dirty="0"/>
              <a:t>每一个数的范围。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23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2D8439FF-E5F7-4878-B503-BF4DFC1CBC84}"/>
              </a:ext>
            </a:extLst>
          </p:cNvPr>
          <p:cNvSpPr txBox="1">
            <a:spLocks/>
          </p:cNvSpPr>
          <p:nvPr/>
        </p:nvSpPr>
        <p:spPr>
          <a:xfrm>
            <a:off x="739588" y="1108246"/>
            <a:ext cx="7664825" cy="503855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252000" tIns="45720" rIns="252000" bIns="45720" rtlCol="0">
            <a:normAutofit/>
          </a:bodyPr>
          <a:lstStyle>
            <a:lvl1pPr marL="17145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/>
            <a:endParaRPr lang="en-US" altLang="zh-CN" b="1" dirty="0"/>
          </a:p>
          <a:p>
            <a:pPr marL="0"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版权声明</a:t>
            </a:r>
            <a:endParaRPr lang="en-US" altLang="zh-CN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/>
            <a:endParaRPr lang="en-US" altLang="zh-CN" sz="2000" dirty="0"/>
          </a:p>
          <a:p>
            <a:pPr marL="0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本课件为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深入浅出程序设计竞赛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–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基础篇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的配套课件，版权归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洛谷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所有。所有个人或者机构均可免费使用本课件，亦可免费传播，但不可付费交易本系列课件。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若引用本课件的内容，或者进行二次创作，请标明本课件的出处。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/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其它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深基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配套资源、购买本书等请参阅：</a:t>
            </a:r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https://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www.luogu.com.cn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/blog/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kkksc03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/IPC-resources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如果课件有任何错误，请在这里反馈</a:t>
            </a:r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https://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www.luogu.com.cn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/discuss/show/296741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300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31CE3-5B29-49EE-BCA9-C8B0C371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烤鸡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9E620-2CE5-45F9-9249-3DD5DD743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1590292"/>
            <a:ext cx="7889531" cy="4472312"/>
          </a:xfrm>
        </p:spPr>
        <p:txBody>
          <a:bodyPr/>
          <a:lstStyle/>
          <a:p>
            <a:r>
              <a:rPr lang="zh-CN" altLang="en-US" dirty="0"/>
              <a:t>以 </a:t>
            </a:r>
            <a:r>
              <a:rPr lang="en-US" altLang="zh-CN" dirty="0"/>
              <a:t>e </a:t>
            </a:r>
            <a:r>
              <a:rPr lang="zh-CN" altLang="en-US" dirty="0"/>
              <a:t>作为例子。枚举 </a:t>
            </a:r>
            <a:r>
              <a:rPr lang="en-US" altLang="zh-CN" dirty="0"/>
              <a:t>e </a:t>
            </a:r>
            <a:r>
              <a:rPr lang="zh-CN" altLang="en-US" dirty="0"/>
              <a:t>时，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的值已经确定了。</a:t>
            </a:r>
            <a:endParaRPr lang="en-US" altLang="zh-CN" dirty="0"/>
          </a:p>
          <a:p>
            <a:r>
              <a:rPr lang="zh-CN" altLang="en-US" dirty="0"/>
              <a:t>由于 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h</a:t>
            </a:r>
            <a:r>
              <a:rPr lang="zh-CN" altLang="en-US" dirty="0"/>
              <a:t>、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至少为</a:t>
            </a:r>
            <a:r>
              <a:rPr lang="en-US" altLang="zh-CN" dirty="0"/>
              <a:t>1</a:t>
            </a:r>
            <a:r>
              <a:rPr lang="zh-CN" altLang="en-US" dirty="0"/>
              <a:t>，所以</a:t>
            </a:r>
            <a:r>
              <a:rPr lang="en-US" altLang="zh-CN" dirty="0"/>
              <a:t>e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2"/>
                </a:solidFill>
              </a:rPr>
              <a:t>最大值</a:t>
            </a:r>
            <a:r>
              <a:rPr lang="zh-CN" altLang="en-US" dirty="0"/>
              <a:t>是</a:t>
            </a:r>
            <a:r>
              <a:rPr lang="en-US" altLang="zh-CN" dirty="0"/>
              <a:t>n-1×5-(</a:t>
            </a:r>
            <a:r>
              <a:rPr lang="en-US" altLang="zh-CN" dirty="0" err="1"/>
              <a:t>a+b+c+d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由于 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f</a:t>
            </a:r>
            <a:r>
              <a:rPr lang="zh-CN" altLang="en-US" dirty="0"/>
              <a:t>、</a:t>
            </a:r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h</a:t>
            </a:r>
            <a:r>
              <a:rPr lang="zh-CN" altLang="en-US" dirty="0"/>
              <a:t>、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至多为</a:t>
            </a:r>
            <a:r>
              <a:rPr lang="en-US" altLang="zh-CN" dirty="0"/>
              <a:t>3</a:t>
            </a:r>
            <a:r>
              <a:rPr lang="zh-CN" altLang="en-US" dirty="0"/>
              <a:t>，所以</a:t>
            </a:r>
            <a:r>
              <a:rPr lang="en-US" altLang="zh-CN" dirty="0"/>
              <a:t>e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2"/>
                </a:solidFill>
              </a:rPr>
              <a:t>最小值</a:t>
            </a:r>
            <a:r>
              <a:rPr lang="zh-CN" altLang="en-US" dirty="0"/>
              <a:t>是</a:t>
            </a:r>
            <a:r>
              <a:rPr lang="en-US" altLang="zh-CN" dirty="0"/>
              <a:t>n-3×5-(</a:t>
            </a:r>
            <a:r>
              <a:rPr lang="en-US" altLang="zh-CN" dirty="0" err="1"/>
              <a:t>a+b+c+d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故：</a:t>
            </a:r>
            <a:r>
              <a:rPr lang="en-US" altLang="zh-CN" dirty="0">
                <a:solidFill>
                  <a:schemeClr val="accent2"/>
                </a:solidFill>
              </a:rPr>
              <a:t>n-15-a-b-c-d≤e≤n-5-a-b-c-d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B02FFD-51C4-4B81-9D61-5012393538E9}"/>
              </a:ext>
            </a:extLst>
          </p:cNvPr>
          <p:cNvSpPr txBox="1"/>
          <p:nvPr/>
        </p:nvSpPr>
        <p:spPr>
          <a:xfrm>
            <a:off x="1020537" y="3327400"/>
            <a:ext cx="7100094" cy="323165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rep(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(int 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 a); 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 b); 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注意这里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的定义有所变化！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 n-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27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(b, n-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-a, n-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-a)</a:t>
            </a: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(c, n-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-a-b, n-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-a-b)</a:t>
            </a: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(d, n-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-a-b-c, n-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-a-b-c)</a:t>
            </a: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(e, n-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-a-b-c-d, n-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-a-b-c-d)</a:t>
            </a: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(f, n-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-a-b-c-d-e, n-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-a-b-c-d-e)</a:t>
            </a: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(g, n-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-a-b-c-d-e-f, n-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-a-b-c-d-e-f)</a:t>
            </a: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(h, n-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-a-b-c-d-e-f-g, n-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-a-b-c-d-e-f-g)</a:t>
            </a: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-a-b-c-d-e-f-g-h, n-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-a-b-c-d-e-f-g-h)</a:t>
            </a:r>
          </a:p>
          <a:p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(j, n-a-b-c-d-e-f-g-h-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n-a-b-c-d-e-f-g-h-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]=d;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]=h;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]=j;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话气泡: 圆角矩形 6">
                <a:extLst>
                  <a:ext uri="{FF2B5EF4-FFF2-40B4-BE49-F238E27FC236}">
                    <a16:creationId xmlns:a16="http://schemas.microsoft.com/office/drawing/2014/main" id="{B8A27E16-AA7B-40DE-8EC3-7A217A3F3B1D}"/>
                  </a:ext>
                </a:extLst>
              </p:cNvPr>
              <p:cNvSpPr/>
              <p:nvPr/>
            </p:nvSpPr>
            <p:spPr>
              <a:xfrm>
                <a:off x="4633240" y="3618815"/>
                <a:ext cx="4205960" cy="1224762"/>
              </a:xfrm>
              <a:prstGeom prst="wedgeRoundRectCallout">
                <a:avLst>
                  <a:gd name="adj1" fmla="val -43149"/>
                  <a:gd name="adj2" fmla="val 66807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 由于题目要求先输出方案数再输出答案，所以要用数组</a:t>
                </a:r>
                <a:r>
                  <a:rPr lang="zh-CN" altLang="en-US" sz="1600" dirty="0">
                    <a:solidFill>
                      <a:schemeClr val="accent2"/>
                    </a:solidFill>
                  </a:rPr>
                  <a:t>记录答案</a:t>
                </a:r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，避免</a:t>
                </a:r>
                <a:r>
                  <a:rPr lang="zh-CN" altLang="en-US" sz="1600" dirty="0">
                    <a:solidFill>
                      <a:schemeClr val="accent2"/>
                    </a:solidFill>
                  </a:rPr>
                  <a:t>重复</a:t>
                </a:r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枚举。</a:t>
                </a:r>
                <a:endParaRPr lang="en-US" altLang="zh-CN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  每种调料只有最多 </a:t>
                </a:r>
                <a:r>
                  <a:rPr lang="en-US" altLang="zh-CN" sz="1600" dirty="0">
                    <a:solidFill>
                      <a:schemeClr val="accent5">
                        <a:lumMod val="75000"/>
                      </a:schemeClr>
                    </a:solidFill>
                  </a:rPr>
                  <a:t>3 </a:t>
                </a:r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种可能，所以答案不会超过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3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=59049</m:t>
                    </m:r>
                  </m:oMath>
                </a14:m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 。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7" name="对话气泡: 圆角矩形 6">
                <a:extLst>
                  <a:ext uri="{FF2B5EF4-FFF2-40B4-BE49-F238E27FC236}">
                    <a16:creationId xmlns:a16="http://schemas.microsoft.com/office/drawing/2014/main" id="{B8A27E16-AA7B-40DE-8EC3-7A217A3F3B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240" y="3618815"/>
                <a:ext cx="4205960" cy="1224762"/>
              </a:xfrm>
              <a:prstGeom prst="wedgeRoundRectCallout">
                <a:avLst>
                  <a:gd name="adj1" fmla="val -43149"/>
                  <a:gd name="adj2" fmla="val 66807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362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775-D178-48B6-A167-01F01A3A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三连击升级版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C0DF54-3A46-4DF3-B90D-BEAD27C920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ED7D31"/>
                    </a:solidFill>
                  </a:rPr>
                  <a:t>例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10.3 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（洛谷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P1618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）</a:t>
                </a:r>
                <a:endParaRPr lang="en-US" altLang="zh-CN" dirty="0">
                  <a:solidFill>
                    <a:srgbClr val="ED7D31"/>
                  </a:solidFill>
                </a:endParaRPr>
              </a:p>
              <a:p>
                <a:r>
                  <a:rPr lang="zh-CN" altLang="en-US" dirty="0"/>
                  <a:t>将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9 </a:t>
                </a:r>
                <a:r>
                  <a:rPr lang="zh-CN" altLang="en-US" dirty="0"/>
                  <a:t>共 </a:t>
                </a:r>
                <a:r>
                  <a:rPr lang="en-US" altLang="zh-CN" dirty="0"/>
                  <a:t>9 </a:t>
                </a:r>
                <a:r>
                  <a:rPr lang="zh-CN" altLang="en-US" dirty="0"/>
                  <a:t>个数分成三组，分别组成三个三位数，且使这三个三位数的比例是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，试求出所有满足条件的三个三位数，若无解，输出 </a:t>
                </a:r>
                <a:r>
                  <a:rPr lang="en-US" altLang="zh-CN" dirty="0"/>
                  <a:t>No!!!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latin typeface="+mn-ea"/>
                  </a:rPr>
                  <a:t>样例输入：                                      样例输出：</a:t>
                </a:r>
                <a:endParaRPr lang="en-US" altLang="zh-CN" dirty="0">
                  <a:latin typeface="+mn-ea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C0DF54-3A46-4DF3-B90D-BEAD27C920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6FBD639E-C6C9-4C7D-84D8-AF968C7099AE}"/>
              </a:ext>
            </a:extLst>
          </p:cNvPr>
          <p:cNvSpPr txBox="1"/>
          <p:nvPr/>
        </p:nvSpPr>
        <p:spPr>
          <a:xfrm>
            <a:off x="723055" y="4069374"/>
            <a:ext cx="30780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1 2 3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6C685C-A108-446D-9F2A-75DB0847CDB3}"/>
              </a:ext>
            </a:extLst>
          </p:cNvPr>
          <p:cNvSpPr txBox="1"/>
          <p:nvPr/>
        </p:nvSpPr>
        <p:spPr>
          <a:xfrm>
            <a:off x="4848447" y="4069374"/>
            <a:ext cx="307808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192 384 576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219 438 657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273 546 819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327 654 981</a:t>
            </a:r>
          </a:p>
        </p:txBody>
      </p:sp>
    </p:spTree>
    <p:extLst>
      <p:ext uri="{BB962C8B-B14F-4D97-AF65-F5344CB8AC3E}">
        <p14:creationId xmlns:p14="http://schemas.microsoft.com/office/powerpoint/2010/main" val="3665886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07310-84DC-4B33-8574-3E4A2FA4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三连击升级版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D5073-31E4-485D-8FAA-3C72CB2A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只要枚举第一个三位数，从 </a:t>
            </a:r>
            <a:r>
              <a:rPr lang="en-US" altLang="zh-CN" dirty="0">
                <a:solidFill>
                  <a:schemeClr val="accent2"/>
                </a:solidFill>
              </a:rPr>
              <a:t>123</a:t>
            </a:r>
            <a:r>
              <a:rPr lang="en-US" altLang="zh-CN" dirty="0"/>
              <a:t> </a:t>
            </a:r>
            <a:r>
              <a:rPr lang="zh-CN" altLang="en-US" dirty="0"/>
              <a:t>枚举到 </a:t>
            </a:r>
            <a:r>
              <a:rPr lang="en-US" altLang="zh-CN" dirty="0">
                <a:solidFill>
                  <a:schemeClr val="accent2"/>
                </a:solidFill>
              </a:rPr>
              <a:t>987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就可以根据</a:t>
            </a:r>
            <a:r>
              <a:rPr lang="zh-CN" altLang="en-US" dirty="0">
                <a:solidFill>
                  <a:schemeClr val="accent2"/>
                </a:solidFill>
              </a:rPr>
              <a:t>比例</a:t>
            </a:r>
            <a:r>
              <a:rPr lang="zh-CN" altLang="en-US" dirty="0"/>
              <a:t>确定另两个（不一定存在）</a:t>
            </a:r>
            <a:endParaRPr lang="en-US" altLang="zh-CN" dirty="0"/>
          </a:p>
          <a:p>
            <a:r>
              <a:rPr lang="zh-CN" altLang="en-US" dirty="0"/>
              <a:t>最后检验得到的结果是否总共同时具有 </a:t>
            </a:r>
            <a:r>
              <a:rPr lang="en-US" altLang="zh-CN" dirty="0"/>
              <a:t>9 </a:t>
            </a:r>
            <a:r>
              <a:rPr lang="zh-CN" altLang="en-US" dirty="0"/>
              <a:t>个不同数位。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328017-5702-45CF-A527-495830F4A36B}"/>
              </a:ext>
            </a:extLst>
          </p:cNvPr>
          <p:cNvSpPr txBox="1"/>
          <p:nvPr/>
        </p:nvSpPr>
        <p:spPr>
          <a:xfrm>
            <a:off x="709661" y="3815306"/>
            <a:ext cx="3534093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分解三位数到桶里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memset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999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go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710B6B-E9A7-4062-AFCF-76261C2605A4}"/>
              </a:ext>
            </a:extLst>
          </p:cNvPr>
          <p:cNvSpPr txBox="1"/>
          <p:nvPr/>
        </p:nvSpPr>
        <p:spPr>
          <a:xfrm>
            <a:off x="4572000" y="3815306"/>
            <a:ext cx="3943350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987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||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%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/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check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lld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%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lld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%</a:t>
            </a:r>
            <a:r>
              <a:rPr lang="en-US" altLang="zh-CN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lld</a:t>
            </a:r>
            <a:r>
              <a:rPr lang="en-US" altLang="zh-CN" sz="12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"No!!!"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对话气泡: 圆角矩形 5">
                <a:extLst>
                  <a:ext uri="{FF2B5EF4-FFF2-40B4-BE49-F238E27FC236}">
                    <a16:creationId xmlns:a16="http://schemas.microsoft.com/office/drawing/2014/main" id="{336E6EB4-6DE0-4ABD-BD2B-C525758EE916}"/>
                  </a:ext>
                </a:extLst>
              </p:cNvPr>
              <p:cNvSpPr/>
              <p:nvPr/>
            </p:nvSpPr>
            <p:spPr>
              <a:xfrm>
                <a:off x="6500446" y="1542064"/>
                <a:ext cx="2198077" cy="1037121"/>
              </a:xfrm>
              <a:prstGeom prst="wedgeRoundRectCallout">
                <a:avLst>
                  <a:gd name="adj1" fmla="val -73489"/>
                  <a:gd name="adj2" fmla="val 37983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1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6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1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，</a:t>
                </a:r>
                <a:endParaRPr lang="en-US" altLang="zh-CN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和 </a:t>
                </a:r>
                <a:r>
                  <a:rPr lang="en-US" altLang="zh-CN" sz="1600" dirty="0">
                    <a:solidFill>
                      <a:schemeClr val="accent2"/>
                    </a:solidFill>
                  </a:rPr>
                  <a:t>x</a:t>
                </a:r>
                <a:r>
                  <a:rPr lang="en-US" altLang="zh-CN" sz="16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的值</a:t>
                </a:r>
                <a:endParaRPr lang="en-US" altLang="zh-CN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r>
                  <a:rPr lang="en-US" altLang="zh-CN" sz="1600" dirty="0">
                    <a:solidFill>
                      <a:schemeClr val="accent2"/>
                    </a:solidFill>
                  </a:rPr>
                  <a:t>y</a:t>
                </a:r>
                <a:r>
                  <a:rPr lang="en-US" altLang="zh-CN" sz="16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和 </a:t>
                </a:r>
                <a:r>
                  <a:rPr lang="en-US" altLang="zh-CN" sz="1600" dirty="0">
                    <a:solidFill>
                      <a:schemeClr val="accent2"/>
                    </a:solidFill>
                  </a:rPr>
                  <a:t>z</a:t>
                </a:r>
                <a:r>
                  <a:rPr lang="en-US" altLang="zh-CN" sz="1600" dirty="0">
                    <a:solidFill>
                      <a:schemeClr val="accent5">
                        <a:lumMod val="75000"/>
                      </a:schemeClr>
                    </a:solidFill>
                  </a:rPr>
                  <a:t> </a:t>
                </a:r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是 多少呢？</a:t>
                </a:r>
                <a:endParaRPr lang="en-US" altLang="zh-CN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对话气泡: 圆角矩形 5">
                <a:extLst>
                  <a:ext uri="{FF2B5EF4-FFF2-40B4-BE49-F238E27FC236}">
                    <a16:creationId xmlns:a16="http://schemas.microsoft.com/office/drawing/2014/main" id="{336E6EB4-6DE0-4ABD-BD2B-C525758EE9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446" y="1542064"/>
                <a:ext cx="2198077" cy="1037121"/>
              </a:xfrm>
              <a:prstGeom prst="wedgeRoundRectCallout">
                <a:avLst>
                  <a:gd name="adj1" fmla="val -73489"/>
                  <a:gd name="adj2" fmla="val 37983"/>
                  <a:gd name="adj3" fmla="val 16667"/>
                </a:avLst>
              </a:prstGeom>
              <a:blipFill>
                <a:blip r:embed="rId2"/>
                <a:stretch>
                  <a:fillRect r="-6416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1A978708-D76E-4FB1-A6A4-DDDB838D5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2259"/>
              </p:ext>
            </p:extLst>
          </p:nvPr>
        </p:nvGraphicFramePr>
        <p:xfrm>
          <a:off x="709661" y="3042382"/>
          <a:ext cx="2203524" cy="615218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734508">
                  <a:extLst>
                    <a:ext uri="{9D8B030D-6E8A-4147-A177-3AD203B41FA5}">
                      <a16:colId xmlns:a16="http://schemas.microsoft.com/office/drawing/2014/main" val="1161641119"/>
                    </a:ext>
                  </a:extLst>
                </a:gridCol>
                <a:gridCol w="734508">
                  <a:extLst>
                    <a:ext uri="{9D8B030D-6E8A-4147-A177-3AD203B41FA5}">
                      <a16:colId xmlns:a16="http://schemas.microsoft.com/office/drawing/2014/main" val="2862910957"/>
                    </a:ext>
                  </a:extLst>
                </a:gridCol>
                <a:gridCol w="734508">
                  <a:extLst>
                    <a:ext uri="{9D8B030D-6E8A-4147-A177-3AD203B41FA5}">
                      <a16:colId xmlns:a16="http://schemas.microsoft.com/office/drawing/2014/main" val="603355461"/>
                    </a:ext>
                  </a:extLst>
                </a:gridCol>
              </a:tblGrid>
              <a:tr h="307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x=192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y=384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z=576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830854"/>
                  </a:ext>
                </a:extLst>
              </a:tr>
              <a:tr h="307609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A:B:C=1:2:3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64926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15A06CE6-02A3-470A-A22E-6D51A21CC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36578"/>
              </p:ext>
            </p:extLst>
          </p:nvPr>
        </p:nvGraphicFramePr>
        <p:xfrm>
          <a:off x="3024971" y="3036764"/>
          <a:ext cx="5549000" cy="615218"/>
        </p:xfrm>
        <a:graphic>
          <a:graphicData uri="http://schemas.openxmlformats.org/drawingml/2006/table">
            <a:tbl>
              <a:tblPr firstRow="1" bandCol="1">
                <a:tableStyleId>{B301B821-A1FF-4177-AEE7-76D212191A09}</a:tableStyleId>
              </a:tblPr>
              <a:tblGrid>
                <a:gridCol w="554900">
                  <a:extLst>
                    <a:ext uri="{9D8B030D-6E8A-4147-A177-3AD203B41FA5}">
                      <a16:colId xmlns:a16="http://schemas.microsoft.com/office/drawing/2014/main" val="1161641119"/>
                    </a:ext>
                  </a:extLst>
                </a:gridCol>
                <a:gridCol w="554900">
                  <a:extLst>
                    <a:ext uri="{9D8B030D-6E8A-4147-A177-3AD203B41FA5}">
                      <a16:colId xmlns:a16="http://schemas.microsoft.com/office/drawing/2014/main" val="2862910957"/>
                    </a:ext>
                  </a:extLst>
                </a:gridCol>
                <a:gridCol w="554900">
                  <a:extLst>
                    <a:ext uri="{9D8B030D-6E8A-4147-A177-3AD203B41FA5}">
                      <a16:colId xmlns:a16="http://schemas.microsoft.com/office/drawing/2014/main" val="603355461"/>
                    </a:ext>
                  </a:extLst>
                </a:gridCol>
                <a:gridCol w="554900">
                  <a:extLst>
                    <a:ext uri="{9D8B030D-6E8A-4147-A177-3AD203B41FA5}">
                      <a16:colId xmlns:a16="http://schemas.microsoft.com/office/drawing/2014/main" val="95487731"/>
                    </a:ext>
                  </a:extLst>
                </a:gridCol>
                <a:gridCol w="554900">
                  <a:extLst>
                    <a:ext uri="{9D8B030D-6E8A-4147-A177-3AD203B41FA5}">
                      <a16:colId xmlns:a16="http://schemas.microsoft.com/office/drawing/2014/main" val="3820176990"/>
                    </a:ext>
                  </a:extLst>
                </a:gridCol>
                <a:gridCol w="554900">
                  <a:extLst>
                    <a:ext uri="{9D8B030D-6E8A-4147-A177-3AD203B41FA5}">
                      <a16:colId xmlns:a16="http://schemas.microsoft.com/office/drawing/2014/main" val="3196382642"/>
                    </a:ext>
                  </a:extLst>
                </a:gridCol>
                <a:gridCol w="554900">
                  <a:extLst>
                    <a:ext uri="{9D8B030D-6E8A-4147-A177-3AD203B41FA5}">
                      <a16:colId xmlns:a16="http://schemas.microsoft.com/office/drawing/2014/main" val="2766443872"/>
                    </a:ext>
                  </a:extLst>
                </a:gridCol>
                <a:gridCol w="554900">
                  <a:extLst>
                    <a:ext uri="{9D8B030D-6E8A-4147-A177-3AD203B41FA5}">
                      <a16:colId xmlns:a16="http://schemas.microsoft.com/office/drawing/2014/main" val="1314667915"/>
                    </a:ext>
                  </a:extLst>
                </a:gridCol>
                <a:gridCol w="554900">
                  <a:extLst>
                    <a:ext uri="{9D8B030D-6E8A-4147-A177-3AD203B41FA5}">
                      <a16:colId xmlns:a16="http://schemas.microsoft.com/office/drawing/2014/main" val="1199274893"/>
                    </a:ext>
                  </a:extLst>
                </a:gridCol>
                <a:gridCol w="554900">
                  <a:extLst>
                    <a:ext uri="{9D8B030D-6E8A-4147-A177-3AD203B41FA5}">
                      <a16:colId xmlns:a16="http://schemas.microsoft.com/office/drawing/2014/main" val="458806376"/>
                    </a:ext>
                  </a:extLst>
                </a:gridCol>
              </a:tblGrid>
              <a:tr h="307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b[0]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b[1]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b[2]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b[3]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b[4]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b[5]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b[6]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b[7]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b[8]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b[9]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830854"/>
                  </a:ext>
                </a:extLst>
              </a:tr>
              <a:tr h="3076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86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08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子集枚举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be or not to be, that is the question. </a:t>
            </a:r>
            <a:r>
              <a:rPr lang="zh-CN" altLang="en-US" dirty="0"/>
              <a:t>每一个元素都可以选择或者不选，所以选不选呢？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EF3D66-95FE-4466-8222-67F477374746}"/>
              </a:ext>
            </a:extLst>
          </p:cNvPr>
          <p:cNvSpPr txBox="1"/>
          <p:nvPr/>
        </p:nvSpPr>
        <p:spPr>
          <a:xfrm>
            <a:off x="815642" y="5221289"/>
            <a:ext cx="191583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>
                <a:solidFill>
                  <a:schemeClr val="accent2"/>
                </a:solidFill>
              </a:rPr>
              <a:t>P147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944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DD863D2-80D7-4A6D-954B-02C750C5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子集枚举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16DDE0B-6E35-4DFB-A7B9-47E18ED85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有时候问题可以归纳为这样一个情况：</a:t>
            </a:r>
            <a:endParaRPr lang="en-US" altLang="zh-CN" dirty="0"/>
          </a:p>
          <a:p>
            <a:r>
              <a:rPr lang="zh-CN" altLang="en-US" dirty="0"/>
              <a:t>在若干元素当中，</a:t>
            </a:r>
            <a:r>
              <a:rPr lang="zh-CN" altLang="en-US" dirty="0">
                <a:solidFill>
                  <a:srgbClr val="ED7D31"/>
                </a:solidFill>
              </a:rPr>
              <a:t>选择其中一些</a:t>
            </a:r>
            <a:r>
              <a:rPr lang="zh-CN" altLang="en-US" dirty="0"/>
              <a:t>以达成特定条件。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我们可以像</a:t>
            </a:r>
            <a:r>
              <a:rPr lang="en-US" altLang="zh-CN" dirty="0"/>
              <a:t>《</a:t>
            </a:r>
            <a:r>
              <a:rPr lang="zh-CN" altLang="en-US" dirty="0"/>
              <a:t>烤鸡</a:t>
            </a:r>
            <a:r>
              <a:rPr lang="en-US" altLang="zh-CN" dirty="0"/>
              <a:t>》</a:t>
            </a:r>
            <a:r>
              <a:rPr lang="zh-CN" altLang="en-US" dirty="0"/>
              <a:t>一题中那样，将每一个元素视为有两种情况：</a:t>
            </a:r>
            <a:r>
              <a:rPr lang="zh-CN" altLang="en-US" dirty="0">
                <a:solidFill>
                  <a:srgbClr val="ED7D31"/>
                </a:solidFill>
              </a:rPr>
              <a:t>选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ED7D31"/>
                </a:solidFill>
              </a:rPr>
              <a:t>不选</a:t>
            </a:r>
            <a:r>
              <a:rPr lang="zh-CN" altLang="en-US" dirty="0"/>
              <a:t>。然后使用</a:t>
            </a:r>
            <a:r>
              <a:rPr lang="zh-CN" altLang="en-US" dirty="0">
                <a:solidFill>
                  <a:srgbClr val="ED7D31"/>
                </a:solidFill>
              </a:rPr>
              <a:t>多重循环</a:t>
            </a:r>
            <a:r>
              <a:rPr lang="zh-CN" altLang="en-US" dirty="0"/>
              <a:t>解决问题。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对于这种特殊的问题，可以使用</a:t>
            </a:r>
            <a:r>
              <a:rPr lang="zh-CN" altLang="en-US" dirty="0">
                <a:solidFill>
                  <a:schemeClr val="accent2"/>
                </a:solidFill>
              </a:rPr>
              <a:t>子集枚举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BF8A5974-D6F5-4C1E-B321-47C2B3109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52242"/>
              </p:ext>
            </p:extLst>
          </p:nvPr>
        </p:nvGraphicFramePr>
        <p:xfrm>
          <a:off x="907594" y="3853585"/>
          <a:ext cx="1835601" cy="870032"/>
        </p:xfrm>
        <a:graphic>
          <a:graphicData uri="http://schemas.openxmlformats.org/drawingml/2006/table">
            <a:tbl>
              <a:tblPr bandCol="1">
                <a:tableStyleId>{B301B821-A1FF-4177-AEE7-76D212191A09}</a:tableStyleId>
              </a:tblPr>
              <a:tblGrid>
                <a:gridCol w="611867">
                  <a:extLst>
                    <a:ext uri="{9D8B030D-6E8A-4147-A177-3AD203B41FA5}">
                      <a16:colId xmlns:a16="http://schemas.microsoft.com/office/drawing/2014/main" val="1161641119"/>
                    </a:ext>
                  </a:extLst>
                </a:gridCol>
                <a:gridCol w="611867">
                  <a:extLst>
                    <a:ext uri="{9D8B030D-6E8A-4147-A177-3AD203B41FA5}">
                      <a16:colId xmlns:a16="http://schemas.microsoft.com/office/drawing/2014/main" val="809339775"/>
                    </a:ext>
                  </a:extLst>
                </a:gridCol>
                <a:gridCol w="611867">
                  <a:extLst>
                    <a:ext uri="{9D8B030D-6E8A-4147-A177-3AD203B41FA5}">
                      <a16:colId xmlns:a16="http://schemas.microsoft.com/office/drawing/2014/main" val="3929054309"/>
                    </a:ext>
                  </a:extLst>
                </a:gridCol>
              </a:tblGrid>
              <a:tr h="3671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#3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830854"/>
                  </a:ext>
                </a:extLst>
              </a:tr>
              <a:tr h="367112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三个元素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可用三重循环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取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舍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64926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C91A87BD-35E2-4FB0-B0BE-A746587D3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835221"/>
              </p:ext>
            </p:extLst>
          </p:nvPr>
        </p:nvGraphicFramePr>
        <p:xfrm>
          <a:off x="2966359" y="3853585"/>
          <a:ext cx="2531760" cy="870032"/>
        </p:xfrm>
        <a:graphic>
          <a:graphicData uri="http://schemas.openxmlformats.org/drawingml/2006/table">
            <a:tbl>
              <a:tblPr bandCol="1">
                <a:tableStyleId>{B301B821-A1FF-4177-AEE7-76D212191A09}</a:tableStyleId>
              </a:tblPr>
              <a:tblGrid>
                <a:gridCol w="506352">
                  <a:extLst>
                    <a:ext uri="{9D8B030D-6E8A-4147-A177-3AD203B41FA5}">
                      <a16:colId xmlns:a16="http://schemas.microsoft.com/office/drawing/2014/main" val="1161641119"/>
                    </a:ext>
                  </a:extLst>
                </a:gridCol>
                <a:gridCol w="506352">
                  <a:extLst>
                    <a:ext uri="{9D8B030D-6E8A-4147-A177-3AD203B41FA5}">
                      <a16:colId xmlns:a16="http://schemas.microsoft.com/office/drawing/2014/main" val="2862910957"/>
                    </a:ext>
                  </a:extLst>
                </a:gridCol>
                <a:gridCol w="506352">
                  <a:extLst>
                    <a:ext uri="{9D8B030D-6E8A-4147-A177-3AD203B41FA5}">
                      <a16:colId xmlns:a16="http://schemas.microsoft.com/office/drawing/2014/main" val="603355461"/>
                    </a:ext>
                  </a:extLst>
                </a:gridCol>
                <a:gridCol w="506352">
                  <a:extLst>
                    <a:ext uri="{9D8B030D-6E8A-4147-A177-3AD203B41FA5}">
                      <a16:colId xmlns:a16="http://schemas.microsoft.com/office/drawing/2014/main" val="809339775"/>
                    </a:ext>
                  </a:extLst>
                </a:gridCol>
                <a:gridCol w="506352">
                  <a:extLst>
                    <a:ext uri="{9D8B030D-6E8A-4147-A177-3AD203B41FA5}">
                      <a16:colId xmlns:a16="http://schemas.microsoft.com/office/drawing/2014/main" val="3929054309"/>
                    </a:ext>
                  </a:extLst>
                </a:gridCol>
              </a:tblGrid>
              <a:tr h="3671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830854"/>
                  </a:ext>
                </a:extLst>
              </a:tr>
              <a:tr h="367112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五个元素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可用五重循环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取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舍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64926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74690948-941A-43E6-90C9-719580AA9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360864"/>
              </p:ext>
            </p:extLst>
          </p:nvPr>
        </p:nvGraphicFramePr>
        <p:xfrm>
          <a:off x="5779897" y="3853585"/>
          <a:ext cx="2531760" cy="870032"/>
        </p:xfrm>
        <a:graphic>
          <a:graphicData uri="http://schemas.openxmlformats.org/drawingml/2006/table">
            <a:tbl>
              <a:tblPr bandCol="1">
                <a:tableStyleId>{B301B821-A1FF-4177-AEE7-76D212191A09}</a:tableStyleId>
              </a:tblPr>
              <a:tblGrid>
                <a:gridCol w="506352">
                  <a:extLst>
                    <a:ext uri="{9D8B030D-6E8A-4147-A177-3AD203B41FA5}">
                      <a16:colId xmlns:a16="http://schemas.microsoft.com/office/drawing/2014/main" val="1161641119"/>
                    </a:ext>
                  </a:extLst>
                </a:gridCol>
                <a:gridCol w="506352">
                  <a:extLst>
                    <a:ext uri="{9D8B030D-6E8A-4147-A177-3AD203B41FA5}">
                      <a16:colId xmlns:a16="http://schemas.microsoft.com/office/drawing/2014/main" val="2862910957"/>
                    </a:ext>
                  </a:extLst>
                </a:gridCol>
                <a:gridCol w="506352">
                  <a:extLst>
                    <a:ext uri="{9D8B030D-6E8A-4147-A177-3AD203B41FA5}">
                      <a16:colId xmlns:a16="http://schemas.microsoft.com/office/drawing/2014/main" val="603355461"/>
                    </a:ext>
                  </a:extLst>
                </a:gridCol>
                <a:gridCol w="506352">
                  <a:extLst>
                    <a:ext uri="{9D8B030D-6E8A-4147-A177-3AD203B41FA5}">
                      <a16:colId xmlns:a16="http://schemas.microsoft.com/office/drawing/2014/main" val="809339775"/>
                    </a:ext>
                  </a:extLst>
                </a:gridCol>
                <a:gridCol w="506352">
                  <a:extLst>
                    <a:ext uri="{9D8B030D-6E8A-4147-A177-3AD203B41FA5}">
                      <a16:colId xmlns:a16="http://schemas.microsoft.com/office/drawing/2014/main" val="3929054309"/>
                    </a:ext>
                  </a:extLst>
                </a:gridCol>
              </a:tblGrid>
              <a:tr h="3671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#9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#10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830854"/>
                  </a:ext>
                </a:extLst>
              </a:tr>
              <a:tr h="367112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 </a:t>
                      </a:r>
                      <a:r>
                        <a:rPr lang="zh-CN" altLang="en-US" dirty="0"/>
                        <a:t>个元素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难道要写 </a:t>
                      </a:r>
                      <a:r>
                        <a:rPr lang="en-US" altLang="zh-CN" dirty="0"/>
                        <a:t>10 </a:t>
                      </a:r>
                      <a:r>
                        <a:rPr lang="zh-CN" altLang="en-US" dirty="0"/>
                        <a:t>重循环？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取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舍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6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10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0B37A-5FC9-4730-A2EE-A644701C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子集枚举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CD0329-66BC-401A-8F79-2354D9D93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注意到每一个元素只有两种状态。联想到</a:t>
            </a:r>
            <a:r>
              <a:rPr lang="zh-CN" altLang="en-US" dirty="0">
                <a:solidFill>
                  <a:srgbClr val="ED7D31"/>
                </a:solidFill>
              </a:rPr>
              <a:t>二进制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用第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个二进制位来表达第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个元素的取舍。习惯上，</a:t>
            </a:r>
            <a:r>
              <a:rPr lang="en-US" altLang="zh-CN" dirty="0"/>
              <a:t>1</a:t>
            </a:r>
            <a:r>
              <a:rPr lang="zh-CN" altLang="en-US" dirty="0"/>
              <a:t>表示</a:t>
            </a:r>
            <a:r>
              <a:rPr lang="zh-CN" altLang="en-US" dirty="0">
                <a:solidFill>
                  <a:schemeClr val="accent2"/>
                </a:solidFill>
              </a:rPr>
              <a:t>选取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表示</a:t>
            </a:r>
            <a:r>
              <a:rPr lang="zh-CN" altLang="en-US" dirty="0">
                <a:solidFill>
                  <a:schemeClr val="accent2"/>
                </a:solidFill>
              </a:rPr>
              <a:t>丢弃</a:t>
            </a:r>
            <a:r>
              <a:rPr lang="zh-CN" altLang="en-US" dirty="0"/>
              <a:t>。那么一个 </a:t>
            </a:r>
            <a:r>
              <a:rPr lang="en-US" altLang="zh-CN" dirty="0"/>
              <a:t>n </a:t>
            </a:r>
            <a:r>
              <a:rPr lang="zh-CN" altLang="en-US" dirty="0"/>
              <a:t>位二进制整数就可以表达 </a:t>
            </a:r>
            <a:r>
              <a:rPr lang="en-US" altLang="zh-CN" dirty="0"/>
              <a:t>n </a:t>
            </a:r>
            <a:r>
              <a:rPr lang="zh-CN" altLang="en-US" dirty="0"/>
              <a:t>个元素的取舍，即：</a:t>
            </a:r>
            <a:endParaRPr lang="en-US" altLang="zh-CN" dirty="0"/>
          </a:p>
          <a:p>
            <a:r>
              <a:rPr lang="en-US" altLang="zh-CN" dirty="0"/>
              <a:t>       25  =                                          =  {0,</a:t>
            </a:r>
            <a:r>
              <a:rPr lang="zh-CN" altLang="en-US" dirty="0"/>
              <a:t> </a:t>
            </a:r>
            <a:r>
              <a:rPr lang="en-US" altLang="zh-CN" dirty="0"/>
              <a:t>3,</a:t>
            </a:r>
            <a:r>
              <a:rPr lang="zh-CN" altLang="en-US" dirty="0"/>
              <a:t> </a:t>
            </a:r>
            <a:r>
              <a:rPr lang="en-US" altLang="zh-CN" dirty="0"/>
              <a:t>4}</a:t>
            </a:r>
          </a:p>
          <a:p>
            <a:endParaRPr lang="en-US" altLang="zh-CN" sz="300" dirty="0"/>
          </a:p>
          <a:p>
            <a:r>
              <a:rPr lang="zh-CN" altLang="en-US" dirty="0"/>
              <a:t>可用 </a:t>
            </a:r>
            <a:r>
              <a:rPr lang="en-US" altLang="zh-CN" dirty="0"/>
              <a:t>C++ </a:t>
            </a:r>
            <a:r>
              <a:rPr lang="zh-CN" altLang="en-US" dirty="0"/>
              <a:t>自带的</a:t>
            </a:r>
            <a:r>
              <a:rPr lang="zh-CN" altLang="en-US" dirty="0">
                <a:solidFill>
                  <a:srgbClr val="ED7D31"/>
                </a:solidFill>
              </a:rPr>
              <a:t>位运算符</a:t>
            </a:r>
            <a:r>
              <a:rPr lang="zh-CN" altLang="en-US" dirty="0"/>
              <a:t>，轻松实现集合的各项运算。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97BAFBC-567E-456D-99BC-8C7595B3D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44566"/>
              </p:ext>
            </p:extLst>
          </p:nvPr>
        </p:nvGraphicFramePr>
        <p:xfrm>
          <a:off x="2030584" y="2993978"/>
          <a:ext cx="2540000" cy="734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1616411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093397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90543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139428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17188397"/>
                    </a:ext>
                  </a:extLst>
                </a:gridCol>
              </a:tblGrid>
              <a:tr h="36711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830854"/>
                  </a:ext>
                </a:extLst>
              </a:tr>
              <a:tr h="367112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取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取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舍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舍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取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64926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CC0B470-AAED-4E16-B857-CB523199D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757275"/>
              </p:ext>
            </p:extLst>
          </p:nvPr>
        </p:nvGraphicFramePr>
        <p:xfrm>
          <a:off x="841537" y="4341368"/>
          <a:ext cx="7458094" cy="1985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127">
                  <a:extLst>
                    <a:ext uri="{9D8B030D-6E8A-4147-A177-3AD203B41FA5}">
                      <a16:colId xmlns:a16="http://schemas.microsoft.com/office/drawing/2014/main" val="3430659597"/>
                    </a:ext>
                  </a:extLst>
                </a:gridCol>
                <a:gridCol w="1283091">
                  <a:extLst>
                    <a:ext uri="{9D8B030D-6E8A-4147-A177-3AD203B41FA5}">
                      <a16:colId xmlns:a16="http://schemas.microsoft.com/office/drawing/2014/main" val="877482138"/>
                    </a:ext>
                  </a:extLst>
                </a:gridCol>
                <a:gridCol w="2344913">
                  <a:extLst>
                    <a:ext uri="{9D8B030D-6E8A-4147-A177-3AD203B41FA5}">
                      <a16:colId xmlns:a16="http://schemas.microsoft.com/office/drawing/2014/main" val="1594741117"/>
                    </a:ext>
                  </a:extLst>
                </a:gridCol>
                <a:gridCol w="1313741">
                  <a:extLst>
                    <a:ext uri="{9D8B030D-6E8A-4147-A177-3AD203B41FA5}">
                      <a16:colId xmlns:a16="http://schemas.microsoft.com/office/drawing/2014/main" val="2179040115"/>
                    </a:ext>
                  </a:extLst>
                </a:gridCol>
                <a:gridCol w="1972222">
                  <a:extLst>
                    <a:ext uri="{9D8B030D-6E8A-4147-A177-3AD203B41FA5}">
                      <a16:colId xmlns:a16="http://schemas.microsoft.com/office/drawing/2014/main" val="3264606882"/>
                    </a:ext>
                  </a:extLst>
                </a:gridCol>
              </a:tblGrid>
              <a:tr h="330834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 &amp; y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{0,3,4} 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∩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{1,2,3} = {3}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 &amp; 14 = 8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11001 &amp; 01110 = 01000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776352"/>
                  </a:ext>
                </a:extLst>
              </a:tr>
              <a:tr h="330834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并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 | y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{0,3,4} 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∪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{1,2,3} = {0,1,2,3,4}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 | 14 = 31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11001 &amp; 01110 = 11111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36910"/>
                  </a:ext>
                </a:extLst>
              </a:tr>
              <a:tr h="330834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对差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 ^ y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{0,3,4} </a:t>
                      </a:r>
                      <a:r>
                        <a:rPr lang="zh-CN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⊕ 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{1,2,3} = {0,1,2,4}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 ^ 14 = 23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11001 ^ 01110 = 10111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705906"/>
                  </a:ext>
                </a:extLst>
              </a:tr>
              <a:tr h="330834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((1&lt;&lt;n) - 1) ^ x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{0,1,2,3,4} – {0,3,4} = {1,2}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 ^ 25 = 6 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11111 ^ 11001 = 00110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729133"/>
                  </a:ext>
                </a:extLst>
              </a:tr>
              <a:tr h="330834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差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 ^ (x &amp; y)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{0,3,4} – {1,2,3} = {0,4}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 ^ 8 = 17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11001 ^ 01000 = 10001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398613"/>
                  </a:ext>
                </a:extLst>
              </a:tr>
              <a:tr h="330834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判定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(1&lt;&lt;a) &amp; x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∈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{0,3,4}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(1&lt;&lt;3)&amp;25 != 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01000 &amp; 11001 = 01000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84222"/>
                  </a:ext>
                </a:extLst>
              </a:tr>
            </a:tbl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351284C2-9595-4AB9-84C9-C256103155FF}"/>
              </a:ext>
            </a:extLst>
          </p:cNvPr>
          <p:cNvSpPr/>
          <p:nvPr/>
        </p:nvSpPr>
        <p:spPr>
          <a:xfrm>
            <a:off x="6456178" y="2940811"/>
            <a:ext cx="1937545" cy="799115"/>
          </a:xfrm>
          <a:prstGeom prst="wedgeRoundRectCallout">
            <a:avLst>
              <a:gd name="adj1" fmla="val -72904"/>
              <a:gd name="adj2" fmla="val -28548"/>
              <a:gd name="adj3" fmla="val 16667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 为什么二进制的最右边的一位，代表第一个元素呢？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2358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5C6D7-3FC7-4FBA-BB35-1912081F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子集枚举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202651-7901-42E6-937F-0D79C9EF5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819" y="1717292"/>
                <a:ext cx="7889531" cy="4772408"/>
              </a:xfrm>
            </p:spPr>
            <p:txBody>
              <a:bodyPr/>
              <a:lstStyle/>
              <a:p>
                <a:r>
                  <a:rPr lang="zh-CN" altLang="en-US" dirty="0"/>
                  <a:t>这种二进制表示法又称为“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状态压缩</a:t>
                </a:r>
                <a:r>
                  <a:rPr lang="zh-CN" altLang="en-US" dirty="0"/>
                  <a:t>”。将来介绍状态压缩动态规划的时候，会再用到。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有了二进制表示后，就可以通过 </a:t>
                </a:r>
                <a:r>
                  <a:rPr lang="en-US" altLang="zh-CN" dirty="0"/>
                  <a:t>for </a:t>
                </a:r>
                <a:r>
                  <a:rPr lang="zh-CN" altLang="en-US" dirty="0"/>
                  <a:t>循环遍历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（全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，即空集）到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>
                    <a:solidFill>
                      <a:srgbClr val="2E75B6"/>
                    </a:solidFill>
                  </a:rPr>
                  <a:t>（</a:t>
                </a:r>
                <a:r>
                  <a:rPr lang="zh-CN" altLang="en-US" dirty="0"/>
                  <a:t>全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，即全集）的所有整数，得到所有可能的子集。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优点：非常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简单方便</a:t>
                </a:r>
                <a:r>
                  <a:rPr lang="zh-CN" altLang="en-US" dirty="0"/>
                  <a:t>，集合运算可以基于整数运算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altLang="zh-CN" i="1" dirty="0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ED7D31"/>
                    </a:solidFill>
                  </a:rPr>
                  <a:t> </a:t>
                </a:r>
                <a:r>
                  <a:rPr lang="zh-CN" altLang="en-US" dirty="0"/>
                  <a:t>实现。</a:t>
                </a:r>
                <a:endParaRPr lang="en-US" altLang="zh-CN" dirty="0"/>
              </a:p>
              <a:p>
                <a:r>
                  <a:rPr lang="zh-CN" altLang="en-US" dirty="0"/>
                  <a:t>限制：元素个数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不能太多</a:t>
                </a:r>
                <a:r>
                  <a:rPr lang="zh-CN" altLang="en-US" dirty="0"/>
                  <a:t>。一般不超过 </a:t>
                </a:r>
                <a:r>
                  <a:rPr lang="en-US" altLang="zh-CN" dirty="0"/>
                  <a:t>20 </a:t>
                </a:r>
                <a:r>
                  <a:rPr lang="zh-CN" altLang="en-US" dirty="0"/>
                  <a:t>个。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202651-7901-42E6-937F-0D79C9EF5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819" y="1717292"/>
                <a:ext cx="7889531" cy="4772408"/>
              </a:xfrm>
              <a:blipFill>
                <a:blip r:embed="rId2"/>
                <a:stretch>
                  <a:fillRect l="-927" t="-894" r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C3FBFF8-F4A1-4916-9CF6-1B16446DD425}"/>
              </a:ext>
            </a:extLst>
          </p:cNvPr>
          <p:cNvSpPr txBox="1"/>
          <p:nvPr/>
        </p:nvSpPr>
        <p:spPr>
          <a:xfrm>
            <a:off x="1752862" y="4116333"/>
            <a:ext cx="563544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n;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U = 2^n, U-1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即为全集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S &lt; U; S++)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枚举所有子集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[0,U)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满足题设条件*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进行统计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ADF48E1-0ABC-4F90-9EA8-3DC1CA231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39022"/>
              </p:ext>
            </p:extLst>
          </p:nvPr>
        </p:nvGraphicFramePr>
        <p:xfrm>
          <a:off x="1886476" y="2485224"/>
          <a:ext cx="2540000" cy="734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1616411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093397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90543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139428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17188397"/>
                    </a:ext>
                  </a:extLst>
                </a:gridCol>
              </a:tblGrid>
              <a:tr h="36711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830854"/>
                  </a:ext>
                </a:extLst>
              </a:tr>
              <a:tr h="367112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五个元素全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S=0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64926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83EA7C2-8237-4045-959D-4924EE472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583862"/>
              </p:ext>
            </p:extLst>
          </p:nvPr>
        </p:nvGraphicFramePr>
        <p:xfrm>
          <a:off x="4848306" y="2485224"/>
          <a:ext cx="2540000" cy="734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1616411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093397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290543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139428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17188397"/>
                    </a:ext>
                  </a:extLst>
                </a:gridCol>
              </a:tblGrid>
              <a:tr h="36711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830854"/>
                  </a:ext>
                </a:extLst>
              </a:tr>
              <a:tr h="367112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五个元素全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，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S=31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6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269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C7BB7-BDA8-4F3F-99D9-27645314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FB40C6-0CB2-428D-BCBA-B0B80EFD83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ED7D31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10.4 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（洛谷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P1036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NOIP2002 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普及组）</a:t>
                </a:r>
                <a:endParaRPr lang="en-US" altLang="zh-CN" dirty="0">
                  <a:solidFill>
                    <a:srgbClr val="ED7D31"/>
                  </a:solidFill>
                </a:endParaRPr>
              </a:p>
              <a:p>
                <a:r>
                  <a:rPr lang="zh-CN" altLang="en-US" dirty="0">
                    <a:latin typeface="+mn-ea"/>
                    <a:cs typeface="Times New Roman" panose="02020603050405020304" pitchFamily="18" charset="0"/>
                  </a:rPr>
                  <a:t>从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≤20) </m:t>
                    </m:r>
                  </m:oMath>
                </a14:m>
                <a:r>
                  <a:rPr lang="zh-CN" altLang="en-US" dirty="0">
                    <a:latin typeface="+mn-ea"/>
                    <a:cs typeface="Times New Roman" panose="02020603050405020304" pitchFamily="18" charset="0"/>
                  </a:rPr>
                  <a:t>个整数中任选 </a:t>
                </a:r>
                <a:r>
                  <a:rPr lang="en-US" altLang="zh-CN" dirty="0">
                    <a:latin typeface="+mn-ea"/>
                    <a:cs typeface="Times New Roman" panose="02020603050405020304" pitchFamily="18" charset="0"/>
                  </a:rPr>
                  <a:t>k </a:t>
                </a:r>
                <a:r>
                  <a:rPr lang="zh-CN" altLang="en-US" dirty="0">
                    <a:latin typeface="+mn-ea"/>
                    <a:cs typeface="Times New Roman" panose="02020603050405020304" pitchFamily="18" charset="0"/>
                  </a:rPr>
                  <a:t>个整数相加，求有多少种选择情况可以使和为质数。</a:t>
                </a:r>
                <a:endParaRPr lang="en-US" altLang="zh-CN" dirty="0">
                  <a:latin typeface="+mn-ea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+mn-ea"/>
                  </a:rPr>
                  <a:t>样例输入：                                      样例输出：</a:t>
                </a:r>
                <a:endParaRPr lang="en-US" altLang="zh-CN" dirty="0">
                  <a:latin typeface="+mn-ea"/>
                </a:endParaRPr>
              </a:p>
              <a:p>
                <a:endParaRPr lang="en-US" altLang="zh-CN" dirty="0">
                  <a:latin typeface="+mn-ea"/>
                </a:endParaRPr>
              </a:p>
              <a:p>
                <a:endParaRPr lang="en-US" altLang="zh-CN" dirty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选 </a:t>
                </a:r>
                <a:r>
                  <a:rPr lang="en-US" altLang="zh-CN" dirty="0">
                    <a:latin typeface="+mn-ea"/>
                  </a:rPr>
                  <a:t>3+7+19=29</a:t>
                </a:r>
                <a:r>
                  <a:rPr lang="zh-CN" altLang="en-US" dirty="0">
                    <a:latin typeface="+mn-ea"/>
                  </a:rPr>
                  <a:t>，一共只有一种。</a:t>
                </a:r>
                <a:endParaRPr lang="en-US" altLang="zh-CN" dirty="0">
                  <a:latin typeface="+mn-ea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FB40C6-0CB2-428D-BCBA-B0B80EFD8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A876AAA-CA1C-4351-83EE-A2D712C2B5B1}"/>
              </a:ext>
            </a:extLst>
          </p:cNvPr>
          <p:cNvSpPr txBox="1"/>
          <p:nvPr/>
        </p:nvSpPr>
        <p:spPr>
          <a:xfrm>
            <a:off x="738963" y="3783133"/>
            <a:ext cx="340241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4 3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3 7 12 19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FA2CC2-0E8A-4E5E-8B8B-8CD5258AF4F0}"/>
              </a:ext>
            </a:extLst>
          </p:cNvPr>
          <p:cNvSpPr txBox="1"/>
          <p:nvPr/>
        </p:nvSpPr>
        <p:spPr>
          <a:xfrm>
            <a:off x="4864355" y="3783133"/>
            <a:ext cx="340241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62911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1B094-92A8-41B9-B213-1BF85D64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73CB59-6598-4A0F-A01F-055037F78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进行子集枚举之后，求和做质数判定。</a:t>
            </a:r>
            <a:endParaRPr lang="en-US" altLang="zh-CN" dirty="0"/>
          </a:p>
          <a:p>
            <a:r>
              <a:rPr lang="zh-CN" altLang="en-US" dirty="0"/>
              <a:t>题目要求选</a:t>
            </a:r>
            <a:r>
              <a:rPr lang="en-US" altLang="zh-CN" dirty="0"/>
              <a:t>k</a:t>
            </a:r>
            <a:r>
              <a:rPr lang="zh-CN" altLang="en-US" dirty="0"/>
              <a:t>个整数，且和为质数。所以判定条件就是：</a:t>
            </a:r>
            <a:endParaRPr lang="en-US" altLang="zh-CN" dirty="0"/>
          </a:p>
          <a:p>
            <a:pPr marL="628650" indent="-457200">
              <a:buFont typeface="+mj-lt"/>
              <a:buAutoNum type="arabicPeriod"/>
            </a:pPr>
            <a:r>
              <a:rPr lang="zh-CN" altLang="en-US" dirty="0"/>
              <a:t>二进制表示中恰好包含 </a:t>
            </a:r>
            <a:r>
              <a:rPr lang="en-US" altLang="zh-CN" dirty="0">
                <a:solidFill>
                  <a:srgbClr val="ED7D31"/>
                </a:solidFill>
              </a:rPr>
              <a:t>k </a:t>
            </a:r>
            <a:r>
              <a:rPr lang="zh-CN" altLang="en-US" dirty="0">
                <a:solidFill>
                  <a:srgbClr val="ED7D31"/>
                </a:solidFill>
              </a:rPr>
              <a:t>个 </a:t>
            </a:r>
            <a:r>
              <a:rPr lang="en-US" altLang="zh-CN" dirty="0">
                <a:solidFill>
                  <a:srgbClr val="ED7D31"/>
                </a:solidFill>
              </a:rPr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628650" indent="-457200">
              <a:buFont typeface="+mj-lt"/>
              <a:buAutoNum type="arabicPeriod"/>
            </a:pPr>
            <a:r>
              <a:rPr lang="zh-CN" altLang="en-US" dirty="0"/>
              <a:t>将对应元素取出后，使用</a:t>
            </a:r>
            <a:r>
              <a:rPr lang="zh-CN" altLang="en-US" dirty="0">
                <a:solidFill>
                  <a:srgbClr val="ED7D31"/>
                </a:solidFill>
              </a:rPr>
              <a:t>质数判定</a:t>
            </a:r>
            <a:r>
              <a:rPr lang="zh-CN" altLang="en-US" dirty="0"/>
              <a:t>算法发现是质数。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B9149E-F8C8-4212-816D-5BE3EDFA59CA}"/>
              </a:ext>
            </a:extLst>
          </p:cNvPr>
          <p:cNvSpPr txBox="1"/>
          <p:nvPr/>
        </p:nvSpPr>
        <p:spPr>
          <a:xfrm>
            <a:off x="3645266" y="3601824"/>
            <a:ext cx="4502275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(S &amp; 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sum +=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altLang="zh-CN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如果第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个元素在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中，求和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is_prime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(sum);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质数判定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U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n;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U = 2^n, U-1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即为全集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S &lt; U; S++)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枚举所有子集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[0,U)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   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恰好包含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个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1             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通过质数判定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builtin_popcount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 == k &amp;&amp;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ans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统计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949D381-4B2F-4A42-BB48-8DD046344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520669"/>
              </p:ext>
            </p:extLst>
          </p:nvPr>
        </p:nvGraphicFramePr>
        <p:xfrm>
          <a:off x="890015" y="3601823"/>
          <a:ext cx="2387444" cy="1444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861">
                  <a:extLst>
                    <a:ext uri="{9D8B030D-6E8A-4147-A177-3AD203B41FA5}">
                      <a16:colId xmlns:a16="http://schemas.microsoft.com/office/drawing/2014/main" val="1161641119"/>
                    </a:ext>
                  </a:extLst>
                </a:gridCol>
                <a:gridCol w="596861">
                  <a:extLst>
                    <a:ext uri="{9D8B030D-6E8A-4147-A177-3AD203B41FA5}">
                      <a16:colId xmlns:a16="http://schemas.microsoft.com/office/drawing/2014/main" val="809339775"/>
                    </a:ext>
                  </a:extLst>
                </a:gridCol>
                <a:gridCol w="596861">
                  <a:extLst>
                    <a:ext uri="{9D8B030D-6E8A-4147-A177-3AD203B41FA5}">
                      <a16:colId xmlns:a16="http://schemas.microsoft.com/office/drawing/2014/main" val="3929054309"/>
                    </a:ext>
                  </a:extLst>
                </a:gridCol>
                <a:gridCol w="596861">
                  <a:extLst>
                    <a:ext uri="{9D8B030D-6E8A-4147-A177-3AD203B41FA5}">
                      <a16:colId xmlns:a16="http://schemas.microsoft.com/office/drawing/2014/main" val="613942825"/>
                    </a:ext>
                  </a:extLst>
                </a:gridCol>
              </a:tblGrid>
              <a:tr h="460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#0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#1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#2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#3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830854"/>
                  </a:ext>
                </a:extLst>
              </a:tr>
              <a:tr h="36761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取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取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不取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取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245888"/>
                  </a:ext>
                </a:extLst>
              </a:tr>
              <a:tr h="574387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以上情况对应二进制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此时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的值就是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64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207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排列枚举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排列枚举，顾名思义，就是要求枚举所有元素排列。如果想知道一些元素所有的排序方法，就需要枚举排列。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899DBC-6EF9-404E-8B6A-96534021B1BF}"/>
              </a:ext>
            </a:extLst>
          </p:cNvPr>
          <p:cNvSpPr txBox="1"/>
          <p:nvPr/>
        </p:nvSpPr>
        <p:spPr>
          <a:xfrm>
            <a:off x="815642" y="5221289"/>
            <a:ext cx="191583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>
                <a:solidFill>
                  <a:schemeClr val="accent2"/>
                </a:solidFill>
              </a:rPr>
              <a:t>P149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6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6D841AB-E2CA-471C-8FBD-E200A5E2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20" y="470108"/>
            <a:ext cx="7889530" cy="734224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本章知识导图</a:t>
            </a:r>
          </a:p>
        </p:txBody>
      </p:sp>
      <p:pic>
        <p:nvPicPr>
          <p:cNvPr id="4" name="Picture" descr="图示&#10;&#10;描述已自动生成">
            <a:extLst>
              <a:ext uri="{FF2B5EF4-FFF2-40B4-BE49-F238E27FC236}">
                <a16:creationId xmlns:a16="http://schemas.microsoft.com/office/drawing/2014/main" id="{467DB27A-052D-4DB0-A30C-2E96962AFC60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322252" y="2066407"/>
            <a:ext cx="6588372" cy="3722426"/>
          </a:xfrm>
          <a:prstGeom prst="rect">
            <a:avLst/>
          </a:prstGeom>
          <a:noFill/>
          <a:ln w="9525">
            <a:solidFill>
              <a:schemeClr val="accent1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6559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C7BB7-BDA8-4F3F-99D9-27645314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全排列问题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B40C6-0CB2-428D-BCBA-B0B80EFD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10.6 </a:t>
            </a:r>
            <a:r>
              <a:rPr lang="zh-CN" altLang="en-US" dirty="0">
                <a:solidFill>
                  <a:srgbClr val="ED7D31"/>
                </a:solidFill>
              </a:rPr>
              <a:t>（洛谷 </a:t>
            </a:r>
            <a:r>
              <a:rPr lang="en-US" altLang="zh-CN" dirty="0">
                <a:solidFill>
                  <a:srgbClr val="ED7D31"/>
                </a:solidFill>
              </a:rPr>
              <a:t>P1706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+mn-ea"/>
                <a:cs typeface="Times New Roman" panose="02020603050405020304" pitchFamily="18" charset="0"/>
              </a:rPr>
              <a:t>输出自然数 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到 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所有不重复的排列，即 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的全排列。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+mn-ea"/>
                <a:cs typeface="Times New Roman" panose="02020603050405020304" pitchFamily="18" charset="0"/>
              </a:rPr>
              <a:t>所谓全排列，指将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1~n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所有数字</a:t>
            </a:r>
            <a:r>
              <a:rPr lang="zh-CN" altLang="en-US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</a:rPr>
              <a:t>不重复</a:t>
            </a:r>
            <a:r>
              <a:rPr lang="zh-CN" altLang="en-US" dirty="0">
                <a:solidFill>
                  <a:srgbClr val="2E75B6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</a:rPr>
              <a:t>不遗漏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地构成数列的所有可能情况。要求按</a:t>
            </a:r>
            <a:r>
              <a:rPr lang="zh-CN" altLang="en-US" dirty="0">
                <a:solidFill>
                  <a:srgbClr val="ED7D31"/>
                </a:solidFill>
                <a:latin typeface="+mn-ea"/>
                <a:cs typeface="Times New Roman" panose="02020603050405020304" pitchFamily="18" charset="0"/>
              </a:rPr>
              <a:t>字典序</a:t>
            </a:r>
            <a:r>
              <a:rPr lang="zh-CN" altLang="en-US" dirty="0">
                <a:latin typeface="+mn-ea"/>
                <a:cs typeface="Times New Roman" panose="02020603050405020304" pitchFamily="18" charset="0"/>
              </a:rPr>
              <a:t>输出。</a:t>
            </a:r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+mn-ea"/>
              </a:rPr>
              <a:t>样例输入：                                      样例输出：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FA2E05-BEC4-4E3F-B3CF-74C28C687261}"/>
              </a:ext>
            </a:extLst>
          </p:cNvPr>
          <p:cNvSpPr txBox="1"/>
          <p:nvPr/>
        </p:nvSpPr>
        <p:spPr>
          <a:xfrm>
            <a:off x="744279" y="4250966"/>
            <a:ext cx="340241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3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4965D8-67F7-4090-B108-149CD7E9483C}"/>
              </a:ext>
            </a:extLst>
          </p:cNvPr>
          <p:cNvSpPr txBox="1"/>
          <p:nvPr/>
        </p:nvSpPr>
        <p:spPr>
          <a:xfrm>
            <a:off x="4869671" y="4250966"/>
            <a:ext cx="340241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1    2    3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1    3    2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2    1    3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2    3    1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3    1    2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3    2    1</a:t>
            </a:r>
          </a:p>
        </p:txBody>
      </p:sp>
    </p:spTree>
    <p:extLst>
      <p:ext uri="{BB962C8B-B14F-4D97-AF65-F5344CB8AC3E}">
        <p14:creationId xmlns:p14="http://schemas.microsoft.com/office/powerpoint/2010/main" val="2089877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CB16C-BA9A-4FE5-8037-06DDE6698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全排列问题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7098E7-3AFB-4CC4-8842-F4573692C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第一个排列当然是 </a:t>
            </a:r>
            <a:r>
              <a:rPr lang="en-US" altLang="zh-CN" dirty="0"/>
              <a:t>1 2 3 4 … 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如何生成第二个排列呢？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我们通常使用的十进制数，可以认为是一种特殊的排列：允许各位数字</a:t>
            </a:r>
            <a:r>
              <a:rPr lang="zh-CN" altLang="en-US" dirty="0">
                <a:solidFill>
                  <a:srgbClr val="ED7D31"/>
                </a:solidFill>
              </a:rPr>
              <a:t>可以相同</a:t>
            </a:r>
            <a:r>
              <a:rPr lang="zh-CN" altLang="en-US" dirty="0"/>
              <a:t>。在十进制中，生成下一个排列等价于 </a:t>
            </a:r>
            <a:r>
              <a:rPr lang="en-US" altLang="zh-CN" dirty="0">
                <a:solidFill>
                  <a:srgbClr val="ED7D31"/>
                </a:solidFill>
              </a:rPr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十进制数如何处理</a:t>
            </a:r>
            <a:r>
              <a:rPr lang="en-US" altLang="zh-CN" dirty="0"/>
              <a:t>+1</a:t>
            </a:r>
            <a:r>
              <a:rPr lang="zh-CN" altLang="en-US" dirty="0"/>
              <a:t>呢？可以近似写作如下算法：</a:t>
            </a:r>
            <a:endParaRPr lang="en-US" altLang="zh-CN" dirty="0"/>
          </a:p>
          <a:p>
            <a:pPr marL="628650" indent="-457200">
              <a:buFont typeface="+mj-lt"/>
              <a:buAutoNum type="arabicPeriod"/>
            </a:pPr>
            <a:r>
              <a:rPr lang="zh-CN" altLang="en-US" dirty="0"/>
              <a:t>令最低位为当前位。</a:t>
            </a:r>
            <a:endParaRPr lang="en-US" altLang="zh-CN" dirty="0"/>
          </a:p>
          <a:p>
            <a:pPr marL="628650" indent="-457200">
              <a:buFont typeface="+mj-lt"/>
              <a:buAutoNum type="arabicPeriod"/>
            </a:pPr>
            <a:r>
              <a:rPr lang="zh-CN" altLang="en-US" dirty="0"/>
              <a:t>令当前位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pPr marL="628650" indent="-457200">
              <a:buFont typeface="+mj-lt"/>
              <a:buAutoNum type="arabicPeriod"/>
            </a:pPr>
            <a:r>
              <a:rPr lang="zh-CN" altLang="en-US" dirty="0"/>
              <a:t>如果结果为</a:t>
            </a:r>
            <a:r>
              <a:rPr lang="en-US" altLang="zh-CN" dirty="0"/>
              <a:t>10</a:t>
            </a:r>
            <a:r>
              <a:rPr lang="zh-CN" altLang="en-US" dirty="0"/>
              <a:t>，则产生</a:t>
            </a:r>
            <a:r>
              <a:rPr lang="zh-CN" altLang="en-US" dirty="0">
                <a:solidFill>
                  <a:srgbClr val="ED7D31"/>
                </a:solidFill>
              </a:rPr>
              <a:t>进位</a:t>
            </a:r>
            <a:r>
              <a:rPr lang="zh-CN" altLang="en-US" dirty="0"/>
              <a:t>，当前位前移，转</a:t>
            </a:r>
            <a:r>
              <a:rPr lang="en-US" altLang="zh-CN" dirty="0"/>
              <a:t>(2)</a:t>
            </a:r>
            <a:r>
              <a:rPr lang="zh-CN" altLang="en-US" dirty="0"/>
              <a:t>。否则结束。</a:t>
            </a:r>
            <a:endParaRPr lang="en-US" altLang="zh-CN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C856847B-F078-4CCF-91FB-BFDF87EB6294}"/>
              </a:ext>
            </a:extLst>
          </p:cNvPr>
          <p:cNvSpPr/>
          <p:nvPr/>
        </p:nvSpPr>
        <p:spPr>
          <a:xfrm>
            <a:off x="5328138" y="1885735"/>
            <a:ext cx="2854569" cy="828157"/>
          </a:xfrm>
          <a:prstGeom prst="wedgeRoundRectCallout">
            <a:avLst>
              <a:gd name="adj1" fmla="val -79257"/>
              <a:gd name="adj2" fmla="val 5193"/>
              <a:gd name="adj3" fmla="val 16667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我知道是 </a:t>
            </a:r>
            <a:r>
              <a:rPr lang="en-US" altLang="zh-CN" sz="1600" dirty="0">
                <a:solidFill>
                  <a:schemeClr val="accent2"/>
                </a:solidFill>
              </a:rPr>
              <a:t>1 2 3 … n n-1</a:t>
            </a:r>
          </a:p>
          <a:p>
            <a:r>
              <a:rPr lang="zh-CN" altLang="en-US" sz="1600" dirty="0">
                <a:solidFill>
                  <a:schemeClr val="accent1"/>
                </a:solidFill>
              </a:rPr>
              <a:t>接下来的讲解有一点难</a:t>
            </a:r>
            <a:endParaRPr lang="en-US" altLang="zh-CN" sz="1600" dirty="0">
              <a:solidFill>
                <a:schemeClr val="accent1"/>
              </a:solidFill>
            </a:endParaRPr>
          </a:p>
          <a:p>
            <a:r>
              <a:rPr lang="zh-CN" altLang="en-US" sz="1600" dirty="0">
                <a:solidFill>
                  <a:schemeClr val="accent1"/>
                </a:solidFill>
              </a:rPr>
              <a:t>实在搞不懂原理的话可</a:t>
            </a:r>
            <a:r>
              <a:rPr lang="zh-CN" altLang="en-US" sz="1600" dirty="0">
                <a:solidFill>
                  <a:schemeClr val="accent2"/>
                </a:solidFill>
              </a:rPr>
              <a:t>跳过</a:t>
            </a:r>
          </a:p>
        </p:txBody>
      </p:sp>
    </p:spTree>
    <p:extLst>
      <p:ext uri="{BB962C8B-B14F-4D97-AF65-F5344CB8AC3E}">
        <p14:creationId xmlns:p14="http://schemas.microsoft.com/office/powerpoint/2010/main" val="1604308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61792-C858-4484-B7DF-7175B5CAB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全排列问题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6874A-3166-4B5B-95EC-B02A78EFB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1717292"/>
            <a:ext cx="7889531" cy="4823208"/>
          </a:xfrm>
        </p:spPr>
        <p:txBody>
          <a:bodyPr>
            <a:normAutofit/>
          </a:bodyPr>
          <a:lstStyle/>
          <a:p>
            <a:r>
              <a:rPr lang="zh-CN" altLang="en-US" dirty="0"/>
              <a:t>再回到全排列。全排列要求每一项都必须不同，所以可以理解为每一次“</a:t>
            </a:r>
            <a:r>
              <a:rPr lang="en-US" altLang="zh-CN" dirty="0">
                <a:solidFill>
                  <a:srgbClr val="ED7D31"/>
                </a:solidFill>
              </a:rPr>
              <a:t>+1</a:t>
            </a:r>
            <a:r>
              <a:rPr lang="zh-CN" altLang="en-US" dirty="0"/>
              <a:t>”都会产生</a:t>
            </a:r>
            <a:r>
              <a:rPr lang="zh-CN" altLang="en-US" dirty="0">
                <a:solidFill>
                  <a:srgbClr val="ED7D31"/>
                </a:solidFill>
              </a:rPr>
              <a:t>进位</a:t>
            </a:r>
            <a:r>
              <a:rPr lang="zh-CN" altLang="en-US" dirty="0"/>
              <a:t>。于是问题就转变为，需要进多少位？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猜想：</a:t>
            </a:r>
            <a:r>
              <a:rPr lang="zh-CN" altLang="en-US" dirty="0"/>
              <a:t>每次“</a:t>
            </a:r>
            <a:r>
              <a:rPr lang="en-US" altLang="zh-CN" dirty="0"/>
              <a:t>+1</a:t>
            </a:r>
            <a:r>
              <a:rPr lang="zh-CN" altLang="en-US" dirty="0"/>
              <a:t>”需要</a:t>
            </a:r>
            <a:r>
              <a:rPr lang="zh-CN" altLang="en-US" dirty="0">
                <a:solidFill>
                  <a:srgbClr val="ED7D31"/>
                </a:solidFill>
              </a:rPr>
              <a:t>进位</a:t>
            </a:r>
            <a:r>
              <a:rPr lang="zh-CN" altLang="en-US" dirty="0"/>
              <a:t>到</a:t>
            </a:r>
            <a:r>
              <a:rPr lang="zh-CN" altLang="en-US" dirty="0">
                <a:solidFill>
                  <a:srgbClr val="ED7D31"/>
                </a:solidFill>
              </a:rPr>
              <a:t>最长单调递减后缀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ED7D31"/>
                </a:solidFill>
              </a:rPr>
              <a:t>前一项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 </a:t>
            </a:r>
            <a:r>
              <a:rPr lang="en-US" altLang="zh-CN" dirty="0">
                <a:solidFill>
                  <a:schemeClr val="accent2"/>
                </a:solidFill>
              </a:rPr>
              <a:t>1 3 2 5 4 </a:t>
            </a:r>
            <a:r>
              <a:rPr lang="zh-CN" altLang="en-US" dirty="0"/>
              <a:t>为例，单调递减后缀为</a:t>
            </a:r>
            <a:r>
              <a:rPr lang="en-US" altLang="zh-CN" dirty="0"/>
              <a:t>5 4</a:t>
            </a:r>
            <a:r>
              <a:rPr lang="zh-CN" altLang="en-US" dirty="0"/>
              <a:t>。所以需要</a:t>
            </a:r>
            <a:r>
              <a:rPr lang="zh-CN" altLang="en-US" dirty="0">
                <a:solidFill>
                  <a:srgbClr val="ED7D31"/>
                </a:solidFill>
              </a:rPr>
              <a:t>进位</a:t>
            </a:r>
            <a:r>
              <a:rPr lang="zh-CN" altLang="en-US" dirty="0"/>
              <a:t>到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1 3 </a:t>
            </a:r>
            <a:r>
              <a:rPr lang="zh-CN" altLang="en-US" dirty="0"/>
              <a:t>已经被使用，所以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ED7D31"/>
                </a:solidFill>
              </a:rPr>
              <a:t>下一项</a:t>
            </a:r>
            <a:r>
              <a:rPr lang="zh-CN" altLang="en-US" dirty="0"/>
              <a:t>为</a:t>
            </a:r>
            <a:r>
              <a:rPr lang="en-US" altLang="zh-CN" dirty="0"/>
              <a:t>4</a:t>
            </a:r>
            <a:r>
              <a:rPr lang="zh-CN" altLang="en-US" dirty="0"/>
              <a:t>。得前三项为</a:t>
            </a:r>
            <a:r>
              <a:rPr lang="en-US" altLang="zh-CN" dirty="0"/>
              <a:t>1 3 4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还剩下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ED7D31"/>
                </a:solidFill>
              </a:rPr>
              <a:t>依次排列</a:t>
            </a:r>
            <a:r>
              <a:rPr lang="zh-CN" altLang="en-US" dirty="0"/>
              <a:t>。综上，下一个排列是</a:t>
            </a:r>
            <a:r>
              <a:rPr lang="en-US" altLang="zh-CN" dirty="0"/>
              <a:t>1 3 4 2 5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12FFF20-5AB2-40A6-9D12-D2364DE34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913"/>
              </p:ext>
            </p:extLst>
          </p:nvPr>
        </p:nvGraphicFramePr>
        <p:xfrm>
          <a:off x="863430" y="2697919"/>
          <a:ext cx="2387445" cy="734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489">
                  <a:extLst>
                    <a:ext uri="{9D8B030D-6E8A-4147-A177-3AD203B41FA5}">
                      <a16:colId xmlns:a16="http://schemas.microsoft.com/office/drawing/2014/main" val="1161641119"/>
                    </a:ext>
                  </a:extLst>
                </a:gridCol>
                <a:gridCol w="477489">
                  <a:extLst>
                    <a:ext uri="{9D8B030D-6E8A-4147-A177-3AD203B41FA5}">
                      <a16:colId xmlns:a16="http://schemas.microsoft.com/office/drawing/2014/main" val="809339775"/>
                    </a:ext>
                  </a:extLst>
                </a:gridCol>
                <a:gridCol w="477489">
                  <a:extLst>
                    <a:ext uri="{9D8B030D-6E8A-4147-A177-3AD203B41FA5}">
                      <a16:colId xmlns:a16="http://schemas.microsoft.com/office/drawing/2014/main" val="3929054309"/>
                    </a:ext>
                  </a:extLst>
                </a:gridCol>
                <a:gridCol w="477489">
                  <a:extLst>
                    <a:ext uri="{9D8B030D-6E8A-4147-A177-3AD203B41FA5}">
                      <a16:colId xmlns:a16="http://schemas.microsoft.com/office/drawing/2014/main" val="613942825"/>
                    </a:ext>
                  </a:extLst>
                </a:gridCol>
                <a:gridCol w="477489">
                  <a:extLst>
                    <a:ext uri="{9D8B030D-6E8A-4147-A177-3AD203B41FA5}">
                      <a16:colId xmlns:a16="http://schemas.microsoft.com/office/drawing/2014/main" val="1208042813"/>
                    </a:ext>
                  </a:extLst>
                </a:gridCol>
              </a:tblGrid>
              <a:tr h="384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n-1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830854"/>
                  </a:ext>
                </a:extLst>
              </a:tr>
              <a:tr h="3501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最后一个排列</a:t>
                      </a: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64926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AE6F43-9B62-4501-9F91-D3729B762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232251"/>
              </p:ext>
            </p:extLst>
          </p:nvPr>
        </p:nvGraphicFramePr>
        <p:xfrm>
          <a:off x="3833458" y="2697919"/>
          <a:ext cx="2387445" cy="734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489">
                  <a:extLst>
                    <a:ext uri="{9D8B030D-6E8A-4147-A177-3AD203B41FA5}">
                      <a16:colId xmlns:a16="http://schemas.microsoft.com/office/drawing/2014/main" val="1161641119"/>
                    </a:ext>
                  </a:extLst>
                </a:gridCol>
                <a:gridCol w="477489">
                  <a:extLst>
                    <a:ext uri="{9D8B030D-6E8A-4147-A177-3AD203B41FA5}">
                      <a16:colId xmlns:a16="http://schemas.microsoft.com/office/drawing/2014/main" val="809339775"/>
                    </a:ext>
                  </a:extLst>
                </a:gridCol>
                <a:gridCol w="477489">
                  <a:extLst>
                    <a:ext uri="{9D8B030D-6E8A-4147-A177-3AD203B41FA5}">
                      <a16:colId xmlns:a16="http://schemas.microsoft.com/office/drawing/2014/main" val="3929054309"/>
                    </a:ext>
                  </a:extLst>
                </a:gridCol>
                <a:gridCol w="477489">
                  <a:extLst>
                    <a:ext uri="{9D8B030D-6E8A-4147-A177-3AD203B41FA5}">
                      <a16:colId xmlns:a16="http://schemas.microsoft.com/office/drawing/2014/main" val="613942825"/>
                    </a:ext>
                  </a:extLst>
                </a:gridCol>
                <a:gridCol w="477489">
                  <a:extLst>
                    <a:ext uri="{9D8B030D-6E8A-4147-A177-3AD203B41FA5}">
                      <a16:colId xmlns:a16="http://schemas.microsoft.com/office/drawing/2014/main" val="1208042813"/>
                    </a:ext>
                  </a:extLst>
                </a:gridCol>
              </a:tblGrid>
              <a:tr h="38408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830854"/>
                  </a:ext>
                </a:extLst>
              </a:tr>
              <a:tr h="350140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以 </a:t>
                      </a:r>
                      <a:r>
                        <a:rPr lang="en-US" altLang="zh-CN" dirty="0"/>
                        <a:t>1 </a:t>
                      </a:r>
                      <a:r>
                        <a:rPr lang="zh-CN" altLang="en-US" dirty="0"/>
                        <a:t>开头的最后一个排列</a:t>
                      </a: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64926"/>
                  </a:ext>
                </a:extLst>
              </a:tr>
            </a:tbl>
          </a:graphicData>
        </a:graphic>
      </p:graphicFrame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400F7CCE-F646-4328-AB95-F64D24329105}"/>
              </a:ext>
            </a:extLst>
          </p:cNvPr>
          <p:cNvSpPr/>
          <p:nvPr/>
        </p:nvSpPr>
        <p:spPr>
          <a:xfrm>
            <a:off x="6602341" y="2676076"/>
            <a:ext cx="1842534" cy="728513"/>
          </a:xfrm>
          <a:prstGeom prst="wedgeRoundRectCallout">
            <a:avLst>
              <a:gd name="adj1" fmla="val -72904"/>
              <a:gd name="adj2" fmla="val -28548"/>
              <a:gd name="adj3" fmla="val 16667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共同特点：有一个</a:t>
            </a:r>
            <a:r>
              <a:rPr lang="zh-CN" altLang="en-US" sz="1600" dirty="0">
                <a:solidFill>
                  <a:schemeClr val="accent2"/>
                </a:solidFill>
              </a:rPr>
              <a:t>单调递减后缀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！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269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BEE5F-CF10-45B9-B893-1CF20660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全排列问题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EAB179-9673-4924-91C2-A1B47EF4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进位之后，高位仍然是可以</a:t>
            </a:r>
            <a:r>
              <a:rPr lang="zh-CN" altLang="en-US" dirty="0">
                <a:solidFill>
                  <a:srgbClr val="ED7D31"/>
                </a:solidFill>
              </a:rPr>
              <a:t>保证不变</a:t>
            </a:r>
            <a:r>
              <a:rPr lang="zh-CN" altLang="en-US" dirty="0"/>
              <a:t>的。</a:t>
            </a:r>
            <a:endParaRPr lang="en-US" altLang="zh-CN" dirty="0"/>
          </a:p>
          <a:p>
            <a:r>
              <a:rPr lang="zh-CN" altLang="en-US" dirty="0"/>
              <a:t>而进位则需要将当前位</a:t>
            </a:r>
            <a:r>
              <a:rPr lang="en-US" altLang="zh-CN" dirty="0"/>
              <a:t>p</a:t>
            </a:r>
            <a:r>
              <a:rPr lang="zh-CN" altLang="en-US" dirty="0"/>
              <a:t>替换为</a:t>
            </a:r>
            <a:r>
              <a:rPr lang="zh-CN" altLang="en-US" dirty="0">
                <a:solidFill>
                  <a:srgbClr val="ED7D31"/>
                </a:solidFill>
              </a:rPr>
              <a:t>后缀中</a:t>
            </a:r>
            <a:r>
              <a:rPr lang="zh-CN" altLang="en-US" dirty="0">
                <a:solidFill>
                  <a:srgbClr val="2E75B6"/>
                </a:solidFill>
              </a:rPr>
              <a:t>大于</a:t>
            </a:r>
            <a:r>
              <a:rPr lang="en-US" altLang="zh-CN" dirty="0">
                <a:solidFill>
                  <a:srgbClr val="2E75B6"/>
                </a:solidFill>
              </a:rPr>
              <a:t>p</a:t>
            </a:r>
            <a:r>
              <a:rPr lang="zh-CN" altLang="en-US" dirty="0">
                <a:solidFill>
                  <a:srgbClr val="2E75B6"/>
                </a:solidFill>
              </a:rPr>
              <a:t>的</a:t>
            </a:r>
            <a:r>
              <a:rPr lang="zh-CN" altLang="en-US" dirty="0">
                <a:solidFill>
                  <a:srgbClr val="ED7D31"/>
                </a:solidFill>
              </a:rPr>
              <a:t>最小值</a:t>
            </a:r>
            <a:r>
              <a:rPr lang="en-US" altLang="zh-CN" dirty="0">
                <a:solidFill>
                  <a:srgbClr val="2E75B6"/>
                </a:solidFill>
              </a:rPr>
              <a:t>q</a:t>
            </a:r>
            <a:r>
              <a:rPr lang="zh-CN" altLang="en-US" dirty="0"/>
              <a:t>。如下图：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其中，</a:t>
            </a:r>
            <a:r>
              <a:rPr lang="en-US" altLang="zh-CN" dirty="0"/>
              <a:t>p</a:t>
            </a:r>
            <a:r>
              <a:rPr lang="zh-CN" altLang="en-US" dirty="0"/>
              <a:t>是大于</a:t>
            </a:r>
            <a:r>
              <a:rPr lang="en-US" altLang="zh-CN" dirty="0"/>
              <a:t>q</a:t>
            </a:r>
            <a:r>
              <a:rPr lang="zh-CN" altLang="en-US" dirty="0"/>
              <a:t>的最小元素。于是得到代码：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A7A9B02-A56A-4DB7-B043-BE7997D7FECC}"/>
              </a:ext>
            </a:extLst>
          </p:cNvPr>
          <p:cNvGraphicFramePr>
            <a:graphicFrameLocks noGrp="1"/>
          </p:cNvGraphicFramePr>
          <p:nvPr/>
        </p:nvGraphicFramePr>
        <p:xfrm>
          <a:off x="1039684" y="2636520"/>
          <a:ext cx="7061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66976563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0125084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428473372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41815924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0331665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62427993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06358923"/>
                    </a:ext>
                  </a:extLst>
                </a:gridCol>
                <a:gridCol w="1194400">
                  <a:extLst>
                    <a:ext uri="{9D8B030D-6E8A-4147-A177-3AD203B41FA5}">
                      <a16:colId xmlns:a16="http://schemas.microsoft.com/office/drawing/2014/main" val="2946202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Before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单调递减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单调递减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858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After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单调递增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单调递增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单调递增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25496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09FF863-4F4B-4274-A008-C246F65A426A}"/>
              </a:ext>
            </a:extLst>
          </p:cNvPr>
          <p:cNvSpPr txBox="1"/>
          <p:nvPr/>
        </p:nvSpPr>
        <p:spPr>
          <a:xfrm>
            <a:off x="1429602" y="3891160"/>
            <a:ext cx="6281963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next_permutation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&gt;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寻找单减后缀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已经是最后一个排列了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翻转单减后缀为单增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&gt;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{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}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找到最小大于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的值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生成了新的排列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6211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73BA6-150A-4A71-964F-8194FD06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全排列问题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B1F4ED-AB81-4992-803E-ECB65A17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其实万能的</a:t>
            </a:r>
            <a:r>
              <a:rPr lang="en-US" altLang="zh-CN" dirty="0">
                <a:solidFill>
                  <a:srgbClr val="ED7D31"/>
                </a:solidFill>
              </a:rPr>
              <a:t>STL</a:t>
            </a:r>
            <a:r>
              <a:rPr lang="zh-CN" altLang="en-US" dirty="0"/>
              <a:t>里面也是有这个算法的，头文件和函数：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和大多数</a:t>
            </a:r>
            <a:r>
              <a:rPr lang="en-US" altLang="zh-CN" dirty="0"/>
              <a:t> STL </a:t>
            </a:r>
            <a:r>
              <a:rPr lang="zh-CN" altLang="en-US" dirty="0"/>
              <a:t>函数一样，</a:t>
            </a:r>
            <a:r>
              <a:rPr lang="en-US" altLang="zh-CN" dirty="0">
                <a:solidFill>
                  <a:schemeClr val="accent2"/>
                </a:solidFill>
              </a:rPr>
              <a:t>begin</a:t>
            </a:r>
            <a:r>
              <a:rPr lang="en-US" altLang="zh-CN" dirty="0"/>
              <a:t> </a:t>
            </a:r>
            <a:r>
              <a:rPr lang="zh-CN" altLang="en-US" dirty="0"/>
              <a:t>指数组首地址，</a:t>
            </a:r>
            <a:r>
              <a:rPr lang="en-US" altLang="zh-CN" dirty="0">
                <a:solidFill>
                  <a:schemeClr val="accent2"/>
                </a:solidFill>
              </a:rPr>
              <a:t>end</a:t>
            </a:r>
            <a:r>
              <a:rPr lang="en-US" altLang="zh-CN" dirty="0"/>
              <a:t> </a:t>
            </a:r>
            <a:r>
              <a:rPr lang="zh-CN" altLang="en-US" dirty="0"/>
              <a:t>指末地址</a:t>
            </a:r>
            <a:r>
              <a:rPr lang="en-US" altLang="zh-CN" dirty="0"/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生成 </a:t>
            </a:r>
            <a:r>
              <a:rPr lang="en-US" altLang="zh-CN" dirty="0" err="1"/>
              <a:t>next_permutation</a:t>
            </a:r>
            <a:r>
              <a:rPr lang="en-US" altLang="zh-CN" dirty="0"/>
              <a:t> </a:t>
            </a:r>
            <a:r>
              <a:rPr lang="zh-CN" altLang="en-US" dirty="0"/>
              <a:t>的时间复杂度 </a:t>
            </a:r>
            <a:r>
              <a:rPr lang="en-US" altLang="zh-CN" dirty="0">
                <a:solidFill>
                  <a:srgbClr val="ED7D31"/>
                </a:solidFill>
              </a:rPr>
              <a:t>O(n)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一共有 </a:t>
            </a:r>
            <a:r>
              <a:rPr lang="en-US" altLang="zh-CN" dirty="0">
                <a:solidFill>
                  <a:srgbClr val="ED7D31"/>
                </a:solidFill>
              </a:rPr>
              <a:t>O(n!) </a:t>
            </a:r>
            <a:r>
              <a:rPr lang="zh-CN" altLang="en-US" dirty="0"/>
              <a:t>个可能的排列，总复杂度为</a:t>
            </a:r>
            <a:r>
              <a:rPr lang="en-US" altLang="zh-CN" dirty="0">
                <a:solidFill>
                  <a:srgbClr val="ED7D31"/>
                </a:solidFill>
              </a:rPr>
              <a:t>O(</a:t>
            </a:r>
            <a:r>
              <a:rPr lang="en-US" altLang="zh-CN" dirty="0" err="1">
                <a:solidFill>
                  <a:srgbClr val="ED7D31"/>
                </a:solidFill>
              </a:rPr>
              <a:t>n×n</a:t>
            </a:r>
            <a:r>
              <a:rPr lang="en-US" altLang="zh-CN" dirty="0">
                <a:solidFill>
                  <a:srgbClr val="ED7D31"/>
                </a:solidFill>
              </a:rPr>
              <a:t>!)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对于本题而言，这个复杂度是可以接受的。</a:t>
            </a:r>
            <a:endParaRPr lang="en-US" altLang="zh-CN" dirty="0"/>
          </a:p>
          <a:p>
            <a:r>
              <a:rPr lang="zh-CN" altLang="en-US" dirty="0"/>
              <a:t>对于其他问题而言，一定要根据题目需要，设计合适的</a:t>
            </a:r>
            <a:r>
              <a:rPr lang="zh-CN" altLang="en-US" dirty="0">
                <a:solidFill>
                  <a:srgbClr val="ED7D31"/>
                </a:solidFill>
              </a:rPr>
              <a:t>剪枝算法</a:t>
            </a:r>
            <a:r>
              <a:rPr lang="zh-CN" altLang="en-US" dirty="0"/>
              <a:t>！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DA5239-819E-41E9-BEEC-245DE3B4FA40}"/>
              </a:ext>
            </a:extLst>
          </p:cNvPr>
          <p:cNvSpPr txBox="1"/>
          <p:nvPr/>
        </p:nvSpPr>
        <p:spPr>
          <a:xfrm>
            <a:off x="1587131" y="3224694"/>
            <a:ext cx="6281963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n;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"%5d"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next_permutation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 +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 + n +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DC86DF-6F0B-49FE-B1EE-B642CE502701}"/>
              </a:ext>
            </a:extLst>
          </p:cNvPr>
          <p:cNvSpPr txBox="1"/>
          <p:nvPr/>
        </p:nvSpPr>
        <p:spPr>
          <a:xfrm>
            <a:off x="1562953" y="2188514"/>
            <a:ext cx="633032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头文件</a:t>
            </a:r>
            <a:b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next_permutation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函数原型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85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C775-D178-48B6-A167-01F01A3A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三连击升级版（重现）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C0DF54-3A46-4DF3-B90D-BEAD27C920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rgbClr val="ED7D31"/>
                    </a:solidFill>
                  </a:rPr>
                  <a:t>例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10.3 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（洛谷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P1618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）</a:t>
                </a:r>
                <a:endParaRPr lang="en-US" altLang="zh-CN" dirty="0">
                  <a:solidFill>
                    <a:srgbClr val="ED7D31"/>
                  </a:solidFill>
                </a:endParaRPr>
              </a:p>
              <a:p>
                <a:r>
                  <a:rPr lang="zh-CN" altLang="en-US" dirty="0"/>
                  <a:t>将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9 </a:t>
                </a:r>
                <a:r>
                  <a:rPr lang="zh-CN" altLang="en-US" dirty="0"/>
                  <a:t>共 </a:t>
                </a:r>
                <a:r>
                  <a:rPr lang="en-US" altLang="zh-CN" dirty="0"/>
                  <a:t>9 </a:t>
                </a:r>
                <a:r>
                  <a:rPr lang="zh-CN" altLang="en-US" dirty="0"/>
                  <a:t>个数分成三组，分别组成三个三位数，且使这三个三位数的比例是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，试求出所有满足条件的三个三位数，若无解，输出 </a:t>
                </a:r>
                <a:r>
                  <a:rPr lang="en-US" altLang="zh-CN" dirty="0"/>
                  <a:t>No!!!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2"/>
                    </a:solidFill>
                  </a:rPr>
                  <a:t>另外一种解法：</a:t>
                </a:r>
                <a:r>
                  <a:rPr lang="zh-CN" altLang="en-US" dirty="0"/>
                  <a:t>直接枚举三个三位数再检验！每次变排列。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C0DF54-3A46-4DF3-B90D-BEAD27C920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D8457351-42A1-4DCE-A6E8-45069804A904}"/>
              </a:ext>
            </a:extLst>
          </p:cNvPr>
          <p:cNvSpPr txBox="1"/>
          <p:nvPr/>
        </p:nvSpPr>
        <p:spPr>
          <a:xfrm>
            <a:off x="3464312" y="3727391"/>
            <a:ext cx="4747705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x 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y 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z =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(x * B == y * A &amp;&amp; y * C == z * B)</a:t>
            </a:r>
          </a:p>
          <a:p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避免浮点误差和爆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long 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zh-CN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的小技巧</a:t>
            </a:r>
            <a:endParaRPr lang="zh-CN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lld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%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lld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%</a:t>
            </a:r>
            <a:r>
              <a:rPr lang="en-US" altLang="zh-CN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lld</a:t>
            </a:r>
            <a:r>
              <a:rPr lang="en-US" altLang="zh-CN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x, y, z), 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next_permutation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 +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a + 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(!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"No!!!"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FB4D0191-7374-4C1B-AE4B-CFEFAE51A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731973"/>
              </p:ext>
            </p:extLst>
          </p:nvPr>
        </p:nvGraphicFramePr>
        <p:xfrm>
          <a:off x="756557" y="3727391"/>
          <a:ext cx="2480620" cy="1188720"/>
        </p:xfrm>
        <a:graphic>
          <a:graphicData uri="http://schemas.openxmlformats.org/drawingml/2006/table">
            <a:tbl>
              <a:tblPr bandCol="1">
                <a:tableStyleId>{B301B821-A1FF-4177-AEE7-76D212191A09}</a:tableStyleId>
              </a:tblPr>
              <a:tblGrid>
                <a:gridCol w="496124">
                  <a:extLst>
                    <a:ext uri="{9D8B030D-6E8A-4147-A177-3AD203B41FA5}">
                      <a16:colId xmlns:a16="http://schemas.microsoft.com/office/drawing/2014/main" val="1161641119"/>
                    </a:ext>
                  </a:extLst>
                </a:gridCol>
                <a:gridCol w="496124">
                  <a:extLst>
                    <a:ext uri="{9D8B030D-6E8A-4147-A177-3AD203B41FA5}">
                      <a16:colId xmlns:a16="http://schemas.microsoft.com/office/drawing/2014/main" val="2862910957"/>
                    </a:ext>
                  </a:extLst>
                </a:gridCol>
                <a:gridCol w="496124">
                  <a:extLst>
                    <a:ext uri="{9D8B030D-6E8A-4147-A177-3AD203B41FA5}">
                      <a16:colId xmlns:a16="http://schemas.microsoft.com/office/drawing/2014/main" val="603355461"/>
                    </a:ext>
                  </a:extLst>
                </a:gridCol>
                <a:gridCol w="496124">
                  <a:extLst>
                    <a:ext uri="{9D8B030D-6E8A-4147-A177-3AD203B41FA5}">
                      <a16:colId xmlns:a16="http://schemas.microsoft.com/office/drawing/2014/main" val="95487731"/>
                    </a:ext>
                  </a:extLst>
                </a:gridCol>
                <a:gridCol w="496124">
                  <a:extLst>
                    <a:ext uri="{9D8B030D-6E8A-4147-A177-3AD203B41FA5}">
                      <a16:colId xmlns:a16="http://schemas.microsoft.com/office/drawing/2014/main" val="3820176990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b[1]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b[2]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b[3]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b[4]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b[5]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830854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864926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b[6]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b[7]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b[8]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b[9]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00726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064927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1678054B-EF2D-4F9A-80FE-4AFBD903F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32183"/>
              </p:ext>
            </p:extLst>
          </p:nvPr>
        </p:nvGraphicFramePr>
        <p:xfrm>
          <a:off x="756557" y="5000884"/>
          <a:ext cx="2480620" cy="1188720"/>
        </p:xfrm>
        <a:graphic>
          <a:graphicData uri="http://schemas.openxmlformats.org/drawingml/2006/table">
            <a:tbl>
              <a:tblPr bandCol="1">
                <a:tableStyleId>{B301B821-A1FF-4177-AEE7-76D212191A09}</a:tableStyleId>
              </a:tblPr>
              <a:tblGrid>
                <a:gridCol w="496124">
                  <a:extLst>
                    <a:ext uri="{9D8B030D-6E8A-4147-A177-3AD203B41FA5}">
                      <a16:colId xmlns:a16="http://schemas.microsoft.com/office/drawing/2014/main" val="1161641119"/>
                    </a:ext>
                  </a:extLst>
                </a:gridCol>
                <a:gridCol w="496124">
                  <a:extLst>
                    <a:ext uri="{9D8B030D-6E8A-4147-A177-3AD203B41FA5}">
                      <a16:colId xmlns:a16="http://schemas.microsoft.com/office/drawing/2014/main" val="2862910957"/>
                    </a:ext>
                  </a:extLst>
                </a:gridCol>
                <a:gridCol w="496124">
                  <a:extLst>
                    <a:ext uri="{9D8B030D-6E8A-4147-A177-3AD203B41FA5}">
                      <a16:colId xmlns:a16="http://schemas.microsoft.com/office/drawing/2014/main" val="603355461"/>
                    </a:ext>
                  </a:extLst>
                </a:gridCol>
                <a:gridCol w="496124">
                  <a:extLst>
                    <a:ext uri="{9D8B030D-6E8A-4147-A177-3AD203B41FA5}">
                      <a16:colId xmlns:a16="http://schemas.microsoft.com/office/drawing/2014/main" val="95487731"/>
                    </a:ext>
                  </a:extLst>
                </a:gridCol>
                <a:gridCol w="496124">
                  <a:extLst>
                    <a:ext uri="{9D8B030D-6E8A-4147-A177-3AD203B41FA5}">
                      <a16:colId xmlns:a16="http://schemas.microsoft.com/office/drawing/2014/main" val="3820176990"/>
                    </a:ext>
                  </a:extLst>
                </a:gridCol>
              </a:tblGrid>
              <a:tr h="288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b[1]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b[2]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b[3]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b[4]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dirty="0"/>
                        <a:t>b[5]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830854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864926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b[6]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b[7]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b[8]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b[9]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00726"/>
                  </a:ext>
                </a:extLst>
              </a:tr>
              <a:tr h="2883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6064927"/>
                  </a:ext>
                </a:extLst>
              </a:tr>
            </a:tbl>
          </a:graphicData>
        </a:graphic>
      </p:graphicFrame>
      <p:sp>
        <p:nvSpPr>
          <p:cNvPr id="9" name="箭头: 下 8">
            <a:extLst>
              <a:ext uri="{FF2B5EF4-FFF2-40B4-BE49-F238E27FC236}">
                <a16:creationId xmlns:a16="http://schemas.microsoft.com/office/drawing/2014/main" id="{444ACA8C-AFEB-4687-8DE2-F2E585D04830}"/>
              </a:ext>
            </a:extLst>
          </p:cNvPr>
          <p:cNvSpPr/>
          <p:nvPr/>
        </p:nvSpPr>
        <p:spPr>
          <a:xfrm>
            <a:off x="2164514" y="4661317"/>
            <a:ext cx="169986" cy="594360"/>
          </a:xfrm>
          <a:prstGeom prst="downArrow">
            <a:avLst>
              <a:gd name="adj1" fmla="val 50000"/>
              <a:gd name="adj2" fmla="val 1650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251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课后习题与实验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学而时习之，不亦说乎。学而不思则罔，思而不学则殆。</a:t>
            </a:r>
            <a:r>
              <a:rPr lang="en-US" altLang="zh-CN" dirty="0"/>
              <a:t>——</a:t>
            </a:r>
            <a:r>
              <a:rPr lang="zh-CN" altLang="en-US" dirty="0"/>
              <a:t>孔子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6237EE-5E96-41E0-877E-47F5CFB8A8BB}"/>
              </a:ext>
            </a:extLst>
          </p:cNvPr>
          <p:cNvSpPr txBox="1"/>
          <p:nvPr/>
        </p:nvSpPr>
        <p:spPr>
          <a:xfrm>
            <a:off x="815642" y="5221289"/>
            <a:ext cx="191583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>
                <a:solidFill>
                  <a:schemeClr val="accent2"/>
                </a:solidFill>
              </a:rPr>
              <a:t>P112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846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06DB49-9C98-4CF7-8B7F-D81A1F54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E132FD-6C63-4723-85DF-124D899C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求解问题  </a:t>
            </a:r>
            <a:r>
              <a:rPr lang="zh-CN" altLang="en-US" dirty="0">
                <a:solidFill>
                  <a:srgbClr val="2E75B6"/>
                </a:solidFill>
              </a:rPr>
              <a:t>在若干种选项中，寻找</a:t>
            </a:r>
            <a:r>
              <a:rPr lang="zh-CN" altLang="en-US" dirty="0">
                <a:solidFill>
                  <a:srgbClr val="ED7D31"/>
                </a:solidFill>
              </a:rPr>
              <a:t>可行解</a:t>
            </a:r>
            <a:r>
              <a:rPr lang="en-US" altLang="zh-CN" dirty="0">
                <a:solidFill>
                  <a:srgbClr val="ED7D31"/>
                </a:solidFill>
              </a:rPr>
              <a:t>/</a:t>
            </a:r>
            <a:r>
              <a:rPr lang="zh-CN" altLang="en-US" dirty="0">
                <a:solidFill>
                  <a:srgbClr val="ED7D31"/>
                </a:solidFill>
              </a:rPr>
              <a:t>最优解</a:t>
            </a:r>
            <a:r>
              <a:rPr lang="zh-CN" altLang="en-US" dirty="0">
                <a:solidFill>
                  <a:srgbClr val="2E75B6"/>
                </a:solidFill>
              </a:rPr>
              <a:t>的问题。</a:t>
            </a:r>
            <a:endParaRPr lang="en-US" altLang="zh-CN" dirty="0">
              <a:solidFill>
                <a:srgbClr val="2E75B6"/>
              </a:solidFill>
            </a:endParaRPr>
          </a:p>
          <a:p>
            <a:r>
              <a:rPr lang="zh-CN" altLang="en-US" dirty="0">
                <a:solidFill>
                  <a:srgbClr val="ED7D31"/>
                </a:solidFill>
              </a:rPr>
              <a:t>暴力枚举  遍历所有选项</a:t>
            </a:r>
            <a:r>
              <a:rPr lang="zh-CN" altLang="en-US" dirty="0">
                <a:solidFill>
                  <a:srgbClr val="2E75B6"/>
                </a:solidFill>
              </a:rPr>
              <a:t>解决求解问题的手段。</a:t>
            </a:r>
            <a:endParaRPr lang="en-US" altLang="zh-CN" dirty="0">
              <a:solidFill>
                <a:srgbClr val="2E75B6"/>
              </a:solidFill>
            </a:endParaRPr>
          </a:p>
          <a:p>
            <a:endParaRPr lang="en-US" altLang="zh-CN" dirty="0">
              <a:solidFill>
                <a:srgbClr val="2E75B6"/>
              </a:solidFill>
            </a:endParaRPr>
          </a:p>
          <a:p>
            <a:r>
              <a:rPr lang="zh-CN" altLang="en-US" dirty="0">
                <a:solidFill>
                  <a:srgbClr val="ED7D31"/>
                </a:solidFill>
              </a:rPr>
              <a:t>循环枚举  </a:t>
            </a:r>
            <a:r>
              <a:rPr lang="zh-CN" altLang="en-US" dirty="0">
                <a:solidFill>
                  <a:srgbClr val="2E75B6"/>
                </a:solidFill>
              </a:rPr>
              <a:t>数学优化，剪枝优化，打表法</a:t>
            </a:r>
            <a:endParaRPr lang="en-US" altLang="zh-CN" dirty="0">
              <a:solidFill>
                <a:srgbClr val="2E75B6"/>
              </a:solidFill>
            </a:endParaRPr>
          </a:p>
          <a:p>
            <a:r>
              <a:rPr lang="zh-CN" altLang="en-US" dirty="0">
                <a:solidFill>
                  <a:srgbClr val="ED7D31"/>
                </a:solidFill>
              </a:rPr>
              <a:t>子集枚举</a:t>
            </a:r>
            <a:r>
              <a:rPr lang="zh-CN" altLang="en-US" dirty="0">
                <a:solidFill>
                  <a:srgbClr val="2E75B6"/>
                </a:solidFill>
              </a:rPr>
              <a:t>  二进制状态压缩，</a:t>
            </a:r>
            <a:r>
              <a:rPr lang="en-US" altLang="zh-CN" dirty="0">
                <a:solidFill>
                  <a:srgbClr val="2E75B6"/>
                </a:solidFill>
              </a:rPr>
              <a:t>__</a:t>
            </a:r>
            <a:r>
              <a:rPr lang="en-US" altLang="zh-CN" dirty="0" err="1">
                <a:solidFill>
                  <a:srgbClr val="2E75B6"/>
                </a:solidFill>
              </a:rPr>
              <a:t>builtin_popcount</a:t>
            </a:r>
            <a:endParaRPr lang="en-US" altLang="zh-CN" dirty="0">
              <a:solidFill>
                <a:srgbClr val="2E75B6"/>
              </a:solidFill>
            </a:endParaRPr>
          </a:p>
          <a:p>
            <a:r>
              <a:rPr lang="zh-CN" altLang="en-US" dirty="0">
                <a:solidFill>
                  <a:srgbClr val="ED7D31"/>
                </a:solidFill>
              </a:rPr>
              <a:t>排列枚举</a:t>
            </a:r>
            <a:r>
              <a:rPr lang="en-US" altLang="zh-CN" dirty="0">
                <a:solidFill>
                  <a:srgbClr val="2E75B6"/>
                </a:solidFill>
              </a:rPr>
              <a:t>  </a:t>
            </a:r>
            <a:r>
              <a:rPr lang="zh-CN" altLang="en-US" dirty="0">
                <a:solidFill>
                  <a:srgbClr val="2E75B6"/>
                </a:solidFill>
              </a:rPr>
              <a:t>排列生成算法，</a:t>
            </a:r>
            <a:r>
              <a:rPr lang="en-US" altLang="zh-CN" dirty="0" err="1">
                <a:solidFill>
                  <a:srgbClr val="2E75B6"/>
                </a:solidFill>
              </a:rPr>
              <a:t>next_permutation</a:t>
            </a:r>
            <a:endParaRPr lang="en-US" altLang="zh-CN" dirty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090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DFF7C-B1B9-499C-A75A-D84C2BDC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E9FAC-25EB-4E26-A29A-C3CC677C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>
                    <a:solidFill>
                      <a:srgbClr val="ED7D31"/>
                    </a:solidFill>
                  </a:rPr>
                  <a:t>习题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10.1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 涂国旗（洛谷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P3392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）</a:t>
                </a:r>
                <a:endParaRPr lang="en-US" altLang="zh-CN" dirty="0">
                  <a:solidFill>
                    <a:srgbClr val="ED7D31"/>
                  </a:solidFill>
                </a:endParaRPr>
              </a:p>
              <a:p>
                <a:r>
                  <a:rPr lang="zh-CN" altLang="zh-CN" dirty="0"/>
                  <a:t>一个由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小方块组成的旗帜，且满足以下条件是俄罗斯国旗。</a:t>
                </a:r>
              </a:p>
              <a:p>
                <a:pPr marL="514350" lvl="0" indent="-342900">
                  <a:buFont typeface="+mj-lt"/>
                  <a:buAutoNum type="arabicPeriod"/>
                </a:pPr>
                <a:r>
                  <a:rPr lang="zh-CN" altLang="zh-CN" dirty="0"/>
                  <a:t>从最上方若干行（不小于</a:t>
                </a:r>
                <a:r>
                  <a:rPr lang="en-US" altLang="zh-CN" dirty="0"/>
                  <a:t> 1</a:t>
                </a:r>
                <a:r>
                  <a:rPr lang="zh-CN" altLang="zh-CN" dirty="0"/>
                  <a:t>）的格子全部是白色的。</a:t>
                </a:r>
              </a:p>
              <a:p>
                <a:pPr marL="514350" lvl="0" indent="-342900">
                  <a:buFont typeface="+mj-lt"/>
                  <a:buAutoNum type="arabicPeriod"/>
                </a:pPr>
                <a:r>
                  <a:rPr lang="zh-CN" altLang="zh-CN" dirty="0"/>
                  <a:t>接下来若干行（不小于</a:t>
                </a:r>
                <a:r>
                  <a:rPr lang="en-US" altLang="zh-CN" dirty="0"/>
                  <a:t> 1</a:t>
                </a:r>
                <a:r>
                  <a:rPr lang="zh-CN" altLang="zh-CN" dirty="0"/>
                  <a:t>）的格子全部是蓝色的。</a:t>
                </a:r>
              </a:p>
              <a:p>
                <a:pPr marL="514350" lvl="0" indent="-342900">
                  <a:buFont typeface="+mj-lt"/>
                  <a:buAutoNum type="arabicPeriod"/>
                </a:pPr>
                <a:r>
                  <a:rPr lang="zh-CN" altLang="zh-CN" dirty="0"/>
                  <a:t>剩下的行（不小于</a:t>
                </a:r>
                <a:r>
                  <a:rPr lang="en-US" altLang="zh-CN" dirty="0"/>
                  <a:t> 1</a:t>
                </a:r>
                <a:r>
                  <a:rPr lang="zh-CN" altLang="zh-CN" dirty="0"/>
                  <a:t>）全部是红色的。</a:t>
                </a:r>
              </a:p>
              <a:p>
                <a:r>
                  <a:rPr lang="zh-CN" altLang="zh-CN" dirty="0"/>
                  <a:t>有一个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的</a:t>
                </a:r>
                <a:r>
                  <a:rPr lang="zh-CN" altLang="en-US" dirty="0"/>
                  <a:t>矩阵</a:t>
                </a:r>
                <a:r>
                  <a:rPr lang="zh-CN" altLang="zh-CN" dirty="0"/>
                  <a:t>，每个格子是蓝、白、红色之一。希望改动最少数量的格子，使其变成俄罗斯国旗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至少要修改多少个格子？</a:t>
                </a:r>
                <a:endParaRPr lang="en-US" altLang="zh-CN" sz="2100" dirty="0">
                  <a:solidFill>
                    <a:srgbClr val="ED7D31"/>
                  </a:solidFill>
                  <a:latin typeface="+mn-ea"/>
                </a:endParaRPr>
              </a:p>
              <a:p>
                <a:r>
                  <a:rPr lang="zh-CN" altLang="en-US" dirty="0">
                    <a:solidFill>
                      <a:srgbClr val="ED7D31"/>
                    </a:solidFill>
                  </a:rPr>
                  <a:t>习题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10.2 First Step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（洛谷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P3654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）</a:t>
                </a:r>
                <a:endParaRPr lang="en-US" altLang="zh-CN" dirty="0">
                  <a:solidFill>
                    <a:srgbClr val="ED7D31"/>
                  </a:solidFill>
                </a:endParaRPr>
              </a:p>
              <a:p>
                <a:r>
                  <a:rPr lang="en-US" altLang="zh-CN" dirty="0" err="1"/>
                  <a:t>现有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≤100)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err="1"/>
                  <a:t>小方格组成的篮球场，每个小方格可能是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.</a:t>
                </a:r>
                <a:r>
                  <a:rPr lang="en-US" altLang="zh-CN" dirty="0"/>
                  <a:t>（</a:t>
                </a:r>
                <a:r>
                  <a:rPr lang="en-US" altLang="zh-CN" dirty="0" err="1"/>
                  <a:t>空地</a:t>
                </a:r>
                <a:r>
                  <a:rPr lang="en-US" altLang="zh-CN" dirty="0"/>
                  <a:t>）</a:t>
                </a:r>
                <a:r>
                  <a:rPr lang="zh-CN" altLang="en-US" dirty="0"/>
                  <a:t>或</a:t>
                </a:r>
                <a:r>
                  <a:rPr lang="en-US" altLang="zh-CN" dirty="0" err="1"/>
                  <a:t>者是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#</a:t>
                </a:r>
                <a:r>
                  <a:rPr lang="en-US" altLang="zh-CN" dirty="0"/>
                  <a:t>（障碍）。</a:t>
                </a:r>
              </a:p>
              <a:p>
                <a:r>
                  <a:rPr lang="zh-CN" altLang="zh-CN" dirty="0"/>
                  <a:t>现在有一列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的队员，每人占用一小格，排成一排站在空地上（可横可竖），求站位方案数量。</a:t>
                </a:r>
              </a:p>
              <a:p>
                <a:pPr lvl="1"/>
                <a:endParaRPr lang="en-US" altLang="zh-CN" sz="21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E9FAC-25EB-4E26-A29A-C3CC677C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 r="-4250" b="-8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956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DFF7C-B1B9-499C-A75A-D84C2BDC9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E9FAC-25EB-4E26-A29A-C3CC677C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>
                    <a:solidFill>
                      <a:srgbClr val="ED7D31"/>
                    </a:solidFill>
                  </a:rPr>
                  <a:t>习题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10.3 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回文质数（</a:t>
                </a:r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洛谷</a:t>
                </a:r>
                <a:r>
                  <a:rPr lang="en-US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 P1217</a:t>
                </a:r>
                <a:r>
                  <a:rPr lang="zh-CN" altLang="en-US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UASCO Training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）</a:t>
                </a:r>
                <a:endParaRPr lang="en-US" altLang="zh-CN" dirty="0">
                  <a:solidFill>
                    <a:srgbClr val="ED7D31"/>
                  </a:solidFill>
                </a:endParaRPr>
              </a:p>
              <a:p>
                <a:r>
                  <a:rPr lang="zh-CN" altLang="zh-CN" dirty="0"/>
                  <a:t>写一个程序来找出范围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](5≤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dirty="0"/>
                  <a:t>间的所有回文质数。</a:t>
                </a:r>
                <a:endParaRPr lang="en-US" altLang="zh-CN" dirty="0"/>
              </a:p>
              <a:p>
                <a:r>
                  <a:rPr lang="zh-CN" altLang="zh-CN" dirty="0"/>
                  <a:t>例如</a:t>
                </a:r>
                <a:r>
                  <a:rPr lang="en-US" altLang="zh-CN" dirty="0"/>
                  <a:t> 151 </a:t>
                </a:r>
                <a:r>
                  <a:rPr lang="zh-CN" altLang="zh-CN" dirty="0"/>
                  <a:t>既是一个质数又是一个回文数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从左到右和从右到左是看一样的</a:t>
                </a:r>
                <a:r>
                  <a:rPr lang="en-US" altLang="zh-CN" dirty="0"/>
                  <a:t>)</a:t>
                </a:r>
                <a:r>
                  <a:rPr lang="zh-CN" altLang="zh-CN" dirty="0"/>
                  <a:t>，所以</a:t>
                </a:r>
                <a:r>
                  <a:rPr lang="en-US" altLang="zh-CN" dirty="0"/>
                  <a:t> 151 </a:t>
                </a:r>
                <a:r>
                  <a:rPr lang="zh-CN" altLang="zh-CN" dirty="0"/>
                  <a:t>是回文质数。</a:t>
                </a:r>
              </a:p>
              <a:p>
                <a:r>
                  <a:rPr lang="zh-CN" altLang="en-US" dirty="0">
                    <a:solidFill>
                      <a:srgbClr val="ED7D31"/>
                    </a:solidFill>
                  </a:rPr>
                  <a:t>习题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10.4 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火柴棒等式 （洛谷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P1149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NOIP 2008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）</a:t>
                </a:r>
                <a:endParaRPr lang="en-US" altLang="zh-CN" dirty="0">
                  <a:solidFill>
                    <a:srgbClr val="ED7D31"/>
                  </a:solidFill>
                </a:endParaRPr>
              </a:p>
              <a:p>
                <a:r>
                  <a:rPr lang="zh-CN" altLang="en-US" dirty="0">
                    <a:solidFill>
                      <a:srgbClr val="2E75B6"/>
                    </a:solidFill>
                    <a:latin typeface="+mn-ea"/>
                  </a:rPr>
                  <a:t>给你 </a:t>
                </a:r>
                <a:r>
                  <a:rPr lang="en-US" altLang="zh-CN" dirty="0">
                    <a:solidFill>
                      <a:srgbClr val="2E75B6"/>
                    </a:solidFill>
                    <a:latin typeface="+mn-ea"/>
                  </a:rPr>
                  <a:t>n </a:t>
                </a:r>
                <a:r>
                  <a:rPr lang="zh-CN" altLang="en-US" dirty="0">
                    <a:solidFill>
                      <a:srgbClr val="2E75B6"/>
                    </a:solidFill>
                    <a:latin typeface="+mn-ea"/>
                  </a:rPr>
                  <a:t>根火柴棍，你可以拼出多少个形如“</a:t>
                </a:r>
                <a:r>
                  <a:rPr lang="en-US" altLang="zh-CN" dirty="0">
                    <a:solidFill>
                      <a:srgbClr val="2E75B6"/>
                    </a:solidFill>
                    <a:latin typeface="+mn-ea"/>
                  </a:rPr>
                  <a:t>A+B=C”</a:t>
                </a:r>
                <a:r>
                  <a:rPr lang="zh-CN" altLang="en-US" dirty="0">
                    <a:solidFill>
                      <a:srgbClr val="2E75B6"/>
                    </a:solidFill>
                    <a:latin typeface="+mn-ea"/>
                  </a:rPr>
                  <a:t>的等式？</a:t>
                </a:r>
                <a:endParaRPr lang="en-US" altLang="zh-CN" dirty="0">
                  <a:solidFill>
                    <a:srgbClr val="2E75B6"/>
                  </a:solidFill>
                  <a:latin typeface="+mn-ea"/>
                </a:endParaRPr>
              </a:p>
              <a:p>
                <a:r>
                  <a:rPr lang="zh-CN" altLang="en-US" dirty="0">
                    <a:solidFill>
                      <a:srgbClr val="2E75B6"/>
                    </a:solidFill>
                    <a:latin typeface="+mn-ea"/>
                  </a:rPr>
                  <a:t>等式中的 </a:t>
                </a:r>
                <a:r>
                  <a:rPr lang="en-US" altLang="zh-CN" dirty="0">
                    <a:solidFill>
                      <a:srgbClr val="2E75B6"/>
                    </a:solidFill>
                    <a:latin typeface="+mn-ea"/>
                  </a:rPr>
                  <a:t>A</a:t>
                </a:r>
                <a:r>
                  <a:rPr lang="zh-CN" altLang="en-US" dirty="0">
                    <a:solidFill>
                      <a:srgbClr val="2E75B6"/>
                    </a:solidFill>
                    <a:latin typeface="+mn-ea"/>
                  </a:rPr>
                  <a:t>、</a:t>
                </a:r>
                <a:r>
                  <a:rPr lang="en-US" altLang="zh-CN" dirty="0">
                    <a:solidFill>
                      <a:srgbClr val="2E75B6"/>
                    </a:solidFill>
                    <a:latin typeface="+mn-ea"/>
                  </a:rPr>
                  <a:t>B</a:t>
                </a:r>
                <a:r>
                  <a:rPr lang="zh-CN" altLang="en-US" dirty="0">
                    <a:solidFill>
                      <a:srgbClr val="2E75B6"/>
                    </a:solidFill>
                    <a:latin typeface="+mn-ea"/>
                  </a:rPr>
                  <a:t>、</a:t>
                </a:r>
                <a:r>
                  <a:rPr lang="en-US" altLang="zh-CN" dirty="0">
                    <a:solidFill>
                      <a:srgbClr val="2E75B6"/>
                    </a:solidFill>
                    <a:latin typeface="+mn-ea"/>
                  </a:rPr>
                  <a:t>C </a:t>
                </a:r>
                <a:r>
                  <a:rPr lang="zh-CN" altLang="en-US" dirty="0">
                    <a:solidFill>
                      <a:srgbClr val="2E75B6"/>
                    </a:solidFill>
                    <a:latin typeface="+mn-ea"/>
                  </a:rPr>
                  <a:t>是用火柴棍拼出的整数（若该数非零，则最高位不能是 </a:t>
                </a:r>
                <a:r>
                  <a:rPr lang="en-US" altLang="zh-CN" dirty="0">
                    <a:solidFill>
                      <a:srgbClr val="2E75B6"/>
                    </a:solidFill>
                    <a:latin typeface="+mn-ea"/>
                  </a:rPr>
                  <a:t>0</a:t>
                </a:r>
                <a:r>
                  <a:rPr lang="zh-CN" altLang="en-US" dirty="0">
                    <a:solidFill>
                      <a:srgbClr val="2E75B6"/>
                    </a:solidFill>
                    <a:latin typeface="+mn-ea"/>
                  </a:rPr>
                  <a:t>），问能拼成多少种不同的等式。</a:t>
                </a:r>
                <a:br>
                  <a:rPr lang="en-US" altLang="zh-CN" dirty="0">
                    <a:solidFill>
                      <a:srgbClr val="2E75B6"/>
                    </a:solidFill>
                    <a:latin typeface="+mn-ea"/>
                  </a:rPr>
                </a:br>
                <a:br>
                  <a:rPr lang="en-US" altLang="zh-CN" dirty="0">
                    <a:solidFill>
                      <a:srgbClr val="2E75B6"/>
                    </a:solidFill>
                    <a:latin typeface="+mn-ea"/>
                  </a:rPr>
                </a:br>
                <a:br>
                  <a:rPr lang="en-US" altLang="zh-CN" dirty="0">
                    <a:solidFill>
                      <a:srgbClr val="2E75B6"/>
                    </a:solidFill>
                    <a:latin typeface="+mn-ea"/>
                  </a:rPr>
                </a:br>
                <a:endParaRPr lang="en-US" altLang="zh-CN" dirty="0">
                  <a:solidFill>
                    <a:srgbClr val="2E75B6"/>
                  </a:solidFill>
                  <a:latin typeface="+mn-ea"/>
                </a:endParaRPr>
              </a:p>
              <a:p>
                <a:r>
                  <a:rPr lang="zh-CN" altLang="en-US" dirty="0">
                    <a:solidFill>
                      <a:srgbClr val="2E75B6"/>
                    </a:solidFill>
                    <a:latin typeface="+mn-ea"/>
                  </a:rPr>
                  <a:t>用火柴棍拼数字 </a:t>
                </a:r>
                <a:r>
                  <a:rPr lang="en-US" altLang="zh-CN" dirty="0">
                    <a:solidFill>
                      <a:srgbClr val="2E75B6"/>
                    </a:solidFill>
                    <a:latin typeface="+mn-ea"/>
                  </a:rPr>
                  <a:t>0-9 </a:t>
                </a:r>
                <a:r>
                  <a:rPr lang="zh-CN" altLang="en-US" dirty="0">
                    <a:solidFill>
                      <a:srgbClr val="2E75B6"/>
                    </a:solidFill>
                    <a:latin typeface="+mn-ea"/>
                  </a:rPr>
                  <a:t>的拼法如图所示。</a:t>
                </a:r>
                <a:endParaRPr lang="en-US" altLang="zh-CN" dirty="0">
                  <a:solidFill>
                    <a:srgbClr val="2E75B6"/>
                  </a:solidFill>
                  <a:latin typeface="+mn-ea"/>
                </a:endParaRPr>
              </a:p>
              <a:p>
                <a:pPr lvl="1"/>
                <a:endParaRPr lang="en-US" altLang="zh-CN" sz="21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6E9FAC-25EB-4E26-A29A-C3CC677C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 r="-4250" b="-4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EBEA7537-21BD-4C9D-BDCC-152AD96885ED}"/>
              </a:ext>
            </a:extLst>
          </p:cNvPr>
          <p:cNvGrpSpPr/>
          <p:nvPr/>
        </p:nvGrpSpPr>
        <p:grpSpPr>
          <a:xfrm>
            <a:off x="1680158" y="4940280"/>
            <a:ext cx="5780853" cy="893380"/>
            <a:chOff x="3353849" y="3291758"/>
            <a:chExt cx="4380230" cy="676926"/>
          </a:xfrm>
        </p:grpSpPr>
        <p:pic>
          <p:nvPicPr>
            <p:cNvPr id="5" name="Picture" title="fig:">
              <a:extLst>
                <a:ext uri="{FF2B5EF4-FFF2-40B4-BE49-F238E27FC236}">
                  <a16:creationId xmlns:a16="http://schemas.microsoft.com/office/drawing/2014/main" id="{A3263D75-4C08-4121-A0E5-652A566EDE42}"/>
                </a:ext>
              </a:extLst>
            </p:cNvPr>
            <p:cNvPicPr/>
            <p:nvPr/>
          </p:nvPicPr>
          <p:blipFill rotWithShape="1">
            <a:blip r:embed="rId3"/>
            <a:srcRect b="51350"/>
            <a:stretch/>
          </p:blipFill>
          <p:spPr bwMode="auto">
            <a:xfrm>
              <a:off x="3353849" y="3291758"/>
              <a:ext cx="2190115" cy="641334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  <p:pic>
          <p:nvPicPr>
            <p:cNvPr id="6" name="Picture" title="fig:">
              <a:extLst>
                <a:ext uri="{FF2B5EF4-FFF2-40B4-BE49-F238E27FC236}">
                  <a16:creationId xmlns:a16="http://schemas.microsoft.com/office/drawing/2014/main" id="{C28BCD01-D82E-4EE2-8DEA-3A27D704C8F3}"/>
                </a:ext>
              </a:extLst>
            </p:cNvPr>
            <p:cNvPicPr/>
            <p:nvPr/>
          </p:nvPicPr>
          <p:blipFill rotWithShape="1">
            <a:blip r:embed="rId3"/>
            <a:srcRect t="48650"/>
            <a:stretch/>
          </p:blipFill>
          <p:spPr bwMode="auto">
            <a:xfrm>
              <a:off x="5543964" y="3291758"/>
              <a:ext cx="2190115" cy="676926"/>
            </a:xfrm>
            <a:prstGeom prst="rect">
              <a:avLst/>
            </a:prstGeom>
            <a:noFill/>
            <a:ln w="9525">
              <a:noFill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4378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D5DFE7C-BA86-4589-B33E-984E04C7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10 </a:t>
            </a:r>
            <a:r>
              <a:rPr lang="zh-CN" altLang="en-US" dirty="0"/>
              <a:t>章 暴力枚举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764156-D37F-4E7B-B913-B3365354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2048932"/>
            <a:ext cx="7889531" cy="4140671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hlinkClick r:id="rId2" action="ppaction://hlinksldjump"/>
              </a:rPr>
              <a:t>循环枚举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>
                <a:hlinkClick r:id="rId3" action="ppaction://hlinksldjump"/>
              </a:rPr>
              <a:t>子集枚举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hlinkClick r:id="rId4" action="ppaction://hlinksldjump"/>
              </a:rPr>
              <a:t>排列枚举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>
                <a:hlinkClick r:id="rId5" action="ppaction://hlinksldjump"/>
              </a:rPr>
              <a:t>课后习题与实验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0582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solidFill>
                  <a:srgbClr val="ED7D31"/>
                </a:solidFill>
              </a:rPr>
              <a:t>习题 </a:t>
            </a:r>
            <a:r>
              <a:rPr lang="en-US" altLang="zh-CN" dirty="0">
                <a:solidFill>
                  <a:srgbClr val="ED7D31"/>
                </a:solidFill>
              </a:rPr>
              <a:t>10.5 </a:t>
            </a:r>
            <a:r>
              <a:rPr lang="zh-CN" altLang="en-US" dirty="0">
                <a:solidFill>
                  <a:srgbClr val="ED7D31"/>
                </a:solidFill>
              </a:rPr>
              <a:t>妖梦拼木棒（洛谷 </a:t>
            </a:r>
            <a:r>
              <a:rPr lang="en-US" altLang="zh-CN" dirty="0">
                <a:solidFill>
                  <a:srgbClr val="ED7D31"/>
                </a:solidFill>
              </a:rPr>
              <a:t>P3799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>
                <a:solidFill>
                  <a:srgbClr val="2E75B6"/>
                </a:solidFill>
                <a:latin typeface="+mn-ea"/>
              </a:rPr>
              <a:t>现有 </a:t>
            </a:r>
            <a:r>
              <a:rPr lang="en-US" altLang="zh-CN" dirty="0">
                <a:solidFill>
                  <a:srgbClr val="2E75B6"/>
                </a:solidFill>
                <a:latin typeface="+mn-ea"/>
              </a:rPr>
              <a:t>n(n≤100000) </a:t>
            </a:r>
            <a:r>
              <a:rPr lang="zh-CN" altLang="en-US" dirty="0">
                <a:solidFill>
                  <a:srgbClr val="2E75B6"/>
                </a:solidFill>
                <a:latin typeface="+mn-ea"/>
              </a:rPr>
              <a:t>根长度不超过 </a:t>
            </a:r>
            <a:r>
              <a:rPr lang="en-US" altLang="zh-CN" dirty="0">
                <a:solidFill>
                  <a:srgbClr val="2E75B6"/>
                </a:solidFill>
                <a:latin typeface="+mn-ea"/>
              </a:rPr>
              <a:t>5000 </a:t>
            </a:r>
            <a:r>
              <a:rPr lang="zh-CN" altLang="en-US" dirty="0">
                <a:solidFill>
                  <a:srgbClr val="2E75B6"/>
                </a:solidFill>
                <a:latin typeface="+mn-ea"/>
              </a:rPr>
              <a:t>的木棒，从中选取 </a:t>
            </a:r>
            <a:r>
              <a:rPr lang="en-US" altLang="zh-CN" dirty="0">
                <a:solidFill>
                  <a:srgbClr val="2E75B6"/>
                </a:solidFill>
                <a:latin typeface="+mn-ea"/>
              </a:rPr>
              <a:t>4 </a:t>
            </a:r>
            <a:r>
              <a:rPr lang="zh-CN" altLang="en-US" dirty="0">
                <a:solidFill>
                  <a:srgbClr val="2E75B6"/>
                </a:solidFill>
                <a:latin typeface="+mn-ea"/>
              </a:rPr>
              <a:t>根组成一个等边三角形，请问有几种选法？</a:t>
            </a:r>
            <a:endParaRPr lang="en-US" altLang="zh-CN" dirty="0">
              <a:solidFill>
                <a:srgbClr val="ED7D31"/>
              </a:solidFill>
              <a:latin typeface="+mn-ea"/>
            </a:endParaRPr>
          </a:p>
          <a:p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>
                <a:solidFill>
                  <a:srgbClr val="ED7D31"/>
                </a:solidFill>
              </a:rPr>
              <a:t>习题 </a:t>
            </a:r>
            <a:r>
              <a:rPr lang="en-US" altLang="zh-CN" dirty="0">
                <a:solidFill>
                  <a:srgbClr val="ED7D31"/>
                </a:solidFill>
              </a:rPr>
              <a:t>10.6 kkksc03 </a:t>
            </a:r>
            <a:r>
              <a:rPr lang="zh-CN" altLang="en-US" dirty="0">
                <a:solidFill>
                  <a:srgbClr val="ED7D31"/>
                </a:solidFill>
              </a:rPr>
              <a:t>考前临时抱佛脚（</a:t>
            </a:r>
            <a:r>
              <a:rPr lang="zh-CN" altLang="zh-CN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</a:rPr>
              <a:t>洛谷</a:t>
            </a:r>
            <a:r>
              <a:rPr lang="en-US" altLang="zh-CN" dirty="0">
                <a:solidFill>
                  <a:srgbClr val="ED7D31"/>
                </a:solidFill>
                <a:effectLst/>
                <a:latin typeface="+mn-ea"/>
                <a:cs typeface="Times New Roman" panose="02020603050405020304" pitchFamily="18" charset="0"/>
              </a:rPr>
              <a:t> P2392</a:t>
            </a:r>
            <a:r>
              <a:rPr lang="zh-CN" altLang="en-US" dirty="0">
                <a:solidFill>
                  <a:srgbClr val="ED7D31"/>
                </a:solidFill>
              </a:rPr>
              <a:t>）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有四个科目的作业，每个科目有不超过</a:t>
            </a:r>
            <a:r>
              <a:rPr lang="en-US" altLang="zh-CN" dirty="0"/>
              <a:t>20</a:t>
            </a:r>
            <a:r>
              <a:rPr lang="zh-CN" altLang="en-US" dirty="0"/>
              <a:t>题，解决每道题都需要一定的时间。</a:t>
            </a:r>
            <a:r>
              <a:rPr lang="en-US" altLang="zh-CN" dirty="0" err="1"/>
              <a:t>kkk</a:t>
            </a:r>
            <a:r>
              <a:rPr lang="en-US" altLang="zh-CN" dirty="0"/>
              <a:t> </a:t>
            </a:r>
            <a:r>
              <a:rPr lang="zh-CN" altLang="en-US" dirty="0"/>
              <a:t>可以同时处理同一科目的两道不同的题，求他完成所有题目所需要的时间。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13309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B4865-F776-43D6-A480-676B15F6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参考阅读材料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C61F7-0235-4A0C-8281-DD893FE9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以下的内容限于课件篇幅未能详细阐述。如果学有余力，可自行翻阅课本作为扩展学习。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ED7D31"/>
                </a:solidFill>
              </a:rPr>
              <a:t>P149 </a:t>
            </a:r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10.5</a:t>
            </a:r>
            <a:r>
              <a:rPr lang="zh-CN" altLang="en-US" dirty="0">
                <a:solidFill>
                  <a:srgbClr val="2E75B6"/>
                </a:solidFill>
              </a:rPr>
              <a:t>：按照字典序来枚举子集</a:t>
            </a:r>
            <a:endParaRPr lang="en-US" altLang="zh-CN" dirty="0">
              <a:solidFill>
                <a:srgbClr val="2E75B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ED7D31"/>
                </a:solidFill>
              </a:rPr>
              <a:t>P151 </a:t>
            </a:r>
            <a:r>
              <a:rPr lang="zh-CN" altLang="en-US" dirty="0">
                <a:solidFill>
                  <a:srgbClr val="ED7D31"/>
                </a:solidFill>
              </a:rPr>
              <a:t>例 </a:t>
            </a:r>
            <a:r>
              <a:rPr lang="en-US" altLang="zh-CN" dirty="0">
                <a:solidFill>
                  <a:srgbClr val="ED7D31"/>
                </a:solidFill>
              </a:rPr>
              <a:t>10.7</a:t>
            </a:r>
            <a:r>
              <a:rPr lang="zh-CN" altLang="en-US" dirty="0">
                <a:solidFill>
                  <a:srgbClr val="2E75B6"/>
                </a:solidFill>
              </a:rPr>
              <a:t>：熟练使用 </a:t>
            </a:r>
            <a:r>
              <a:rPr lang="en-US" altLang="zh-CN" dirty="0" err="1"/>
              <a:t>next_permutation</a:t>
            </a:r>
            <a:r>
              <a:rPr lang="en-US" altLang="zh-CN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习题 </a:t>
            </a:r>
            <a:r>
              <a:rPr lang="en-US" altLang="zh-CN" dirty="0"/>
              <a:t>17.7</a:t>
            </a:r>
            <a:r>
              <a:rPr lang="zh-CN" altLang="en-US" dirty="0"/>
              <a:t>，</a:t>
            </a:r>
            <a:r>
              <a:rPr lang="en-US" altLang="zh-CN" dirty="0"/>
              <a:t> 17.8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103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73618-D5B6-4293-9690-4DE5EDEF9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统计方形加强版（选读）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00EA91-0205-4635-A1EC-DBC765969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老师，还能再给力点吗？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2"/>
                    </a:solidFill>
                  </a:rPr>
                  <a:t>思路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5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（选读）：</a:t>
                </a:r>
                <a:r>
                  <a:rPr lang="zh-CN" altLang="en-US" dirty="0"/>
                  <a:t>我们是否有办法把正方形个数也算个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公式</a:t>
                </a:r>
                <a:r>
                  <a:rPr lang="zh-CN" altLang="en-US" dirty="0"/>
                  <a:t>出来？</a:t>
                </a:r>
                <a:endParaRPr lang="en-US" altLang="zh-CN" dirty="0"/>
              </a:p>
              <a:p>
                <a:r>
                  <a:rPr lang="zh-CN" altLang="en-US" dirty="0"/>
                  <a:t>如果 </a:t>
                </a:r>
                <a:r>
                  <a:rPr lang="en-US" altLang="zh-CN" dirty="0"/>
                  <a:t>n=m</a:t>
                </a:r>
                <a:r>
                  <a:rPr lang="zh-CN" altLang="en-US" dirty="0"/>
                  <a:t>，枚举正方形边长，有 </a:t>
                </a:r>
                <a:r>
                  <a:rPr lang="en-US" altLang="zh-CN" dirty="0"/>
                  <a:t>1×1 </a:t>
                </a:r>
                <a:r>
                  <a:rPr lang="zh-CN" altLang="en-US" dirty="0"/>
                  <a:t>个 </a:t>
                </a:r>
                <a:r>
                  <a:rPr lang="en-US" altLang="zh-CN" dirty="0" err="1"/>
                  <a:t>n×n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的正方形，</a:t>
                </a:r>
                <a:r>
                  <a:rPr lang="en-US" altLang="zh-CN" dirty="0"/>
                  <a:t>2×2 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(n-1)×(n-1) </a:t>
                </a:r>
                <a:r>
                  <a:rPr lang="zh-CN" altLang="en-US" dirty="0"/>
                  <a:t>的正方形，</a:t>
                </a:r>
                <a:r>
                  <a:rPr lang="en-US" altLang="zh-CN" dirty="0"/>
                  <a:t>……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n×n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 </a:t>
                </a:r>
                <a:r>
                  <a:rPr lang="en-US" altLang="zh-CN" dirty="0"/>
                  <a:t>1×1 </a:t>
                </a:r>
                <a:r>
                  <a:rPr lang="zh-CN" altLang="en-US" dirty="0"/>
                  <a:t>的正方形。</a:t>
                </a:r>
                <a:endParaRPr lang="en-US" altLang="zh-CN" dirty="0"/>
              </a:p>
              <a:p>
                <a:r>
                  <a:rPr lang="zh-CN" altLang="en-US" dirty="0"/>
                  <a:t>一共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dirty="0"/>
                  <a:t>个正方形。</a:t>
                </a:r>
                <a:endParaRPr lang="en-US" altLang="zh-CN" dirty="0"/>
              </a:p>
              <a:p>
                <a:r>
                  <a:rPr lang="zh-CN" altLang="en-US" dirty="0"/>
                  <a:t>不妨设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≤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（反之只要旋转一下就好）。一个 </a:t>
                </a:r>
                <a:r>
                  <a:rPr lang="en-US" altLang="zh-CN" dirty="0" err="1"/>
                  <a:t>n×m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的长方形相当于一个 </a:t>
                </a:r>
                <a:r>
                  <a:rPr lang="en-US" altLang="zh-CN" dirty="0" err="1"/>
                  <a:t>n×n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的正方形，和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剩余</a:t>
                </a:r>
                <a:r>
                  <a:rPr lang="zh-CN" altLang="en-US" dirty="0"/>
                  <a:t>的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n×(m-n) </a:t>
                </a:r>
                <a:r>
                  <a:rPr lang="zh-CN" altLang="en-US" dirty="0"/>
                  <a:t>的部分。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那么考虑剩余部分。每次添加一行，这一行会带来多少的贡献？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00EA91-0205-4635-A1EC-DBC765969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 r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2029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4E20E-3929-4B16-95F3-ADFFF9D4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统计方形加强版（选读）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977712-1256-4814-8B12-E01B870115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819" y="1717291"/>
                <a:ext cx="7889531" cy="497590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它带来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 </a:t>
                </a:r>
                <a:r>
                  <a:rPr lang="en-US" altLang="zh-CN" dirty="0"/>
                  <a:t>1×1</a:t>
                </a:r>
                <a:r>
                  <a:rPr lang="zh-CN" altLang="en-US" dirty="0"/>
                  <a:t>、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n-1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 </a:t>
                </a:r>
                <a:r>
                  <a:rPr lang="en-US" altLang="zh-CN" dirty="0"/>
                  <a:t>2×2 …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1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 </a:t>
                </a:r>
                <a:r>
                  <a:rPr lang="en-US" altLang="zh-CN" dirty="0" err="1"/>
                  <a:t>n×n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正方形，共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accent2"/>
                    </a:solidFill>
                  </a:rPr>
                  <a:t> 个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由于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≤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，所以一定有足够的行来形成正方形。</a:t>
                </a:r>
                <a:endParaRPr lang="en-US" altLang="zh-CN" dirty="0"/>
              </a:p>
              <a:p>
                <a:r>
                  <a:rPr lang="zh-CN" altLang="en-US" dirty="0"/>
                  <a:t>一共需要添加 </a:t>
                </a:r>
                <a:r>
                  <a:rPr lang="en-US" altLang="zh-CN" dirty="0"/>
                  <a:t>(m-n) </a:t>
                </a:r>
                <a:r>
                  <a:rPr lang="zh-CN" altLang="en-US" dirty="0"/>
                  <a:t>行。所以总的正方形个数为：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chemeClr val="accent2"/>
                  </a:solidFill>
                </a:endParaRPr>
              </a:p>
              <a:p>
                <a:r>
                  <a:rPr lang="zh-CN" altLang="en-US" dirty="0"/>
                  <a:t>结合思路 </a:t>
                </a:r>
                <a:r>
                  <a:rPr lang="en-US" altLang="zh-CN" dirty="0"/>
                  <a:t>4 </a:t>
                </a:r>
                <a:r>
                  <a:rPr lang="zh-CN" altLang="en-US" dirty="0"/>
                  <a:t>中的长方形个数计算方法，可以得到最终代码：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最终，我们使用了数学，完全消除了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枚举</a:t>
                </a:r>
                <a:r>
                  <a:rPr lang="zh-CN" altLang="en-US" dirty="0"/>
                  <a:t>，时间复杂度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977712-1256-4814-8B12-E01B87011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819" y="1717291"/>
                <a:ext cx="7889531" cy="4975903"/>
              </a:xfrm>
              <a:blipFill>
                <a:blip r:embed="rId2"/>
                <a:stretch>
                  <a:fillRect l="-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92C1EA55-339C-46B8-BC1C-EF0AF3E87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26787"/>
              </p:ext>
            </p:extLst>
          </p:nvPr>
        </p:nvGraphicFramePr>
        <p:xfrm>
          <a:off x="2183315" y="2285220"/>
          <a:ext cx="723228" cy="79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07">
                  <a:extLst>
                    <a:ext uri="{9D8B030D-6E8A-4147-A177-3AD203B41FA5}">
                      <a16:colId xmlns:a16="http://schemas.microsoft.com/office/drawing/2014/main" val="4147122838"/>
                    </a:ext>
                  </a:extLst>
                </a:gridCol>
                <a:gridCol w="180807">
                  <a:extLst>
                    <a:ext uri="{9D8B030D-6E8A-4147-A177-3AD203B41FA5}">
                      <a16:colId xmlns:a16="http://schemas.microsoft.com/office/drawing/2014/main" val="2443884934"/>
                    </a:ext>
                  </a:extLst>
                </a:gridCol>
                <a:gridCol w="180807">
                  <a:extLst>
                    <a:ext uri="{9D8B030D-6E8A-4147-A177-3AD203B41FA5}">
                      <a16:colId xmlns:a16="http://schemas.microsoft.com/office/drawing/2014/main" val="1847888802"/>
                    </a:ext>
                  </a:extLst>
                </a:gridCol>
                <a:gridCol w="180807">
                  <a:extLst>
                    <a:ext uri="{9D8B030D-6E8A-4147-A177-3AD203B41FA5}">
                      <a16:colId xmlns:a16="http://schemas.microsoft.com/office/drawing/2014/main" val="315066627"/>
                    </a:ext>
                  </a:extLst>
                </a:gridCol>
              </a:tblGrid>
              <a:tr h="159688"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337675"/>
                  </a:ext>
                </a:extLst>
              </a:tr>
              <a:tr h="159688"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32852"/>
                  </a:ext>
                </a:extLst>
              </a:tr>
              <a:tr h="159688"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33183"/>
                  </a:ext>
                </a:extLst>
              </a:tr>
              <a:tr h="159688"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05098"/>
                  </a:ext>
                </a:extLst>
              </a:tr>
              <a:tr h="159688"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325185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EC87520-BC5E-4C15-8E50-ED73F6E61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391076"/>
              </p:ext>
            </p:extLst>
          </p:nvPr>
        </p:nvGraphicFramePr>
        <p:xfrm>
          <a:off x="3510236" y="2285220"/>
          <a:ext cx="723228" cy="79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07">
                  <a:extLst>
                    <a:ext uri="{9D8B030D-6E8A-4147-A177-3AD203B41FA5}">
                      <a16:colId xmlns:a16="http://schemas.microsoft.com/office/drawing/2014/main" val="4147122838"/>
                    </a:ext>
                  </a:extLst>
                </a:gridCol>
                <a:gridCol w="180807">
                  <a:extLst>
                    <a:ext uri="{9D8B030D-6E8A-4147-A177-3AD203B41FA5}">
                      <a16:colId xmlns:a16="http://schemas.microsoft.com/office/drawing/2014/main" val="2443884934"/>
                    </a:ext>
                  </a:extLst>
                </a:gridCol>
                <a:gridCol w="180807">
                  <a:extLst>
                    <a:ext uri="{9D8B030D-6E8A-4147-A177-3AD203B41FA5}">
                      <a16:colId xmlns:a16="http://schemas.microsoft.com/office/drawing/2014/main" val="1847888802"/>
                    </a:ext>
                  </a:extLst>
                </a:gridCol>
                <a:gridCol w="180807">
                  <a:extLst>
                    <a:ext uri="{9D8B030D-6E8A-4147-A177-3AD203B41FA5}">
                      <a16:colId xmlns:a16="http://schemas.microsoft.com/office/drawing/2014/main" val="315066627"/>
                    </a:ext>
                  </a:extLst>
                </a:gridCol>
              </a:tblGrid>
              <a:tr h="159688"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337675"/>
                  </a:ext>
                </a:extLst>
              </a:tr>
              <a:tr h="159688"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32852"/>
                  </a:ext>
                </a:extLst>
              </a:tr>
              <a:tr h="159688"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33183"/>
                  </a:ext>
                </a:extLst>
              </a:tr>
              <a:tr h="15968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05098"/>
                  </a:ext>
                </a:extLst>
              </a:tr>
              <a:tr h="15968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325185"/>
                  </a:ext>
                </a:extLst>
              </a:tr>
            </a:tbl>
          </a:graphicData>
        </a:graphic>
      </p:graphicFrame>
      <p:graphicFrame>
        <p:nvGraphicFramePr>
          <p:cNvPr id="10" name="表格 8">
            <a:extLst>
              <a:ext uri="{FF2B5EF4-FFF2-40B4-BE49-F238E27FC236}">
                <a16:creationId xmlns:a16="http://schemas.microsoft.com/office/drawing/2014/main" id="{9973157A-4E1D-4158-8A7C-EE536B516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442779"/>
              </p:ext>
            </p:extLst>
          </p:nvPr>
        </p:nvGraphicFramePr>
        <p:xfrm>
          <a:off x="6164078" y="2285220"/>
          <a:ext cx="723228" cy="79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07">
                  <a:extLst>
                    <a:ext uri="{9D8B030D-6E8A-4147-A177-3AD203B41FA5}">
                      <a16:colId xmlns:a16="http://schemas.microsoft.com/office/drawing/2014/main" val="4147122838"/>
                    </a:ext>
                  </a:extLst>
                </a:gridCol>
                <a:gridCol w="180807">
                  <a:extLst>
                    <a:ext uri="{9D8B030D-6E8A-4147-A177-3AD203B41FA5}">
                      <a16:colId xmlns:a16="http://schemas.microsoft.com/office/drawing/2014/main" val="2443884934"/>
                    </a:ext>
                  </a:extLst>
                </a:gridCol>
                <a:gridCol w="180807">
                  <a:extLst>
                    <a:ext uri="{9D8B030D-6E8A-4147-A177-3AD203B41FA5}">
                      <a16:colId xmlns:a16="http://schemas.microsoft.com/office/drawing/2014/main" val="1847888802"/>
                    </a:ext>
                  </a:extLst>
                </a:gridCol>
                <a:gridCol w="180807">
                  <a:extLst>
                    <a:ext uri="{9D8B030D-6E8A-4147-A177-3AD203B41FA5}">
                      <a16:colId xmlns:a16="http://schemas.microsoft.com/office/drawing/2014/main" val="315066627"/>
                    </a:ext>
                  </a:extLst>
                </a:gridCol>
              </a:tblGrid>
              <a:tr h="15968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337675"/>
                  </a:ext>
                </a:extLst>
              </a:tr>
              <a:tr h="159688"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32852"/>
                  </a:ext>
                </a:extLst>
              </a:tr>
              <a:tr h="159688"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33183"/>
                  </a:ext>
                </a:extLst>
              </a:tr>
              <a:tr h="159688"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05098"/>
                  </a:ext>
                </a:extLst>
              </a:tr>
              <a:tr h="159688"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32518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3B382D2-3ADE-43F6-A2A5-ABD19F0B3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93960"/>
              </p:ext>
            </p:extLst>
          </p:nvPr>
        </p:nvGraphicFramePr>
        <p:xfrm>
          <a:off x="4837157" y="2285220"/>
          <a:ext cx="723228" cy="79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07">
                  <a:extLst>
                    <a:ext uri="{9D8B030D-6E8A-4147-A177-3AD203B41FA5}">
                      <a16:colId xmlns:a16="http://schemas.microsoft.com/office/drawing/2014/main" val="4147122838"/>
                    </a:ext>
                  </a:extLst>
                </a:gridCol>
                <a:gridCol w="180807">
                  <a:extLst>
                    <a:ext uri="{9D8B030D-6E8A-4147-A177-3AD203B41FA5}">
                      <a16:colId xmlns:a16="http://schemas.microsoft.com/office/drawing/2014/main" val="2443884934"/>
                    </a:ext>
                  </a:extLst>
                </a:gridCol>
                <a:gridCol w="180807">
                  <a:extLst>
                    <a:ext uri="{9D8B030D-6E8A-4147-A177-3AD203B41FA5}">
                      <a16:colId xmlns:a16="http://schemas.microsoft.com/office/drawing/2014/main" val="1847888802"/>
                    </a:ext>
                  </a:extLst>
                </a:gridCol>
                <a:gridCol w="180807">
                  <a:extLst>
                    <a:ext uri="{9D8B030D-6E8A-4147-A177-3AD203B41FA5}">
                      <a16:colId xmlns:a16="http://schemas.microsoft.com/office/drawing/2014/main" val="315066627"/>
                    </a:ext>
                  </a:extLst>
                </a:gridCol>
              </a:tblGrid>
              <a:tr h="159688"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337675"/>
                  </a:ext>
                </a:extLst>
              </a:tr>
              <a:tr h="159688"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32852"/>
                  </a:ext>
                </a:extLst>
              </a:tr>
              <a:tr h="15968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33183"/>
                  </a:ext>
                </a:extLst>
              </a:tr>
              <a:tr h="15968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205098"/>
                  </a:ext>
                </a:extLst>
              </a:tr>
              <a:tr h="15968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9108" marR="39108" marT="19554" marB="1955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 marL="39108" marR="39108" marT="19554" marB="1955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32518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2AC49546-EE14-4C03-850D-6A0DFA9D50A9}"/>
              </a:ext>
            </a:extLst>
          </p:cNvPr>
          <p:cNvSpPr txBox="1"/>
          <p:nvPr/>
        </p:nvSpPr>
        <p:spPr>
          <a:xfrm>
            <a:off x="1445312" y="5112556"/>
            <a:ext cx="62505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(n &gt; m) 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 m);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*n+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* (n+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* n /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(n+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* n /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(m-n);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rec = n * (n+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* m * (m+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/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squ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41153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42816-51D2-4B95-9141-A9B48B11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烤鸡（选读）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1FB2F2-9D07-40CE-8D79-13E0634649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819" y="1717292"/>
                <a:ext cx="7889531" cy="47978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这题还能再给力点吗？</a:t>
                </a:r>
                <a:endParaRPr lang="en-US" altLang="zh-CN" dirty="0"/>
              </a:p>
              <a:p>
                <a:r>
                  <a:rPr lang="zh-CN" altLang="en-US" dirty="0"/>
                  <a:t>这里，还给出两种思路，同学们可以自行思考：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2"/>
                    </a:solidFill>
                  </a:rPr>
                  <a:t>思路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3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：</a:t>
                </a:r>
                <a:r>
                  <a:rPr lang="zh-CN" altLang="en-US" dirty="0"/>
                  <a:t>直接枚举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的个数。此时，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的个数满足方程组：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=10−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若不要求字典序，便可以此法顺序构造答案。可惜为了保证顺序，需要复杂的算法。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2"/>
                    </a:solidFill>
                  </a:rPr>
                  <a:t>思路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4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 ：</a:t>
                </a:r>
                <a:r>
                  <a:rPr lang="zh-CN" altLang="en-US" dirty="0"/>
                  <a:t>结合思路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，由于有意义的输入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只有</a:t>
                </a:r>
                <a:r>
                  <a:rPr lang="en-US" altLang="zh-CN" dirty="0"/>
                  <a:t>10~30</a:t>
                </a:r>
                <a:r>
                  <a:rPr lang="zh-CN" altLang="en-US" dirty="0"/>
                  <a:t>共</a:t>
                </a:r>
                <a:r>
                  <a:rPr lang="en-US" altLang="zh-CN" dirty="0"/>
                  <a:t>11</a:t>
                </a:r>
                <a:r>
                  <a:rPr lang="zh-CN" altLang="en-US" dirty="0"/>
                  <a:t>种，我们可以将这些答案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预先计算</a:t>
                </a:r>
                <a:r>
                  <a:rPr lang="zh-CN" altLang="en-US" dirty="0"/>
                  <a:t>出来，直接硬编码在</a:t>
                </a:r>
                <a:r>
                  <a:rPr lang="en-US" altLang="zh-CN" dirty="0"/>
                  <a:t>li[n]</a:t>
                </a:r>
                <a:r>
                  <a:rPr lang="zh-CN" altLang="en-US" dirty="0"/>
                  <a:t>数组中；根据输入的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直接打印数组内容即可。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1FB2F2-9D07-40CE-8D79-13E0634649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819" y="1717292"/>
                <a:ext cx="7889531" cy="4797808"/>
              </a:xfrm>
              <a:blipFill>
                <a:blip r:embed="rId2"/>
                <a:stretch>
                  <a:fillRect l="-927" t="-889" r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113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5040D-C467-4180-B4C0-2BEE24CA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小贴士：打表法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FF357-D158-47E4-8059-C3C538DA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思路</a:t>
            </a:r>
            <a:r>
              <a:rPr lang="en-US" altLang="zh-CN" dirty="0"/>
              <a:t>4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rgbClr val="ED7D31"/>
                </a:solidFill>
              </a:rPr>
              <a:t>打表法</a:t>
            </a:r>
            <a:r>
              <a:rPr lang="zh-CN" altLang="en-US" dirty="0"/>
              <a:t>，是一种常用竞赛技巧。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优点：可以</a:t>
            </a:r>
            <a:r>
              <a:rPr lang="zh-CN" altLang="en-US" dirty="0">
                <a:solidFill>
                  <a:srgbClr val="ED7D31"/>
                </a:solidFill>
              </a:rPr>
              <a:t>完全忽略时间限制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缺点：受</a:t>
            </a:r>
            <a:r>
              <a:rPr lang="zh-CN" altLang="en-US" dirty="0">
                <a:solidFill>
                  <a:srgbClr val="ED7D31"/>
                </a:solidFill>
              </a:rPr>
              <a:t>空间限制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ED7D31"/>
                </a:solidFill>
              </a:rPr>
              <a:t>代码长度限制</a:t>
            </a:r>
            <a:r>
              <a:rPr lang="zh-CN" altLang="en-US" dirty="0"/>
              <a:t>；当输入</a:t>
            </a:r>
            <a:r>
              <a:rPr lang="zh-CN" altLang="en-US" dirty="0">
                <a:solidFill>
                  <a:srgbClr val="2E75B6"/>
                </a:solidFill>
              </a:rPr>
              <a:t>规模较大</a:t>
            </a:r>
            <a:r>
              <a:rPr lang="zh-CN" altLang="en-US" dirty="0"/>
              <a:t>时无法使用。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适用情况：</a:t>
            </a:r>
            <a:endParaRPr lang="en-US" altLang="zh-CN" dirty="0"/>
          </a:p>
          <a:p>
            <a:pPr marL="51435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赛场上无法写出正解，可使用此法获取</a:t>
            </a:r>
            <a:r>
              <a:rPr lang="zh-CN" altLang="en-US" dirty="0">
                <a:solidFill>
                  <a:srgbClr val="ED7D31"/>
                </a:solidFill>
              </a:rPr>
              <a:t>部分分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可以手工预处理</a:t>
            </a:r>
            <a:r>
              <a:rPr lang="zh-CN" altLang="en-US" dirty="0">
                <a:solidFill>
                  <a:srgbClr val="ED7D31"/>
                </a:solidFill>
              </a:rPr>
              <a:t>小数据</a:t>
            </a:r>
            <a:r>
              <a:rPr lang="zh-CN" altLang="en-US" dirty="0"/>
              <a:t>，减少暴力枚举规模。</a:t>
            </a:r>
            <a:endParaRPr lang="en-US" altLang="zh-CN" dirty="0"/>
          </a:p>
          <a:p>
            <a:pPr marL="51435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从小数据中</a:t>
            </a:r>
            <a:r>
              <a:rPr lang="zh-CN" altLang="en-US" dirty="0">
                <a:solidFill>
                  <a:srgbClr val="ED7D31"/>
                </a:solidFill>
              </a:rPr>
              <a:t>发现规律</a:t>
            </a:r>
            <a:r>
              <a:rPr lang="zh-CN" altLang="en-US" dirty="0"/>
              <a:t>，从而做出正解。</a:t>
            </a:r>
            <a:endParaRPr lang="en-US" altLang="zh-CN" dirty="0"/>
          </a:p>
          <a:p>
            <a:pPr marL="51435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ED7D31"/>
                </a:solidFill>
              </a:rPr>
              <a:t>提交答案题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34290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2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D6F1C-0A12-429B-8544-515631CC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9A8DC-F924-423A-A154-5D002F1E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一般而言，算法问题可以分为两类：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>
                <a:solidFill>
                  <a:schemeClr val="accent2"/>
                </a:solidFill>
              </a:rPr>
              <a:t>模拟问题（第</a:t>
            </a:r>
            <a:r>
              <a:rPr lang="en-US" altLang="zh-CN" dirty="0">
                <a:solidFill>
                  <a:schemeClr val="accent2"/>
                </a:solidFill>
              </a:rPr>
              <a:t>8</a:t>
            </a:r>
            <a:r>
              <a:rPr lang="zh-CN" altLang="en-US" dirty="0">
                <a:solidFill>
                  <a:schemeClr val="accent2"/>
                </a:solidFill>
              </a:rPr>
              <a:t>章）</a:t>
            </a:r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构造具体描述，使用计算机还原现实规则。</a:t>
            </a:r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每一步的行为大多是</a:t>
            </a:r>
            <a:r>
              <a:rPr lang="zh-CN" altLang="en-US" dirty="0">
                <a:solidFill>
                  <a:schemeClr val="accent2"/>
                </a:solidFill>
              </a:rPr>
              <a:t>简单</a:t>
            </a:r>
            <a:r>
              <a:rPr lang="zh-CN" altLang="en-US" dirty="0"/>
              <a:t>而</a:t>
            </a:r>
            <a:r>
              <a:rPr lang="zh-CN" altLang="en-US" dirty="0">
                <a:solidFill>
                  <a:schemeClr val="accent2"/>
                </a:solidFill>
              </a:rPr>
              <a:t>确定</a:t>
            </a:r>
            <a:r>
              <a:rPr lang="zh-CN" altLang="en-US" dirty="0"/>
              <a:t>的，只需按照既定指示行动。</a:t>
            </a:r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常基于数据结构，</a:t>
            </a:r>
            <a:r>
              <a:rPr lang="zh-CN" altLang="en-US" dirty="0">
                <a:solidFill>
                  <a:schemeClr val="accent2"/>
                </a:solidFill>
              </a:rPr>
              <a:t>优化</a:t>
            </a:r>
            <a:r>
              <a:rPr lang="zh-CN" altLang="en-US" dirty="0"/>
              <a:t>单步操作的复</a:t>
            </a:r>
            <a:r>
              <a:rPr lang="zh-CN" altLang="en-US" dirty="0">
                <a:solidFill>
                  <a:schemeClr val="accent2"/>
                </a:solidFill>
              </a:rPr>
              <a:t>杂度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求解问题（本章）</a:t>
            </a:r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在全部的可能性中，</a:t>
            </a:r>
            <a:r>
              <a:rPr lang="zh-CN" altLang="en-US" dirty="0">
                <a:solidFill>
                  <a:schemeClr val="accent2"/>
                </a:solidFill>
              </a:rPr>
              <a:t>搜索</a:t>
            </a:r>
            <a:r>
              <a:rPr lang="zh-CN" altLang="en-US" dirty="0"/>
              <a:t>可行解或最优解。</a:t>
            </a:r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解是不确定的，需要</a:t>
            </a:r>
            <a:r>
              <a:rPr lang="zh-CN" altLang="en-US" dirty="0">
                <a:solidFill>
                  <a:schemeClr val="accent2"/>
                </a:solidFill>
              </a:rPr>
              <a:t>枚举</a:t>
            </a:r>
            <a:r>
              <a:rPr lang="en-US" altLang="zh-CN" dirty="0">
                <a:solidFill>
                  <a:schemeClr val="accent2"/>
                </a:solidFill>
              </a:rPr>
              <a:t>/</a:t>
            </a:r>
            <a:r>
              <a:rPr lang="zh-CN" altLang="en-US" dirty="0">
                <a:solidFill>
                  <a:schemeClr val="accent2"/>
                </a:solidFill>
              </a:rPr>
              <a:t>遍历</a:t>
            </a:r>
            <a:r>
              <a:rPr lang="en-US" altLang="zh-CN" dirty="0">
                <a:solidFill>
                  <a:schemeClr val="accent2"/>
                </a:solidFill>
              </a:rPr>
              <a:t>/</a:t>
            </a:r>
            <a:r>
              <a:rPr lang="zh-CN" altLang="en-US" dirty="0">
                <a:solidFill>
                  <a:schemeClr val="accent2"/>
                </a:solidFill>
              </a:rPr>
              <a:t>检索</a:t>
            </a:r>
            <a:r>
              <a:rPr lang="zh-CN" altLang="en-US" dirty="0"/>
              <a:t>以尝试所有可能性。</a:t>
            </a:r>
          </a:p>
          <a:p>
            <a:pPr lvl="1"/>
            <a:r>
              <a:rPr lang="en-US" altLang="zh-CN" dirty="0"/>
              <a:t>	</a:t>
            </a:r>
            <a:r>
              <a:rPr lang="zh-CN" altLang="en-US" dirty="0"/>
              <a:t>常使用迭代、搜索等算法求解，优化主要为记忆化、剪枝。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01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E8F02-3415-4CB8-9F63-1B0CA519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枚举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A275EF-8F40-420C-97F0-1672BD9C4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本章我们介绍最简单的</a:t>
            </a:r>
            <a:r>
              <a:rPr lang="zh-CN" altLang="en-US" dirty="0">
                <a:solidFill>
                  <a:srgbClr val="ED7D31"/>
                </a:solidFill>
              </a:rPr>
              <a:t>枚举</a:t>
            </a:r>
            <a:r>
              <a:rPr lang="zh-CN" altLang="en-US" dirty="0"/>
              <a:t>求解算法，这一做法非常直接。</a:t>
            </a:r>
            <a:endParaRPr lang="en-US" altLang="zh-CN" dirty="0"/>
          </a:p>
          <a:p>
            <a:r>
              <a:rPr lang="zh-CN" altLang="en-US" dirty="0"/>
              <a:t>所谓</a:t>
            </a:r>
            <a:r>
              <a:rPr lang="zh-CN" altLang="en-US" dirty="0">
                <a:solidFill>
                  <a:srgbClr val="ED7D31"/>
                </a:solidFill>
              </a:rPr>
              <a:t>枚举</a:t>
            </a:r>
            <a:r>
              <a:rPr lang="zh-CN" altLang="en-US" dirty="0"/>
              <a:t>，即按照一定顺序，不重复、不遗漏地逐个尝试。</a:t>
            </a:r>
            <a:endParaRPr lang="en-US" altLang="zh-CN" dirty="0"/>
          </a:p>
          <a:p>
            <a:r>
              <a:rPr lang="zh-CN" altLang="en-US" dirty="0"/>
              <a:t>虽然需要消耗大量的</a:t>
            </a:r>
            <a:r>
              <a:rPr lang="zh-CN" altLang="en-US" dirty="0">
                <a:solidFill>
                  <a:srgbClr val="ED7D31"/>
                </a:solidFill>
              </a:rPr>
              <a:t>时间</a:t>
            </a:r>
            <a:r>
              <a:rPr lang="zh-CN" altLang="en-US" dirty="0"/>
              <a:t>，但是思路和编程都非常</a:t>
            </a:r>
            <a:r>
              <a:rPr lang="zh-CN" altLang="en-US" dirty="0">
                <a:solidFill>
                  <a:srgbClr val="ED7D31"/>
                </a:solidFill>
              </a:rPr>
              <a:t>简单</a:t>
            </a:r>
            <a:r>
              <a:rPr lang="zh-CN" altLang="en-US" dirty="0"/>
              <a:t>，保证可以取得</a:t>
            </a:r>
            <a:r>
              <a:rPr lang="zh-CN" altLang="en-US" dirty="0">
                <a:solidFill>
                  <a:srgbClr val="ED7D31"/>
                </a:solidFill>
              </a:rPr>
              <a:t>正确结果</a:t>
            </a:r>
            <a:r>
              <a:rPr lang="zh-CN" altLang="en-US" dirty="0"/>
              <a:t>。因而往往也被称为</a:t>
            </a:r>
            <a:r>
              <a:rPr lang="zh-CN" altLang="en-US" dirty="0">
                <a:solidFill>
                  <a:srgbClr val="ED7D31"/>
                </a:solidFill>
              </a:rPr>
              <a:t>暴力</a:t>
            </a:r>
            <a:r>
              <a:rPr lang="zh-CN" altLang="en-US" dirty="0"/>
              <a:t>（</a:t>
            </a:r>
            <a:r>
              <a:rPr lang="en-US" altLang="zh-CN" dirty="0"/>
              <a:t>Brute-Force</a:t>
            </a:r>
            <a:r>
              <a:rPr lang="zh-CN" altLang="en-US" dirty="0"/>
              <a:t>）算法。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验证复杂的程序的正确性，可写功能一致的</a:t>
            </a:r>
            <a:r>
              <a:rPr lang="zh-CN" altLang="en-US" dirty="0">
                <a:solidFill>
                  <a:srgbClr val="ED7D31"/>
                </a:solidFill>
              </a:rPr>
              <a:t>暴力对照程序</a:t>
            </a:r>
            <a:r>
              <a:rPr lang="zh-CN" altLang="en-US" dirty="0"/>
              <a:t>，并构造小规模输入数据，比较二者输出。</a:t>
            </a:r>
            <a:endParaRPr lang="en-US" altLang="zh-CN" dirty="0"/>
          </a:p>
          <a:p>
            <a:r>
              <a:rPr lang="zh-CN" altLang="en-US" dirty="0"/>
              <a:t>这一过程称作</a:t>
            </a:r>
            <a:r>
              <a:rPr lang="zh-CN" altLang="en-US" dirty="0">
                <a:solidFill>
                  <a:srgbClr val="ED7D31"/>
                </a:solidFill>
              </a:rPr>
              <a:t>对拍</a:t>
            </a:r>
            <a:r>
              <a:rPr lang="zh-CN" altLang="en-US" dirty="0"/>
              <a:t>，在赛场上是非常实用的查错技巧。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E9B5DA-7977-4F41-BFCA-EAD7E2CA0BD8}"/>
              </a:ext>
            </a:extLst>
          </p:cNvPr>
          <p:cNvSpPr/>
          <p:nvPr/>
        </p:nvSpPr>
        <p:spPr>
          <a:xfrm>
            <a:off x="1141587" y="3437769"/>
            <a:ext cx="2319314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用户名：</a:t>
            </a:r>
            <a:r>
              <a:rPr lang="en-US" altLang="zh-CN" dirty="0" err="1">
                <a:solidFill>
                  <a:schemeClr val="accent5">
                    <a:lumMod val="75000"/>
                  </a:schemeClr>
                </a:solidFill>
              </a:rPr>
              <a:t>kkksc03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　密码：******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2B515F-3709-4177-8024-012DFE49AE70}"/>
              </a:ext>
            </a:extLst>
          </p:cNvPr>
          <p:cNvSpPr/>
          <p:nvPr/>
        </p:nvSpPr>
        <p:spPr>
          <a:xfrm>
            <a:off x="3888330" y="3437769"/>
            <a:ext cx="4102039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已知 </a:t>
            </a:r>
            <a:r>
              <a:rPr lang="en-US" altLang="zh-CN" sz="1600" dirty="0" err="1">
                <a:solidFill>
                  <a:schemeClr val="accent5">
                    <a:lumMod val="75000"/>
                  </a:schemeClr>
                </a:solidFill>
              </a:rPr>
              <a:t>kkksc03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 的密码是六位数字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  可从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000000 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枚举到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999999</a:t>
            </a:r>
          </a:p>
          <a:p>
            <a:r>
              <a:rPr lang="zh-CN" altLang="en-US" sz="1600" dirty="0">
                <a:solidFill>
                  <a:schemeClr val="accent2"/>
                </a:solidFill>
              </a:rPr>
              <a:t>如果不限时间次数，一定能获得答案！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C0F1426-CBBD-4BDC-AE6F-85A21D797E10}"/>
              </a:ext>
            </a:extLst>
          </p:cNvPr>
          <p:cNvCxnSpPr>
            <a:cxnSpLocks/>
          </p:cNvCxnSpPr>
          <p:nvPr/>
        </p:nvCxnSpPr>
        <p:spPr>
          <a:xfrm flipV="1">
            <a:off x="2791047" y="3886200"/>
            <a:ext cx="1260049" cy="15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25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/>
              <a:t>循环枚举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循环枚举的意思是使用多重循环枚举所有的情况。简单，粗暴，有效。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D5CC6D-D43F-4CC0-A509-01820B7410B9}"/>
              </a:ext>
            </a:extLst>
          </p:cNvPr>
          <p:cNvSpPr txBox="1"/>
          <p:nvPr/>
        </p:nvSpPr>
        <p:spPr>
          <a:xfrm>
            <a:off x="815642" y="5221289"/>
            <a:ext cx="191583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>
                <a:solidFill>
                  <a:schemeClr val="accent2"/>
                </a:solidFill>
              </a:rPr>
              <a:t>P142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6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63A8C24-5D64-4A6D-8DC7-56D76762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循环枚举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F45042C-5A9C-46B2-ACD9-D0A61A06F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1717292"/>
            <a:ext cx="7889531" cy="4848608"/>
          </a:xfrm>
        </p:spPr>
        <p:txBody>
          <a:bodyPr>
            <a:normAutofit/>
          </a:bodyPr>
          <a:lstStyle/>
          <a:p>
            <a:r>
              <a:rPr lang="zh-CN" altLang="en-US" dirty="0"/>
              <a:t>循环是最简单的枚举方案。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我们将基于几个例题，讲解循环枚举的思路，并简介几种优化：</a:t>
            </a:r>
            <a:endParaRPr lang="en-US" altLang="zh-CN" dirty="0"/>
          </a:p>
          <a:p>
            <a:endParaRPr lang="en-US" altLang="zh-CN" dirty="0"/>
          </a:p>
          <a:p>
            <a:pPr marL="628650" indent="-457200">
              <a:buFont typeface="+mj-lt"/>
              <a:buAutoNum type="arabicPeriod"/>
            </a:pPr>
            <a:r>
              <a:rPr lang="zh-CN" altLang="en-US" dirty="0"/>
              <a:t>基于</a:t>
            </a:r>
            <a:r>
              <a:rPr lang="zh-CN" altLang="en-US" dirty="0">
                <a:solidFill>
                  <a:srgbClr val="ED7D31"/>
                </a:solidFill>
              </a:rPr>
              <a:t>数学</a:t>
            </a:r>
            <a:r>
              <a:rPr lang="zh-CN" altLang="en-US" dirty="0"/>
              <a:t>的优化</a:t>
            </a:r>
            <a:endParaRPr lang="en-US" altLang="zh-CN" dirty="0"/>
          </a:p>
          <a:p>
            <a:pPr marL="628650" indent="-457200">
              <a:buFont typeface="+mj-lt"/>
              <a:buAutoNum type="arabicPeriod"/>
            </a:pPr>
            <a:r>
              <a:rPr lang="zh-CN" altLang="en-US" dirty="0"/>
              <a:t>基于</a:t>
            </a:r>
            <a:r>
              <a:rPr lang="zh-CN" altLang="en-US" dirty="0">
                <a:solidFill>
                  <a:srgbClr val="ED7D31"/>
                </a:solidFill>
              </a:rPr>
              <a:t>剪枝</a:t>
            </a:r>
            <a:r>
              <a:rPr lang="zh-CN" altLang="en-US" dirty="0"/>
              <a:t>的优化</a:t>
            </a:r>
            <a:endParaRPr lang="en-US" altLang="zh-CN" dirty="0"/>
          </a:p>
          <a:p>
            <a:pPr marL="628650" indent="-457200">
              <a:buFont typeface="+mj-lt"/>
              <a:buAutoNum type="arabicPeriod"/>
            </a:pPr>
            <a:r>
              <a:rPr lang="zh-CN" altLang="en-US" dirty="0">
                <a:solidFill>
                  <a:srgbClr val="2E75B6"/>
                </a:solidFill>
              </a:rPr>
              <a:t>技巧：</a:t>
            </a:r>
            <a:r>
              <a:rPr lang="zh-CN" altLang="en-US" dirty="0">
                <a:solidFill>
                  <a:srgbClr val="ED7D31"/>
                </a:solidFill>
              </a:rPr>
              <a:t>打表法</a:t>
            </a:r>
            <a:endParaRPr lang="en-US" altLang="zh-CN" dirty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64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5F88E-A277-48C1-83A4-72808107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统计方形加强版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AC4C81-62A2-4575-8733-59F0350E3C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819" y="1717291"/>
                <a:ext cx="7889531" cy="474198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ED7D31"/>
                    </a:solidFill>
                  </a:rPr>
                  <a:t>例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10.1 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（洛谷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P2241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，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NOIP1997 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普及组 加强）</a:t>
                </a:r>
                <a:endParaRPr lang="en-US" altLang="zh-CN" dirty="0">
                  <a:solidFill>
                    <a:srgbClr val="ED7D31"/>
                  </a:solidFill>
                </a:endParaRPr>
              </a:p>
              <a:p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有一个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≤5000)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的棋盘，求其方格包含多少个（四边平行于坐标轴的）正方形和长方形。</a:t>
                </a:r>
                <a:endParaRPr lang="en-US" altLang="zh-CN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effectLst/>
                    <a:latin typeface="+mn-ea"/>
                    <a:cs typeface="Times New Roman" panose="02020603050405020304" pitchFamily="18" charset="0"/>
                  </a:rPr>
                  <a:t>本题中，</a:t>
                </a:r>
                <a:r>
                  <a:rPr lang="zh-CN" altLang="en-US" dirty="0">
                    <a:solidFill>
                      <a:schemeClr val="accent2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长方形中不包括正方形</a:t>
                </a:r>
                <a:r>
                  <a:rPr lang="zh-CN" altLang="en-US" dirty="0">
                    <a:effectLst/>
                    <a:latin typeface="+mn-ea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+mn-ea"/>
                  </a:rPr>
                  <a:t>样例输入：                                      样例输出：</a:t>
                </a:r>
                <a:endParaRPr lang="en-US" altLang="zh-CN" dirty="0">
                  <a:latin typeface="+mn-ea"/>
                </a:endParaRPr>
              </a:p>
              <a:p>
                <a:endParaRPr lang="zh-CN" altLang="zh-CN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chemeClr val="accent2"/>
                    </a:solidFill>
                  </a:rPr>
                  <a:t>样例解释：</a:t>
                </a:r>
                <a:endParaRPr lang="en-US" altLang="zh-CN" dirty="0">
                  <a:solidFill>
                    <a:schemeClr val="accent2"/>
                  </a:solidFill>
                </a:endParaRPr>
              </a:p>
              <a:p>
                <a:r>
                  <a:rPr lang="zh-CN" altLang="en-US" dirty="0"/>
                  <a:t>如图，正方形一共 </a:t>
                </a:r>
                <a:r>
                  <a:rPr lang="en-US" altLang="zh-CN" dirty="0"/>
                  <a:t>8 </a:t>
                </a:r>
                <a:r>
                  <a:rPr lang="zh-CN" altLang="en-US" dirty="0"/>
                  <a:t>个，长方形 </a:t>
                </a:r>
                <a:r>
                  <a:rPr lang="en-US" altLang="zh-CN" dirty="0"/>
                  <a:t>10 </a:t>
                </a:r>
                <a:r>
                  <a:rPr lang="zh-CN" altLang="en-US" dirty="0"/>
                  <a:t>个</a:t>
                </a:r>
                <a:endParaRPr lang="en-US" altLang="zh-CN" dirty="0"/>
              </a:p>
              <a:p>
                <a:r>
                  <a:rPr lang="zh-CN" altLang="en-US" dirty="0"/>
                  <a:t>正方形中，边长为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6 </a:t>
                </a:r>
                <a:r>
                  <a:rPr lang="zh-CN" altLang="en-US" dirty="0"/>
                  <a:t>个，边长为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个；</a:t>
                </a:r>
                <a:endParaRPr lang="en-US" altLang="zh-CN" dirty="0"/>
              </a:p>
              <a:p>
                <a:r>
                  <a:rPr lang="zh-CN" altLang="en-US" dirty="0"/>
                  <a:t>长方形中，</a:t>
                </a:r>
                <a:r>
                  <a:rPr lang="en-US" altLang="zh-CN" dirty="0"/>
                  <a:t>1×2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4 </a:t>
                </a:r>
                <a:r>
                  <a:rPr lang="zh-CN" altLang="en-US" dirty="0"/>
                  <a:t>个，</a:t>
                </a:r>
                <a:r>
                  <a:rPr lang="en-US" altLang="zh-CN" dirty="0"/>
                  <a:t>1×3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个，</a:t>
                </a:r>
                <a:r>
                  <a:rPr lang="en-US" altLang="zh-CN" dirty="0"/>
                  <a:t>2×1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3 </a:t>
                </a:r>
                <a:r>
                  <a:rPr lang="zh-CN" altLang="en-US" dirty="0"/>
                  <a:t>个，</a:t>
                </a:r>
                <a:r>
                  <a:rPr lang="en-US" altLang="zh-CN" dirty="0"/>
                  <a:t>2×3 </a:t>
                </a:r>
                <a:r>
                  <a:rPr lang="zh-CN" altLang="en-US" dirty="0"/>
                  <a:t>的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AC4C81-62A2-4575-8733-59F0350E3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819" y="1717291"/>
                <a:ext cx="7889531" cy="4741987"/>
              </a:xfrm>
              <a:blipFill>
                <a:blip r:embed="rId2"/>
                <a:stretch>
                  <a:fillRect l="-927" t="-900" r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4FEAF4A7-6FDB-4805-B62C-CC9F4C3E8E84}"/>
              </a:ext>
            </a:extLst>
          </p:cNvPr>
          <p:cNvSpPr txBox="1"/>
          <p:nvPr/>
        </p:nvSpPr>
        <p:spPr>
          <a:xfrm>
            <a:off x="723055" y="3770433"/>
            <a:ext cx="30780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2 3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2E72F6-0E47-4DD1-A0AD-F35206AA033B}"/>
              </a:ext>
            </a:extLst>
          </p:cNvPr>
          <p:cNvSpPr txBox="1"/>
          <p:nvPr/>
        </p:nvSpPr>
        <p:spPr>
          <a:xfrm>
            <a:off x="4848447" y="3770433"/>
            <a:ext cx="307808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8 10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AA38614C-E219-4412-99B8-D7F35B3BA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12846"/>
              </p:ext>
            </p:extLst>
          </p:nvPr>
        </p:nvGraphicFramePr>
        <p:xfrm>
          <a:off x="6708727" y="4560391"/>
          <a:ext cx="121780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935">
                  <a:extLst>
                    <a:ext uri="{9D8B030D-6E8A-4147-A177-3AD203B41FA5}">
                      <a16:colId xmlns:a16="http://schemas.microsoft.com/office/drawing/2014/main" val="2012451860"/>
                    </a:ext>
                  </a:extLst>
                </a:gridCol>
                <a:gridCol w="405935">
                  <a:extLst>
                    <a:ext uri="{9D8B030D-6E8A-4147-A177-3AD203B41FA5}">
                      <a16:colId xmlns:a16="http://schemas.microsoft.com/office/drawing/2014/main" val="2791430233"/>
                    </a:ext>
                  </a:extLst>
                </a:gridCol>
                <a:gridCol w="405935">
                  <a:extLst>
                    <a:ext uri="{9D8B030D-6E8A-4147-A177-3AD203B41FA5}">
                      <a16:colId xmlns:a16="http://schemas.microsoft.com/office/drawing/2014/main" val="296487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974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462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427003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3EA8569-3AAE-4DDF-A079-978267A6A810}" vid="{558166A9-9CC5-4159-A360-1A30C5568D3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13397</TotalTime>
  <Words>6714</Words>
  <Application>Microsoft Office PowerPoint</Application>
  <PresentationFormat>全屏显示(4:3)</PresentationFormat>
  <Paragraphs>683</Paragraphs>
  <Slides>45</Slides>
  <Notes>0</Notes>
  <HiddenSlides>4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等线</vt:lpstr>
      <vt:lpstr>等线 Light</vt:lpstr>
      <vt:lpstr>楷体</vt:lpstr>
      <vt:lpstr>微软雅黑</vt:lpstr>
      <vt:lpstr>微软雅黑 Light</vt:lpstr>
      <vt:lpstr>Arial</vt:lpstr>
      <vt:lpstr>Calibri</vt:lpstr>
      <vt:lpstr>Cambria Math</vt:lpstr>
      <vt:lpstr>Consolas</vt:lpstr>
      <vt:lpstr>主题1</vt:lpstr>
      <vt:lpstr>[10] 暴力枚举</vt:lpstr>
      <vt:lpstr>PowerPoint 演示文稿</vt:lpstr>
      <vt:lpstr>本章知识导图</vt:lpstr>
      <vt:lpstr>第 10 章 暴力枚举</vt:lpstr>
      <vt:lpstr>求解问题</vt:lpstr>
      <vt:lpstr>枚举</vt:lpstr>
      <vt:lpstr>循环枚举</vt:lpstr>
      <vt:lpstr>循环枚举</vt:lpstr>
      <vt:lpstr>统计方形加强版</vt:lpstr>
      <vt:lpstr>统计方形加强版</vt:lpstr>
      <vt:lpstr>统计方形加强版</vt:lpstr>
      <vt:lpstr>统计方形加强版</vt:lpstr>
      <vt:lpstr>统计方形加强版</vt:lpstr>
      <vt:lpstr>统计方形加强版</vt:lpstr>
      <vt:lpstr>统计方形加强版</vt:lpstr>
      <vt:lpstr>统计方形加强版</vt:lpstr>
      <vt:lpstr>烤鸡</vt:lpstr>
      <vt:lpstr>烤鸡</vt:lpstr>
      <vt:lpstr>烤鸡</vt:lpstr>
      <vt:lpstr>烤鸡</vt:lpstr>
      <vt:lpstr>三连击升级版</vt:lpstr>
      <vt:lpstr>三连击升级版</vt:lpstr>
      <vt:lpstr>子集枚举</vt:lpstr>
      <vt:lpstr>子集枚举</vt:lpstr>
      <vt:lpstr>子集枚举</vt:lpstr>
      <vt:lpstr>子集枚举</vt:lpstr>
      <vt:lpstr>选数</vt:lpstr>
      <vt:lpstr>选数</vt:lpstr>
      <vt:lpstr>排列枚举</vt:lpstr>
      <vt:lpstr>全排列问题</vt:lpstr>
      <vt:lpstr>全排列问题</vt:lpstr>
      <vt:lpstr>全排列问题</vt:lpstr>
      <vt:lpstr>全排列问题</vt:lpstr>
      <vt:lpstr>全排列问题</vt:lpstr>
      <vt:lpstr>三连击升级版（重现）</vt:lpstr>
      <vt:lpstr>课后习题与实验</vt:lpstr>
      <vt:lpstr>复习</vt:lpstr>
      <vt:lpstr>作业</vt:lpstr>
      <vt:lpstr>作业</vt:lpstr>
      <vt:lpstr>作业</vt:lpstr>
      <vt:lpstr>参考阅读材料</vt:lpstr>
      <vt:lpstr>统计方形加强版（选读）</vt:lpstr>
      <vt:lpstr>统计方形加强版（选读）</vt:lpstr>
      <vt:lpstr>烤鸡（选读）</vt:lpstr>
      <vt:lpstr>小贴士：打表法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暴力枚举</dc:title>
  <dc:subject/>
  <dc:creator>洛谷学术组</dc:creator>
  <cp:keywords/>
  <dc:description/>
  <cp:lastModifiedBy>w cq</cp:lastModifiedBy>
  <cp:revision>356</cp:revision>
  <dcterms:created xsi:type="dcterms:W3CDTF">2021-01-12T09:39:38Z</dcterms:created>
  <dcterms:modified xsi:type="dcterms:W3CDTF">2021-03-03T06:58:18Z</dcterms:modified>
  <cp:category/>
</cp:coreProperties>
</file>