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63" r:id="rId4"/>
    <p:sldId id="265" r:id="rId5"/>
    <p:sldId id="264" r:id="rId6"/>
    <p:sldId id="269" r:id="rId7"/>
    <p:sldId id="270" r:id="rId8"/>
    <p:sldId id="329" r:id="rId9"/>
    <p:sldId id="437" r:id="rId10"/>
    <p:sldId id="412" r:id="rId11"/>
    <p:sldId id="273" r:id="rId12"/>
    <p:sldId id="334" r:id="rId13"/>
    <p:sldId id="441" r:id="rId14"/>
    <p:sldId id="438" r:id="rId15"/>
    <p:sldId id="413" r:id="rId16"/>
    <p:sldId id="410" r:id="rId17"/>
    <p:sldId id="414" r:id="rId18"/>
    <p:sldId id="415" r:id="rId19"/>
    <p:sldId id="360" r:id="rId20"/>
    <p:sldId id="346" r:id="rId21"/>
    <p:sldId id="439" r:id="rId22"/>
    <p:sldId id="348" r:id="rId23"/>
    <p:sldId id="416" r:id="rId24"/>
    <p:sldId id="440" r:id="rId25"/>
    <p:sldId id="419" r:id="rId26"/>
    <p:sldId id="420" r:id="rId27"/>
    <p:sldId id="422" r:id="rId28"/>
    <p:sldId id="423" r:id="rId29"/>
    <p:sldId id="424" r:id="rId30"/>
    <p:sldId id="425" r:id="rId31"/>
    <p:sldId id="284" r:id="rId32"/>
    <p:sldId id="428" r:id="rId33"/>
    <p:sldId id="436" r:id="rId34"/>
    <p:sldId id="429" r:id="rId35"/>
    <p:sldId id="431" r:id="rId36"/>
    <p:sldId id="432" r:id="rId37"/>
    <p:sldId id="433" r:id="rId38"/>
    <p:sldId id="434" r:id="rId39"/>
    <p:sldId id="43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>
    <p:extLst>
      <p:ext uri="{19B8F6BF-5375-455C-9EA6-DF929625EA0E}">
        <p15:presenceInfo xmlns:p15="http://schemas.microsoft.com/office/powerpoint/2012/main" userId="e0736dbbc12f8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15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D88D4C69-773D-48F4-B603-33698A5083A0}"/>
    <pc:docChg chg="custSel addSld modSld">
      <pc:chgData name="w cq" userId="e0736dbbc12f8425" providerId="LiveId" clId="{D88D4C69-773D-48F4-B603-33698A5083A0}" dt="2021-02-18T14:46:34.602" v="144"/>
      <pc:docMkLst>
        <pc:docMk/>
      </pc:docMkLst>
      <pc:sldChg chg="modSp mod">
        <pc:chgData name="w cq" userId="e0736dbbc12f8425" providerId="LiveId" clId="{D88D4C69-773D-48F4-B603-33698A5083A0}" dt="2021-02-18T14:45:43.250" v="14"/>
        <pc:sldMkLst>
          <pc:docMk/>
          <pc:sldMk cId="2531065705" sldId="264"/>
        </pc:sldMkLst>
        <pc:spChg chg="mod">
          <ac:chgData name="w cq" userId="e0736dbbc12f8425" providerId="LiveId" clId="{D88D4C69-773D-48F4-B603-33698A5083A0}" dt="2021-02-18T14:45:43.250" v="14"/>
          <ac:spMkLst>
            <pc:docMk/>
            <pc:sldMk cId="2531065705" sldId="264"/>
            <ac:spMk id="2" creationId="{51721B97-AF9A-43FA-9029-FB53C001D9D3}"/>
          </ac:spMkLst>
        </pc:spChg>
      </pc:sldChg>
      <pc:sldChg chg="addSp modSp add mod">
        <pc:chgData name="w cq" userId="e0736dbbc12f8425" providerId="LiveId" clId="{D88D4C69-773D-48F4-B603-33698A5083A0}" dt="2021-02-18T14:45:52.145" v="20"/>
        <pc:sldMkLst>
          <pc:docMk/>
          <pc:sldMk cId="2544349183" sldId="284"/>
        </pc:sldMkLst>
        <pc:spChg chg="add mod">
          <ac:chgData name="w cq" userId="e0736dbbc12f8425" providerId="LiveId" clId="{D88D4C69-773D-48F4-B603-33698A5083A0}" dt="2021-02-18T14:45:52.145" v="20"/>
          <ac:spMkLst>
            <pc:docMk/>
            <pc:sldMk cId="2544349183" sldId="284"/>
            <ac:spMk id="6" creationId="{22855BCD-B376-4A04-A2D7-107554CD2281}"/>
          </ac:spMkLst>
        </pc:spChg>
      </pc:sldChg>
      <pc:sldChg chg="modSp mod">
        <pc:chgData name="w cq" userId="e0736dbbc12f8425" providerId="LiveId" clId="{D88D4C69-773D-48F4-B603-33698A5083A0}" dt="2021-02-18T14:45:03.995" v="2" actId="20577"/>
        <pc:sldMkLst>
          <pc:docMk/>
          <pc:sldMk cId="2331945148" sldId="346"/>
        </pc:sldMkLst>
        <pc:spChg chg="mod">
          <ac:chgData name="w cq" userId="e0736dbbc12f8425" providerId="LiveId" clId="{D88D4C69-773D-48F4-B603-33698A5083A0}" dt="2021-02-18T14:45:03.995" v="2" actId="20577"/>
          <ac:spMkLst>
            <pc:docMk/>
            <pc:sldMk cId="2331945148" sldId="346"/>
            <ac:spMk id="5" creationId="{00000000-0000-0000-0000-000000000000}"/>
          </ac:spMkLst>
        </pc:spChg>
      </pc:sldChg>
      <pc:sldChg chg="modSp mod">
        <pc:chgData name="w cq" userId="e0736dbbc12f8425" providerId="LiveId" clId="{D88D4C69-773D-48F4-B603-33698A5083A0}" dt="2021-02-18T14:45:33.460" v="8"/>
        <pc:sldMkLst>
          <pc:docMk/>
          <pc:sldMk cId="1595644949" sldId="360"/>
        </pc:sldMkLst>
        <pc:spChg chg="mod">
          <ac:chgData name="w cq" userId="e0736dbbc12f8425" providerId="LiveId" clId="{D88D4C69-773D-48F4-B603-33698A5083A0}" dt="2021-02-18T14:45:33.460" v="8"/>
          <ac:spMkLst>
            <pc:docMk/>
            <pc:sldMk cId="1595644949" sldId="360"/>
            <ac:spMk id="5" creationId="{BBBCACB7-92F8-45DC-83CE-AF2068CA9546}"/>
          </ac:spMkLst>
        </pc:spChg>
      </pc:sldChg>
      <pc:sldChg chg="modSp mod">
        <pc:chgData name="w cq" userId="e0736dbbc12f8425" providerId="LiveId" clId="{D88D4C69-773D-48F4-B603-33698A5083A0}" dt="2021-02-18T14:46:34.602" v="144"/>
        <pc:sldMkLst>
          <pc:docMk/>
          <pc:sldMk cId="3732594614" sldId="428"/>
        </pc:sldMkLst>
        <pc:spChg chg="mod">
          <ac:chgData name="w cq" userId="e0736dbbc12f8425" providerId="LiveId" clId="{D88D4C69-773D-48F4-B603-33698A5083A0}" dt="2021-02-18T14:46:34.602" v="144"/>
          <ac:spMkLst>
            <pc:docMk/>
            <pc:sldMk cId="3732594614" sldId="428"/>
            <ac:spMk id="3" creationId="{00000000-0000-0000-0000-000000000000}"/>
          </ac:spMkLst>
        </pc:spChg>
      </pc:sldChg>
    </pc:docChg>
  </pc:docChgLst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F283B58B-6C61-4B50-84E5-37A0E57D7CB9}"/>
    <pc:docChg chg="undo redo custSel addSld delSld modSld sldOrd">
      <pc:chgData name="w cq" userId="e0736dbbc12f8425" providerId="LiveId" clId="{F283B58B-6C61-4B50-84E5-37A0E57D7CB9}" dt="2021-01-14T09:11:21.575" v="2164" actId="2696"/>
      <pc:docMkLst>
        <pc:docMk/>
      </pc:docMkLst>
      <pc:sldChg chg="modSp mod">
        <pc:chgData name="w cq" userId="e0736dbbc12f8425" providerId="LiveId" clId="{F283B58B-6C61-4B50-84E5-37A0E57D7CB9}" dt="2021-01-13T08:09:56.815" v="21"/>
        <pc:sldMkLst>
          <pc:docMk/>
          <pc:sldMk cId="1152001519" sldId="256"/>
        </pc:sldMkLst>
        <pc:spChg chg="mod">
          <ac:chgData name="w cq" userId="e0736dbbc12f8425" providerId="LiveId" clId="{F283B58B-6C61-4B50-84E5-37A0E57D7CB9}" dt="2021-01-13T08:09:56.815" v="21"/>
          <ac:spMkLst>
            <pc:docMk/>
            <pc:sldMk cId="1152001519" sldId="256"/>
            <ac:spMk id="2" creationId="{55042743-A78F-46DA-9E95-8642E27CCA9A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3902881818" sldId="262"/>
        </pc:sldMkLst>
      </pc:sldChg>
      <pc:sldChg chg="addSp delSp modSp mod">
        <pc:chgData name="w cq" userId="e0736dbbc12f8425" providerId="LiveId" clId="{F283B58B-6C61-4B50-84E5-37A0E57D7CB9}" dt="2021-01-13T08:09:48.508" v="14" actId="1076"/>
        <pc:sldMkLst>
          <pc:docMk/>
          <pc:sldMk cId="2248338910" sldId="263"/>
        </pc:sldMkLst>
        <pc:spChg chg="add del mod">
          <ac:chgData name="w cq" userId="e0736dbbc12f8425" providerId="LiveId" clId="{F283B58B-6C61-4B50-84E5-37A0E57D7CB9}" dt="2021-01-13T08:09:47.274" v="13" actId="478"/>
          <ac:spMkLst>
            <pc:docMk/>
            <pc:sldMk cId="2248338910" sldId="263"/>
            <ac:spMk id="7" creationId="{977AC4F6-CD34-4883-AA79-C9C01BC32CCC}"/>
          </ac:spMkLst>
        </pc:spChg>
        <pc:picChg chg="add mod">
          <ac:chgData name="w cq" userId="e0736dbbc12f8425" providerId="LiveId" clId="{F283B58B-6C61-4B50-84E5-37A0E57D7CB9}" dt="2021-01-13T08:09:48.508" v="14" actId="1076"/>
          <ac:picMkLst>
            <pc:docMk/>
            <pc:sldMk cId="2248338910" sldId="263"/>
            <ac:picMk id="4" creationId="{C83052BE-E7F0-4D8E-9D4E-6057BCA8AFB5}"/>
          </ac:picMkLst>
        </pc:picChg>
        <pc:picChg chg="del">
          <ac:chgData name="w cq" userId="e0736dbbc12f8425" providerId="LiveId" clId="{F283B58B-6C61-4B50-84E5-37A0E57D7CB9}" dt="2021-01-13T08:09:42.103" v="12" actId="478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modSp mod">
        <pc:chgData name="w cq" userId="e0736dbbc12f8425" providerId="LiveId" clId="{F283B58B-6C61-4B50-84E5-37A0E57D7CB9}" dt="2021-01-14T06:05:15.204" v="2111"/>
        <pc:sldMkLst>
          <pc:docMk/>
          <pc:sldMk cId="2531065705" sldId="264"/>
        </pc:sldMkLst>
        <pc:spChg chg="add mod">
          <ac:chgData name="w cq" userId="e0736dbbc12f8425" providerId="LiveId" clId="{F283B58B-6C61-4B50-84E5-37A0E57D7CB9}" dt="2021-01-14T06:05:15.204" v="2111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F283B58B-6C61-4B50-84E5-37A0E57D7CB9}" dt="2021-01-13T08:10:14.306" v="27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8:10:28.620" v="31" actId="20577"/>
          <ac:spMkLst>
            <pc:docMk/>
            <pc:sldMk cId="2531065705" sldId="264"/>
            <ac:spMk id="4" creationId="{40B791E7-6790-41E7-80CD-AB6EB5822692}"/>
          </ac:spMkLst>
        </pc:spChg>
      </pc:sldChg>
      <pc:sldChg chg="modSp mod">
        <pc:chgData name="w cq" userId="e0736dbbc12f8425" providerId="LiveId" clId="{F283B58B-6C61-4B50-84E5-37A0E57D7CB9}" dt="2021-01-14T05:18:34.218" v="1957" actId="20577"/>
        <pc:sldMkLst>
          <pc:docMk/>
          <pc:sldMk cId="2620582022" sldId="265"/>
        </pc:sldMkLst>
        <pc:spChg chg="mod">
          <ac:chgData name="w cq" userId="e0736dbbc12f8425" providerId="LiveId" clId="{F283B58B-6C61-4B50-84E5-37A0E57D7CB9}" dt="2021-01-13T08:10:03.728" v="24" actId="20577"/>
          <ac:spMkLst>
            <pc:docMk/>
            <pc:sldMk cId="2620582022" sldId="265"/>
            <ac:spMk id="3" creationId="{6D5DFE7C-BA86-4589-B33E-984E04C7DFF5}"/>
          </ac:spMkLst>
        </pc:spChg>
        <pc:spChg chg="mod">
          <ac:chgData name="w cq" userId="e0736dbbc12f8425" providerId="LiveId" clId="{F283B58B-6C61-4B50-84E5-37A0E57D7CB9}" dt="2021-01-14T05:18:34.218" v="1957" actId="20577"/>
          <ac:spMkLst>
            <pc:docMk/>
            <pc:sldMk cId="2620582022" sldId="265"/>
            <ac:spMk id="4" creationId="{46764156-D37F-4E7B-B913-B33653546E69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353702437" sldId="266"/>
        </pc:sldMkLst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615382619" sldId="268"/>
        </pc:sldMkLst>
      </pc:sldChg>
      <pc:sldChg chg="addSp delSp modSp mod">
        <pc:chgData name="w cq" userId="e0736dbbc12f8425" providerId="LiveId" clId="{F283B58B-6C61-4B50-84E5-37A0E57D7CB9}" dt="2021-01-14T06:17:21.714" v="2154" actId="948"/>
        <pc:sldMkLst>
          <pc:docMk/>
          <pc:sldMk cId="3521911541" sldId="269"/>
        </pc:sldMkLst>
        <pc:spChg chg="mod">
          <ac:chgData name="w cq" userId="e0736dbbc12f8425" providerId="LiveId" clId="{F283B58B-6C61-4B50-84E5-37A0E57D7CB9}" dt="2021-01-13T08:11:23.888" v="42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F283B58B-6C61-4B50-84E5-37A0E57D7CB9}" dt="2021-01-14T06:17:21.714" v="2154" actId="948"/>
          <ac:spMkLst>
            <pc:docMk/>
            <pc:sldMk cId="3521911541" sldId="269"/>
            <ac:spMk id="14" creationId="{A164F460-6E57-42BA-9913-84B397EFE998}"/>
          </ac:spMkLst>
        </pc:spChg>
        <pc:graphicFrameChg chg="add del modGraphic">
          <ac:chgData name="w cq" userId="e0736dbbc12f8425" providerId="LiveId" clId="{F283B58B-6C61-4B50-84E5-37A0E57D7CB9}" dt="2021-01-13T08:22:42.495" v="309" actId="478"/>
          <ac:graphicFrameMkLst>
            <pc:docMk/>
            <pc:sldMk cId="3521911541" sldId="269"/>
            <ac:graphicFrameMk id="3" creationId="{DF0029D4-0297-4C12-8A64-3260BCB07EA0}"/>
          </ac:graphicFrameMkLst>
        </pc:graphicFrameChg>
        <pc:picChg chg="del">
          <ac:chgData name="w cq" userId="e0736dbbc12f8425" providerId="LiveId" clId="{F283B58B-6C61-4B50-84E5-37A0E57D7CB9}" dt="2021-01-13T08:11:00.084" v="36" actId="478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mod modClrScheme chgLayout">
        <pc:chgData name="w cq" userId="e0736dbbc12f8425" providerId="LiveId" clId="{F283B58B-6C61-4B50-84E5-37A0E57D7CB9}" dt="2021-01-14T06:17:31.934" v="2156" actId="14100"/>
        <pc:sldMkLst>
          <pc:docMk/>
          <pc:sldMk cId="773039423" sldId="270"/>
        </pc:sldMkLst>
        <pc:spChg chg="mod ord">
          <ac:chgData name="w cq" userId="e0736dbbc12f8425" providerId="LiveId" clId="{F283B58B-6C61-4B50-84E5-37A0E57D7CB9}" dt="2021-01-13T08:13:14.046" v="67"/>
          <ac:spMkLst>
            <pc:docMk/>
            <pc:sldMk cId="773039423" sldId="270"/>
            <ac:spMk id="3" creationId="{3AAF1B18-361D-48D0-856B-85A6E4571807}"/>
          </ac:spMkLst>
        </pc:spChg>
        <pc:spChg chg="add del mod">
          <ac:chgData name="w cq" userId="e0736dbbc12f8425" providerId="LiveId" clId="{F283B58B-6C61-4B50-84E5-37A0E57D7CB9}" dt="2021-01-13T08:13:05.367" v="64" actId="478"/>
          <ac:spMkLst>
            <pc:docMk/>
            <pc:sldMk cId="773039423" sldId="270"/>
            <ac:spMk id="4" creationId="{796BA025-881E-4E4B-9F00-CF5A29CE5F29}"/>
          </ac:spMkLst>
        </pc:spChg>
        <pc:spChg chg="del mod ord">
          <ac:chgData name="w cq" userId="e0736dbbc12f8425" providerId="LiveId" clId="{F283B58B-6C61-4B50-84E5-37A0E57D7CB9}" dt="2021-01-13T08:12:59.087" v="62" actId="478"/>
          <ac:spMkLst>
            <pc:docMk/>
            <pc:sldMk cId="773039423" sldId="270"/>
            <ac:spMk id="6" creationId="{591B2A39-D9AB-469C-8DE5-8DE583DB82AC}"/>
          </ac:spMkLst>
        </pc:spChg>
        <pc:spChg chg="mod">
          <ac:chgData name="w cq" userId="e0736dbbc12f8425" providerId="LiveId" clId="{F283B58B-6C61-4B50-84E5-37A0E57D7CB9}" dt="2021-01-14T06:17:31.934" v="2156" actId="14100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57.136" v="347" actId="404"/>
          <ac:spMkLst>
            <pc:docMk/>
            <pc:sldMk cId="773039423" sldId="270"/>
            <ac:spMk id="12" creationId="{2896BD8D-4C33-484E-8780-3E3B9787B2CB}"/>
          </ac:spMkLst>
        </pc:spChg>
        <pc:spChg chg="add del">
          <ac:chgData name="w cq" userId="e0736dbbc12f8425" providerId="LiveId" clId="{F283B58B-6C61-4B50-84E5-37A0E57D7CB9}" dt="2021-01-13T08:13:44.264" v="70" actId="22"/>
          <ac:spMkLst>
            <pc:docMk/>
            <pc:sldMk cId="773039423" sldId="270"/>
            <ac:spMk id="16" creationId="{8A13569B-05EF-4E44-BE29-3AA9BD2ACCC5}"/>
          </ac:spMkLst>
        </pc:spChg>
        <pc:cxnChg chg="del">
          <ac:chgData name="w cq" userId="e0736dbbc12f8425" providerId="LiveId" clId="{F283B58B-6C61-4B50-84E5-37A0E57D7CB9}" dt="2021-01-13T08:12:42.843" v="56" actId="478"/>
          <ac:cxnSpMkLst>
            <pc:docMk/>
            <pc:sldMk cId="773039423" sldId="270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12:41.828" v="55" actId="478"/>
          <ac:cxnSpMkLst>
            <pc:docMk/>
            <pc:sldMk cId="773039423" sldId="270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12:43.812" v="57" actId="478"/>
          <ac:cxnSpMkLst>
            <pc:docMk/>
            <pc:sldMk cId="773039423" sldId="270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12:44.765" v="58" actId="478"/>
          <ac:cxnSpMkLst>
            <pc:docMk/>
            <pc:sldMk cId="773039423" sldId="270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12:45.233" v="59" actId="478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addSp delSp modSp mod modShow">
        <pc:chgData name="w cq" userId="e0736dbbc12f8425" providerId="LiveId" clId="{F283B58B-6C61-4B50-84E5-37A0E57D7CB9}" dt="2021-01-14T05:59:20.161" v="2047" actId="729"/>
        <pc:sldMkLst>
          <pc:docMk/>
          <pc:sldMk cId="722459121" sldId="273"/>
        </pc:sldMkLst>
        <pc:spChg chg="mod">
          <ac:chgData name="w cq" userId="e0736dbbc12f8425" providerId="LiveId" clId="{F283B58B-6C61-4B50-84E5-37A0E57D7CB9}" dt="2021-01-13T08:25:44.245" v="370"/>
          <ac:spMkLst>
            <pc:docMk/>
            <pc:sldMk cId="722459121" sldId="273"/>
            <ac:spMk id="3" creationId="{37465B30-A3C8-4125-9BFC-18F1BC5EFB69}"/>
          </ac:spMkLst>
        </pc:spChg>
        <pc:spChg chg="add del mod">
          <ac:chgData name="w cq" userId="e0736dbbc12f8425" providerId="LiveId" clId="{F283B58B-6C61-4B50-84E5-37A0E57D7CB9}" dt="2021-01-13T08:26:16.217" v="378"/>
          <ac:spMkLst>
            <pc:docMk/>
            <pc:sldMk cId="722459121" sldId="273"/>
            <ac:spMk id="4" creationId="{5E53BA8D-0AE7-4E06-8F55-399559CB5EB8}"/>
          </ac:spMkLst>
        </pc:spChg>
        <pc:graphicFrameChg chg="add del mod modGraphic">
          <ac:chgData name="w cq" userId="e0736dbbc12f8425" providerId="LiveId" clId="{F283B58B-6C61-4B50-84E5-37A0E57D7CB9}" dt="2021-01-13T08:29:00.367" v="426" actId="404"/>
          <ac:graphicFrameMkLst>
            <pc:docMk/>
            <pc:sldMk cId="722459121" sldId="273"/>
            <ac:graphicFrameMk id="6" creationId="{62366B4A-BAA8-4E36-B2CF-4982421A7D25}"/>
          </ac:graphicFrameMkLst>
        </pc:graphicFrameChg>
        <pc:picChg chg="del">
          <ac:chgData name="w cq" userId="e0736dbbc12f8425" providerId="LiveId" clId="{F283B58B-6C61-4B50-84E5-37A0E57D7CB9}" dt="2021-01-13T08:25:51.603" v="371" actId="478"/>
          <ac:picMkLst>
            <pc:docMk/>
            <pc:sldMk cId="722459121" sldId="273"/>
            <ac:picMk id="5" creationId="{4FA7EB52-6E49-49B8-9563-E898983E64EB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761786516" sldId="27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2578637" sldId="274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41744674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609780316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68966923" sldId="27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30603694" sldId="27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42904272" sldId="27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29697698" sldId="279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087707766" sldId="28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40139895" sldId="28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5475243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86426101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78124620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8734974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904741129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357476348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199903052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15586767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598619658" sldId="29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84002015" sldId="290"/>
        </pc:sldMkLst>
      </pc:sldChg>
      <pc:sldChg chg="add del">
        <pc:chgData name="w cq" userId="e0736dbbc12f8425" providerId="LiveId" clId="{F283B58B-6C61-4B50-84E5-37A0E57D7CB9}" dt="2021-01-14T04:51:18.017" v="1492" actId="47"/>
        <pc:sldMkLst>
          <pc:docMk/>
          <pc:sldMk cId="141276481" sldId="293"/>
        </pc:sldMkLst>
      </pc:sldChg>
      <pc:sldChg chg="del">
        <pc:chgData name="w cq" userId="e0736dbbc12f8425" providerId="LiveId" clId="{F283B58B-6C61-4B50-84E5-37A0E57D7CB9}" dt="2021-01-14T04:50:30.733" v="1489" actId="2696"/>
        <pc:sldMkLst>
          <pc:docMk/>
          <pc:sldMk cId="659090380" sldId="293"/>
        </pc:sldMkLst>
      </pc:sldChg>
      <pc:sldChg chg="modSp mod">
        <pc:chgData name="w cq" userId="e0736dbbc12f8425" providerId="LiveId" clId="{F283B58B-6C61-4B50-84E5-37A0E57D7CB9}" dt="2021-01-14T09:10:36.069" v="2158" actId="20577"/>
        <pc:sldMkLst>
          <pc:docMk/>
          <pc:sldMk cId="1334394991" sldId="294"/>
        </pc:sldMkLst>
        <pc:spChg chg="mod">
          <ac:chgData name="w cq" userId="e0736dbbc12f8425" providerId="LiveId" clId="{F283B58B-6C61-4B50-84E5-37A0E57D7CB9}" dt="2021-01-14T09:10:36.069" v="2158" actId="20577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7:50.329" v="928" actId="47"/>
        <pc:sldMkLst>
          <pc:docMk/>
          <pc:sldMk cId="1084269904" sldId="296"/>
        </pc:sldMkLst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437007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20972594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10236091" sldId="30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819869104" sldId="30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3991660" sldId="301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839444793" sldId="30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715531529" sldId="30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6643735" sldId="302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68963318" sldId="30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87088290" sldId="30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00907740" sldId="30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110105057" sldId="306"/>
        </pc:sldMkLst>
      </pc:sldChg>
      <pc:sldChg chg="addSp delSp modSp add del mod modClrScheme chgLayout">
        <pc:chgData name="w cq" userId="e0736dbbc12f8425" providerId="LiveId" clId="{F283B58B-6C61-4B50-84E5-37A0E57D7CB9}" dt="2021-01-14T02:40:15.220" v="955" actId="368"/>
        <pc:sldMkLst>
          <pc:docMk/>
          <pc:sldMk cId="154412577" sldId="307"/>
        </pc:sldMkLst>
        <pc:spChg chg="mod ord">
          <ac:chgData name="w cq" userId="e0736dbbc12f8425" providerId="LiveId" clId="{F283B58B-6C61-4B50-84E5-37A0E57D7CB9}" dt="2021-01-14T02:40:15.220" v="955" actId="368"/>
          <ac:spMkLst>
            <pc:docMk/>
            <pc:sldMk cId="154412577" sldId="307"/>
            <ac:spMk id="2" creationId="{A25B881F-5BF7-4DB3-96DE-A415B7B0EC9B}"/>
          </ac:spMkLst>
        </pc:spChg>
        <pc:spChg chg="add del mod">
          <ac:chgData name="w cq" userId="e0736dbbc12f8425" providerId="LiveId" clId="{F283B58B-6C61-4B50-84E5-37A0E57D7CB9}" dt="2021-01-14T02:38:34.516" v="933"/>
          <ac:spMkLst>
            <pc:docMk/>
            <pc:sldMk cId="154412577" sldId="307"/>
            <ac:spMk id="4" creationId="{C20AF29F-ABFA-4384-B680-6E4DB4132A34}"/>
          </ac:spMkLst>
        </pc:spChg>
        <pc:graphicFrameChg chg="add mod modGraphic">
          <ac:chgData name="w cq" userId="e0736dbbc12f8425" providerId="LiveId" clId="{F283B58B-6C61-4B50-84E5-37A0E57D7CB9}" dt="2021-01-14T02:40:06.947" v="954" actId="14734"/>
          <ac:graphicFrameMkLst>
            <pc:docMk/>
            <pc:sldMk cId="154412577" sldId="307"/>
            <ac:graphicFrameMk id="6" creationId="{4F78542B-EEE0-4611-ACBB-D7A2FD047BC6}"/>
          </ac:graphicFrameMkLst>
        </pc:graphicFrameChg>
        <pc:picChg chg="del mod ord">
          <ac:chgData name="w cq" userId="e0736dbbc12f8425" providerId="LiveId" clId="{F283B58B-6C61-4B50-84E5-37A0E57D7CB9}" dt="2021-01-14T02:38:33.657" v="932" actId="478"/>
          <ac:picMkLst>
            <pc:docMk/>
            <pc:sldMk cId="154412577" sldId="307"/>
            <ac:picMk id="5" creationId="{0EA686BB-3680-4811-866C-BCD0E71B772A}"/>
          </ac:picMkLst>
        </pc:picChg>
      </pc:sldChg>
      <pc:sldChg chg="modSp add del mod modClrScheme chgLayout">
        <pc:chgData name="w cq" userId="e0736dbbc12f8425" providerId="LiveId" clId="{F283B58B-6C61-4B50-84E5-37A0E57D7CB9}" dt="2021-01-14T02:59:53.565" v="962" actId="207"/>
        <pc:sldMkLst>
          <pc:docMk/>
          <pc:sldMk cId="2927025160" sldId="308"/>
        </pc:sldMkLst>
        <pc:spChg chg="mod ord">
          <ac:chgData name="w cq" userId="e0736dbbc12f8425" providerId="LiveId" clId="{F283B58B-6C61-4B50-84E5-37A0E57D7CB9}" dt="2021-01-14T02:59:32.067" v="958" actId="368"/>
          <ac:spMkLst>
            <pc:docMk/>
            <pc:sldMk cId="2927025160" sldId="308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59:53.565" v="962" actId="207"/>
          <ac:spMkLst>
            <pc:docMk/>
            <pc:sldMk cId="2927025160" sldId="308"/>
            <ac:spMk id="3" creationId="{6218EA28-7295-4EBB-BBE6-49541F0C5E54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09110373" sldId="30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15729215" sldId="309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2011984623" sldId="310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376917958" sldId="311"/>
        </pc:sldMkLst>
      </pc:sldChg>
      <pc:sldChg chg="addSp modSp add del mod modClrScheme chgLayout">
        <pc:chgData name="w cq" userId="e0736dbbc12f8425" providerId="LiveId" clId="{F283B58B-6C61-4B50-84E5-37A0E57D7CB9}" dt="2021-01-14T03:13:58.545" v="1027" actId="20577"/>
        <pc:sldMkLst>
          <pc:docMk/>
          <pc:sldMk cId="3993644437" sldId="311"/>
        </pc:sldMkLst>
        <pc:spChg chg="mod ord">
          <ac:chgData name="w cq" userId="e0736dbbc12f8425" providerId="LiveId" clId="{F283B58B-6C61-4B50-84E5-37A0E57D7CB9}" dt="2021-01-14T03:00:41.050" v="966" actId="368"/>
          <ac:spMkLst>
            <pc:docMk/>
            <pc:sldMk cId="3993644437" sldId="311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13:58.545" v="1027" actId="20577"/>
          <ac:spMkLst>
            <pc:docMk/>
            <pc:sldMk cId="3993644437" sldId="311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02:03.070" v="1001" actId="1076"/>
          <ac:spMkLst>
            <pc:docMk/>
            <pc:sldMk cId="3993644437" sldId="311"/>
            <ac:spMk id="5" creationId="{B933DC5D-B03A-42B2-9E5E-C858CA65A02E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575993911" sldId="312"/>
        </pc:sldMkLst>
      </pc:sldChg>
      <pc:sldChg chg="modSp add del mod modClrScheme chgLayout">
        <pc:chgData name="w cq" userId="e0736dbbc12f8425" providerId="LiveId" clId="{F283B58B-6C61-4B50-84E5-37A0E57D7CB9}" dt="2021-01-14T03:00:32.081" v="965" actId="47"/>
        <pc:sldMkLst>
          <pc:docMk/>
          <pc:sldMk cId="1804905507" sldId="312"/>
        </pc:sldMkLst>
        <pc:spChg chg="mod ord">
          <ac:chgData name="w cq" userId="e0736dbbc12f8425" providerId="LiveId" clId="{F283B58B-6C61-4B50-84E5-37A0E57D7CB9}" dt="2021-01-14T03:00:08.846" v="963" actId="368"/>
          <ac:spMkLst>
            <pc:docMk/>
            <pc:sldMk cId="1804905507" sldId="31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00:12.144" v="964" actId="207"/>
          <ac:spMkLst>
            <pc:docMk/>
            <pc:sldMk cId="1804905507" sldId="312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880316418" sldId="31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003050091" sldId="313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90852900" sldId="313"/>
        </pc:sldMkLst>
      </pc:sldChg>
      <pc:sldChg chg="modSp add del mod modClrScheme chgLayout">
        <pc:chgData name="w cq" userId="e0736dbbc12f8425" providerId="LiveId" clId="{F283B58B-6C61-4B50-84E5-37A0E57D7CB9}" dt="2021-01-14T03:14:49.155" v="1035" actId="20577"/>
        <pc:sldMkLst>
          <pc:docMk/>
          <pc:sldMk cId="3507025827" sldId="313"/>
        </pc:sldMkLst>
        <pc:spChg chg="mod ord">
          <ac:chgData name="w cq" userId="e0736dbbc12f8425" providerId="LiveId" clId="{F283B58B-6C61-4B50-84E5-37A0E57D7CB9}" dt="2021-01-14T03:02:12.563" v="1004" actId="368"/>
          <ac:spMkLst>
            <pc:docMk/>
            <pc:sldMk cId="3507025827" sldId="31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14:49.155" v="1035" actId="20577"/>
          <ac:spMkLst>
            <pc:docMk/>
            <pc:sldMk cId="3507025827" sldId="313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29.066" v="1051" actId="47"/>
        <pc:sldMkLst>
          <pc:docMk/>
          <pc:sldMk cId="60990612" sldId="314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4" creationId="{EB573C34-15B7-4378-AB80-F4EB8DA92A83}"/>
          </ac:spMkLst>
        </pc:spChg>
      </pc:sldChg>
      <pc:sldChg chg="modSp add mod">
        <pc:chgData name="w cq" userId="e0736dbbc12f8425" providerId="LiveId" clId="{F283B58B-6C61-4B50-84E5-37A0E57D7CB9}" dt="2021-01-14T03:31:16.876" v="1062" actId="207"/>
        <pc:sldMkLst>
          <pc:docMk/>
          <pc:sldMk cId="1651544678" sldId="315"/>
        </pc:sldMkLst>
        <pc:spChg chg="mod">
          <ac:chgData name="w cq" userId="e0736dbbc12f8425" providerId="LiveId" clId="{F283B58B-6C61-4B50-84E5-37A0E57D7CB9}" dt="2021-01-14T03:31:16.876" v="1062" actId="207"/>
          <ac:spMkLst>
            <pc:docMk/>
            <pc:sldMk cId="1651544678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30704317" sldId="315"/>
        </pc:sldMkLst>
        <pc:spChg chg="mod ord">
          <ac:chgData name="w cq" userId="e0736dbbc12f8425" providerId="LiveId" clId="{F283B58B-6C61-4B50-84E5-37A0E57D7CB9}" dt="2021-01-14T03:30:36.867" v="1052" actId="368"/>
          <ac:spMkLst>
            <pc:docMk/>
            <pc:sldMk cId="3130704317" sldId="31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39.295" v="1053" actId="207"/>
          <ac:spMkLst>
            <pc:docMk/>
            <pc:sldMk cId="3130704317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2151898" sldId="316"/>
        </pc:sldMkLst>
        <pc:spChg chg="mod ord">
          <ac:chgData name="w cq" userId="e0736dbbc12f8425" providerId="LiveId" clId="{F283B58B-6C61-4B50-84E5-37A0E57D7CB9}" dt="2021-01-14T03:30:42.255" v="1054" actId="368"/>
          <ac:spMkLst>
            <pc:docMk/>
            <pc:sldMk cId="312151898" sldId="31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46.419" v="1056" actId="207"/>
          <ac:spMkLst>
            <pc:docMk/>
            <pc:sldMk cId="312151898" sldId="316"/>
            <ac:spMk id="4" creationId="{EB573C34-15B7-4378-AB80-F4EB8DA92A83}"/>
          </ac:spMkLst>
        </pc:spChg>
      </pc:sldChg>
      <pc:sldChg chg="modSp add del mod">
        <pc:chgData name="w cq" userId="e0736dbbc12f8425" providerId="LiveId" clId="{F283B58B-6C61-4B50-84E5-37A0E57D7CB9}" dt="2021-01-14T05:20:51.338" v="1959" actId="47"/>
        <pc:sldMkLst>
          <pc:docMk/>
          <pc:sldMk cId="1601228424" sldId="316"/>
        </pc:sldMkLst>
        <pc:spChg chg="mod">
          <ac:chgData name="w cq" userId="e0736dbbc12f8425" providerId="LiveId" clId="{F283B58B-6C61-4B50-84E5-37A0E57D7CB9}" dt="2021-01-14T03:31:12.871" v="1061" actId="207"/>
          <ac:spMkLst>
            <pc:docMk/>
            <pc:sldMk cId="1601228424" sldId="316"/>
            <ac:spMk id="4" creationId="{EB573C34-15B7-4378-AB80-F4EB8DA92A83}"/>
          </ac:spMkLst>
        </pc:spChg>
      </pc:sldChg>
      <pc:sldChg chg="addSp delSp modSp add del mod modClrScheme addCm delCm chgLayout">
        <pc:chgData name="w cq" userId="e0736dbbc12f8425" providerId="LiveId" clId="{F283B58B-6C61-4B50-84E5-37A0E57D7CB9}" dt="2021-01-14T03:46:08.186" v="1264" actId="207"/>
        <pc:sldMkLst>
          <pc:docMk/>
          <pc:sldMk cId="3132937368" sldId="317"/>
        </pc:sldMkLst>
        <pc:spChg chg="mod ord">
          <ac:chgData name="w cq" userId="e0736dbbc12f8425" providerId="LiveId" clId="{F283B58B-6C61-4B50-84E5-37A0E57D7CB9}" dt="2021-01-14T03:31:50.651" v="1066" actId="368"/>
          <ac:spMkLst>
            <pc:docMk/>
            <pc:sldMk cId="3132937368" sldId="31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6:08.186" v="1264" actId="207"/>
          <ac:spMkLst>
            <pc:docMk/>
            <pc:sldMk cId="3132937368" sldId="317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6" creationId="{C9489966-4845-412E-AC13-4975C08E4DB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7" creationId="{585E7ECC-73D4-4FA4-8377-8E874F75911A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8" creationId="{D477A8A1-B8E5-4B03-8AA7-16CC2B5D90E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9" creationId="{168AE01C-8D26-4173-8216-6C3ED1035B02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0" creationId="{CE709307-2885-453A-B502-2F19E13FE8C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1" creationId="{652DA3D0-C380-4B38-8D9C-8959F52877C1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2" creationId="{A615F8DC-D957-48F9-A8DF-301211D5E209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3" creationId="{63342D3B-562A-4BBA-871B-1A708A87795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4" creationId="{FDC906D1-0C89-4C9D-967F-37A6059B372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5" creationId="{CBCE9E4E-4681-410E-8B44-577B3336AB7F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6" creationId="{3B166971-1358-494E-B293-46F350717B3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7" creationId="{6BC77B4D-611D-41DE-A638-6FF63D59DD9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8" creationId="{1F8AAACC-A9A3-478E-90ED-CEE1352C418E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9" creationId="{62BD3DCD-5C41-4FC7-B70D-CFEBB930AFD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0" creationId="{A3122E6D-DF62-4AAA-9C9F-ED51F678F805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1" creationId="{BE9C9FC4-A839-4E65-8E60-3A305AC2ECC8}"/>
          </ac:spMkLst>
        </pc:spChg>
        <pc:spChg chg="add del mod">
          <ac:chgData name="w cq" userId="e0736dbbc12f8425" providerId="LiveId" clId="{F283B58B-6C61-4B50-84E5-37A0E57D7CB9}" dt="2021-01-14T03:42:47.791" v="1179" actId="478"/>
          <ac:spMkLst>
            <pc:docMk/>
            <pc:sldMk cId="3132937368" sldId="317"/>
            <ac:spMk id="22" creationId="{AA342688-4BE2-4A4E-9935-765586CB624D}"/>
          </ac:spMkLst>
        </pc:spChg>
        <pc:grpChg chg="add del mod">
          <ac:chgData name="w cq" userId="e0736dbbc12f8425" providerId="LiveId" clId="{F283B58B-6C61-4B50-84E5-37A0E57D7CB9}" dt="2021-01-14T03:42:47.791" v="1179" actId="478"/>
          <ac:grpSpMkLst>
            <pc:docMk/>
            <pc:sldMk cId="3132937368" sldId="317"/>
            <ac:grpSpMk id="5" creationId="{06EB02B2-A33A-47FD-8F2F-426445B8E387}"/>
          </ac:grpSpMkLst>
        </pc:grpChg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30112121" sldId="318"/>
        </pc:sldMkLst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42874475" sldId="31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191447210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43890885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05914813" sldId="322"/>
        </pc:sldMkLst>
      </pc:sldChg>
      <pc:sldChg chg="addSp delSp modSp add del mod chgLayout">
        <pc:chgData name="w cq" userId="e0736dbbc12f8425" providerId="LiveId" clId="{F283B58B-6C61-4B50-84E5-37A0E57D7CB9}" dt="2021-01-14T03:53:24.419" v="1292" actId="1076"/>
        <pc:sldMkLst>
          <pc:docMk/>
          <pc:sldMk cId="1338557388" sldId="322"/>
        </pc:sldMkLst>
        <pc:spChg chg="mod ord">
          <ac:chgData name="w cq" userId="e0736dbbc12f8425" providerId="LiveId" clId="{F283B58B-6C61-4B50-84E5-37A0E57D7CB9}" dt="2021-01-14T03:52:06.348" v="1275" actId="368"/>
          <ac:spMkLst>
            <pc:docMk/>
            <pc:sldMk cId="1338557388" sldId="32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21.280" v="1291" actId="20577"/>
          <ac:spMkLst>
            <pc:docMk/>
            <pc:sldMk cId="1338557388" sldId="322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3:53:00.862" v="1280" actId="478"/>
          <ac:picMkLst>
            <pc:docMk/>
            <pc:sldMk cId="1338557388" sldId="322"/>
            <ac:picMk id="5" creationId="{78BE81DD-889E-468A-A0E8-ECDBABBC678B}"/>
          </ac:picMkLst>
        </pc:picChg>
        <pc:picChg chg="add mod">
          <ac:chgData name="w cq" userId="e0736dbbc12f8425" providerId="LiveId" clId="{F283B58B-6C61-4B50-84E5-37A0E57D7CB9}" dt="2021-01-14T03:53:24.419" v="1292" actId="1076"/>
          <ac:picMkLst>
            <pc:docMk/>
            <pc:sldMk cId="1338557388" sldId="322"/>
            <ac:picMk id="6" creationId="{F844C487-AEED-4B07-B079-A2672E5536F9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262283910" sldId="32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58089767" sldId="323"/>
        </pc:sldMkLst>
      </pc:sldChg>
      <pc:sldChg chg="addSp delSp modSp add del mod modClrScheme chgLayout">
        <pc:chgData name="w cq" userId="e0736dbbc12f8425" providerId="LiveId" clId="{F283B58B-6C61-4B50-84E5-37A0E57D7CB9}" dt="2021-01-14T04:49:35.646" v="1472"/>
        <pc:sldMkLst>
          <pc:docMk/>
          <pc:sldMk cId="1935423083" sldId="323"/>
        </pc:sldMkLst>
        <pc:spChg chg="mod ord">
          <ac:chgData name="w cq" userId="e0736dbbc12f8425" providerId="LiveId" clId="{F283B58B-6C61-4B50-84E5-37A0E57D7CB9}" dt="2021-01-14T04:49:05.351" v="1460" actId="368"/>
          <ac:spMkLst>
            <pc:docMk/>
            <pc:sldMk cId="1935423083" sldId="32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24.171" v="1467" actId="207"/>
          <ac:spMkLst>
            <pc:docMk/>
            <pc:sldMk cId="1935423083" sldId="323"/>
            <ac:spMk id="4" creationId="{EB573C34-15B7-4378-AB80-F4EB8DA92A83}"/>
          </ac:spMkLst>
        </pc:spChg>
        <pc:picChg chg="del mod">
          <ac:chgData name="w cq" userId="e0736dbbc12f8425" providerId="LiveId" clId="{F283B58B-6C61-4B50-84E5-37A0E57D7CB9}" dt="2021-01-14T04:49:26.677" v="1468" actId="21"/>
          <ac:picMkLst>
            <pc:docMk/>
            <pc:sldMk cId="1935423083" sldId="323"/>
            <ac:picMk id="5" creationId="{3117E0F2-B306-44D7-A3B5-3EF4FAB9CE8C}"/>
          </ac:picMkLst>
        </pc:picChg>
        <pc:picChg chg="add mod">
          <ac:chgData name="w cq" userId="e0736dbbc12f8425" providerId="LiveId" clId="{F283B58B-6C61-4B50-84E5-37A0E57D7CB9}" dt="2021-01-14T04:49:35.646" v="1472"/>
          <ac:picMkLst>
            <pc:docMk/>
            <pc:sldMk cId="1935423083" sldId="323"/>
            <ac:picMk id="6" creationId="{1CB0D358-C7F0-4443-B153-1595A1FF131B}"/>
          </ac:picMkLst>
        </pc:pic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99573275" sldId="323"/>
        </pc:sldMkLst>
      </pc:sldChg>
      <pc:sldChg chg="add">
        <pc:chgData name="w cq" userId="e0736dbbc12f8425" providerId="LiveId" clId="{F283B58B-6C61-4B50-84E5-37A0E57D7CB9}" dt="2021-01-14T04:50:34.106" v="1490"/>
        <pc:sldMkLst>
          <pc:docMk/>
          <pc:sldMk cId="2347234781" sldId="324"/>
        </pc:sldMkLst>
      </pc:sldChg>
      <pc:sldChg chg="modSp add del mod ord modClrScheme chgLayout">
        <pc:chgData name="w cq" userId="e0736dbbc12f8425" providerId="LiveId" clId="{F283B58B-6C61-4B50-84E5-37A0E57D7CB9}" dt="2021-01-14T04:50:30.733" v="1489" actId="2696"/>
        <pc:sldMkLst>
          <pc:docMk/>
          <pc:sldMk cId="2529451764" sldId="324"/>
        </pc:sldMkLst>
        <pc:spChg chg="mod ord">
          <ac:chgData name="w cq" userId="e0736dbbc12f8425" providerId="LiveId" clId="{F283B58B-6C61-4B50-84E5-37A0E57D7CB9}" dt="2021-01-14T04:50:05.625" v="1481" actId="368"/>
          <ac:spMkLst>
            <pc:docMk/>
            <pc:sldMk cId="2529451764" sldId="32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50:19.216" v="1486" actId="207"/>
          <ac:spMkLst>
            <pc:docMk/>
            <pc:sldMk cId="2529451764" sldId="324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524547921" sldId="32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605070110" sldId="325"/>
        </pc:sldMkLst>
      </pc:sldChg>
      <pc:sldChg chg="modSp add mod modClrScheme chgLayout">
        <pc:chgData name="w cq" userId="e0736dbbc12f8425" providerId="LiveId" clId="{F283B58B-6C61-4B50-84E5-37A0E57D7CB9}" dt="2021-01-14T05:57:52.867" v="2009"/>
        <pc:sldMkLst>
          <pc:docMk/>
          <pc:sldMk cId="3790267932" sldId="325"/>
        </pc:sldMkLst>
        <pc:spChg chg="mod ord">
          <ac:chgData name="w cq" userId="e0736dbbc12f8425" providerId="LiveId" clId="{F283B58B-6C61-4B50-84E5-37A0E57D7CB9}" dt="2021-01-14T05:57:52.867" v="2009"/>
          <ac:spMkLst>
            <pc:docMk/>
            <pc:sldMk cId="3790267932" sldId="32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1.308" v="1966" actId="20577"/>
          <ac:spMkLst>
            <pc:docMk/>
            <pc:sldMk cId="3790267932" sldId="32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53:42.643" v="1298" actId="207"/>
        <pc:sldMkLst>
          <pc:docMk/>
          <pc:sldMk cId="1499362557" sldId="326"/>
        </pc:sldMkLst>
        <pc:spChg chg="mod ord">
          <ac:chgData name="w cq" userId="e0736dbbc12f8425" providerId="LiveId" clId="{F283B58B-6C61-4B50-84E5-37A0E57D7CB9}" dt="2021-01-14T03:53:30.539" v="1293" actId="368"/>
          <ac:spMkLst>
            <pc:docMk/>
            <pc:sldMk cId="1499362557" sldId="32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42.643" v="1298" actId="207"/>
          <ac:spMkLst>
            <pc:docMk/>
            <pc:sldMk cId="1499362557" sldId="326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673770814" sldId="32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950440256" sldId="326"/>
        </pc:sldMkLst>
      </pc:sldChg>
      <pc:sldChg chg="addSp modSp mod">
        <pc:chgData name="w cq" userId="e0736dbbc12f8425" providerId="LiveId" clId="{F283B58B-6C61-4B50-84E5-37A0E57D7CB9}" dt="2021-01-14T06:06:45.294" v="2129" actId="20577"/>
        <pc:sldMkLst>
          <pc:docMk/>
          <pc:sldMk cId="2236846523" sldId="327"/>
        </pc:sldMkLst>
        <pc:spChg chg="add mod">
          <ac:chgData name="w cq" userId="e0736dbbc12f8425" providerId="LiveId" clId="{F283B58B-6C61-4B50-84E5-37A0E57D7CB9}" dt="2021-01-14T06:06:45.294" v="2129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54994089" sldId="32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621749869" sldId="328"/>
        </pc:sldMkLst>
      </pc:sldChg>
      <pc:sldChg chg="modSp add del mod modClrScheme chgLayout">
        <pc:chgData name="w cq" userId="e0736dbbc12f8425" providerId="LiveId" clId="{F283B58B-6C61-4B50-84E5-37A0E57D7CB9}" dt="2021-01-14T04:49:01.962" v="1459" actId="47"/>
        <pc:sldMkLst>
          <pc:docMk/>
          <pc:sldMk cId="4164475603" sldId="328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4" creationId="{EB573C34-15B7-4378-AB80-F4EB8DA92A83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7:14.334" v="2153" actId="948"/>
        <pc:sldMkLst>
          <pc:docMk/>
          <pc:sldMk cId="4074933193" sldId="329"/>
        </pc:sldMkLst>
        <pc:spChg chg="add mod ord">
          <ac:chgData name="w cq" userId="e0736dbbc12f8425" providerId="LiveId" clId="{F283B58B-6C61-4B50-84E5-37A0E57D7CB9}" dt="2021-01-14T06:17:14.334" v="2153" actId="948"/>
          <ac:spMkLst>
            <pc:docMk/>
            <pc:sldMk cId="4074933193" sldId="329"/>
            <ac:spMk id="2" creationId="{86C08139-E0E1-45E6-80DC-38B2E0B1F514}"/>
          </ac:spMkLst>
        </pc:spChg>
        <pc:spChg chg="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3" creationId="{3AAF1B18-361D-48D0-856B-85A6E4571807}"/>
          </ac:spMkLst>
        </pc:spChg>
        <pc:spChg chg="add del 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4" creationId="{C3274D8E-8641-4D92-B1C9-D6A6268208C4}"/>
          </ac:spMkLst>
        </pc:spChg>
        <pc:spChg chg="add mod">
          <ac:chgData name="w cq" userId="e0736dbbc12f8425" providerId="LiveId" clId="{F283B58B-6C61-4B50-84E5-37A0E57D7CB9}" dt="2021-01-13T08:24:46.639" v="346" actId="1076"/>
          <ac:spMkLst>
            <pc:docMk/>
            <pc:sldMk cId="4074933193" sldId="329"/>
            <ac:spMk id="7" creationId="{E7B98B33-0A85-460F-BBB2-7BACF2D324F7}"/>
          </ac:spMkLst>
        </pc:spChg>
        <pc:spChg chg="add mod">
          <ac:chgData name="w cq" userId="e0736dbbc12f8425" providerId="LiveId" clId="{F283B58B-6C61-4B50-84E5-37A0E57D7CB9}" dt="2021-01-13T08:24:43.734" v="345" actId="1076"/>
          <ac:spMkLst>
            <pc:docMk/>
            <pc:sldMk cId="4074933193" sldId="329"/>
            <ac:spMk id="8" creationId="{C9290CB3-647F-4157-94F6-5EE57A64407E}"/>
          </ac:spMkLst>
        </pc:spChg>
        <pc:spChg chg="del">
          <ac:chgData name="w cq" userId="e0736dbbc12f8425" providerId="LiveId" clId="{F283B58B-6C61-4B50-84E5-37A0E57D7CB9}" dt="2021-01-13T08:19:13.328" v="217" actId="478"/>
          <ac:spMkLst>
            <pc:docMk/>
            <pc:sldMk cId="4074933193" sldId="329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32.893" v="344" actId="1076"/>
          <ac:spMkLst>
            <pc:docMk/>
            <pc:sldMk cId="4074933193" sldId="329"/>
            <ac:spMk id="12" creationId="{2896BD8D-4C33-484E-8780-3E3B9787B2CB}"/>
          </ac:spMkLst>
        </pc:spChg>
      </pc:sldChg>
      <pc:sldChg chg="new del">
        <pc:chgData name="w cq" userId="e0736dbbc12f8425" providerId="LiveId" clId="{F283B58B-6C61-4B50-84E5-37A0E57D7CB9}" dt="2021-01-13T08:18:25.699" v="196" actId="680"/>
        <pc:sldMkLst>
          <pc:docMk/>
          <pc:sldMk cId="1706314069" sldId="330"/>
        </pc:sldMkLst>
      </pc:sldChg>
      <pc:sldChg chg="delSp modSp add mod modClrScheme delCm modCm chgLayout">
        <pc:chgData name="w cq" userId="e0736dbbc12f8425" providerId="LiveId" clId="{F283B58B-6C61-4B50-84E5-37A0E57D7CB9}" dt="2021-01-13T09:04:38.508" v="805" actId="478"/>
        <pc:sldMkLst>
          <pc:docMk/>
          <pc:sldMk cId="4015822821" sldId="330"/>
        </pc:sldMkLst>
        <pc:spChg chg="del mod ord">
          <ac:chgData name="w cq" userId="e0736dbbc12f8425" providerId="LiveId" clId="{F283B58B-6C61-4B50-84E5-37A0E57D7CB9}" dt="2021-01-13T09:04:38.508" v="805" actId="478"/>
          <ac:spMkLst>
            <pc:docMk/>
            <pc:sldMk cId="4015822821" sldId="330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3.354" v="2151" actId="948"/>
        <pc:sldMkLst>
          <pc:docMk/>
          <pc:sldMk cId="1460378757" sldId="333"/>
        </pc:sldMkLst>
        <pc:spChg chg="del mod ord">
          <ac:chgData name="w cq" userId="e0736dbbc12f8425" providerId="LiveId" clId="{F283B58B-6C61-4B50-84E5-37A0E57D7CB9}" dt="2021-01-13T09:04:19.564" v="800" actId="478"/>
          <ac:spMkLst>
            <pc:docMk/>
            <pc:sldMk cId="1460378757" sldId="33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38.981" v="422" actId="700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3.354" v="2151" actId="948"/>
          <ac:spMkLst>
            <pc:docMk/>
            <pc:sldMk cId="1460378757" sldId="333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8.054" v="2152" actId="948"/>
        <pc:sldMkLst>
          <pc:docMk/>
          <pc:sldMk cId="2516282769" sldId="334"/>
        </pc:sldMkLst>
        <pc:spChg chg="del mod ord">
          <ac:chgData name="w cq" userId="e0736dbbc12f8425" providerId="LiveId" clId="{F283B58B-6C61-4B50-84E5-37A0E57D7CB9}" dt="2021-01-13T09:04:34.306" v="804" actId="478"/>
          <ac:spMkLst>
            <pc:docMk/>
            <pc:sldMk cId="2516282769" sldId="334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05.421" v="399" actId="700"/>
          <ac:spMkLst>
            <pc:docMk/>
            <pc:sldMk cId="2516282769" sldId="334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8.054" v="2152" actId="948"/>
          <ac:spMkLst>
            <pc:docMk/>
            <pc:sldMk cId="2516282769" sldId="334"/>
            <ac:spMk id="4" creationId="{00000000-0000-0000-0000-000000000000}"/>
          </ac:spMkLst>
        </pc:spChg>
      </pc:sldChg>
      <pc:sldChg chg="modSp add del mod">
        <pc:chgData name="w cq" userId="e0736dbbc12f8425" providerId="LiveId" clId="{F283B58B-6C61-4B50-84E5-37A0E57D7CB9}" dt="2021-01-13T08:28:33.248" v="421" actId="47"/>
        <pc:sldMkLst>
          <pc:docMk/>
          <pc:sldMk cId="1787049051" sldId="335"/>
        </pc:sldMkLst>
        <pc:spChg chg="mod">
          <ac:chgData name="w cq" userId="e0736dbbc12f8425" providerId="LiveId" clId="{F283B58B-6C61-4B50-84E5-37A0E57D7CB9}" dt="2021-01-13T08:28:16.516" v="401" actId="21"/>
          <ac:spMkLst>
            <pc:docMk/>
            <pc:sldMk cId="1787049051" sldId="335"/>
            <ac:spMk id="4" creationId="{00000000-0000-0000-0000-000000000000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4:49:56.173" v="1480" actId="207"/>
        <pc:sldMkLst>
          <pc:docMk/>
          <pc:sldMk cId="3344894397" sldId="335"/>
        </pc:sldMkLst>
        <pc:spChg chg="mod ord">
          <ac:chgData name="w cq" userId="e0736dbbc12f8425" providerId="LiveId" clId="{F283B58B-6C61-4B50-84E5-37A0E57D7CB9}" dt="2021-01-14T04:49:31.369" v="1471" actId="368"/>
          <ac:spMkLst>
            <pc:docMk/>
            <pc:sldMk cId="3344894397" sldId="33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56.173" v="1480" actId="207"/>
          <ac:spMkLst>
            <pc:docMk/>
            <pc:sldMk cId="3344894397" sldId="335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4:49:28.769" v="1469" actId="478"/>
          <ac:picMkLst>
            <pc:docMk/>
            <pc:sldMk cId="3344894397" sldId="335"/>
            <ac:picMk id="2" creationId="{EC400F49-D27C-4D43-A4F7-6F4FEF6D34DE}"/>
          </ac:picMkLst>
        </pc:picChg>
        <pc:picChg chg="add mod">
          <ac:chgData name="w cq" userId="e0736dbbc12f8425" providerId="LiveId" clId="{F283B58B-6C61-4B50-84E5-37A0E57D7CB9}" dt="2021-01-14T04:49:39.974" v="1473" actId="1076"/>
          <ac:picMkLst>
            <pc:docMk/>
            <pc:sldMk cId="3344894397" sldId="335"/>
            <ac:picMk id="5" creationId="{5C759FB7-1E86-4FD8-9863-22EDF0C06ADE}"/>
          </ac:picMkLst>
        </pc:picChg>
      </pc:sldChg>
      <pc:sldChg chg="delSp modSp add del mod modClrScheme modShow delCm chgLayout">
        <pc:chgData name="w cq" userId="e0736dbbc12f8425" providerId="LiveId" clId="{F283B58B-6C61-4B50-84E5-37A0E57D7CB9}" dt="2021-01-14T05:59:10.084" v="2046" actId="729"/>
        <pc:sldMkLst>
          <pc:docMk/>
          <pc:sldMk cId="873833953" sldId="336"/>
        </pc:sldMkLst>
        <pc:spChg chg="del mod ord">
          <ac:chgData name="w cq" userId="e0736dbbc12f8425" providerId="LiveId" clId="{F283B58B-6C61-4B50-84E5-37A0E57D7CB9}" dt="2021-01-13T09:04:21.345" v="801" actId="478"/>
          <ac:spMkLst>
            <pc:docMk/>
            <pc:sldMk cId="873833953" sldId="33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45.277" v="424" actId="700"/>
          <ac:spMkLst>
            <pc:docMk/>
            <pc:sldMk cId="873833953" sldId="336"/>
            <ac:spMk id="3" creationId="{00000000-0000-0000-0000-000000000000}"/>
          </ac:spMkLst>
        </pc:spChg>
        <pc:graphicFrameChg chg="mod ord modGraphic">
          <ac:chgData name="w cq" userId="e0736dbbc12f8425" providerId="LiveId" clId="{F283B58B-6C61-4B50-84E5-37A0E57D7CB9}" dt="2021-01-13T09:04:28.120" v="802" actId="13238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add mod modClrScheme chgLayout">
        <pc:chgData name="w cq" userId="e0736dbbc12f8425" providerId="LiveId" clId="{F283B58B-6C61-4B50-84E5-37A0E57D7CB9}" dt="2021-01-14T06:16:52.753" v="2150" actId="1076"/>
        <pc:sldMkLst>
          <pc:docMk/>
          <pc:sldMk cId="1575384633" sldId="337"/>
        </pc:sldMkLst>
        <pc:spChg chg="mod ord">
          <ac:chgData name="w cq" userId="e0736dbbc12f8425" providerId="LiveId" clId="{F283B58B-6C61-4B50-84E5-37A0E57D7CB9}" dt="2021-01-13T08:55:26.861" v="625"/>
          <ac:spMkLst>
            <pc:docMk/>
            <pc:sldMk cId="1575384633" sldId="337"/>
            <ac:spMk id="3" creationId="{3AAF1B18-361D-48D0-856B-85A6E4571807}"/>
          </ac:spMkLst>
        </pc:spChg>
        <pc:spChg chg="mod ord">
          <ac:chgData name="w cq" userId="e0736dbbc12f8425" providerId="LiveId" clId="{F283B58B-6C61-4B50-84E5-37A0E57D7CB9}" dt="2021-01-14T06:16:48.386" v="2148" actId="948"/>
          <ac:spMkLst>
            <pc:docMk/>
            <pc:sldMk cId="1575384633" sldId="337"/>
            <ac:spMk id="6" creationId="{591B2A39-D9AB-469C-8DE5-8DE583DB82AC}"/>
          </ac:spMkLst>
        </pc:spChg>
        <pc:spChg chg="del mod">
          <ac:chgData name="w cq" userId="e0736dbbc12f8425" providerId="LiveId" clId="{F283B58B-6C61-4B50-84E5-37A0E57D7CB9}" dt="2021-01-13T08:36:12.325" v="537" actId="478"/>
          <ac:spMkLst>
            <pc:docMk/>
            <pc:sldMk cId="1575384633" sldId="337"/>
            <ac:spMk id="10" creationId="{E8C00E28-A713-426B-B445-22DA33039050}"/>
          </ac:spMkLst>
        </pc:spChg>
        <pc:spChg chg="add mod">
          <ac:chgData name="w cq" userId="e0736dbbc12f8425" providerId="LiveId" clId="{F283B58B-6C61-4B50-84E5-37A0E57D7CB9}" dt="2021-01-14T06:16:52.753" v="2150" actId="1076"/>
          <ac:spMkLst>
            <pc:docMk/>
            <pc:sldMk cId="1575384633" sldId="337"/>
            <ac:spMk id="11" creationId="{FFA9318E-44BA-4A2C-B495-5DFF56C2BA27}"/>
          </ac:spMkLst>
        </pc:spChg>
        <pc:spChg chg="mod">
          <ac:chgData name="w cq" userId="e0736dbbc12f8425" providerId="LiveId" clId="{F283B58B-6C61-4B50-84E5-37A0E57D7CB9}" dt="2021-01-14T06:16:51.103" v="2149" actId="1076"/>
          <ac:spMkLst>
            <pc:docMk/>
            <pc:sldMk cId="1575384633" sldId="337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2:55.708" v="447" actId="478"/>
          <ac:cxnSpMkLst>
            <pc:docMk/>
            <pc:sldMk cId="1575384633" sldId="337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2:54.458" v="446" actId="478"/>
          <ac:cxnSpMkLst>
            <pc:docMk/>
            <pc:sldMk cId="1575384633" sldId="337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2:53.099" v="444" actId="478"/>
          <ac:cxnSpMkLst>
            <pc:docMk/>
            <pc:sldMk cId="1575384633" sldId="337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2:53.881" v="445" actId="478"/>
          <ac:cxnSpMkLst>
            <pc:docMk/>
            <pc:sldMk cId="1575384633" sldId="337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1:38.631" v="439" actId="478"/>
          <ac:cxnSpMkLst>
            <pc:docMk/>
            <pc:sldMk cId="1575384633" sldId="337"/>
            <ac:cxnSpMk id="23" creationId="{F90B6AB0-9953-437E-A085-DBC7013C0F17}"/>
          </ac:cxnSpMkLst>
        </pc:cxnChg>
      </pc:sldChg>
      <pc:sldChg chg="delSp modSp add mod ord">
        <pc:chgData name="w cq" userId="e0736dbbc12f8425" providerId="LiveId" clId="{F283B58B-6C61-4B50-84E5-37A0E57D7CB9}" dt="2021-01-13T08:55:29.610" v="626"/>
        <pc:sldMkLst>
          <pc:docMk/>
          <pc:sldMk cId="3532365752" sldId="338"/>
        </pc:sldMkLst>
        <pc:spChg chg="mod">
          <ac:chgData name="w cq" userId="e0736dbbc12f8425" providerId="LiveId" clId="{F283B58B-6C61-4B50-84E5-37A0E57D7CB9}" dt="2021-01-13T08:55:29.610" v="626"/>
          <ac:spMkLst>
            <pc:docMk/>
            <pc:sldMk cId="3532365752" sldId="338"/>
            <ac:spMk id="3" creationId="{3AAF1B18-361D-48D0-856B-85A6E4571807}"/>
          </ac:spMkLst>
        </pc:spChg>
        <pc:spChg chg="mod">
          <ac:chgData name="w cq" userId="e0736dbbc12f8425" providerId="LiveId" clId="{F283B58B-6C61-4B50-84E5-37A0E57D7CB9}" dt="2021-01-13T08:35:57.084" v="535" actId="20577"/>
          <ac:spMkLst>
            <pc:docMk/>
            <pc:sldMk cId="3532365752" sldId="338"/>
            <ac:spMk id="6" creationId="{591B2A39-D9AB-469C-8DE5-8DE583DB82AC}"/>
          </ac:spMkLst>
        </pc:spChg>
        <pc:spChg chg="del">
          <ac:chgData name="w cq" userId="e0736dbbc12f8425" providerId="LiveId" clId="{F283B58B-6C61-4B50-84E5-37A0E57D7CB9}" dt="2021-01-13T08:34:36.728" v="500" actId="478"/>
          <ac:spMkLst>
            <pc:docMk/>
            <pc:sldMk cId="3532365752" sldId="338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34:34.291" v="499" actId="20577"/>
          <ac:spMkLst>
            <pc:docMk/>
            <pc:sldMk cId="3532365752" sldId="338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5:08.104" v="511" actId="478"/>
          <ac:cxnSpMkLst>
            <pc:docMk/>
            <pc:sldMk cId="3532365752" sldId="338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5:08.807" v="512" actId="478"/>
          <ac:cxnSpMkLst>
            <pc:docMk/>
            <pc:sldMk cId="3532365752" sldId="338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5:09.541" v="513" actId="478"/>
          <ac:cxnSpMkLst>
            <pc:docMk/>
            <pc:sldMk cId="3532365752" sldId="338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5:10.135" v="514" actId="478"/>
          <ac:cxnSpMkLst>
            <pc:docMk/>
            <pc:sldMk cId="3532365752" sldId="338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5:10.869" v="515" actId="478"/>
          <ac:cxnSpMkLst>
            <pc:docMk/>
            <pc:sldMk cId="3532365752" sldId="338"/>
            <ac:cxnSpMk id="23" creationId="{F90B6AB0-9953-437E-A085-DBC7013C0F17}"/>
          </ac:cxnSpMkLst>
        </pc:cxnChg>
      </pc:sldChg>
      <pc:sldChg chg="modSp add mod modClrScheme chgLayout">
        <pc:chgData name="w cq" userId="e0736dbbc12f8425" providerId="LiveId" clId="{F283B58B-6C61-4B50-84E5-37A0E57D7CB9}" dt="2021-01-14T06:15:33.133" v="2139" actId="948"/>
        <pc:sldMkLst>
          <pc:docMk/>
          <pc:sldMk cId="3185092552" sldId="341"/>
        </pc:sldMkLst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5:33.133" v="2139" actId="948"/>
          <ac:spMkLst>
            <pc:docMk/>
            <pc:sldMk cId="3185092552" sldId="341"/>
            <ac:spMk id="4" creationId="{00000000-0000-0000-0000-000000000000}"/>
          </ac:spMkLst>
        </pc:spChg>
      </pc:sldChg>
      <pc:sldChg chg="modSp add del mod modClrScheme chgLayout">
        <pc:chgData name="w cq" userId="e0736dbbc12f8425" providerId="LiveId" clId="{F283B58B-6C61-4B50-84E5-37A0E57D7CB9}" dt="2021-01-14T05:20:48.368" v="1958" actId="47"/>
        <pc:sldMkLst>
          <pc:docMk/>
          <pc:sldMk cId="463036280" sldId="342"/>
        </pc:sldMkLst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3:31:19.949" v="1063" actId="207"/>
          <ac:spMkLst>
            <pc:docMk/>
            <pc:sldMk cId="463036280" sldId="342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41.283" v="2147" actId="948"/>
        <pc:sldMkLst>
          <pc:docMk/>
          <pc:sldMk cId="2375553156" sldId="343"/>
        </pc:sldMkLst>
        <pc:spChg chg="del mod ord">
          <ac:chgData name="w cq" userId="e0736dbbc12f8425" providerId="LiveId" clId="{F283B58B-6C61-4B50-84E5-37A0E57D7CB9}" dt="2021-01-13T09:04:15.581" v="799" actId="478"/>
          <ac:spMkLst>
            <pc:docMk/>
            <pc:sldMk cId="2375553156" sldId="34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56.427" v="624" actId="700"/>
          <ac:spMkLst>
            <pc:docMk/>
            <pc:sldMk cId="2375553156" sldId="34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41.283" v="2147" actId="948"/>
          <ac:spMkLst>
            <pc:docMk/>
            <pc:sldMk cId="2375553156" sldId="343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4T06:09:34.024" v="2136" actId="1036"/>
          <ac:spMkLst>
            <pc:docMk/>
            <pc:sldMk cId="2375553156" sldId="343"/>
            <ac:spMk id="5" creationId="{97BE0F74-07D0-477F-AB21-088E7D80C252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34.314" v="2146" actId="948"/>
        <pc:sldMkLst>
          <pc:docMk/>
          <pc:sldMk cId="2331945148" sldId="346"/>
        </pc:sldMkLst>
        <pc:spChg chg="del mod ord">
          <ac:chgData name="w cq" userId="e0736dbbc12f8425" providerId="LiveId" clId="{F283B58B-6C61-4B50-84E5-37A0E57D7CB9}" dt="2021-01-13T09:04:13.191" v="798" actId="478"/>
          <ac:spMkLst>
            <pc:docMk/>
            <pc:sldMk cId="2331945148" sldId="34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5:56.627" v="628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34.314" v="2146" actId="948"/>
          <ac:spMkLst>
            <pc:docMk/>
            <pc:sldMk cId="2331945148" sldId="346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8:57:46.533" v="635" actId="14100"/>
          <ac:spMkLst>
            <pc:docMk/>
            <pc:sldMk cId="2331945148" sldId="346"/>
            <ac:spMk id="5" creationId="{E722FF91-D49B-4BF5-9DAF-592DE6C3A4A2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29.504" v="2145" actId="948"/>
        <pc:sldMkLst>
          <pc:docMk/>
          <pc:sldMk cId="2193013763" sldId="348"/>
        </pc:sldMkLst>
        <pc:spChg chg="del mod ord">
          <ac:chgData name="w cq" userId="e0736dbbc12f8425" providerId="LiveId" clId="{F283B58B-6C61-4B50-84E5-37A0E57D7CB9}" dt="2021-01-13T09:04:10.582" v="796" actId="478"/>
          <ac:spMkLst>
            <pc:docMk/>
            <pc:sldMk cId="2193013763" sldId="34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6:00.267" v="629" actId="700"/>
          <ac:spMkLst>
            <pc:docMk/>
            <pc:sldMk cId="2193013763" sldId="34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9.504" v="2145" actId="948"/>
          <ac:spMkLst>
            <pc:docMk/>
            <pc:sldMk cId="2193013763" sldId="348"/>
            <ac:spMk id="4" creationId="{00000000-0000-0000-0000-000000000000}"/>
          </ac:spMkLst>
        </pc:spChg>
      </pc:sldChg>
      <pc:sldChg chg="addSp delSp modSp new mod modClrScheme chgLayout">
        <pc:chgData name="w cq" userId="e0736dbbc12f8425" providerId="LiveId" clId="{F283B58B-6C61-4B50-84E5-37A0E57D7CB9}" dt="2021-01-13T09:18:17.612" v="914" actId="1076"/>
        <pc:sldMkLst>
          <pc:docMk/>
          <pc:sldMk cId="1652479350" sldId="349"/>
        </pc:sldMkLst>
        <pc:spChg chg="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2" creationId="{844DA7AF-813F-4DE3-B25B-A1D61B0707DD}"/>
          </ac:spMkLst>
        </pc:spChg>
        <pc:spChg chg="del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3" creationId="{F79F5461-A19A-41A2-B2FB-7BC1DD139A4D}"/>
          </ac:spMkLst>
        </pc:spChg>
        <pc:spChg chg="add mod">
          <ac:chgData name="w cq" userId="e0736dbbc12f8425" providerId="LiveId" clId="{F283B58B-6C61-4B50-84E5-37A0E57D7CB9}" dt="2021-01-13T09:00:28.850" v="723" actId="14100"/>
          <ac:spMkLst>
            <pc:docMk/>
            <pc:sldMk cId="1652479350" sldId="349"/>
            <ac:spMk id="4" creationId="{B50D7724-7625-4671-8F62-BB167FA3248D}"/>
          </ac:spMkLst>
        </pc:spChg>
        <pc:spChg chg="add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5" creationId="{8321AA42-6DE7-4F58-94A9-E4DA450A908C}"/>
          </ac:spMkLst>
        </pc:spChg>
        <pc:spChg chg="add mod ord">
          <ac:chgData name="w cq" userId="e0736dbbc12f8425" providerId="LiveId" clId="{F283B58B-6C61-4B50-84E5-37A0E57D7CB9}" dt="2021-01-13T09:00:44.991" v="727" actId="20577"/>
          <ac:spMkLst>
            <pc:docMk/>
            <pc:sldMk cId="1652479350" sldId="349"/>
            <ac:spMk id="6" creationId="{254B31F7-C4A2-40F5-AA0D-F309A7BE511B}"/>
          </ac:spMkLst>
        </pc:spChg>
        <pc:picChg chg="add mod">
          <ac:chgData name="w cq" userId="e0736dbbc12f8425" providerId="LiveId" clId="{F283B58B-6C61-4B50-84E5-37A0E57D7CB9}" dt="2021-01-13T09:18:17.612" v="914" actId="1076"/>
          <ac:picMkLst>
            <pc:docMk/>
            <pc:sldMk cId="1652479350" sldId="349"/>
            <ac:picMk id="7" creationId="{EB837FC8-8E6C-45EE-B070-897ADCA3DB67}"/>
          </ac:picMkLst>
        </pc:picChg>
      </pc:sldChg>
      <pc:sldChg chg="addSp delSp modSp add mod modClrScheme chgLayout">
        <pc:chgData name="w cq" userId="e0736dbbc12f8425" providerId="LiveId" clId="{F283B58B-6C61-4B50-84E5-37A0E57D7CB9}" dt="2021-01-14T06:16:22.578" v="2144" actId="948"/>
        <pc:sldMkLst>
          <pc:docMk/>
          <pc:sldMk cId="3248029989" sldId="351"/>
        </pc:sldMkLst>
        <pc:spChg chg="del mod ord">
          <ac:chgData name="w cq" userId="e0736dbbc12f8425" providerId="LiveId" clId="{F283B58B-6C61-4B50-84E5-37A0E57D7CB9}" dt="2021-01-13T09:04:07.099" v="795" actId="478"/>
          <ac:spMkLst>
            <pc:docMk/>
            <pc:sldMk cId="3248029989" sldId="35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0:58.294" v="729" actId="700"/>
          <ac:spMkLst>
            <pc:docMk/>
            <pc:sldMk cId="3248029989" sldId="35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2.578" v="2144" actId="948"/>
          <ac:spMkLst>
            <pc:docMk/>
            <pc:sldMk cId="3248029989" sldId="351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18:11.708" v="912" actId="1076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13.904" v="2143" actId="948"/>
        <pc:sldMkLst>
          <pc:docMk/>
          <pc:sldMk cId="2096662858" sldId="357"/>
        </pc:sldMkLst>
        <pc:spChg chg="del mod ord">
          <ac:chgData name="w cq" userId="e0736dbbc12f8425" providerId="LiveId" clId="{F283B58B-6C61-4B50-84E5-37A0E57D7CB9}" dt="2021-01-13T09:04:02.083" v="794" actId="478"/>
          <ac:spMkLst>
            <pc:docMk/>
            <pc:sldMk cId="2096662858" sldId="357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2:13.565" v="753" actId="700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13.904" v="2143" actId="948"/>
          <ac:spMkLst>
            <pc:docMk/>
            <pc:sldMk cId="2096662858" sldId="357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9.254" v="2142" actId="948"/>
        <pc:sldMkLst>
          <pc:docMk/>
          <pc:sldMk cId="74477313" sldId="358"/>
        </pc:sldMkLst>
        <pc:spChg chg="del mod ord">
          <ac:chgData name="w cq" userId="e0736dbbc12f8425" providerId="LiveId" clId="{F283B58B-6C61-4B50-84E5-37A0E57D7CB9}" dt="2021-01-13T09:04:00.253" v="793" actId="478"/>
          <ac:spMkLst>
            <pc:docMk/>
            <pc:sldMk cId="74477313" sldId="35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1.270" v="908" actId="113"/>
          <ac:spMkLst>
            <pc:docMk/>
            <pc:sldMk cId="74477313" sldId="35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9.254" v="2142" actId="948"/>
          <ac:spMkLst>
            <pc:docMk/>
            <pc:sldMk cId="74477313" sldId="358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40.446" v="787" actId="1076"/>
          <ac:spMkLst>
            <pc:docMk/>
            <pc:sldMk cId="74477313" sldId="358"/>
            <ac:spMk id="5" creationId="{3BB05AD9-8FB9-4141-88A2-663D33422545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1.294" v="2141" actId="948"/>
        <pc:sldMkLst>
          <pc:docMk/>
          <pc:sldMk cId="1710658851" sldId="359"/>
        </pc:sldMkLst>
        <pc:spChg chg="del mod ord">
          <ac:chgData name="w cq" userId="e0736dbbc12f8425" providerId="LiveId" clId="{F283B58B-6C61-4B50-84E5-37A0E57D7CB9}" dt="2021-01-13T09:03:58.566" v="792" actId="478"/>
          <ac:spMkLst>
            <pc:docMk/>
            <pc:sldMk cId="1710658851" sldId="359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3.446" v="909" actId="113"/>
          <ac:spMkLst>
            <pc:docMk/>
            <pc:sldMk cId="1710658851" sldId="359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1.294" v="2141" actId="948"/>
          <ac:spMkLst>
            <pc:docMk/>
            <pc:sldMk cId="1710658851" sldId="359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56.764" v="791" actId="20577"/>
          <ac:spMkLst>
            <pc:docMk/>
            <pc:sldMk cId="1710658851" sldId="359"/>
            <ac:spMk id="5" creationId="{B676AF63-3330-4891-B26F-C4C867D276EB}"/>
          </ac:spMkLst>
        </pc:spChg>
      </pc:sldChg>
      <pc:sldChg chg="addSp modSp add mod">
        <pc:chgData name="w cq" userId="e0736dbbc12f8425" providerId="LiveId" clId="{F283B58B-6C61-4B50-84E5-37A0E57D7CB9}" dt="2021-01-14T06:06:15.384" v="2114" actId="20577"/>
        <pc:sldMkLst>
          <pc:docMk/>
          <pc:sldMk cId="1595644949" sldId="360"/>
        </pc:sldMkLst>
        <pc:spChg chg="mod">
          <ac:chgData name="w cq" userId="e0736dbbc12f8425" providerId="LiveId" clId="{F283B58B-6C61-4B50-84E5-37A0E57D7CB9}" dt="2021-01-13T09:05:14.252" v="809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9:05:37.245" v="821"/>
          <ac:spMkLst>
            <pc:docMk/>
            <pc:sldMk cId="1595644949" sldId="360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15.384" v="2114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modSp add del mod">
        <pc:chgData name="w cq" userId="e0736dbbc12f8425" providerId="LiveId" clId="{F283B58B-6C61-4B50-84E5-37A0E57D7CB9}" dt="2021-01-14T05:21:07.003" v="1960" actId="47"/>
        <pc:sldMkLst>
          <pc:docMk/>
          <pc:sldMk cId="3409567118" sldId="361"/>
        </pc:sldMkLst>
        <pc:spChg chg="mod">
          <ac:chgData name="w cq" userId="e0736dbbc12f8425" providerId="LiveId" clId="{F283B58B-6C61-4B50-84E5-37A0E57D7CB9}" dt="2021-01-13T09:17:18.922" v="904" actId="20577"/>
          <ac:spMkLst>
            <pc:docMk/>
            <pc:sldMk cId="3409567118" sldId="361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2175995185" sldId="362"/>
        </pc:sldMkLst>
      </pc:sldChg>
      <pc:sldChg chg="modSp add mod modClrScheme chgLayout">
        <pc:chgData name="w cq" userId="e0736dbbc12f8425" providerId="LiveId" clId="{F283B58B-6C61-4B50-84E5-37A0E57D7CB9}" dt="2021-01-14T02:38:21.133" v="931" actId="207"/>
        <pc:sldMkLst>
          <pc:docMk/>
          <pc:sldMk cId="2176160620" sldId="362"/>
        </pc:sldMkLst>
        <pc:spChg chg="mod ord">
          <ac:chgData name="w cq" userId="e0736dbbc12f8425" providerId="LiveId" clId="{F283B58B-6C61-4B50-84E5-37A0E57D7CB9}" dt="2021-01-14T02:38:10.177" v="929" actId="368"/>
          <ac:spMkLst>
            <pc:docMk/>
            <pc:sldMk cId="2176160620" sldId="362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8:21.133" v="931" actId="207"/>
          <ac:spMkLst>
            <pc:docMk/>
            <pc:sldMk cId="2176160620" sldId="362"/>
            <ac:spMk id="3" creationId="{6218EA28-7295-4EBB-BBE6-49541F0C5E54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3:42:00.122" v="1175" actId="47"/>
        <pc:sldMkLst>
          <pc:docMk/>
          <pc:sldMk cId="2175995185" sldId="363"/>
        </pc:sldMkLst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" creationId="{185C95BD-BF1A-447D-8C19-4CBFC4B02450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6" creationId="{E933EB0D-280F-42F9-981D-B9F711B917E8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8" creationId="{482A7F6E-96FE-4B73-946A-C889D655F6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9" creationId="{E06844E0-0D04-4324-8B3E-61F02AA596B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1" creationId="{714CCF9F-FAF9-43A8-9C6B-4C4E0222FC1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3" creationId="{CE219750-4239-43D2-8BFD-F1EDB6C1A3A1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5" creationId="{B3AB6152-33CA-44C4-8C14-D05E1DF76B25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9" creationId="{0CA7DE97-E653-4738-83EC-445731C9235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1" creationId="{398CAC0B-C793-477B-B228-62AA14E921B9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3" creationId="{CF124BCE-014F-495F-94AB-2BD31C7DFAD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5" creationId="{B1A7B7E3-6A87-4EFF-925B-6A91DAC7E9A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7" creationId="{D41BE4E1-80C6-4DE4-A51C-6855E90FDEC2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9" creationId="{A1BEB181-4941-4AC6-9CF8-09A0DAD04CC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1" creationId="{BD076A9D-B044-480F-8B72-635E4007173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3" creationId="{6436E466-7509-4E6E-BEC1-8F1EFA983B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5" creationId="{D64DABAE-BE35-4ABA-8DE2-1EFC441DFAC7}"/>
          </ac:spMkLst>
        </pc:spChg>
        <pc:grpChg chg="add del mod">
          <ac:chgData name="w cq" userId="e0736dbbc12f8425" providerId="LiveId" clId="{F283B58B-6C61-4B50-84E5-37A0E57D7CB9}" dt="2021-01-14T03:32:36.330" v="1073" actId="21"/>
          <ac:grpSpMkLst>
            <pc:docMk/>
            <pc:sldMk cId="2175995185" sldId="363"/>
            <ac:grpSpMk id="5" creationId="{D54F4B9E-973C-4070-B302-1E999AF88B83}"/>
          </ac:grpSpMkLst>
        </pc:gr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3220756316" sldId="363"/>
        </pc:sldMkLst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1508276858" sldId="364"/>
        </pc:sldMkLst>
      </pc:sldChg>
      <pc:sldChg chg="modSp add del mod modClrScheme chgLayout">
        <pc:chgData name="w cq" userId="e0736dbbc12f8425" providerId="LiveId" clId="{F283B58B-6C61-4B50-84E5-37A0E57D7CB9}" dt="2021-01-14T03:51:58.251" v="1274" actId="47"/>
        <pc:sldMkLst>
          <pc:docMk/>
          <pc:sldMk cId="3220756316" sldId="364"/>
        </pc:sldMkLst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614677764" sldId="365"/>
        </pc:sldMkLst>
      </pc:sldChg>
      <pc:sldChg chg="addSp modSp add mod modClrScheme chgLayout">
        <pc:chgData name="w cq" userId="e0736dbbc12f8425" providerId="LiveId" clId="{F283B58B-6C61-4B50-84E5-37A0E57D7CB9}" dt="2021-01-14T04:43:59.546" v="1333"/>
        <pc:sldMkLst>
          <pc:docMk/>
          <pc:sldMk cId="1508276858" sldId="365"/>
        </pc:sldMkLst>
        <pc:spChg chg="mod ord">
          <ac:chgData name="w cq" userId="e0736dbbc12f8425" providerId="LiveId" clId="{F283B58B-6C61-4B50-84E5-37A0E57D7CB9}" dt="2021-01-14T03:54:17.027" v="1299" actId="368"/>
          <ac:spMkLst>
            <pc:docMk/>
            <pc:sldMk cId="1508276858" sldId="36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7:02.811" v="1317" actId="6549"/>
          <ac:spMkLst>
            <pc:docMk/>
            <pc:sldMk cId="1508276858" sldId="365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3:59.546" v="1333"/>
          <ac:spMkLst>
            <pc:docMk/>
            <pc:sldMk cId="1508276858" sldId="365"/>
            <ac:spMk id="5" creationId="{733E0762-3B38-4AAC-95BB-F487B832B8E2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439442514" sldId="366"/>
        </pc:sldMkLst>
      </pc:sldChg>
      <pc:sldChg chg="addSp delSp modSp add mod modClrScheme chgLayout">
        <pc:chgData name="w cq" userId="e0736dbbc12f8425" providerId="LiveId" clId="{F283B58B-6C61-4B50-84E5-37A0E57D7CB9}" dt="2021-01-14T04:48:59.362" v="1458" actId="1076"/>
        <pc:sldMkLst>
          <pc:docMk/>
          <pc:sldMk cId="614677764" sldId="366"/>
        </pc:sldMkLst>
        <pc:spChg chg="mod ord">
          <ac:chgData name="w cq" userId="e0736dbbc12f8425" providerId="LiveId" clId="{F283B58B-6C61-4B50-84E5-37A0E57D7CB9}" dt="2021-01-14T04:43:25.022" v="1321" actId="368"/>
          <ac:spMkLst>
            <pc:docMk/>
            <pc:sldMk cId="614677764" sldId="36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8:55.644" v="1457" actId="20577"/>
          <ac:spMkLst>
            <pc:docMk/>
            <pc:sldMk cId="614677764" sldId="366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8:59.362" v="1458" actId="1076"/>
          <ac:spMkLst>
            <pc:docMk/>
            <pc:sldMk cId="614677764" sldId="366"/>
            <ac:spMk id="5" creationId="{67977888-E2E9-43B3-8B04-C19B5D607DFE}"/>
          </ac:spMkLst>
        </pc:spChg>
        <pc:spChg chg="add del">
          <ac:chgData name="w cq" userId="e0736dbbc12f8425" providerId="LiveId" clId="{F283B58B-6C61-4B50-84E5-37A0E57D7CB9}" dt="2021-01-14T04:44:08.649" v="1337" actId="22"/>
          <ac:spMkLst>
            <pc:docMk/>
            <pc:sldMk cId="614677764" sldId="366"/>
            <ac:spMk id="6" creationId="{C7E256B6-A151-43E2-A78B-D6BEF7E01998}"/>
          </ac:spMkLst>
        </pc:spChg>
      </pc:sldChg>
      <pc:sldChg chg="modSp add del mod modClrScheme chgLayout">
        <pc:chgData name="w cq" userId="e0736dbbc12f8425" providerId="LiveId" clId="{F283B58B-6C61-4B50-84E5-37A0E57D7CB9}" dt="2021-01-14T03:31:32.261" v="1065" actId="47"/>
        <pc:sldMkLst>
          <pc:docMk/>
          <pc:sldMk cId="439442514" sldId="367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5:10.954" v="920"/>
        <pc:sldMkLst>
          <pc:docMk/>
          <pc:sldMk cId="1426311151" sldId="367"/>
        </pc:sldMkLst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147610787" sldId="368"/>
        </pc:sldMkLst>
      </pc:sldChg>
      <pc:sldChg chg="addSp modSp add mod">
        <pc:chgData name="w cq" userId="e0736dbbc12f8425" providerId="LiveId" clId="{F283B58B-6C61-4B50-84E5-37A0E57D7CB9}" dt="2021-01-14T03:30:13.049" v="1050" actId="1076"/>
        <pc:sldMkLst>
          <pc:docMk/>
          <pc:sldMk cId="2358482417" sldId="368"/>
        </pc:sldMkLst>
        <pc:spChg chg="mod">
          <ac:chgData name="w cq" userId="e0736dbbc12f8425" providerId="LiveId" clId="{F283B58B-6C61-4B50-84E5-37A0E57D7CB9}" dt="2021-01-14T03:29:39.780" v="1041" actId="207"/>
          <ac:spMkLst>
            <pc:docMk/>
            <pc:sldMk cId="2358482417" sldId="368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30:13.049" v="1050" actId="1076"/>
          <ac:spMkLst>
            <pc:docMk/>
            <pc:sldMk cId="2358482417" sldId="368"/>
            <ac:spMk id="5" creationId="{E8101262-46CC-47B4-8DE1-6BF2A581DE98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2456928" sldId="369"/>
        </pc:sldMkLst>
      </pc:sldChg>
      <pc:sldChg chg="addSp modSp new mod">
        <pc:chgData name="w cq" userId="e0736dbbc12f8425" providerId="LiveId" clId="{F283B58B-6C61-4B50-84E5-37A0E57D7CB9}" dt="2021-01-14T06:15:49.124" v="2140" actId="948"/>
        <pc:sldMkLst>
          <pc:docMk/>
          <pc:sldMk cId="2235748133" sldId="369"/>
        </pc:sldMkLst>
        <pc:spChg chg="mod">
          <ac:chgData name="w cq" userId="e0736dbbc12f8425" providerId="LiveId" clId="{F283B58B-6C61-4B50-84E5-37A0E57D7CB9}" dt="2021-01-14T03:43:31.473" v="1246"/>
          <ac:spMkLst>
            <pc:docMk/>
            <pc:sldMk cId="2235748133" sldId="369"/>
            <ac:spMk id="2" creationId="{B14E88F5-7C4A-41A6-9F42-D2E0418D6161}"/>
          </ac:spMkLst>
        </pc:spChg>
        <pc:spChg chg="mod">
          <ac:chgData name="w cq" userId="e0736dbbc12f8425" providerId="LiveId" clId="{F283B58B-6C61-4B50-84E5-37A0E57D7CB9}" dt="2021-01-14T06:15:49.124" v="2140" actId="948"/>
          <ac:spMkLst>
            <pc:docMk/>
            <pc:sldMk cId="2235748133" sldId="369"/>
            <ac:spMk id="3" creationId="{36CDD427-8FF5-463E-926B-A0E43255957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5" creationId="{E6381517-A5EF-4908-88A0-11D0809DACC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6" creationId="{1B58C02C-5CAF-40B7-A440-7DAF09D2790D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7" creationId="{A67620A1-C92D-4FBD-A47A-8DF555EA81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8" creationId="{BAC56BD1-4AFD-4BB7-BF2C-4BEEF34299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9" creationId="{5F457989-E97F-4C63-A879-AE797225D17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0" creationId="{9B606FB2-9FE7-4335-AB2B-A79EDAA2176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1" creationId="{AA0104C3-B2EE-4FF7-8C0B-91641830D28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2" creationId="{323C08DE-8C37-4E93-AB2C-D43CDFE94097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3" creationId="{D7DA7459-66EE-4EF4-89BB-4EB59FA1E2E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4" creationId="{C229CBD2-FDF0-4B9D-99E2-72F6AC4C000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5" creationId="{BAC88AF8-372F-443C-85A4-2B9B500755A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6" creationId="{A528DE21-616B-41B4-A216-7967E021FC8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7" creationId="{F1485144-0EED-41B7-B710-7E500DFDA93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8" creationId="{F5DAA37D-080C-4B79-B802-EA1E300AC702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9" creationId="{4E1433DE-0EFA-442C-8582-47E409B2386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20" creationId="{9474B9CC-9575-40CD-AFFA-96E5E8B80E0A}"/>
          </ac:spMkLst>
        </pc:spChg>
        <pc:spChg chg="add mod">
          <ac:chgData name="w cq" userId="e0736dbbc12f8425" providerId="LiveId" clId="{F283B58B-6C61-4B50-84E5-37A0E57D7CB9}" dt="2021-01-14T03:45:54.274" v="1262" actId="1076"/>
          <ac:spMkLst>
            <pc:docMk/>
            <pc:sldMk cId="2235748133" sldId="369"/>
            <ac:spMk id="21" creationId="{8CF2FF9E-A715-4689-9852-068D2999B54D}"/>
          </ac:spMkLst>
        </pc:spChg>
        <pc:grpChg chg="add mod">
          <ac:chgData name="w cq" userId="e0736dbbc12f8425" providerId="LiveId" clId="{F283B58B-6C61-4B50-84E5-37A0E57D7CB9}" dt="2021-01-14T03:51:24.626" v="1266" actId="1036"/>
          <ac:grpSpMkLst>
            <pc:docMk/>
            <pc:sldMk cId="2235748133" sldId="369"/>
            <ac:grpSpMk id="4" creationId="{5C48D1A4-9BF5-42D4-AAAC-1C24D849031C}"/>
          </ac:grpSpMkLst>
        </pc:grpChg>
      </pc:sldChg>
      <pc:sldChg chg="add del">
        <pc:chgData name="w cq" userId="e0736dbbc12f8425" providerId="LiveId" clId="{F283B58B-6C61-4B50-84E5-37A0E57D7CB9}" dt="2021-01-14T03:29:46.620" v="1043"/>
        <pc:sldMkLst>
          <pc:docMk/>
          <pc:sldMk cId="2446716350" sldId="369"/>
        </pc:sldMkLst>
      </pc:sldChg>
      <pc:sldChg chg="modSp add mod addCm delCm">
        <pc:chgData name="w cq" userId="e0736dbbc12f8425" providerId="LiveId" clId="{F283B58B-6C61-4B50-84E5-37A0E57D7CB9}" dt="2021-01-14T04:48:09.029" v="1440" actId="1076"/>
        <pc:sldMkLst>
          <pc:docMk/>
          <pc:sldMk cId="1061208140" sldId="370"/>
        </pc:sldMkLst>
        <pc:spChg chg="mod">
          <ac:chgData name="w cq" userId="e0736dbbc12f8425" providerId="LiveId" clId="{F283B58B-6C61-4B50-84E5-37A0E57D7CB9}" dt="2021-01-14T04:48:05.311" v="1439" actId="6549"/>
          <ac:spMkLst>
            <pc:docMk/>
            <pc:sldMk cId="1061208140" sldId="370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4:48:09.029" v="1440" actId="1076"/>
          <ac:spMkLst>
            <pc:docMk/>
            <pc:sldMk cId="1061208140" sldId="370"/>
            <ac:spMk id="5" creationId="{67977888-E2E9-43B3-8B04-C19B5D607DFE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898259558" sldId="370"/>
        </pc:sldMkLst>
      </pc:sldChg>
      <pc:sldChg chg="modSp add mod modClrScheme delCm chgLayout">
        <pc:chgData name="w cq" userId="e0736dbbc12f8425" providerId="LiveId" clId="{F283B58B-6C61-4B50-84E5-37A0E57D7CB9}" dt="2021-01-14T06:15:02.274" v="2138" actId="948"/>
        <pc:sldMkLst>
          <pc:docMk/>
          <pc:sldMk cId="2071057747" sldId="371"/>
        </pc:sldMkLst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2" creationId="{97EB061E-B8E6-4AEA-93D6-205A056BAEB8}"/>
          </ac:spMkLst>
        </pc:spChg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3" creationId="{C58D4E08-EA2B-4BF1-8CFE-0AB3D860056B}"/>
          </ac:spMkLst>
        </pc:spChg>
        <pc:spChg chg="mod ord">
          <ac:chgData name="w cq" userId="e0736dbbc12f8425" providerId="LiveId" clId="{F283B58B-6C61-4B50-84E5-37A0E57D7CB9}" dt="2021-01-14T06:15:02.274" v="2138" actId="948"/>
          <ac:spMkLst>
            <pc:docMk/>
            <pc:sldMk cId="2071057747" sldId="371"/>
            <ac:spMk id="4" creationId="{32578444-50F8-4101-8569-B2BE72AF8F95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601994569" sldId="371"/>
        </pc:sldMkLst>
      </pc:sldChg>
      <pc:sldChg chg="modSp add mod modClrScheme chgLayout">
        <pc:chgData name="w cq" userId="e0736dbbc12f8425" providerId="LiveId" clId="{F283B58B-6C61-4B50-84E5-37A0E57D7CB9}" dt="2021-01-14T05:57:54.626" v="2010"/>
        <pc:sldMkLst>
          <pc:docMk/>
          <pc:sldMk cId="3042058454" sldId="372"/>
        </pc:sldMkLst>
        <pc:spChg chg="mod ord">
          <ac:chgData name="w cq" userId="e0736dbbc12f8425" providerId="LiveId" clId="{F283B58B-6C61-4B50-84E5-37A0E57D7CB9}" dt="2021-01-14T05:57:54.626" v="2010"/>
          <ac:spMkLst>
            <pc:docMk/>
            <pc:sldMk cId="3042058454" sldId="37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8.358" v="1969" actId="20577"/>
          <ac:spMkLst>
            <pc:docMk/>
            <pc:sldMk cId="3042058454" sldId="372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791291670" sldId="37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161516717" sldId="373"/>
        </pc:sldMkLst>
      </pc:sldChg>
      <pc:sldChg chg="addSp modSp add mod">
        <pc:chgData name="w cq" userId="e0736dbbc12f8425" providerId="LiveId" clId="{F283B58B-6C61-4B50-84E5-37A0E57D7CB9}" dt="2021-01-14T06:06:38.380" v="2124" actId="20577"/>
        <pc:sldMkLst>
          <pc:docMk/>
          <pc:sldMk cId="2813310602" sldId="373"/>
        </pc:sldMkLst>
        <pc:spChg chg="mod">
          <ac:chgData name="w cq" userId="e0736dbbc12f8425" providerId="LiveId" clId="{F283B58B-6C61-4B50-84E5-37A0E57D7CB9}" dt="2021-01-14T04:57:45.412" v="1534"/>
          <ac:spMkLst>
            <pc:docMk/>
            <pc:sldMk cId="2813310602" sldId="373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8:07.335" v="1559"/>
          <ac:spMkLst>
            <pc:docMk/>
            <pc:sldMk cId="2813310602" sldId="373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8.380" v="2124" actId="20577"/>
          <ac:spMkLst>
            <pc:docMk/>
            <pc:sldMk cId="2813310602" sldId="373"/>
            <ac:spMk id="5" creationId="{172D8C21-8F3D-4E0E-A851-12C002344AA2}"/>
          </ac:spMkLst>
        </pc:spChg>
      </pc:sldChg>
      <pc:sldChg chg="addSp modSp add mod">
        <pc:chgData name="w cq" userId="e0736dbbc12f8425" providerId="LiveId" clId="{F283B58B-6C61-4B50-84E5-37A0E57D7CB9}" dt="2021-01-14T06:06:30.617" v="2119" actId="20577"/>
        <pc:sldMkLst>
          <pc:docMk/>
          <pc:sldMk cId="153235000" sldId="374"/>
        </pc:sldMkLst>
        <pc:spChg chg="mod">
          <ac:chgData name="w cq" userId="e0736dbbc12f8425" providerId="LiveId" clId="{F283B58B-6C61-4B50-84E5-37A0E57D7CB9}" dt="2021-01-14T04:57:17.924" v="1528" actId="14100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7:32.077" v="1531"/>
          <ac:spMkLst>
            <pc:docMk/>
            <pc:sldMk cId="153235000" sldId="374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0.617" v="2119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360039" sldId="37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14260552" sldId="375"/>
        </pc:sldMkLst>
      </pc:sldChg>
      <pc:sldChg chg="addSp delSp modSp new mod modClrScheme chgLayout">
        <pc:chgData name="w cq" userId="e0736dbbc12f8425" providerId="LiveId" clId="{F283B58B-6C61-4B50-84E5-37A0E57D7CB9}" dt="2021-01-14T06:12:10.953" v="2137" actId="948"/>
        <pc:sldMkLst>
          <pc:docMk/>
          <pc:sldMk cId="3282574575" sldId="375"/>
        </pc:sldMkLst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2" creationId="{66AB3AE0-2C14-4D2B-A541-B9FDD2BF459F}"/>
          </ac:spMkLst>
        </pc:spChg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3" creationId="{C6DFDC17-8B21-4ADB-8594-E2FE63C371E3}"/>
          </ac:spMkLst>
        </pc:spChg>
        <pc:spChg chg="add mod ord">
          <ac:chgData name="w cq" userId="e0736dbbc12f8425" providerId="LiveId" clId="{F283B58B-6C61-4B50-84E5-37A0E57D7CB9}" dt="2021-01-14T04:58:51.939" v="1567"/>
          <ac:spMkLst>
            <pc:docMk/>
            <pc:sldMk cId="3282574575" sldId="375"/>
            <ac:spMk id="4" creationId="{25D10FCA-E239-4F83-95FF-0132F6F7774F}"/>
          </ac:spMkLst>
        </pc:spChg>
        <pc:spChg chg="add mod ord">
          <ac:chgData name="w cq" userId="e0736dbbc12f8425" providerId="LiveId" clId="{F283B58B-6C61-4B50-84E5-37A0E57D7CB9}" dt="2021-01-14T06:12:10.953" v="2137" actId="948"/>
          <ac:spMkLst>
            <pc:docMk/>
            <pc:sldMk cId="3282574575" sldId="375"/>
            <ac:spMk id="5" creationId="{FE5855DA-BCAC-4FC5-9419-F8984F1B0DA3}"/>
          </ac:spMkLst>
        </pc:spChg>
        <pc:spChg chg="add mod">
          <ac:chgData name="w cq" userId="e0736dbbc12f8425" providerId="LiveId" clId="{F283B58B-6C61-4B50-84E5-37A0E57D7CB9}" dt="2021-01-14T05:01:42.102" v="1617" actId="1076"/>
          <ac:spMkLst>
            <pc:docMk/>
            <pc:sldMk cId="3282574575" sldId="375"/>
            <ac:spMk id="8" creationId="{024FA98F-1771-46A2-B736-B01EAFA8278F}"/>
          </ac:spMkLst>
        </pc:spChg>
        <pc:spChg chg="add mod">
          <ac:chgData name="w cq" userId="e0736dbbc12f8425" providerId="LiveId" clId="{F283B58B-6C61-4B50-84E5-37A0E57D7CB9}" dt="2021-01-14T05:02:58.717" v="1649" actId="14100"/>
          <ac:spMkLst>
            <pc:docMk/>
            <pc:sldMk cId="3282574575" sldId="375"/>
            <ac:spMk id="9" creationId="{985D5D38-7F0C-46F4-9DB9-68BD85C383CA}"/>
          </ac:spMkLst>
        </pc:spChg>
        <pc:spChg chg="add mod">
          <ac:chgData name="w cq" userId="e0736dbbc12f8425" providerId="LiveId" clId="{F283B58B-6C61-4B50-84E5-37A0E57D7CB9}" dt="2021-01-14T05:02:48.938" v="1638" actId="1076"/>
          <ac:spMkLst>
            <pc:docMk/>
            <pc:sldMk cId="3282574575" sldId="375"/>
            <ac:spMk id="12" creationId="{AA44E01B-84D1-4950-A306-9AE43BA457AA}"/>
          </ac:spMkLst>
        </pc:spChg>
        <pc:spChg chg="add mod">
          <ac:chgData name="w cq" userId="e0736dbbc12f8425" providerId="LiveId" clId="{F283B58B-6C61-4B50-84E5-37A0E57D7CB9}" dt="2021-01-14T05:11:27.955" v="1835" actId="14100"/>
          <ac:spMkLst>
            <pc:docMk/>
            <pc:sldMk cId="3282574575" sldId="375"/>
            <ac:spMk id="15" creationId="{E3B6FC7D-2E0C-4458-92AA-FFEE3AA831C9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6" creationId="{0E42529B-F343-4A30-8BFB-E08C361F7AC2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7" creationId="{6A3A32DE-B250-4898-B722-BE1ED18E3EA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8" creationId="{FB03CBC0-67ED-44DD-92F4-1CD68801D54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25" creationId="{8F7BB6AF-C707-4499-9A47-9DA5A5A28F66}"/>
          </ac:spMkLst>
        </pc:spChg>
        <pc:spChg chg="add mod">
          <ac:chgData name="w cq" userId="e0736dbbc12f8425" providerId="LiveId" clId="{F283B58B-6C61-4B50-84E5-37A0E57D7CB9}" dt="2021-01-14T05:13:23.384" v="1846" actId="20577"/>
          <ac:spMkLst>
            <pc:docMk/>
            <pc:sldMk cId="3282574575" sldId="375"/>
            <ac:spMk id="29" creationId="{A04323DA-16B7-4851-B811-99B11ACE76C6}"/>
          </ac:spMkLst>
        </pc:spChg>
        <pc:spChg chg="add mod">
          <ac:chgData name="w cq" userId="e0736dbbc12f8425" providerId="LiveId" clId="{F283B58B-6C61-4B50-84E5-37A0E57D7CB9}" dt="2021-01-14T05:13:24.864" v="1847" actId="20577"/>
          <ac:spMkLst>
            <pc:docMk/>
            <pc:sldMk cId="3282574575" sldId="375"/>
            <ac:spMk id="30" creationId="{0377B3A1-AA9A-4494-9D8D-565E542F00AC}"/>
          </ac:spMkLst>
        </pc:spChg>
        <pc:spChg chg="add mod">
          <ac:chgData name="w cq" userId="e0736dbbc12f8425" providerId="LiveId" clId="{F283B58B-6C61-4B50-84E5-37A0E57D7CB9}" dt="2021-01-14T05:13:26.374" v="1848" actId="20577"/>
          <ac:spMkLst>
            <pc:docMk/>
            <pc:sldMk cId="3282574575" sldId="375"/>
            <ac:spMk id="31" creationId="{83F4BCD9-1BB7-4203-8203-742C1D882E57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2" creationId="{DF761C79-46A7-417A-B616-56C6CA1BBBDE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9" creationId="{D7C69107-DAC6-4BA8-94C7-034CAEB47BCC}"/>
          </ac:spMkLst>
        </pc:spChg>
        <pc:spChg chg="add mod">
          <ac:chgData name="w cq" userId="e0736dbbc12f8425" providerId="LiveId" clId="{F283B58B-6C61-4B50-84E5-37A0E57D7CB9}" dt="2021-01-14T05:11:41.464" v="1842" actId="1076"/>
          <ac:spMkLst>
            <pc:docMk/>
            <pc:sldMk cId="3282574575" sldId="375"/>
            <ac:spMk id="44" creationId="{76556D15-0BB4-4115-8A11-DC68062FFFD0}"/>
          </ac:spMkLst>
        </pc:spChg>
        <pc:spChg chg="add mod">
          <ac:chgData name="w cq" userId="e0736dbbc12f8425" providerId="LiveId" clId="{F283B58B-6C61-4B50-84E5-37A0E57D7CB9}" dt="2021-01-14T05:13:35.634" v="1859" actId="1076"/>
          <ac:spMkLst>
            <pc:docMk/>
            <pc:sldMk cId="3282574575" sldId="375"/>
            <ac:spMk id="50" creationId="{5B4F3579-C7CE-4727-B387-092DD69C5496}"/>
          </ac:spMkLst>
        </pc:spChg>
        <pc:spChg chg="add mod">
          <ac:chgData name="w cq" userId="e0736dbbc12f8425" providerId="LiveId" clId="{F283B58B-6C61-4B50-84E5-37A0E57D7CB9}" dt="2021-01-14T05:13:40.465" v="1862" actId="20577"/>
          <ac:spMkLst>
            <pc:docMk/>
            <pc:sldMk cId="3282574575" sldId="375"/>
            <ac:spMk id="51" creationId="{E24E5CDB-B56E-480D-8031-B282C4939433}"/>
          </ac:spMkLst>
        </pc:spChg>
        <pc:spChg chg="add mod">
          <ac:chgData name="w cq" userId="e0736dbbc12f8425" providerId="LiveId" clId="{F283B58B-6C61-4B50-84E5-37A0E57D7CB9}" dt="2021-01-14T05:16:42.698" v="1944" actId="20577"/>
          <ac:spMkLst>
            <pc:docMk/>
            <pc:sldMk cId="3282574575" sldId="375"/>
            <ac:spMk id="52" creationId="{EFC92EB7-EA1D-4A25-BCB0-C67EE57165E8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3" creationId="{17D66575-AE71-4D8D-B7AA-99B9FC7A53E2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4" creationId="{7559AD18-5388-4636-B1D5-018011B3AF74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5" creationId="{858BC426-A64D-48D6-84D0-7A940572D65D}"/>
          </ac:spMkLst>
        </pc:spChg>
        <pc:spChg chg="add mod">
          <ac:chgData name="w cq" userId="e0736dbbc12f8425" providerId="LiveId" clId="{F283B58B-6C61-4B50-84E5-37A0E57D7CB9}" dt="2021-01-14T05:16:41.108" v="1943" actId="20577"/>
          <ac:spMkLst>
            <pc:docMk/>
            <pc:sldMk cId="3282574575" sldId="375"/>
            <ac:spMk id="57" creationId="{8BD7F5CE-4C4A-4E84-8831-46E7B7131C77}"/>
          </ac:spMkLst>
        </pc:spChg>
        <pc:spChg chg="add mod">
          <ac:chgData name="w cq" userId="e0736dbbc12f8425" providerId="LiveId" clId="{F283B58B-6C61-4B50-84E5-37A0E57D7CB9}" dt="2021-01-14T05:16:35.178" v="1941" actId="1076"/>
          <ac:spMkLst>
            <pc:docMk/>
            <pc:sldMk cId="3282574575" sldId="375"/>
            <ac:spMk id="65" creationId="{9EC0BBB2-2177-4773-9705-FA811A2F42C6}"/>
          </ac:spMkLst>
        </pc:spChg>
        <pc:spChg chg="add mod">
          <ac:chgData name="w cq" userId="e0736dbbc12f8425" providerId="LiveId" clId="{F283B58B-6C61-4B50-84E5-37A0E57D7CB9}" dt="2021-01-14T05:16:55.498" v="1950" actId="1076"/>
          <ac:spMkLst>
            <pc:docMk/>
            <pc:sldMk cId="3282574575" sldId="375"/>
            <ac:spMk id="67" creationId="{1E7A01DF-3E17-4CB9-9356-0B079C5A0F73}"/>
          </ac:spMkLst>
        </pc:spChg>
        <pc:picChg chg="add del mod">
          <ac:chgData name="w cq" userId="e0736dbbc12f8425" providerId="LiveId" clId="{F283B58B-6C61-4B50-84E5-37A0E57D7CB9}" dt="2021-01-14T05:01:15.420" v="1607" actId="478"/>
          <ac:picMkLst>
            <pc:docMk/>
            <pc:sldMk cId="3282574575" sldId="375"/>
            <ac:picMk id="7" creationId="{8703EB47-1902-47BB-B6B1-A27C4F884CB4}"/>
          </ac:picMkLst>
        </pc:picChg>
        <pc:cxnChg chg="add mod">
          <ac:chgData name="w cq" userId="e0736dbbc12f8425" providerId="LiveId" clId="{F283B58B-6C61-4B50-84E5-37A0E57D7CB9}" dt="2021-01-14T05:02:58.717" v="1649" actId="14100"/>
          <ac:cxnSpMkLst>
            <pc:docMk/>
            <pc:sldMk cId="3282574575" sldId="375"/>
            <ac:cxnSpMk id="11" creationId="{AC6677F8-E686-4415-AFA3-2F5B129A8668}"/>
          </ac:cxnSpMkLst>
        </pc:cxnChg>
        <pc:cxnChg chg="add mod">
          <ac:chgData name="w cq" userId="e0736dbbc12f8425" providerId="LiveId" clId="{F283B58B-6C61-4B50-84E5-37A0E57D7CB9}" dt="2021-01-14T05:11:27.955" v="1835" actId="14100"/>
          <ac:cxnSpMkLst>
            <pc:docMk/>
            <pc:sldMk cId="3282574575" sldId="375"/>
            <ac:cxnSpMk id="19" creationId="{C76D510F-EEA9-4752-BF68-5B0309168DE8}"/>
          </ac:cxnSpMkLst>
        </pc:cxnChg>
        <pc:cxnChg chg="add mod">
          <ac:chgData name="w cq" userId="e0736dbbc12f8425" providerId="LiveId" clId="{F283B58B-6C61-4B50-84E5-37A0E57D7CB9}" dt="2021-01-14T05:10:53.905" v="1825" actId="14100"/>
          <ac:cxnSpMkLst>
            <pc:docMk/>
            <pc:sldMk cId="3282574575" sldId="375"/>
            <ac:cxnSpMk id="22" creationId="{A08E04FC-C0FF-4A41-ADFD-4FABE935AC89}"/>
          </ac:cxnSpMkLst>
        </pc:cxnChg>
        <pc:cxnChg chg="add mod">
          <ac:chgData name="w cq" userId="e0736dbbc12f8425" providerId="LiveId" clId="{F283B58B-6C61-4B50-84E5-37A0E57D7CB9}" dt="2021-01-14T05:10:45.609" v="1823" actId="1035"/>
          <ac:cxnSpMkLst>
            <pc:docMk/>
            <pc:sldMk cId="3282574575" sldId="375"/>
            <ac:cxnSpMk id="26" creationId="{48F60A53-B812-42E6-AA7D-A5B13EE002DD}"/>
          </ac:cxnSpMkLst>
        </pc:cxnChg>
        <pc:cxnChg chg="add mod">
          <ac:chgData name="w cq" userId="e0736dbbc12f8425" providerId="LiveId" clId="{F283B58B-6C61-4B50-84E5-37A0E57D7CB9}" dt="2021-01-14T05:11:32.254" v="1838" actId="14100"/>
          <ac:cxnSpMkLst>
            <pc:docMk/>
            <pc:sldMk cId="3282574575" sldId="375"/>
            <ac:cxnSpMk id="33" creationId="{D77ED927-36E6-4E8D-8396-A9531CAAE53A}"/>
          </ac:cxnSpMkLst>
        </pc:cxnChg>
        <pc:cxnChg chg="add mod">
          <ac:chgData name="w cq" userId="e0736dbbc12f8425" providerId="LiveId" clId="{F283B58B-6C61-4B50-84E5-37A0E57D7CB9}" dt="2021-01-14T05:11:14.054" v="1829" actId="14100"/>
          <ac:cxnSpMkLst>
            <pc:docMk/>
            <pc:sldMk cId="3282574575" sldId="375"/>
            <ac:cxnSpMk id="36" creationId="{2A7BAB0F-8D4E-4E43-8ED6-87282D64F44C}"/>
          </ac:cxnSpMkLst>
        </pc:cxnChg>
        <pc:cxnChg chg="add mod">
          <ac:chgData name="w cq" userId="e0736dbbc12f8425" providerId="LiveId" clId="{F283B58B-6C61-4B50-84E5-37A0E57D7CB9}" dt="2021-01-14T05:11:47.804" v="1845" actId="14100"/>
          <ac:cxnSpMkLst>
            <pc:docMk/>
            <pc:sldMk cId="3282574575" sldId="375"/>
            <ac:cxnSpMk id="47" creationId="{65E3D0C2-8F2B-4291-8FB8-73A13C153F28}"/>
          </ac:cxnSpMkLst>
        </pc:cxnChg>
        <pc:cxnChg chg="add del mod">
          <ac:chgData name="w cq" userId="e0736dbbc12f8425" providerId="LiveId" clId="{F283B58B-6C61-4B50-84E5-37A0E57D7CB9}" dt="2021-01-14T05:13:53.154" v="1865" actId="478"/>
          <ac:cxnSpMkLst>
            <pc:docMk/>
            <pc:sldMk cId="3282574575" sldId="375"/>
            <ac:cxnSpMk id="56" creationId="{9805FDA6-888F-4E29-B899-66B881643579}"/>
          </ac:cxnSpMkLst>
        </pc:cxnChg>
        <pc:cxnChg chg="add mod">
          <ac:chgData name="w cq" userId="e0736dbbc12f8425" providerId="LiveId" clId="{F283B58B-6C61-4B50-84E5-37A0E57D7CB9}" dt="2021-01-14T05:14:05.855" v="1869" actId="14100"/>
          <ac:cxnSpMkLst>
            <pc:docMk/>
            <pc:sldMk cId="3282574575" sldId="375"/>
            <ac:cxnSpMk id="58" creationId="{F4D46B16-832A-4C54-A103-334774CF2119}"/>
          </ac:cxnSpMkLst>
        </pc:cxnChg>
        <pc:cxnChg chg="add mod">
          <ac:chgData name="w cq" userId="e0736dbbc12f8425" providerId="LiveId" clId="{F283B58B-6C61-4B50-84E5-37A0E57D7CB9}" dt="2021-01-14T05:16:37.709" v="1942" actId="14100"/>
          <ac:cxnSpMkLst>
            <pc:docMk/>
            <pc:sldMk cId="3282574575" sldId="375"/>
            <ac:cxnSpMk id="62" creationId="{E466E79F-2852-49BC-8CEF-E86F5652B8DA}"/>
          </ac:cxnSpMkLst>
        </pc:cxnChg>
        <pc:cxnChg chg="add mod">
          <ac:chgData name="w cq" userId="e0736dbbc12f8425" providerId="LiveId" clId="{F283B58B-6C61-4B50-84E5-37A0E57D7CB9}" dt="2021-01-14T05:16:55.498" v="1950" actId="1076"/>
          <ac:cxnSpMkLst>
            <pc:docMk/>
            <pc:sldMk cId="3282574575" sldId="375"/>
            <ac:cxnSpMk id="68" creationId="{DE6AB450-1CB9-428D-AEFF-B99E22D7C0FE}"/>
          </ac:cxnSpMkLst>
        </pc:cxn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684827612" sldId="37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147516871" sldId="377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219821776" sldId="378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53329232" sldId="379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593377269" sldId="380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630008901" sldId="381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50845996" sldId="38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766045888" sldId="383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7630158" sldId="38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77105892" sldId="385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13247166" sldId="38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92978335" sldId="387"/>
        </pc:sldMkLst>
      </pc:sldChg>
      <pc:sldMasterChg chg="delSldLayout">
        <pc:chgData name="w cq" userId="e0736dbbc12f8425" providerId="LiveId" clId="{F283B58B-6C61-4B50-84E5-37A0E57D7CB9}" dt="2021-01-14T09:11:21.575" v="2164" actId="2696"/>
        <pc:sldMasterMkLst>
          <pc:docMk/>
          <pc:sldMasterMk cId="969977971" sldId="2147483660"/>
        </pc:sldMasterMkLst>
        <pc:sldLayoutChg chg="del">
          <pc:chgData name="w cq" userId="e0736dbbc12f8425" providerId="LiveId" clId="{F283B58B-6C61-4B50-84E5-37A0E57D7CB9}" dt="2021-01-14T09:11:21.536" v="2159" actId="2696"/>
          <pc:sldLayoutMkLst>
            <pc:docMk/>
            <pc:sldMasterMk cId="969977971" sldId="2147483660"/>
            <pc:sldLayoutMk cId="2095202965" sldId="2147483673"/>
          </pc:sldLayoutMkLst>
        </pc:sldLayoutChg>
        <pc:sldLayoutChg chg="del">
          <pc:chgData name="w cq" userId="e0736dbbc12f8425" providerId="LiveId" clId="{F283B58B-6C61-4B50-84E5-37A0E57D7CB9}" dt="2021-01-14T09:11:21.544" v="2160" actId="2696"/>
          <pc:sldLayoutMkLst>
            <pc:docMk/>
            <pc:sldMasterMk cId="969977971" sldId="2147483660"/>
            <pc:sldLayoutMk cId="3092058643" sldId="2147483674"/>
          </pc:sldLayoutMkLst>
        </pc:sldLayoutChg>
        <pc:sldLayoutChg chg="del">
          <pc:chgData name="w cq" userId="e0736dbbc12f8425" providerId="LiveId" clId="{F283B58B-6C61-4B50-84E5-37A0E57D7CB9}" dt="2021-01-14T09:11:21.550" v="2161" actId="2696"/>
          <pc:sldLayoutMkLst>
            <pc:docMk/>
            <pc:sldMasterMk cId="969977971" sldId="2147483660"/>
            <pc:sldLayoutMk cId="3812175066" sldId="2147483675"/>
          </pc:sldLayoutMkLst>
        </pc:sldLayoutChg>
        <pc:sldLayoutChg chg="del">
          <pc:chgData name="w cq" userId="e0736dbbc12f8425" providerId="LiveId" clId="{F283B58B-6C61-4B50-84E5-37A0E57D7CB9}" dt="2021-01-14T09:11:21.560" v="2162" actId="2696"/>
          <pc:sldLayoutMkLst>
            <pc:docMk/>
            <pc:sldMasterMk cId="969977971" sldId="2147483660"/>
            <pc:sldLayoutMk cId="1199040784" sldId="2147483676"/>
          </pc:sldLayoutMkLst>
        </pc:sldLayoutChg>
        <pc:sldLayoutChg chg="del">
          <pc:chgData name="w cq" userId="e0736dbbc12f8425" providerId="LiveId" clId="{F283B58B-6C61-4B50-84E5-37A0E57D7CB9}" dt="2021-01-14T09:11:21.569" v="2163" actId="2696"/>
          <pc:sldLayoutMkLst>
            <pc:docMk/>
            <pc:sldMasterMk cId="969977971" sldId="2147483660"/>
            <pc:sldLayoutMk cId="1807450311" sldId="2147483677"/>
          </pc:sldLayoutMkLst>
        </pc:sldLayoutChg>
        <pc:sldLayoutChg chg="del">
          <pc:chgData name="w cq" userId="e0736dbbc12f8425" providerId="LiveId" clId="{F283B58B-6C61-4B50-84E5-37A0E57D7CB9}" dt="2021-01-14T09:11:21.575" v="2164" actId="2696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95DEED9D-E2E6-4DB0-8B18-480BC34B1644}"/>
    <pc:docChg chg="modSld">
      <pc:chgData name="w cq" userId="e0736dbbc12f8425" providerId="LiveId" clId="{95DEED9D-E2E6-4DB0-8B18-480BC34B1644}" dt="2021-02-01T16:45:57.575" v="94"/>
      <pc:docMkLst>
        <pc:docMk/>
      </pc:docMkLst>
      <pc:sldChg chg="modSp">
        <pc:chgData name="w cq" userId="e0736dbbc12f8425" providerId="LiveId" clId="{95DEED9D-E2E6-4DB0-8B18-480BC34B1644}" dt="2021-02-01T16:45:50.033" v="80" actId="208"/>
        <pc:sldMkLst>
          <pc:docMk/>
          <pc:sldMk cId="2248338910" sldId="263"/>
        </pc:sldMkLst>
        <pc:picChg chg="mod">
          <ac:chgData name="w cq" userId="e0736dbbc12f8425" providerId="LiveId" clId="{95DEED9D-E2E6-4DB0-8B18-480BC34B1644}" dt="2021-02-01T16:45:50.033" v="80" actId="208"/>
          <ac:picMkLst>
            <pc:docMk/>
            <pc:sldMk cId="2248338910" sldId="263"/>
            <ac:picMk id="1026" creationId="{00000000-0000-0000-0000-000000000000}"/>
          </ac:picMkLst>
        </pc:picChg>
      </pc:sldChg>
      <pc:sldChg chg="modSp mod">
        <pc:chgData name="w cq" userId="e0736dbbc12f8425" providerId="LiveId" clId="{95DEED9D-E2E6-4DB0-8B18-480BC34B1644}" dt="2021-02-01T16:45:57.575" v="94"/>
        <pc:sldMkLst>
          <pc:docMk/>
          <pc:sldMk cId="2620582022" sldId="265"/>
        </pc:sldMkLst>
        <pc:spChg chg="mod">
          <ac:chgData name="w cq" userId="e0736dbbc12f8425" providerId="LiveId" clId="{95DEED9D-E2E6-4DB0-8B18-480BC34B1644}" dt="2021-02-01T16:45:57.575" v="94"/>
          <ac:spMkLst>
            <pc:docMk/>
            <pc:sldMk cId="2620582022" sldId="265"/>
            <ac:spMk id="4" creationId="{46764156-D37F-4E7B-B913-B33653546E69}"/>
          </ac:spMkLst>
        </pc:spChg>
      </pc:sldChg>
      <pc:sldChg chg="modSp mod">
        <pc:chgData name="w cq" userId="e0736dbbc12f8425" providerId="LiveId" clId="{95DEED9D-E2E6-4DB0-8B18-480BC34B1644}" dt="2021-02-01T16:40:31.921" v="76" actId="20577"/>
        <pc:sldMkLst>
          <pc:docMk/>
          <pc:sldMk cId="801924382" sldId="414"/>
        </pc:sldMkLst>
        <pc:spChg chg="mod">
          <ac:chgData name="w cq" userId="e0736dbbc12f8425" providerId="LiveId" clId="{95DEED9D-E2E6-4DB0-8B18-480BC34B1644}" dt="2021-02-01T16:40:31.921" v="76" actId="20577"/>
          <ac:spMkLst>
            <pc:docMk/>
            <pc:sldMk cId="801924382" sldId="414"/>
            <ac:spMk id="3" creationId="{00000000-0000-0000-0000-000000000000}"/>
          </ac:spMkLst>
        </pc:spChg>
        <pc:picChg chg="mod">
          <ac:chgData name="w cq" userId="e0736dbbc12f8425" providerId="LiveId" clId="{95DEED9D-E2E6-4DB0-8B18-480BC34B1644}" dt="2021-02-01T16:40:28.327" v="55" actId="1035"/>
          <ac:picMkLst>
            <pc:docMk/>
            <pc:sldMk cId="801924382" sldId="414"/>
            <ac:picMk id="4" creationId="{00000000-0000-0000-0000-000000000000}"/>
          </ac:picMkLst>
        </pc:picChg>
        <pc:picChg chg="mod">
          <ac:chgData name="w cq" userId="e0736dbbc12f8425" providerId="LiveId" clId="{95DEED9D-E2E6-4DB0-8B18-480BC34B1644}" dt="2021-02-01T16:40:30.579" v="75" actId="1035"/>
          <ac:picMkLst>
            <pc:docMk/>
            <pc:sldMk cId="801924382" sldId="414"/>
            <ac:picMk id="6" creationId="{A8BE7266-9DB3-466C-9228-7E40E28F7C33}"/>
          </ac:picMkLst>
        </pc:picChg>
      </pc:sldChg>
      <pc:sldChg chg="modSp">
        <pc:chgData name="w cq" userId="e0736dbbc12f8425" providerId="LiveId" clId="{95DEED9D-E2E6-4DB0-8B18-480BC34B1644}" dt="2021-02-01T16:41:47.260" v="79" actId="20577"/>
        <pc:sldMkLst>
          <pc:docMk/>
          <pc:sldMk cId="1994657706" sldId="429"/>
        </pc:sldMkLst>
        <pc:spChg chg="mod">
          <ac:chgData name="w cq" userId="e0736dbbc12f8425" providerId="LiveId" clId="{95DEED9D-E2E6-4DB0-8B18-480BC34B1644}" dt="2021-02-01T16:41:47.260" v="79" actId="20577"/>
          <ac:spMkLst>
            <pc:docMk/>
            <pc:sldMk cId="1994657706" sldId="429"/>
            <ac:spMk id="3" creationId="{00000000-0000-0000-0000-000000000000}"/>
          </ac:spMkLst>
        </pc:spChg>
      </pc:sldChg>
    </pc:docChg>
  </pc:docChgLst>
  <pc:docChgLst>
    <pc:chgData name="w cq" userId="e0736dbbc12f8425" providerId="LiveId" clId="{4E56125D-384D-4ACB-A450-BDBF9092A5FB}"/>
    <pc:docChg chg="custSel modSld modMainMaster">
      <pc:chgData name="w cq" userId="e0736dbbc12f8425" providerId="LiveId" clId="{4E56125D-384D-4ACB-A450-BDBF9092A5FB}" dt="2021-02-04T09:16:52.467" v="4"/>
      <pc:docMkLst>
        <pc:docMk/>
      </pc:docMkLst>
      <pc:sldChg chg="addSp delSp modSp mod setBg">
        <pc:chgData name="w cq" userId="e0736dbbc12f8425" providerId="LiveId" clId="{4E56125D-384D-4ACB-A450-BDBF9092A5FB}" dt="2021-02-04T09:16:52.467" v="4"/>
        <pc:sldMkLst>
          <pc:docMk/>
          <pc:sldMk cId="3156300988" sldId="257"/>
        </pc:sldMkLst>
        <pc:spChg chg="del">
          <ac:chgData name="w cq" userId="e0736dbbc12f8425" providerId="LiveId" clId="{4E56125D-384D-4ACB-A450-BDBF9092A5FB}" dt="2021-02-04T09:16:45.341" v="0" actId="478"/>
          <ac:spMkLst>
            <pc:docMk/>
            <pc:sldMk cId="3156300988" sldId="257"/>
            <ac:spMk id="2" creationId="{E98A949F-3E1A-455C-9113-7F999685F8EC}"/>
          </ac:spMkLst>
        </pc:spChg>
        <pc:spChg chg="add mod">
          <ac:chgData name="w cq" userId="e0736dbbc12f8425" providerId="LiveId" clId="{4E56125D-384D-4ACB-A450-BDBF9092A5FB}" dt="2021-02-04T09:16:45.341" v="0" actId="478"/>
          <ac:spMkLst>
            <pc:docMk/>
            <pc:sldMk cId="3156300988" sldId="257"/>
            <ac:spMk id="4" creationId="{59BBC8F2-7563-45CA-844F-C5A5B3F948ED}"/>
          </ac:spMkLst>
        </pc:spChg>
        <pc:spChg chg="add mod">
          <ac:chgData name="w cq" userId="e0736dbbc12f8425" providerId="LiveId" clId="{4E56125D-384D-4ACB-A450-BDBF9092A5FB}" dt="2021-02-04T09:16:45.522" v="1"/>
          <ac:spMkLst>
            <pc:docMk/>
            <pc:sldMk cId="3156300988" sldId="257"/>
            <ac:spMk id="5" creationId="{EFE8DF34-1F10-4284-9088-ADD4AAC8953A}"/>
          </ac:spMkLst>
        </pc:spChg>
      </pc:sldChg>
      <pc:sldMasterChg chg="setBg modSldLayout">
        <pc:chgData name="w cq" userId="e0736dbbc12f8425" providerId="LiveId" clId="{4E56125D-384D-4ACB-A450-BDBF9092A5FB}" dt="2021-02-04T09:16:52.467" v="4"/>
        <pc:sldMasterMkLst>
          <pc:docMk/>
          <pc:sldMasterMk cId="969977971" sldId="2147483660"/>
        </pc:sldMasterMkLst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1559957216" sldId="2147483661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1021245446" sldId="2147483662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1628209256" sldId="2147483663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1856722712" sldId="2147483664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3024366714" sldId="2147483665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2035004702" sldId="2147483666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796530374" sldId="2147483668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3452275545" sldId="2147483669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3072622266" sldId="2147483670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1142748039" sldId="2147483671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1753309455" sldId="2147483672"/>
          </pc:sldLayoutMkLst>
        </pc:sldLayoutChg>
        <pc:sldLayoutChg chg="setBg">
          <pc:chgData name="w cq" userId="e0736dbbc12f8425" providerId="LiveId" clId="{4E56125D-384D-4ACB-A450-BDBF9092A5FB}" dt="2021-02-04T09:16:52.467" v="4"/>
          <pc:sldLayoutMkLst>
            <pc:docMk/>
            <pc:sldMasterMk cId="969977971" sldId="2147483660"/>
            <pc:sldLayoutMk cId="2370178196" sldId="2147483673"/>
          </pc:sldLayoutMkLst>
        </pc:sldLayoutChg>
      </pc:sldMasterChg>
    </pc:docChg>
  </pc:docChgLst>
  <pc:docChgLst>
    <pc:chgData name="w cq" userId="e0736dbbc12f8425" providerId="LiveId" clId="{7F2740C4-81C8-43F2-8FD6-0D18FC31247D}"/>
    <pc:docChg chg="undo redo custSel addSld delSld modSld sldOrd modMainMaster">
      <pc:chgData name="w cq" userId="e0736dbbc12f8425" providerId="LiveId" clId="{7F2740C4-81C8-43F2-8FD6-0D18FC31247D}" dt="2021-01-21T07:52:41.751" v="1784" actId="20577"/>
      <pc:docMkLst>
        <pc:docMk/>
      </pc:docMkLst>
      <pc:sldChg chg="modSp mod">
        <pc:chgData name="w cq" userId="e0736dbbc12f8425" providerId="LiveId" clId="{7F2740C4-81C8-43F2-8FD6-0D18FC31247D}" dt="2021-01-15T02:01:33.619" v="3"/>
        <pc:sldMkLst>
          <pc:docMk/>
          <pc:sldMk cId="1152001519" sldId="256"/>
        </pc:sldMkLst>
        <pc:spChg chg="mod">
          <ac:chgData name="w cq" userId="e0736dbbc12f8425" providerId="LiveId" clId="{7F2740C4-81C8-43F2-8FD6-0D18FC31247D}" dt="2021-01-15T02:01:33.619" v="3"/>
          <ac:spMkLst>
            <pc:docMk/>
            <pc:sldMk cId="1152001519" sldId="256"/>
            <ac:spMk id="2" creationId="{55042743-A78F-46DA-9E95-8642E27CCA9A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7:33:48.425" v="1763" actId="478"/>
        <pc:sldMkLst>
          <pc:docMk/>
          <pc:sldMk cId="352740188" sldId="258"/>
        </pc:sldMkLst>
        <pc:spChg chg="del mod ord">
          <ac:chgData name="w cq" userId="e0736dbbc12f8425" providerId="LiveId" clId="{7F2740C4-81C8-43F2-8FD6-0D18FC31247D}" dt="2021-01-21T04:54:19.971" v="1458" actId="700"/>
          <ac:spMkLst>
            <pc:docMk/>
            <pc:sldMk cId="352740188" sldId="258"/>
            <ac:spMk id="3" creationId="{3F4CEE17-2EE1-4E39-A665-8919224B75EE}"/>
          </ac:spMkLst>
        </pc:spChg>
        <pc:spChg chg="del mod ord">
          <ac:chgData name="w cq" userId="e0736dbbc12f8425" providerId="LiveId" clId="{7F2740C4-81C8-43F2-8FD6-0D18FC31247D}" dt="2021-01-21T07:33:48.425" v="1763" actId="478"/>
          <ac:spMkLst>
            <pc:docMk/>
            <pc:sldMk cId="352740188" sldId="258"/>
            <ac:spMk id="4" creationId="{3632969F-DEE5-44CD-8A68-1BFD247CDD95}"/>
          </ac:spMkLst>
        </pc:spChg>
        <pc:spChg chg="mod ord">
          <ac:chgData name="w cq" userId="e0736dbbc12f8425" providerId="LiveId" clId="{7F2740C4-81C8-43F2-8FD6-0D18FC31247D}" dt="2021-01-21T04:54:19.971" v="1458" actId="700"/>
          <ac:spMkLst>
            <pc:docMk/>
            <pc:sldMk cId="352740188" sldId="258"/>
            <ac:spMk id="5" creationId="{641C5260-9745-440F-B6D3-700A420CE2C5}"/>
          </ac:spMkLst>
        </pc:spChg>
        <pc:spChg chg="add mod ord">
          <ac:chgData name="w cq" userId="e0736dbbc12f8425" providerId="LiveId" clId="{7F2740C4-81C8-43F2-8FD6-0D18FC31247D}" dt="2021-01-21T04:56:30.247" v="1562" actId="207"/>
          <ac:spMkLst>
            <pc:docMk/>
            <pc:sldMk cId="352740188" sldId="258"/>
            <ac:spMk id="6" creationId="{427EC1D9-DC5D-4D36-931B-7044E89F9480}"/>
          </ac:spMkLst>
        </pc:spChg>
        <pc:spChg chg="add mod">
          <ac:chgData name="w cq" userId="e0736dbbc12f8425" providerId="LiveId" clId="{7F2740C4-81C8-43F2-8FD6-0D18FC31247D}" dt="2021-01-21T04:56:42.396" v="1570" actId="1076"/>
          <ac:spMkLst>
            <pc:docMk/>
            <pc:sldMk cId="352740188" sldId="258"/>
            <ac:spMk id="8" creationId="{F8675ED1-C62A-40F5-96C9-004AD1ECC396}"/>
          </ac:spMkLst>
        </pc:spChg>
        <pc:picChg chg="del mod ord">
          <ac:chgData name="w cq" userId="e0736dbbc12f8425" providerId="LiveId" clId="{7F2740C4-81C8-43F2-8FD6-0D18FC31247D}" dt="2021-01-21T04:53:17.948" v="1447" actId="478"/>
          <ac:picMkLst>
            <pc:docMk/>
            <pc:sldMk cId="352740188" sldId="258"/>
            <ac:picMk id="7" creationId="{C367E1A6-C440-409A-A6EF-4B186A62A29B}"/>
          </ac:picMkLst>
        </pc:picChg>
      </pc:sldChg>
      <pc:sldChg chg="addSp delSp modSp mod">
        <pc:chgData name="w cq" userId="e0736dbbc12f8425" providerId="LiveId" clId="{7F2740C4-81C8-43F2-8FD6-0D18FC31247D}" dt="2021-01-15T06:10:20.109" v="11" actId="208"/>
        <pc:sldMkLst>
          <pc:docMk/>
          <pc:sldMk cId="2248338910" sldId="263"/>
        </pc:sldMkLst>
        <pc:picChg chg="del">
          <ac:chgData name="w cq" userId="e0736dbbc12f8425" providerId="LiveId" clId="{7F2740C4-81C8-43F2-8FD6-0D18FC31247D}" dt="2021-01-15T06:10:07.947" v="4" actId="478"/>
          <ac:picMkLst>
            <pc:docMk/>
            <pc:sldMk cId="2248338910" sldId="263"/>
            <ac:picMk id="4" creationId="{C83052BE-E7F0-4D8E-9D4E-6057BCA8AFB5}"/>
          </ac:picMkLst>
        </pc:picChg>
        <pc:picChg chg="add mod">
          <ac:chgData name="w cq" userId="e0736dbbc12f8425" providerId="LiveId" clId="{7F2740C4-81C8-43F2-8FD6-0D18FC31247D}" dt="2021-01-15T06:10:20.109" v="11" actId="208"/>
          <ac:picMkLst>
            <pc:docMk/>
            <pc:sldMk cId="2248338910" sldId="263"/>
            <ac:picMk id="5" creationId="{AE06EAB1-8CC7-49CB-BE57-FB8CF55C83E1}"/>
          </ac:picMkLst>
        </pc:picChg>
      </pc:sldChg>
      <pc:sldChg chg="modSp mod">
        <pc:chgData name="w cq" userId="e0736dbbc12f8425" providerId="LiveId" clId="{7F2740C4-81C8-43F2-8FD6-0D18FC31247D}" dt="2021-01-15T06:14:24.113" v="39" actId="20577"/>
        <pc:sldMkLst>
          <pc:docMk/>
          <pc:sldMk cId="2531065705" sldId="264"/>
        </pc:sldMkLst>
        <pc:spChg chg="mod">
          <ac:chgData name="w cq" userId="e0736dbbc12f8425" providerId="LiveId" clId="{7F2740C4-81C8-43F2-8FD6-0D18FC31247D}" dt="2021-01-15T06:14:24.113" v="39" actId="20577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7F2740C4-81C8-43F2-8FD6-0D18FC31247D}" dt="2021-01-15T06:13:02.601" v="32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13:42.327" v="3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mod">
        <pc:chgData name="w cq" userId="e0736dbbc12f8425" providerId="LiveId" clId="{7F2740C4-81C8-43F2-8FD6-0D18FC31247D}" dt="2021-01-21T02:27:39.278" v="771" actId="1035"/>
        <pc:sldMkLst>
          <pc:docMk/>
          <pc:sldMk cId="2620582022" sldId="265"/>
        </pc:sldMkLst>
        <pc:spChg chg="add del">
          <ac:chgData name="w cq" userId="e0736dbbc12f8425" providerId="LiveId" clId="{7F2740C4-81C8-43F2-8FD6-0D18FC31247D}" dt="2021-01-15T06:10:50.968" v="13"/>
          <ac:spMkLst>
            <pc:docMk/>
            <pc:sldMk cId="2620582022" sldId="265"/>
            <ac:spMk id="2" creationId="{D933154B-E726-46C9-A034-572C5159666E}"/>
          </ac:spMkLst>
        </pc:spChg>
        <pc:spChg chg="mod">
          <ac:chgData name="w cq" userId="e0736dbbc12f8425" providerId="LiveId" clId="{7F2740C4-81C8-43F2-8FD6-0D18FC31247D}" dt="2021-01-15T06:54:13.724" v="767" actId="27636"/>
          <ac:spMkLst>
            <pc:docMk/>
            <pc:sldMk cId="2620582022" sldId="265"/>
            <ac:spMk id="4" creationId="{46764156-D37F-4E7B-B913-B33653546E69}"/>
          </ac:spMkLst>
        </pc:spChg>
        <pc:spChg chg="add mod">
          <ac:chgData name="w cq" userId="e0736dbbc12f8425" providerId="LiveId" clId="{7F2740C4-81C8-43F2-8FD6-0D18FC31247D}" dt="2021-01-21T02:27:39.278" v="771" actId="1035"/>
          <ac:spMkLst>
            <pc:docMk/>
            <pc:sldMk cId="2620582022" sldId="265"/>
            <ac:spMk id="5" creationId="{394A2599-0650-4B4A-8580-2C35BA11BD48}"/>
          </ac:spMkLst>
        </pc:spChg>
      </pc:sldChg>
      <pc:sldChg chg="modSp mod">
        <pc:chgData name="w cq" userId="e0736dbbc12f8425" providerId="LiveId" clId="{7F2740C4-81C8-43F2-8FD6-0D18FC31247D}" dt="2021-01-15T06:24:04.434" v="191"/>
        <pc:sldMkLst>
          <pc:docMk/>
          <pc:sldMk cId="3521911541" sldId="269"/>
        </pc:sldMkLst>
        <pc:spChg chg="mod">
          <ac:chgData name="w cq" userId="e0736dbbc12f8425" providerId="LiveId" clId="{7F2740C4-81C8-43F2-8FD6-0D18FC31247D}" dt="2021-01-15T06:23:55.499" v="190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7F2740C4-81C8-43F2-8FD6-0D18FC31247D}" dt="2021-01-15T06:24:04.434" v="191"/>
          <ac:spMkLst>
            <pc:docMk/>
            <pc:sldMk cId="3521911541" sldId="269"/>
            <ac:spMk id="14" creationId="{A164F460-6E57-42BA-9913-84B397EFE998}"/>
          </ac:spMkLst>
        </pc:spChg>
      </pc:sldChg>
      <pc:sldChg chg="addSp delSp modSp mod">
        <pc:chgData name="w cq" userId="e0736dbbc12f8425" providerId="LiveId" clId="{7F2740C4-81C8-43F2-8FD6-0D18FC31247D}" dt="2021-01-15T06:27:14.874" v="286" actId="1037"/>
        <pc:sldMkLst>
          <pc:docMk/>
          <pc:sldMk cId="773039423" sldId="270"/>
        </pc:sldMkLst>
        <pc:spChg chg="mod">
          <ac:chgData name="w cq" userId="e0736dbbc12f8425" providerId="LiveId" clId="{7F2740C4-81C8-43F2-8FD6-0D18FC31247D}" dt="2021-01-15T06:24:36.288" v="192"/>
          <ac:spMkLst>
            <pc:docMk/>
            <pc:sldMk cId="773039423" sldId="270"/>
            <ac:spMk id="3" creationId="{3AAF1B18-361D-48D0-856B-85A6E4571807}"/>
          </ac:spMkLst>
        </pc:spChg>
        <pc:spChg chg="add mod">
          <ac:chgData name="w cq" userId="e0736dbbc12f8425" providerId="LiveId" clId="{7F2740C4-81C8-43F2-8FD6-0D18FC31247D}" dt="2021-01-15T06:27:00.266" v="221"/>
          <ac:spMkLst>
            <pc:docMk/>
            <pc:sldMk cId="773039423" sldId="270"/>
            <ac:spMk id="4" creationId="{301F86B3-C086-4F7C-8522-C0B3C393CCB3}"/>
          </ac:spMkLst>
        </pc:spChg>
        <pc:spChg chg="del mod">
          <ac:chgData name="w cq" userId="e0736dbbc12f8425" providerId="LiveId" clId="{7F2740C4-81C8-43F2-8FD6-0D18FC31247D}" dt="2021-01-15T06:26:59.436" v="220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7F2740C4-81C8-43F2-8FD6-0D18FC31247D}" dt="2021-01-15T06:27:14.874" v="286" actId="1037"/>
          <ac:spMkLst>
            <pc:docMk/>
            <pc:sldMk cId="773039423" sldId="270"/>
            <ac:spMk id="12" creationId="{2896BD8D-4C33-484E-8780-3E3B9787B2CB}"/>
          </ac:spMkLst>
        </pc:spChg>
        <pc:picChg chg="add del mod">
          <ac:chgData name="w cq" userId="e0736dbbc12f8425" providerId="LiveId" clId="{7F2740C4-81C8-43F2-8FD6-0D18FC31247D}" dt="2021-01-15T06:26:46.966" v="215" actId="478"/>
          <ac:picMkLst>
            <pc:docMk/>
            <pc:sldMk cId="773039423" sldId="270"/>
            <ac:picMk id="5" creationId="{3A4F3ECB-EF72-4843-BCE7-BFC8589D032E}"/>
          </ac:picMkLst>
        </pc:picChg>
        <pc:picChg chg="add mod">
          <ac:chgData name="w cq" userId="e0736dbbc12f8425" providerId="LiveId" clId="{7F2740C4-81C8-43F2-8FD6-0D18FC31247D}" dt="2021-01-15T06:27:14.874" v="286" actId="1037"/>
          <ac:picMkLst>
            <pc:docMk/>
            <pc:sldMk cId="773039423" sldId="270"/>
            <ac:picMk id="7" creationId="{A26E231C-CDA1-4181-A480-A1ACF92FB153}"/>
          </ac:picMkLst>
        </pc:picChg>
      </pc:sldChg>
      <pc:sldChg chg="addSp delSp modSp mod modShow">
        <pc:chgData name="w cq" userId="e0736dbbc12f8425" providerId="LiveId" clId="{7F2740C4-81C8-43F2-8FD6-0D18FC31247D}" dt="2021-01-15T06:30:21.666" v="322" actId="20577"/>
        <pc:sldMkLst>
          <pc:docMk/>
          <pc:sldMk cId="722459121" sldId="273"/>
        </pc:sldMkLst>
        <pc:spChg chg="mod">
          <ac:chgData name="w cq" userId="e0736dbbc12f8425" providerId="LiveId" clId="{7F2740C4-81C8-43F2-8FD6-0D18FC31247D}" dt="2021-01-15T06:29:51.863" v="304"/>
          <ac:spMkLst>
            <pc:docMk/>
            <pc:sldMk cId="722459121" sldId="273"/>
            <ac:spMk id="3" creationId="{37465B30-A3C8-4125-9BFC-18F1BC5EFB69}"/>
          </ac:spMkLst>
        </pc:spChg>
        <pc:spChg chg="add mod">
          <ac:chgData name="w cq" userId="e0736dbbc12f8425" providerId="LiveId" clId="{7F2740C4-81C8-43F2-8FD6-0D18FC31247D}" dt="2021-01-15T06:30:21.666" v="322" actId="20577"/>
          <ac:spMkLst>
            <pc:docMk/>
            <pc:sldMk cId="722459121" sldId="273"/>
            <ac:spMk id="4" creationId="{6AABDDBE-6E3E-4B92-844D-3C718FFBCFDF}"/>
          </ac:spMkLst>
        </pc:spChg>
        <pc:graphicFrameChg chg="del">
          <ac:chgData name="w cq" userId="e0736dbbc12f8425" providerId="LiveId" clId="{7F2740C4-81C8-43F2-8FD6-0D18FC31247D}" dt="2021-01-15T06:29:54.129" v="305" actId="478"/>
          <ac:graphicFrameMkLst>
            <pc:docMk/>
            <pc:sldMk cId="722459121" sldId="273"/>
            <ac:graphicFrameMk id="6" creationId="{62366B4A-BAA8-4E36-B2CF-4982421A7D25}"/>
          </ac:graphicFrameMkLst>
        </pc:graphicFrameChg>
      </pc:sldChg>
      <pc:sldChg chg="delSp modSp add del mod">
        <pc:chgData name="w cq" userId="e0736dbbc12f8425" providerId="LiveId" clId="{7F2740C4-81C8-43F2-8FD6-0D18FC31247D}" dt="2021-01-21T07:34:15.442" v="1769" actId="478"/>
        <pc:sldMkLst>
          <pc:docMk/>
          <pc:sldMk cId="1334394991" sldId="294"/>
        </pc:sldMkLst>
        <pc:spChg chg="del">
          <ac:chgData name="w cq" userId="e0736dbbc12f8425" providerId="LiveId" clId="{7F2740C4-81C8-43F2-8FD6-0D18FC31247D}" dt="2021-01-21T07:34:15.442" v="1769" actId="478"/>
          <ac:spMkLst>
            <pc:docMk/>
            <pc:sldMk cId="1334394991" sldId="294"/>
            <ac:spMk id="2" creationId="{DF94B83F-B0E8-43C0-899F-F9147E7D6237}"/>
          </ac:spMkLst>
        </pc:spChg>
        <pc:spChg chg="mod">
          <ac:chgData name="w cq" userId="e0736dbbc12f8425" providerId="LiveId" clId="{7F2740C4-81C8-43F2-8FD6-0D18FC31247D}" dt="2021-01-21T05:01:13.287" v="1635"/>
          <ac:spMkLst>
            <pc:docMk/>
            <pc:sldMk cId="1334394991" sldId="294"/>
            <ac:spMk id="4" creationId="{EB573C34-15B7-4378-AB80-F4EB8DA92A83}"/>
          </ac:spMkLst>
        </pc:spChg>
      </pc:sldChg>
      <pc:sldChg chg="modSp del mod">
        <pc:chgData name="w cq" userId="e0736dbbc12f8425" providerId="LiveId" clId="{7F2740C4-81C8-43F2-8FD6-0D18FC31247D}" dt="2021-01-21T03:19:16.996" v="991" actId="47"/>
        <pc:sldMkLst>
          <pc:docMk/>
          <pc:sldMk cId="154412577" sldId="307"/>
        </pc:sldMkLst>
        <pc:graphicFrameChg chg="modGraphic">
          <ac:chgData name="w cq" userId="e0736dbbc12f8425" providerId="LiveId" clId="{7F2740C4-81C8-43F2-8FD6-0D18FC31247D}" dt="2021-01-21T02:29:02.381" v="798" actId="13242"/>
          <ac:graphicFrameMkLst>
            <pc:docMk/>
            <pc:sldMk cId="154412577" sldId="307"/>
            <ac:graphicFrameMk id="6" creationId="{4F78542B-EEE0-4611-ACBB-D7A2FD047BC6}"/>
          </ac:graphicFrameMkLst>
        </pc:graphicFrameChg>
      </pc:sldChg>
      <pc:sldChg chg="addSp modSp del mod">
        <pc:chgData name="w cq" userId="e0736dbbc12f8425" providerId="LiveId" clId="{7F2740C4-81C8-43F2-8FD6-0D18FC31247D}" dt="2021-01-21T03:19:17.588" v="992" actId="47"/>
        <pc:sldMkLst>
          <pc:docMk/>
          <pc:sldMk cId="2927025160" sldId="308"/>
        </pc:sldMkLst>
        <pc:graphicFrameChg chg="add mod modGraphic">
          <ac:chgData name="w cq" userId="e0736dbbc12f8425" providerId="LiveId" clId="{7F2740C4-81C8-43F2-8FD6-0D18FC31247D}" dt="2021-01-21T02:30:50.383" v="843" actId="1076"/>
          <ac:graphicFrameMkLst>
            <pc:docMk/>
            <pc:sldMk cId="2927025160" sldId="308"/>
            <ac:graphicFrameMk id="4" creationId="{1FD71D24-B837-44E1-BC2C-A8E0E139887F}"/>
          </ac:graphicFrameMkLst>
        </pc:graphicFrameChg>
      </pc:sldChg>
      <pc:sldChg chg="del">
        <pc:chgData name="w cq" userId="e0736dbbc12f8425" providerId="LiveId" clId="{7F2740C4-81C8-43F2-8FD6-0D18FC31247D}" dt="2021-01-21T03:19:18.162" v="993" actId="47"/>
        <pc:sldMkLst>
          <pc:docMk/>
          <pc:sldMk cId="3993644437" sldId="311"/>
        </pc:sldMkLst>
      </pc:sldChg>
      <pc:sldChg chg="del">
        <pc:chgData name="w cq" userId="e0736dbbc12f8425" providerId="LiveId" clId="{7F2740C4-81C8-43F2-8FD6-0D18FC31247D}" dt="2021-01-21T03:19:18.872" v="994" actId="47"/>
        <pc:sldMkLst>
          <pc:docMk/>
          <pc:sldMk cId="3507025827" sldId="313"/>
        </pc:sldMkLst>
      </pc:sldChg>
      <pc:sldChg chg="del">
        <pc:chgData name="w cq" userId="e0736dbbc12f8425" providerId="LiveId" clId="{7F2740C4-81C8-43F2-8FD6-0D18FC31247D}" dt="2021-01-21T02:58:01.924" v="980" actId="47"/>
        <pc:sldMkLst>
          <pc:docMk/>
          <pc:sldMk cId="1651544678" sldId="31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3132937368" sldId="317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338557388" sldId="322"/>
        </pc:sldMkLst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1935423083" sldId="323"/>
        </pc:sldMkLst>
      </pc:sldChg>
      <pc:sldChg chg="del">
        <pc:chgData name="w cq" userId="e0736dbbc12f8425" providerId="LiveId" clId="{7F2740C4-81C8-43F2-8FD6-0D18FC31247D}" dt="2021-01-21T02:57:54.932" v="979" actId="47"/>
        <pc:sldMkLst>
          <pc:docMk/>
          <pc:sldMk cId="2347234781" sldId="324"/>
        </pc:sldMkLst>
      </pc:sldChg>
      <pc:sldChg chg="del">
        <pc:chgData name="w cq" userId="e0736dbbc12f8425" providerId="LiveId" clId="{7F2740C4-81C8-43F2-8FD6-0D18FC31247D}" dt="2021-01-21T03:22:51.136" v="1002" actId="47"/>
        <pc:sldMkLst>
          <pc:docMk/>
          <pc:sldMk cId="3790267932" sldId="32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499362557" sldId="326"/>
        </pc:sldMkLst>
      </pc:sldChg>
      <pc:sldChg chg="modSp mod">
        <pc:chgData name="w cq" userId="e0736dbbc12f8425" providerId="LiveId" clId="{7F2740C4-81C8-43F2-8FD6-0D18FC31247D}" dt="2021-01-21T07:52:41.751" v="1784" actId="20577"/>
        <pc:sldMkLst>
          <pc:docMk/>
          <pc:sldMk cId="2236846523" sldId="327"/>
        </pc:sldMkLst>
        <pc:spChg chg="mod">
          <ac:chgData name="w cq" userId="e0736dbbc12f8425" providerId="LiveId" clId="{7F2740C4-81C8-43F2-8FD6-0D18FC31247D}" dt="2021-01-21T07:52:41.751" v="1784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addSp delSp modSp mod">
        <pc:chgData name="w cq" userId="e0736dbbc12f8425" providerId="LiveId" clId="{7F2740C4-81C8-43F2-8FD6-0D18FC31247D}" dt="2021-01-15T06:31:07.111" v="359" actId="1035"/>
        <pc:sldMkLst>
          <pc:docMk/>
          <pc:sldMk cId="4074933193" sldId="329"/>
        </pc:sldMkLst>
        <pc:spChg chg="mod">
          <ac:chgData name="w cq" userId="e0736dbbc12f8425" providerId="LiveId" clId="{7F2740C4-81C8-43F2-8FD6-0D18FC31247D}" dt="2021-01-15T06:27:44.838" v="291"/>
          <ac:spMkLst>
            <pc:docMk/>
            <pc:sldMk cId="4074933193" sldId="329"/>
            <ac:spMk id="2" creationId="{86C08139-E0E1-45E6-80DC-38B2E0B1F514}"/>
          </ac:spMkLst>
        </pc:spChg>
        <pc:spChg chg="mod">
          <ac:chgData name="w cq" userId="e0736dbbc12f8425" providerId="LiveId" clId="{7F2740C4-81C8-43F2-8FD6-0D18FC31247D}" dt="2021-01-15T06:27:30.010" v="287"/>
          <ac:spMkLst>
            <pc:docMk/>
            <pc:sldMk cId="4074933193" sldId="329"/>
            <ac:spMk id="3" creationId="{3AAF1B18-361D-48D0-856B-85A6E4571807}"/>
          </ac:spMkLst>
        </pc:spChg>
        <pc:spChg chg="del">
          <ac:chgData name="w cq" userId="e0736dbbc12f8425" providerId="LiveId" clId="{7F2740C4-81C8-43F2-8FD6-0D18FC31247D}" dt="2021-01-15T06:27:40.526" v="290" actId="478"/>
          <ac:spMkLst>
            <pc:docMk/>
            <pc:sldMk cId="4074933193" sldId="329"/>
            <ac:spMk id="7" creationId="{E7B98B33-0A85-460F-BBB2-7BACF2D324F7}"/>
          </ac:spMkLst>
        </pc:spChg>
        <pc:spChg chg="mod">
          <ac:chgData name="w cq" userId="e0736dbbc12f8425" providerId="LiveId" clId="{7F2740C4-81C8-43F2-8FD6-0D18FC31247D}" dt="2021-01-15T06:31:07.111" v="359" actId="1035"/>
          <ac:spMkLst>
            <pc:docMk/>
            <pc:sldMk cId="4074933193" sldId="329"/>
            <ac:spMk id="8" creationId="{C9290CB3-647F-4157-94F6-5EE57A64407E}"/>
          </ac:spMkLst>
        </pc:spChg>
        <pc:spChg chg="add mod">
          <ac:chgData name="w cq" userId="e0736dbbc12f8425" providerId="LiveId" clId="{7F2740C4-81C8-43F2-8FD6-0D18FC31247D}" dt="2021-01-15T06:31:07.111" v="359" actId="1035"/>
          <ac:spMkLst>
            <pc:docMk/>
            <pc:sldMk cId="4074933193" sldId="329"/>
            <ac:spMk id="9" creationId="{4A7C2EA9-C3FE-43DC-9F5B-6F51AD604309}"/>
          </ac:spMkLst>
        </pc:spChg>
        <pc:spChg chg="del mod">
          <ac:chgData name="w cq" userId="e0736dbbc12f8425" providerId="LiveId" clId="{7F2740C4-81C8-43F2-8FD6-0D18FC31247D}" dt="2021-01-15T06:27:39.539" v="289" actId="478"/>
          <ac:spMkLst>
            <pc:docMk/>
            <pc:sldMk cId="4074933193" sldId="329"/>
            <ac:spMk id="12" creationId="{2896BD8D-4C33-484E-8780-3E3B9787B2CB}"/>
          </ac:spMkLst>
        </pc:spChg>
      </pc:sldChg>
      <pc:sldChg chg="addSp delSp modSp mod modClrScheme chgLayout">
        <pc:chgData name="w cq" userId="e0736dbbc12f8425" providerId="LiveId" clId="{7F2740C4-81C8-43F2-8FD6-0D18FC31247D}" dt="2021-01-21T02:28:09.590" v="791" actId="207"/>
        <pc:sldMkLst>
          <pc:docMk/>
          <pc:sldMk cId="4015822821" sldId="330"/>
        </pc:sldMkLst>
        <pc:spChg chg="add del mod">
          <ac:chgData name="w cq" userId="e0736dbbc12f8425" providerId="LiveId" clId="{7F2740C4-81C8-43F2-8FD6-0D18FC31247D}" dt="2021-01-15T06:15:40.746" v="63" actId="6264"/>
          <ac:spMkLst>
            <pc:docMk/>
            <pc:sldMk cId="4015822821" sldId="330"/>
            <ac:spMk id="2" creationId="{2F2DAAC3-AF1F-4E50-9FFA-DAA09E05B231}"/>
          </ac:spMkLst>
        </pc:spChg>
        <pc:spChg chg="mod or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3" creationId="{00000000-0000-0000-0000-000000000000}"/>
          </ac:spMkLst>
        </pc:spChg>
        <pc:spChg chg="del mod ord">
          <ac:chgData name="w cq" userId="e0736dbbc12f8425" providerId="LiveId" clId="{7F2740C4-81C8-43F2-8FD6-0D18FC31247D}" dt="2021-01-15T06:18:32.019" v="76" actId="478"/>
          <ac:spMkLst>
            <pc:docMk/>
            <pc:sldMk cId="4015822821" sldId="330"/>
            <ac:spMk id="4" creationId="{00000000-0000-0000-0000-000000000000}"/>
          </ac:spMkLst>
        </pc:spChg>
        <pc:spChg chg="add del mod">
          <ac:chgData name="w cq" userId="e0736dbbc12f8425" providerId="LiveId" clId="{7F2740C4-81C8-43F2-8FD6-0D18FC31247D}" dt="2021-01-15T06:15:40.746" v="63" actId="6264"/>
          <ac:spMkLst>
            <pc:docMk/>
            <pc:sldMk cId="4015822821" sldId="330"/>
            <ac:spMk id="5" creationId="{81B15E88-D451-452A-B25D-662BEB9B4D65}"/>
          </ac:spMkLst>
        </pc:spChg>
        <pc:spChg chg="add del mod ord">
          <ac:chgData name="w cq" userId="e0736dbbc12f8425" providerId="LiveId" clId="{7F2740C4-81C8-43F2-8FD6-0D18FC31247D}" dt="2021-01-15T06:17:00.516" v="69" actId="700"/>
          <ac:spMkLst>
            <pc:docMk/>
            <pc:sldMk cId="4015822821" sldId="330"/>
            <ac:spMk id="6" creationId="{54470178-E69D-4A7D-80B4-C102EDC43B48}"/>
          </ac:spMkLst>
        </pc:spChg>
        <pc:spChg chg="add del mod">
          <ac:chgData name="w cq" userId="e0736dbbc12f8425" providerId="LiveId" clId="{7F2740C4-81C8-43F2-8FD6-0D18FC31247D}" dt="2021-01-15T06:17:07.579" v="71" actId="6264"/>
          <ac:spMkLst>
            <pc:docMk/>
            <pc:sldMk cId="4015822821" sldId="330"/>
            <ac:spMk id="7" creationId="{FD26CE55-7179-440E-A97A-421C5588BD13}"/>
          </ac:spMkLst>
        </pc:spChg>
        <pc:spChg chg="add del mod">
          <ac:chgData name="w cq" userId="e0736dbbc12f8425" providerId="LiveId" clId="{7F2740C4-81C8-43F2-8FD6-0D18FC31247D}" dt="2021-01-15T06:17:07.579" v="71" actId="6264"/>
          <ac:spMkLst>
            <pc:docMk/>
            <pc:sldMk cId="4015822821" sldId="330"/>
            <ac:spMk id="8" creationId="{ADC56301-BB31-4E01-B555-585343EEB8FD}"/>
          </ac:spMkLst>
        </pc:spChg>
        <pc:spChg chg="add del mod ord">
          <ac:chgData name="w cq" userId="e0736dbbc12f8425" providerId="LiveId" clId="{7F2740C4-81C8-43F2-8FD6-0D18FC31247D}" dt="2021-01-15T06:19:23.388" v="83" actId="700"/>
          <ac:spMkLst>
            <pc:docMk/>
            <pc:sldMk cId="4015822821" sldId="330"/>
            <ac:spMk id="9" creationId="{59AADA3A-C2E2-4396-888D-6EE071CA9449}"/>
          </ac:spMkLst>
        </pc:spChg>
        <pc:spChg chg="add mod ord">
          <ac:chgData name="w cq" userId="e0736dbbc12f8425" providerId="LiveId" clId="{7F2740C4-81C8-43F2-8FD6-0D18FC31247D}" dt="2021-01-21T02:28:09.590" v="791" actId="207"/>
          <ac:spMkLst>
            <pc:docMk/>
            <pc:sldMk cId="4015822821" sldId="330"/>
            <ac:spMk id="11" creationId="{114C1610-96F2-4C49-9526-DC757283417A}"/>
          </ac:spMkLst>
        </pc:spChg>
        <pc:spChg chg="add mod">
          <ac:chgData name="w cq" userId="e0736dbbc12f8425" providerId="LiveId" clId="{7F2740C4-81C8-43F2-8FD6-0D18FC31247D}" dt="2021-01-15T06:23:46.190" v="189" actId="1076"/>
          <ac:spMkLst>
            <pc:docMk/>
            <pc:sldMk cId="4015822821" sldId="330"/>
            <ac:spMk id="12" creationId="{490B6434-CF10-4ED8-B239-2257407ECB86}"/>
          </ac:spMkLst>
        </pc:spChg>
        <pc:spChg chg="add del mod">
          <ac:chgData name="w cq" userId="e0736dbbc12f8425" providerId="LiveId" clId="{7F2740C4-81C8-43F2-8FD6-0D18FC31247D}" dt="2021-01-15T06:20:34.807" v="94" actId="6264"/>
          <ac:spMkLst>
            <pc:docMk/>
            <pc:sldMk cId="4015822821" sldId="330"/>
            <ac:spMk id="13" creationId="{EA0C5DAD-9B23-4AFA-9CDC-476406D316C9}"/>
          </ac:spMkLst>
        </pc:spChg>
        <pc:spChg chg="add del mod">
          <ac:chgData name="w cq" userId="e0736dbbc12f8425" providerId="LiveId" clId="{7F2740C4-81C8-43F2-8FD6-0D18FC31247D}" dt="2021-01-15T06:20:34.807" v="94" actId="6264"/>
          <ac:spMkLst>
            <pc:docMk/>
            <pc:sldMk cId="4015822821" sldId="330"/>
            <ac:spMk id="14" creationId="{A9CFC3E5-2C5E-485B-BB2C-23F6A9AB6014}"/>
          </ac:spMkLst>
        </pc:spChg>
        <pc:spChg chg="add del mo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15" creationId="{5D3BEB14-CA90-4A80-9E4B-95D73B0842E0}"/>
          </ac:spMkLst>
        </pc:spChg>
        <pc:spChg chg="add del mo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16" creationId="{07243C98-DE42-41B0-AF05-6427B86BCADF}"/>
          </ac:spMkLst>
        </pc:spChg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1331246033" sldId="333"/>
        </pc:sldMkLst>
      </pc:sldChg>
      <pc:sldChg chg="addSp delSp modSp del mod chgLayout">
        <pc:chgData name="w cq" userId="e0736dbbc12f8425" providerId="LiveId" clId="{7F2740C4-81C8-43F2-8FD6-0D18FC31247D}" dt="2021-01-15T06:54:19.040" v="768" actId="2696"/>
        <pc:sldMkLst>
          <pc:docMk/>
          <pc:sldMk cId="1460378757" sldId="333"/>
        </pc:sldMkLst>
        <pc:spChg chg="add del mo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2" creationId="{8BADB92D-00FC-436A-B185-3B2888CAD0AA}"/>
          </ac:spMkLst>
        </pc:spChg>
        <pc:spChg chg="mod or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15T06:38:26.177" v="486"/>
          <ac:spMkLst>
            <pc:docMk/>
            <pc:sldMk cId="1460378757" sldId="333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37:41.057" v="459" actId="1076"/>
          <ac:spMkLst>
            <pc:docMk/>
            <pc:sldMk cId="1460378757" sldId="333"/>
            <ac:spMk id="5" creationId="{2E9B05AF-0B38-4835-BF41-9BE7F8135E1D}"/>
          </ac:spMkLst>
        </pc:spChg>
        <pc:spChg chg="add del mo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6" creationId="{BD549BE1-9D77-4B08-B350-C96FB6BE98AA}"/>
          </ac:spMkLst>
        </pc:spChg>
        <pc:spChg chg="add mod">
          <ac:chgData name="w cq" userId="e0736dbbc12f8425" providerId="LiveId" clId="{7F2740C4-81C8-43F2-8FD6-0D18FC31247D}" dt="2021-01-15T06:38:16.867" v="472" actId="20577"/>
          <ac:spMkLst>
            <pc:docMk/>
            <pc:sldMk cId="1460378757" sldId="333"/>
            <ac:spMk id="7" creationId="{B9939226-10F5-4449-A119-D214E5446064}"/>
          </ac:spMkLst>
        </pc:spChg>
      </pc:sldChg>
      <pc:sldChg chg="addSp modSp mod">
        <pc:chgData name="w cq" userId="e0736dbbc12f8425" providerId="LiveId" clId="{7F2740C4-81C8-43F2-8FD6-0D18FC31247D}" dt="2021-01-15T06:31:18.983" v="363" actId="1076"/>
        <pc:sldMkLst>
          <pc:docMk/>
          <pc:sldMk cId="2516282769" sldId="334"/>
        </pc:sldMkLst>
        <pc:spChg chg="mod">
          <ac:chgData name="w cq" userId="e0736dbbc12f8425" providerId="LiveId" clId="{7F2740C4-81C8-43F2-8FD6-0D18FC31247D}" dt="2021-01-15T06:30:35.717" v="323"/>
          <ac:spMkLst>
            <pc:docMk/>
            <pc:sldMk cId="2516282769" sldId="334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31:00.187" v="342"/>
          <ac:spMkLst>
            <pc:docMk/>
            <pc:sldMk cId="2516282769" sldId="334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31:18.983" v="363" actId="1076"/>
          <ac:spMkLst>
            <pc:docMk/>
            <pc:sldMk cId="2516282769" sldId="334"/>
            <ac:spMk id="6" creationId="{B9673C75-2E0A-49A0-A2A0-7B28FDE9A9F7}"/>
          </ac:spMkLst>
        </pc:spChg>
        <pc:picChg chg="add mod">
          <ac:chgData name="w cq" userId="e0736dbbc12f8425" providerId="LiveId" clId="{7F2740C4-81C8-43F2-8FD6-0D18FC31247D}" dt="2021-01-15T06:30:51.470" v="339" actId="1076"/>
          <ac:picMkLst>
            <pc:docMk/>
            <pc:sldMk cId="2516282769" sldId="334"/>
            <ac:picMk id="5" creationId="{D1EE3656-371A-4C71-8313-2E924C8B8A97}"/>
          </ac:picMkLst>
        </pc:picChg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3344894397" sldId="335"/>
        </pc:sldMkLst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717915324" sldId="336"/>
        </pc:sldMkLst>
      </pc:sldChg>
      <pc:sldChg chg="addSp delSp modSp del mod modShow">
        <pc:chgData name="w cq" userId="e0736dbbc12f8425" providerId="LiveId" clId="{7F2740C4-81C8-43F2-8FD6-0D18FC31247D}" dt="2021-01-15T06:54:19.040" v="768" actId="2696"/>
        <pc:sldMkLst>
          <pc:docMk/>
          <pc:sldMk cId="873833953" sldId="336"/>
        </pc:sldMkLst>
        <pc:spChg chg="mod">
          <ac:chgData name="w cq" userId="e0736dbbc12f8425" providerId="LiveId" clId="{7F2740C4-81C8-43F2-8FD6-0D18FC31247D}" dt="2021-01-15T06:38:47.801" v="489"/>
          <ac:spMkLst>
            <pc:docMk/>
            <pc:sldMk cId="873833953" sldId="336"/>
            <ac:spMk id="3" creationId="{00000000-0000-0000-0000-000000000000}"/>
          </ac:spMkLst>
        </pc:spChg>
        <pc:spChg chg="add mod">
          <ac:chgData name="w cq" userId="e0736dbbc12f8425" providerId="LiveId" clId="{7F2740C4-81C8-43F2-8FD6-0D18FC31247D}" dt="2021-01-15T06:39:08.255" v="502" actId="20577"/>
          <ac:spMkLst>
            <pc:docMk/>
            <pc:sldMk cId="873833953" sldId="336"/>
            <ac:spMk id="4" creationId="{D20A9336-6767-410C-9BA9-88154175480F}"/>
          </ac:spMkLst>
        </pc:spChg>
        <pc:graphicFrameChg chg="del">
          <ac:chgData name="w cq" userId="e0736dbbc12f8425" providerId="LiveId" clId="{7F2740C4-81C8-43F2-8FD6-0D18FC31247D}" dt="2021-01-15T06:38:42.090" v="488" actId="478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del mod">
        <pc:chgData name="w cq" userId="e0736dbbc12f8425" providerId="LiveId" clId="{7F2740C4-81C8-43F2-8FD6-0D18FC31247D}" dt="2021-01-15T06:54:19.040" v="768" actId="2696"/>
        <pc:sldMkLst>
          <pc:docMk/>
          <pc:sldMk cId="1575384633" sldId="337"/>
        </pc:sldMkLst>
        <pc:spChg chg="mod">
          <ac:chgData name="w cq" userId="e0736dbbc12f8425" providerId="LiveId" clId="{7F2740C4-81C8-43F2-8FD6-0D18FC31247D}" dt="2021-01-15T06:39:22.976" v="503"/>
          <ac:spMkLst>
            <pc:docMk/>
            <pc:sldMk cId="1575384633" sldId="337"/>
            <ac:spMk id="3" creationId="{3AAF1B18-361D-48D0-856B-85A6E4571807}"/>
          </ac:spMkLst>
        </pc:spChg>
        <pc:spChg chg="mod">
          <ac:chgData name="w cq" userId="e0736dbbc12f8425" providerId="LiveId" clId="{7F2740C4-81C8-43F2-8FD6-0D18FC31247D}" dt="2021-01-15T06:39:40.518" v="507" actId="207"/>
          <ac:spMkLst>
            <pc:docMk/>
            <pc:sldMk cId="1575384633" sldId="337"/>
            <ac:spMk id="6" creationId="{591B2A39-D9AB-469C-8DE5-8DE583DB82AC}"/>
          </ac:spMkLst>
        </pc:spChg>
        <pc:spChg chg="mod">
          <ac:chgData name="w cq" userId="e0736dbbc12f8425" providerId="LiveId" clId="{7F2740C4-81C8-43F2-8FD6-0D18FC31247D}" dt="2021-01-15T06:41:09.086" v="530" actId="1076"/>
          <ac:spMkLst>
            <pc:docMk/>
            <pc:sldMk cId="1575384633" sldId="337"/>
            <ac:spMk id="11" creationId="{FFA9318E-44BA-4A2C-B495-5DFF56C2BA27}"/>
          </ac:spMkLst>
        </pc:spChg>
        <pc:spChg chg="del">
          <ac:chgData name="w cq" userId="e0736dbbc12f8425" providerId="LiveId" clId="{7F2740C4-81C8-43F2-8FD6-0D18FC31247D}" dt="2021-01-15T06:39:35.197" v="506" actId="478"/>
          <ac:spMkLst>
            <pc:docMk/>
            <pc:sldMk cId="1575384633" sldId="337"/>
            <ac:spMk id="12" creationId="{2896BD8D-4C33-484E-8780-3E3B9787B2CB}"/>
          </ac:spMkLst>
        </pc:spChg>
        <pc:graphicFrameChg chg="add mod">
          <ac:chgData name="w cq" userId="e0736dbbc12f8425" providerId="LiveId" clId="{7F2740C4-81C8-43F2-8FD6-0D18FC31247D}" dt="2021-01-15T06:41:11.977" v="531" actId="1076"/>
          <ac:graphicFrameMkLst>
            <pc:docMk/>
            <pc:sldMk cId="1575384633" sldId="337"/>
            <ac:graphicFrameMk id="7" creationId="{B5174D74-0E8B-48BF-A28B-B4E924A5DE3D}"/>
          </ac:graphicFrameMkLst>
        </pc:graphicFrameChg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3216826982" sldId="337"/>
        </pc:sldMkLst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2094650303" sldId="338"/>
        </pc:sldMkLst>
      </pc:sldChg>
      <pc:sldChg chg="modSp del mod modClrScheme chgLayout">
        <pc:chgData name="w cq" userId="e0736dbbc12f8425" providerId="LiveId" clId="{7F2740C4-81C8-43F2-8FD6-0D18FC31247D}" dt="2021-01-15T06:54:19.040" v="768" actId="2696"/>
        <pc:sldMkLst>
          <pc:docMk/>
          <pc:sldMk cId="3532365752" sldId="338"/>
        </pc:sldMkLst>
        <pc:spChg chg="mod ord">
          <ac:chgData name="w cq" userId="e0736dbbc12f8425" providerId="LiveId" clId="{7F2740C4-81C8-43F2-8FD6-0D18FC31247D}" dt="2021-01-15T06:41:36.710" v="533" actId="700"/>
          <ac:spMkLst>
            <pc:docMk/>
            <pc:sldMk cId="3532365752" sldId="338"/>
            <ac:spMk id="3" creationId="{3AAF1B18-361D-48D0-856B-85A6E4571807}"/>
          </ac:spMkLst>
        </pc:spChg>
        <pc:spChg chg="mod ord">
          <ac:chgData name="w cq" userId="e0736dbbc12f8425" providerId="LiveId" clId="{7F2740C4-81C8-43F2-8FD6-0D18FC31247D}" dt="2021-01-15T06:41:41.969" v="536" actId="20577"/>
          <ac:spMkLst>
            <pc:docMk/>
            <pc:sldMk cId="3532365752" sldId="338"/>
            <ac:spMk id="6" creationId="{591B2A39-D9AB-469C-8DE5-8DE583DB82AC}"/>
          </ac:spMkLst>
        </pc:spChg>
        <pc:spChg chg="mod">
          <ac:chgData name="w cq" userId="e0736dbbc12f8425" providerId="LiveId" clId="{7F2740C4-81C8-43F2-8FD6-0D18FC31247D}" dt="2021-01-15T06:43:10.749" v="544" actId="1076"/>
          <ac:spMkLst>
            <pc:docMk/>
            <pc:sldMk cId="3532365752" sldId="338"/>
            <ac:spMk id="12" creationId="{2896BD8D-4C33-484E-8780-3E3B9787B2CB}"/>
          </ac:spMkLst>
        </pc:spChg>
      </pc:sldChg>
      <pc:sldChg chg="del">
        <pc:chgData name="w cq" userId="e0736dbbc12f8425" providerId="LiveId" clId="{7F2740C4-81C8-43F2-8FD6-0D18FC31247D}" dt="2021-01-21T02:58:01.924" v="980" actId="47"/>
        <pc:sldMkLst>
          <pc:docMk/>
          <pc:sldMk cId="3185092552" sldId="341"/>
        </pc:sldMkLst>
      </pc:sldChg>
      <pc:sldChg chg="del">
        <pc:chgData name="w cq" userId="e0736dbbc12f8425" providerId="LiveId" clId="{7F2740C4-81C8-43F2-8FD6-0D18FC31247D}" dt="2021-01-15T06:43:29.518" v="545" actId="47"/>
        <pc:sldMkLst>
          <pc:docMk/>
          <pc:sldMk cId="2375553156" sldId="343"/>
        </pc:sldMkLst>
      </pc:sldChg>
      <pc:sldChg chg="add ord">
        <pc:chgData name="w cq" userId="e0736dbbc12f8425" providerId="LiveId" clId="{7F2740C4-81C8-43F2-8FD6-0D18FC31247D}" dt="2021-01-21T03:19:56.899" v="1001"/>
        <pc:sldMkLst>
          <pc:docMk/>
          <pc:sldMk cId="2927937103" sldId="344"/>
        </pc:sldMkLst>
      </pc:sldChg>
      <pc:sldChg chg="delSp 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4268716325" sldId="344"/>
        </pc:sldMkLst>
        <pc:spChg chg="del mod ord">
          <ac:chgData name="w cq" userId="e0736dbbc12f8425" providerId="LiveId" clId="{7F2740C4-81C8-43F2-8FD6-0D18FC31247D}" dt="2021-01-21T02:54:22.775" v="949" actId="478"/>
          <ac:spMkLst>
            <pc:docMk/>
            <pc:sldMk cId="4268716325" sldId="344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68716325" sldId="344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68716325" sldId="344"/>
            <ac:spMk id="8" creationId="{2D3A68C3-2A11-4D77-B79E-89A0FFD23829}"/>
          </ac:spMkLst>
        </pc:spChg>
      </pc:sldChg>
      <pc:sldChg chg="delSp 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1922970319" sldId="345"/>
        </pc:sldMkLst>
        <pc:spChg chg="del mod ord">
          <ac:chgData name="w cq" userId="e0736dbbc12f8425" providerId="LiveId" clId="{7F2740C4-81C8-43F2-8FD6-0D18FC31247D}" dt="2021-01-21T02:54:20.300" v="948" actId="478"/>
          <ac:spMkLst>
            <pc:docMk/>
            <pc:sldMk cId="1922970319" sldId="345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1922970319" sldId="345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54:02.017" v="928" actId="20577"/>
          <ac:spMkLst>
            <pc:docMk/>
            <pc:sldMk cId="1922970319" sldId="345"/>
            <ac:spMk id="8" creationId="{2D3A68C3-2A11-4D77-B79E-89A0FFD23829}"/>
          </ac:spMkLst>
        </pc:spChg>
      </pc:sldChg>
      <pc:sldChg chg="add ord">
        <pc:chgData name="w cq" userId="e0736dbbc12f8425" providerId="LiveId" clId="{7F2740C4-81C8-43F2-8FD6-0D18FC31247D}" dt="2021-01-21T03:19:56.899" v="1001"/>
        <pc:sldMkLst>
          <pc:docMk/>
          <pc:sldMk cId="2764847693" sldId="345"/>
        </pc:sldMkLst>
      </pc:sldChg>
      <pc:sldChg chg="addSp delSp modSp mod modClrScheme chgLayout">
        <pc:chgData name="w cq" userId="e0736dbbc12f8425" providerId="LiveId" clId="{7F2740C4-81C8-43F2-8FD6-0D18FC31247D}" dt="2021-01-21T02:28:23.802" v="792" actId="12385"/>
        <pc:sldMkLst>
          <pc:docMk/>
          <pc:sldMk cId="2331945148" sldId="346"/>
        </pc:sldMkLst>
        <pc:spChg chg="add mod ord">
          <ac:chgData name="w cq" userId="e0736dbbc12f8425" providerId="LiveId" clId="{7F2740C4-81C8-43F2-8FD6-0D18FC31247D}" dt="2021-01-15T06:46:32.780" v="628"/>
          <ac:spMkLst>
            <pc:docMk/>
            <pc:sldMk cId="2331945148" sldId="346"/>
            <ac:spMk id="2" creationId="{DA1FBE40-3876-4BF4-B399-469604FEF793}"/>
          </ac:spMkLst>
        </pc:spChg>
        <pc:spChg chg="mod ord">
          <ac:chgData name="w cq" userId="e0736dbbc12f8425" providerId="LiveId" clId="{7F2740C4-81C8-43F2-8FD6-0D18FC31247D}" dt="2021-01-15T06:45:19.202" v="562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15T06:45:22.605" v="563"/>
          <ac:spMkLst>
            <pc:docMk/>
            <pc:sldMk cId="2331945148" sldId="346"/>
            <ac:spMk id="4" creationId="{00000000-0000-0000-0000-000000000000}"/>
          </ac:spMkLst>
        </pc:spChg>
        <pc:spChg chg="del">
          <ac:chgData name="w cq" userId="e0736dbbc12f8425" providerId="LiveId" clId="{7F2740C4-81C8-43F2-8FD6-0D18FC31247D}" dt="2021-01-15T06:45:15.496" v="561" actId="478"/>
          <ac:spMkLst>
            <pc:docMk/>
            <pc:sldMk cId="2331945148" sldId="346"/>
            <ac:spMk id="5" creationId="{E722FF91-D49B-4BF5-9DAF-592DE6C3A4A2}"/>
          </ac:spMkLst>
        </pc:spChg>
        <pc:graphicFrameChg chg="add del mod modGraphic">
          <ac:chgData name="w cq" userId="e0736dbbc12f8425" providerId="LiveId" clId="{7F2740C4-81C8-43F2-8FD6-0D18FC31247D}" dt="2021-01-21T02:28:23.802" v="792" actId="12385"/>
          <ac:graphicFrameMkLst>
            <pc:docMk/>
            <pc:sldMk cId="2331945148" sldId="346"/>
            <ac:graphicFrameMk id="6" creationId="{1612F055-DB44-426F-B677-73E856C15FAC}"/>
          </ac:graphicFrameMkLst>
        </pc:graphicFrameChg>
      </pc:sldChg>
      <pc:sldChg chg="addSp delSp modSp add mod modClrScheme chgLayout">
        <pc:chgData name="w cq" userId="e0736dbbc12f8425" providerId="LiveId" clId="{7F2740C4-81C8-43F2-8FD6-0D18FC31247D}" dt="2021-01-21T02:55:24.730" v="963" actId="1076"/>
        <pc:sldMkLst>
          <pc:docMk/>
          <pc:sldMk cId="2625611711" sldId="347"/>
        </pc:sldMkLst>
        <pc:spChg chg="del mod ord">
          <ac:chgData name="w cq" userId="e0736dbbc12f8425" providerId="LiveId" clId="{7F2740C4-81C8-43F2-8FD6-0D18FC31247D}" dt="2021-01-21T02:55:11.110" v="958" actId="478"/>
          <ac:spMkLst>
            <pc:docMk/>
            <pc:sldMk cId="2625611711" sldId="347"/>
            <ac:spMk id="2" creationId="{7FECC6FC-AE5D-4A27-BBD7-209DF2B3DE31}"/>
          </ac:spMkLst>
        </pc:spChg>
        <pc:spChg chg="mod">
          <ac:chgData name="w cq" userId="e0736dbbc12f8425" providerId="LiveId" clId="{7F2740C4-81C8-43F2-8FD6-0D18FC31247D}" dt="2021-01-21T02:55:24.730" v="963" actId="1076"/>
          <ac:spMkLst>
            <pc:docMk/>
            <pc:sldMk cId="2625611711" sldId="347"/>
            <ac:spMk id="3" creationId="{9129738C-D86E-4CA5-9265-E157309552FC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625611711" sldId="347"/>
            <ac:spMk id="5" creationId="{8F3F772A-6F11-45DD-B052-97382489A960}"/>
          </ac:spMkLst>
        </pc:spChg>
        <pc:spChg chg="add mod">
          <ac:chgData name="w cq" userId="e0736dbbc12f8425" providerId="LiveId" clId="{7F2740C4-81C8-43F2-8FD6-0D18FC31247D}" dt="2021-01-21T02:55:21.015" v="962" actId="1076"/>
          <ac:spMkLst>
            <pc:docMk/>
            <pc:sldMk cId="2625611711" sldId="347"/>
            <ac:spMk id="6" creationId="{C1DE8F01-5F7D-4750-8AB6-71DE406EE05A}"/>
          </ac:spMkLst>
        </pc:spChg>
        <pc:spChg chg="mod ord">
          <ac:chgData name="w cq" userId="e0736dbbc12f8425" providerId="LiveId" clId="{7F2740C4-81C8-43F2-8FD6-0D18FC31247D}" dt="2021-01-21T02:54:39.162" v="952" actId="6549"/>
          <ac:spMkLst>
            <pc:docMk/>
            <pc:sldMk cId="2625611711" sldId="347"/>
            <ac:spMk id="8" creationId="{2D3A68C3-2A11-4D77-B79E-89A0FFD23829}"/>
          </ac:spMkLst>
        </pc:spChg>
      </pc:sldChg>
      <pc:sldChg chg="addSp modSp mod">
        <pc:chgData name="w cq" userId="e0736dbbc12f8425" providerId="LiveId" clId="{7F2740C4-81C8-43F2-8FD6-0D18FC31247D}" dt="2021-01-15T06:48:36.813" v="657" actId="20577"/>
        <pc:sldMkLst>
          <pc:docMk/>
          <pc:sldMk cId="2193013763" sldId="348"/>
        </pc:sldMkLst>
        <pc:spChg chg="mod">
          <ac:chgData name="w cq" userId="e0736dbbc12f8425" providerId="LiveId" clId="{7F2740C4-81C8-43F2-8FD6-0D18FC31247D}" dt="2021-01-15T06:46:44.593" v="641"/>
          <ac:spMkLst>
            <pc:docMk/>
            <pc:sldMk cId="2193013763" sldId="348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48:36.813" v="657" actId="20577"/>
          <ac:spMkLst>
            <pc:docMk/>
            <pc:sldMk cId="2193013763" sldId="348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48:34.360" v="654" actId="14100"/>
          <ac:spMkLst>
            <pc:docMk/>
            <pc:sldMk cId="2193013763" sldId="348"/>
            <ac:spMk id="5" creationId="{6BED9C70-20E1-4699-A357-52743D0399F7}"/>
          </ac:spMkLst>
        </pc:spChg>
      </pc:sldChg>
      <pc:sldChg chg="addSp delSp modSp mod modClrScheme chgLayout">
        <pc:chgData name="w cq" userId="e0736dbbc12f8425" providerId="LiveId" clId="{7F2740C4-81C8-43F2-8FD6-0D18FC31247D}" dt="2021-01-15T06:51:17.960" v="673" actId="1076"/>
        <pc:sldMkLst>
          <pc:docMk/>
          <pc:sldMk cId="1652479350" sldId="349"/>
        </pc:sldMkLst>
        <pc:spChg chg="mod or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2" creationId="{844DA7AF-813F-4DE3-B25B-A1D61B0707DD}"/>
          </ac:spMkLst>
        </pc:spChg>
        <pc:spChg chg="add mod ord">
          <ac:chgData name="w cq" userId="e0736dbbc12f8425" providerId="LiveId" clId="{7F2740C4-81C8-43F2-8FD6-0D18FC31247D}" dt="2021-01-15T06:51:11.883" v="669" actId="1076"/>
          <ac:spMkLst>
            <pc:docMk/>
            <pc:sldMk cId="1652479350" sldId="349"/>
            <ac:spMk id="3" creationId="{3378D889-DA14-4FE6-9BEE-2A4F8D2A090C}"/>
          </ac:spMkLst>
        </pc:spChg>
        <pc:spChg chg="del">
          <ac:chgData name="w cq" userId="e0736dbbc12f8425" providerId="LiveId" clId="{7F2740C4-81C8-43F2-8FD6-0D18FC31247D}" dt="2021-01-15T06:48:49.047" v="659" actId="478"/>
          <ac:spMkLst>
            <pc:docMk/>
            <pc:sldMk cId="1652479350" sldId="349"/>
            <ac:spMk id="4" creationId="{B50D7724-7625-4671-8F62-BB167FA3248D}"/>
          </ac:spMkLst>
        </pc:spChg>
        <pc:spChg chg="del mod or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5" creationId="{8321AA42-6DE7-4F58-94A9-E4DA450A908C}"/>
          </ac:spMkLst>
        </pc:spChg>
        <pc:spChg chg="del mo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6" creationId="{254B31F7-C4A2-40F5-AA0D-F309A7BE511B}"/>
          </ac:spMkLst>
        </pc:spChg>
        <pc:spChg chg="add mod">
          <ac:chgData name="w cq" userId="e0736dbbc12f8425" providerId="LiveId" clId="{7F2740C4-81C8-43F2-8FD6-0D18FC31247D}" dt="2021-01-15T06:51:17.960" v="673" actId="1076"/>
          <ac:spMkLst>
            <pc:docMk/>
            <pc:sldMk cId="1652479350" sldId="349"/>
            <ac:spMk id="8" creationId="{16E8696C-1251-4F42-AD86-E94E975D6E56}"/>
          </ac:spMkLst>
        </pc:spChg>
        <pc:picChg chg="del">
          <ac:chgData name="w cq" userId="e0736dbbc12f8425" providerId="LiveId" clId="{7F2740C4-81C8-43F2-8FD6-0D18FC31247D}" dt="2021-01-15T06:48:49.686" v="660" actId="478"/>
          <ac:picMkLst>
            <pc:docMk/>
            <pc:sldMk cId="1652479350" sldId="349"/>
            <ac:picMk id="7" creationId="{EB837FC8-8E6C-45EE-B070-897ADCA3DB67}"/>
          </ac:picMkLst>
        </pc:picChg>
      </pc:sldChg>
      <pc:sldChg chg="delSp modSp mod">
        <pc:chgData name="w cq" userId="e0736dbbc12f8425" providerId="LiveId" clId="{7F2740C4-81C8-43F2-8FD6-0D18FC31247D}" dt="2021-01-15T06:52:29.365" v="720" actId="20577"/>
        <pc:sldMkLst>
          <pc:docMk/>
          <pc:sldMk cId="3248029989" sldId="351"/>
        </pc:sldMkLst>
        <pc:spChg chg="mod">
          <ac:chgData name="w cq" userId="e0736dbbc12f8425" providerId="LiveId" clId="{7F2740C4-81C8-43F2-8FD6-0D18FC31247D}" dt="2021-01-15T06:51:29.029" v="674"/>
          <ac:spMkLst>
            <pc:docMk/>
            <pc:sldMk cId="3248029989" sldId="351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52:29.365" v="720" actId="20577"/>
          <ac:spMkLst>
            <pc:docMk/>
            <pc:sldMk cId="3248029989" sldId="351"/>
            <ac:spMk id="4" creationId="{00000000-0000-0000-0000-000000000000}"/>
          </ac:spMkLst>
        </pc:spChg>
        <pc:spChg chg="del">
          <ac:chgData name="w cq" userId="e0736dbbc12f8425" providerId="LiveId" clId="{7F2740C4-81C8-43F2-8FD6-0D18FC31247D}" dt="2021-01-15T06:51:34.439" v="677" actId="478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7F2740C4-81C8-43F2-8FD6-0D18FC31247D}" dt="2021-01-21T05:06:13.681" v="1695" actId="478"/>
        <pc:sldMkLst>
          <pc:docMk/>
          <pc:sldMk cId="4204585496" sldId="356"/>
        </pc:sldMkLst>
        <pc:spChg chg="del mod ord">
          <ac:chgData name="w cq" userId="e0736dbbc12f8425" providerId="LiveId" clId="{7F2740C4-81C8-43F2-8FD6-0D18FC31247D}" dt="2021-01-21T05:06:13.681" v="1695" actId="478"/>
          <ac:spMkLst>
            <pc:docMk/>
            <pc:sldMk cId="4204585496" sldId="356"/>
            <ac:spMk id="2" creationId="{89A19C98-D9EB-4A75-9CE9-DC78DCC9614B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04585496" sldId="356"/>
            <ac:spMk id="3" creationId="{3F109C2A-EE55-470F-B7F2-190E2F7499DB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04585496" sldId="356"/>
            <ac:spMk id="4" creationId="{9D0879D8-DD7E-4B3E-9F58-CF8D4D196582}"/>
          </ac:spMkLst>
        </pc:spChg>
      </pc:sldChg>
      <pc:sldChg chg="addSp delSp modSp mod chgLayout">
        <pc:chgData name="w cq" userId="e0736dbbc12f8425" providerId="LiveId" clId="{7F2740C4-81C8-43F2-8FD6-0D18FC31247D}" dt="2021-01-21T02:37:46.310" v="846" actId="6549"/>
        <pc:sldMkLst>
          <pc:docMk/>
          <pc:sldMk cId="2096662858" sldId="357"/>
        </pc:sldMkLst>
        <pc:spChg chg="add del mod">
          <ac:chgData name="w cq" userId="e0736dbbc12f8425" providerId="LiveId" clId="{7F2740C4-81C8-43F2-8FD6-0D18FC31247D}" dt="2021-01-15T06:53:03.663" v="724" actId="6264"/>
          <ac:spMkLst>
            <pc:docMk/>
            <pc:sldMk cId="2096662858" sldId="357"/>
            <ac:spMk id="2" creationId="{5AEFB302-71D7-424E-89F0-5BBC60411327}"/>
          </ac:spMkLst>
        </pc:spChg>
        <pc:spChg chg="mod ord">
          <ac:chgData name="w cq" userId="e0736dbbc12f8425" providerId="LiveId" clId="{7F2740C4-81C8-43F2-8FD6-0D18FC31247D}" dt="2021-01-15T06:53:08.667" v="725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21T02:37:46.310" v="846" actId="6549"/>
          <ac:spMkLst>
            <pc:docMk/>
            <pc:sldMk cId="2096662858" sldId="357"/>
            <ac:spMk id="4" creationId="{00000000-0000-0000-0000-000000000000}"/>
          </ac:spMkLst>
        </pc:spChg>
        <pc:spChg chg="add del mod">
          <ac:chgData name="w cq" userId="e0736dbbc12f8425" providerId="LiveId" clId="{7F2740C4-81C8-43F2-8FD6-0D18FC31247D}" dt="2021-01-15T06:53:03.663" v="724" actId="6264"/>
          <ac:spMkLst>
            <pc:docMk/>
            <pc:sldMk cId="2096662858" sldId="357"/>
            <ac:spMk id="5" creationId="{399831CD-4E73-40C0-B78E-E46557AB2908}"/>
          </ac:spMkLst>
        </pc:spChg>
      </pc:sldChg>
      <pc:sldChg chg="del">
        <pc:chgData name="w cq" userId="e0736dbbc12f8425" providerId="LiveId" clId="{7F2740C4-81C8-43F2-8FD6-0D18FC31247D}" dt="2021-01-21T03:19:30.929" v="997" actId="47"/>
        <pc:sldMkLst>
          <pc:docMk/>
          <pc:sldMk cId="74477313" sldId="358"/>
        </pc:sldMkLst>
      </pc:sldChg>
      <pc:sldChg chg="del">
        <pc:chgData name="w cq" userId="e0736dbbc12f8425" providerId="LiveId" clId="{7F2740C4-81C8-43F2-8FD6-0D18FC31247D}" dt="2021-01-21T03:19:27.205" v="996" actId="47"/>
        <pc:sldMkLst>
          <pc:docMk/>
          <pc:sldMk cId="1710658851" sldId="359"/>
        </pc:sldMkLst>
      </pc:sldChg>
      <pc:sldChg chg="modSp mod">
        <pc:chgData name="w cq" userId="e0736dbbc12f8425" providerId="LiveId" clId="{7F2740C4-81C8-43F2-8FD6-0D18FC31247D}" dt="2021-01-15T06:44:18.638" v="559" actId="20577"/>
        <pc:sldMkLst>
          <pc:docMk/>
          <pc:sldMk cId="1595644949" sldId="360"/>
        </pc:sldMkLst>
        <pc:spChg chg="mod">
          <ac:chgData name="w cq" userId="e0736dbbc12f8425" providerId="LiveId" clId="{7F2740C4-81C8-43F2-8FD6-0D18FC31247D}" dt="2021-01-15T06:43:51.906" v="552" actId="14100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44:13.935" v="555"/>
          <ac:spMkLst>
            <pc:docMk/>
            <pc:sldMk cId="1595644949" sldId="360"/>
            <ac:spMk id="4" creationId="{40B791E7-6790-41E7-80CD-AB6EB5822692}"/>
          </ac:spMkLst>
        </pc:spChg>
        <pc:spChg chg="mod">
          <ac:chgData name="w cq" userId="e0736dbbc12f8425" providerId="LiveId" clId="{7F2740C4-81C8-43F2-8FD6-0D18FC31247D}" dt="2021-01-15T06:44:18.638" v="559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del">
        <pc:chgData name="w cq" userId="e0736dbbc12f8425" providerId="LiveId" clId="{7F2740C4-81C8-43F2-8FD6-0D18FC31247D}" dt="2021-01-21T03:19:16.376" v="990" actId="47"/>
        <pc:sldMkLst>
          <pc:docMk/>
          <pc:sldMk cId="2176160620" sldId="362"/>
        </pc:sldMkLst>
      </pc:sldChg>
      <pc:sldChg chg="delSp add mod">
        <pc:chgData name="w cq" userId="e0736dbbc12f8425" providerId="LiveId" clId="{7F2740C4-81C8-43F2-8FD6-0D18FC31247D}" dt="2021-01-21T07:34:13.245" v="1768" actId="478"/>
        <pc:sldMkLst>
          <pc:docMk/>
          <pc:sldMk cId="3306534455" sldId="364"/>
        </pc:sldMkLst>
        <pc:spChg chg="del">
          <ac:chgData name="w cq" userId="e0736dbbc12f8425" providerId="LiveId" clId="{7F2740C4-81C8-43F2-8FD6-0D18FC31247D}" dt="2021-01-21T07:34:13.245" v="1768" actId="478"/>
          <ac:spMkLst>
            <pc:docMk/>
            <pc:sldMk cId="3306534455" sldId="364"/>
            <ac:spMk id="2" creationId="{F5760C97-829D-4FD6-96BC-6784BE6A8AC6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4062137096" sldId="364"/>
        </pc:sldMkLst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2" creationId="{F5760C97-829D-4FD6-96BC-6784BE6A8AC6}"/>
          </ac:spMkLst>
        </pc:spChg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3" creationId="{0B9D1C74-E20A-400D-A4D8-E1849169EBFF}"/>
          </ac:spMkLst>
        </pc:spChg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4" creationId="{52889628-3E47-4163-815C-D3D1134A07B1}"/>
          </ac:spMkLst>
        </pc:spChg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508276858" sldId="36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614677764" sldId="366"/>
        </pc:sldMkLst>
      </pc:sldChg>
      <pc:sldChg chg="del">
        <pc:chgData name="w cq" userId="e0736dbbc12f8425" providerId="LiveId" clId="{7F2740C4-81C8-43F2-8FD6-0D18FC31247D}" dt="2021-01-21T03:19:20.020" v="995" actId="47"/>
        <pc:sldMkLst>
          <pc:docMk/>
          <pc:sldMk cId="2358482417" sldId="368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2235748133" sldId="369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061208140" sldId="370"/>
        </pc:sldMkLst>
      </pc:sldChg>
      <pc:sldChg chg="del">
        <pc:chgData name="w cq" userId="e0736dbbc12f8425" providerId="LiveId" clId="{7F2740C4-81C8-43F2-8FD6-0D18FC31247D}" dt="2021-01-21T02:58:21.699" v="981" actId="47"/>
        <pc:sldMkLst>
          <pc:docMk/>
          <pc:sldMk cId="2071057747" sldId="371"/>
        </pc:sldMkLst>
      </pc:sldChg>
      <pc:sldChg chg="del">
        <pc:chgData name="w cq" userId="e0736dbbc12f8425" providerId="LiveId" clId="{7F2740C4-81C8-43F2-8FD6-0D18FC31247D}" dt="2021-01-21T03:22:51.136" v="1002" actId="47"/>
        <pc:sldMkLst>
          <pc:docMk/>
          <pc:sldMk cId="3042058454" sldId="372"/>
        </pc:sldMkLst>
      </pc:sldChg>
      <pc:sldChg chg="delSp modSp add mod modClrScheme chgLayout">
        <pc:chgData name="w cq" userId="e0736dbbc12f8425" providerId="LiveId" clId="{7F2740C4-81C8-43F2-8FD6-0D18FC31247D}" dt="2021-01-21T05:06:00.471" v="1693" actId="478"/>
        <pc:sldMkLst>
          <pc:docMk/>
          <pc:sldMk cId="2719537973" sldId="373"/>
        </pc:sldMkLst>
        <pc:spChg chg="del mod ord">
          <ac:chgData name="w cq" userId="e0736dbbc12f8425" providerId="LiveId" clId="{7F2740C4-81C8-43F2-8FD6-0D18FC31247D}" dt="2021-01-21T05:06:00.471" v="1693" actId="478"/>
          <ac:spMkLst>
            <pc:docMk/>
            <pc:sldMk cId="2719537973" sldId="373"/>
            <ac:spMk id="2" creationId="{73EE4AFC-C150-4B3E-A8FE-5FD7E088E71C}"/>
          </ac:spMkLst>
        </pc:spChg>
        <pc:spChg chg="mod ord">
          <ac:chgData name="w cq" userId="e0736dbbc12f8425" providerId="LiveId" clId="{7F2740C4-81C8-43F2-8FD6-0D18FC31247D}" dt="2021-01-21T03:31:20.670" v="1040" actId="700"/>
          <ac:spMkLst>
            <pc:docMk/>
            <pc:sldMk cId="2719537973" sldId="373"/>
            <ac:spMk id="3" creationId="{7FF5A14A-A17D-472B-97F6-0ADE523BC458}"/>
          </ac:spMkLst>
        </pc:spChg>
        <pc:spChg chg="mod ord">
          <ac:chgData name="w cq" userId="e0736dbbc12f8425" providerId="LiveId" clId="{7F2740C4-81C8-43F2-8FD6-0D18FC31247D}" dt="2021-01-21T03:31:44.005" v="1053" actId="20577"/>
          <ac:spMkLst>
            <pc:docMk/>
            <pc:sldMk cId="2719537973" sldId="373"/>
            <ac:spMk id="4" creationId="{933F9F86-0F91-4B27-A49E-54933FD9504C}"/>
          </ac:spMkLst>
        </pc:spChg>
      </pc:sldChg>
      <pc:sldChg chg="del">
        <pc:chgData name="w cq" userId="e0736dbbc12f8425" providerId="LiveId" clId="{7F2740C4-81C8-43F2-8FD6-0D18FC31247D}" dt="2021-01-21T03:31:12.783" v="1038" actId="47"/>
        <pc:sldMkLst>
          <pc:docMk/>
          <pc:sldMk cId="2813310602" sldId="373"/>
        </pc:sldMkLst>
      </pc:sldChg>
      <pc:sldChg chg="modSp mod">
        <pc:chgData name="w cq" userId="e0736dbbc12f8425" providerId="LiveId" clId="{7F2740C4-81C8-43F2-8FD6-0D18FC31247D}" dt="2021-01-21T07:52:35.668" v="1780" actId="20577"/>
        <pc:sldMkLst>
          <pc:docMk/>
          <pc:sldMk cId="153235000" sldId="374"/>
        </pc:sldMkLst>
        <pc:spChg chg="mod">
          <ac:chgData name="w cq" userId="e0736dbbc12f8425" providerId="LiveId" clId="{7F2740C4-81C8-43F2-8FD6-0D18FC31247D}" dt="2021-01-21T07:33:02.604" v="1759" actId="20577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21T07:52:35.668" v="1780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3282574575" sldId="375"/>
        </pc:sldMkLst>
      </pc:sldChg>
      <pc:sldChg chg="modSp add del mod">
        <pc:chgData name="w cq" userId="e0736dbbc12f8425" providerId="LiveId" clId="{7F2740C4-81C8-43F2-8FD6-0D18FC31247D}" dt="2021-01-15T06:54:19.040" v="768" actId="2696"/>
        <pc:sldMkLst>
          <pc:docMk/>
          <pc:sldMk cId="642103018" sldId="376"/>
        </pc:sldMkLst>
        <pc:spChg chg="mod">
          <ac:chgData name="w cq" userId="e0736dbbc12f8425" providerId="LiveId" clId="{7F2740C4-81C8-43F2-8FD6-0D18FC31247D}" dt="2021-01-15T06:34:29.137" v="411"/>
          <ac:spMkLst>
            <pc:docMk/>
            <pc:sldMk cId="642103018" sldId="376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35:06.519" v="454"/>
          <ac:spMkLst>
            <pc:docMk/>
            <pc:sldMk cId="642103018" sldId="376"/>
            <ac:spMk id="4" creationId="{40B791E7-6790-41E7-80CD-AB6EB5822692}"/>
          </ac:spMkLst>
        </pc:spChg>
      </pc:sldChg>
      <pc:sldChg chg="modSp add mod">
        <pc:chgData name="w cq" userId="e0736dbbc12f8425" providerId="LiveId" clId="{7F2740C4-81C8-43F2-8FD6-0D18FC31247D}" dt="2021-01-21T07:52:26.161" v="1776" actId="20577"/>
        <pc:sldMkLst>
          <pc:docMk/>
          <pc:sldMk cId="2062319775" sldId="376"/>
        </pc:sldMkLst>
        <pc:spChg chg="mod">
          <ac:chgData name="w cq" userId="e0736dbbc12f8425" providerId="LiveId" clId="{7F2740C4-81C8-43F2-8FD6-0D18FC31247D}" dt="2021-01-21T07:52:26.161" v="1776" actId="20577"/>
          <ac:spMkLst>
            <pc:docMk/>
            <pc:sldMk cId="2062319775" sldId="376"/>
            <ac:spMk id="2" creationId="{51721B97-AF9A-43FA-9029-FB53C001D9D3}"/>
          </ac:spMkLst>
        </pc:spChg>
      </pc:sldChg>
      <pc:sldChg chg="addSp delSp modSp new mod modShow">
        <pc:chgData name="w cq" userId="e0736dbbc12f8425" providerId="LiveId" clId="{7F2740C4-81C8-43F2-8FD6-0D18FC31247D}" dt="2021-01-21T02:52:56.077" v="927"/>
        <pc:sldMkLst>
          <pc:docMk/>
          <pc:sldMk cId="221551744" sldId="377"/>
        </pc:sldMkLst>
        <pc:spChg chg="mod">
          <ac:chgData name="w cq" userId="e0736dbbc12f8425" providerId="LiveId" clId="{7F2740C4-81C8-43F2-8FD6-0D18FC31247D}" dt="2021-01-15T06:52:00.684" v="679"/>
          <ac:spMkLst>
            <pc:docMk/>
            <pc:sldMk cId="221551744" sldId="377"/>
            <ac:spMk id="2" creationId="{276D4FF1-291C-4388-93EE-F83BE4A788DC}"/>
          </ac:spMkLst>
        </pc:spChg>
        <pc:spChg chg="del">
          <ac:chgData name="w cq" userId="e0736dbbc12f8425" providerId="LiveId" clId="{7F2740C4-81C8-43F2-8FD6-0D18FC31247D}" dt="2021-01-21T02:52:56.077" v="927"/>
          <ac:spMkLst>
            <pc:docMk/>
            <pc:sldMk cId="221551744" sldId="377"/>
            <ac:spMk id="3" creationId="{4F7A0E22-691D-4176-BECF-1D35A7D4D96D}"/>
          </ac:spMkLst>
        </pc:spChg>
        <pc:picChg chg="add del mod">
          <ac:chgData name="w cq" userId="e0736dbbc12f8425" providerId="LiveId" clId="{7F2740C4-81C8-43F2-8FD6-0D18FC31247D}" dt="2021-01-21T02:52:54.078" v="926" actId="21"/>
          <ac:picMkLst>
            <pc:docMk/>
            <pc:sldMk cId="221551744" sldId="377"/>
            <ac:picMk id="4" creationId="{6E9D8B51-ABC6-4884-971C-7952A5A42269}"/>
          </ac:picMkLst>
        </pc:picChg>
        <pc:picChg chg="add mod">
          <ac:chgData name="w cq" userId="e0736dbbc12f8425" providerId="LiveId" clId="{7F2740C4-81C8-43F2-8FD6-0D18FC31247D}" dt="2021-01-21T02:52:56.077" v="927"/>
          <ac:picMkLst>
            <pc:docMk/>
            <pc:sldMk cId="221551744" sldId="377"/>
            <ac:picMk id="5" creationId="{716B80CD-4B0A-465F-A7B4-53C0DF8E56A3}"/>
          </ac:picMkLst>
        </pc:picChg>
      </pc:sldChg>
      <pc:sldChg chg="addSp delSp modSp add mod modClrScheme chgLayout">
        <pc:chgData name="w cq" userId="e0736dbbc12f8425" providerId="LiveId" clId="{7F2740C4-81C8-43F2-8FD6-0D18FC31247D}" dt="2021-01-21T04:59:00.260" v="1596" actId="6549"/>
        <pc:sldMkLst>
          <pc:docMk/>
          <pc:sldMk cId="785095284" sldId="378"/>
        </pc:sldMkLst>
        <pc:spChg chg="del mod ord">
          <ac:chgData name="w cq" userId="e0736dbbc12f8425" providerId="LiveId" clId="{7F2740C4-81C8-43F2-8FD6-0D18FC31247D}" dt="2021-01-21T02:54:28.591" v="951" actId="478"/>
          <ac:spMkLst>
            <pc:docMk/>
            <pc:sldMk cId="785095284" sldId="378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785095284" sldId="378"/>
            <ac:spMk id="5" creationId="{8F3F772A-6F11-45DD-B052-97382489A960}"/>
          </ac:spMkLst>
        </pc:spChg>
        <pc:spChg chg="add mod">
          <ac:chgData name="w cq" userId="e0736dbbc12f8425" providerId="LiveId" clId="{7F2740C4-81C8-43F2-8FD6-0D18FC31247D}" dt="2021-01-21T02:40:25.894" v="876" actId="1076"/>
          <ac:spMkLst>
            <pc:docMk/>
            <pc:sldMk cId="785095284" sldId="378"/>
            <ac:spMk id="6" creationId="{C54A74DB-0A65-4520-9A39-07A006A4773D}"/>
          </ac:spMkLst>
        </pc:spChg>
        <pc:spChg chg="mod ord">
          <ac:chgData name="w cq" userId="e0736dbbc12f8425" providerId="LiveId" clId="{7F2740C4-81C8-43F2-8FD6-0D18FC31247D}" dt="2021-01-21T04:59:00.260" v="1596" actId="6549"/>
          <ac:spMkLst>
            <pc:docMk/>
            <pc:sldMk cId="785095284" sldId="378"/>
            <ac:spMk id="8" creationId="{2D3A68C3-2A11-4D77-B79E-89A0FFD23829}"/>
          </ac:spMkLst>
        </pc:spChg>
      </pc:sldChg>
      <pc:sldChg chg="new del">
        <pc:chgData name="w cq" userId="e0736dbbc12f8425" providerId="LiveId" clId="{7F2740C4-81C8-43F2-8FD6-0D18FC31247D}" dt="2021-01-15T06:52:58.748" v="723" actId="47"/>
        <pc:sldMkLst>
          <pc:docMk/>
          <pc:sldMk cId="2851765354" sldId="378"/>
        </pc:sldMkLst>
      </pc:sldChg>
      <pc:sldChg chg="delSp modSp add mod modClrScheme chgLayout">
        <pc:chgData name="w cq" userId="e0736dbbc12f8425" providerId="LiveId" clId="{7F2740C4-81C8-43F2-8FD6-0D18FC31247D}" dt="2021-01-21T02:54:24.971" v="950" actId="478"/>
        <pc:sldMkLst>
          <pc:docMk/>
          <pc:sldMk cId="3626274073" sldId="379"/>
        </pc:sldMkLst>
        <pc:spChg chg="del mod ord">
          <ac:chgData name="w cq" userId="e0736dbbc12f8425" providerId="LiveId" clId="{7F2740C4-81C8-43F2-8FD6-0D18FC31247D}" dt="2021-01-21T02:54:24.971" v="950" actId="478"/>
          <ac:spMkLst>
            <pc:docMk/>
            <pc:sldMk cId="3626274073" sldId="379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626274073" sldId="379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41:46.105" v="925" actId="20577"/>
          <ac:spMkLst>
            <pc:docMk/>
            <pc:sldMk cId="3626274073" sldId="379"/>
            <ac:spMk id="8" creationId="{2D3A68C3-2A11-4D77-B79E-89A0FFD23829}"/>
          </ac:spMkLst>
        </pc:spChg>
        <pc:picChg chg="mod">
          <ac:chgData name="w cq" userId="e0736dbbc12f8425" providerId="LiveId" clId="{7F2740C4-81C8-43F2-8FD6-0D18FC31247D}" dt="2021-01-21T02:40:41.890" v="878" actId="1076"/>
          <ac:picMkLst>
            <pc:docMk/>
            <pc:sldMk cId="3626274073" sldId="379"/>
            <ac:picMk id="6" creationId="{4233DE05-22DE-4A46-8FAF-A171EE743031}"/>
          </ac:picMkLst>
        </pc:picChg>
      </pc:sldChg>
      <pc:sldChg chg="delSp modSp add mod modClrScheme chgLayout">
        <pc:chgData name="w cq" userId="e0736dbbc12f8425" providerId="LiveId" clId="{7F2740C4-81C8-43F2-8FD6-0D18FC31247D}" dt="2021-01-21T02:54:17.312" v="947" actId="478"/>
        <pc:sldMkLst>
          <pc:docMk/>
          <pc:sldMk cId="3920375377" sldId="380"/>
        </pc:sldMkLst>
        <pc:spChg chg="del mod ord">
          <ac:chgData name="w cq" userId="e0736dbbc12f8425" providerId="LiveId" clId="{7F2740C4-81C8-43F2-8FD6-0D18FC31247D}" dt="2021-01-21T02:54:17.312" v="947" actId="478"/>
          <ac:spMkLst>
            <pc:docMk/>
            <pc:sldMk cId="3920375377" sldId="380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920375377" sldId="380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54:11.424" v="946" actId="20577"/>
          <ac:spMkLst>
            <pc:docMk/>
            <pc:sldMk cId="3920375377" sldId="380"/>
            <ac:spMk id="8" creationId="{2D3A68C3-2A11-4D77-B79E-89A0FFD23829}"/>
          </ac:spMkLst>
        </pc:spChg>
      </pc:sldChg>
      <pc:sldChg chg="delSp modSp add mod ord">
        <pc:chgData name="w cq" userId="e0736dbbc12f8425" providerId="LiveId" clId="{7F2740C4-81C8-43F2-8FD6-0D18FC31247D}" dt="2021-01-21T07:34:06.886" v="1765" actId="478"/>
        <pc:sldMkLst>
          <pc:docMk/>
          <pc:sldMk cId="2834643222" sldId="381"/>
        </pc:sldMkLst>
        <pc:spChg chg="del mod">
          <ac:chgData name="w cq" userId="e0736dbbc12f8425" providerId="LiveId" clId="{7F2740C4-81C8-43F2-8FD6-0D18FC31247D}" dt="2021-01-21T07:34:06.886" v="1765" actId="478"/>
          <ac:spMkLst>
            <pc:docMk/>
            <pc:sldMk cId="2834643222" sldId="381"/>
            <ac:spMk id="2" creationId="{7FECC6FC-AE5D-4A27-BBD7-209DF2B3DE31}"/>
          </ac:spMkLst>
        </pc:spChg>
      </pc:sldChg>
      <pc:sldChg chg="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3391337853" sldId="381"/>
        </pc:sldMkLst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8" creationId="{2D3A68C3-2A11-4D77-B79E-89A0FFD23829}"/>
          </ac:spMkLst>
        </pc:spChg>
      </pc:sldChg>
      <pc:sldChg chg="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2811426392" sldId="382"/>
        </pc:sldMkLst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8" creationId="{2D3A68C3-2A11-4D77-B79E-89A0FFD23829}"/>
          </ac:spMkLst>
        </pc:spChg>
      </pc:sldChg>
      <pc:sldChg chg="delSp add mod ord">
        <pc:chgData name="w cq" userId="e0736dbbc12f8425" providerId="LiveId" clId="{7F2740C4-81C8-43F2-8FD6-0D18FC31247D}" dt="2021-01-21T07:34:08.573" v="1766" actId="478"/>
        <pc:sldMkLst>
          <pc:docMk/>
          <pc:sldMk cId="3412231603" sldId="382"/>
        </pc:sldMkLst>
        <pc:spChg chg="del">
          <ac:chgData name="w cq" userId="e0736dbbc12f8425" providerId="LiveId" clId="{7F2740C4-81C8-43F2-8FD6-0D18FC31247D}" dt="2021-01-21T07:34:08.573" v="1766" actId="478"/>
          <ac:spMkLst>
            <pc:docMk/>
            <pc:sldMk cId="3412231603" sldId="382"/>
            <ac:spMk id="2" creationId="{7FECC6FC-AE5D-4A27-BBD7-209DF2B3DE31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54.366" v="1690" actId="478"/>
        <pc:sldMkLst>
          <pc:docMk/>
          <pc:sldMk cId="3455133852" sldId="383"/>
        </pc:sldMkLst>
        <pc:spChg chg="del mod ord">
          <ac:chgData name="w cq" userId="e0736dbbc12f8425" providerId="LiveId" clId="{7F2740C4-81C8-43F2-8FD6-0D18FC31247D}" dt="2021-01-21T05:05:54.366" v="1690" actId="478"/>
          <ac:spMkLst>
            <pc:docMk/>
            <pc:sldMk cId="3455133852" sldId="383"/>
            <ac:spMk id="2" creationId="{805BEDEB-8966-49C0-BD8E-5EB7217FB123}"/>
          </ac:spMkLst>
        </pc:spChg>
        <pc:spChg chg="mod ord">
          <ac:chgData name="w cq" userId="e0736dbbc12f8425" providerId="LiveId" clId="{7F2740C4-81C8-43F2-8FD6-0D18FC31247D}" dt="2021-01-21T03:31:20.670" v="1040" actId="700"/>
          <ac:spMkLst>
            <pc:docMk/>
            <pc:sldMk cId="3455133852" sldId="383"/>
            <ac:spMk id="3" creationId="{C8ECD686-EEF6-4743-83DA-03626CC47855}"/>
          </ac:spMkLst>
        </pc:spChg>
        <pc:spChg chg="mod ord">
          <ac:chgData name="w cq" userId="e0736dbbc12f8425" providerId="LiveId" clId="{7F2740C4-81C8-43F2-8FD6-0D18FC31247D}" dt="2021-01-21T03:37:09.705" v="1244"/>
          <ac:spMkLst>
            <pc:docMk/>
            <pc:sldMk cId="3455133852" sldId="383"/>
            <ac:spMk id="4" creationId="{BE4C6E1B-9E4B-44F3-829C-A962599416C8}"/>
          </ac:spMkLst>
        </pc:spChg>
        <pc:spChg chg="add mod">
          <ac:chgData name="w cq" userId="e0736dbbc12f8425" providerId="LiveId" clId="{7F2740C4-81C8-43F2-8FD6-0D18FC31247D}" dt="2021-01-21T03:35:20.251" v="1121" actId="14100"/>
          <ac:spMkLst>
            <pc:docMk/>
            <pc:sldMk cId="3455133852" sldId="383"/>
            <ac:spMk id="5" creationId="{A620DA18-68E2-441A-B692-AC251774E3D5}"/>
          </ac:spMkLst>
        </pc:spChg>
        <pc:spChg chg="add mod">
          <ac:chgData name="w cq" userId="e0736dbbc12f8425" providerId="LiveId" clId="{7F2740C4-81C8-43F2-8FD6-0D18FC31247D}" dt="2021-01-21T03:35:35.548" v="1131" actId="20577"/>
          <ac:spMkLst>
            <pc:docMk/>
            <pc:sldMk cId="3455133852" sldId="383"/>
            <ac:spMk id="6" creationId="{B8B226DB-0EDD-4CDB-ABB3-FB7469CF7D43}"/>
          </ac:spMkLst>
        </pc:spChg>
      </pc:sldChg>
      <pc:sldChg chg="delSp modSp add mod">
        <pc:chgData name="w cq" userId="e0736dbbc12f8425" providerId="LiveId" clId="{7F2740C4-81C8-43F2-8FD6-0D18FC31247D}" dt="2021-01-21T07:34:10.778" v="1767" actId="478"/>
        <pc:sldMkLst>
          <pc:docMk/>
          <pc:sldMk cId="34299169" sldId="385"/>
        </pc:sldMkLst>
        <pc:spChg chg="del">
          <ac:chgData name="w cq" userId="e0736dbbc12f8425" providerId="LiveId" clId="{7F2740C4-81C8-43F2-8FD6-0D18FC31247D}" dt="2021-01-21T07:34:10.778" v="1767" actId="478"/>
          <ac:spMkLst>
            <pc:docMk/>
            <pc:sldMk cId="34299169" sldId="385"/>
            <ac:spMk id="2" creationId="{7977D114-A5FA-4F72-95F8-3F1E4EC44215}"/>
          </ac:spMkLst>
        </pc:spChg>
        <pc:spChg chg="mod">
          <ac:chgData name="w cq" userId="e0736dbbc12f8425" providerId="LiveId" clId="{7F2740C4-81C8-43F2-8FD6-0D18FC31247D}" dt="2021-01-21T05:15:07.176" v="1757"/>
          <ac:spMkLst>
            <pc:docMk/>
            <pc:sldMk cId="34299169" sldId="385"/>
            <ac:spMk id="4" creationId="{508EF7F1-F33B-4693-B03B-95877AC221AB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2200675601" sldId="385"/>
        </pc:sldMkLst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2" creationId="{7977D114-A5FA-4F72-95F8-3F1E4EC44215}"/>
          </ac:spMkLst>
        </pc:spChg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3" creationId="{13791301-9927-44C3-AA8F-A975528B1176}"/>
          </ac:spMkLst>
        </pc:spChg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4" creationId="{508EF7F1-F33B-4693-B03B-95877AC221AB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6:05.857" v="1694" actId="478"/>
        <pc:sldMkLst>
          <pc:docMk/>
          <pc:sldMk cId="1434657698" sldId="388"/>
        </pc:sldMkLst>
        <pc:spChg chg="del mod ord">
          <ac:chgData name="w cq" userId="e0736dbbc12f8425" providerId="LiveId" clId="{7F2740C4-81C8-43F2-8FD6-0D18FC31247D}" dt="2021-01-21T05:06:05.857" v="1694" actId="478"/>
          <ac:spMkLst>
            <pc:docMk/>
            <pc:sldMk cId="1434657698" sldId="388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1434657698" sldId="388"/>
            <ac:spMk id="3" creationId="{CA98842D-09EC-47CB-B909-0B49E0FC9626}"/>
          </ac:spMkLst>
        </pc:spChg>
        <pc:spChg chg="mod ord">
          <ac:chgData name="w cq" userId="e0736dbbc12f8425" providerId="LiveId" clId="{7F2740C4-81C8-43F2-8FD6-0D18FC31247D}" dt="2021-01-21T03:44:41.666" v="1365" actId="207"/>
          <ac:spMkLst>
            <pc:docMk/>
            <pc:sldMk cId="1434657698" sldId="388"/>
            <ac:spMk id="4" creationId="{D31B3F48-08FD-4DB6-8A1B-195DE56D72FA}"/>
          </ac:spMkLst>
        </pc:spChg>
        <pc:spChg chg="add mod">
          <ac:chgData name="w cq" userId="e0736dbbc12f8425" providerId="LiveId" clId="{7F2740C4-81C8-43F2-8FD6-0D18FC31247D}" dt="2021-01-21T04:51:47.098" v="1417" actId="1076"/>
          <ac:spMkLst>
            <pc:docMk/>
            <pc:sldMk cId="1434657698" sldId="388"/>
            <ac:spMk id="5" creationId="{719BCBD4-83EB-4711-8BE8-470D55DC181F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16.793" v="1770" actId="478"/>
        <pc:sldMkLst>
          <pc:docMk/>
          <pc:sldMk cId="3536348492" sldId="389"/>
        </pc:sldMkLst>
        <pc:spChg chg="del mod ord">
          <ac:chgData name="w cq" userId="e0736dbbc12f8425" providerId="LiveId" clId="{7F2740C4-81C8-43F2-8FD6-0D18FC31247D}" dt="2021-01-21T07:34:16.793" v="1770" actId="478"/>
          <ac:spMkLst>
            <pc:docMk/>
            <pc:sldMk cId="3536348492" sldId="389"/>
            <ac:spMk id="2" creationId="{E406F9ED-5418-42F4-8BFF-E2AE26DDDAC3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536348492" sldId="389"/>
            <ac:spMk id="3" creationId="{0119D0BA-3F37-4DEB-92C1-8CDCEF5A57D7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536348492" sldId="389"/>
            <ac:spMk id="4" creationId="{3DE5F41A-E185-4FF0-B52F-524A725EEAA9}"/>
          </ac:spMkLst>
        </pc:spChg>
      </pc:sldChg>
      <pc:sldChg chg="delSp modSp add mod modClrScheme chgLayout">
        <pc:chgData name="w cq" userId="e0736dbbc12f8425" providerId="LiveId" clId="{7F2740C4-81C8-43F2-8FD6-0D18FC31247D}" dt="2021-01-21T05:01:56.288" v="1640" actId="1076"/>
        <pc:sldMkLst>
          <pc:docMk/>
          <pc:sldMk cId="3493658605" sldId="390"/>
        </pc:sldMkLst>
        <pc:spChg chg="del mod ord">
          <ac:chgData name="w cq" userId="e0736dbbc12f8425" providerId="LiveId" clId="{7F2740C4-81C8-43F2-8FD6-0D18FC31247D}" dt="2021-01-21T04:49:34.383" v="1379" actId="478"/>
          <ac:spMkLst>
            <pc:docMk/>
            <pc:sldMk cId="3493658605" sldId="390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3493658605" sldId="390"/>
            <ac:spMk id="3" creationId="{CA98842D-09EC-47CB-B909-0B49E0FC9626}"/>
          </ac:spMkLst>
        </pc:spChg>
        <pc:spChg chg="mod">
          <ac:chgData name="w cq" userId="e0736dbbc12f8425" providerId="LiveId" clId="{7F2740C4-81C8-43F2-8FD6-0D18FC31247D}" dt="2021-01-21T04:49:38.864" v="1381" actId="14100"/>
          <ac:spMkLst>
            <pc:docMk/>
            <pc:sldMk cId="3493658605" sldId="390"/>
            <ac:spMk id="12" creationId="{B5CAD1F8-AB21-4AEE-8984-BADCFC1E3955}"/>
          </ac:spMkLst>
        </pc:spChg>
        <pc:graphicFrameChg chg="mod ord">
          <ac:chgData name="w cq" userId="e0736dbbc12f8425" providerId="LiveId" clId="{7F2740C4-81C8-43F2-8FD6-0D18FC31247D}" dt="2021-01-21T03:45:59.924" v="1372" actId="14100"/>
          <ac:graphicFrameMkLst>
            <pc:docMk/>
            <pc:sldMk cId="3493658605" sldId="390"/>
            <ac:graphicFrameMk id="8" creationId="{5267E584-A446-44F7-BF78-DD718D24D2AD}"/>
          </ac:graphicFrameMkLst>
        </pc:graphicFrameChg>
        <pc:picChg chg="mod ord modCrop">
          <ac:chgData name="w cq" userId="e0736dbbc12f8425" providerId="LiveId" clId="{7F2740C4-81C8-43F2-8FD6-0D18FC31247D}" dt="2021-01-21T05:01:56.288" v="1640" actId="1076"/>
          <ac:picMkLst>
            <pc:docMk/>
            <pc:sldMk cId="3493658605" sldId="390"/>
            <ac:picMk id="11" creationId="{FDCE58E7-C26B-48C0-BC29-DF9B8879290F}"/>
          </ac:picMkLst>
        </pc:picChg>
      </pc:sldChg>
      <pc:sldChg chg="addSp delSp modSp add mod modClrScheme chgLayout">
        <pc:chgData name="w cq" userId="e0736dbbc12f8425" providerId="LiveId" clId="{7F2740C4-81C8-43F2-8FD6-0D18FC31247D}" dt="2021-01-21T04:52:00.621" v="1444" actId="1037"/>
        <pc:sldMkLst>
          <pc:docMk/>
          <pc:sldMk cId="2555873057" sldId="391"/>
        </pc:sldMkLst>
        <pc:spChg chg="del mod ord">
          <ac:chgData name="w cq" userId="e0736dbbc12f8425" providerId="LiveId" clId="{7F2740C4-81C8-43F2-8FD6-0D18FC31247D}" dt="2021-01-21T04:51:57.639" v="1422" actId="478"/>
          <ac:spMkLst>
            <pc:docMk/>
            <pc:sldMk cId="2555873057" sldId="391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4:51:04.689" v="1397" actId="700"/>
          <ac:spMkLst>
            <pc:docMk/>
            <pc:sldMk cId="2555873057" sldId="391"/>
            <ac:spMk id="3" creationId="{CA98842D-09EC-47CB-B909-0B49E0FC9626}"/>
          </ac:spMkLst>
        </pc:spChg>
        <pc:spChg chg="mod ord">
          <ac:chgData name="w cq" userId="e0736dbbc12f8425" providerId="LiveId" clId="{7F2740C4-81C8-43F2-8FD6-0D18FC31247D}" dt="2021-01-21T04:51:33.883" v="1416"/>
          <ac:spMkLst>
            <pc:docMk/>
            <pc:sldMk cId="2555873057" sldId="391"/>
            <ac:spMk id="4" creationId="{D31B3F48-08FD-4DB6-8A1B-195DE56D72FA}"/>
          </ac:spMkLst>
        </pc:spChg>
        <pc:spChg chg="add del mod ord">
          <ac:chgData name="w cq" userId="e0736dbbc12f8425" providerId="LiveId" clId="{7F2740C4-81C8-43F2-8FD6-0D18FC31247D}" dt="2021-01-21T04:51:04.689" v="1397" actId="700"/>
          <ac:spMkLst>
            <pc:docMk/>
            <pc:sldMk cId="2555873057" sldId="391"/>
            <ac:spMk id="5" creationId="{764DC33B-6667-49E6-98BB-D9BD78A707A4}"/>
          </ac:spMkLst>
        </pc:spChg>
        <pc:spChg chg="add mod">
          <ac:chgData name="w cq" userId="e0736dbbc12f8425" providerId="LiveId" clId="{7F2740C4-81C8-43F2-8FD6-0D18FC31247D}" dt="2021-01-21T04:52:00.621" v="1444" actId="1037"/>
          <ac:spMkLst>
            <pc:docMk/>
            <pc:sldMk cId="2555873057" sldId="391"/>
            <ac:spMk id="6" creationId="{29196060-241D-425C-940A-C5F762A63F34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52.536" v="1689" actId="478"/>
        <pc:sldMkLst>
          <pc:docMk/>
          <pc:sldMk cId="2495710811" sldId="400"/>
        </pc:sldMkLst>
        <pc:spChg chg="del mod ord">
          <ac:chgData name="w cq" userId="e0736dbbc12f8425" providerId="LiveId" clId="{7F2740C4-81C8-43F2-8FD6-0D18FC31247D}" dt="2021-01-21T05:05:52.536" v="1689" actId="478"/>
          <ac:spMkLst>
            <pc:docMk/>
            <pc:sldMk cId="2495710811" sldId="400"/>
            <ac:spMk id="2" creationId="{B4660030-6858-4CA0-B945-41060BFE4FD8}"/>
          </ac:spMkLst>
        </pc:spChg>
        <pc:spChg chg="mod ord">
          <ac:chgData name="w cq" userId="e0736dbbc12f8425" providerId="LiveId" clId="{7F2740C4-81C8-43F2-8FD6-0D18FC31247D}" dt="2021-01-21T05:02:43.163" v="1642" actId="700"/>
          <ac:spMkLst>
            <pc:docMk/>
            <pc:sldMk cId="2495710811" sldId="400"/>
            <ac:spMk id="3" creationId="{36F35BC2-17EA-469A-A2CA-A11B89D0243D}"/>
          </ac:spMkLst>
        </pc:spChg>
        <pc:spChg chg="mod ord">
          <ac:chgData name="w cq" userId="e0736dbbc12f8425" providerId="LiveId" clId="{7F2740C4-81C8-43F2-8FD6-0D18FC31247D}" dt="2021-01-21T05:02:59.713" v="1645" actId="21"/>
          <ac:spMkLst>
            <pc:docMk/>
            <pc:sldMk cId="2495710811" sldId="400"/>
            <ac:spMk id="4" creationId="{ECB19045-59C5-4F06-B928-FCB419D51E52}"/>
          </ac:spMkLst>
        </pc:spChg>
        <pc:spChg chg="add mod">
          <ac:chgData name="w cq" userId="e0736dbbc12f8425" providerId="LiveId" clId="{7F2740C4-81C8-43F2-8FD6-0D18FC31247D}" dt="2021-01-21T05:03:24.537" v="1650" actId="1076"/>
          <ac:spMkLst>
            <pc:docMk/>
            <pc:sldMk cId="2495710811" sldId="400"/>
            <ac:spMk id="5" creationId="{23E78844-6940-469C-A3B2-E0BFCD6DB18D}"/>
          </ac:spMkLst>
        </pc:spChg>
      </pc:sldChg>
      <pc:sldChg chg="delSp modSp add mod modClrScheme chgLayout">
        <pc:chgData name="w cq" userId="e0736dbbc12f8425" providerId="LiveId" clId="{7F2740C4-81C8-43F2-8FD6-0D18FC31247D}" dt="2021-01-21T05:05:49.889" v="1688" actId="478"/>
        <pc:sldMkLst>
          <pc:docMk/>
          <pc:sldMk cId="4166566817" sldId="401"/>
        </pc:sldMkLst>
        <pc:spChg chg="del mod ord">
          <ac:chgData name="w cq" userId="e0736dbbc12f8425" providerId="LiveId" clId="{7F2740C4-81C8-43F2-8FD6-0D18FC31247D}" dt="2021-01-21T05:05:49.889" v="1688" actId="478"/>
          <ac:spMkLst>
            <pc:docMk/>
            <pc:sldMk cId="4166566817" sldId="401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3:51.780" v="1652" actId="700"/>
          <ac:spMkLst>
            <pc:docMk/>
            <pc:sldMk cId="4166566817" sldId="401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4:13.961" v="1669" actId="20577"/>
          <ac:spMkLst>
            <pc:docMk/>
            <pc:sldMk cId="4166566817" sldId="401"/>
            <ac:spMk id="4" creationId="{EED5B8C5-E6DF-4720-A243-ACD01E1D3F64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47.900" v="1687" actId="478"/>
        <pc:sldMkLst>
          <pc:docMk/>
          <pc:sldMk cId="3534258423" sldId="402"/>
        </pc:sldMkLst>
        <pc:spChg chg="del mod ord">
          <ac:chgData name="w cq" userId="e0736dbbc12f8425" providerId="LiveId" clId="{7F2740C4-81C8-43F2-8FD6-0D18FC31247D}" dt="2021-01-21T05:05:47.900" v="1687" actId="478"/>
          <ac:spMkLst>
            <pc:docMk/>
            <pc:sldMk cId="3534258423" sldId="402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3:51.780" v="1652" actId="700"/>
          <ac:spMkLst>
            <pc:docMk/>
            <pc:sldMk cId="3534258423" sldId="402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4:48.561" v="1682" actId="207"/>
          <ac:spMkLst>
            <pc:docMk/>
            <pc:sldMk cId="3534258423" sldId="402"/>
            <ac:spMk id="4" creationId="{EED5B8C5-E6DF-4720-A243-ACD01E1D3F64}"/>
          </ac:spMkLst>
        </pc:spChg>
        <pc:spChg chg="add mod">
          <ac:chgData name="w cq" userId="e0736dbbc12f8425" providerId="LiveId" clId="{7F2740C4-81C8-43F2-8FD6-0D18FC31247D}" dt="2021-01-21T05:05:45.721" v="1686" actId="1076"/>
          <ac:spMkLst>
            <pc:docMk/>
            <pc:sldMk cId="3534258423" sldId="402"/>
            <ac:spMk id="5" creationId="{4746E528-8197-4269-BDF2-B16EE19AEB58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21.109" v="1772" actId="478"/>
        <pc:sldMkLst>
          <pc:docMk/>
          <pc:sldMk cId="3455113548" sldId="405"/>
        </pc:sldMkLst>
        <pc:spChg chg="del mod ord">
          <ac:chgData name="w cq" userId="e0736dbbc12f8425" providerId="LiveId" clId="{7F2740C4-81C8-43F2-8FD6-0D18FC31247D}" dt="2021-01-21T07:34:21.109" v="1772" actId="478"/>
          <ac:spMkLst>
            <pc:docMk/>
            <pc:sldMk cId="3455113548" sldId="405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455113548" sldId="405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0:32.637" v="1600" actId="27636"/>
          <ac:spMkLst>
            <pc:docMk/>
            <pc:sldMk cId="3455113548" sldId="405"/>
            <ac:spMk id="4" creationId="{EED5B8C5-E6DF-4720-A243-ACD01E1D3F64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19.012" v="1771" actId="478"/>
        <pc:sldMkLst>
          <pc:docMk/>
          <pc:sldMk cId="2358067379" sldId="406"/>
        </pc:sldMkLst>
        <pc:spChg chg="del mod ord">
          <ac:chgData name="w cq" userId="e0736dbbc12f8425" providerId="LiveId" clId="{7F2740C4-81C8-43F2-8FD6-0D18FC31247D}" dt="2021-01-21T07:34:19.012" v="1771" actId="478"/>
          <ac:spMkLst>
            <pc:docMk/>
            <pc:sldMk cId="2358067379" sldId="406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2358067379" sldId="406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2358067379" sldId="406"/>
            <ac:spMk id="4" creationId="{EED5B8C5-E6DF-4720-A243-ACD01E1D3F64}"/>
          </ac:spMkLst>
        </pc:spChg>
      </pc:sldChg>
      <pc:sldChg chg="modSp add del mod">
        <pc:chgData name="w cq" userId="e0736dbbc12f8425" providerId="LiveId" clId="{7F2740C4-81C8-43F2-8FD6-0D18FC31247D}" dt="2021-01-21T05:14:52.701" v="1741" actId="47"/>
        <pc:sldMkLst>
          <pc:docMk/>
          <pc:sldMk cId="2779030320" sldId="407"/>
        </pc:sldMkLst>
        <pc:spChg chg="mod">
          <ac:chgData name="w cq" userId="e0736dbbc12f8425" providerId="LiveId" clId="{7F2740C4-81C8-43F2-8FD6-0D18FC31247D}" dt="2021-01-21T05:14:33.088" v="1732" actId="21"/>
          <ac:spMkLst>
            <pc:docMk/>
            <pc:sldMk cId="2779030320" sldId="407"/>
            <ac:spMk id="4" creationId="{8E505389-E1B1-42A1-97F5-CCF78A758715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4093935560" sldId="407"/>
        </pc:sldMkLst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2" creationId="{E1DE17B5-B750-4737-BE64-8F02391CC538}"/>
          </ac:spMkLst>
        </pc:spChg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3" creationId="{DF726992-A582-4D3E-9FC7-4054DB51B7D3}"/>
          </ac:spMkLst>
        </pc:spChg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4" creationId="{8E505389-E1B1-42A1-97F5-CCF78A758715}"/>
          </ac:spMkLst>
        </pc:spChg>
      </pc:sldChg>
      <pc:sldChg chg="addSp delSp modSp add del mod modClrScheme chgLayout">
        <pc:chgData name="w cq" userId="e0736dbbc12f8425" providerId="LiveId" clId="{7F2740C4-81C8-43F2-8FD6-0D18FC31247D}" dt="2021-01-21T05:05:57.728" v="1692" actId="47"/>
        <pc:sldMkLst>
          <pc:docMk/>
          <pc:sldMk cId="2442572745" sldId="408"/>
        </pc:sldMkLst>
        <pc:spChg chg="del mod ord">
          <ac:chgData name="w cq" userId="e0736dbbc12f8425" providerId="LiveId" clId="{7F2740C4-81C8-43F2-8FD6-0D18FC31247D}" dt="2021-01-21T03:32:37.272" v="1057" actId="478"/>
          <ac:spMkLst>
            <pc:docMk/>
            <pc:sldMk cId="2442572745" sldId="408"/>
            <ac:spMk id="2" creationId="{73EE4AFC-C150-4B3E-A8FE-5FD7E088E71C}"/>
          </ac:spMkLst>
        </pc:spChg>
        <pc:spChg chg="mod ord">
          <ac:chgData name="w cq" userId="e0736dbbc12f8425" providerId="LiveId" clId="{7F2740C4-81C8-43F2-8FD6-0D18FC31247D}" dt="2021-01-21T03:32:57.584" v="1063" actId="700"/>
          <ac:spMkLst>
            <pc:docMk/>
            <pc:sldMk cId="2442572745" sldId="408"/>
            <ac:spMk id="3" creationId="{7FF5A14A-A17D-472B-97F6-0ADE523BC458}"/>
          </ac:spMkLst>
        </pc:spChg>
        <pc:spChg chg="mod ord">
          <ac:chgData name="w cq" userId="e0736dbbc12f8425" providerId="LiveId" clId="{7F2740C4-81C8-43F2-8FD6-0D18FC31247D}" dt="2021-01-21T03:33:26.158" v="1086"/>
          <ac:spMkLst>
            <pc:docMk/>
            <pc:sldMk cId="2442572745" sldId="408"/>
            <ac:spMk id="4" creationId="{933F9F86-0F91-4B27-A49E-54933FD9504C}"/>
          </ac:spMkLst>
        </pc:spChg>
        <pc:spChg chg="add del mod ord">
          <ac:chgData name="w cq" userId="e0736dbbc12f8425" providerId="LiveId" clId="{7F2740C4-81C8-43F2-8FD6-0D18FC31247D}" dt="2021-01-21T03:32:57.584" v="1063" actId="700"/>
          <ac:spMkLst>
            <pc:docMk/>
            <pc:sldMk cId="2442572745" sldId="408"/>
            <ac:spMk id="5" creationId="{979EEB1C-6420-44AE-92EB-D2FD714441E1}"/>
          </ac:spMkLst>
        </pc:spChg>
        <pc:spChg chg="add mod">
          <ac:chgData name="w cq" userId="e0736dbbc12f8425" providerId="LiveId" clId="{7F2740C4-81C8-43F2-8FD6-0D18FC31247D}" dt="2021-01-21T03:33:30.424" v="1087" actId="1076"/>
          <ac:spMkLst>
            <pc:docMk/>
            <pc:sldMk cId="2442572745" sldId="408"/>
            <ac:spMk id="6" creationId="{6ED262A6-4E9D-49D5-AC52-41B6BC74BFEE}"/>
          </ac:spMkLst>
        </pc:spChg>
      </pc:sldChg>
      <pc:sldChg chg="addSp delSp modSp add del mod modClrScheme chgLayout">
        <pc:chgData name="w cq" userId="e0736dbbc12f8425" providerId="LiveId" clId="{7F2740C4-81C8-43F2-8FD6-0D18FC31247D}" dt="2021-01-21T03:44:05.741" v="1334"/>
        <pc:sldMkLst>
          <pc:docMk/>
          <pc:sldMk cId="3745855245" sldId="409"/>
        </pc:sldMkLst>
        <pc:spChg chg="del mod ord">
          <ac:chgData name="w cq" userId="e0736dbbc12f8425" providerId="LiveId" clId="{7F2740C4-81C8-43F2-8FD6-0D18FC31247D}" dt="2021-01-21T03:39:43.651" v="1293" actId="478"/>
          <ac:spMkLst>
            <pc:docMk/>
            <pc:sldMk cId="3745855245" sldId="409"/>
            <ac:spMk id="2" creationId="{7BF2804A-B07A-4CFD-ABBD-7532678D3248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3745855245" sldId="409"/>
            <ac:spMk id="3" creationId="{6C0A5EAB-8573-49A9-BD94-6B6F13F53065}"/>
          </ac:spMkLst>
        </pc:spChg>
        <pc:spChg chg="mod ord">
          <ac:chgData name="w cq" userId="e0736dbbc12f8425" providerId="LiveId" clId="{7F2740C4-81C8-43F2-8FD6-0D18FC31247D}" dt="2021-01-21T03:40:27.838" v="1299"/>
          <ac:spMkLst>
            <pc:docMk/>
            <pc:sldMk cId="3745855245" sldId="409"/>
            <ac:spMk id="4" creationId="{A016B6F6-F653-45CA-9E4B-710BE73B1993}"/>
          </ac:spMkLst>
        </pc:spChg>
        <pc:spChg chg="add mod">
          <ac:chgData name="w cq" userId="e0736dbbc12f8425" providerId="LiveId" clId="{7F2740C4-81C8-43F2-8FD6-0D18FC31247D}" dt="2021-01-21T03:44:05.741" v="1334"/>
          <ac:spMkLst>
            <pc:docMk/>
            <pc:sldMk cId="3745855245" sldId="409"/>
            <ac:spMk id="5" creationId="{0E9D22EC-F83A-46EE-B8A2-E1CBA589FAD9}"/>
          </ac:spMkLst>
        </pc:spChg>
      </pc:sldChg>
      <pc:sldChg chg="delSp modSp add mod modClrScheme chgLayout">
        <pc:chgData name="w cq" userId="e0736dbbc12f8425" providerId="LiveId" clId="{7F2740C4-81C8-43F2-8FD6-0D18FC31247D}" dt="2021-01-21T07:33:35.722" v="1761" actId="478"/>
        <pc:sldMkLst>
          <pc:docMk/>
          <pc:sldMk cId="3630336456" sldId="410"/>
        </pc:sldMkLst>
        <pc:spChg chg="del mod ord">
          <ac:chgData name="w cq" userId="e0736dbbc12f8425" providerId="LiveId" clId="{7F2740C4-81C8-43F2-8FD6-0D18FC31247D}" dt="2021-01-21T07:33:35.722" v="1761" actId="478"/>
          <ac:spMkLst>
            <pc:docMk/>
            <pc:sldMk cId="3630336456" sldId="410"/>
            <ac:spMk id="2" creationId="{3167F636-8023-4E7A-8F0D-674ED86546CA}"/>
          </ac:spMkLst>
        </pc:spChg>
        <pc:spChg chg="mod ord">
          <ac:chgData name="w cq" userId="e0736dbbc12f8425" providerId="LiveId" clId="{7F2740C4-81C8-43F2-8FD6-0D18FC31247D}" dt="2021-01-21T04:56:51.708" v="1571" actId="700"/>
          <ac:spMkLst>
            <pc:docMk/>
            <pc:sldMk cId="3630336456" sldId="410"/>
            <ac:spMk id="3" creationId="{49D2BE9E-77DF-4F82-A9AC-3B28D7446D79}"/>
          </ac:spMkLst>
        </pc:spChg>
        <pc:spChg chg="mod ord">
          <ac:chgData name="w cq" userId="e0736dbbc12f8425" providerId="LiveId" clId="{7F2740C4-81C8-43F2-8FD6-0D18FC31247D}" dt="2021-01-21T04:57:33.646" v="1586" actId="20577"/>
          <ac:spMkLst>
            <pc:docMk/>
            <pc:sldMk cId="3630336456" sldId="410"/>
            <ac:spMk id="4" creationId="{226BB3BB-E0C7-408C-B291-CDB9DD0D95ED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7:33:34.027" v="1760" actId="478"/>
        <pc:sldMkLst>
          <pc:docMk/>
          <pc:sldMk cId="2628028621" sldId="411"/>
        </pc:sldMkLst>
        <pc:spChg chg="del mod ord">
          <ac:chgData name="w cq" userId="e0736dbbc12f8425" providerId="LiveId" clId="{7F2740C4-81C8-43F2-8FD6-0D18FC31247D}" dt="2021-01-21T07:33:34.027" v="1760" actId="478"/>
          <ac:spMkLst>
            <pc:docMk/>
            <pc:sldMk cId="2628028621" sldId="411"/>
            <ac:spMk id="2" creationId="{3167F636-8023-4E7A-8F0D-674ED86546CA}"/>
          </ac:spMkLst>
        </pc:spChg>
        <pc:spChg chg="mod ord">
          <ac:chgData name="w cq" userId="e0736dbbc12f8425" providerId="LiveId" clId="{7F2740C4-81C8-43F2-8FD6-0D18FC31247D}" dt="2021-01-21T04:56:51.708" v="1571" actId="700"/>
          <ac:spMkLst>
            <pc:docMk/>
            <pc:sldMk cId="2628028621" sldId="411"/>
            <ac:spMk id="3" creationId="{49D2BE9E-77DF-4F82-A9AC-3B28D7446D79}"/>
          </ac:spMkLst>
        </pc:spChg>
        <pc:spChg chg="mod ord">
          <ac:chgData name="w cq" userId="e0736dbbc12f8425" providerId="LiveId" clId="{7F2740C4-81C8-43F2-8FD6-0D18FC31247D}" dt="2021-01-21T04:57:39.245" v="1587" actId="6549"/>
          <ac:spMkLst>
            <pc:docMk/>
            <pc:sldMk cId="2628028621" sldId="411"/>
            <ac:spMk id="4" creationId="{226BB3BB-E0C7-408C-B291-CDB9DD0D95ED}"/>
          </ac:spMkLst>
        </pc:spChg>
        <pc:spChg chg="add mod">
          <ac:chgData name="w cq" userId="e0736dbbc12f8425" providerId="LiveId" clId="{7F2740C4-81C8-43F2-8FD6-0D18FC31247D}" dt="2021-01-21T04:58:28.646" v="1595" actId="1076"/>
          <ac:spMkLst>
            <pc:docMk/>
            <pc:sldMk cId="2628028621" sldId="411"/>
            <ac:spMk id="5" creationId="{032B25AA-49E1-4635-A771-ED14E4E44E4F}"/>
          </ac:spMkLst>
        </pc:spChg>
      </pc:sldChg>
      <pc:sldMasterChg chg="modSldLayout">
        <pc:chgData name="w cq" userId="e0736dbbc12f8425" providerId="LiveId" clId="{7F2740C4-81C8-43F2-8FD6-0D18FC31247D}" dt="2021-01-15T06:21:28.675" v="101" actId="948"/>
        <pc:sldMasterMkLst>
          <pc:docMk/>
          <pc:sldMasterMk cId="969977971" sldId="2147483660"/>
        </pc:sldMasterMkLst>
        <pc:sldLayoutChg chg="modSp mod">
          <pc:chgData name="w cq" userId="e0736dbbc12f8425" providerId="LiveId" clId="{7F2740C4-81C8-43F2-8FD6-0D18FC31247D}" dt="2021-01-15T06:21:28.675" v="101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7F2740C4-81C8-43F2-8FD6-0D18FC31247D}" dt="2021-01-15T06:21:28.675" v="101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F3233E-060B-4C26-90FD-8B6E8E035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6CD9A-3012-457B-8A51-71047B346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998A-5EE5-45AF-A28B-5CD4F4EFA7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24EC7-6F00-42CC-A7ED-3867297B83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9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5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2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0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/>
              <a:t>#include&lt;iostream&gt;</a:t>
            </a:r>
          </a:p>
          <a:p>
            <a:r>
              <a:rPr lang="fr-FR" altLang="zh-CN"/>
              <a:t>using namespace std;</a:t>
            </a:r>
          </a:p>
          <a:p>
            <a:r>
              <a:rPr lang="fr-FR" altLang="zh-CN"/>
              <a:t>int main() {</a:t>
            </a:r>
          </a:p>
          <a:p>
            <a:r>
              <a:rPr lang="fr-FR" altLang="zh-CN"/>
              <a:t>    int ans1;</a:t>
            </a:r>
          </a:p>
          <a:p>
            <a:r>
              <a:rPr lang="fr-FR" altLang="zh-CN"/>
              <a:t>    char ans2;</a:t>
            </a:r>
          </a:p>
          <a:p>
            <a:r>
              <a:rPr lang="fr-FR" altLang="zh-CN"/>
              <a:t>    ans1 = 'M' - 'A' + 1;</a:t>
            </a:r>
          </a:p>
          <a:p>
            <a:r>
              <a:rPr lang="fr-FR" altLang="zh-CN"/>
              <a:t>    ans2 = 'A' + 18 - 1;</a:t>
            </a:r>
          </a:p>
          <a:p>
            <a:r>
              <a:rPr lang="fr-FR" altLang="zh-CN"/>
              <a:t>    cout &lt;&lt; ans1 &lt;&lt; endl;</a:t>
            </a:r>
          </a:p>
          <a:p>
            <a:r>
              <a:rPr lang="fr-FR" altLang="zh-CN"/>
              <a:t>    cout &lt;&lt; ans2 &lt;&lt; endl;</a:t>
            </a:r>
          </a:p>
          <a:p>
            <a:r>
              <a:rPr lang="fr-FR" altLang="zh-CN"/>
              <a:t>    return 0;</a:t>
            </a:r>
          </a:p>
          <a:p>
            <a:r>
              <a:rPr lang="fr-FR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8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/>
              <a:t>#include&lt;iostream&gt;</a:t>
            </a:r>
          </a:p>
          <a:p>
            <a:r>
              <a:rPr lang="fr-FR" altLang="zh-CN"/>
              <a:t>using namespace std;</a:t>
            </a:r>
          </a:p>
          <a:p>
            <a:r>
              <a:rPr lang="fr-FR" altLang="zh-CN"/>
              <a:t>int main() {</a:t>
            </a:r>
          </a:p>
          <a:p>
            <a:r>
              <a:rPr lang="fr-FR" altLang="zh-CN"/>
              <a:t>    int ans1;</a:t>
            </a:r>
          </a:p>
          <a:p>
            <a:r>
              <a:rPr lang="fr-FR" altLang="zh-CN"/>
              <a:t>    char ans2;</a:t>
            </a:r>
          </a:p>
          <a:p>
            <a:r>
              <a:rPr lang="fr-FR" altLang="zh-CN"/>
              <a:t>    ans1 = 'M' - 'A' + 1;</a:t>
            </a:r>
          </a:p>
          <a:p>
            <a:r>
              <a:rPr lang="fr-FR" altLang="zh-CN"/>
              <a:t>    ans2 = 'A' + 18 - 1;</a:t>
            </a:r>
          </a:p>
          <a:p>
            <a:r>
              <a:rPr lang="fr-FR" altLang="zh-CN"/>
              <a:t>    cout &lt;&lt; ans1 &lt;&lt; endl;</a:t>
            </a:r>
          </a:p>
          <a:p>
            <a:r>
              <a:rPr lang="fr-FR" altLang="zh-CN"/>
              <a:t>    cout &lt;&lt; ans2 &lt;&lt; endl;</a:t>
            </a:r>
          </a:p>
          <a:p>
            <a:r>
              <a:rPr lang="fr-FR" altLang="zh-CN"/>
              <a:t>    return 0;</a:t>
            </a:r>
          </a:p>
          <a:p>
            <a:r>
              <a:rPr lang="fr-FR" altLang="zh-CN"/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8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574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691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>
                <a:solidFill>
                  <a:srgbClr val="639FD6"/>
                </a:solidFill>
              </a:rPr>
              <a:t>www.luogu.com.cn</a:t>
            </a:r>
            <a:endParaRPr lang="zh-CN" altLang="en-US" sz="135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7017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[11]</a:t>
            </a:r>
            <a:r>
              <a:rPr lang="zh-CN" altLang="en-US"/>
              <a:t>递推与递归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语言入门</a:t>
            </a:r>
            <a:endParaRPr kumimoji="1" lang="en-US" altLang="zh-CN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数楼梯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由于斐波那契数字增长得很快，所以需要使用</a:t>
            </a:r>
            <a:r>
              <a:rPr lang="zh-CN" altLang="zh-CN" dirty="0">
                <a:solidFill>
                  <a:schemeClr val="accent2"/>
                </a:solidFill>
              </a:rPr>
              <a:t>高精度计算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这</a:t>
            </a:r>
            <a:r>
              <a:rPr lang="zh-CN" altLang="en-US" dirty="0"/>
              <a:t>里</a:t>
            </a:r>
            <a:r>
              <a:rPr lang="zh-CN" altLang="zh-CN" dirty="0"/>
              <a:t>使用了</a:t>
            </a:r>
            <a:r>
              <a:rPr lang="en-US" altLang="zh-CN" dirty="0"/>
              <a:t>“</a:t>
            </a:r>
            <a:r>
              <a:rPr lang="zh-CN" altLang="zh-CN" dirty="0"/>
              <a:t>模拟与高精度</a:t>
            </a:r>
            <a:r>
              <a:rPr lang="en-US" altLang="zh-CN" dirty="0"/>
              <a:t>”</a:t>
            </a:r>
            <a:r>
              <a:rPr lang="zh-CN" altLang="zh-CN" dirty="0"/>
              <a:t>一章中提供的封装好的大整数结构体。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12541" y="2757427"/>
            <a:ext cx="5316086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main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()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err="1">
                <a:solidFill>
                  <a:srgbClr val="001080"/>
                </a:solidFill>
                <a:latin typeface="Consolas"/>
              </a:rPr>
              <a:t>cin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&gt;&gt;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err="1">
                <a:solidFill>
                  <a:srgbClr val="267F99"/>
                </a:solidFill>
                <a:latin typeface="Consolas"/>
              </a:rPr>
              <a:t>Bigint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5010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]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=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err="1">
                <a:solidFill>
                  <a:srgbClr val="267F99"/>
                </a:solidFill>
                <a:latin typeface="Consolas"/>
              </a:rPr>
              <a:t>Bigint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]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=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err="1">
                <a:solidFill>
                  <a:srgbClr val="267F99"/>
                </a:solidFill>
                <a:latin typeface="Consolas"/>
              </a:rPr>
              <a:t>Bigint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40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3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&lt;=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]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=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- 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2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]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+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- 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err="1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4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400" err="1">
                <a:solidFill>
                  <a:srgbClr val="795E26"/>
                </a:solidFill>
                <a:latin typeface="Consolas"/>
              </a:rPr>
              <a:t>print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}</a:t>
            </a:r>
            <a:endParaRPr lang="en-US" altLang="zh-CN" sz="1400" b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871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7465B30-A3C8-4125-9BFC-18F1BC5E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过河卒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ABDDBE-6E3E-4B92-844D-3C718FFBC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11.2 </a:t>
            </a:r>
            <a:r>
              <a:rPr lang="zh-CN" altLang="en-US" dirty="0">
                <a:solidFill>
                  <a:srgbClr val="ED7D31"/>
                </a:solidFill>
              </a:rPr>
              <a:t>过河卒（洛谷 </a:t>
            </a:r>
            <a:r>
              <a:rPr lang="en-US" altLang="zh-CN" dirty="0">
                <a:solidFill>
                  <a:srgbClr val="ED7D31"/>
                </a:solidFill>
              </a:rPr>
              <a:t>P1002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NOIP2002</a:t>
            </a:r>
            <a:r>
              <a:rPr lang="zh-CN" altLang="en-US" dirty="0">
                <a:solidFill>
                  <a:srgbClr val="ED7D31"/>
                </a:solidFill>
              </a:rPr>
              <a:t>普及组）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棋盘左上</a:t>
            </a:r>
            <a:r>
              <a:rPr lang="zh-CN" altLang="en-US" dirty="0"/>
              <a:t>角 </a:t>
            </a:r>
            <a:r>
              <a:rPr lang="en-US" altLang="zh-CN" dirty="0"/>
              <a:t>(0,0)</a:t>
            </a:r>
            <a:r>
              <a:rPr lang="zh-CN" altLang="en-US" dirty="0"/>
              <a:t> </a:t>
            </a:r>
            <a:r>
              <a:rPr lang="zh-CN" altLang="zh-CN" dirty="0"/>
              <a:t>有一个过河卒，需要走到右下角 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zh-CN" dirty="0"/>
              <a:t>卒</a:t>
            </a:r>
            <a:r>
              <a:rPr lang="zh-CN" altLang="en-US" dirty="0"/>
              <a:t>每次</a:t>
            </a:r>
            <a:r>
              <a:rPr lang="zh-CN" altLang="zh-CN" dirty="0"/>
              <a:t>可以</a:t>
            </a:r>
            <a:r>
              <a:rPr lang="zh-CN" altLang="zh-CN" dirty="0">
                <a:solidFill>
                  <a:schemeClr val="accent2"/>
                </a:solidFill>
              </a:rPr>
              <a:t>向下</a:t>
            </a:r>
            <a:r>
              <a:rPr lang="zh-CN" altLang="zh-CN" dirty="0"/>
              <a:t>或者</a:t>
            </a:r>
            <a:r>
              <a:rPr lang="zh-CN" altLang="zh-CN" dirty="0">
                <a:solidFill>
                  <a:schemeClr val="accent2"/>
                </a:solidFill>
              </a:rPr>
              <a:t>向右</a:t>
            </a:r>
            <a:r>
              <a:rPr lang="zh-CN" altLang="zh-CN" dirty="0"/>
              <a:t>一格。</a:t>
            </a:r>
            <a:endParaRPr lang="en-US" altLang="zh-CN" dirty="0"/>
          </a:p>
          <a:p>
            <a:r>
              <a:rPr lang="zh-CN" altLang="zh-CN" dirty="0"/>
              <a:t>棋盘上有一个固定的马，该马所在的点和所有跳跃一步可达的点称为对方马的</a:t>
            </a:r>
            <a:r>
              <a:rPr lang="zh-CN" altLang="zh-CN" dirty="0">
                <a:solidFill>
                  <a:schemeClr val="accent2"/>
                </a:solidFill>
              </a:rPr>
              <a:t>控制点</a:t>
            </a:r>
            <a:r>
              <a:rPr lang="zh-CN" altLang="en-US" dirty="0"/>
              <a:t>，卒无法经过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求卒从起点到终点所有的路径条数。</a:t>
            </a:r>
            <a:endParaRPr lang="en-US" altLang="zh-CN" dirty="0"/>
          </a:p>
          <a:p>
            <a:r>
              <a:rPr lang="zh-CN" altLang="zh-CN" sz="2100" dirty="0">
                <a:solidFill>
                  <a:schemeClr val="accent5">
                    <a:lumMod val="75000"/>
                  </a:schemeClr>
                </a:solidFill>
              </a:rPr>
              <a:t>如图，当卒要从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 (0,0) </a:t>
            </a:r>
            <a:r>
              <a:rPr lang="zh-CN" altLang="zh-CN" sz="2100" dirty="0">
                <a:solidFill>
                  <a:schemeClr val="accent5">
                    <a:lumMod val="75000"/>
                  </a:schemeClr>
                </a:solidFill>
              </a:rPr>
              <a:t>往右或下走到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 (6,6)</a:t>
            </a:r>
            <a:r>
              <a:rPr lang="zh-CN" altLang="zh-CN" sz="2100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b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CN" altLang="zh-CN" sz="2100" dirty="0">
                <a:solidFill>
                  <a:schemeClr val="accent5">
                    <a:lumMod val="75000"/>
                  </a:schemeClr>
                </a:solidFill>
              </a:rPr>
              <a:t>马在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 (3,3)</a:t>
            </a:r>
            <a:r>
              <a:rPr lang="zh-CN" altLang="zh-CN" sz="2100" dirty="0">
                <a:solidFill>
                  <a:schemeClr val="accent5">
                    <a:lumMod val="75000"/>
                  </a:schemeClr>
                </a:solidFill>
              </a:rPr>
              <a:t>。马能跳到的位置已经打上了叉，</a:t>
            </a:r>
            <a:b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CN" altLang="zh-CN" sz="2100" dirty="0">
                <a:solidFill>
                  <a:schemeClr val="accent5">
                    <a:lumMod val="75000"/>
                  </a:schemeClr>
                </a:solidFill>
              </a:rPr>
              <a:t>卒不能走到这些点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zh-CN" altLang="zh-CN" sz="2100" dirty="0">
                <a:solidFill>
                  <a:schemeClr val="accent5">
                    <a:lumMod val="75000"/>
                  </a:schemeClr>
                </a:solidFill>
              </a:rPr>
              <a:t>一共有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 6 </a:t>
            </a:r>
            <a:r>
              <a:rPr lang="zh-CN" altLang="zh-CN" sz="2100" dirty="0">
                <a:solidFill>
                  <a:schemeClr val="accent5">
                    <a:lumMod val="75000"/>
                  </a:schemeClr>
                </a:solidFill>
              </a:rPr>
              <a:t>种合法方案。</a:t>
            </a:r>
          </a:p>
          <a:p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834" y="3607473"/>
            <a:ext cx="2308225" cy="197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245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过河卒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0A51-3C0C-40D9-BAD7-36AE291D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分析：</a:t>
            </a:r>
            <a:r>
              <a:rPr lang="zh-CN" altLang="en-US" dirty="0"/>
              <a:t>暴力枚举还是枚举往右或往下然后回溯搜索，依然会超时。</a:t>
            </a:r>
          </a:p>
          <a:p>
            <a:r>
              <a:rPr lang="zh-CN" altLang="en-US" dirty="0"/>
              <a:t>如果那个马不存在，从左上角到右下角一共有多少种走法？</a:t>
            </a:r>
          </a:p>
          <a:p>
            <a:r>
              <a:rPr lang="zh-CN" altLang="en-US" dirty="0"/>
              <a:t>记从原点 </a:t>
            </a:r>
            <a:r>
              <a:rPr lang="en-US" altLang="zh-CN" dirty="0"/>
              <a:t>(0,0) </a:t>
            </a:r>
            <a:r>
              <a:rPr lang="zh-CN" altLang="en-US" dirty="0">
                <a:solidFill>
                  <a:schemeClr val="accent2"/>
                </a:solidFill>
              </a:rPr>
              <a:t>走到坐标 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, j)</a:t>
            </a:r>
            <a:r>
              <a:rPr lang="en-US" altLang="zh-CN" dirty="0"/>
              <a:t> </a:t>
            </a:r>
            <a:r>
              <a:rPr lang="zh-CN" altLang="en-US" dirty="0"/>
              <a:t>的方法数量是 </a:t>
            </a:r>
            <a:r>
              <a:rPr lang="en-US" altLang="zh-CN" dirty="0">
                <a:solidFill>
                  <a:schemeClr val="accent2"/>
                </a:solidFill>
              </a:rPr>
              <a:t>f[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, j]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当卒从起点开始，笔直往右或者笔直往下，只有唯一的一种走法。</a:t>
            </a:r>
          </a:p>
          <a:p>
            <a:r>
              <a:rPr lang="zh-CN" altLang="en-US" dirty="0"/>
              <a:t>所以 </a:t>
            </a:r>
            <a:r>
              <a:rPr lang="en-US" altLang="zh-CN" dirty="0"/>
              <a:t>k≥0 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chemeClr val="accent2"/>
                </a:solidFill>
              </a:rPr>
              <a:t>f[k,0]=f[0,k]=1</a:t>
            </a:r>
            <a:r>
              <a:rPr lang="zh-CN" altLang="en-US" dirty="0"/>
              <a:t>，这就是递推的</a:t>
            </a:r>
            <a:r>
              <a:rPr lang="zh-CN" altLang="en-US" dirty="0">
                <a:solidFill>
                  <a:schemeClr val="accent2"/>
                </a:solidFill>
              </a:rPr>
              <a:t>初始条件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5E3FAFA5-1F20-456F-BF5A-AE54A05C3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09905"/>
              </p:ext>
            </p:extLst>
          </p:nvPr>
        </p:nvGraphicFramePr>
        <p:xfrm>
          <a:off x="2641601" y="4249654"/>
          <a:ext cx="2082800" cy="1854200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416560">
                  <a:extLst>
                    <a:ext uri="{9D8B030D-6E8A-4147-A177-3AD203B41FA5}">
                      <a16:colId xmlns:a16="http://schemas.microsoft.com/office/drawing/2014/main" val="922369733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2551552931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1325074905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4217811129"/>
                    </a:ext>
                  </a:extLst>
                </a:gridCol>
                <a:gridCol w="416560">
                  <a:extLst>
                    <a:ext uri="{9D8B030D-6E8A-4147-A177-3AD203B41FA5}">
                      <a16:colId xmlns:a16="http://schemas.microsoft.com/office/drawing/2014/main" val="32971200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35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6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095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8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759862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2828704" y="4130384"/>
            <a:ext cx="2426274" cy="23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506428" y="4559725"/>
            <a:ext cx="270345" cy="18281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6FD882-EA2E-43A9-8711-04840E0E64D7}"/>
              </a:ext>
            </a:extLst>
          </p:cNvPr>
          <p:cNvSpPr txBox="1"/>
          <p:nvPr/>
        </p:nvSpPr>
        <p:spPr>
          <a:xfrm>
            <a:off x="4792555" y="436892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均只有一种走法</a:t>
            </a:r>
          </a:p>
        </p:txBody>
      </p:sp>
    </p:spTree>
    <p:extLst>
      <p:ext uri="{BB962C8B-B14F-4D97-AF65-F5344CB8AC3E}">
        <p14:creationId xmlns:p14="http://schemas.microsoft.com/office/powerpoint/2010/main" val="251628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过河卒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0A51-3C0C-40D9-BAD7-36AE291D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记从原点 </a:t>
            </a:r>
            <a:r>
              <a:rPr lang="en-US" altLang="zh-CN" dirty="0"/>
              <a:t>(0,0) </a:t>
            </a:r>
            <a:r>
              <a:rPr lang="zh-CN" altLang="en-US" dirty="0">
                <a:solidFill>
                  <a:schemeClr val="accent2"/>
                </a:solidFill>
              </a:rPr>
              <a:t>走到坐标 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, j)</a:t>
            </a:r>
            <a:r>
              <a:rPr lang="en-US" altLang="zh-CN" dirty="0"/>
              <a:t> </a:t>
            </a:r>
            <a:r>
              <a:rPr lang="zh-CN" altLang="en-US" dirty="0"/>
              <a:t>的方法数量是 </a:t>
            </a:r>
            <a:r>
              <a:rPr lang="en-US" altLang="zh-CN" dirty="0">
                <a:solidFill>
                  <a:schemeClr val="accent2"/>
                </a:solidFill>
              </a:rPr>
              <a:t>f[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, j]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如何从点 </a:t>
            </a:r>
            <a:r>
              <a:rPr lang="en-US" altLang="zh-CN" dirty="0"/>
              <a:t>(0,0) </a:t>
            </a:r>
            <a:r>
              <a:rPr lang="zh-CN" altLang="en-US" dirty="0"/>
              <a:t>到点 </a:t>
            </a:r>
            <a:r>
              <a:rPr lang="en-US" altLang="zh-CN" dirty="0"/>
              <a:t>(1,1) 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要么是从点 </a:t>
            </a:r>
            <a:r>
              <a:rPr lang="en-US" altLang="zh-CN" dirty="0"/>
              <a:t>(0,1) </a:t>
            </a:r>
            <a:r>
              <a:rPr lang="zh-CN" altLang="en-US" dirty="0"/>
              <a:t>走下一格，要么是从点 </a:t>
            </a:r>
            <a:r>
              <a:rPr lang="en-US" altLang="zh-CN" dirty="0"/>
              <a:t>(1,0) </a:t>
            </a:r>
            <a:r>
              <a:rPr lang="zh-CN" altLang="en-US" dirty="0"/>
              <a:t>往右走一格，即 </a:t>
            </a:r>
            <a:r>
              <a:rPr lang="en-US" altLang="zh-CN" dirty="0">
                <a:solidFill>
                  <a:schemeClr val="accent2"/>
                </a:solidFill>
              </a:rPr>
              <a:t>f[1,1]=f[0,1]+f[1,0]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 </a:t>
            </a:r>
            <a:r>
              <a:rPr lang="en-US" altLang="zh-CN" dirty="0" err="1"/>
              <a:t>i</a:t>
            </a:r>
            <a:r>
              <a:rPr lang="en-US" altLang="zh-CN" dirty="0"/>
              <a:t>&gt;0 </a:t>
            </a:r>
            <a:r>
              <a:rPr lang="zh-CN" altLang="en-US" dirty="0"/>
              <a:t>且 </a:t>
            </a:r>
            <a:r>
              <a:rPr lang="en-US" altLang="zh-CN" dirty="0"/>
              <a:t>j&gt;0</a:t>
            </a:r>
            <a:r>
              <a:rPr lang="zh-CN" altLang="en-US" dirty="0"/>
              <a:t>时，</a:t>
            </a:r>
            <a:r>
              <a:rPr lang="en-US" altLang="zh-CN" dirty="0">
                <a:solidFill>
                  <a:schemeClr val="accent2"/>
                </a:solidFill>
              </a:rPr>
              <a:t>f[</a:t>
            </a:r>
            <a:r>
              <a:rPr lang="en-US" altLang="zh-CN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, j] = f[i-1,j] + f[i,j-1]</a:t>
            </a:r>
            <a:r>
              <a:rPr lang="zh-CN" altLang="en-US" dirty="0"/>
              <a:t>，这就是</a:t>
            </a:r>
            <a:r>
              <a:rPr lang="zh-CN" altLang="en-US" dirty="0">
                <a:solidFill>
                  <a:schemeClr val="accent2"/>
                </a:solidFill>
              </a:rPr>
              <a:t>递推式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65777"/>
              </p:ext>
            </p:extLst>
          </p:nvPr>
        </p:nvGraphicFramePr>
        <p:xfrm>
          <a:off x="2726267" y="4226710"/>
          <a:ext cx="3922890" cy="1784624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1961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2312">
                <a:tc>
                  <a:txBody>
                    <a:bodyPr/>
                    <a:lstStyle/>
                    <a:p>
                      <a:pPr algn="ctr"/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f[i-1,j]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31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f[i,j-1]</a:t>
                      </a:r>
                      <a:endParaRPr lang="zh-CN" altLang="en-US" sz="1800" kern="1200" noProof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f[</a:t>
                      </a:r>
                      <a:r>
                        <a:rPr lang="en-US" altLang="zh-CN" sz="1800" kern="1200" noProof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i,j</a:t>
                      </a:r>
                      <a:r>
                        <a:rPr lang="en-US" altLang="zh-CN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]=f[i-2,j]</a:t>
                      </a:r>
                      <a:br>
                        <a:rPr lang="en-US" altLang="zh-CN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</a:br>
                      <a:r>
                        <a:rPr lang="en-US" altLang="zh-CN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+f[i,j-1]</a:t>
                      </a:r>
                      <a:endParaRPr lang="zh-CN" altLang="en-US" sz="1800" kern="1200" noProof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5591238" y="4899477"/>
            <a:ext cx="270345" cy="4390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4138215" y="5436341"/>
            <a:ext cx="704719" cy="23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7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过河卒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CC1D80-3EDD-428B-833A-3B60AF202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有了</a:t>
            </a:r>
            <a:r>
              <a:rPr lang="zh-CN" altLang="en-US" dirty="0">
                <a:solidFill>
                  <a:srgbClr val="ED7D31"/>
                </a:solidFill>
              </a:rPr>
              <a:t>递推式</a:t>
            </a:r>
            <a:r>
              <a:rPr lang="zh-CN" altLang="en-US" dirty="0"/>
              <a:t>，有了</a:t>
            </a:r>
            <a:r>
              <a:rPr lang="zh-CN" altLang="en-US" dirty="0">
                <a:solidFill>
                  <a:srgbClr val="ED7D31"/>
                </a:solidFill>
              </a:rPr>
              <a:t>初始条件</a:t>
            </a:r>
            <a:r>
              <a:rPr lang="zh-CN" altLang="en-US" dirty="0"/>
              <a:t>，就可以求出完整的 </a:t>
            </a:r>
            <a:r>
              <a:rPr lang="en-US" altLang="zh-CN" dirty="0"/>
              <a:t>f </a:t>
            </a:r>
            <a:r>
              <a:rPr lang="zh-CN" altLang="en-US" dirty="0"/>
              <a:t>数组的值了。</a:t>
            </a:r>
            <a:endParaRPr lang="en-US" altLang="zh-CN" dirty="0"/>
          </a:p>
          <a:p>
            <a:r>
              <a:rPr lang="zh-CN" altLang="en-US" dirty="0"/>
              <a:t>如果没有马，</a:t>
            </a:r>
            <a:r>
              <a:rPr lang="en-US" altLang="zh-CN" dirty="0"/>
              <a:t>f </a:t>
            </a:r>
            <a:r>
              <a:rPr lang="zh-CN" altLang="en-US" dirty="0"/>
              <a:t>数组如左图。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如果有些点因为</a:t>
            </a:r>
            <a:r>
              <a:rPr lang="zh-CN" altLang="en-US" dirty="0">
                <a:solidFill>
                  <a:srgbClr val="ED7D31"/>
                </a:solidFill>
              </a:rPr>
              <a:t>马的把守</a:t>
            </a:r>
            <a:r>
              <a:rPr lang="zh-CN" altLang="en-US" dirty="0"/>
              <a:t>而不能走呢？无法从马的控制点转移到下一个点，那么就</a:t>
            </a:r>
            <a:r>
              <a:rPr lang="zh-CN" altLang="en-US" dirty="0">
                <a:solidFill>
                  <a:srgbClr val="ED7D31"/>
                </a:solidFill>
              </a:rPr>
              <a:t>不进行转移</a:t>
            </a:r>
            <a:r>
              <a:rPr lang="zh-CN" altLang="en-US" dirty="0"/>
              <a:t>，如右图。</a:t>
            </a:r>
            <a:endParaRPr lang="en-US" altLang="zh-CN" dirty="0"/>
          </a:p>
          <a:p>
            <a:r>
              <a:rPr lang="zh-CN" altLang="en-US" dirty="0"/>
              <a:t>此外初始条件和递推范围变为</a:t>
            </a:r>
            <a:r>
              <a:rPr lang="en-US" altLang="zh-CN" dirty="0"/>
              <a:t>f[0,0]=1 </a:t>
            </a:r>
            <a:r>
              <a:rPr lang="zh-CN" altLang="en-US" dirty="0"/>
              <a:t>，递推范围 </a:t>
            </a:r>
            <a:r>
              <a:rPr lang="en-US" altLang="zh-CN" dirty="0"/>
              <a:t>i≥0,j≥0,ij≠0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4" name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59" y="2664177"/>
            <a:ext cx="1669034" cy="16863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1137225-1E71-4B16-B79D-15A1A8DC1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67527"/>
              </p:ext>
            </p:extLst>
          </p:nvPr>
        </p:nvGraphicFramePr>
        <p:xfrm>
          <a:off x="4391379" y="2708355"/>
          <a:ext cx="3008490" cy="1642152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1504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1076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f[i-1,j]</a:t>
                      </a:r>
                      <a:endParaRPr lang="zh-CN" altLang="en-US" sz="1800" b="0" kern="12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076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被马</a:t>
                      </a:r>
                      <a:br>
                        <a:rPr lang="en-US" altLang="zh-CN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zh-CN" altLang="en-US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控制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f[</a:t>
                      </a:r>
                      <a:r>
                        <a:rPr lang="en-US" altLang="zh-CN" sz="1800" kern="1200" noProof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i,j</a:t>
                      </a:r>
                      <a:r>
                        <a:rPr lang="en-US" altLang="zh-CN" sz="1800" kern="1200" noProof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]=f[i-1,j]</a:t>
                      </a:r>
                      <a:endParaRPr lang="zh-CN" altLang="en-US" sz="1800" kern="1200" noProof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下箭头 6">
            <a:extLst>
              <a:ext uri="{FF2B5EF4-FFF2-40B4-BE49-F238E27FC236}">
                <a16:creationId xmlns:a16="http://schemas.microsoft.com/office/drawing/2014/main" id="{EB9B1459-865C-445A-BC2E-E59942785346}"/>
              </a:ext>
            </a:extLst>
          </p:cNvPr>
          <p:cNvSpPr/>
          <p:nvPr/>
        </p:nvSpPr>
        <p:spPr>
          <a:xfrm>
            <a:off x="6528218" y="3375477"/>
            <a:ext cx="232224" cy="404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7">
            <a:extLst>
              <a:ext uri="{FF2B5EF4-FFF2-40B4-BE49-F238E27FC236}">
                <a16:creationId xmlns:a16="http://schemas.microsoft.com/office/drawing/2014/main" id="{0A0891CC-8AEC-4979-9DBC-EFCF9DF3BDFE}"/>
              </a:ext>
            </a:extLst>
          </p:cNvPr>
          <p:cNvSpPr/>
          <p:nvPr/>
        </p:nvSpPr>
        <p:spPr>
          <a:xfrm>
            <a:off x="5457484" y="3843699"/>
            <a:ext cx="605348" cy="219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5EF4E720-FFB8-4B9C-B83D-BAD655CBDFF5}"/>
              </a:ext>
            </a:extLst>
          </p:cNvPr>
          <p:cNvSpPr/>
          <p:nvPr/>
        </p:nvSpPr>
        <p:spPr>
          <a:xfrm>
            <a:off x="5457486" y="3684794"/>
            <a:ext cx="537306" cy="537306"/>
          </a:xfrm>
          <a:prstGeom prst="mathMultiply">
            <a:avLst>
              <a:gd name="adj1" fmla="val 1406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3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过河卒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在实现时，需要</a:t>
            </a:r>
            <a:r>
              <a:rPr lang="zh-CN" altLang="zh-CN" dirty="0">
                <a:solidFill>
                  <a:srgbClr val="ED7D31"/>
                </a:solidFill>
              </a:rPr>
              <a:t>预处理</a:t>
            </a:r>
            <a:r>
              <a:rPr lang="zh-CN" altLang="zh-CN" dirty="0"/>
              <a:t>哪些点是马的控制点，然后对所有的点进行递推操作。只有</a:t>
            </a:r>
            <a:r>
              <a:rPr lang="zh-CN" altLang="en-US" dirty="0"/>
              <a:t>转移来的</a:t>
            </a:r>
            <a:r>
              <a:rPr lang="zh-CN" altLang="zh-CN" dirty="0"/>
              <a:t>格点存在，才会累加方案数。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5820" y="2518302"/>
            <a:ext cx="377593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MAXN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{{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 {-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马的控制范围相对于马位置的偏移量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hx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hy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判断在棋盘范围内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记录马的控制点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13144A-3E83-4B7E-A64C-27220D7D495E}"/>
              </a:ext>
            </a:extLst>
          </p:cNvPr>
          <p:cNvSpPr/>
          <p:nvPr/>
        </p:nvSpPr>
        <p:spPr>
          <a:xfrm>
            <a:off x="4577849" y="2535234"/>
            <a:ext cx="3775936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若原点就是马控制点，那初始数量是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，否则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ctrl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如果这个点是控制点，那么跳过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若不在横轴上就加上面路径数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该点不在纵轴上就加左边的路径数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输出答案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54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9D2BE9E-77DF-4F82-A9AC-3B28D744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栈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26BB3BB-E0C7-408C-B291-CDB9DD0D9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11.3 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栈（洛谷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 P1044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NOIP2003 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普及组）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/>
                  <a:t>有一个单端封闭的管子，将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</a:rPr>
                      <m:t>(1≤</m:t>
                    </m:r>
                    <m:r>
                      <a:rPr lang="en-US" altLang="zh-CN" i="1">
                        <a:latin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</a:rPr>
                      <m:t>≤18)</m:t>
                    </m:r>
                  </m:oMath>
                </a14:m>
                <a:r>
                  <a:rPr lang="zh-CN" altLang="zh-CN" dirty="0"/>
                  <a:t>个不同的小球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按顺序</a:t>
                </a:r>
                <a:r>
                  <a:rPr lang="zh-CN" altLang="zh-CN" dirty="0"/>
                  <a:t>放入管子的一端。在将小球放入管子的过程中也可以将管子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最顶上</a:t>
                </a:r>
                <a:r>
                  <a:rPr lang="zh-CN" altLang="zh-CN" dirty="0"/>
                  <a:t>的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一个或者多个</a:t>
                </a:r>
                <a:r>
                  <a:rPr lang="zh-CN" altLang="zh-CN" dirty="0"/>
                  <a:t>小球倒出来。</a:t>
                </a:r>
                <a:endParaRPr lang="en-US" altLang="zh-CN" dirty="0"/>
              </a:p>
              <a:p>
                <a:r>
                  <a:rPr lang="zh-CN" altLang="zh-CN" dirty="0"/>
                  <a:t>请问倒出来方法总数有多少种？</a:t>
                </a:r>
                <a:endParaRPr lang="en-US" altLang="zh-CN" dirty="0"/>
              </a:p>
              <a:p>
                <a:endParaRPr lang="zh-CN" altLang="zh-CN" dirty="0"/>
              </a:p>
              <a:p>
                <a:r>
                  <a:rPr lang="zh-CN" altLang="en-US" dirty="0"/>
                  <a:t>例如，</a:t>
                </a:r>
                <a:r>
                  <a:rPr lang="zh-CN" altLang="zh-CN" dirty="0"/>
                  <a:t>将小球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[1 2 3] </a:t>
                </a:r>
                <a:r>
                  <a:rPr lang="zh-CN" altLang="zh-CN" dirty="0"/>
                  <a:t>依次加入到管子中，倒出来的方法可以是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r>
                  <a:rPr lang="en-US" altLang="zh-CN" dirty="0">
                    <a:solidFill>
                      <a:srgbClr val="ED7D31"/>
                    </a:solidFill>
                  </a:rPr>
                  <a:t>[1 2 3][3 2 1][2 3 1] [2 1 3] [1 3 2]</a:t>
                </a:r>
              </a:p>
              <a:p>
                <a:r>
                  <a:rPr lang="zh-CN" altLang="en-US" dirty="0"/>
                  <a:t>但 </a:t>
                </a:r>
                <a:r>
                  <a:rPr lang="en-US" altLang="zh-CN" dirty="0"/>
                  <a:t>[3 1 2] </a:t>
                </a:r>
                <a:r>
                  <a:rPr lang="zh-CN" altLang="zh-CN" dirty="0"/>
                  <a:t>不行，因为加入</a:t>
                </a:r>
                <a:r>
                  <a:rPr lang="en-US" altLang="zh-CN" dirty="0"/>
                  <a:t> 3 </a:t>
                </a:r>
                <a:r>
                  <a:rPr lang="zh-CN" altLang="zh-CN" dirty="0"/>
                  <a:t>之前，管子里面已有</a:t>
                </a:r>
                <a:r>
                  <a:rPr lang="en-US" altLang="zh-CN" dirty="0"/>
                  <a:t> 1 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 2 </a:t>
                </a:r>
                <a:r>
                  <a:rPr lang="zh-CN" altLang="zh-CN" dirty="0"/>
                  <a:t>了，如果</a:t>
                </a:r>
                <a:r>
                  <a:rPr lang="en-US" altLang="zh-CN" dirty="0"/>
                  <a:t> 3 </a:t>
                </a:r>
                <a:r>
                  <a:rPr lang="zh-CN" altLang="zh-CN" dirty="0"/>
                  <a:t>最先出去，那么接下来出去的只能是</a:t>
                </a:r>
                <a:r>
                  <a:rPr lang="en-US" altLang="zh-CN" dirty="0"/>
                  <a:t> 2</a:t>
                </a:r>
                <a:r>
                  <a:rPr lang="zh-CN" altLang="zh-CN" dirty="0"/>
                  <a:t>，而</a:t>
                </a:r>
                <a:r>
                  <a:rPr lang="en-US" altLang="zh-CN" dirty="0"/>
                  <a:t> 1 </a:t>
                </a:r>
                <a:r>
                  <a:rPr lang="zh-CN" altLang="zh-CN" dirty="0"/>
                  <a:t>被压在最底下。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26BB3BB-E0C7-408C-B291-CDB9DD0D9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955" r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33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670600"/>
          </a:xfrm>
        </p:spPr>
        <p:txBody>
          <a:bodyPr>
            <a:noAutofit/>
          </a:bodyPr>
          <a:lstStyle/>
          <a:p>
            <a:r>
              <a:rPr lang="en-US" altLang="zh-CN" dirty="0" err="1">
                <a:solidFill>
                  <a:srgbClr val="ED7D31"/>
                </a:solidFill>
              </a:rPr>
              <a:t>分析：</a:t>
            </a:r>
            <a:r>
              <a:rPr lang="en-US" altLang="zh-CN" dirty="0" err="1"/>
              <a:t>设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err="1"/>
              <a:t>个元素一共有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h[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]</a:t>
            </a:r>
            <a:r>
              <a:rPr lang="en-US" altLang="zh-CN" dirty="0"/>
              <a:t> </a:t>
            </a:r>
            <a:r>
              <a:rPr lang="en-US" altLang="zh-CN" dirty="0" err="1"/>
              <a:t>种出管方式</a:t>
            </a:r>
            <a:r>
              <a:rPr lang="zh-CN" altLang="en-US" dirty="0"/>
              <a:t>，</a:t>
            </a:r>
            <a:r>
              <a:rPr lang="en-US" altLang="zh-CN" dirty="0"/>
              <a:t>求 n </a:t>
            </a:r>
            <a:r>
              <a:rPr lang="en-US" altLang="zh-CN" dirty="0" err="1"/>
              <a:t>个元素的出管方式</a:t>
            </a:r>
            <a:r>
              <a:rPr lang="zh-CN" altLang="en-US" dirty="0"/>
              <a:t>。</a:t>
            </a:r>
            <a:r>
              <a:rPr lang="en-US" altLang="zh-CN" dirty="0" err="1"/>
              <a:t>其中每个元素都可能最后一个出管。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假设第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个小球最后出管</a:t>
            </a:r>
            <a:r>
              <a:rPr lang="zh-CN" altLang="en-US" dirty="0"/>
              <a:t>：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比 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早入且早出有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k-1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个数，有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h[k-1]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种出管方式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；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比 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晚入且早出有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n-k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个数，有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rgbClr val="ED7D31"/>
                </a:solidFill>
              </a:rPr>
              <a:t>h[n-k]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种出管方式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一共</a:t>
            </a:r>
            <a:r>
              <a:rPr lang="zh-CN" altLang="zh-CN" dirty="0"/>
              <a:t>有</a:t>
            </a:r>
            <a:r>
              <a:rPr lang="en-US" altLang="zh-CN" dirty="0">
                <a:solidFill>
                  <a:srgbClr val="ED7D31"/>
                </a:solidFill>
              </a:rPr>
              <a:t> h[k-1]×h[n-k] 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种出管方式。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递推式</a:t>
            </a:r>
            <a:r>
              <a:rPr lang="zh-CN" altLang="en-US" dirty="0"/>
              <a:t>为 </a:t>
            </a:r>
            <a:r>
              <a:rPr lang="en-US" altLang="zh-CN" dirty="0">
                <a:solidFill>
                  <a:srgbClr val="ED7D31"/>
                </a:solidFill>
              </a:rPr>
              <a:t>h[n] = h[0]×h[n-1] + h[1]×h[n-2] + ... + h[n-1]×h[0]</a:t>
            </a:r>
            <a:endParaRPr lang="en-US" altLang="zh-CN" dirty="0"/>
          </a:p>
          <a:p>
            <a:r>
              <a:rPr lang="zh-CN" altLang="zh-CN" dirty="0"/>
              <a:t>初始条件</a:t>
            </a:r>
            <a:r>
              <a:rPr lang="zh-CN" altLang="en-US" dirty="0"/>
              <a:t>为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h[0]=h[1]=1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Pictur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60" b="55190"/>
          <a:stretch/>
        </p:blipFill>
        <p:spPr bwMode="auto">
          <a:xfrm>
            <a:off x="1896917" y="4032012"/>
            <a:ext cx="2589003" cy="734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">
            <a:extLst>
              <a:ext uri="{FF2B5EF4-FFF2-40B4-BE49-F238E27FC236}">
                <a16:creationId xmlns:a16="http://schemas.microsoft.com/office/drawing/2014/main" id="{A8BE7266-9DB3-466C-9228-7E40E28F7C33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168" b="-1"/>
          <a:stretch/>
        </p:blipFill>
        <p:spPr bwMode="auto">
          <a:xfrm>
            <a:off x="4851645" y="3870803"/>
            <a:ext cx="2761880" cy="8993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192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像这种只有一个开口、元素先进后出的管子称为</a:t>
            </a:r>
            <a:r>
              <a:rPr lang="zh-CN" altLang="zh-CN" dirty="0">
                <a:solidFill>
                  <a:srgbClr val="ED7D31"/>
                </a:solidFill>
              </a:rPr>
              <a:t>栈</a:t>
            </a:r>
            <a:r>
              <a:rPr lang="zh-CN" altLang="zh-CN" dirty="0"/>
              <a:t>，在</a:t>
            </a:r>
            <a:r>
              <a:rPr lang="zh-CN" altLang="zh-CN" dirty="0">
                <a:solidFill>
                  <a:srgbClr val="ED7D31"/>
                </a:solidFill>
              </a:rPr>
              <a:t>数据结构线性表</a:t>
            </a:r>
            <a:r>
              <a:rPr lang="zh-CN" altLang="zh-CN" dirty="0"/>
              <a:t>一章我们会更详细地介绍栈的性质使用方式。</a:t>
            </a:r>
            <a:endParaRPr lang="en-US" altLang="zh-CN" dirty="0"/>
          </a:p>
          <a:p>
            <a:r>
              <a:rPr lang="en-US" altLang="zh-CN" dirty="0"/>
              <a:t>h </a:t>
            </a:r>
            <a:r>
              <a:rPr lang="zh-CN" altLang="zh-CN" dirty="0"/>
              <a:t>数组里面的数字就是</a:t>
            </a:r>
            <a:r>
              <a:rPr lang="zh-CN" altLang="zh-CN" dirty="0">
                <a:solidFill>
                  <a:srgbClr val="ED7D31"/>
                </a:solidFill>
              </a:rPr>
              <a:t>卡特兰数</a:t>
            </a:r>
            <a:r>
              <a:rPr lang="zh-CN" altLang="zh-CN" dirty="0"/>
              <a:t>，前几项是</a:t>
            </a:r>
            <a:r>
              <a:rPr lang="en-US" altLang="zh-CN" dirty="0"/>
              <a:t> 1,1,2,5,14,42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卡特兰数有很多奇妙的性质，会在《进阶篇》中仔细讨论。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79125" y="3573373"/>
            <a:ext cx="518291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>
                <a:solidFill>
                  <a:srgbClr val="AF00DB"/>
                </a:solidFill>
                <a:latin typeface="Consolas"/>
              </a:rPr>
              <a:t>#include</a:t>
            </a:r>
            <a:r>
              <a:rPr lang="pt-BR" altLang="zh-CN" sz="1400">
                <a:solidFill>
                  <a:srgbClr val="A31515"/>
                </a:solidFill>
                <a:latin typeface="Consolas"/>
              </a:rPr>
              <a:t>&lt;cstdio&gt;</a:t>
            </a:r>
            <a:endParaRPr lang="pt-BR" altLang="zh-CN" sz="1400">
              <a:solidFill>
                <a:srgbClr val="000000"/>
              </a:solidFill>
              <a:latin typeface="Consolas"/>
            </a:endParaRPr>
          </a:p>
          <a:p>
            <a:r>
              <a:rPr lang="pt-BR" altLang="zh-CN" sz="14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pt-BR" altLang="zh-CN" sz="1400">
                <a:solidFill>
                  <a:srgbClr val="795E26"/>
                </a:solidFill>
                <a:latin typeface="Consolas"/>
              </a:rPr>
              <a:t>main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() {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altLang="zh-CN" sz="14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n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,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h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pt-BR" altLang="zh-CN" sz="1400">
                <a:solidFill>
                  <a:srgbClr val="098658"/>
                </a:solidFill>
                <a:latin typeface="Consolas"/>
              </a:rPr>
              <a:t>20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] = {</a:t>
            </a:r>
            <a:r>
              <a:rPr lang="pt-BR" altLang="zh-CN" sz="1400">
                <a:solidFill>
                  <a:srgbClr val="098658"/>
                </a:solidFill>
                <a:latin typeface="Consolas"/>
              </a:rPr>
              <a:t>1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, </a:t>
            </a:r>
            <a:r>
              <a:rPr lang="pt-BR" altLang="zh-CN" sz="1400">
                <a:solidFill>
                  <a:srgbClr val="098658"/>
                </a:solidFill>
                <a:latin typeface="Consolas"/>
              </a:rPr>
              <a:t>1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};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altLang="zh-CN" sz="1400">
                <a:solidFill>
                  <a:srgbClr val="795E26"/>
                </a:solidFill>
                <a:latin typeface="Consolas"/>
              </a:rPr>
              <a:t>scanf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(</a:t>
            </a:r>
            <a:r>
              <a:rPr lang="pt-BR" altLang="zh-CN" sz="1400">
                <a:solidFill>
                  <a:srgbClr val="A31515"/>
                </a:solidFill>
                <a:latin typeface="Consolas"/>
              </a:rPr>
              <a:t>"%d"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, &amp;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n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altLang="zh-CN" sz="1400">
                <a:solidFill>
                  <a:srgbClr val="AF00DB"/>
                </a:solidFill>
                <a:latin typeface="Consolas"/>
              </a:rPr>
              <a:t>for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(</a:t>
            </a:r>
            <a:r>
              <a:rPr lang="pt-BR" altLang="zh-CN" sz="14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= </a:t>
            </a:r>
            <a:r>
              <a:rPr lang="pt-BR" altLang="zh-CN" sz="1400">
                <a:solidFill>
                  <a:srgbClr val="098658"/>
                </a:solidFill>
                <a:latin typeface="Consolas"/>
              </a:rPr>
              <a:t>2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;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&lt;=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n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;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pt-BR" altLang="zh-CN" sz="1400">
                <a:solidFill>
                  <a:srgbClr val="AF00DB"/>
                </a:solidFill>
                <a:latin typeface="Consolas"/>
              </a:rPr>
              <a:t>for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(</a:t>
            </a:r>
            <a:r>
              <a:rPr lang="pt-BR" altLang="zh-CN" sz="1400">
                <a:solidFill>
                  <a:srgbClr val="0000FF"/>
                </a:solidFill>
                <a:latin typeface="Consolas"/>
              </a:rPr>
              <a:t>int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j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= </a:t>
            </a:r>
            <a:r>
              <a:rPr lang="pt-BR" altLang="zh-CN" sz="1400">
                <a:solidFill>
                  <a:srgbClr val="098658"/>
                </a:solidFill>
                <a:latin typeface="Consolas"/>
              </a:rPr>
              <a:t>0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;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j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&lt;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;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j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h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] +=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h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j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] *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h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i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-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j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- </a:t>
            </a:r>
            <a:r>
              <a:rPr lang="pt-BR" altLang="zh-CN" sz="1400">
                <a:solidFill>
                  <a:srgbClr val="098658"/>
                </a:solidFill>
                <a:latin typeface="Consolas"/>
              </a:rPr>
              <a:t>1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altLang="zh-CN" sz="1400">
                <a:solidFill>
                  <a:srgbClr val="795E26"/>
                </a:solidFill>
                <a:latin typeface="Consolas"/>
              </a:rPr>
              <a:t>printf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(</a:t>
            </a:r>
            <a:r>
              <a:rPr lang="pt-BR" altLang="zh-CN" sz="1400">
                <a:solidFill>
                  <a:srgbClr val="A31515"/>
                </a:solidFill>
                <a:latin typeface="Consolas"/>
              </a:rPr>
              <a:t>"%d"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, 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h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[</a:t>
            </a:r>
            <a:r>
              <a:rPr lang="pt-BR" altLang="zh-CN" sz="1400">
                <a:solidFill>
                  <a:srgbClr val="001080"/>
                </a:solidFill>
                <a:latin typeface="Consolas"/>
              </a:rPr>
              <a:t>n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]);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pt-BR" altLang="zh-CN" sz="1400">
                <a:solidFill>
                  <a:srgbClr val="AF00DB"/>
                </a:solidFill>
                <a:latin typeface="Consolas"/>
              </a:rPr>
              <a:t>return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pt-BR" altLang="zh-CN" sz="1400">
                <a:solidFill>
                  <a:srgbClr val="098658"/>
                </a:solidFill>
                <a:latin typeface="Consolas"/>
              </a:rPr>
              <a:t>0</a:t>
            </a:r>
            <a:r>
              <a:rPr lang="pt-BR" altLang="zh-CN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pt-BR" altLang="zh-CN" sz="1400">
                <a:solidFill>
                  <a:srgbClr val="000000"/>
                </a:solidFill>
                <a:latin typeface="Consolas"/>
              </a:rPr>
              <a:t>}</a:t>
            </a:r>
            <a:endParaRPr lang="pt-BR" altLang="zh-CN" sz="1400" b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36367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6073166" cy="1429808"/>
          </a:xfrm>
        </p:spPr>
        <p:txBody>
          <a:bodyPr/>
          <a:lstStyle/>
          <a:p>
            <a:r>
              <a:rPr lang="zh-CN" altLang="en-US"/>
              <a:t>递归思想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构造函数，这个函数在运行过程中调用自己，从而解决问题的思路被称为递归思想</a:t>
            </a:r>
            <a:r>
              <a:rPr lang="zh-CN" altLang="en-US" dirty="0"/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BCACB7-92F8-45DC-83CE-AF2068CA9546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P158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4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BBC8F2-7563-45CA-844F-C5A5B3F948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EFE8DF34-1F10-4284-9088-ADD4AAC8953A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数的计算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734017"/>
                <a:ext cx="7888626" cy="4442946"/>
              </a:xfrm>
            </p:spPr>
            <p:txBody>
              <a:bodyPr/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11.4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 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数的计算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（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洛谷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 P1028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NOIP2001 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普及组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/>
                  <a:t>给出自然数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≤1000)</m:t>
                    </m:r>
                  </m:oMath>
                </a14:m>
                <a:r>
                  <a:rPr lang="zh-CN" altLang="zh-CN" dirty="0"/>
                  <a:t>，最开始时数列中唯一的一项就是</a:t>
                </a:r>
                <a:r>
                  <a:rPr lang="en-US" altLang="zh-CN" dirty="0"/>
                  <a:t> n</a:t>
                </a:r>
                <a:r>
                  <a:rPr lang="zh-CN" altLang="zh-CN" dirty="0"/>
                  <a:t>，可以对这个数列进行操作，生成新的数列。请问最后能生成几种不同的数列？</a:t>
                </a:r>
                <a:endParaRPr lang="en-US" altLang="zh-CN" dirty="0"/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zh-CN" altLang="zh-CN" dirty="0"/>
                  <a:t>原数列直接</a:t>
                </a:r>
                <a:r>
                  <a:rPr lang="zh-CN" altLang="en-US" dirty="0"/>
                  <a:t>作</a:t>
                </a:r>
                <a:r>
                  <a:rPr lang="zh-CN" altLang="zh-CN" dirty="0"/>
                  <a:t>为一种合法的数列；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zh-CN" altLang="zh-CN" dirty="0"/>
                  <a:t>在原数列的末端加入一个自然数，但是</a:t>
                </a:r>
                <a:r>
                  <a:rPr lang="zh-CN" altLang="en-US" dirty="0"/>
                  <a:t>它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不能超过</a:t>
                </a:r>
                <a:r>
                  <a:rPr lang="zh-CN" altLang="zh-CN" dirty="0"/>
                  <a:t>该数列最后一个数字的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一半</a:t>
                </a:r>
                <a:r>
                  <a:rPr lang="zh-CN" altLang="zh-CN" dirty="0"/>
                  <a:t>；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zh-CN" altLang="zh-CN" dirty="0"/>
                  <a:t>加入自然数后的数列继续按此规则从第一条进行处理，直到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不能再加新元素</a:t>
                </a:r>
                <a:r>
                  <a:rPr lang="zh-CN" altLang="zh-CN" dirty="0"/>
                  <a:t>为止。</a:t>
                </a:r>
              </a:p>
              <a:p>
                <a:endParaRPr lang="en-US" altLang="zh-CN" dirty="0"/>
              </a:p>
              <a:p>
                <a:endParaRPr lang="zh-CN" altLang="en-US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734017"/>
                <a:ext cx="7888626" cy="4442946"/>
              </a:xfrm>
              <a:blipFill>
                <a:blip r:embed="rId3"/>
                <a:stretch>
                  <a:fillRect l="-927" t="-823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945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输入数字</a:t>
            </a:r>
            <a:r>
              <a:rPr lang="en-US" altLang="zh-CN" dirty="0"/>
              <a:t> 6</a:t>
            </a:r>
            <a:r>
              <a:rPr lang="zh-CN" altLang="en-US" dirty="0"/>
              <a:t>，可以生成以下数列：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6 </a:t>
            </a:r>
            <a:r>
              <a:rPr lang="en-US" altLang="zh-CN" dirty="0"/>
              <a:t>(</a:t>
            </a:r>
            <a:r>
              <a:rPr lang="zh-CN" altLang="en-US" dirty="0"/>
              <a:t>原数字）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6 1</a:t>
            </a:r>
            <a:r>
              <a:rPr lang="en-US" altLang="zh-CN" dirty="0"/>
              <a:t> </a:t>
            </a:r>
            <a:r>
              <a:rPr lang="zh-CN" altLang="en-US" dirty="0"/>
              <a:t>（在数列</a:t>
            </a:r>
            <a:r>
              <a:rPr lang="en-US" altLang="zh-CN" dirty="0"/>
              <a:t>1</a:t>
            </a:r>
            <a:r>
              <a:rPr lang="zh-CN" altLang="en-US" dirty="0"/>
              <a:t>后添加了</a:t>
            </a:r>
            <a:r>
              <a:rPr lang="en-US" altLang="zh-CN" dirty="0"/>
              <a:t>1</a:t>
            </a:r>
            <a:r>
              <a:rPr lang="zh-CN" altLang="en-US" dirty="0"/>
              <a:t>，无法再添加了）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6 2</a:t>
            </a:r>
            <a:r>
              <a:rPr lang="en-US" altLang="zh-CN" dirty="0"/>
              <a:t> </a:t>
            </a:r>
            <a:r>
              <a:rPr lang="zh-CN" altLang="en-US" dirty="0"/>
              <a:t>（在数列</a:t>
            </a:r>
            <a:r>
              <a:rPr lang="en-US" altLang="zh-CN" dirty="0"/>
              <a:t>1</a:t>
            </a:r>
            <a:r>
              <a:rPr lang="zh-CN" altLang="en-US" dirty="0"/>
              <a:t>后添加了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6 2 1</a:t>
            </a:r>
            <a:r>
              <a:rPr lang="zh-CN" altLang="en-US" dirty="0"/>
              <a:t>（在数列</a:t>
            </a:r>
            <a:r>
              <a:rPr lang="en-US" altLang="zh-CN" dirty="0"/>
              <a:t>3</a:t>
            </a:r>
            <a:r>
              <a:rPr lang="zh-CN" altLang="en-US" dirty="0"/>
              <a:t>后添加了</a:t>
            </a:r>
            <a:r>
              <a:rPr lang="en-US" altLang="zh-CN" dirty="0"/>
              <a:t>1</a:t>
            </a:r>
            <a:r>
              <a:rPr lang="zh-CN" altLang="en-US" dirty="0"/>
              <a:t>，无法再添加了）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6 3</a:t>
            </a:r>
            <a:r>
              <a:rPr lang="en-US" altLang="zh-CN" dirty="0"/>
              <a:t> </a:t>
            </a:r>
            <a:r>
              <a:rPr lang="zh-CN" altLang="en-US" dirty="0"/>
              <a:t>（在数列</a:t>
            </a:r>
            <a:r>
              <a:rPr lang="en-US" altLang="zh-CN" dirty="0"/>
              <a:t>1</a:t>
            </a:r>
            <a:r>
              <a:rPr lang="zh-CN" altLang="en-US" dirty="0"/>
              <a:t>后添加了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6 3 1</a:t>
            </a:r>
            <a:r>
              <a:rPr lang="en-US" altLang="zh-CN" dirty="0"/>
              <a:t> </a:t>
            </a:r>
            <a:r>
              <a:rPr lang="zh-CN" altLang="en-US" dirty="0"/>
              <a:t>（在数列</a:t>
            </a:r>
            <a:r>
              <a:rPr lang="en-US" altLang="zh-CN" dirty="0"/>
              <a:t>5</a:t>
            </a:r>
            <a:r>
              <a:rPr lang="zh-CN" altLang="en-US" dirty="0"/>
              <a:t>后添加了</a:t>
            </a:r>
            <a:r>
              <a:rPr lang="en-US" altLang="zh-CN" dirty="0"/>
              <a:t>1</a:t>
            </a:r>
            <a:r>
              <a:rPr lang="zh-CN" altLang="en-US" dirty="0"/>
              <a:t>，无法再添加了）</a:t>
            </a:r>
          </a:p>
          <a:p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6 3 2 </a:t>
            </a:r>
            <a:r>
              <a:rPr lang="zh-CN" altLang="en-US" dirty="0"/>
              <a:t>（在数列</a:t>
            </a:r>
            <a:r>
              <a:rPr lang="en-US" altLang="zh-CN" dirty="0"/>
              <a:t>5</a:t>
            </a:r>
            <a:r>
              <a:rPr lang="zh-CN" altLang="en-US" dirty="0"/>
              <a:t>后添加了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ED7D31"/>
                </a:solidFill>
              </a:rPr>
              <a:t>6 3 2 1</a:t>
            </a:r>
            <a:r>
              <a:rPr lang="zh-CN" altLang="en-US" dirty="0"/>
              <a:t>（在数列</a:t>
            </a:r>
            <a:r>
              <a:rPr lang="en-US" altLang="zh-CN" dirty="0"/>
              <a:t>7</a:t>
            </a:r>
            <a:r>
              <a:rPr lang="zh-CN" altLang="en-US" dirty="0"/>
              <a:t>后添加了</a:t>
            </a:r>
            <a:r>
              <a:rPr lang="en-US" altLang="zh-CN" dirty="0"/>
              <a:t>2</a:t>
            </a:r>
            <a:r>
              <a:rPr lang="zh-CN" altLang="en-US" dirty="0"/>
              <a:t>，无法再添加了）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84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数的计算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4997" y="1583730"/>
            <a:ext cx="7889531" cy="4472312"/>
          </a:xfrm>
        </p:spPr>
        <p:txBody>
          <a:bodyPr/>
          <a:lstStyle/>
          <a:p>
            <a:r>
              <a:rPr lang="zh-CN" altLang="zh-CN" dirty="0">
                <a:solidFill>
                  <a:srgbClr val="ED7D31"/>
                </a:solidFill>
              </a:rPr>
              <a:t>分析：</a:t>
            </a:r>
            <a:r>
              <a:rPr lang="zh-CN" altLang="en-US" dirty="0"/>
              <a:t>例如</a:t>
            </a:r>
            <a:r>
              <a:rPr lang="zh-CN" altLang="zh-CN" dirty="0"/>
              <a:t>数列最开始只有一个元素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8</a:t>
            </a:r>
            <a:r>
              <a:rPr lang="zh-CN" altLang="zh-CN" dirty="0"/>
              <a:t>，在末尾加入</a:t>
            </a:r>
            <a:r>
              <a:rPr lang="zh-CN" altLang="zh-CN" dirty="0">
                <a:solidFill>
                  <a:srgbClr val="ED7D31"/>
                </a:solidFill>
              </a:rPr>
              <a:t>一个</a:t>
            </a:r>
            <a:r>
              <a:rPr lang="zh-CN" altLang="zh-CN" dirty="0"/>
              <a:t>新元素，列表就变成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[8 4]</a:t>
            </a:r>
            <a:r>
              <a:rPr lang="zh-CN" altLang="en-US" dirty="0">
                <a:solidFill>
                  <a:srgbClr val="ED7D31"/>
                </a:solidFill>
              </a:rPr>
              <a:t>、</a:t>
            </a:r>
            <a:r>
              <a:rPr lang="en-US" altLang="zh-CN" dirty="0">
                <a:solidFill>
                  <a:srgbClr val="ED7D31"/>
                </a:solidFill>
              </a:rPr>
              <a:t>[8 3]</a:t>
            </a:r>
            <a:r>
              <a:rPr lang="zh-CN" altLang="zh-CN" dirty="0">
                <a:solidFill>
                  <a:srgbClr val="ED7D31"/>
                </a:solidFill>
              </a:rPr>
              <a:t>、</a:t>
            </a:r>
            <a:r>
              <a:rPr lang="en-US" altLang="zh-CN" dirty="0">
                <a:solidFill>
                  <a:srgbClr val="ED7D31"/>
                </a:solidFill>
              </a:rPr>
              <a:t>[8 2]</a:t>
            </a:r>
            <a:r>
              <a:rPr lang="zh-CN" altLang="zh-CN" dirty="0">
                <a:solidFill>
                  <a:srgbClr val="ED7D31"/>
                </a:solidFill>
              </a:rPr>
              <a:t>、</a:t>
            </a:r>
            <a:r>
              <a:rPr lang="en-US" altLang="zh-CN" dirty="0">
                <a:solidFill>
                  <a:srgbClr val="ED7D31"/>
                </a:solidFill>
              </a:rPr>
              <a:t>[8 1]</a:t>
            </a:r>
            <a:r>
              <a:rPr lang="zh-CN" altLang="zh-CN" dirty="0"/>
              <a:t>，算上</a:t>
            </a:r>
            <a:r>
              <a:rPr lang="en-US" altLang="zh-CN" dirty="0"/>
              <a:t> [8] </a:t>
            </a:r>
            <a:r>
              <a:rPr lang="zh-CN" altLang="zh-CN" dirty="0"/>
              <a:t>一共有</a:t>
            </a:r>
            <a:r>
              <a:rPr lang="en-US" altLang="zh-CN" dirty="0"/>
              <a:t> 5 </a:t>
            </a:r>
            <a:r>
              <a:rPr lang="zh-CN" altLang="zh-CN" dirty="0"/>
              <a:t>种情况。</a:t>
            </a:r>
            <a:endParaRPr lang="en-US" altLang="zh-CN" dirty="0"/>
          </a:p>
          <a:p>
            <a:r>
              <a:rPr lang="zh-CN" altLang="zh-CN" dirty="0"/>
              <a:t>计算更长的数列的方案数怎么办呢？</a:t>
            </a:r>
            <a:endParaRPr lang="en-US" altLang="zh-CN" dirty="0"/>
          </a:p>
          <a:p>
            <a:r>
              <a:rPr lang="zh-CN" altLang="zh-CN" dirty="0">
                <a:solidFill>
                  <a:srgbClr val="ED7D31"/>
                </a:solidFill>
              </a:rPr>
              <a:t>分别计算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en-US" altLang="zh-CN" dirty="0"/>
              <a:t>[4]</a:t>
            </a:r>
            <a:r>
              <a:rPr lang="zh-CN" altLang="en-US" dirty="0"/>
              <a:t>、</a:t>
            </a:r>
            <a:r>
              <a:rPr lang="en-US" altLang="zh-CN" dirty="0"/>
              <a:t>[3]</a:t>
            </a:r>
            <a:r>
              <a:rPr lang="zh-CN" altLang="zh-CN" dirty="0"/>
              <a:t>、</a:t>
            </a:r>
            <a:r>
              <a:rPr lang="en-US" altLang="zh-CN" dirty="0"/>
              <a:t>[2]</a:t>
            </a:r>
            <a:r>
              <a:rPr lang="zh-CN" altLang="zh-CN" dirty="0"/>
              <a:t>、</a:t>
            </a:r>
            <a:r>
              <a:rPr lang="en-US" altLang="zh-CN" dirty="0"/>
              <a:t>[1] </a:t>
            </a:r>
            <a:r>
              <a:rPr lang="zh-CN" altLang="zh-CN" dirty="0"/>
              <a:t>按照这样的操作能有几种情况，然后</a:t>
            </a:r>
            <a:r>
              <a:rPr lang="zh-CN" altLang="zh-CN" dirty="0">
                <a:solidFill>
                  <a:srgbClr val="ED7D31"/>
                </a:solidFill>
              </a:rPr>
              <a:t>累加</a:t>
            </a:r>
            <a:r>
              <a:rPr lang="zh-CN" altLang="zh-CN" dirty="0"/>
              <a:t>统计即可。以</a:t>
            </a:r>
            <a:r>
              <a:rPr lang="en-US" altLang="zh-CN" dirty="0"/>
              <a:t> 4 </a:t>
            </a:r>
            <a:r>
              <a:rPr lang="zh-CN" altLang="zh-CN" dirty="0"/>
              <a:t>开头（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、</a:t>
            </a:r>
            <a:r>
              <a:rPr lang="en-US" altLang="zh-CN" dirty="0"/>
              <a:t>1 </a:t>
            </a:r>
            <a:r>
              <a:rPr lang="zh-CN" altLang="zh-CN" dirty="0"/>
              <a:t>同理）的所有合法数列，都可以接续到</a:t>
            </a:r>
            <a:r>
              <a:rPr lang="en-US" altLang="zh-CN" dirty="0"/>
              <a:t> 8 </a:t>
            </a:r>
            <a:r>
              <a:rPr lang="zh-CN" altLang="zh-CN" dirty="0"/>
              <a:t>的后面。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409" y="4176881"/>
            <a:ext cx="2524352" cy="207059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3013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819" y="1717291"/>
            <a:ext cx="7889531" cy="4818975"/>
          </a:xfrm>
        </p:spPr>
        <p:txBody>
          <a:bodyPr>
            <a:normAutofit/>
          </a:bodyPr>
          <a:lstStyle/>
          <a:p>
            <a:r>
              <a:rPr lang="zh-CN" altLang="zh-CN" dirty="0"/>
              <a:t>原来是要解决</a:t>
            </a:r>
            <a:r>
              <a:rPr lang="en-US" altLang="zh-CN" dirty="0"/>
              <a:t> n=8 </a:t>
            </a:r>
            <a:r>
              <a:rPr lang="zh-CN" altLang="zh-CN" dirty="0"/>
              <a:t>的问题，现在</a:t>
            </a:r>
            <a:r>
              <a:rPr lang="zh-CN" altLang="zh-CN" dirty="0">
                <a:solidFill>
                  <a:srgbClr val="ED7D31"/>
                </a:solidFill>
              </a:rPr>
              <a:t>分解</a:t>
            </a:r>
            <a:r>
              <a:rPr lang="zh-CN" altLang="zh-CN" dirty="0"/>
              <a:t>成了四个规模更小但是</a:t>
            </a:r>
            <a:r>
              <a:rPr lang="zh-CN" altLang="zh-CN" dirty="0">
                <a:solidFill>
                  <a:srgbClr val="ED7D31"/>
                </a:solidFill>
              </a:rPr>
              <a:t>本质上是同样的子问题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直到</a:t>
            </a:r>
            <a:r>
              <a:rPr lang="en-US" altLang="zh-CN" dirty="0"/>
              <a:t> n=1 </a:t>
            </a:r>
            <a:r>
              <a:rPr lang="zh-CN" altLang="zh-CN" dirty="0"/>
              <a:t>时，没法继续分解，可以直接返回唯一一种数列，即</a:t>
            </a:r>
            <a:r>
              <a:rPr lang="en-US" altLang="zh-CN" dirty="0"/>
              <a:t> [1]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然后</a:t>
            </a:r>
            <a:r>
              <a:rPr lang="zh-CN" altLang="zh-CN" dirty="0">
                <a:solidFill>
                  <a:srgbClr val="ED7D31"/>
                </a:solidFill>
              </a:rPr>
              <a:t>返回</a:t>
            </a:r>
            <a:r>
              <a:rPr lang="zh-CN" altLang="zh-CN" dirty="0"/>
              <a:t>上一层（</a:t>
            </a:r>
            <a:r>
              <a:rPr lang="en-US" altLang="zh-CN" dirty="0"/>
              <a:t>n=2</a:t>
            </a:r>
            <a:r>
              <a:rPr lang="zh-CN" altLang="zh-CN" dirty="0"/>
              <a:t>）接收到所有小规模问题的答案，</a:t>
            </a:r>
            <a:r>
              <a:rPr lang="zh-CN" altLang="zh-CN" dirty="0">
                <a:solidFill>
                  <a:srgbClr val="ED7D31"/>
                </a:solidFill>
              </a:rPr>
              <a:t>合并统计</a:t>
            </a:r>
            <a:r>
              <a:rPr lang="zh-CN" altLang="zh-CN" dirty="0"/>
              <a:t>处理获得这个规模下的答案，再返回上一层</a:t>
            </a:r>
            <a:r>
              <a:rPr lang="en-US" altLang="zh-CN" dirty="0"/>
              <a:t>……</a:t>
            </a:r>
            <a:r>
              <a:rPr lang="zh-CN" altLang="zh-CN" dirty="0"/>
              <a:t>直到求得问题的解。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像这样构造函数，这个函数在运行过程中调用自己，从而解决问题的思路被称为</a:t>
            </a:r>
            <a:r>
              <a:rPr lang="zh-CN" altLang="zh-CN" dirty="0">
                <a:solidFill>
                  <a:srgbClr val="ED7D31"/>
                </a:solidFill>
              </a:rPr>
              <a:t>递归思想</a:t>
            </a:r>
            <a:r>
              <a:rPr lang="zh-CN" altLang="zh-CN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B1CA0C-F5DF-43AA-9D4C-385148B8E2DB}"/>
              </a:ext>
            </a:extLst>
          </p:cNvPr>
          <p:cNvSpPr/>
          <p:nvPr/>
        </p:nvSpPr>
        <p:spPr>
          <a:xfrm>
            <a:off x="1634422" y="3800513"/>
            <a:ext cx="5996867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795E26"/>
                </a:solidFill>
                <a:latin typeface="Consolas"/>
              </a:rPr>
              <a:t>sol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4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altLang="zh-CN" sz="1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 err="1">
                <a:solidFill>
                  <a:srgbClr val="001080"/>
                </a:solidFill>
                <a:latin typeface="Consolas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4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400" dirty="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&lt;= </a:t>
            </a:r>
            <a:r>
              <a:rPr lang="en-US" altLang="zh-CN" sz="14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/ </a:t>
            </a:r>
            <a:r>
              <a:rPr lang="en-US" altLang="zh-CN" sz="14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400" dirty="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400" dirty="0" err="1">
                <a:solidFill>
                  <a:srgbClr val="001080"/>
                </a:solidFill>
                <a:latin typeface="Consolas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altLang="zh-CN" sz="1400" dirty="0">
                <a:solidFill>
                  <a:srgbClr val="795E26"/>
                </a:solidFill>
                <a:latin typeface="Consolas"/>
              </a:rPr>
              <a:t>sol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400" dirty="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 dirty="0" err="1">
                <a:solidFill>
                  <a:srgbClr val="001080"/>
                </a:solidFill>
                <a:latin typeface="Consolas"/>
              </a:rPr>
              <a:t>ans</a:t>
            </a:r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38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数的计算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答案正确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，但是并不能通过本题：运行效率很低导致</a:t>
            </a:r>
            <a:r>
              <a:rPr lang="zh-CN" altLang="zh-CN" dirty="0">
                <a:solidFill>
                  <a:srgbClr val="ED7D31"/>
                </a:solidFill>
              </a:rPr>
              <a:t>程序超时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sol(2) </a:t>
            </a:r>
            <a:r>
              <a:rPr lang="zh-CN" altLang="zh-CN" dirty="0"/>
              <a:t>可能由</a:t>
            </a:r>
            <a:r>
              <a:rPr lang="en-US" altLang="zh-CN" dirty="0"/>
              <a:t> sol(4) </a:t>
            </a:r>
            <a:r>
              <a:rPr lang="zh-CN" altLang="zh-CN" dirty="0"/>
              <a:t>调用，也有可能被</a:t>
            </a:r>
            <a:r>
              <a:rPr lang="en-US" altLang="zh-CN" dirty="0"/>
              <a:t> sol(8) </a:t>
            </a:r>
            <a:r>
              <a:rPr lang="zh-CN" altLang="zh-CN" dirty="0"/>
              <a:t>调用，但是</a:t>
            </a:r>
            <a:r>
              <a:rPr lang="en-US" altLang="zh-CN" dirty="0"/>
              <a:t> sol(2) </a:t>
            </a:r>
            <a:r>
              <a:rPr lang="zh-CN" altLang="zh-CN" dirty="0"/>
              <a:t>的值固定不变，这里却被</a:t>
            </a:r>
            <a:r>
              <a:rPr lang="zh-CN" altLang="zh-CN" dirty="0">
                <a:solidFill>
                  <a:srgbClr val="ED7D31"/>
                </a:solidFill>
              </a:rPr>
              <a:t>重复运行</a:t>
            </a:r>
            <a:r>
              <a:rPr lang="zh-CN" altLang="zh-CN" dirty="0"/>
              <a:t>了很多次。</a:t>
            </a:r>
          </a:p>
          <a:p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开数组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f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f[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就是当问题规模为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的时候的答案。</a:t>
            </a:r>
            <a:r>
              <a:rPr lang="zh-CN" altLang="zh-CN" dirty="0">
                <a:solidFill>
                  <a:srgbClr val="ED7D31"/>
                </a:solidFill>
              </a:rPr>
              <a:t>初始化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-1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，说明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f[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zh-CN" altLang="zh-CN" dirty="0"/>
              <a:t>还</a:t>
            </a:r>
            <a:r>
              <a:rPr lang="zh-CN" altLang="zh-CN" dirty="0">
                <a:solidFill>
                  <a:srgbClr val="ED7D31"/>
                </a:solidFill>
              </a:rPr>
              <a:t>没有被计算</a:t>
            </a:r>
            <a:r>
              <a:rPr lang="zh-CN" altLang="zh-CN" dirty="0"/>
              <a:t>过。</a:t>
            </a:r>
            <a:endParaRPr lang="en-US" altLang="zh-CN" dirty="0"/>
          </a:p>
          <a:p>
            <a:r>
              <a:rPr lang="zh-CN" altLang="zh-CN" dirty="0"/>
              <a:t>使用同样的办法求解，如果发现已经计算过就</a:t>
            </a:r>
            <a:r>
              <a:rPr lang="zh-CN" altLang="zh-CN" dirty="0">
                <a:solidFill>
                  <a:srgbClr val="ED7D31"/>
                </a:solidFill>
              </a:rPr>
              <a:t>直接返回</a:t>
            </a:r>
            <a:r>
              <a:rPr lang="en-US" altLang="zh-CN" dirty="0">
                <a:solidFill>
                  <a:srgbClr val="ED7D31"/>
                </a:solidFill>
              </a:rPr>
              <a:t> f[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] </a:t>
            </a:r>
            <a:r>
              <a:rPr lang="zh-CN" altLang="zh-CN" dirty="0"/>
              <a:t>，否则</a:t>
            </a:r>
            <a:r>
              <a:rPr lang="zh-CN" altLang="en-US" dirty="0"/>
              <a:t>仍</a:t>
            </a:r>
            <a:r>
              <a:rPr lang="zh-CN" altLang="zh-CN" dirty="0"/>
              <a:t>递归</a:t>
            </a:r>
            <a:r>
              <a:rPr lang="zh-CN" altLang="zh-CN" dirty="0">
                <a:solidFill>
                  <a:schemeClr val="accent5">
                    <a:lumMod val="75000"/>
                  </a:schemeClr>
                </a:solidFill>
              </a:rPr>
              <a:t>计算，然后将结果存入数组中以便之后再次调用。</a:t>
            </a:r>
            <a:endParaRPr lang="zh-CN" altLang="zh-CN" dirty="0">
              <a:solidFill>
                <a:srgbClr val="ED7D31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EE6A44-4C63-46F4-85F8-CDDEB030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60" y="4634524"/>
            <a:ext cx="1688504" cy="13849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512428A-8C5E-4F34-9390-CA4010D07443}"/>
              </a:ext>
            </a:extLst>
          </p:cNvPr>
          <p:cNvSpPr/>
          <p:nvPr/>
        </p:nvSpPr>
        <p:spPr>
          <a:xfrm>
            <a:off x="2581169" y="4634525"/>
            <a:ext cx="2882654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1010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sol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] != 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&lt;=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/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 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+=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sol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x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] = 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ans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0B4901-9E66-48D0-ACA7-A2689667770C}"/>
              </a:ext>
            </a:extLst>
          </p:cNvPr>
          <p:cNvSpPr/>
          <p:nvPr/>
        </p:nvSpPr>
        <p:spPr>
          <a:xfrm>
            <a:off x="5584728" y="4634525"/>
            <a:ext cx="277469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()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cin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&gt;&gt;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 err="1">
                <a:solidFill>
                  <a:srgbClr val="795E26"/>
                </a:solidFill>
                <a:latin typeface="Consolas"/>
              </a:rPr>
              <a:t>memset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 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] =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sol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 err="1">
                <a:solidFill>
                  <a:srgbClr val="795E26"/>
                </a:solidFill>
                <a:latin typeface="Consolas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5F2B117-73E1-4F50-BBAE-4FE4CAE2BAB0}"/>
              </a:ext>
            </a:extLst>
          </p:cNvPr>
          <p:cNvSpPr/>
          <p:nvPr/>
        </p:nvSpPr>
        <p:spPr>
          <a:xfrm>
            <a:off x="914402" y="5394471"/>
            <a:ext cx="231420" cy="549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A57010-734B-4875-9DDF-6EE4A66B8CFE}"/>
              </a:ext>
            </a:extLst>
          </p:cNvPr>
          <p:cNvSpPr/>
          <p:nvPr/>
        </p:nvSpPr>
        <p:spPr>
          <a:xfrm>
            <a:off x="1817514" y="5094228"/>
            <a:ext cx="231420" cy="549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82C1F3-E34D-48BD-9220-F4A8E602D7E6}"/>
              </a:ext>
            </a:extLst>
          </p:cNvPr>
          <p:cNvSpPr txBox="1"/>
          <p:nvPr/>
        </p:nvSpPr>
        <p:spPr>
          <a:xfrm>
            <a:off x="1379226" y="56501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重复计算</a:t>
            </a:r>
          </a:p>
        </p:txBody>
      </p:sp>
    </p:spTree>
    <p:extLst>
      <p:ext uri="{BB962C8B-B14F-4D97-AF65-F5344CB8AC3E}">
        <p14:creationId xmlns:p14="http://schemas.microsoft.com/office/powerpoint/2010/main" val="3830515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数的计算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这样的话每个数字最多只会只计算一次，因为一旦计算完成就会被存下来，便于日后使用。这样的思想被称为</a:t>
            </a:r>
            <a:r>
              <a:rPr lang="zh-CN" altLang="zh-CN" dirty="0">
                <a:solidFill>
                  <a:srgbClr val="ED7D31"/>
                </a:solidFill>
              </a:rPr>
              <a:t>记忆化搜索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有的同学发现本题可以写出递推式</a:t>
            </a:r>
            <a:r>
              <a:rPr lang="en-US" altLang="zh-CN" dirty="0">
                <a:solidFill>
                  <a:srgbClr val="ED7D31"/>
                </a:solidFill>
              </a:rPr>
              <a:t> f[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] = 1 + f[1] + f[2] .. + f[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/2]</a:t>
            </a:r>
            <a:r>
              <a:rPr lang="zh-CN" altLang="zh-CN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f[1] = 1</a:t>
            </a:r>
            <a:r>
              <a:rPr lang="zh-CN" altLang="zh-CN" dirty="0"/>
              <a:t>。请感兴趣的读者尝试使用</a:t>
            </a:r>
            <a:r>
              <a:rPr lang="zh-CN" altLang="zh-CN" dirty="0">
                <a:solidFill>
                  <a:srgbClr val="ED7D31"/>
                </a:solidFill>
              </a:rPr>
              <a:t>递推</a:t>
            </a:r>
            <a:r>
              <a:rPr lang="zh-CN" altLang="zh-CN" dirty="0"/>
              <a:t>求解本题。</a:t>
            </a:r>
            <a:endParaRPr lang="en-US" altLang="zh-CN" dirty="0"/>
          </a:p>
          <a:p>
            <a:r>
              <a:rPr lang="zh-CN" altLang="zh-CN" dirty="0"/>
              <a:t>有的情况下进行递推，需要求出</a:t>
            </a:r>
            <a:r>
              <a:rPr lang="zh-CN" altLang="zh-CN" dirty="0">
                <a:solidFill>
                  <a:srgbClr val="ED7D31"/>
                </a:solidFill>
              </a:rPr>
              <a:t>初始条件</a:t>
            </a:r>
            <a:r>
              <a:rPr lang="zh-CN" altLang="zh-CN" dirty="0"/>
              <a:t>，还需要确定</a:t>
            </a:r>
            <a:r>
              <a:rPr lang="zh-CN" altLang="zh-CN" dirty="0">
                <a:solidFill>
                  <a:srgbClr val="ED7D31"/>
                </a:solidFill>
              </a:rPr>
              <a:t>递推顺序</a:t>
            </a:r>
            <a:r>
              <a:rPr lang="zh-CN" altLang="en-US" dirty="0">
                <a:solidFill>
                  <a:srgbClr val="ED7D31"/>
                </a:solidFill>
              </a:rPr>
              <a:t>、</a:t>
            </a:r>
            <a:r>
              <a:rPr lang="zh-CN" altLang="zh-CN" dirty="0"/>
              <a:t>所以这时使用递归思想会容易一些。</a:t>
            </a:r>
            <a:endParaRPr lang="zh-CN" altLang="zh-CN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256920-7EC7-4414-8277-18687CFAC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257" y="4273280"/>
            <a:ext cx="2521232" cy="20680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CE72BC7-BB4D-4480-9504-98540CD07044}"/>
              </a:ext>
            </a:extLst>
          </p:cNvPr>
          <p:cNvSpPr/>
          <p:nvPr/>
        </p:nvSpPr>
        <p:spPr>
          <a:xfrm>
            <a:off x="3487314" y="5408014"/>
            <a:ext cx="345551" cy="819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B20F9C-79ED-4D59-953A-1DB7D35ABA62}"/>
              </a:ext>
            </a:extLst>
          </p:cNvPr>
          <p:cNvSpPr/>
          <p:nvPr/>
        </p:nvSpPr>
        <p:spPr>
          <a:xfrm>
            <a:off x="4852751" y="4959699"/>
            <a:ext cx="345551" cy="819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8CA337-C7B3-4A97-884A-B255CAE43F8E}"/>
              </a:ext>
            </a:extLst>
          </p:cNvPr>
          <p:cNvSpPr txBox="1"/>
          <p:nvPr/>
        </p:nvSpPr>
        <p:spPr>
          <a:xfrm>
            <a:off x="4198310" y="59309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重复利用结果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24B962-0CAE-40FF-AD8D-6D98B7D6DE87}"/>
              </a:ext>
            </a:extLst>
          </p:cNvPr>
          <p:cNvCxnSpPr>
            <a:cxnSpLocks/>
          </p:cNvCxnSpPr>
          <p:nvPr/>
        </p:nvCxnSpPr>
        <p:spPr>
          <a:xfrm flipV="1">
            <a:off x="3730978" y="5118050"/>
            <a:ext cx="1252162" cy="509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95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453967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11.5 Function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P1464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/>
              </a:p>
              <a:p>
                <a:r>
                  <a:rPr lang="en-US" altLang="zh-CN" dirty="0" err="1"/>
                  <a:t>对于一个</a:t>
                </a:r>
                <a:r>
                  <a:rPr lang="en-US" altLang="zh-CN" dirty="0" err="1">
                    <a:solidFill>
                      <a:srgbClr val="ED7D31"/>
                    </a:solidFill>
                  </a:rPr>
                  <a:t>递归函数</a:t>
                </a:r>
                <a:r>
                  <a:rPr lang="en-US" altLang="zh-CN" dirty="0"/>
                  <a:t> w(</a:t>
                </a:r>
                <a:r>
                  <a:rPr lang="en-US" altLang="zh-CN" dirty="0" err="1"/>
                  <a:t>a,b,c</a:t>
                </a:r>
                <a:r>
                  <a:rPr lang="en-US" altLang="zh-CN" dirty="0"/>
                  <a:t>)：</a:t>
                </a:r>
                <a:endParaRPr lang="zh-CN" altLang="zh-CN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≤0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≤0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𝑐</m:t>
                    </m:r>
                    <m:r>
                      <a:rPr lang="en-US" altLang="zh-CN" i="1">
                        <a:latin typeface="Cambria Math"/>
                      </a:rPr>
                      <m:t>≤0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返回值</a:t>
                </a:r>
                <a:r>
                  <a:rPr lang="en-US" altLang="zh-CN" dirty="0"/>
                  <a:t> 1</a:t>
                </a:r>
                <a:r>
                  <a:rPr lang="zh-CN" altLang="zh-CN" dirty="0"/>
                  <a:t>；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&gt;20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或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&gt;20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或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&gt;20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返回 </a:t>
                </a:r>
                <a:r>
                  <a:rPr lang="en-US" altLang="zh-CN" dirty="0"/>
                  <a:t>w(20,20,20)</a:t>
                </a:r>
                <a:r>
                  <a:rPr lang="zh-CN" altLang="zh-CN" dirty="0"/>
                  <a:t>；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并且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返回 </a:t>
                </a:r>
                <a:r>
                  <a:rPr lang="en-US" altLang="zh-CN" dirty="0"/>
                  <a:t>w(a,b,c−1)+w(a,b−1,c−1)−w(a,b−1,c)</a:t>
                </a:r>
                <a:r>
                  <a:rPr lang="zh-CN" altLang="zh-CN" dirty="0"/>
                  <a:t>；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zh-CN" altLang="zh-CN" dirty="0"/>
                  <a:t>其它情况返回 </a:t>
                </a:r>
                <a:r>
                  <a:rPr lang="en-US" altLang="zh-CN" dirty="0"/>
                  <a:t>w(a−1,b,c)+w(a−1,b−1,c)+w(a−1,b,c−1)−w(a−1,b−1,c−1)</a:t>
                </a:r>
                <a:r>
                  <a:rPr lang="zh-CN" altLang="zh-CN" dirty="0"/>
                  <a:t>；</a:t>
                </a:r>
                <a:endParaRPr lang="en-US" altLang="zh-CN" dirty="0"/>
              </a:p>
              <a:p>
                <a:r>
                  <a:rPr lang="en-US" altLang="zh-CN" dirty="0" err="1"/>
                  <a:t>给出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a,b,c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要求输出</a:t>
                </a:r>
                <a:r>
                  <a:rPr lang="en-US" altLang="zh-CN" dirty="0"/>
                  <a:t> w(</a:t>
                </a:r>
                <a:r>
                  <a:rPr lang="en-US" altLang="zh-CN" dirty="0" err="1"/>
                  <a:t>a,b,c</a:t>
                </a:r>
                <a:r>
                  <a:rPr lang="en-US" altLang="zh-CN" dirty="0"/>
                  <a:t>)。</a:t>
                </a:r>
                <a:r>
                  <a:rPr lang="en-US" altLang="zh-CN" dirty="0" err="1"/>
                  <a:t>输入的数据在</a:t>
                </a:r>
                <a:r>
                  <a:rPr lang="en-US" altLang="zh-CN" dirty="0"/>
                  <a:t> long </a:t>
                </a:r>
                <a:r>
                  <a:rPr lang="en-US" altLang="zh-CN" dirty="0" err="1"/>
                  <a:t>long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范围内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4539670"/>
              </a:xfrm>
              <a:blipFill>
                <a:blip r:embed="rId2"/>
                <a:stretch>
                  <a:fillRect l="-927" t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575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937508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rgbClr val="ED7D31"/>
                </a:solidFill>
              </a:rPr>
              <a:t>分析：</a:t>
            </a:r>
            <a:r>
              <a:rPr lang="zh-CN" altLang="zh-CN" dirty="0"/>
              <a:t>如果输入数据不在</a:t>
            </a:r>
            <a:r>
              <a:rPr lang="en-US" altLang="zh-CN" dirty="0"/>
              <a:t> (0,20] </a:t>
            </a:r>
            <a:r>
              <a:rPr lang="zh-CN" altLang="zh-CN" dirty="0"/>
              <a:t>这个范围内，强制返回</a:t>
            </a:r>
            <a:r>
              <a:rPr lang="en-US" altLang="zh-CN" dirty="0"/>
              <a:t> 1 </a:t>
            </a:r>
            <a:r>
              <a:rPr lang="zh-CN" altLang="zh-CN" dirty="0"/>
              <a:t>或者</a:t>
            </a:r>
            <a:r>
              <a:rPr lang="en-US" altLang="zh-CN" dirty="0"/>
              <a:t> w(20,20,20)</a:t>
            </a:r>
            <a:r>
              <a:rPr lang="zh-CN" altLang="zh-CN" dirty="0"/>
              <a:t>。根据题意写函数</a:t>
            </a:r>
            <a:r>
              <a:rPr lang="zh-CN" altLang="en-US" dirty="0"/>
              <a:t>，</a:t>
            </a:r>
            <a:r>
              <a:rPr lang="zh-CN" altLang="zh-CN" dirty="0"/>
              <a:t>建立数组</a:t>
            </a:r>
            <a:r>
              <a:rPr lang="zh-CN" altLang="en-US" dirty="0"/>
              <a:t>记录</a:t>
            </a:r>
            <a:r>
              <a:rPr lang="en-US" altLang="zh-CN" dirty="0"/>
              <a:t> w </a:t>
            </a:r>
            <a:r>
              <a:rPr lang="zh-CN" altLang="zh-CN" dirty="0"/>
              <a:t>的值</a:t>
            </a:r>
            <a:r>
              <a:rPr lang="zh-CN" altLang="en-US" dirty="0"/>
              <a:t>进行</a:t>
            </a:r>
            <a:r>
              <a:rPr lang="zh-CN" altLang="en-US" dirty="0">
                <a:solidFill>
                  <a:srgbClr val="ED7D31"/>
                </a:solidFill>
              </a:rPr>
              <a:t>记忆化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本题输出答案的大小并不好估计，可以先尝试使用</a:t>
            </a:r>
            <a:r>
              <a:rPr lang="en-US" altLang="zh-CN" dirty="0"/>
              <a:t> long </a:t>
            </a:r>
            <a:r>
              <a:rPr lang="en-US" altLang="zh-CN" dirty="0" err="1"/>
              <a:t>long</a:t>
            </a:r>
            <a:r>
              <a:rPr lang="en-US" altLang="zh-CN" dirty="0"/>
              <a:t> </a:t>
            </a:r>
            <a:r>
              <a:rPr lang="zh-CN" altLang="zh-CN" dirty="0"/>
              <a:t>类型，但是尝试几个输入后发现即使用</a:t>
            </a:r>
            <a:r>
              <a:rPr lang="en-US" altLang="zh-CN" dirty="0"/>
              <a:t> int </a:t>
            </a:r>
            <a:r>
              <a:rPr lang="zh-CN" altLang="zh-CN" dirty="0"/>
              <a:t>类型也可以通过。</a:t>
            </a:r>
            <a:endParaRPr lang="en-US" altLang="zh-CN" dirty="0"/>
          </a:p>
          <a:p>
            <a:r>
              <a:rPr lang="zh-CN" altLang="zh-CN" dirty="0"/>
              <a:t>本题也可以使用</a:t>
            </a:r>
            <a:r>
              <a:rPr lang="zh-CN" altLang="zh-CN" dirty="0">
                <a:solidFill>
                  <a:srgbClr val="ED7D31"/>
                </a:solidFill>
              </a:rPr>
              <a:t>递推</a:t>
            </a:r>
            <a:r>
              <a:rPr lang="zh-CN" altLang="zh-CN" dirty="0"/>
              <a:t>方法，只是边界问题和枚举顺序稍不好处理，感兴趣的读者可以自己尝试使用递推实现本题。</a:t>
            </a: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8D0E17-8B41-40FF-8486-9AF21CCE0588}"/>
              </a:ext>
            </a:extLst>
          </p:cNvPr>
          <p:cNvSpPr/>
          <p:nvPr/>
        </p:nvSpPr>
        <p:spPr>
          <a:xfrm>
            <a:off x="1114188" y="2596757"/>
            <a:ext cx="6912791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25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25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][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25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a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b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200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 err="1">
                <a:solidFill>
                  <a:srgbClr val="0000FF"/>
                </a:solidFill>
                <a:latin typeface="Consolas"/>
              </a:rPr>
              <a:t>long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c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 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(a &lt;=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|| b &lt;=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|| c &lt;=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(a &gt;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|| b &gt;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|| c &gt;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(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[a][b][c] != 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[a][b][c];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(a &lt; b &amp;&amp; b &lt; c)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[a][b][c] =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(a,b,c-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)+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(a,b-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,c-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)-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(a,b-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,c);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[a][b][c] = 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(a-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,b,c)+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(a-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,b-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,c)+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(a-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,b,c-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)-</a:t>
            </a:r>
            <a:r>
              <a:rPr lang="en-US" altLang="zh-CN" sz="1200" dirty="0">
                <a:solidFill>
                  <a:srgbClr val="795E26"/>
                </a:solidFill>
                <a:latin typeface="Consolas"/>
              </a:rPr>
              <a:t>w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(a-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,b-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,c-</a:t>
            </a:r>
            <a:r>
              <a:rPr lang="en-US" altLang="zh-CN" sz="12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200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200" dirty="0">
                <a:solidFill>
                  <a:srgbClr val="001080"/>
                </a:solidFill>
                <a:latin typeface="Consolas"/>
              </a:rPr>
              <a:t>f</a:t>
            </a:r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[a][b][c];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0140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外星密码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11.6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外星密码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(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P1928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/>
                  <a:t>有一种压缩字符串的方式：对于连续的</a:t>
                </a:r>
                <a:r>
                  <a:rPr lang="en-US" altLang="zh-CN" dirty="0"/>
                  <a:t> D(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2≤</m:t>
                    </m:r>
                    <m:r>
                      <a:rPr lang="en-US" altLang="zh-CN" i="1">
                        <a:latin typeface="Cambria Math"/>
                      </a:rPr>
                      <m:t>𝐷</m:t>
                    </m:r>
                    <m:r>
                      <a:rPr lang="en-US" altLang="zh-CN" i="1">
                        <a:latin typeface="Cambria Math"/>
                      </a:rPr>
                      <m:t>≤99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zh-CN" altLang="zh-CN" dirty="0"/>
                  <a:t>个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相同</a:t>
                </a:r>
                <a:r>
                  <a:rPr lang="zh-CN" altLang="zh-CN" dirty="0"/>
                  <a:t>的子串</a:t>
                </a:r>
                <a:r>
                  <a:rPr lang="en-US" altLang="zh-CN" dirty="0"/>
                  <a:t> X </a:t>
                </a:r>
                <a:r>
                  <a:rPr lang="zh-CN" altLang="zh-CN" dirty="0"/>
                  <a:t>会压缩为</a:t>
                </a:r>
                <a:r>
                  <a:rPr lang="en-US" altLang="zh-CN" dirty="0"/>
                  <a:t> "[DX]" </a:t>
                </a:r>
                <a:r>
                  <a:rPr lang="zh-CN" altLang="zh-CN" dirty="0"/>
                  <a:t>的形式，而</a:t>
                </a:r>
                <a:r>
                  <a:rPr lang="en-US" altLang="zh-CN" dirty="0"/>
                  <a:t> X </a:t>
                </a:r>
                <a:r>
                  <a:rPr lang="zh-CN" altLang="zh-CN" dirty="0"/>
                  <a:t>可能可以进行进一步的压缩。</a:t>
                </a:r>
                <a:endParaRPr lang="en-US" altLang="zh-CN" dirty="0"/>
              </a:p>
              <a:p>
                <a:r>
                  <a:rPr lang="zh-CN" altLang="zh-CN" dirty="0"/>
                  <a:t>比如说字符串</a:t>
                </a:r>
                <a:r>
                  <a:rPr lang="en-US" altLang="zh-CN" dirty="0"/>
                  <a:t> CBCBCBCB </a:t>
                </a:r>
                <a:r>
                  <a:rPr lang="zh-CN" altLang="en-US" dirty="0"/>
                  <a:t>可以</a:t>
                </a:r>
                <a:r>
                  <a:rPr lang="zh-CN" altLang="zh-CN" dirty="0"/>
                  <a:t>压缩为</a:t>
                </a:r>
                <a:r>
                  <a:rPr lang="en-US" altLang="zh-CN" dirty="0"/>
                  <a:t>[4CB]</a:t>
                </a:r>
                <a:r>
                  <a:rPr lang="zh-CN" altLang="zh-CN" dirty="0"/>
                  <a:t>或者</a:t>
                </a:r>
                <a:r>
                  <a:rPr lang="en-US" altLang="zh-CN" dirty="0"/>
                  <a:t>[2[2CB]]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现给出压缩后的字符串，求压缩前的字符串原文。</a:t>
                </a:r>
                <a:endParaRPr lang="en-US" altLang="zh-CN" dirty="0"/>
              </a:p>
              <a:p>
                <a:r>
                  <a:rPr lang="en-US" altLang="zh-CN" dirty="0"/>
                  <a:t>[2[2CB]] = [2CB][2CB] = CBCBCBCB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56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外星密码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ED7D31"/>
                </a:solidFill>
              </a:rPr>
              <a:t>分析：</a:t>
            </a:r>
            <a:r>
              <a:rPr lang="zh-CN" altLang="zh-CN" dirty="0"/>
              <a:t>假设只有一层方括号，那只需要找到方括号，就可以将该部分还原。</a:t>
            </a:r>
            <a:endParaRPr lang="en-US" altLang="zh-CN" dirty="0"/>
          </a:p>
          <a:p>
            <a:r>
              <a:rPr lang="zh-CN" altLang="zh-CN" dirty="0"/>
              <a:t>如果方括号的</a:t>
            </a:r>
            <a:r>
              <a:rPr lang="en-US" altLang="zh-CN" dirty="0"/>
              <a:t>“</a:t>
            </a:r>
            <a:r>
              <a:rPr lang="zh-CN" altLang="zh-CN" dirty="0"/>
              <a:t>重复部分</a:t>
            </a:r>
            <a:r>
              <a:rPr lang="en-US" altLang="zh-CN" dirty="0"/>
              <a:t>”</a:t>
            </a:r>
            <a:r>
              <a:rPr lang="zh-CN" altLang="zh-CN" dirty="0"/>
              <a:t>里还有方括号呢？没关系，设法把里面的方括号</a:t>
            </a:r>
            <a:r>
              <a:rPr lang="zh-CN" altLang="zh-CN" dirty="0">
                <a:solidFill>
                  <a:srgbClr val="ED7D31"/>
                </a:solidFill>
              </a:rPr>
              <a:t>继续展开</a:t>
            </a:r>
            <a:r>
              <a:rPr lang="zh-CN" altLang="zh-CN" dirty="0"/>
              <a:t>即可。因此可以写成</a:t>
            </a:r>
            <a:r>
              <a:rPr lang="zh-CN" altLang="zh-CN" dirty="0">
                <a:solidFill>
                  <a:srgbClr val="ED7D31"/>
                </a:solidFill>
              </a:rPr>
              <a:t>递归</a:t>
            </a:r>
            <a:r>
              <a:rPr lang="zh-CN" altLang="zh-CN" dirty="0"/>
              <a:t>函数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 err="1"/>
              <a:t>字符串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ABF[4RA[2A]B[3C]] </a:t>
            </a:r>
            <a:r>
              <a:rPr lang="zh-CN" altLang="en-US" dirty="0"/>
              <a:t>的</a:t>
            </a:r>
            <a:r>
              <a:rPr lang="en-US" altLang="zh-CN" dirty="0" err="1"/>
              <a:t>展开</a:t>
            </a:r>
            <a:r>
              <a:rPr lang="zh-CN" altLang="en-US" dirty="0"/>
              <a:t>如图</a:t>
            </a:r>
            <a:r>
              <a:rPr lang="en-US" altLang="zh-CN" dirty="0"/>
              <a:t>：</a:t>
            </a:r>
            <a:endParaRPr lang="zh-CN" altLang="zh-CN" dirty="0"/>
          </a:p>
        </p:txBody>
      </p:sp>
      <p:pic>
        <p:nvPicPr>
          <p:cNvPr id="4" name="Picture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630105" y="4061250"/>
            <a:ext cx="3883789" cy="1791806"/>
          </a:xfrm>
          <a:prstGeom prst="rect">
            <a:avLst/>
          </a:prstGeom>
          <a:noFill/>
          <a:ln w="9525">
            <a:solidFill>
              <a:schemeClr val="accent1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618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D841AB-E2CA-471C-8FBD-E200A5E2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本章知识导图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113" y="1965345"/>
            <a:ext cx="6011774" cy="35557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3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外星密码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4434" y="1569468"/>
            <a:ext cx="6952300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 altLang="zh-CN" sz="1400">
                <a:solidFill>
                  <a:srgbClr val="A31515"/>
                </a:solidFill>
                <a:latin typeface="Consolas"/>
              </a:rPr>
              <a:t>&lt;iostream&gt;</a:t>
            </a:r>
            <a:endParaRPr lang="en-US" altLang="zh-CN" sz="140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nsolas"/>
              </a:rPr>
              <a:t>#include</a:t>
            </a:r>
            <a:r>
              <a:rPr lang="en-US" altLang="zh-CN" sz="1400">
                <a:solidFill>
                  <a:srgbClr val="A31515"/>
                </a:solidFill>
                <a:latin typeface="Consolas"/>
              </a:rPr>
              <a:t>&lt;string&gt;</a:t>
            </a:r>
            <a:endParaRPr lang="en-US" altLang="zh-CN" sz="140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>
                <a:solidFill>
                  <a:srgbClr val="267F99"/>
                </a:solidFill>
                <a:latin typeface="Consolas"/>
              </a:rPr>
              <a:t>string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expand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()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string s = </a:t>
            </a:r>
            <a:r>
              <a:rPr lang="en-US" altLang="zh-CN" sz="1400">
                <a:solidFill>
                  <a:srgbClr val="A31515"/>
                </a:solidFill>
                <a:latin typeface="Consolas"/>
              </a:rPr>
              <a:t>""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, X;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c; </a:t>
            </a:r>
            <a:r>
              <a:rPr lang="en-US" altLang="zh-CN" sz="14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D;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(cin &gt;&gt; c) {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持续读入字符，直到全部读完</a:t>
            </a:r>
            <a:endParaRPr lang="zh-CN" altLang="en-US" sz="140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(c == </a:t>
            </a:r>
            <a:r>
              <a:rPr lang="en-US" altLang="zh-CN" sz="1400">
                <a:solidFill>
                  <a:srgbClr val="A31515"/>
                </a:solidFill>
                <a:latin typeface="Consolas"/>
              </a:rPr>
              <a:t>'['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) {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 // 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发现一个压缩区</a:t>
            </a:r>
            <a:endParaRPr lang="zh-CN" altLang="en-US" sz="140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cin &gt;&gt; D;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 // 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读入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D</a:t>
            </a:r>
            <a:endParaRPr lang="en-US" altLang="zh-CN" sz="140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        X =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expand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();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 // 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递归地读入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X</a:t>
            </a:r>
            <a:endParaRPr lang="en-US" altLang="zh-CN" sz="140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while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(D--) s += X;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 // 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重复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D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次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X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并进行拼接</a:t>
            </a:r>
            <a:endParaRPr lang="zh-CN" altLang="en-US" sz="140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400">
                <a:solidFill>
                  <a:srgbClr val="008000"/>
                </a:solidFill>
                <a:latin typeface="Consolas"/>
              </a:rPr>
              <a:t>            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// 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上面不能写成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while (n--) s+=read();</a:t>
            </a:r>
            <a:endParaRPr lang="en-US" altLang="zh-CN" sz="140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    } 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if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(c == </a:t>
            </a:r>
            <a:r>
              <a:rPr lang="en-US" altLang="zh-CN" sz="1400">
                <a:solidFill>
                  <a:srgbClr val="A31515"/>
                </a:solidFill>
                <a:latin typeface="Consolas"/>
              </a:rPr>
              <a:t>']'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) 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    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s;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 // 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压缩区结束，返回已经处理好的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X</a:t>
            </a:r>
            <a:endParaRPr lang="en-US" altLang="zh-CN" sz="140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else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s += c;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 // 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如果不是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'['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和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']'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，那还是</a:t>
            </a:r>
            <a:r>
              <a:rPr lang="en-US" altLang="zh-CN" sz="1400">
                <a:solidFill>
                  <a:srgbClr val="008000"/>
                </a:solidFill>
                <a:latin typeface="Consolas"/>
              </a:rPr>
              <a:t>X</a:t>
            </a:r>
            <a:r>
              <a:rPr lang="zh-CN" altLang="en-US" sz="1400">
                <a:solidFill>
                  <a:srgbClr val="008000"/>
                </a:solidFill>
                <a:latin typeface="Consolas"/>
              </a:rPr>
              <a:t>的字符，加进去即可</a:t>
            </a:r>
            <a:endParaRPr lang="zh-CN" altLang="en-US" sz="1400">
              <a:solidFill>
                <a:srgbClr val="000000"/>
              </a:solidFill>
              <a:latin typeface="Consolas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s;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altLang="zh-CN" sz="1400">
                <a:solidFill>
                  <a:srgbClr val="0000FF"/>
                </a:solidFill>
                <a:latin typeface="Consolas"/>
              </a:rPr>
              <a:t>int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main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() {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cout &lt;&lt; </a:t>
            </a:r>
            <a:r>
              <a:rPr lang="en-US" altLang="zh-CN" sz="1400">
                <a:solidFill>
                  <a:srgbClr val="795E26"/>
                </a:solidFill>
                <a:latin typeface="Consolas"/>
              </a:rPr>
              <a:t>expand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altLang="zh-CN" sz="140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 </a:t>
            </a:r>
            <a:r>
              <a:rPr lang="en-US" altLang="zh-CN" sz="1400">
                <a:solidFill>
                  <a:srgbClr val="098658"/>
                </a:solidFill>
                <a:latin typeface="Consolas"/>
              </a:rPr>
              <a:t>0</a:t>
            </a:r>
            <a:r>
              <a:rPr lang="en-US" altLang="zh-CN" sz="140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8755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课后习题与实验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855BCD-B376-4A04-A2D7-107554CD2281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P162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49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递推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需要确定</a:t>
            </a:r>
            <a:r>
              <a:rPr lang="zh-CN" altLang="en-US" dirty="0">
                <a:solidFill>
                  <a:srgbClr val="ED7D31"/>
                </a:solidFill>
              </a:rPr>
              <a:t>递推式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ED7D31"/>
                </a:solidFill>
              </a:rPr>
              <a:t>初始（边界）条件</a:t>
            </a:r>
            <a:r>
              <a:rPr lang="zh-CN" altLang="en-US" dirty="0"/>
              <a:t>，从微观到宏观。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递归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将一个大的任务</a:t>
            </a:r>
            <a:r>
              <a:rPr lang="zh-CN" altLang="zh-CN" dirty="0">
                <a:solidFill>
                  <a:srgbClr val="ED7D31"/>
                </a:solidFill>
              </a:rPr>
              <a:t>分解</a:t>
            </a:r>
            <a:r>
              <a:rPr lang="zh-CN" altLang="zh-CN" dirty="0"/>
              <a:t>成若干个规模较小的任务，而且这些任务的形式与结构和原问题一致</a:t>
            </a:r>
            <a:r>
              <a:rPr lang="zh-CN" altLang="en-US" dirty="0"/>
              <a:t>，然后将结果</a:t>
            </a:r>
            <a:r>
              <a:rPr lang="zh-CN" altLang="en-US" dirty="0">
                <a:solidFill>
                  <a:srgbClr val="ED7D31"/>
                </a:solidFill>
              </a:rPr>
              <a:t>合并</a:t>
            </a:r>
            <a:r>
              <a:rPr lang="zh-CN" altLang="en-US" dirty="0"/>
              <a:t>，直到达到边界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有些问题使用递推策略和递归策略都能解决，但有些问题只能将大问题分割成小问题，但是却很难建立递推式</a:t>
            </a:r>
            <a:r>
              <a:rPr lang="zh-CN" altLang="en-US" dirty="0"/>
              <a:t>，或者不好确定递推顺序</a:t>
            </a:r>
            <a:r>
              <a:rPr lang="zh-CN" altLang="zh-CN" dirty="0"/>
              <a:t>，这种情况下应当使用递归策略。</a:t>
            </a:r>
            <a:endParaRPr lang="en-US" altLang="zh-CN" dirty="0"/>
          </a:p>
          <a:p>
            <a:r>
              <a:rPr lang="zh-CN" altLang="en-US" dirty="0"/>
              <a:t>但递归需要记录每一层的状态，因此可能会比较占用空间。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32594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ED7D31"/>
                </a:solidFill>
              </a:rPr>
              <a:t>思考</a:t>
            </a:r>
            <a:r>
              <a:rPr lang="zh-CN" altLang="en-US" dirty="0">
                <a:solidFill>
                  <a:srgbClr val="ED7D31"/>
                </a:solidFill>
              </a:rPr>
              <a:t>题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递推与递归的例题中，哪些可以使用另外一种思路（比如递归的例题是否可以使用递推完成）？</a:t>
            </a:r>
            <a:endParaRPr lang="en-US" altLang="zh-CN" dirty="0"/>
          </a:p>
          <a:p>
            <a:r>
              <a:rPr lang="zh-CN" altLang="zh-CN" dirty="0"/>
              <a:t>如果可以的话，尝试使用另外一种方式完成这些例题。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007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4485952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sz="2000" dirty="0">
                    <a:solidFill>
                      <a:srgbClr val="ED7D31"/>
                    </a:solidFill>
                  </a:rPr>
                  <a:t>习题</a:t>
                </a:r>
                <a:r>
                  <a:rPr lang="en-US" altLang="zh-CN" sz="2000" dirty="0">
                    <a:solidFill>
                      <a:srgbClr val="ED7D31"/>
                    </a:solidFill>
                  </a:rPr>
                  <a:t> 11.3 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选数（洛谷</a:t>
                </a:r>
                <a:r>
                  <a:rPr lang="en-US" altLang="zh-CN" sz="2000" dirty="0">
                    <a:solidFill>
                      <a:srgbClr val="ED7D31"/>
                    </a:solidFill>
                  </a:rPr>
                  <a:t> P1036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sz="2000" dirty="0">
                    <a:solidFill>
                      <a:srgbClr val="ED7D31"/>
                    </a:solidFill>
                  </a:rPr>
                  <a:t>NOIP2002 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普及组）</a:t>
                </a:r>
              </a:p>
              <a:p>
                <a:r>
                  <a:rPr lang="zh-CN" altLang="zh-CN" sz="2000" dirty="0"/>
                  <a:t>已知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个整数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≤5×</m:t>
                    </m:r>
                    <m:sSup>
                      <m:s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altLang="zh-CN" sz="2000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sz="2000" dirty="0"/>
                  <a:t>，以及</a:t>
                </a:r>
                <a:r>
                  <a:rPr lang="en-US" altLang="zh-CN" sz="2000" dirty="0"/>
                  <a:t> 1 </a:t>
                </a:r>
                <a:r>
                  <a:rPr lang="zh-CN" altLang="zh-CN" sz="2000" dirty="0"/>
                  <a:t>个整数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𝑘</m:t>
                    </m:r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i="1">
                        <a:latin typeface="Cambria Math"/>
                      </a:rPr>
                      <m:t>𝑘</m:t>
                    </m:r>
                    <m:r>
                      <a:rPr lang="en-US" altLang="zh-CN" sz="2000" i="1">
                        <a:latin typeface="Cambria Math"/>
                      </a:rPr>
                      <m:t>&lt;</m:t>
                    </m:r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≤20)</m:t>
                    </m:r>
                  </m:oMath>
                </a14:m>
                <a:r>
                  <a:rPr lang="zh-CN" altLang="zh-CN" sz="2000" dirty="0"/>
                  <a:t>。从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ED7D3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sz="2000" dirty="0">
                    <a:solidFill>
                      <a:srgbClr val="ED7D31"/>
                    </a:solidFill>
                  </a:rPr>
                  <a:t> 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个整数中任选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ED7D31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CN" sz="2000" dirty="0">
                    <a:solidFill>
                      <a:srgbClr val="ED7D31"/>
                    </a:solidFill>
                  </a:rPr>
                  <a:t> 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个整数相加</a:t>
                </a:r>
                <a:r>
                  <a:rPr lang="zh-CN" altLang="zh-CN" sz="2000" dirty="0"/>
                  <a:t>，可分别得到一系列的和。要求你计算出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和为素数</a:t>
                </a:r>
                <a:r>
                  <a:rPr lang="zh-CN" altLang="zh-CN" sz="2000" dirty="0"/>
                  <a:t>的方案共有多少种。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zh-CN" sz="2000" dirty="0">
                    <a:solidFill>
                      <a:srgbClr val="ED7D31"/>
                    </a:solidFill>
                  </a:rPr>
                  <a:t>习题</a:t>
                </a:r>
                <a:r>
                  <a:rPr lang="en-US" altLang="zh-CN" sz="2000" dirty="0">
                    <a:solidFill>
                      <a:srgbClr val="ED7D31"/>
                    </a:solidFill>
                  </a:rPr>
                  <a:t> 11.4 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覆盖墙壁（洛谷</a:t>
                </a:r>
                <a:r>
                  <a:rPr lang="en-US" altLang="zh-CN" sz="2000" dirty="0">
                    <a:solidFill>
                      <a:srgbClr val="ED7D31"/>
                    </a:solidFill>
                  </a:rPr>
                  <a:t> P1990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）</a:t>
                </a:r>
                <a:endParaRPr lang="en-US" altLang="zh-CN" sz="2000" dirty="0"/>
              </a:p>
              <a:p>
                <a:r>
                  <a:rPr lang="zh-CN" altLang="zh-CN" sz="2000" dirty="0"/>
                  <a:t>有长为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宽为</a:t>
                </a:r>
                <a:r>
                  <a:rPr lang="en-US" altLang="zh-CN" sz="2000" dirty="0"/>
                  <a:t> 2 </a:t>
                </a:r>
                <a:r>
                  <a:rPr lang="zh-CN" altLang="zh-CN" sz="2000" dirty="0"/>
                  <a:t>的墙壁</a:t>
                </a:r>
                <a:r>
                  <a:rPr lang="zh-CN" altLang="en-US" sz="2000" dirty="0"/>
                  <a:t>和</a:t>
                </a:r>
                <a:r>
                  <a:rPr lang="zh-CN" altLang="zh-CN" sz="2000" dirty="0"/>
                  <a:t>两种砖头：一种是长</a:t>
                </a:r>
                <a:r>
                  <a:rPr lang="en-US" altLang="zh-CN" sz="2000" dirty="0"/>
                  <a:t> 2 </a:t>
                </a:r>
                <a:r>
                  <a:rPr lang="zh-CN" altLang="zh-CN" sz="2000" dirty="0"/>
                  <a:t>宽</a:t>
                </a:r>
                <a:r>
                  <a:rPr lang="en-US" altLang="zh-CN" sz="2000" dirty="0"/>
                  <a:t> 1 </a:t>
                </a:r>
                <a:r>
                  <a:rPr lang="zh-CN" altLang="zh-CN" sz="2000" dirty="0"/>
                  <a:t>的条形砖，另一种是</a:t>
                </a:r>
                <a:r>
                  <a:rPr lang="en-US" altLang="zh-CN" sz="2000" dirty="0"/>
                  <a:t> L </a:t>
                </a:r>
                <a:r>
                  <a:rPr lang="zh-CN" altLang="zh-CN" sz="2000" dirty="0"/>
                  <a:t>型覆盖</a:t>
                </a:r>
                <a:r>
                  <a:rPr lang="en-US" altLang="zh-CN" sz="2000" dirty="0"/>
                  <a:t> 3 </a:t>
                </a:r>
                <a:r>
                  <a:rPr lang="zh-CN" altLang="zh-CN" sz="2000" dirty="0"/>
                  <a:t>个单元的砖头。砖头可以旋转，且无限量提供。</a:t>
                </a:r>
                <a:endParaRPr lang="en-US" altLang="zh-CN" sz="2000" dirty="0"/>
              </a:p>
              <a:p>
                <a:r>
                  <a:rPr lang="zh-CN" altLang="en-US" sz="2000" dirty="0"/>
                  <a:t>请</a:t>
                </a:r>
                <a:r>
                  <a:rPr lang="zh-CN" altLang="zh-CN" sz="2000" dirty="0"/>
                  <a:t>计算用这两种来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覆盖整个墙壁</a:t>
                </a:r>
                <a:r>
                  <a:rPr lang="zh-CN" altLang="zh-CN" sz="2000" dirty="0"/>
                  <a:t>的方案数，对</a:t>
                </a:r>
                <a:r>
                  <a:rPr lang="en-US" altLang="zh-CN" sz="2000" dirty="0"/>
                  <a:t> 10000 </a:t>
                </a:r>
                <a:r>
                  <a:rPr lang="zh-CN" altLang="zh-CN" sz="2000" dirty="0"/>
                  <a:t>取余。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4485952"/>
              </a:xfrm>
              <a:blipFill>
                <a:blip r:embed="rId2"/>
                <a:stretch>
                  <a:fillRect l="-850" t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657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>
                    <a:solidFill>
                      <a:srgbClr val="ED7D31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 11.5 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秘密奶牛码（洛谷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 P3612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USACO2017 January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）</a:t>
                </a:r>
              </a:p>
              <a:p>
                <a:r>
                  <a:rPr lang="zh-CN" altLang="zh-CN" dirty="0"/>
                  <a:t>给定一个长度不超过</a:t>
                </a:r>
                <a:r>
                  <a:rPr lang="en-US" altLang="zh-CN" dirty="0"/>
                  <a:t> 30 </a:t>
                </a:r>
                <a:r>
                  <a:rPr lang="zh-CN" altLang="zh-CN" dirty="0"/>
                  <a:t>的字符串，不断对这个将这个字符串后面拼接自身的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旋转字符串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（旋转字符串是指把原字符串的最后一个字符移动到第一个之前）</a:t>
                </a:r>
                <a:endParaRPr lang="en-US" altLang="zh-CN" dirty="0"/>
              </a:p>
              <a:p>
                <a:r>
                  <a:rPr lang="zh-CN" altLang="zh-CN" dirty="0"/>
                  <a:t>比如</a:t>
                </a:r>
                <a:r>
                  <a:rPr lang="en-US" altLang="zh-CN" dirty="0"/>
                  <a:t> COW </a:t>
                </a:r>
                <a:r>
                  <a:rPr lang="zh-CN" altLang="zh-CN" dirty="0"/>
                  <a:t>拼接后变为</a:t>
                </a:r>
                <a:r>
                  <a:rPr lang="en-US" altLang="zh-CN" dirty="0"/>
                  <a:t> COWWCO</a:t>
                </a:r>
                <a:r>
                  <a:rPr lang="zh-CN" altLang="zh-CN" dirty="0"/>
                  <a:t>，再变成</a:t>
                </a:r>
                <a:r>
                  <a:rPr lang="en-US" altLang="zh-CN" dirty="0"/>
                  <a:t> COWWCOOCOWWC</a:t>
                </a:r>
                <a:r>
                  <a:rPr lang="zh-CN" altLang="zh-CN" dirty="0"/>
                  <a:t>，这样可以扩展成一个无限长度的字符串。</a:t>
                </a:r>
                <a:endParaRPr lang="en-US" altLang="zh-CN" dirty="0"/>
              </a:p>
              <a:p>
                <a:r>
                  <a:rPr lang="zh-CN" altLang="zh-CN" dirty="0"/>
                  <a:t>给定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18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zh-CN" dirty="0"/>
                  <a:t>，求这个字符串第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个字符是什么。第一个字符是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𝑁</m:t>
                    </m:r>
                    <m:r>
                      <a:rPr lang="en-US" altLang="zh-CN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1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782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sz="2000" dirty="0">
                    <a:solidFill>
                      <a:srgbClr val="ED7D31"/>
                    </a:solidFill>
                  </a:rPr>
                  <a:t>习题</a:t>
                </a:r>
                <a:r>
                  <a:rPr lang="en-US" altLang="zh-CN" sz="2000" dirty="0">
                    <a:solidFill>
                      <a:srgbClr val="ED7D31"/>
                    </a:solidFill>
                  </a:rPr>
                  <a:t> 11.6 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黑白棋子的移动（洛谷</a:t>
                </a:r>
                <a:r>
                  <a:rPr lang="en-US" altLang="zh-CN" sz="2000" dirty="0">
                    <a:solidFill>
                      <a:srgbClr val="ED7D31"/>
                    </a:solidFill>
                  </a:rPr>
                  <a:t> P1259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）</a:t>
                </a:r>
              </a:p>
              <a:p>
                <a:r>
                  <a:rPr lang="zh-CN" altLang="zh-CN" sz="20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2</m:t>
                    </m:r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(4≤</m:t>
                    </m:r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≤100)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个棋子排成一行，初始时先摆上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个白棋子，然后再摆上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个黑棋子，同时最右边还有</a:t>
                </a:r>
                <a:r>
                  <a:rPr lang="en-US" altLang="zh-CN" sz="2000" dirty="0"/>
                  <a:t> 2 </a:t>
                </a:r>
                <a:r>
                  <a:rPr lang="zh-CN" altLang="zh-CN" sz="2000" dirty="0"/>
                  <a:t>个空位。</a:t>
                </a:r>
                <a:endParaRPr lang="en-US" altLang="zh-CN" sz="2000" dirty="0"/>
              </a:p>
              <a:p>
                <a:r>
                  <a:rPr lang="zh-CN" altLang="zh-CN" sz="2000" dirty="0"/>
                  <a:t>移动棋子的规则：每次必须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同时移动相邻</a:t>
                </a:r>
                <a:r>
                  <a:rPr lang="zh-CN" altLang="zh-CN" sz="2000" dirty="0"/>
                  <a:t>的两个棋子，颜色不限，可以右空位上，但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不能调换</a:t>
                </a:r>
                <a:r>
                  <a:rPr lang="zh-CN" altLang="zh-CN" sz="2000" dirty="0"/>
                  <a:t>两个棋子的位置。每次移动必须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跳过</a:t>
                </a:r>
                <a:r>
                  <a:rPr lang="zh-CN" altLang="zh-CN" sz="2000" dirty="0"/>
                  <a:t>若干个棋子（不能平移），要求最后能移成</a:t>
                </a:r>
                <a:r>
                  <a:rPr lang="zh-CN" altLang="zh-CN" sz="2000" dirty="0">
                    <a:solidFill>
                      <a:srgbClr val="ED7D31"/>
                    </a:solidFill>
                  </a:rPr>
                  <a:t>黑白相间</a:t>
                </a:r>
                <a:r>
                  <a:rPr lang="zh-CN" altLang="zh-CN" sz="2000" dirty="0"/>
                  <a:t>的一行棋子。要求。</a:t>
                </a:r>
              </a:p>
              <a:p>
                <a:r>
                  <a:rPr lang="zh-CN" altLang="en-US" sz="2000" dirty="0"/>
                  <a:t>请</a:t>
                </a:r>
                <a:r>
                  <a:rPr lang="zh-CN" altLang="zh-CN" sz="2000" dirty="0"/>
                  <a:t>编程打印出移动过程</a:t>
                </a:r>
                <a:r>
                  <a:rPr lang="zh-CN" altLang="en-US" sz="2000" dirty="0"/>
                  <a:t>。</a:t>
                </a:r>
                <a:r>
                  <a:rPr lang="zh-CN" altLang="zh-CN" sz="2000" dirty="0"/>
                  <a:t>例如，当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𝑛</m:t>
                    </m:r>
                    <m:r>
                      <a:rPr lang="en-US" altLang="zh-CN" sz="2000" i="1">
                        <a:latin typeface="Cambria Math"/>
                      </a:rPr>
                      <m:t>=5</m:t>
                    </m:r>
                  </m:oMath>
                </a14:m>
                <a:r>
                  <a:rPr lang="zh-CN" altLang="zh-CN" sz="2000" dirty="0"/>
                  <a:t>时，移动的过程</a:t>
                </a:r>
                <a:r>
                  <a:rPr lang="zh-CN" altLang="en-US" sz="2000" dirty="0"/>
                  <a:t>如下</a:t>
                </a:r>
                <a:r>
                  <a:rPr lang="zh-CN" altLang="zh-CN" sz="2000" dirty="0"/>
                  <a:t>：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819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494216" y="4477946"/>
            <a:ext cx="415273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400" dirty="0">
                <a:latin typeface="Consolas" panose="020B0609020204030204" pitchFamily="49" charset="0"/>
              </a:rPr>
              <a:t>step 0:ooooo*****--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step 1:oooo--****o*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step 2:oooo****--o*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step 3:ooo--***o*o*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step 4:ooo*o**--*o*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step 5:o--*o**</a:t>
            </a:r>
            <a:r>
              <a:rPr lang="en-US" altLang="zh-CN" sz="1400" dirty="0" err="1">
                <a:latin typeface="Consolas" panose="020B0609020204030204" pitchFamily="49" charset="0"/>
              </a:rPr>
              <a:t>oo</a:t>
            </a:r>
            <a:r>
              <a:rPr lang="en-US" altLang="zh-CN" sz="1400" dirty="0">
                <a:latin typeface="Consolas" panose="020B0609020204030204" pitchFamily="49" charset="0"/>
              </a:rPr>
              <a:t>*o*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step 6:o*o*o*--o*o*</a:t>
            </a:r>
            <a:br>
              <a:rPr lang="en-US" altLang="zh-CN" sz="1400" dirty="0">
                <a:latin typeface="Consolas" panose="020B0609020204030204" pitchFamily="49" charset="0"/>
              </a:rPr>
            </a:br>
            <a:r>
              <a:rPr lang="en-US" altLang="zh-CN" sz="1400" dirty="0">
                <a:latin typeface="Consolas" panose="020B0609020204030204" pitchFamily="49" charset="0"/>
              </a:rPr>
              <a:t>step 7:--o*o*o*o*o*</a:t>
            </a:r>
            <a:endParaRPr lang="zh-CN" altLang="zh-CN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73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>
                    <a:solidFill>
                      <a:srgbClr val="ED7D31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 11.7 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幂次方（洛谷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 P1010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NOIP1998 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普及组）</a:t>
                </a:r>
              </a:p>
              <a:p>
                <a:r>
                  <a:rPr lang="zh-CN" altLang="zh-CN" dirty="0"/>
                  <a:t>任何一个正整数都可以用</a:t>
                </a:r>
                <a:r>
                  <a:rPr lang="en-US" altLang="zh-CN" dirty="0"/>
                  <a:t> 2 </a:t>
                </a:r>
                <a:r>
                  <a:rPr lang="zh-CN" altLang="zh-CN" dirty="0"/>
                  <a:t>的幂次方的和表示。例如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137=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7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zh-CN" altLang="zh-CN" dirty="0"/>
                  <a:t>，同时约定方次用括号来表示，即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可表示为</a:t>
                </a:r>
                <a:r>
                  <a:rPr lang="en-US" altLang="zh-CN" dirty="0"/>
                  <a:t>a(b)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由此可知，</a:t>
                </a:r>
                <a:r>
                  <a:rPr lang="en-US" altLang="zh-CN" dirty="0"/>
                  <a:t> 137 </a:t>
                </a:r>
                <a:r>
                  <a:rPr lang="zh-CN" altLang="zh-CN" dirty="0"/>
                  <a:t>可表示为：</a:t>
                </a:r>
                <a:r>
                  <a:rPr lang="en-US" altLang="zh-CN" dirty="0"/>
                  <a:t>2(7)+2(3)+2(0)</a:t>
                </a:r>
                <a:r>
                  <a:rPr lang="zh-CN" altLang="zh-CN" dirty="0"/>
                  <a:t>。进一步，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7=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+2+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zh-CN" dirty="0"/>
                  <a:t>用</a:t>
                </a:r>
                <a:r>
                  <a:rPr lang="en-US" altLang="zh-CN" dirty="0"/>
                  <a:t> 2 </a:t>
                </a:r>
                <a:r>
                  <a:rPr lang="zh-CN" altLang="zh-CN" dirty="0"/>
                  <a:t>表示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3=2+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，所以最后可表示为 </a:t>
                </a:r>
                <a:r>
                  <a:rPr lang="en-US" altLang="zh-CN" dirty="0"/>
                  <a:t>2(2(2)+2+2(0))+2(2+2(0))+2(0)</a:t>
                </a:r>
                <a:r>
                  <a:rPr lang="zh-CN" altLang="zh-CN" dirty="0"/>
                  <a:t>。</a:t>
                </a:r>
                <a:endParaRPr lang="en-US" altLang="zh-CN" dirty="0"/>
              </a:p>
              <a:p>
                <a:r>
                  <a:rPr lang="zh-CN" altLang="zh-CN" dirty="0"/>
                  <a:t>给出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𝑛</m:t>
                    </m:r>
                    <m:r>
                      <a:rPr lang="en-US" altLang="zh-CN" i="1">
                        <a:latin typeface="Cambria Math"/>
                      </a:rPr>
                      <m:t>≤20000)</m:t>
                    </m:r>
                  </m:oMath>
                </a14:m>
                <a:r>
                  <a:rPr lang="zh-CN" altLang="zh-CN" dirty="0"/>
                  <a:t>，按照题目要求输出将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变为</a:t>
                </a:r>
                <a:r>
                  <a:rPr lang="en-US" altLang="zh-CN" dirty="0"/>
                  <a:t> 2 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 0 </a:t>
                </a:r>
                <a:r>
                  <a:rPr lang="zh-CN" altLang="zh-CN" dirty="0"/>
                  <a:t>组成的幂次方式子。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421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>
                    <a:solidFill>
                      <a:srgbClr val="ED7D31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 11.8 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地毯填补问题（洛谷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 P1228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）</a:t>
                </a:r>
              </a:p>
              <a:p>
                <a:r>
                  <a:rPr lang="zh-CN" altLang="zh-CN" dirty="0"/>
                  <a:t>迷宫是一个边长为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,(0&lt;</m:t>
                    </m:r>
                    <m:r>
                      <a:rPr lang="en-US" altLang="zh-CN" i="1">
                        <a:latin typeface="Cambria Math"/>
                      </a:rPr>
                      <m:t>𝑘</m:t>
                    </m:r>
                    <m:r>
                      <a:rPr lang="en-US" altLang="zh-CN" i="1">
                        <a:latin typeface="Cambria Math"/>
                      </a:rPr>
                      <m:t>≤10)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的正方形，公主站在迷宫的一个方格上。</a:t>
                </a:r>
                <a:endParaRPr lang="en-US" altLang="zh-CN" dirty="0"/>
              </a:p>
              <a:p>
                <a:r>
                  <a:rPr lang="zh-CN" altLang="zh-CN" dirty="0"/>
                  <a:t>要求你使用</a:t>
                </a:r>
                <a:r>
                  <a:rPr lang="en-US" altLang="zh-CN" dirty="0"/>
                  <a:t> L </a:t>
                </a:r>
                <a:r>
                  <a:rPr lang="zh-CN" altLang="zh-CN" dirty="0"/>
                  <a:t>形覆盖</a:t>
                </a:r>
                <a:r>
                  <a:rPr lang="en-US" altLang="zh-CN" dirty="0"/>
                  <a:t> 3 </a:t>
                </a:r>
                <a:r>
                  <a:rPr lang="zh-CN" altLang="zh-CN" dirty="0"/>
                  <a:t>格的小地毯</a:t>
                </a:r>
                <a:r>
                  <a:rPr lang="zh-CN" altLang="zh-CN" dirty="0">
                    <a:solidFill>
                      <a:srgbClr val="ED7D31"/>
                    </a:solidFill>
                  </a:rPr>
                  <a:t>不重不漏的覆盖</a:t>
                </a:r>
                <a:r>
                  <a:rPr lang="zh-CN" altLang="zh-CN" dirty="0"/>
                  <a:t>整个迷宫（除了公主站立的位置）。</a:t>
                </a:r>
                <a:r>
                  <a:rPr lang="en-US" altLang="zh-CN" dirty="0" err="1"/>
                  <a:t>请输出具体方案，方案可能不唯一</a:t>
                </a:r>
                <a:r>
                  <a:rPr lang="en-US" altLang="zh-CN" dirty="0"/>
                  <a:t>。</a:t>
                </a:r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例如右图：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当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k=2</a:t>
                </a:r>
                <a:r>
                  <a:rPr lang="zh-CN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，公主站在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(3,3)</a:t>
                </a:r>
                <a:r>
                  <a:rPr lang="zh-CN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时的一种方案</a:t>
                </a:r>
                <a:b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zh-CN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数字代表</a:t>
                </a:r>
                <a:r>
                  <a:rPr lang="en-US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L</a:t>
                </a:r>
                <a:r>
                  <a:rPr lang="zh-CN" altLang="zh-CN" dirty="0">
                    <a:solidFill>
                      <a:schemeClr val="accent5">
                        <a:lumMod val="75000"/>
                      </a:schemeClr>
                    </a:solidFill>
                  </a:rPr>
                  <a:t>形地毯的方向</a:t>
                </a:r>
                <a:endParaRPr lang="zh-CN" alt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491111" y="4069643"/>
            <a:ext cx="1588182" cy="15240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271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ED7D31"/>
                </a:solidFill>
              </a:rPr>
              <a:t>习题</a:t>
            </a:r>
            <a:r>
              <a:rPr lang="en-US" altLang="zh-CN" dirty="0">
                <a:solidFill>
                  <a:srgbClr val="ED7D31"/>
                </a:solidFill>
              </a:rPr>
              <a:t> 11.9 </a:t>
            </a:r>
            <a:r>
              <a:rPr lang="zh-CN" altLang="zh-CN" dirty="0">
                <a:solidFill>
                  <a:srgbClr val="ED7D31"/>
                </a:solidFill>
              </a:rPr>
              <a:t>南蛮图腾（洛谷</a:t>
            </a:r>
            <a:r>
              <a:rPr lang="en-US" altLang="zh-CN" dirty="0">
                <a:solidFill>
                  <a:srgbClr val="ED7D31"/>
                </a:solidFill>
              </a:rPr>
              <a:t> P1498</a:t>
            </a:r>
            <a:r>
              <a:rPr lang="zh-CN" altLang="zh-CN" dirty="0">
                <a:solidFill>
                  <a:srgbClr val="ED7D31"/>
                </a:solidFill>
              </a:rPr>
              <a:t>）</a:t>
            </a:r>
          </a:p>
          <a:p>
            <a:r>
              <a:rPr lang="zh-CN" altLang="zh-CN" dirty="0"/>
              <a:t>南蛮图腾是一种</a:t>
            </a:r>
            <a:r>
              <a:rPr lang="zh-CN" altLang="zh-CN" dirty="0">
                <a:solidFill>
                  <a:srgbClr val="ED7D31"/>
                </a:solidFill>
              </a:rPr>
              <a:t>递归图形</a:t>
            </a:r>
            <a:r>
              <a:rPr lang="zh-CN" altLang="zh-CN" dirty="0"/>
              <a:t>。当规模为</a:t>
            </a:r>
            <a:r>
              <a:rPr lang="en-US" altLang="zh-CN" dirty="0"/>
              <a:t> 1 </a:t>
            </a:r>
            <a:r>
              <a:rPr lang="zh-CN" altLang="zh-CN" dirty="0"/>
              <a:t>时，南蛮图腾是一个简单的三角形</a:t>
            </a:r>
            <a:r>
              <a:rPr lang="zh-CN" altLang="en-US" dirty="0"/>
              <a:t>，如下图左。</a:t>
            </a:r>
            <a:endParaRPr lang="zh-CN" altLang="zh-CN" dirty="0"/>
          </a:p>
          <a:p>
            <a:r>
              <a:rPr lang="zh-CN" altLang="zh-CN" dirty="0"/>
              <a:t>规模每增加</a:t>
            </a:r>
            <a:r>
              <a:rPr lang="en-US" altLang="zh-CN" dirty="0"/>
              <a:t> 1</a:t>
            </a:r>
            <a:r>
              <a:rPr lang="zh-CN" altLang="zh-CN" dirty="0"/>
              <a:t>，图形就变得复杂了：</a:t>
            </a:r>
            <a:r>
              <a:rPr lang="zh-CN" altLang="zh-CN" dirty="0">
                <a:solidFill>
                  <a:srgbClr val="ED7D31"/>
                </a:solidFill>
              </a:rPr>
              <a:t>把原来规模的图形复制三次，分别放置于上方，左下角和右下角</a:t>
            </a:r>
            <a:r>
              <a:rPr lang="zh-CN" altLang="zh-CN" dirty="0"/>
              <a:t>，组成了一个更大的三角形。当规模为</a:t>
            </a:r>
            <a:r>
              <a:rPr lang="en-US" altLang="zh-CN" dirty="0"/>
              <a:t> 2 </a:t>
            </a:r>
            <a:r>
              <a:rPr lang="zh-CN" altLang="zh-CN" dirty="0"/>
              <a:t>的时候，图形</a:t>
            </a:r>
            <a:r>
              <a:rPr lang="zh-CN" altLang="en-US" dirty="0"/>
              <a:t>如下图右</a:t>
            </a:r>
            <a:r>
              <a:rPr lang="zh-CN" altLang="zh-CN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pPr latinLnBrk="1"/>
            <a:r>
              <a:rPr lang="zh-CN" altLang="en-US" dirty="0"/>
              <a:t>给出规模 </a:t>
            </a:r>
            <a:r>
              <a:rPr lang="en-US" altLang="zh-CN" dirty="0"/>
              <a:t>n(n</a:t>
            </a:r>
            <a:r>
              <a:rPr lang="zh-CN" altLang="en-US" dirty="0"/>
              <a:t>≤</a:t>
            </a:r>
            <a:r>
              <a:rPr lang="en-US" altLang="zh-CN" dirty="0"/>
              <a:t>10)</a:t>
            </a:r>
            <a:r>
              <a:rPr lang="zh-CN" altLang="en-US" dirty="0"/>
              <a:t>，请画出对应规模的图形。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C084C7-23DE-4813-B098-8F3351154AF8}"/>
              </a:ext>
            </a:extLst>
          </p:cNvPr>
          <p:cNvSpPr/>
          <p:nvPr/>
        </p:nvSpPr>
        <p:spPr>
          <a:xfrm>
            <a:off x="3132034" y="4124662"/>
            <a:ext cx="13496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800" dirty="0">
                <a:latin typeface="Consolas" panose="020B0609020204030204" pitchFamily="49" charset="0"/>
              </a:rPr>
              <a:t> /\	</a:t>
            </a:r>
            <a:br>
              <a:rPr lang="en-US" altLang="zh-CN" sz="1800" dirty="0">
                <a:latin typeface="Consolas" panose="020B0609020204030204" pitchFamily="49" charset="0"/>
              </a:rPr>
            </a:br>
            <a:r>
              <a:rPr lang="en-US" altLang="zh-CN" sz="1800" dirty="0">
                <a:latin typeface="Consolas" panose="020B0609020204030204" pitchFamily="49" charset="0"/>
              </a:rPr>
              <a:t>/__\</a:t>
            </a:r>
            <a:endParaRPr lang="zh-CN" altLang="zh-CN" sz="1800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5F13A6-4EA6-4E21-BCA5-025DA6C1BF89}"/>
              </a:ext>
            </a:extLst>
          </p:cNvPr>
          <p:cNvSpPr/>
          <p:nvPr/>
        </p:nvSpPr>
        <p:spPr>
          <a:xfrm>
            <a:off x="4723767" y="4124662"/>
            <a:ext cx="13496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dirty="0">
                <a:latin typeface="Consolas" panose="020B0609020204030204" pitchFamily="49" charset="0"/>
              </a:rPr>
              <a:t>   /\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/__\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/\  /\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/__\/__\</a:t>
            </a:r>
            <a:endParaRPr lang="zh-CN" altLang="zh-C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 </a:t>
            </a:r>
            <a:r>
              <a:rPr lang="en-US" altLang="zh-CN"/>
              <a:t>11 </a:t>
            </a:r>
            <a:r>
              <a:rPr lang="zh-CN" altLang="en-US"/>
              <a:t>章 递推与递归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sldjump"/>
              </a:rPr>
              <a:t>递推思想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3" action="ppaction://hlinksldjump"/>
              </a:rPr>
              <a:t>递归思想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4" action="ppaction://hlinksldjump"/>
              </a:rPr>
              <a:t>课后实验与习题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递推思想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知道递推式，也知道初始条件，从初始条件开始往上顺推直到求得目标解的思想就是递推。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21B97-AF9A-43FA-9029-FB53C001D9D3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P154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数楼梯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A164F460-6E57-42BA-9913-84B397EFE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>
                    <a:solidFill>
                      <a:srgbClr val="ED7D31"/>
                    </a:solidFill>
                  </a:rPr>
                  <a:t>例 </a:t>
                </a:r>
                <a:r>
                  <a:rPr lang="en-US" altLang="zh-CN">
                    <a:solidFill>
                      <a:srgbClr val="ED7D31"/>
                    </a:solidFill>
                  </a:rPr>
                  <a:t>11.1 </a:t>
                </a:r>
                <a:r>
                  <a:rPr lang="zh-CN" altLang="en-US">
                    <a:solidFill>
                      <a:srgbClr val="ED7D31"/>
                    </a:solidFill>
                  </a:rPr>
                  <a:t>数楼梯</a:t>
                </a:r>
                <a:r>
                  <a:rPr lang="en-US" altLang="zh-CN">
                    <a:solidFill>
                      <a:srgbClr val="ED7D31"/>
                    </a:solidFill>
                  </a:rPr>
                  <a:t> (</a:t>
                </a:r>
                <a:r>
                  <a:rPr lang="zh-CN" altLang="en-US">
                    <a:solidFill>
                      <a:srgbClr val="ED7D31"/>
                    </a:solidFill>
                  </a:rPr>
                  <a:t>洛谷</a:t>
                </a:r>
                <a:r>
                  <a:rPr lang="en-US" altLang="zh-CN">
                    <a:solidFill>
                      <a:srgbClr val="ED7D31"/>
                    </a:solidFill>
                  </a:rPr>
                  <a:t>P1255)</a:t>
                </a:r>
              </a:p>
              <a:p>
                <a:r>
                  <a:rPr lang="en-US" altLang="zh-CN"/>
                  <a:t>	</a:t>
                </a:r>
                <a:r>
                  <a:rPr lang="zh-CN" altLang="zh-CN"/>
                  <a:t>楼梯有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≤5000)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zh-CN"/>
                  <a:t>阶，上楼可以一步上一阶，也可以一步上二阶，计算共有多少种不同的走法。</a:t>
                </a:r>
                <a:endParaRPr lang="en-US" altLang="zh-CN"/>
              </a:p>
              <a:p>
                <a:r>
                  <a:rPr lang="zh-CN" altLang="en-US"/>
                  <a:t>例如，</a:t>
                </a:r>
                <a:r>
                  <a:rPr lang="en-US" altLang="zh-CN"/>
                  <a:t>n=4</a:t>
                </a:r>
                <a:r>
                  <a:rPr lang="zh-CN" altLang="en-US"/>
                  <a:t>时有以下</a:t>
                </a:r>
                <a:r>
                  <a:rPr lang="en-US" altLang="zh-CN"/>
                  <a:t>5</a:t>
                </a:r>
                <a:r>
                  <a:rPr lang="zh-CN" altLang="en-US"/>
                  <a:t>种走法：</a:t>
                </a:r>
                <a:endParaRPr lang="en-US" altLang="zh-CN"/>
              </a:p>
              <a:p>
                <a:r>
                  <a:rPr lang="en-US" altLang="zh-CN"/>
                  <a:t>	0 </a:t>
                </a:r>
                <a:r>
                  <a:rPr lang="zh-CN" altLang="en-US"/>
                  <a:t>→ </a:t>
                </a:r>
                <a:r>
                  <a:rPr lang="en-US" altLang="zh-CN"/>
                  <a:t>1 </a:t>
                </a:r>
                <a:r>
                  <a:rPr lang="zh-CN" altLang="en-US"/>
                  <a:t>→ </a:t>
                </a:r>
                <a:r>
                  <a:rPr lang="en-US" altLang="zh-CN"/>
                  <a:t>2 </a:t>
                </a:r>
                <a:r>
                  <a:rPr lang="zh-CN" altLang="en-US"/>
                  <a:t>→ </a:t>
                </a:r>
                <a:r>
                  <a:rPr lang="en-US" altLang="zh-CN"/>
                  <a:t>3 </a:t>
                </a:r>
                <a:r>
                  <a:rPr lang="zh-CN" altLang="en-US"/>
                  <a:t>→ </a:t>
                </a:r>
                <a:r>
                  <a:rPr lang="en-US" altLang="zh-CN"/>
                  <a:t>4</a:t>
                </a:r>
              </a:p>
              <a:p>
                <a:r>
                  <a:rPr lang="en-US" altLang="zh-CN"/>
                  <a:t>	0 </a:t>
                </a:r>
                <a:r>
                  <a:rPr lang="zh-CN" altLang="en-US"/>
                  <a:t>→ </a:t>
                </a:r>
                <a:r>
                  <a:rPr lang="en-US" altLang="zh-CN"/>
                  <a:t>1 </a:t>
                </a:r>
                <a:r>
                  <a:rPr lang="zh-CN" altLang="en-US"/>
                  <a:t>→ </a:t>
                </a:r>
                <a:r>
                  <a:rPr lang="en-US" altLang="zh-CN"/>
                  <a:t>2 </a:t>
                </a:r>
                <a:r>
                  <a:rPr lang="zh-CN" altLang="en-US"/>
                  <a:t>→ </a:t>
                </a:r>
                <a:r>
                  <a:rPr lang="en-US" altLang="zh-CN"/>
                  <a:t>4</a:t>
                </a:r>
              </a:p>
              <a:p>
                <a:r>
                  <a:rPr lang="en-US" altLang="zh-CN"/>
                  <a:t>	0 </a:t>
                </a:r>
                <a:r>
                  <a:rPr lang="zh-CN" altLang="en-US"/>
                  <a:t>→ </a:t>
                </a:r>
                <a:r>
                  <a:rPr lang="en-US" altLang="zh-CN"/>
                  <a:t>1 </a:t>
                </a:r>
                <a:r>
                  <a:rPr lang="zh-CN" altLang="en-US"/>
                  <a:t>→ </a:t>
                </a:r>
                <a:r>
                  <a:rPr lang="en-US" altLang="zh-CN"/>
                  <a:t>3 </a:t>
                </a:r>
                <a:r>
                  <a:rPr lang="zh-CN" altLang="en-US"/>
                  <a:t>→ </a:t>
                </a:r>
                <a:r>
                  <a:rPr lang="en-US" altLang="zh-CN"/>
                  <a:t>4</a:t>
                </a:r>
              </a:p>
              <a:p>
                <a:r>
                  <a:rPr lang="en-US" altLang="zh-CN"/>
                  <a:t>	0 </a:t>
                </a:r>
                <a:r>
                  <a:rPr lang="zh-CN" altLang="en-US"/>
                  <a:t>→ </a:t>
                </a:r>
                <a:r>
                  <a:rPr lang="en-US" altLang="zh-CN"/>
                  <a:t>2 </a:t>
                </a:r>
                <a:r>
                  <a:rPr lang="zh-CN" altLang="en-US"/>
                  <a:t>→ </a:t>
                </a:r>
                <a:r>
                  <a:rPr lang="en-US" altLang="zh-CN"/>
                  <a:t>3 </a:t>
                </a:r>
                <a:r>
                  <a:rPr lang="zh-CN" altLang="en-US"/>
                  <a:t>→ </a:t>
                </a:r>
                <a:r>
                  <a:rPr lang="en-US" altLang="zh-CN"/>
                  <a:t>4</a:t>
                </a:r>
              </a:p>
              <a:p>
                <a:r>
                  <a:rPr lang="en-US" altLang="zh-CN"/>
                  <a:t>	0 </a:t>
                </a:r>
                <a:r>
                  <a:rPr lang="zh-CN" altLang="en-US"/>
                  <a:t>→ </a:t>
                </a:r>
                <a:r>
                  <a:rPr lang="en-US" altLang="zh-CN"/>
                  <a:t>2 </a:t>
                </a:r>
                <a:r>
                  <a:rPr lang="zh-CN" altLang="en-US"/>
                  <a:t>→ </a:t>
                </a:r>
                <a:r>
                  <a:rPr lang="en-US" altLang="zh-CN"/>
                  <a:t>4</a:t>
                </a:r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164F460-6E57-42BA-9913-84B397EFE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27" t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91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数楼梯</a:t>
            </a:r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F86B3-C086-4F7C-8522-C0B3C393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chemeClr val="accent2"/>
                </a:solidFill>
              </a:rPr>
              <a:t>分析：</a:t>
            </a:r>
            <a:r>
              <a:rPr lang="zh-CN" altLang="en-US" dirty="0"/>
              <a:t>可</a:t>
            </a:r>
            <a:r>
              <a:rPr lang="zh-CN" altLang="zh-CN" dirty="0"/>
              <a:t>使用回溯法枚举所有走法，但是数据范围稍大就会超时。</a:t>
            </a:r>
          </a:p>
          <a:p>
            <a:r>
              <a:rPr lang="zh-CN" altLang="zh-CN" dirty="0"/>
              <a:t>想要走到</a:t>
            </a:r>
            <a:r>
              <a:rPr lang="zh-CN" altLang="zh-CN" dirty="0">
                <a:solidFill>
                  <a:schemeClr val="accent2"/>
                </a:solidFill>
              </a:rPr>
              <a:t>第</a:t>
            </a:r>
            <a:r>
              <a:rPr lang="en-US" altLang="zh-CN" dirty="0">
                <a:solidFill>
                  <a:schemeClr val="accent2"/>
                </a:solidFill>
              </a:rPr>
              <a:t>1000</a:t>
            </a:r>
            <a:r>
              <a:rPr lang="zh-CN" altLang="zh-CN" dirty="0"/>
              <a:t>个台阶，必须先走到</a:t>
            </a:r>
            <a:r>
              <a:rPr lang="zh-CN" altLang="zh-CN" dirty="0">
                <a:solidFill>
                  <a:schemeClr val="accent2"/>
                </a:solidFill>
              </a:rPr>
              <a:t>第</a:t>
            </a:r>
            <a:r>
              <a:rPr lang="en-US" altLang="zh-CN" dirty="0">
                <a:solidFill>
                  <a:schemeClr val="accent2"/>
                </a:solidFill>
              </a:rPr>
              <a:t>999</a:t>
            </a:r>
            <a:r>
              <a:rPr lang="zh-CN" altLang="zh-CN" dirty="0"/>
              <a:t>个台阶或者</a:t>
            </a:r>
            <a:r>
              <a:rPr lang="zh-CN" altLang="en-US" dirty="0">
                <a:solidFill>
                  <a:schemeClr val="accent2"/>
                </a:solidFill>
              </a:rPr>
              <a:t>第</a:t>
            </a:r>
            <a:r>
              <a:rPr lang="en-US" altLang="zh-CN" dirty="0">
                <a:solidFill>
                  <a:schemeClr val="accent2"/>
                </a:solidFill>
              </a:rPr>
              <a:t>998</a:t>
            </a:r>
            <a:r>
              <a:rPr lang="zh-CN" altLang="zh-CN" dirty="0"/>
              <a:t>个台阶，然后一步跨到第</a:t>
            </a:r>
            <a:r>
              <a:rPr lang="en-US" altLang="zh-CN" dirty="0"/>
              <a:t>1000</a:t>
            </a:r>
            <a:r>
              <a:rPr lang="zh-CN" altLang="en-US" dirty="0"/>
              <a:t>个。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1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sz="2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令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从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第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个</a:t>
            </a:r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到</a:t>
            </a:r>
            <a:r>
              <a:rPr lang="en-US" altLang="zh-CN" sz="2100" dirty="0" err="1">
                <a:solidFill>
                  <a:schemeClr val="accent2"/>
                </a:solidFill>
              </a:rPr>
              <a:t>第</a:t>
            </a:r>
            <a:r>
              <a:rPr lang="en-US" altLang="zh-CN" sz="2100" dirty="0">
                <a:solidFill>
                  <a:schemeClr val="accent2"/>
                </a:solidFill>
              </a:rPr>
              <a:t> </a:t>
            </a:r>
            <a:r>
              <a:rPr lang="en-US" altLang="zh-CN" sz="2100" dirty="0" err="1">
                <a:solidFill>
                  <a:schemeClr val="accent2"/>
                </a:solidFill>
              </a:rPr>
              <a:t>i</a:t>
            </a:r>
            <a:r>
              <a:rPr lang="en-US" altLang="zh-CN" sz="2100" dirty="0">
                <a:solidFill>
                  <a:schemeClr val="accent2"/>
                </a:solidFill>
              </a:rPr>
              <a:t> </a:t>
            </a:r>
            <a:r>
              <a:rPr lang="en-US" altLang="zh-CN" sz="2100" dirty="0" err="1">
                <a:solidFill>
                  <a:schemeClr val="accent2"/>
                </a:solidFill>
              </a:rPr>
              <a:t>个</a:t>
            </a:r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台阶的走法数量是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 f[</a:t>
            </a:r>
            <a:r>
              <a:rPr lang="en-US" altLang="zh-CN" sz="21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]</a:t>
            </a:r>
            <a:r>
              <a:rPr lang="zh-CN" altLang="en-US" sz="2100" dirty="0">
                <a:solidFill>
                  <a:schemeClr val="accent5">
                    <a:lumMod val="75000"/>
                  </a:schemeClr>
                </a:solidFill>
              </a:rPr>
              <a:t>，可得：</a:t>
            </a:r>
            <a:endParaRPr lang="en-US" altLang="zh-CN" dirty="0"/>
          </a:p>
          <a:p>
            <a:pPr algn="ctr"/>
            <a:r>
              <a:rPr lang="en-US" altLang="zh-CN" sz="2100" dirty="0">
                <a:solidFill>
                  <a:srgbClr val="ED7D31"/>
                </a:solidFill>
              </a:rPr>
              <a:t>f[</a:t>
            </a:r>
            <a:r>
              <a:rPr lang="en-US" altLang="zh-CN" sz="2100" dirty="0" err="1">
                <a:solidFill>
                  <a:srgbClr val="ED7D31"/>
                </a:solidFill>
              </a:rPr>
              <a:t>i</a:t>
            </a:r>
            <a:r>
              <a:rPr lang="en-US" altLang="zh-CN" sz="2100" dirty="0">
                <a:solidFill>
                  <a:srgbClr val="ED7D31"/>
                </a:solidFill>
              </a:rPr>
              <a:t>]=f[i-2]+f[i-1]</a:t>
            </a:r>
            <a:r>
              <a:rPr lang="en-US" altLang="zh-CN" sz="2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CN" altLang="en-US" dirty="0"/>
          </a:p>
          <a:p>
            <a:endParaRPr lang="zh-CN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16D18A-8A1F-4C64-B286-D87F0CC59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418" y="2998057"/>
            <a:ext cx="2855511" cy="18299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4937981-DA42-4B9A-8983-05B975281ABC}"/>
              </a:ext>
            </a:extLst>
          </p:cNvPr>
          <p:cNvSpPr/>
          <p:nvPr/>
        </p:nvSpPr>
        <p:spPr>
          <a:xfrm>
            <a:off x="1001111" y="3632200"/>
            <a:ext cx="1524000" cy="7055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zh-CN" dirty="0"/>
              <a:t>到第</a:t>
            </a:r>
            <a:r>
              <a:rPr lang="en-US" altLang="zh-CN" dirty="0"/>
              <a:t>1000</a:t>
            </a:r>
            <a:r>
              <a:rPr lang="zh-CN" altLang="en-US" dirty="0"/>
              <a:t>级</a:t>
            </a:r>
            <a:r>
              <a:rPr lang="zh-CN" altLang="zh-CN" dirty="0"/>
              <a:t>的走法数量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794B4A-6C0B-4AA0-9C8A-83D0C92F77D8}"/>
              </a:ext>
            </a:extLst>
          </p:cNvPr>
          <p:cNvSpPr txBox="1"/>
          <p:nvPr/>
        </p:nvSpPr>
        <p:spPr>
          <a:xfrm>
            <a:off x="2551986" y="37716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9A4F0FA-489E-4D93-9E25-A9C167C595A7}"/>
              </a:ext>
            </a:extLst>
          </p:cNvPr>
          <p:cNvSpPr/>
          <p:nvPr/>
        </p:nvSpPr>
        <p:spPr>
          <a:xfrm>
            <a:off x="3086997" y="3087023"/>
            <a:ext cx="1524000" cy="705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zh-CN" dirty="0"/>
              <a:t>到第</a:t>
            </a:r>
            <a:r>
              <a:rPr lang="en-US" altLang="zh-CN" dirty="0"/>
              <a:t>999</a:t>
            </a:r>
            <a:r>
              <a:rPr lang="zh-CN" altLang="en-US" dirty="0"/>
              <a:t>级</a:t>
            </a:r>
            <a:r>
              <a:rPr lang="zh-CN" altLang="zh-CN" dirty="0"/>
              <a:t>的走法数量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B399D3-8E0D-4A3D-B115-71728E8B3CA9}"/>
              </a:ext>
            </a:extLst>
          </p:cNvPr>
          <p:cNvSpPr txBox="1"/>
          <p:nvPr/>
        </p:nvSpPr>
        <p:spPr>
          <a:xfrm>
            <a:off x="3686585" y="375307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F035A2-54EA-4A7E-81D7-5C3A56EFD287}"/>
              </a:ext>
            </a:extLst>
          </p:cNvPr>
          <p:cNvSpPr/>
          <p:nvPr/>
        </p:nvSpPr>
        <p:spPr>
          <a:xfrm>
            <a:off x="3086997" y="4077248"/>
            <a:ext cx="1524000" cy="7055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r>
              <a:rPr lang="zh-CN" altLang="zh-CN" dirty="0"/>
              <a:t>到第</a:t>
            </a:r>
            <a:r>
              <a:rPr lang="en-US" altLang="zh-CN" dirty="0"/>
              <a:t>998</a:t>
            </a:r>
            <a:r>
              <a:rPr lang="zh-CN" altLang="en-US" dirty="0"/>
              <a:t>级</a:t>
            </a:r>
            <a:r>
              <a:rPr lang="zh-CN" altLang="zh-CN" dirty="0"/>
              <a:t>的走法数量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AAF1B18-361D-48D0-856B-85A6E457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数楼梯</a:t>
            </a:r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C08139-E0E1-45E6-80DC-38B2E0B1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1"/>
            <a:ext cx="7889531" cy="4691459"/>
          </a:xfrm>
        </p:spPr>
        <p:txBody>
          <a:bodyPr>
            <a:normAutofit/>
          </a:bodyPr>
          <a:lstStyle/>
          <a:p>
            <a:r>
              <a:rPr lang="zh-CN" altLang="zh-CN" dirty="0"/>
              <a:t>后一项等于前面两项之和。这不就是斐波那契数列吗？</a:t>
            </a:r>
          </a:p>
          <a:p>
            <a:r>
              <a:rPr lang="zh-CN" altLang="zh-CN" dirty="0"/>
              <a:t>即使归纳得到了这个式子（称为递推式），还</a:t>
            </a:r>
            <a:r>
              <a:rPr lang="zh-CN" altLang="zh-CN" dirty="0">
                <a:solidFill>
                  <a:schemeClr val="accent2"/>
                </a:solidFill>
              </a:rPr>
              <a:t>不能说明</a:t>
            </a:r>
            <a:r>
              <a:rPr lang="zh-CN" altLang="zh-CN" dirty="0"/>
              <a:t>这是一个斐波那契数列。</a:t>
            </a:r>
            <a:endParaRPr lang="en-US" altLang="zh-CN" dirty="0"/>
          </a:p>
          <a:p>
            <a:r>
              <a:rPr lang="zh-CN" altLang="zh-CN" dirty="0"/>
              <a:t>计算</a:t>
            </a:r>
            <a:r>
              <a:rPr lang="zh-CN" altLang="en-US" dirty="0"/>
              <a:t>这个</a:t>
            </a:r>
            <a:r>
              <a:rPr lang="zh-CN" altLang="zh-CN" dirty="0"/>
              <a:t>数列中的某个元素需要得到它</a:t>
            </a:r>
            <a:r>
              <a:rPr lang="zh-CN" altLang="zh-CN" dirty="0">
                <a:solidFill>
                  <a:schemeClr val="accent2"/>
                </a:solidFill>
              </a:rPr>
              <a:t>前面的两项元素</a:t>
            </a:r>
            <a:r>
              <a:rPr lang="zh-CN" altLang="zh-CN" dirty="0"/>
              <a:t>就行。如果知道</a:t>
            </a:r>
            <a:r>
              <a:rPr lang="en-US" altLang="zh-CN" dirty="0">
                <a:solidFill>
                  <a:schemeClr val="accent2"/>
                </a:solidFill>
              </a:rPr>
              <a:t> f[1] 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chemeClr val="accent2"/>
                </a:solidFill>
              </a:rPr>
              <a:t> f[2] </a:t>
            </a:r>
            <a:r>
              <a:rPr lang="zh-CN" altLang="zh-CN" dirty="0"/>
              <a:t>的值，就可以推导出</a:t>
            </a:r>
            <a:r>
              <a:rPr lang="zh-CN" altLang="en-US" dirty="0"/>
              <a:t>整个数列</a:t>
            </a:r>
            <a:r>
              <a:rPr lang="zh-CN" altLang="zh-CN" dirty="0"/>
              <a:t>。</a:t>
            </a:r>
            <a:r>
              <a:rPr lang="en-US" altLang="zh-CN" dirty="0"/>
              <a:t>f[1] </a:t>
            </a:r>
            <a:r>
              <a:rPr lang="zh-CN" altLang="en-US" dirty="0"/>
              <a:t>和</a:t>
            </a:r>
            <a:r>
              <a:rPr lang="en-US" altLang="zh-CN" dirty="0"/>
              <a:t> f[2] </a:t>
            </a:r>
            <a:r>
              <a:rPr lang="zh-CN" altLang="en-US" dirty="0"/>
              <a:t>是这个数列的</a:t>
            </a:r>
            <a:r>
              <a:rPr lang="zh-CN" altLang="zh-CN" dirty="0">
                <a:solidFill>
                  <a:srgbClr val="ED7D31"/>
                </a:solidFill>
              </a:rPr>
              <a:t>初始条件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对于这个问题而言初始条件是什么呢？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n=1 </a:t>
            </a:r>
            <a:r>
              <a:rPr lang="zh-CN" altLang="en-US" dirty="0"/>
              <a:t>显然只有</a:t>
            </a:r>
            <a:r>
              <a:rPr lang="zh-CN" altLang="en-US" dirty="0">
                <a:solidFill>
                  <a:schemeClr val="accent2"/>
                </a:solidFill>
              </a:rPr>
              <a:t>一种走法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n=2 </a:t>
            </a:r>
            <a:r>
              <a:rPr lang="zh-CN" altLang="en-US" dirty="0"/>
              <a:t>可以分两步走，或者两步并一步走，有</a:t>
            </a:r>
            <a:r>
              <a:rPr lang="zh-CN" altLang="en-US" dirty="0">
                <a:solidFill>
                  <a:schemeClr val="accent2"/>
                </a:solidFill>
              </a:rPr>
              <a:t>两种走法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所以可以确定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f[1]=1</a:t>
            </a:r>
            <a:r>
              <a:rPr lang="zh-CN" altLang="zh-CN" dirty="0">
                <a:solidFill>
                  <a:schemeClr val="accent2"/>
                </a:solidFill>
              </a:rPr>
              <a:t>，</a:t>
            </a:r>
            <a:r>
              <a:rPr lang="en-US" altLang="zh-CN" dirty="0">
                <a:solidFill>
                  <a:schemeClr val="accent2"/>
                </a:solidFill>
              </a:rPr>
              <a:t>f[2]=2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93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数楼梯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现在有了</a:t>
            </a:r>
            <a:r>
              <a:rPr lang="zh-CN" altLang="zh-CN" dirty="0">
                <a:solidFill>
                  <a:srgbClr val="ED7D31"/>
                </a:solidFill>
              </a:rPr>
              <a:t>递推式</a:t>
            </a:r>
            <a:r>
              <a:rPr lang="zh-CN" altLang="zh-CN" dirty="0"/>
              <a:t>，有了</a:t>
            </a:r>
            <a:r>
              <a:rPr lang="zh-CN" altLang="zh-CN" dirty="0">
                <a:solidFill>
                  <a:srgbClr val="ED7D31"/>
                </a:solidFill>
              </a:rPr>
              <a:t>初始条件</a:t>
            </a:r>
            <a:r>
              <a:rPr lang="zh-CN" altLang="zh-CN" dirty="0"/>
              <a:t>，就可以获得完整的数列了。经过计算，可以得到这个数列前面几项是</a:t>
            </a:r>
            <a:r>
              <a:rPr lang="en-US" altLang="zh-CN" dirty="0"/>
              <a:t> 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5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8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13</a:t>
            </a:r>
            <a:r>
              <a:rPr lang="zh-CN" altLang="en-US" dirty="0">
                <a:solidFill>
                  <a:schemeClr val="accent2"/>
                </a:solidFill>
              </a:rPr>
              <a:t>、</a:t>
            </a:r>
            <a:r>
              <a:rPr lang="en-US" altLang="zh-CN" dirty="0">
                <a:solidFill>
                  <a:schemeClr val="accent2"/>
                </a:solidFill>
              </a:rPr>
              <a:t>21 ...</a:t>
            </a:r>
          </a:p>
          <a:p>
            <a:r>
              <a:rPr lang="zh-CN" altLang="zh-CN" dirty="0"/>
              <a:t>这就是斐波那契数列从第</a:t>
            </a:r>
            <a:r>
              <a:rPr lang="en-US" altLang="zh-CN" dirty="0"/>
              <a:t> 2 </a:t>
            </a:r>
            <a:r>
              <a:rPr lang="zh-CN" altLang="zh-CN" dirty="0"/>
              <a:t>项开始的序列。</a:t>
            </a:r>
            <a:r>
              <a:rPr lang="zh-CN" altLang="en-US" dirty="0"/>
              <a:t>而</a:t>
            </a:r>
            <a:r>
              <a:rPr lang="zh-CN" altLang="zh-CN" dirty="0"/>
              <a:t>斐波那契的初始条件</a:t>
            </a:r>
            <a:r>
              <a:rPr lang="zh-CN" altLang="en-US" dirty="0"/>
              <a:t>就</a:t>
            </a:r>
            <a:r>
              <a:rPr lang="zh-CN" altLang="zh-CN" dirty="0"/>
              <a:t>是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f[1]=f[2]=1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像这样知道递推式，也知道初始条件，从初始条件开始往上顺推直到求得目标解的思想就是</a:t>
            </a:r>
            <a:r>
              <a:rPr lang="zh-CN" altLang="zh-CN" dirty="0">
                <a:solidFill>
                  <a:srgbClr val="ED7D31"/>
                </a:solidFill>
              </a:rPr>
              <a:t>递推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4756324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2E75B6"/>
      </a:hlink>
      <a:folHlink>
        <a:srgbClr val="2E75B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6461</TotalTime>
  <Words>5614</Words>
  <Application>Microsoft Macintosh PowerPoint</Application>
  <PresentationFormat>全屏显示(4:3)</PresentationFormat>
  <Paragraphs>405</Paragraphs>
  <Slides>39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等线 Light</vt:lpstr>
      <vt:lpstr>楷体</vt:lpstr>
      <vt:lpstr>微软雅黑</vt:lpstr>
      <vt:lpstr>微软雅黑 Light</vt:lpstr>
      <vt:lpstr>Arial</vt:lpstr>
      <vt:lpstr>Cambria Math</vt:lpstr>
      <vt:lpstr>Consolas</vt:lpstr>
      <vt:lpstr>Source Code Pro</vt:lpstr>
      <vt:lpstr>主题1</vt:lpstr>
      <vt:lpstr>[11]递推与递归</vt:lpstr>
      <vt:lpstr>PowerPoint 演示文稿</vt:lpstr>
      <vt:lpstr>本章知识导图</vt:lpstr>
      <vt:lpstr>第 11 章 递推与递归</vt:lpstr>
      <vt:lpstr>递推思想</vt:lpstr>
      <vt:lpstr>数楼梯</vt:lpstr>
      <vt:lpstr>数楼梯</vt:lpstr>
      <vt:lpstr>数楼梯</vt:lpstr>
      <vt:lpstr>数楼梯</vt:lpstr>
      <vt:lpstr>数楼梯</vt:lpstr>
      <vt:lpstr>过河卒</vt:lpstr>
      <vt:lpstr>过河卒</vt:lpstr>
      <vt:lpstr>过河卒</vt:lpstr>
      <vt:lpstr>过河卒</vt:lpstr>
      <vt:lpstr>过河卒</vt:lpstr>
      <vt:lpstr>栈</vt:lpstr>
      <vt:lpstr>栈</vt:lpstr>
      <vt:lpstr>栈</vt:lpstr>
      <vt:lpstr>递归思想</vt:lpstr>
      <vt:lpstr>数的计算</vt:lpstr>
      <vt:lpstr>数的计算</vt:lpstr>
      <vt:lpstr>数的计算</vt:lpstr>
      <vt:lpstr>数的计算</vt:lpstr>
      <vt:lpstr>数的计算</vt:lpstr>
      <vt:lpstr>数的计算</vt:lpstr>
      <vt:lpstr>Function</vt:lpstr>
      <vt:lpstr>Function</vt:lpstr>
      <vt:lpstr>外星密码</vt:lpstr>
      <vt:lpstr>外星密码</vt:lpstr>
      <vt:lpstr>外星密码</vt:lpstr>
      <vt:lpstr>课后习题与实验</vt:lpstr>
      <vt:lpstr>小结</vt:lpstr>
      <vt:lpstr>课后习题</vt:lpstr>
      <vt:lpstr>课后习题</vt:lpstr>
      <vt:lpstr>课后习题</vt:lpstr>
      <vt:lpstr>课后习题</vt:lpstr>
      <vt:lpstr>课后习题</vt:lpstr>
      <vt:lpstr>课后习题</vt:lpstr>
      <vt:lpstr>课后习题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递推与递归</dc:title>
  <dc:subject/>
  <dc:creator>洛谷学术组</dc:creator>
  <cp:keywords/>
  <dc:description/>
  <cp:lastModifiedBy>黄 鸿</cp:lastModifiedBy>
  <cp:revision>54</cp:revision>
  <dcterms:created xsi:type="dcterms:W3CDTF">2018-06-13T20:29:11Z</dcterms:created>
  <dcterms:modified xsi:type="dcterms:W3CDTF">2021-02-25T02:42:12Z</dcterms:modified>
  <cp:category/>
</cp:coreProperties>
</file>