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3" r:id="rId4"/>
    <p:sldId id="265" r:id="rId5"/>
    <p:sldId id="355" r:id="rId6"/>
    <p:sldId id="353" r:id="rId7"/>
    <p:sldId id="354" r:id="rId8"/>
    <p:sldId id="356" r:id="rId9"/>
    <p:sldId id="360" r:id="rId10"/>
    <p:sldId id="362" r:id="rId11"/>
    <p:sldId id="372" r:id="rId12"/>
    <p:sldId id="373" r:id="rId13"/>
    <p:sldId id="374" r:id="rId14"/>
    <p:sldId id="375" r:id="rId15"/>
    <p:sldId id="376" r:id="rId16"/>
    <p:sldId id="379" r:id="rId17"/>
    <p:sldId id="424" r:id="rId18"/>
    <p:sldId id="382" r:id="rId19"/>
    <p:sldId id="383" r:id="rId20"/>
    <p:sldId id="386" r:id="rId21"/>
    <p:sldId id="426" r:id="rId22"/>
    <p:sldId id="388" r:id="rId23"/>
    <p:sldId id="391" r:id="rId24"/>
    <p:sldId id="392" r:id="rId25"/>
    <p:sldId id="397" r:id="rId26"/>
    <p:sldId id="396" r:id="rId27"/>
    <p:sldId id="399" r:id="rId28"/>
    <p:sldId id="427" r:id="rId29"/>
    <p:sldId id="400" r:id="rId30"/>
    <p:sldId id="401" r:id="rId31"/>
    <p:sldId id="402" r:id="rId32"/>
    <p:sldId id="403" r:id="rId33"/>
    <p:sldId id="425" r:id="rId34"/>
    <p:sldId id="406" r:id="rId35"/>
    <p:sldId id="407" r:id="rId36"/>
    <p:sldId id="429" r:id="rId37"/>
    <p:sldId id="409" r:id="rId38"/>
    <p:sldId id="428" r:id="rId39"/>
    <p:sldId id="412" r:id="rId40"/>
    <p:sldId id="413" r:id="rId41"/>
    <p:sldId id="414" r:id="rId42"/>
    <p:sldId id="430" r:id="rId43"/>
    <p:sldId id="411" r:id="rId44"/>
    <p:sldId id="415" r:id="rId45"/>
    <p:sldId id="398" r:id="rId46"/>
    <p:sldId id="418" r:id="rId47"/>
    <p:sldId id="416" r:id="rId48"/>
    <p:sldId id="420" r:id="rId49"/>
    <p:sldId id="421" r:id="rId50"/>
    <p:sldId id="423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6" autoAdjust="0"/>
  </p:normalViewPr>
  <p:slideViewPr>
    <p:cSldViewPr snapToGrid="0">
      <p:cViewPr varScale="1">
        <p:scale>
          <a:sx n="121" d="100"/>
          <a:sy n="121" d="100"/>
        </p:scale>
        <p:origin x="18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4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6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cq" userId="e0736dbbc12f8425" providerId="LiveId" clId="{3393F0B8-9D0C-47D6-A018-72FA33BBFCAA}"/>
    <pc:docChg chg="undo custSel addSld delSld modSld sldOrd modMainMaster">
      <pc:chgData name="w cq" userId="e0736dbbc12f8425" providerId="LiveId" clId="{3393F0B8-9D0C-47D6-A018-72FA33BBFCAA}" dt="2021-02-04T09:15:25.052" v="2419"/>
      <pc:docMkLst>
        <pc:docMk/>
      </pc:docMkLst>
      <pc:sldChg chg="setBg">
        <pc:chgData name="w cq" userId="e0736dbbc12f8425" providerId="LiveId" clId="{3393F0B8-9D0C-47D6-A018-72FA33BBFCAA}" dt="2021-02-04T09:15:25.052" v="2419"/>
        <pc:sldMkLst>
          <pc:docMk/>
          <pc:sldMk cId="0" sldId="256"/>
        </pc:sldMkLst>
      </pc:sldChg>
      <pc:sldChg chg="modSp mod">
        <pc:chgData name="w cq" userId="e0736dbbc12f8425" providerId="LiveId" clId="{3393F0B8-9D0C-47D6-A018-72FA33BBFCAA}" dt="2021-02-04T09:14:47.894" v="2417"/>
        <pc:sldMkLst>
          <pc:docMk/>
          <pc:sldMk cId="0" sldId="257"/>
        </pc:sldMkLst>
        <pc:spChg chg="mod">
          <ac:chgData name="w cq" userId="e0736dbbc12f8425" providerId="LiveId" clId="{3393F0B8-9D0C-47D6-A018-72FA33BBFCAA}" dt="2021-02-04T09:14:47.894" v="2417"/>
          <ac:spMkLst>
            <pc:docMk/>
            <pc:sldMk cId="0" sldId="257"/>
            <ac:spMk id="2" creationId="{00000000-0000-0000-0000-000000000000}"/>
          </ac:spMkLst>
        </pc:spChg>
      </pc:sldChg>
      <pc:sldChg chg="setBg">
        <pc:chgData name="w cq" userId="e0736dbbc12f8425" providerId="LiveId" clId="{3393F0B8-9D0C-47D6-A018-72FA33BBFCAA}" dt="2021-02-04T09:06:11.982" v="2200"/>
        <pc:sldMkLst>
          <pc:docMk/>
          <pc:sldMk cId="2585356725" sldId="362"/>
        </pc:sldMkLst>
      </pc:sldChg>
      <pc:sldChg chg="modSp mod ord">
        <pc:chgData name="w cq" userId="e0736dbbc12f8425" providerId="LiveId" clId="{3393F0B8-9D0C-47D6-A018-72FA33BBFCAA}" dt="2021-01-29T05:16:02.769" v="2177"/>
        <pc:sldMkLst>
          <pc:docMk/>
          <pc:sldMk cId="4107960910" sldId="398"/>
        </pc:sldMkLst>
        <pc:spChg chg="mod">
          <ac:chgData name="w cq" userId="e0736dbbc12f8425" providerId="LiveId" clId="{3393F0B8-9D0C-47D6-A018-72FA33BBFCAA}" dt="2021-01-29T05:16:02.769" v="2177"/>
          <ac:spMkLst>
            <pc:docMk/>
            <pc:sldMk cId="4107960910" sldId="398"/>
            <ac:spMk id="3" creationId="{00000000-0000-0000-0000-000000000000}"/>
          </ac:spMkLst>
        </pc:spChg>
      </pc:sldChg>
      <pc:sldChg chg="addSp modSp mod">
        <pc:chgData name="w cq" userId="e0736dbbc12f8425" providerId="LiveId" clId="{3393F0B8-9D0C-47D6-A018-72FA33BBFCAA}" dt="2021-01-29T05:02:19.891" v="1552" actId="1035"/>
        <pc:sldMkLst>
          <pc:docMk/>
          <pc:sldMk cId="765481733" sldId="399"/>
        </pc:sldMkLst>
        <pc:spChg chg="add mod">
          <ac:chgData name="w cq" userId="e0736dbbc12f8425" providerId="LiveId" clId="{3393F0B8-9D0C-47D6-A018-72FA33BBFCAA}" dt="2021-01-29T04:44:21.487" v="580" actId="207"/>
          <ac:spMkLst>
            <pc:docMk/>
            <pc:sldMk cId="765481733" sldId="399"/>
            <ac:spMk id="4" creationId="{65B01E6F-0894-4CB2-8506-8E861BDF4DEE}"/>
          </ac:spMkLst>
        </pc:spChg>
        <pc:spChg chg="add mod">
          <ac:chgData name="w cq" userId="e0736dbbc12f8425" providerId="LiveId" clId="{3393F0B8-9D0C-47D6-A018-72FA33BBFCAA}" dt="2021-01-29T04:48:46.771" v="831" actId="207"/>
          <ac:spMkLst>
            <pc:docMk/>
            <pc:sldMk cId="765481733" sldId="399"/>
            <ac:spMk id="7" creationId="{239B62FE-3E6C-46FF-8812-010A9264C8CE}"/>
          </ac:spMkLst>
        </pc:spChg>
        <pc:spChg chg="add mod">
          <ac:chgData name="w cq" userId="e0736dbbc12f8425" providerId="LiveId" clId="{3393F0B8-9D0C-47D6-A018-72FA33BBFCAA}" dt="2021-01-29T04:48:49.627" v="832" actId="207"/>
          <ac:spMkLst>
            <pc:docMk/>
            <pc:sldMk cId="765481733" sldId="399"/>
            <ac:spMk id="8" creationId="{4B234A8C-2215-42D1-8705-F4CA5565F4F6}"/>
          </ac:spMkLst>
        </pc:spChg>
        <pc:spChg chg="add mod">
          <ac:chgData name="w cq" userId="e0736dbbc12f8425" providerId="LiveId" clId="{3393F0B8-9D0C-47D6-A018-72FA33BBFCAA}" dt="2021-01-29T05:02:19.891" v="1552" actId="1035"/>
          <ac:spMkLst>
            <pc:docMk/>
            <pc:sldMk cId="765481733" sldId="399"/>
            <ac:spMk id="9" creationId="{1DC94D88-4DE1-441D-B3A8-BDB35386919A}"/>
          </ac:spMkLst>
        </pc:spChg>
        <pc:spChg chg="add mod">
          <ac:chgData name="w cq" userId="e0736dbbc12f8425" providerId="LiveId" clId="{3393F0B8-9D0C-47D6-A018-72FA33BBFCAA}" dt="2021-01-29T05:02:04.976" v="1522"/>
          <ac:spMkLst>
            <pc:docMk/>
            <pc:sldMk cId="765481733" sldId="399"/>
            <ac:spMk id="10" creationId="{3B9409F9-2425-458D-8C57-C9325B765591}"/>
          </ac:spMkLst>
        </pc:spChg>
        <pc:graphicFrameChg chg="add mod modGraphic">
          <ac:chgData name="w cq" userId="e0736dbbc12f8425" providerId="LiveId" clId="{3393F0B8-9D0C-47D6-A018-72FA33BBFCAA}" dt="2021-01-29T04:48:40.387" v="830" actId="1035"/>
          <ac:graphicFrameMkLst>
            <pc:docMk/>
            <pc:sldMk cId="765481733" sldId="399"/>
            <ac:graphicFrameMk id="6" creationId="{76F8D6DC-96A6-49E8-9835-C1C70E3AB315}"/>
          </ac:graphicFrameMkLst>
        </pc:graphicFrameChg>
        <pc:picChg chg="mod">
          <ac:chgData name="w cq" userId="e0736dbbc12f8425" providerId="LiveId" clId="{3393F0B8-9D0C-47D6-A018-72FA33BBFCAA}" dt="2021-01-29T04:41:28.167" v="504" actId="1076"/>
          <ac:picMkLst>
            <pc:docMk/>
            <pc:sldMk cId="765481733" sldId="399"/>
            <ac:picMk id="5" creationId="{91AD21C5-CA59-4B6A-848C-CE4EE0B66004}"/>
          </ac:picMkLst>
        </pc:picChg>
      </pc:sldChg>
      <pc:sldChg chg="modSp mod">
        <pc:chgData name="w cq" userId="e0736dbbc12f8425" providerId="LiveId" clId="{3393F0B8-9D0C-47D6-A018-72FA33BBFCAA}" dt="2021-01-29T05:02:31.399" v="1553" actId="20577"/>
        <pc:sldMkLst>
          <pc:docMk/>
          <pc:sldMk cId="2571762004" sldId="403"/>
        </pc:sldMkLst>
        <pc:spChg chg="mod">
          <ac:chgData name="w cq" userId="e0736dbbc12f8425" providerId="LiveId" clId="{3393F0B8-9D0C-47D6-A018-72FA33BBFCAA}" dt="2021-01-29T05:02:31.399" v="1553" actId="20577"/>
          <ac:spMkLst>
            <pc:docMk/>
            <pc:sldMk cId="2571762004" sldId="403"/>
            <ac:spMk id="5" creationId="{00000000-0000-0000-0000-000000000000}"/>
          </ac:spMkLst>
        </pc:spChg>
      </pc:sldChg>
      <pc:sldChg chg="del">
        <pc:chgData name="w cq" userId="e0736dbbc12f8425" providerId="LiveId" clId="{3393F0B8-9D0C-47D6-A018-72FA33BBFCAA}" dt="2021-01-29T05:16:06.460" v="2178" actId="47"/>
        <pc:sldMkLst>
          <pc:docMk/>
          <pc:sldMk cId="3493916192" sldId="405"/>
        </pc:sldMkLst>
      </pc:sldChg>
      <pc:sldChg chg="modSp del mod">
        <pc:chgData name="w cq" userId="e0736dbbc12f8425" providerId="LiveId" clId="{3393F0B8-9D0C-47D6-A018-72FA33BBFCAA}" dt="2021-01-29T05:17:05.167" v="2190" actId="47"/>
        <pc:sldMkLst>
          <pc:docMk/>
          <pc:sldMk cId="2453406892" sldId="417"/>
        </pc:sldMkLst>
        <pc:spChg chg="mod">
          <ac:chgData name="w cq" userId="e0736dbbc12f8425" providerId="LiveId" clId="{3393F0B8-9D0C-47D6-A018-72FA33BBFCAA}" dt="2021-01-29T05:16:45.687" v="2180" actId="21"/>
          <ac:spMkLst>
            <pc:docMk/>
            <pc:sldMk cId="2453406892" sldId="417"/>
            <ac:spMk id="3" creationId="{00000000-0000-0000-0000-000000000000}"/>
          </ac:spMkLst>
        </pc:spChg>
      </pc:sldChg>
      <pc:sldChg chg="modSp mod">
        <pc:chgData name="w cq" userId="e0736dbbc12f8425" providerId="LiveId" clId="{3393F0B8-9D0C-47D6-A018-72FA33BBFCAA}" dt="2021-01-29T05:16:58.819" v="2189" actId="20577"/>
        <pc:sldMkLst>
          <pc:docMk/>
          <pc:sldMk cId="2847550861" sldId="418"/>
        </pc:sldMkLst>
        <pc:spChg chg="mod">
          <ac:chgData name="w cq" userId="e0736dbbc12f8425" providerId="LiveId" clId="{3393F0B8-9D0C-47D6-A018-72FA33BBFCAA}" dt="2021-01-29T05:16:58.819" v="2189" actId="20577"/>
          <ac:spMkLst>
            <pc:docMk/>
            <pc:sldMk cId="2847550861" sldId="418"/>
            <ac:spMk id="3" creationId="{00000000-0000-0000-0000-000000000000}"/>
          </ac:spMkLst>
        </pc:spChg>
      </pc:sldChg>
      <pc:sldChg chg="del">
        <pc:chgData name="w cq" userId="e0736dbbc12f8425" providerId="LiveId" clId="{3393F0B8-9D0C-47D6-A018-72FA33BBFCAA}" dt="2021-01-29T05:16:11.908" v="2179" actId="47"/>
        <pc:sldMkLst>
          <pc:docMk/>
          <pc:sldMk cId="3361752274" sldId="419"/>
        </pc:sldMkLst>
      </pc:sldChg>
      <pc:sldChg chg="modSp">
        <pc:chgData name="w cq" userId="e0736dbbc12f8425" providerId="LiveId" clId="{3393F0B8-9D0C-47D6-A018-72FA33BBFCAA}" dt="2021-01-29T05:17:18.140" v="2191" actId="20577"/>
        <pc:sldMkLst>
          <pc:docMk/>
          <pc:sldMk cId="2485074251" sldId="421"/>
        </pc:sldMkLst>
        <pc:spChg chg="mod">
          <ac:chgData name="w cq" userId="e0736dbbc12f8425" providerId="LiveId" clId="{3393F0B8-9D0C-47D6-A018-72FA33BBFCAA}" dt="2021-01-29T05:17:18.140" v="2191" actId="20577"/>
          <ac:spMkLst>
            <pc:docMk/>
            <pc:sldMk cId="2485074251" sldId="421"/>
            <ac:spMk id="3" creationId="{00000000-0000-0000-0000-000000000000}"/>
          </ac:spMkLst>
        </pc:spChg>
      </pc:sldChg>
      <pc:sldChg chg="addSp delSp modSp new mod">
        <pc:chgData name="w cq" userId="e0736dbbc12f8425" providerId="LiveId" clId="{3393F0B8-9D0C-47D6-A018-72FA33BBFCAA}" dt="2021-01-29T05:01:15.686" v="1420" actId="1036"/>
        <pc:sldMkLst>
          <pc:docMk/>
          <pc:sldMk cId="3626929045" sldId="425"/>
        </pc:sldMkLst>
        <pc:spChg chg="mod">
          <ac:chgData name="w cq" userId="e0736dbbc12f8425" providerId="LiveId" clId="{3393F0B8-9D0C-47D6-A018-72FA33BBFCAA}" dt="2021-01-29T04:20:32.684" v="19"/>
          <ac:spMkLst>
            <pc:docMk/>
            <pc:sldMk cId="3626929045" sldId="425"/>
            <ac:spMk id="2" creationId="{BC4D0519-D049-4D98-8710-1266BC17D364}"/>
          </ac:spMkLst>
        </pc:spChg>
        <pc:spChg chg="mod">
          <ac:chgData name="w cq" userId="e0736dbbc12f8425" providerId="LiveId" clId="{3393F0B8-9D0C-47D6-A018-72FA33BBFCAA}" dt="2021-01-29T05:01:08.376" v="1402"/>
          <ac:spMkLst>
            <pc:docMk/>
            <pc:sldMk cId="3626929045" sldId="425"/>
            <ac:spMk id="3" creationId="{BFF9981B-210F-4485-9350-0B02164DF2E3}"/>
          </ac:spMkLst>
        </pc:spChg>
        <pc:spChg chg="add mod">
          <ac:chgData name="w cq" userId="e0736dbbc12f8425" providerId="LiveId" clId="{3393F0B8-9D0C-47D6-A018-72FA33BBFCAA}" dt="2021-01-29T04:52:17.346" v="945" actId="1076"/>
          <ac:spMkLst>
            <pc:docMk/>
            <pc:sldMk cId="3626929045" sldId="425"/>
            <ac:spMk id="6" creationId="{DEB67A9C-3F65-4741-9BA6-1212F3689C6C}"/>
          </ac:spMkLst>
        </pc:spChg>
        <pc:spChg chg="add mod">
          <ac:chgData name="w cq" userId="e0736dbbc12f8425" providerId="LiveId" clId="{3393F0B8-9D0C-47D6-A018-72FA33BBFCAA}" dt="2021-01-29T04:52:17.346" v="945" actId="1076"/>
          <ac:spMkLst>
            <pc:docMk/>
            <pc:sldMk cId="3626929045" sldId="425"/>
            <ac:spMk id="7" creationId="{542C4672-F706-463E-9984-5B2D0DAA62D9}"/>
          </ac:spMkLst>
        </pc:spChg>
        <pc:spChg chg="add mod">
          <ac:chgData name="w cq" userId="e0736dbbc12f8425" providerId="LiveId" clId="{3393F0B8-9D0C-47D6-A018-72FA33BBFCAA}" dt="2021-01-29T04:52:55.477" v="958" actId="14100"/>
          <ac:spMkLst>
            <pc:docMk/>
            <pc:sldMk cId="3626929045" sldId="425"/>
            <ac:spMk id="8" creationId="{26707428-D60A-4EEB-A086-442407D24817}"/>
          </ac:spMkLst>
        </pc:spChg>
        <pc:spChg chg="add mod">
          <ac:chgData name="w cq" userId="e0736dbbc12f8425" providerId="LiveId" clId="{3393F0B8-9D0C-47D6-A018-72FA33BBFCAA}" dt="2021-01-29T05:01:15.686" v="1420" actId="1036"/>
          <ac:spMkLst>
            <pc:docMk/>
            <pc:sldMk cId="3626929045" sldId="425"/>
            <ac:spMk id="10" creationId="{4B7856AF-0B3C-42DE-B8BE-631F9269FBBE}"/>
          </ac:spMkLst>
        </pc:spChg>
        <pc:spChg chg="add mod">
          <ac:chgData name="w cq" userId="e0736dbbc12f8425" providerId="LiveId" clId="{3393F0B8-9D0C-47D6-A018-72FA33BBFCAA}" dt="2021-01-29T05:01:15.686" v="1420" actId="1036"/>
          <ac:spMkLst>
            <pc:docMk/>
            <pc:sldMk cId="3626929045" sldId="425"/>
            <ac:spMk id="11" creationId="{5621C399-4B70-454F-9895-A78324BBE643}"/>
          </ac:spMkLst>
        </pc:spChg>
        <pc:spChg chg="add mod">
          <ac:chgData name="w cq" userId="e0736dbbc12f8425" providerId="LiveId" clId="{3393F0B8-9D0C-47D6-A018-72FA33BBFCAA}" dt="2021-01-29T05:01:15.686" v="1420" actId="1036"/>
          <ac:spMkLst>
            <pc:docMk/>
            <pc:sldMk cId="3626929045" sldId="425"/>
            <ac:spMk id="12" creationId="{B7ED53E0-6FB5-4462-BAA8-E05CE111C432}"/>
          </ac:spMkLst>
        </pc:spChg>
        <pc:spChg chg="add mod">
          <ac:chgData name="w cq" userId="e0736dbbc12f8425" providerId="LiveId" clId="{3393F0B8-9D0C-47D6-A018-72FA33BBFCAA}" dt="2021-01-29T05:01:15.686" v="1420" actId="1036"/>
          <ac:spMkLst>
            <pc:docMk/>
            <pc:sldMk cId="3626929045" sldId="425"/>
            <ac:spMk id="13" creationId="{11BEF8A8-9BDE-48DE-A763-6238ACA9C863}"/>
          </ac:spMkLst>
        </pc:spChg>
        <pc:graphicFrameChg chg="add del modGraphic">
          <ac:chgData name="w cq" userId="e0736dbbc12f8425" providerId="LiveId" clId="{3393F0B8-9D0C-47D6-A018-72FA33BBFCAA}" dt="2021-01-29T04:50:50.457" v="891" actId="478"/>
          <ac:graphicFrameMkLst>
            <pc:docMk/>
            <pc:sldMk cId="3626929045" sldId="425"/>
            <ac:graphicFrameMk id="4" creationId="{82E0C58D-A5C7-4A41-94FA-E7896A71918F}"/>
          </ac:graphicFrameMkLst>
        </pc:graphicFrameChg>
        <pc:graphicFrameChg chg="add mod modGraphic">
          <ac:chgData name="w cq" userId="e0736dbbc12f8425" providerId="LiveId" clId="{3393F0B8-9D0C-47D6-A018-72FA33BBFCAA}" dt="2021-01-29T04:52:32.077" v="955" actId="20577"/>
          <ac:graphicFrameMkLst>
            <pc:docMk/>
            <pc:sldMk cId="3626929045" sldId="425"/>
            <ac:graphicFrameMk id="5" creationId="{329BB7B3-6BDB-4F86-BD32-85673FDEB5A4}"/>
          </ac:graphicFrameMkLst>
        </pc:graphicFrameChg>
        <pc:graphicFrameChg chg="add mod">
          <ac:chgData name="w cq" userId="e0736dbbc12f8425" providerId="LiveId" clId="{3393F0B8-9D0C-47D6-A018-72FA33BBFCAA}" dt="2021-01-29T05:01:15.686" v="1420" actId="1036"/>
          <ac:graphicFrameMkLst>
            <pc:docMk/>
            <pc:sldMk cId="3626929045" sldId="425"/>
            <ac:graphicFrameMk id="9" creationId="{57B6C97C-BB98-4378-80E7-C769AB741723}"/>
          </ac:graphicFrameMkLst>
        </pc:graphicFrameChg>
      </pc:sldChg>
      <pc:sldMasterChg chg="setBg modSldLayout">
        <pc:chgData name="w cq" userId="e0736dbbc12f8425" providerId="LiveId" clId="{3393F0B8-9D0C-47D6-A018-72FA33BBFCAA}" dt="2021-02-04T09:06:11.982" v="2200"/>
        <pc:sldMasterMkLst>
          <pc:docMk/>
          <pc:sldMasterMk cId="0" sldId="2147483648"/>
        </pc:sldMasterMkLst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65"/>
          </pc:sldLayoutMkLst>
        </pc:sldLayoutChg>
        <pc:sldLayoutChg chg="setBg">
          <pc:chgData name="w cq" userId="e0736dbbc12f8425" providerId="LiveId" clId="{3393F0B8-9D0C-47D6-A018-72FA33BBFCAA}" dt="2021-02-04T09:06:11.982" v="2200"/>
          <pc:sldLayoutMkLst>
            <pc:docMk/>
            <pc:sldMasterMk cId="0" sldId="2147483648"/>
            <pc:sldLayoutMk cId="0" sldId="2147483666"/>
          </pc:sldLayoutMkLst>
        </pc:sldLayoutChg>
      </pc:sldMasterChg>
    </pc:docChg>
  </pc:docChgLst>
  <pc:docChgLst>
    <pc:chgData name="w cq" userId="e0736dbbc12f8425" providerId="LiveId" clId="{64A07D65-B6A3-4D7E-B317-6661B7F708C9}"/>
    <pc:docChg chg="undo custSel addSld modSld sldOrd">
      <pc:chgData name="w cq" userId="e0736dbbc12f8425" providerId="LiveId" clId="{64A07D65-B6A3-4D7E-B317-6661B7F708C9}" dt="2021-01-30T16:14:52.244" v="2816"/>
      <pc:docMkLst>
        <pc:docMk/>
      </pc:docMkLst>
      <pc:sldChg chg="modSp mod">
        <pc:chgData name="w cq" userId="e0736dbbc12f8425" providerId="LiveId" clId="{64A07D65-B6A3-4D7E-B317-6661B7F708C9}" dt="2021-01-30T14:40:36.196" v="14"/>
        <pc:sldMkLst>
          <pc:docMk/>
          <pc:sldMk cId="0" sldId="355"/>
        </pc:sldMkLst>
        <pc:spChg chg="mod">
          <ac:chgData name="w cq" userId="e0736dbbc12f8425" providerId="LiveId" clId="{64A07D65-B6A3-4D7E-B317-6661B7F708C9}" dt="2021-01-30T14:40:36.196" v="14"/>
          <ac:spMkLst>
            <pc:docMk/>
            <pc:sldMk cId="0" sldId="355"/>
            <ac:spMk id="5" creationId="{00000000-0000-0000-0000-000000000000}"/>
          </ac:spMkLst>
        </pc:spChg>
      </pc:sldChg>
      <pc:sldChg chg="setBg">
        <pc:chgData name="w cq" userId="e0736dbbc12f8425" providerId="LiveId" clId="{64A07D65-B6A3-4D7E-B317-6661B7F708C9}" dt="2021-01-30T16:12:40.767" v="2799"/>
        <pc:sldMkLst>
          <pc:docMk/>
          <pc:sldMk cId="2585356725" sldId="362"/>
        </pc:sldMkLst>
      </pc:sldChg>
      <pc:sldChg chg="modSp mod">
        <pc:chgData name="w cq" userId="e0736dbbc12f8425" providerId="LiveId" clId="{64A07D65-B6A3-4D7E-B317-6661B7F708C9}" dt="2021-01-30T14:40:52.132" v="20"/>
        <pc:sldMkLst>
          <pc:docMk/>
          <pc:sldMk cId="1507742851" sldId="372"/>
        </pc:sldMkLst>
        <pc:spChg chg="mod">
          <ac:chgData name="w cq" userId="e0736dbbc12f8425" providerId="LiveId" clId="{64A07D65-B6A3-4D7E-B317-6661B7F708C9}" dt="2021-01-30T14:40:52.132" v="20"/>
          <ac:spMkLst>
            <pc:docMk/>
            <pc:sldMk cId="1507742851" sldId="372"/>
            <ac:spMk id="5" creationId="{00000000-0000-0000-0000-000000000000}"/>
          </ac:spMkLst>
        </pc:spChg>
      </pc:sldChg>
      <pc:sldChg chg="addSp delSp modSp mod">
        <pc:chgData name="w cq" userId="e0736dbbc12f8425" providerId="LiveId" clId="{64A07D65-B6A3-4D7E-B317-6661B7F708C9}" dt="2021-01-30T15:37:47.178" v="1353" actId="1076"/>
        <pc:sldMkLst>
          <pc:docMk/>
          <pc:sldMk cId="993916343" sldId="373"/>
        </pc:sldMkLst>
        <pc:spChg chg="del">
          <ac:chgData name="w cq" userId="e0736dbbc12f8425" providerId="LiveId" clId="{64A07D65-B6A3-4D7E-B317-6661B7F708C9}" dt="2021-01-30T15:34:32.820" v="1347" actId="478"/>
          <ac:spMkLst>
            <pc:docMk/>
            <pc:sldMk cId="993916343" sldId="373"/>
            <ac:spMk id="8" creationId="{FDF7F26A-8A71-403F-A3E8-4CC376D59FC2}"/>
          </ac:spMkLst>
        </pc:spChg>
        <pc:spChg chg="add del mod">
          <ac:chgData name="w cq" userId="e0736dbbc12f8425" providerId="LiveId" clId="{64A07D65-B6A3-4D7E-B317-6661B7F708C9}" dt="2021-01-30T15:37:46.145" v="1352"/>
          <ac:spMkLst>
            <pc:docMk/>
            <pc:sldMk cId="993916343" sldId="373"/>
            <ac:spMk id="9" creationId="{334C2592-9659-4778-946A-8B087534175F}"/>
          </ac:spMkLst>
        </pc:spChg>
        <pc:spChg chg="add del mod">
          <ac:chgData name="w cq" userId="e0736dbbc12f8425" providerId="LiveId" clId="{64A07D65-B6A3-4D7E-B317-6661B7F708C9}" dt="2021-01-30T15:37:46.145" v="1352"/>
          <ac:spMkLst>
            <pc:docMk/>
            <pc:sldMk cId="993916343" sldId="373"/>
            <ac:spMk id="10" creationId="{F21AFD08-025B-48AC-886D-BF77E32E39BE}"/>
          </ac:spMkLst>
        </pc:spChg>
        <pc:spChg chg="add del mod">
          <ac:chgData name="w cq" userId="e0736dbbc12f8425" providerId="LiveId" clId="{64A07D65-B6A3-4D7E-B317-6661B7F708C9}" dt="2021-01-30T15:37:46.145" v="1352"/>
          <ac:spMkLst>
            <pc:docMk/>
            <pc:sldMk cId="993916343" sldId="373"/>
            <ac:spMk id="11" creationId="{77A21381-987A-4929-87FC-7855AF1B1921}"/>
          </ac:spMkLst>
        </pc:spChg>
        <pc:graphicFrameChg chg="add del mod">
          <ac:chgData name="w cq" userId="e0736dbbc12f8425" providerId="LiveId" clId="{64A07D65-B6A3-4D7E-B317-6661B7F708C9}" dt="2021-01-30T15:37:46.145" v="1352"/>
          <ac:graphicFrameMkLst>
            <pc:docMk/>
            <pc:sldMk cId="993916343" sldId="373"/>
            <ac:graphicFrameMk id="6" creationId="{55B2646F-E287-4810-9732-9D2C0CA718FC}"/>
          </ac:graphicFrameMkLst>
        </pc:graphicFrameChg>
        <pc:picChg chg="mod">
          <ac:chgData name="w cq" userId="e0736dbbc12f8425" providerId="LiveId" clId="{64A07D65-B6A3-4D7E-B317-6661B7F708C9}" dt="2021-01-30T15:37:47.178" v="1353" actId="1076"/>
          <ac:picMkLst>
            <pc:docMk/>
            <pc:sldMk cId="993916343" sldId="373"/>
            <ac:picMk id="7" creationId="{B153E440-2312-46F7-A5C2-23F0D71FEAC1}"/>
          </ac:picMkLst>
        </pc:picChg>
      </pc:sldChg>
      <pc:sldChg chg="addSp delSp modSp mod">
        <pc:chgData name="w cq" userId="e0736dbbc12f8425" providerId="LiveId" clId="{64A07D65-B6A3-4D7E-B317-6661B7F708C9}" dt="2021-01-30T15:40:09.300" v="1443" actId="20577"/>
        <pc:sldMkLst>
          <pc:docMk/>
          <pc:sldMk cId="3807112513" sldId="374"/>
        </pc:sldMkLst>
        <pc:spChg chg="add mod">
          <ac:chgData name="w cq" userId="e0736dbbc12f8425" providerId="LiveId" clId="{64A07D65-B6A3-4D7E-B317-6661B7F708C9}" dt="2021-01-30T15:40:09.300" v="1443" actId="20577"/>
          <ac:spMkLst>
            <pc:docMk/>
            <pc:sldMk cId="3807112513" sldId="374"/>
            <ac:spMk id="6" creationId="{6B6294B4-D2A1-4F23-9ACE-D9D31171E4ED}"/>
          </ac:spMkLst>
        </pc:spChg>
        <pc:spChg chg="add del mod">
          <ac:chgData name="w cq" userId="e0736dbbc12f8425" providerId="LiveId" clId="{64A07D65-B6A3-4D7E-B317-6661B7F708C9}" dt="2021-01-30T15:38:58.452" v="1375" actId="478"/>
          <ac:spMkLst>
            <pc:docMk/>
            <pc:sldMk cId="3807112513" sldId="374"/>
            <ac:spMk id="8" creationId="{F12E111A-8D81-48E2-BE63-9B58D82F68DC}"/>
          </ac:spMkLst>
        </pc:spChg>
        <pc:spChg chg="add mod">
          <ac:chgData name="w cq" userId="e0736dbbc12f8425" providerId="LiveId" clId="{64A07D65-B6A3-4D7E-B317-6661B7F708C9}" dt="2021-01-30T15:39:55.263" v="1437" actId="20577"/>
          <ac:spMkLst>
            <pc:docMk/>
            <pc:sldMk cId="3807112513" sldId="374"/>
            <ac:spMk id="9" creationId="{4AC26C62-FD69-4AC8-A4CF-C803D488E800}"/>
          </ac:spMkLst>
        </pc:spChg>
        <pc:spChg chg="add mod">
          <ac:chgData name="w cq" userId="e0736dbbc12f8425" providerId="LiveId" clId="{64A07D65-B6A3-4D7E-B317-6661B7F708C9}" dt="2021-01-30T15:39:24.372" v="1399" actId="1037"/>
          <ac:spMkLst>
            <pc:docMk/>
            <pc:sldMk cId="3807112513" sldId="374"/>
            <ac:spMk id="10" creationId="{4017C417-67C2-41CF-BAF6-ECFB7DD86EFC}"/>
          </ac:spMkLst>
        </pc:spChg>
        <pc:graphicFrameChg chg="add mod modGraphic">
          <ac:chgData name="w cq" userId="e0736dbbc12f8425" providerId="LiveId" clId="{64A07D65-B6A3-4D7E-B317-6661B7F708C9}" dt="2021-01-30T15:38:55.980" v="1374" actId="20577"/>
          <ac:graphicFrameMkLst>
            <pc:docMk/>
            <pc:sldMk cId="3807112513" sldId="374"/>
            <ac:graphicFrameMk id="5" creationId="{7FE9A4AE-093D-4F3F-A5C5-3F4D0547B27A}"/>
          </ac:graphicFrameMkLst>
        </pc:graphicFrameChg>
        <pc:picChg chg="mod">
          <ac:chgData name="w cq" userId="e0736dbbc12f8425" providerId="LiveId" clId="{64A07D65-B6A3-4D7E-B317-6661B7F708C9}" dt="2021-01-30T15:37:50.015" v="1354" actId="1076"/>
          <ac:picMkLst>
            <pc:docMk/>
            <pc:sldMk cId="3807112513" sldId="374"/>
            <ac:picMk id="7" creationId="{C583055C-FD88-4A24-B344-1DB64BA5FD3E}"/>
          </ac:picMkLst>
        </pc:picChg>
      </pc:sldChg>
      <pc:sldChg chg="delSp modSp mod">
        <pc:chgData name="w cq" userId="e0736dbbc12f8425" providerId="LiveId" clId="{64A07D65-B6A3-4D7E-B317-6661B7F708C9}" dt="2021-01-30T16:14:06.547" v="2814"/>
        <pc:sldMkLst>
          <pc:docMk/>
          <pc:sldMk cId="3899230111" sldId="375"/>
        </pc:sldMkLst>
        <pc:spChg chg="mod">
          <ac:chgData name="w cq" userId="e0736dbbc12f8425" providerId="LiveId" clId="{64A07D65-B6A3-4D7E-B317-6661B7F708C9}" dt="2021-01-30T16:14:06.547" v="2814"/>
          <ac:spMkLst>
            <pc:docMk/>
            <pc:sldMk cId="3899230111" sldId="375"/>
            <ac:spMk id="2" creationId="{00000000-0000-0000-0000-000000000000}"/>
          </ac:spMkLst>
        </pc:spChg>
        <pc:spChg chg="del">
          <ac:chgData name="w cq" userId="e0736dbbc12f8425" providerId="LiveId" clId="{64A07D65-B6A3-4D7E-B317-6661B7F708C9}" dt="2021-01-30T14:57:37.338" v="265" actId="478"/>
          <ac:spMkLst>
            <pc:docMk/>
            <pc:sldMk cId="3899230111" sldId="375"/>
            <ac:spMk id="4" creationId="{46AAB2A0-D518-4369-B7D3-1391FBCF88E5}"/>
          </ac:spMkLst>
        </pc:spChg>
      </pc:sldChg>
      <pc:sldChg chg="delSp modSp mod">
        <pc:chgData name="w cq" userId="e0736dbbc12f8425" providerId="LiveId" clId="{64A07D65-B6A3-4D7E-B317-6661B7F708C9}" dt="2021-01-30T16:14:11.071" v="2815"/>
        <pc:sldMkLst>
          <pc:docMk/>
          <pc:sldMk cId="1060657625" sldId="376"/>
        </pc:sldMkLst>
        <pc:spChg chg="mod">
          <ac:chgData name="w cq" userId="e0736dbbc12f8425" providerId="LiveId" clId="{64A07D65-B6A3-4D7E-B317-6661B7F708C9}" dt="2021-01-30T16:14:11.071" v="2815"/>
          <ac:spMkLst>
            <pc:docMk/>
            <pc:sldMk cId="1060657625" sldId="376"/>
            <ac:spMk id="2" creationId="{00000000-0000-0000-0000-000000000000}"/>
          </ac:spMkLst>
        </pc:spChg>
        <pc:spChg chg="del">
          <ac:chgData name="w cq" userId="e0736dbbc12f8425" providerId="LiveId" clId="{64A07D65-B6A3-4D7E-B317-6661B7F708C9}" dt="2021-01-30T14:57:27.407" v="264" actId="478"/>
          <ac:spMkLst>
            <pc:docMk/>
            <pc:sldMk cId="1060657625" sldId="376"/>
            <ac:spMk id="8" creationId="{3C1FF0E1-4CF3-46F6-84F1-15BCA973DF78}"/>
          </ac:spMkLst>
        </pc:spChg>
      </pc:sldChg>
      <pc:sldChg chg="delSp mod">
        <pc:chgData name="w cq" userId="e0736dbbc12f8425" providerId="LiveId" clId="{64A07D65-B6A3-4D7E-B317-6661B7F708C9}" dt="2021-01-30T14:57:19.738" v="263" actId="478"/>
        <pc:sldMkLst>
          <pc:docMk/>
          <pc:sldMk cId="904401117" sldId="379"/>
        </pc:sldMkLst>
        <pc:spChg chg="del">
          <ac:chgData name="w cq" userId="e0736dbbc12f8425" providerId="LiveId" clId="{64A07D65-B6A3-4D7E-B317-6661B7F708C9}" dt="2021-01-30T14:57:19.738" v="263" actId="478"/>
          <ac:spMkLst>
            <pc:docMk/>
            <pc:sldMk cId="904401117" sldId="379"/>
            <ac:spMk id="6" creationId="{B9D4831A-4F21-43B9-96DA-62607B687F7C}"/>
          </ac:spMkLst>
        </pc:spChg>
      </pc:sldChg>
      <pc:sldChg chg="delSp modSp mod modClrScheme chgLayout">
        <pc:chgData name="w cq" userId="e0736dbbc12f8425" providerId="LiveId" clId="{64A07D65-B6A3-4D7E-B317-6661B7F708C9}" dt="2021-01-30T14:52:36.164" v="94" actId="20577"/>
        <pc:sldMkLst>
          <pc:docMk/>
          <pc:sldMk cId="2706992224" sldId="386"/>
        </pc:sldMkLst>
        <pc:spChg chg="mod ord">
          <ac:chgData name="w cq" userId="e0736dbbc12f8425" providerId="LiveId" clId="{64A07D65-B6A3-4D7E-B317-6661B7F708C9}" dt="2021-01-30T14:51:26.095" v="41" actId="700"/>
          <ac:spMkLst>
            <pc:docMk/>
            <pc:sldMk cId="2706992224" sldId="386"/>
            <ac:spMk id="2" creationId="{00000000-0000-0000-0000-000000000000}"/>
          </ac:spMkLst>
        </pc:spChg>
        <pc:spChg chg="mod ord">
          <ac:chgData name="w cq" userId="e0736dbbc12f8425" providerId="LiveId" clId="{64A07D65-B6A3-4D7E-B317-6661B7F708C9}" dt="2021-01-30T14:52:36.164" v="94" actId="20577"/>
          <ac:spMkLst>
            <pc:docMk/>
            <pc:sldMk cId="2706992224" sldId="386"/>
            <ac:spMk id="3" creationId="{00000000-0000-0000-0000-000000000000}"/>
          </ac:spMkLst>
        </pc:spChg>
        <pc:spChg chg="mod">
          <ac:chgData name="w cq" userId="e0736dbbc12f8425" providerId="LiveId" clId="{64A07D65-B6A3-4D7E-B317-6661B7F708C9}" dt="2021-01-30T14:51:44.825" v="46" actId="1076"/>
          <ac:spMkLst>
            <pc:docMk/>
            <pc:sldMk cId="2706992224" sldId="386"/>
            <ac:spMk id="4" creationId="{00000000-0000-0000-0000-000000000000}"/>
          </ac:spMkLst>
        </pc:spChg>
        <pc:spChg chg="del mod">
          <ac:chgData name="w cq" userId="e0736dbbc12f8425" providerId="LiveId" clId="{64A07D65-B6A3-4D7E-B317-6661B7F708C9}" dt="2021-01-30T14:51:26.095" v="41" actId="700"/>
          <ac:spMkLst>
            <pc:docMk/>
            <pc:sldMk cId="2706992224" sldId="386"/>
            <ac:spMk id="5" creationId="{2F2D36EF-ABDD-416F-A346-5AB034888F8D}"/>
          </ac:spMkLst>
        </pc:spChg>
        <pc:spChg chg="del">
          <ac:chgData name="w cq" userId="e0736dbbc12f8425" providerId="LiveId" clId="{64A07D65-B6A3-4D7E-B317-6661B7F708C9}" dt="2021-01-30T14:51:20.708" v="40" actId="478"/>
          <ac:spMkLst>
            <pc:docMk/>
            <pc:sldMk cId="2706992224" sldId="386"/>
            <ac:spMk id="6" creationId="{00000000-0000-0000-0000-000000000000}"/>
          </ac:spMkLst>
        </pc:spChg>
        <pc:spChg chg="mod">
          <ac:chgData name="w cq" userId="e0736dbbc12f8425" providerId="LiveId" clId="{64A07D65-B6A3-4D7E-B317-6661B7F708C9}" dt="2021-01-30T14:51:57.711" v="61" actId="1035"/>
          <ac:spMkLst>
            <pc:docMk/>
            <pc:sldMk cId="2706992224" sldId="386"/>
            <ac:spMk id="8" creationId="{46958B7F-C8F1-4482-8C7B-A3DA3A642AC9}"/>
          </ac:spMkLst>
        </pc:spChg>
        <pc:spChg chg="del">
          <ac:chgData name="w cq" userId="e0736dbbc12f8425" providerId="LiveId" clId="{64A07D65-B6A3-4D7E-B317-6661B7F708C9}" dt="2021-01-30T14:51:09.540" v="37" actId="478"/>
          <ac:spMkLst>
            <pc:docMk/>
            <pc:sldMk cId="2706992224" sldId="386"/>
            <ac:spMk id="9" creationId="{3D26EEC3-63FF-40C8-A3A2-41BB25799B33}"/>
          </ac:spMkLst>
        </pc:spChg>
      </pc:sldChg>
      <pc:sldChg chg="modSp mod">
        <pc:chgData name="w cq" userId="e0736dbbc12f8425" providerId="LiveId" clId="{64A07D65-B6A3-4D7E-B317-6661B7F708C9}" dt="2021-01-30T14:41:03.428" v="26"/>
        <pc:sldMkLst>
          <pc:docMk/>
          <pc:sldMk cId="3611232867" sldId="397"/>
        </pc:sldMkLst>
        <pc:spChg chg="mod">
          <ac:chgData name="w cq" userId="e0736dbbc12f8425" providerId="LiveId" clId="{64A07D65-B6A3-4D7E-B317-6661B7F708C9}" dt="2021-01-30T14:41:03.428" v="26"/>
          <ac:spMkLst>
            <pc:docMk/>
            <pc:sldMk cId="3611232867" sldId="397"/>
            <ac:spMk id="6" creationId="{00000000-0000-0000-0000-000000000000}"/>
          </ac:spMkLst>
        </pc:spChg>
      </pc:sldChg>
      <pc:sldChg chg="modSp mod">
        <pc:chgData name="w cq" userId="e0736dbbc12f8425" providerId="LiveId" clId="{64A07D65-B6A3-4D7E-B317-6661B7F708C9}" dt="2021-01-30T15:16:39.076" v="602"/>
        <pc:sldMkLst>
          <pc:docMk/>
          <pc:sldMk cId="4107960910" sldId="398"/>
        </pc:sldMkLst>
        <pc:spChg chg="mod">
          <ac:chgData name="w cq" userId="e0736dbbc12f8425" providerId="LiveId" clId="{64A07D65-B6A3-4D7E-B317-6661B7F708C9}" dt="2021-01-30T15:16:39.076" v="602"/>
          <ac:spMkLst>
            <pc:docMk/>
            <pc:sldMk cId="4107960910" sldId="398"/>
            <ac:spMk id="2" creationId="{00000000-0000-0000-0000-000000000000}"/>
          </ac:spMkLst>
        </pc:spChg>
      </pc:sldChg>
      <pc:sldChg chg="delSp modSp mod">
        <pc:chgData name="w cq" userId="e0736dbbc12f8425" providerId="LiveId" clId="{64A07D65-B6A3-4D7E-B317-6661B7F708C9}" dt="2021-01-30T15:00:21.316" v="550" actId="207"/>
        <pc:sldMkLst>
          <pc:docMk/>
          <pc:sldMk cId="765481733" sldId="399"/>
        </pc:sldMkLst>
        <pc:spChg chg="mod">
          <ac:chgData name="w cq" userId="e0736dbbc12f8425" providerId="LiveId" clId="{64A07D65-B6A3-4D7E-B317-6661B7F708C9}" dt="2021-01-30T15:00:21.316" v="550" actId="207"/>
          <ac:spMkLst>
            <pc:docMk/>
            <pc:sldMk cId="765481733" sldId="399"/>
            <ac:spMk id="3" creationId="{00000000-0000-0000-0000-000000000000}"/>
          </ac:spMkLst>
        </pc:spChg>
        <pc:spChg chg="mod">
          <ac:chgData name="w cq" userId="e0736dbbc12f8425" providerId="LiveId" clId="{64A07D65-B6A3-4D7E-B317-6661B7F708C9}" dt="2021-01-30T14:58:53.839" v="342" actId="1036"/>
          <ac:spMkLst>
            <pc:docMk/>
            <pc:sldMk cId="765481733" sldId="399"/>
            <ac:spMk id="4" creationId="{65B01E6F-0894-4CB2-8506-8E861BDF4DEE}"/>
          </ac:spMkLst>
        </pc:spChg>
        <pc:spChg chg="mod">
          <ac:chgData name="w cq" userId="e0736dbbc12f8425" providerId="LiveId" clId="{64A07D65-B6A3-4D7E-B317-6661B7F708C9}" dt="2021-01-30T14:58:53.839" v="342" actId="1036"/>
          <ac:spMkLst>
            <pc:docMk/>
            <pc:sldMk cId="765481733" sldId="399"/>
            <ac:spMk id="7" creationId="{239B62FE-3E6C-46FF-8812-010A9264C8CE}"/>
          </ac:spMkLst>
        </pc:spChg>
        <pc:spChg chg="mod">
          <ac:chgData name="w cq" userId="e0736dbbc12f8425" providerId="LiveId" clId="{64A07D65-B6A3-4D7E-B317-6661B7F708C9}" dt="2021-01-30T14:58:53.839" v="342" actId="1036"/>
          <ac:spMkLst>
            <pc:docMk/>
            <pc:sldMk cId="765481733" sldId="399"/>
            <ac:spMk id="8" creationId="{4B234A8C-2215-42D1-8705-F4CA5565F4F6}"/>
          </ac:spMkLst>
        </pc:spChg>
        <pc:spChg chg="mod">
          <ac:chgData name="w cq" userId="e0736dbbc12f8425" providerId="LiveId" clId="{64A07D65-B6A3-4D7E-B317-6661B7F708C9}" dt="2021-01-30T14:58:53.839" v="342" actId="1036"/>
          <ac:spMkLst>
            <pc:docMk/>
            <pc:sldMk cId="765481733" sldId="399"/>
            <ac:spMk id="9" creationId="{1DC94D88-4DE1-441D-B3A8-BDB35386919A}"/>
          </ac:spMkLst>
        </pc:spChg>
        <pc:spChg chg="del">
          <ac:chgData name="w cq" userId="e0736dbbc12f8425" providerId="LiveId" clId="{64A07D65-B6A3-4D7E-B317-6661B7F708C9}" dt="2021-01-30T14:55:02.169" v="262" actId="478"/>
          <ac:spMkLst>
            <pc:docMk/>
            <pc:sldMk cId="765481733" sldId="399"/>
            <ac:spMk id="10" creationId="{3B9409F9-2425-458D-8C57-C9325B765591}"/>
          </ac:spMkLst>
        </pc:spChg>
        <pc:graphicFrameChg chg="mod">
          <ac:chgData name="w cq" userId="e0736dbbc12f8425" providerId="LiveId" clId="{64A07D65-B6A3-4D7E-B317-6661B7F708C9}" dt="2021-01-30T14:58:53.839" v="342" actId="1036"/>
          <ac:graphicFrameMkLst>
            <pc:docMk/>
            <pc:sldMk cId="765481733" sldId="399"/>
            <ac:graphicFrameMk id="6" creationId="{76F8D6DC-96A6-49E8-9835-C1C70E3AB315}"/>
          </ac:graphicFrameMkLst>
        </pc:graphicFrameChg>
        <pc:picChg chg="mod">
          <ac:chgData name="w cq" userId="e0736dbbc12f8425" providerId="LiveId" clId="{64A07D65-B6A3-4D7E-B317-6661B7F708C9}" dt="2021-01-30T14:58:53.839" v="342" actId="1036"/>
          <ac:picMkLst>
            <pc:docMk/>
            <pc:sldMk cId="765481733" sldId="399"/>
            <ac:picMk id="5" creationId="{91AD21C5-CA59-4B6A-848C-CE4EE0B66004}"/>
          </ac:picMkLst>
        </pc:picChg>
      </pc:sldChg>
      <pc:sldChg chg="modSp mod">
        <pc:chgData name="w cq" userId="e0736dbbc12f8425" providerId="LiveId" clId="{64A07D65-B6A3-4D7E-B317-6661B7F708C9}" dt="2021-01-30T14:41:13.860" v="30" actId="20577"/>
        <pc:sldMkLst>
          <pc:docMk/>
          <pc:sldMk cId="2410852265" sldId="406"/>
        </pc:sldMkLst>
        <pc:spChg chg="mod">
          <ac:chgData name="w cq" userId="e0736dbbc12f8425" providerId="LiveId" clId="{64A07D65-B6A3-4D7E-B317-6661B7F708C9}" dt="2021-01-30T14:41:13.860" v="30" actId="20577"/>
          <ac:spMkLst>
            <pc:docMk/>
            <pc:sldMk cId="2410852265" sldId="406"/>
            <ac:spMk id="6" creationId="{F3ABCF08-6E54-47EF-A088-C8891036714A}"/>
          </ac:spMkLst>
        </pc:spChg>
      </pc:sldChg>
      <pc:sldChg chg="addSp delSp modSp mod">
        <pc:chgData name="w cq" userId="e0736dbbc12f8425" providerId="LiveId" clId="{64A07D65-B6A3-4D7E-B317-6661B7F708C9}" dt="2021-01-30T15:47:23.913" v="1567" actId="1076"/>
        <pc:sldMkLst>
          <pc:docMk/>
          <pc:sldMk cId="329341675" sldId="407"/>
        </pc:sldMkLst>
        <pc:spChg chg="mod">
          <ac:chgData name="w cq" userId="e0736dbbc12f8425" providerId="LiveId" clId="{64A07D65-B6A3-4D7E-B317-6661B7F708C9}" dt="2021-01-30T15:44:24.409" v="1449" actId="6549"/>
          <ac:spMkLst>
            <pc:docMk/>
            <pc:sldMk cId="329341675" sldId="407"/>
            <ac:spMk id="5" creationId="{00000000-0000-0000-0000-000000000000}"/>
          </ac:spMkLst>
        </pc:spChg>
        <pc:spChg chg="del">
          <ac:chgData name="w cq" userId="e0736dbbc12f8425" providerId="LiveId" clId="{64A07D65-B6A3-4D7E-B317-6661B7F708C9}" dt="2021-01-30T15:44:11.743" v="1447" actId="478"/>
          <ac:spMkLst>
            <pc:docMk/>
            <pc:sldMk cId="329341675" sldId="407"/>
            <ac:spMk id="6" creationId="{73AA5383-3E73-4801-B90C-AB017D5E26C5}"/>
          </ac:spMkLst>
        </pc:spChg>
        <pc:spChg chg="del mod topLvl">
          <ac:chgData name="w cq" userId="e0736dbbc12f8425" providerId="LiveId" clId="{64A07D65-B6A3-4D7E-B317-6661B7F708C9}" dt="2021-01-30T15:45:17.172" v="1459" actId="478"/>
          <ac:spMkLst>
            <pc:docMk/>
            <pc:sldMk cId="329341675" sldId="407"/>
            <ac:spMk id="9" creationId="{F4CF463A-8198-4447-A3AF-0A126A77D716}"/>
          </ac:spMkLst>
        </pc:spChg>
        <pc:spChg chg="del mod topLvl">
          <ac:chgData name="w cq" userId="e0736dbbc12f8425" providerId="LiveId" clId="{64A07D65-B6A3-4D7E-B317-6661B7F708C9}" dt="2021-01-30T15:45:17.172" v="1459" actId="478"/>
          <ac:spMkLst>
            <pc:docMk/>
            <pc:sldMk cId="329341675" sldId="407"/>
            <ac:spMk id="10" creationId="{085F9D54-C9E6-4279-BB40-45EE0F8A08EA}"/>
          </ac:spMkLst>
        </pc:spChg>
        <pc:spChg chg="del mod topLvl">
          <ac:chgData name="w cq" userId="e0736dbbc12f8425" providerId="LiveId" clId="{64A07D65-B6A3-4D7E-B317-6661B7F708C9}" dt="2021-01-30T15:45:17.172" v="1459" actId="478"/>
          <ac:spMkLst>
            <pc:docMk/>
            <pc:sldMk cId="329341675" sldId="407"/>
            <ac:spMk id="11" creationId="{E2A39CB8-0CA6-4606-95FC-1284C96E4F91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12" creationId="{2833027C-DE2F-40C0-9FEF-4A83A19C3FF3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13" creationId="{F06503B3-EA84-4C8F-BE63-47CAD638EE08}"/>
          </ac:spMkLst>
        </pc:spChg>
        <pc:spChg chg="del mod topLvl">
          <ac:chgData name="w cq" userId="e0736dbbc12f8425" providerId="LiveId" clId="{64A07D65-B6A3-4D7E-B317-6661B7F708C9}" dt="2021-01-30T15:45:17.172" v="1459" actId="478"/>
          <ac:spMkLst>
            <pc:docMk/>
            <pc:sldMk cId="329341675" sldId="407"/>
            <ac:spMk id="14" creationId="{7CB8970E-E7A8-4FAC-8E90-4B6FB2EF2692}"/>
          </ac:spMkLst>
        </pc:spChg>
        <pc:spChg chg="del mod topLvl">
          <ac:chgData name="w cq" userId="e0736dbbc12f8425" providerId="LiveId" clId="{64A07D65-B6A3-4D7E-B317-6661B7F708C9}" dt="2021-01-30T15:45:17.172" v="1459" actId="478"/>
          <ac:spMkLst>
            <pc:docMk/>
            <pc:sldMk cId="329341675" sldId="407"/>
            <ac:spMk id="15" creationId="{0BA4DEF3-DC56-4546-97DA-45CAF75E28EC}"/>
          </ac:spMkLst>
        </pc:spChg>
        <pc:spChg chg="del mod topLvl">
          <ac:chgData name="w cq" userId="e0736dbbc12f8425" providerId="LiveId" clId="{64A07D65-B6A3-4D7E-B317-6661B7F708C9}" dt="2021-01-30T15:45:17.172" v="1459" actId="478"/>
          <ac:spMkLst>
            <pc:docMk/>
            <pc:sldMk cId="329341675" sldId="407"/>
            <ac:spMk id="16" creationId="{98980359-0CC5-482D-9E9E-72D036A7FF2D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17" creationId="{E6E30490-3033-41A5-8010-977648425001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18" creationId="{5151D6CD-F636-433D-9608-98A51C9B9A90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19" creationId="{B503F0F5-C7AF-4854-A0C8-C8F9DFA01782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20" creationId="{5E460A00-EFD8-47DA-8B39-378C5F5B4781}"/>
          </ac:spMkLst>
        </pc:spChg>
        <pc:spChg chg="del mod topLvl">
          <ac:chgData name="w cq" userId="e0736dbbc12f8425" providerId="LiveId" clId="{64A07D65-B6A3-4D7E-B317-6661B7F708C9}" dt="2021-01-30T15:45:02.196" v="1455" actId="478"/>
          <ac:spMkLst>
            <pc:docMk/>
            <pc:sldMk cId="329341675" sldId="407"/>
            <ac:spMk id="21" creationId="{FC610DE2-45C2-436C-957B-D9A5326EB27E}"/>
          </ac:spMkLst>
        </pc:spChg>
        <pc:spChg chg="del mod topLvl">
          <ac:chgData name="w cq" userId="e0736dbbc12f8425" providerId="LiveId" clId="{64A07D65-B6A3-4D7E-B317-6661B7F708C9}" dt="2021-01-30T15:45:02.196" v="1455" actId="478"/>
          <ac:spMkLst>
            <pc:docMk/>
            <pc:sldMk cId="329341675" sldId="407"/>
            <ac:spMk id="22" creationId="{D9C42DA1-6428-4A46-80BB-8CFB3678D412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23" creationId="{CA94B054-D637-42B4-BFAC-43D882A4FCBA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24" creationId="{87091C55-82BE-448E-B153-B2CF6E814080}"/>
          </ac:spMkLst>
        </pc:spChg>
        <pc:spChg chg="del mod topLvl">
          <ac:chgData name="w cq" userId="e0736dbbc12f8425" providerId="LiveId" clId="{64A07D65-B6A3-4D7E-B317-6661B7F708C9}" dt="2021-01-30T15:45:05.257" v="1456" actId="478"/>
          <ac:spMkLst>
            <pc:docMk/>
            <pc:sldMk cId="329341675" sldId="407"/>
            <ac:spMk id="25" creationId="{64F8F76F-FA9D-407F-9139-5F5C8377BA4B}"/>
          </ac:spMkLst>
        </pc:spChg>
        <pc:spChg chg="del mod topLvl">
          <ac:chgData name="w cq" userId="e0736dbbc12f8425" providerId="LiveId" clId="{64A07D65-B6A3-4D7E-B317-6661B7F708C9}" dt="2021-01-30T15:45:02.196" v="1455" actId="478"/>
          <ac:spMkLst>
            <pc:docMk/>
            <pc:sldMk cId="329341675" sldId="407"/>
            <ac:spMk id="26" creationId="{291489F8-D222-4829-AAA7-C43C84F616DD}"/>
          </ac:spMkLst>
        </pc:spChg>
        <pc:spChg chg="del mod topLvl">
          <ac:chgData name="w cq" userId="e0736dbbc12f8425" providerId="LiveId" clId="{64A07D65-B6A3-4D7E-B317-6661B7F708C9}" dt="2021-01-30T15:45:02.196" v="1455" actId="478"/>
          <ac:spMkLst>
            <pc:docMk/>
            <pc:sldMk cId="329341675" sldId="407"/>
            <ac:spMk id="27" creationId="{CC9EEA22-6323-40EA-9713-F8369B045E0E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28" creationId="{A583CE88-02B2-453D-8239-FDBF3CEC1CAC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29" creationId="{BDCD242C-B32E-4CD8-ABBF-2DB9E32FC4D1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30" creationId="{5036C7C2-0F25-4A28-AD13-1E9CDB799EDC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31" creationId="{A0636369-4830-4438-8757-DDFB8A7D793D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32" creationId="{CA6DCD42-2AFA-41F5-813A-F12C6431BE34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33" creationId="{2C5236F3-A3E6-455F-96A0-F9C0EA076EE1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34" creationId="{35AFAF34-026D-4AEB-82DF-89C57F3758B6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35" creationId="{4FF1EC2E-AB5A-424A-BBF1-E67A9CA989E6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36" creationId="{B8CAA453-D7E7-42E0-AA6C-2ACE32D93B43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37" creationId="{E38A977B-BE7D-4EAA-80D2-8F683FFF33D2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38" creationId="{4492080E-3F69-490B-A7F4-441CED9CC8E1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39" creationId="{89ACC643-B433-4451-B46E-50366C6AE92D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40" creationId="{3C71E6C4-378E-426C-978E-29FC3F352926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41" creationId="{F16BB3C6-42F9-4BFA-BAAE-09D391825EE8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42" creationId="{F5021B93-3555-4A32-9E88-802746BABDA4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43" creationId="{F17D7059-52A9-47C8-B955-881F8A0976B4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44" creationId="{7061AF79-E2CB-4303-980B-F7FC575D309F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45" creationId="{AD4A4ECA-7740-489B-8A51-ED072CFE4937}"/>
          </ac:spMkLst>
        </pc:spChg>
        <pc:spChg chg="del mod topLvl">
          <ac:chgData name="w cq" userId="e0736dbbc12f8425" providerId="LiveId" clId="{64A07D65-B6A3-4D7E-B317-6661B7F708C9}" dt="2021-01-30T15:44:59.967" v="1454" actId="478"/>
          <ac:spMkLst>
            <pc:docMk/>
            <pc:sldMk cId="329341675" sldId="407"/>
            <ac:spMk id="46" creationId="{0BDDEE3C-540F-4B13-86E5-8DFDE026150E}"/>
          </ac:spMkLst>
        </pc:spChg>
        <pc:spChg chg="del mod topLvl">
          <ac:chgData name="w cq" userId="e0736dbbc12f8425" providerId="LiveId" clId="{64A07D65-B6A3-4D7E-B317-6661B7F708C9}" dt="2021-01-30T15:44:57.055" v="1453" actId="478"/>
          <ac:spMkLst>
            <pc:docMk/>
            <pc:sldMk cId="329341675" sldId="407"/>
            <ac:spMk id="47" creationId="{E4E6F29F-5F32-485B-AE4E-79E403D350B8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48" creationId="{97226B8D-A190-4B9A-ABAD-489B0E2AD0B8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49" creationId="{D3786085-B536-4308-A0D5-2E536CA86FF2}"/>
          </ac:spMkLst>
        </pc:spChg>
        <pc:spChg chg="mod topLvl">
          <ac:chgData name="w cq" userId="e0736dbbc12f8425" providerId="LiveId" clId="{64A07D65-B6A3-4D7E-B317-6661B7F708C9}" dt="2021-01-30T15:47:22.218" v="1566" actId="164"/>
          <ac:spMkLst>
            <pc:docMk/>
            <pc:sldMk cId="329341675" sldId="407"/>
            <ac:spMk id="50" creationId="{B91DC593-8143-42BF-AAF7-5990CD60E653}"/>
          </ac:spMkLst>
        </pc:spChg>
        <pc:spChg chg="del mod topLvl">
          <ac:chgData name="w cq" userId="e0736dbbc12f8425" providerId="LiveId" clId="{64A07D65-B6A3-4D7E-B317-6661B7F708C9}" dt="2021-01-30T15:45:12.564" v="1458" actId="478"/>
          <ac:spMkLst>
            <pc:docMk/>
            <pc:sldMk cId="329341675" sldId="407"/>
            <ac:spMk id="51" creationId="{1804BE42-66C5-4277-A969-C818D6EDA192}"/>
          </ac:spMkLst>
        </pc:spChg>
        <pc:spChg chg="del mod topLvl">
          <ac:chgData name="w cq" userId="e0736dbbc12f8425" providerId="LiveId" clId="{64A07D65-B6A3-4D7E-B317-6661B7F708C9}" dt="2021-01-30T15:45:07.629" v="1457" actId="478"/>
          <ac:spMkLst>
            <pc:docMk/>
            <pc:sldMk cId="329341675" sldId="407"/>
            <ac:spMk id="52" creationId="{A0F4AD88-4033-434D-8166-D227F673B2A3}"/>
          </ac:spMkLst>
        </pc:spChg>
        <pc:grpChg chg="add del mod topLvl">
          <ac:chgData name="w cq" userId="e0736dbbc12f8425" providerId="LiveId" clId="{64A07D65-B6A3-4D7E-B317-6661B7F708C9}" dt="2021-01-30T15:47:10.369" v="1541" actId="165"/>
          <ac:grpSpMkLst>
            <pc:docMk/>
            <pc:sldMk cId="329341675" sldId="407"/>
            <ac:grpSpMk id="2" creationId="{7F93CD46-8303-4521-B374-20CE200FCC1C}"/>
          </ac:grpSpMkLst>
        </pc:grpChg>
        <pc:grpChg chg="add del mod">
          <ac:chgData name="w cq" userId="e0736dbbc12f8425" providerId="LiveId" clId="{64A07D65-B6A3-4D7E-B317-6661B7F708C9}" dt="2021-01-30T15:46:15.758" v="1506" actId="165"/>
          <ac:grpSpMkLst>
            <pc:docMk/>
            <pc:sldMk cId="329341675" sldId="407"/>
            <ac:grpSpMk id="3" creationId="{579A2295-1273-4B3B-A2E0-243E508E96CC}"/>
          </ac:grpSpMkLst>
        </pc:grpChg>
        <pc:grpChg chg="add del mod">
          <ac:chgData name="w cq" userId="e0736dbbc12f8425" providerId="LiveId" clId="{64A07D65-B6A3-4D7E-B317-6661B7F708C9}" dt="2021-01-30T15:44:54.576" v="1452" actId="165"/>
          <ac:grpSpMkLst>
            <pc:docMk/>
            <pc:sldMk cId="329341675" sldId="407"/>
            <ac:grpSpMk id="8" creationId="{90FC6034-C933-4B74-AB8A-6E4D5D3109BC}"/>
          </ac:grpSpMkLst>
        </pc:grpChg>
        <pc:grpChg chg="add mod">
          <ac:chgData name="w cq" userId="e0736dbbc12f8425" providerId="LiveId" clId="{64A07D65-B6A3-4D7E-B317-6661B7F708C9}" dt="2021-01-30T15:47:23.913" v="1567" actId="1076"/>
          <ac:grpSpMkLst>
            <pc:docMk/>
            <pc:sldMk cId="329341675" sldId="407"/>
            <ac:grpSpMk id="53" creationId="{C30B2D23-7220-4898-9C1F-8777A6D5733D}"/>
          </ac:grpSpMkLst>
        </pc:grpChg>
        <pc:picChg chg="del">
          <ac:chgData name="w cq" userId="e0736dbbc12f8425" providerId="LiveId" clId="{64A07D65-B6A3-4D7E-B317-6661B7F708C9}" dt="2021-01-30T15:44:26.115" v="1450" actId="478"/>
          <ac:picMkLst>
            <pc:docMk/>
            <pc:sldMk cId="329341675" sldId="407"/>
            <ac:picMk id="7" creationId="{96E8E9FF-E73F-4242-A9C9-C9FD2C9FA9C6}"/>
          </ac:picMkLst>
        </pc:picChg>
      </pc:sldChg>
      <pc:sldChg chg="delSp modSp mod">
        <pc:chgData name="w cq" userId="e0736dbbc12f8425" providerId="LiveId" clId="{64A07D65-B6A3-4D7E-B317-6661B7F708C9}" dt="2021-01-30T15:43:53.585" v="1445"/>
        <pc:sldMkLst>
          <pc:docMk/>
          <pc:sldMk cId="2347507318" sldId="409"/>
        </pc:sldMkLst>
        <pc:spChg chg="mod">
          <ac:chgData name="w cq" userId="e0736dbbc12f8425" providerId="LiveId" clId="{64A07D65-B6A3-4D7E-B317-6661B7F708C9}" dt="2021-01-30T15:43:53.585" v="1445"/>
          <ac:spMkLst>
            <pc:docMk/>
            <pc:sldMk cId="2347507318" sldId="409"/>
            <ac:spMk id="2" creationId="{00000000-0000-0000-0000-000000000000}"/>
          </ac:spMkLst>
        </pc:spChg>
        <pc:spChg chg="mod">
          <ac:chgData name="w cq" userId="e0736dbbc12f8425" providerId="LiveId" clId="{64A07D65-B6A3-4D7E-B317-6661B7F708C9}" dt="2021-01-30T15:19:17.497" v="781" actId="20577"/>
          <ac:spMkLst>
            <pc:docMk/>
            <pc:sldMk cId="2347507318" sldId="409"/>
            <ac:spMk id="3" creationId="{00000000-0000-0000-0000-000000000000}"/>
          </ac:spMkLst>
        </pc:spChg>
        <pc:spChg chg="mod">
          <ac:chgData name="w cq" userId="e0736dbbc12f8425" providerId="LiveId" clId="{64A07D65-B6A3-4D7E-B317-6661B7F708C9}" dt="2021-01-30T15:19:11.003" v="779" actId="1036"/>
          <ac:spMkLst>
            <pc:docMk/>
            <pc:sldMk cId="2347507318" sldId="409"/>
            <ac:spMk id="5" creationId="{00000000-0000-0000-0000-000000000000}"/>
          </ac:spMkLst>
        </pc:spChg>
        <pc:spChg chg="del">
          <ac:chgData name="w cq" userId="e0736dbbc12f8425" providerId="LiveId" clId="{64A07D65-B6A3-4D7E-B317-6661B7F708C9}" dt="2021-01-30T15:17:11.097" v="605" actId="478"/>
          <ac:spMkLst>
            <pc:docMk/>
            <pc:sldMk cId="2347507318" sldId="409"/>
            <ac:spMk id="7" creationId="{7C2AC658-4008-4342-A7EF-99D3BB8C5CDD}"/>
          </ac:spMkLst>
        </pc:spChg>
        <pc:picChg chg="mod">
          <ac:chgData name="w cq" userId="e0736dbbc12f8425" providerId="LiveId" clId="{64A07D65-B6A3-4D7E-B317-6661B7F708C9}" dt="2021-01-30T15:19:46.543" v="799" actId="1076"/>
          <ac:picMkLst>
            <pc:docMk/>
            <pc:sldMk cId="2347507318" sldId="409"/>
            <ac:picMk id="4" creationId="{00000000-0000-0000-0000-000000000000}"/>
          </ac:picMkLst>
        </pc:picChg>
        <pc:picChg chg="del">
          <ac:chgData name="w cq" userId="e0736dbbc12f8425" providerId="LiveId" clId="{64A07D65-B6A3-4D7E-B317-6661B7F708C9}" dt="2021-01-30T15:17:12.527" v="606" actId="478"/>
          <ac:picMkLst>
            <pc:docMk/>
            <pc:sldMk cId="2347507318" sldId="409"/>
            <ac:picMk id="6" creationId="{9C2DD3DC-FB9A-48C1-A4EE-F08088DE9786}"/>
          </ac:picMkLst>
        </pc:picChg>
      </pc:sldChg>
      <pc:sldChg chg="modSp mod ord">
        <pc:chgData name="w cq" userId="e0736dbbc12f8425" providerId="LiveId" clId="{64A07D65-B6A3-4D7E-B317-6661B7F708C9}" dt="2021-01-30T15:53:26.900" v="2016"/>
        <pc:sldMkLst>
          <pc:docMk/>
          <pc:sldMk cId="106369991" sldId="411"/>
        </pc:sldMkLst>
        <pc:spChg chg="mod">
          <ac:chgData name="w cq" userId="e0736dbbc12f8425" providerId="LiveId" clId="{64A07D65-B6A3-4D7E-B317-6661B7F708C9}" dt="2021-01-30T15:53:26.900" v="2016"/>
          <ac:spMkLst>
            <pc:docMk/>
            <pc:sldMk cId="106369991" sldId="411"/>
            <ac:spMk id="2" creationId="{00000000-0000-0000-0000-000000000000}"/>
          </ac:spMkLst>
        </pc:spChg>
        <pc:spChg chg="mod">
          <ac:chgData name="w cq" userId="e0736dbbc12f8425" providerId="LiveId" clId="{64A07D65-B6A3-4D7E-B317-6661B7F708C9}" dt="2021-01-30T15:33:25.955" v="1346"/>
          <ac:spMkLst>
            <pc:docMk/>
            <pc:sldMk cId="106369991" sldId="411"/>
            <ac:spMk id="3" creationId="{00000000-0000-0000-0000-000000000000}"/>
          </ac:spMkLst>
        </pc:spChg>
        <pc:graphicFrameChg chg="mod modGraphic">
          <ac:chgData name="w cq" userId="e0736dbbc12f8425" providerId="LiveId" clId="{64A07D65-B6A3-4D7E-B317-6661B7F708C9}" dt="2021-01-30T15:20:54.230" v="813" actId="1076"/>
          <ac:graphicFrameMkLst>
            <pc:docMk/>
            <pc:sldMk cId="106369991" sldId="411"/>
            <ac:graphicFrameMk id="5" creationId="{00000000-0000-0000-0000-000000000000}"/>
          </ac:graphicFrameMkLst>
        </pc:graphicFrameChg>
      </pc:sldChg>
      <pc:sldChg chg="modSp mod">
        <pc:chgData name="w cq" userId="e0736dbbc12f8425" providerId="LiveId" clId="{64A07D65-B6A3-4D7E-B317-6661B7F708C9}" dt="2021-01-30T15:27:15.979" v="848" actId="1076"/>
        <pc:sldMkLst>
          <pc:docMk/>
          <pc:sldMk cId="845167659" sldId="414"/>
        </pc:sldMkLst>
        <pc:spChg chg="mod">
          <ac:chgData name="w cq" userId="e0736dbbc12f8425" providerId="LiveId" clId="{64A07D65-B6A3-4D7E-B317-6661B7F708C9}" dt="2021-01-30T15:27:13.242" v="847" actId="1076"/>
          <ac:spMkLst>
            <pc:docMk/>
            <pc:sldMk cId="845167659" sldId="414"/>
            <ac:spMk id="4" creationId="{00000000-0000-0000-0000-000000000000}"/>
          </ac:spMkLst>
        </pc:spChg>
        <pc:spChg chg="mod">
          <ac:chgData name="w cq" userId="e0736dbbc12f8425" providerId="LiveId" clId="{64A07D65-B6A3-4D7E-B317-6661B7F708C9}" dt="2021-01-30T15:27:15.979" v="848" actId="1076"/>
          <ac:spMkLst>
            <pc:docMk/>
            <pc:sldMk cId="845167659" sldId="414"/>
            <ac:spMk id="5" creationId="{00000000-0000-0000-0000-000000000000}"/>
          </ac:spMkLst>
        </pc:spChg>
      </pc:sldChg>
      <pc:sldChg chg="modSp mod">
        <pc:chgData name="w cq" userId="e0736dbbc12f8425" providerId="LiveId" clId="{64A07D65-B6A3-4D7E-B317-6661B7F708C9}" dt="2021-01-30T14:41:30.703" v="36" actId="20577"/>
        <pc:sldMkLst>
          <pc:docMk/>
          <pc:sldMk cId="3620504813" sldId="415"/>
        </pc:sldMkLst>
        <pc:spChg chg="mod">
          <ac:chgData name="w cq" userId="e0736dbbc12f8425" providerId="LiveId" clId="{64A07D65-B6A3-4D7E-B317-6661B7F708C9}" dt="2021-01-30T14:41:30.703" v="36" actId="20577"/>
          <ac:spMkLst>
            <pc:docMk/>
            <pc:sldMk cId="3620504813" sldId="415"/>
            <ac:spMk id="5" creationId="{6E2A9352-6B41-4C3F-876A-AB7025AA768E}"/>
          </ac:spMkLst>
        </pc:spChg>
      </pc:sldChg>
      <pc:sldChg chg="modSp mod">
        <pc:chgData name="w cq" userId="e0736dbbc12f8425" providerId="LiveId" clId="{64A07D65-B6A3-4D7E-B317-6661B7F708C9}" dt="2021-01-30T15:01:28.740" v="595" actId="20577"/>
        <pc:sldMkLst>
          <pc:docMk/>
          <pc:sldMk cId="1664731864" sldId="423"/>
        </pc:sldMkLst>
        <pc:spChg chg="mod">
          <ac:chgData name="w cq" userId="e0736dbbc12f8425" providerId="LiveId" clId="{64A07D65-B6A3-4D7E-B317-6661B7F708C9}" dt="2021-01-30T15:01:28.740" v="595" actId="20577"/>
          <ac:spMkLst>
            <pc:docMk/>
            <pc:sldMk cId="1664731864" sldId="423"/>
            <ac:spMk id="3" creationId="{00000000-0000-0000-0000-000000000000}"/>
          </ac:spMkLst>
        </pc:spChg>
      </pc:sldChg>
      <pc:sldChg chg="delSp mod">
        <pc:chgData name="w cq" userId="e0736dbbc12f8425" providerId="LiveId" clId="{64A07D65-B6A3-4D7E-B317-6661B7F708C9}" dt="2021-01-30T14:54:49.657" v="261" actId="478"/>
        <pc:sldMkLst>
          <pc:docMk/>
          <pc:sldMk cId="3696941805" sldId="424"/>
        </pc:sldMkLst>
        <pc:spChg chg="del">
          <ac:chgData name="w cq" userId="e0736dbbc12f8425" providerId="LiveId" clId="{64A07D65-B6A3-4D7E-B317-6661B7F708C9}" dt="2021-01-30T14:54:49.657" v="261" actId="478"/>
          <ac:spMkLst>
            <pc:docMk/>
            <pc:sldMk cId="3696941805" sldId="424"/>
            <ac:spMk id="5" creationId="{71AA3ABC-98E8-47DE-87BE-3102124108A3}"/>
          </ac:spMkLst>
        </pc:spChg>
      </pc:sldChg>
      <pc:sldChg chg="delSp modSp add mod modClrScheme chgLayout">
        <pc:chgData name="w cq" userId="e0736dbbc12f8425" providerId="LiveId" clId="{64A07D65-B6A3-4D7E-B317-6661B7F708C9}" dt="2021-01-30T14:54:21.092" v="260"/>
        <pc:sldMkLst>
          <pc:docMk/>
          <pc:sldMk cId="3346434875" sldId="426"/>
        </pc:sldMkLst>
        <pc:spChg chg="mod ord">
          <ac:chgData name="w cq" userId="e0736dbbc12f8425" providerId="LiveId" clId="{64A07D65-B6A3-4D7E-B317-6661B7F708C9}" dt="2021-01-30T14:52:16.420" v="67" actId="700"/>
          <ac:spMkLst>
            <pc:docMk/>
            <pc:sldMk cId="3346434875" sldId="426"/>
            <ac:spMk id="2" creationId="{00000000-0000-0000-0000-000000000000}"/>
          </ac:spMkLst>
        </pc:spChg>
        <pc:spChg chg="mod ord">
          <ac:chgData name="w cq" userId="e0736dbbc12f8425" providerId="LiveId" clId="{64A07D65-B6A3-4D7E-B317-6661B7F708C9}" dt="2021-01-30T14:54:21.092" v="260"/>
          <ac:spMkLst>
            <pc:docMk/>
            <pc:sldMk cId="3346434875" sldId="426"/>
            <ac:spMk id="3" creationId="{00000000-0000-0000-0000-000000000000}"/>
          </ac:spMkLst>
        </pc:spChg>
        <pc:spChg chg="del">
          <ac:chgData name="w cq" userId="e0736dbbc12f8425" providerId="LiveId" clId="{64A07D65-B6A3-4D7E-B317-6661B7F708C9}" dt="2021-01-30T14:52:06.646" v="63" actId="478"/>
          <ac:spMkLst>
            <pc:docMk/>
            <pc:sldMk cId="3346434875" sldId="426"/>
            <ac:spMk id="4" creationId="{00000000-0000-0000-0000-000000000000}"/>
          </ac:spMkLst>
        </pc:spChg>
        <pc:spChg chg="del mod">
          <ac:chgData name="w cq" userId="e0736dbbc12f8425" providerId="LiveId" clId="{64A07D65-B6A3-4D7E-B317-6661B7F708C9}" dt="2021-01-30T14:52:16.420" v="67" actId="700"/>
          <ac:spMkLst>
            <pc:docMk/>
            <pc:sldMk cId="3346434875" sldId="426"/>
            <ac:spMk id="5" creationId="{2F2D36EF-ABDD-416F-A346-5AB034888F8D}"/>
          </ac:spMkLst>
        </pc:spChg>
        <pc:spChg chg="mod">
          <ac:chgData name="w cq" userId="e0736dbbc12f8425" providerId="LiveId" clId="{64A07D65-B6A3-4D7E-B317-6661B7F708C9}" dt="2021-01-30T14:52:54.383" v="99" actId="1076"/>
          <ac:spMkLst>
            <pc:docMk/>
            <pc:sldMk cId="3346434875" sldId="426"/>
            <ac:spMk id="6" creationId="{00000000-0000-0000-0000-000000000000}"/>
          </ac:spMkLst>
        </pc:spChg>
        <pc:spChg chg="del">
          <ac:chgData name="w cq" userId="e0736dbbc12f8425" providerId="LiveId" clId="{64A07D65-B6A3-4D7E-B317-6661B7F708C9}" dt="2021-01-30T14:52:09.156" v="64" actId="478"/>
          <ac:spMkLst>
            <pc:docMk/>
            <pc:sldMk cId="3346434875" sldId="426"/>
            <ac:spMk id="8" creationId="{46958B7F-C8F1-4482-8C7B-A3DA3A642AC9}"/>
          </ac:spMkLst>
        </pc:spChg>
      </pc:sldChg>
      <pc:sldChg chg="delSp modSp add mod">
        <pc:chgData name="w cq" userId="e0736dbbc12f8425" providerId="LiveId" clId="{64A07D65-B6A3-4D7E-B317-6661B7F708C9}" dt="2021-01-30T16:14:52.244" v="2816"/>
        <pc:sldMkLst>
          <pc:docMk/>
          <pc:sldMk cId="1978144223" sldId="427"/>
        </pc:sldMkLst>
        <pc:spChg chg="mod">
          <ac:chgData name="w cq" userId="e0736dbbc12f8425" providerId="LiveId" clId="{64A07D65-B6A3-4D7E-B317-6661B7F708C9}" dt="2021-01-30T16:14:52.244" v="2816"/>
          <ac:spMkLst>
            <pc:docMk/>
            <pc:sldMk cId="1978144223" sldId="427"/>
            <ac:spMk id="2" creationId="{00000000-0000-0000-0000-000000000000}"/>
          </ac:spMkLst>
        </pc:spChg>
        <pc:spChg chg="mod">
          <ac:chgData name="w cq" userId="e0736dbbc12f8425" providerId="LiveId" clId="{64A07D65-B6A3-4D7E-B317-6661B7F708C9}" dt="2021-01-30T14:58:22.543" v="292" actId="207"/>
          <ac:spMkLst>
            <pc:docMk/>
            <pc:sldMk cId="1978144223" sldId="427"/>
            <ac:spMk id="3" creationId="{00000000-0000-0000-0000-000000000000}"/>
          </ac:spMkLst>
        </pc:spChg>
        <pc:spChg chg="del">
          <ac:chgData name="w cq" userId="e0736dbbc12f8425" providerId="LiveId" clId="{64A07D65-B6A3-4D7E-B317-6661B7F708C9}" dt="2021-01-30T14:58:12.111" v="274" actId="478"/>
          <ac:spMkLst>
            <pc:docMk/>
            <pc:sldMk cId="1978144223" sldId="427"/>
            <ac:spMk id="4" creationId="{65B01E6F-0894-4CB2-8506-8E861BDF4DEE}"/>
          </ac:spMkLst>
        </pc:spChg>
        <pc:spChg chg="del">
          <ac:chgData name="w cq" userId="e0736dbbc12f8425" providerId="LiveId" clId="{64A07D65-B6A3-4D7E-B317-6661B7F708C9}" dt="2021-01-30T14:58:08.996" v="272" actId="478"/>
          <ac:spMkLst>
            <pc:docMk/>
            <pc:sldMk cId="1978144223" sldId="427"/>
            <ac:spMk id="7" creationId="{239B62FE-3E6C-46FF-8812-010A9264C8CE}"/>
          </ac:spMkLst>
        </pc:spChg>
        <pc:spChg chg="del">
          <ac:chgData name="w cq" userId="e0736dbbc12f8425" providerId="LiveId" clId="{64A07D65-B6A3-4D7E-B317-6661B7F708C9}" dt="2021-01-30T14:58:07.012" v="270" actId="478"/>
          <ac:spMkLst>
            <pc:docMk/>
            <pc:sldMk cId="1978144223" sldId="427"/>
            <ac:spMk id="8" creationId="{4B234A8C-2215-42D1-8705-F4CA5565F4F6}"/>
          </ac:spMkLst>
        </pc:spChg>
        <pc:spChg chg="del">
          <ac:chgData name="w cq" userId="e0736dbbc12f8425" providerId="LiveId" clId="{64A07D65-B6A3-4D7E-B317-6661B7F708C9}" dt="2021-01-30T14:58:10.522" v="273" actId="478"/>
          <ac:spMkLst>
            <pc:docMk/>
            <pc:sldMk cId="1978144223" sldId="427"/>
            <ac:spMk id="9" creationId="{1DC94D88-4DE1-441D-B3A8-BDB35386919A}"/>
          </ac:spMkLst>
        </pc:spChg>
        <pc:graphicFrameChg chg="del modGraphic">
          <ac:chgData name="w cq" userId="e0736dbbc12f8425" providerId="LiveId" clId="{64A07D65-B6A3-4D7E-B317-6661B7F708C9}" dt="2021-01-30T14:58:07.834" v="271" actId="478"/>
          <ac:graphicFrameMkLst>
            <pc:docMk/>
            <pc:sldMk cId="1978144223" sldId="427"/>
            <ac:graphicFrameMk id="6" creationId="{76F8D6DC-96A6-49E8-9835-C1C70E3AB315}"/>
          </ac:graphicFrameMkLst>
        </pc:graphicFrameChg>
        <pc:picChg chg="del">
          <ac:chgData name="w cq" userId="e0736dbbc12f8425" providerId="LiveId" clId="{64A07D65-B6A3-4D7E-B317-6661B7F708C9}" dt="2021-01-30T14:58:04.464" v="268" actId="478"/>
          <ac:picMkLst>
            <pc:docMk/>
            <pc:sldMk cId="1978144223" sldId="427"/>
            <ac:picMk id="5" creationId="{91AD21C5-CA59-4B6A-848C-CE4EE0B66004}"/>
          </ac:picMkLst>
        </pc:picChg>
      </pc:sldChg>
      <pc:sldChg chg="delSp modSp add mod">
        <pc:chgData name="w cq" userId="e0736dbbc12f8425" providerId="LiveId" clId="{64A07D65-B6A3-4D7E-B317-6661B7F708C9}" dt="2021-01-30T15:19:43.428" v="798" actId="1076"/>
        <pc:sldMkLst>
          <pc:docMk/>
          <pc:sldMk cId="2520988516" sldId="428"/>
        </pc:sldMkLst>
        <pc:spChg chg="mod">
          <ac:chgData name="w cq" userId="e0736dbbc12f8425" providerId="LiveId" clId="{64A07D65-B6A3-4D7E-B317-6661B7F708C9}" dt="2021-01-30T15:19:29.049" v="795" actId="20577"/>
          <ac:spMkLst>
            <pc:docMk/>
            <pc:sldMk cId="2520988516" sldId="428"/>
            <ac:spMk id="3" creationId="{00000000-0000-0000-0000-000000000000}"/>
          </ac:spMkLst>
        </pc:spChg>
        <pc:spChg chg="del">
          <ac:chgData name="w cq" userId="e0736dbbc12f8425" providerId="LiveId" clId="{64A07D65-B6A3-4D7E-B317-6661B7F708C9}" dt="2021-01-30T15:17:49.124" v="613" actId="478"/>
          <ac:spMkLst>
            <pc:docMk/>
            <pc:sldMk cId="2520988516" sldId="428"/>
            <ac:spMk id="5" creationId="{00000000-0000-0000-0000-000000000000}"/>
          </ac:spMkLst>
        </pc:spChg>
        <pc:spChg chg="mod">
          <ac:chgData name="w cq" userId="e0736dbbc12f8425" providerId="LiveId" clId="{64A07D65-B6A3-4D7E-B317-6661B7F708C9}" dt="2021-01-30T15:19:37.967" v="797" actId="14100"/>
          <ac:spMkLst>
            <pc:docMk/>
            <pc:sldMk cId="2520988516" sldId="428"/>
            <ac:spMk id="7" creationId="{7C2AC658-4008-4342-A7EF-99D3BB8C5CDD}"/>
          </ac:spMkLst>
        </pc:spChg>
        <pc:picChg chg="del">
          <ac:chgData name="w cq" userId="e0736dbbc12f8425" providerId="LiveId" clId="{64A07D65-B6A3-4D7E-B317-6661B7F708C9}" dt="2021-01-30T15:17:46.927" v="612" actId="478"/>
          <ac:picMkLst>
            <pc:docMk/>
            <pc:sldMk cId="2520988516" sldId="428"/>
            <ac:picMk id="4" creationId="{00000000-0000-0000-0000-000000000000}"/>
          </ac:picMkLst>
        </pc:picChg>
        <pc:picChg chg="mod">
          <ac:chgData name="w cq" userId="e0736dbbc12f8425" providerId="LiveId" clId="{64A07D65-B6A3-4D7E-B317-6661B7F708C9}" dt="2021-01-30T15:19:43.428" v="798" actId="1076"/>
          <ac:picMkLst>
            <pc:docMk/>
            <pc:sldMk cId="2520988516" sldId="428"/>
            <ac:picMk id="6" creationId="{9C2DD3DC-FB9A-48C1-A4EE-F08088DE9786}"/>
          </ac:picMkLst>
        </pc:picChg>
      </pc:sldChg>
      <pc:sldChg chg="addSp modSp add mod">
        <pc:chgData name="w cq" userId="e0736dbbc12f8425" providerId="LiveId" clId="{64A07D65-B6A3-4D7E-B317-6661B7F708C9}" dt="2021-01-30T15:48:08.259" v="1617" actId="1035"/>
        <pc:sldMkLst>
          <pc:docMk/>
          <pc:sldMk cId="1907430362" sldId="429"/>
        </pc:sldMkLst>
        <pc:spChg chg="mod">
          <ac:chgData name="w cq" userId="e0736dbbc12f8425" providerId="LiveId" clId="{64A07D65-B6A3-4D7E-B317-6661B7F708C9}" dt="2021-01-30T15:47:46.313" v="1572" actId="20577"/>
          <ac:spMkLst>
            <pc:docMk/>
            <pc:sldMk cId="1907430362" sldId="429"/>
            <ac:spMk id="5" creationId="{00000000-0000-0000-0000-000000000000}"/>
          </ac:spMkLst>
        </pc:spChg>
        <pc:spChg chg="mod">
          <ac:chgData name="w cq" userId="e0736dbbc12f8425" providerId="LiveId" clId="{64A07D65-B6A3-4D7E-B317-6661B7F708C9}" dt="2021-01-30T15:47:49.759" v="1573" actId="1076"/>
          <ac:spMkLst>
            <pc:docMk/>
            <pc:sldMk cId="1907430362" sldId="429"/>
            <ac:spMk id="6" creationId="{73AA5383-3E73-4801-B90C-AB017D5E26C5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9" creationId="{394BAA21-D37E-4A40-B221-5A54A5243B98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10" creationId="{E8123E2C-F2A0-4124-A647-1F8D45021EE9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11" creationId="{227BE6F0-D6BB-474A-A12F-649CD9FBC6E9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12" creationId="{76C4D415-AEAE-43F4-A863-C2EA80361C2D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13" creationId="{3865513D-480F-4EB5-B197-7B86B39B7523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14" creationId="{F1A76172-5EF6-45C5-B50E-881AA452F775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15" creationId="{9A252730-3C6F-47DE-8A57-48E83CCBD1D1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16" creationId="{F9F64F4B-AF43-4504-A6DF-AABD1A9F0A54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17" creationId="{2D36097B-0EEF-41EE-B4C2-8578A5818ECC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18" creationId="{BFDC3805-908F-4845-81CC-A11BF7CC71D5}"/>
          </ac:spMkLst>
        </pc:spChg>
        <pc:spChg chg="mod">
          <ac:chgData name="w cq" userId="e0736dbbc12f8425" providerId="LiveId" clId="{64A07D65-B6A3-4D7E-B317-6661B7F708C9}" dt="2021-01-30T15:47:59.990" v="1575"/>
          <ac:spMkLst>
            <pc:docMk/>
            <pc:sldMk cId="1907430362" sldId="429"/>
            <ac:spMk id="19" creationId="{CDF1F517-83AD-4FC8-9C44-518B7577939F}"/>
          </ac:spMkLst>
        </pc:spChg>
        <pc:grpChg chg="add mod">
          <ac:chgData name="w cq" userId="e0736dbbc12f8425" providerId="LiveId" clId="{64A07D65-B6A3-4D7E-B317-6661B7F708C9}" dt="2021-01-30T15:48:04.440" v="1594" actId="1035"/>
          <ac:grpSpMkLst>
            <pc:docMk/>
            <pc:sldMk cId="1907430362" sldId="429"/>
            <ac:grpSpMk id="8" creationId="{2A724DDF-143B-4DFB-B6D4-09CD4C89BAEE}"/>
          </ac:grpSpMkLst>
        </pc:grpChg>
        <pc:picChg chg="mod">
          <ac:chgData name="w cq" userId="e0736dbbc12f8425" providerId="LiveId" clId="{64A07D65-B6A3-4D7E-B317-6661B7F708C9}" dt="2021-01-30T15:48:08.259" v="1617" actId="1035"/>
          <ac:picMkLst>
            <pc:docMk/>
            <pc:sldMk cId="1907430362" sldId="429"/>
            <ac:picMk id="7" creationId="{96E8E9FF-E73F-4242-A9C9-C9FD2C9FA9C6}"/>
          </ac:picMkLst>
        </pc:picChg>
      </pc:sldChg>
      <pc:sldChg chg="addSp delSp modSp new mod">
        <pc:chgData name="w cq" userId="e0736dbbc12f8425" providerId="LiveId" clId="{64A07D65-B6A3-4D7E-B317-6661B7F708C9}" dt="2021-01-30T16:02:30.634" v="2731"/>
        <pc:sldMkLst>
          <pc:docMk/>
          <pc:sldMk cId="2657581929" sldId="430"/>
        </pc:sldMkLst>
        <pc:spChg chg="mod">
          <ac:chgData name="w cq" userId="e0736dbbc12f8425" providerId="LiveId" clId="{64A07D65-B6A3-4D7E-B317-6661B7F708C9}" dt="2021-01-30T15:51:49.748" v="1643"/>
          <ac:spMkLst>
            <pc:docMk/>
            <pc:sldMk cId="2657581929" sldId="430"/>
            <ac:spMk id="2" creationId="{8E058003-D7A4-4487-986B-F95F84FCD491}"/>
          </ac:spMkLst>
        </pc:spChg>
        <pc:spChg chg="mod">
          <ac:chgData name="w cq" userId="e0736dbbc12f8425" providerId="LiveId" clId="{64A07D65-B6A3-4D7E-B317-6661B7F708C9}" dt="2021-01-30T16:02:30.634" v="2731"/>
          <ac:spMkLst>
            <pc:docMk/>
            <pc:sldMk cId="2657581929" sldId="430"/>
            <ac:spMk id="3" creationId="{1F4291CF-1E1D-42D1-A8D4-9A97A47ECDC9}"/>
          </ac:spMkLst>
        </pc:spChg>
        <pc:spChg chg="mod topLvl">
          <ac:chgData name="w cq" userId="e0736dbbc12f8425" providerId="LiveId" clId="{64A07D65-B6A3-4D7E-B317-6661B7F708C9}" dt="2021-01-30T16:01:04.720" v="2574" actId="165"/>
          <ac:spMkLst>
            <pc:docMk/>
            <pc:sldMk cId="2657581929" sldId="430"/>
            <ac:spMk id="5" creationId="{1294FF7B-BB87-4E75-B9DB-FA9F5D0ED08F}"/>
          </ac:spMkLst>
        </pc:spChg>
        <pc:spChg chg="mod topLvl">
          <ac:chgData name="w cq" userId="e0736dbbc12f8425" providerId="LiveId" clId="{64A07D65-B6A3-4D7E-B317-6661B7F708C9}" dt="2021-01-30T16:01:04.720" v="2574" actId="165"/>
          <ac:spMkLst>
            <pc:docMk/>
            <pc:sldMk cId="2657581929" sldId="430"/>
            <ac:spMk id="6" creationId="{D1CC7562-4AF6-4CF1-9295-FDF881A4A44C}"/>
          </ac:spMkLst>
        </pc:spChg>
        <pc:spChg chg="mod topLvl">
          <ac:chgData name="w cq" userId="e0736dbbc12f8425" providerId="LiveId" clId="{64A07D65-B6A3-4D7E-B317-6661B7F708C9}" dt="2021-01-30T16:01:04.720" v="2574" actId="165"/>
          <ac:spMkLst>
            <pc:docMk/>
            <pc:sldMk cId="2657581929" sldId="430"/>
            <ac:spMk id="7" creationId="{5CF77523-B4FD-4B01-9769-20C8B1C58186}"/>
          </ac:spMkLst>
        </pc:spChg>
        <pc:spChg chg="mod topLvl">
          <ac:chgData name="w cq" userId="e0736dbbc12f8425" providerId="LiveId" clId="{64A07D65-B6A3-4D7E-B317-6661B7F708C9}" dt="2021-01-30T16:01:04.720" v="2574" actId="165"/>
          <ac:spMkLst>
            <pc:docMk/>
            <pc:sldMk cId="2657581929" sldId="430"/>
            <ac:spMk id="8" creationId="{DEEAEB2F-EB5F-4C55-8EEC-136E8B38457B}"/>
          </ac:spMkLst>
        </pc:spChg>
        <pc:spChg chg="mod topLvl">
          <ac:chgData name="w cq" userId="e0736dbbc12f8425" providerId="LiveId" clId="{64A07D65-B6A3-4D7E-B317-6661B7F708C9}" dt="2021-01-30T16:01:04.720" v="2574" actId="165"/>
          <ac:spMkLst>
            <pc:docMk/>
            <pc:sldMk cId="2657581929" sldId="430"/>
            <ac:spMk id="9" creationId="{FB5AC118-2583-493B-A5FB-24D6F994CA35}"/>
          </ac:spMkLst>
        </pc:spChg>
        <pc:spChg chg="mod topLvl">
          <ac:chgData name="w cq" userId="e0736dbbc12f8425" providerId="LiveId" clId="{64A07D65-B6A3-4D7E-B317-6661B7F708C9}" dt="2021-01-30T16:01:04.720" v="2574" actId="165"/>
          <ac:spMkLst>
            <pc:docMk/>
            <pc:sldMk cId="2657581929" sldId="430"/>
            <ac:spMk id="10" creationId="{9774AA19-0D49-4DA8-941B-D3AC3E83A058}"/>
          </ac:spMkLst>
        </pc:spChg>
        <pc:spChg chg="mod topLvl">
          <ac:chgData name="w cq" userId="e0736dbbc12f8425" providerId="LiveId" clId="{64A07D65-B6A3-4D7E-B317-6661B7F708C9}" dt="2021-01-30T16:01:04.720" v="2574" actId="165"/>
          <ac:spMkLst>
            <pc:docMk/>
            <pc:sldMk cId="2657581929" sldId="430"/>
            <ac:spMk id="11" creationId="{06253330-FBF4-421D-9B41-686568D05BBD}"/>
          </ac:spMkLst>
        </pc:spChg>
        <pc:spChg chg="mod topLvl">
          <ac:chgData name="w cq" userId="e0736dbbc12f8425" providerId="LiveId" clId="{64A07D65-B6A3-4D7E-B317-6661B7F708C9}" dt="2021-01-30T16:01:04.720" v="2574" actId="165"/>
          <ac:spMkLst>
            <pc:docMk/>
            <pc:sldMk cId="2657581929" sldId="430"/>
            <ac:spMk id="12" creationId="{FA42C131-E20D-4BBC-9579-B4D3A1C3FBE9}"/>
          </ac:spMkLst>
        </pc:spChg>
        <pc:spChg chg="mod topLvl">
          <ac:chgData name="w cq" userId="e0736dbbc12f8425" providerId="LiveId" clId="{64A07D65-B6A3-4D7E-B317-6661B7F708C9}" dt="2021-01-30T16:01:31.039" v="2589" actId="1037"/>
          <ac:spMkLst>
            <pc:docMk/>
            <pc:sldMk cId="2657581929" sldId="430"/>
            <ac:spMk id="13" creationId="{2ACABEC1-064B-4CFF-B0CC-20A1E2337410}"/>
          </ac:spMkLst>
        </pc:spChg>
        <pc:spChg chg="mod topLvl">
          <ac:chgData name="w cq" userId="e0736dbbc12f8425" providerId="LiveId" clId="{64A07D65-B6A3-4D7E-B317-6661B7F708C9}" dt="2021-01-30T16:01:25.727" v="2582" actId="1038"/>
          <ac:spMkLst>
            <pc:docMk/>
            <pc:sldMk cId="2657581929" sldId="430"/>
            <ac:spMk id="14" creationId="{DE8F4A3E-DDD7-46B5-8776-E20F36E96375}"/>
          </ac:spMkLst>
        </pc:spChg>
        <pc:spChg chg="mod topLvl">
          <ac:chgData name="w cq" userId="e0736dbbc12f8425" providerId="LiveId" clId="{64A07D65-B6A3-4D7E-B317-6661B7F708C9}" dt="2021-01-30T16:01:28.994" v="2588" actId="1037"/>
          <ac:spMkLst>
            <pc:docMk/>
            <pc:sldMk cId="2657581929" sldId="430"/>
            <ac:spMk id="15" creationId="{F6665D59-87DE-4C6E-9A24-361EBD5EE60F}"/>
          </ac:spMkLst>
        </pc:spChg>
        <pc:spChg chg="add mod">
          <ac:chgData name="w cq" userId="e0736dbbc12f8425" providerId="LiveId" clId="{64A07D65-B6A3-4D7E-B317-6661B7F708C9}" dt="2021-01-30T16:00:36.330" v="2482" actId="1036"/>
          <ac:spMkLst>
            <pc:docMk/>
            <pc:sldMk cId="2657581929" sldId="430"/>
            <ac:spMk id="17" creationId="{51FE4572-5413-4F70-B447-9874C72E1091}"/>
          </ac:spMkLst>
        </pc:spChg>
        <pc:grpChg chg="add del mod">
          <ac:chgData name="w cq" userId="e0736dbbc12f8425" providerId="LiveId" clId="{64A07D65-B6A3-4D7E-B317-6661B7F708C9}" dt="2021-01-30T15:55:16.962" v="2114" actId="165"/>
          <ac:grpSpMkLst>
            <pc:docMk/>
            <pc:sldMk cId="2657581929" sldId="430"/>
            <ac:grpSpMk id="4" creationId="{870636B8-D494-4A58-A178-1DFBB817183B}"/>
          </ac:grpSpMkLst>
        </pc:grpChg>
        <pc:grpChg chg="add del mod">
          <ac:chgData name="w cq" userId="e0736dbbc12f8425" providerId="LiveId" clId="{64A07D65-B6A3-4D7E-B317-6661B7F708C9}" dt="2021-01-30T16:01:04.720" v="2574" actId="165"/>
          <ac:grpSpMkLst>
            <pc:docMk/>
            <pc:sldMk cId="2657581929" sldId="430"/>
            <ac:grpSpMk id="16" creationId="{A339CBD6-4741-49DD-9744-016FF44CAD1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4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2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/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>
                <a:solidFill>
                  <a:srgbClr val="639FD6"/>
                </a:solidFill>
              </a:rPr>
              <a:t>www.luogu.com.cn</a:t>
            </a:r>
            <a:endParaRPr lang="zh-CN" altLang="en-US" sz="1350">
              <a:solidFill>
                <a:srgbClr val="639FD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/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不完整圆 10"/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/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" name="不完整圆 8"/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marL="0"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marL="0"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marL="0"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marL="0"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marL="0"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marL="0"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discuss/show/296741" TargetMode="External"/><Relationship Id="rId2" Type="http://schemas.openxmlformats.org/officeDocument/2006/relationships/hyperlink" Target="https://www.luogu.com.cn/blog/kkksc03/IPC-resourc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4.xml"/><Relationship Id="rId5" Type="http://schemas.openxmlformats.org/officeDocument/2006/relationships/slide" Target="slide25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[15] </a:t>
            </a:r>
            <a:r>
              <a:rPr lang="zh-CN" altLang="en-US"/>
              <a:t>线性表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深入浅出程序设计竞赛</a:t>
            </a:r>
            <a:endParaRPr kumimoji="1"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 </a:t>
            </a:r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简单数据结构</a:t>
            </a:r>
          </a:p>
          <a:p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2021-01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询问学号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注意：</a:t>
            </a:r>
            <a:r>
              <a:rPr lang="zh-CN" altLang="en-US" dirty="0"/>
              <a:t>使用方括号索引来访问数组元素时，数组的大小</a:t>
            </a:r>
            <a:r>
              <a:rPr lang="zh-CN" altLang="en-US" dirty="0">
                <a:solidFill>
                  <a:schemeClr val="accent2"/>
                </a:solidFill>
              </a:rPr>
              <a:t>必须不小于</a:t>
            </a:r>
            <a:r>
              <a:rPr lang="zh-CN" altLang="en-US" dirty="0"/>
              <a:t>索引，否则就和访问普通数组越界一样而</a:t>
            </a:r>
            <a:r>
              <a:rPr lang="zh-CN" altLang="en-US" dirty="0">
                <a:solidFill>
                  <a:schemeClr val="accent2"/>
                </a:solidFill>
              </a:rPr>
              <a:t>访问无效内存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可通过数组初始化、</a:t>
            </a:r>
            <a:r>
              <a:rPr lang="en-US" altLang="zh-CN" dirty="0" err="1"/>
              <a:t>push_back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resize</a:t>
            </a:r>
            <a:r>
              <a:rPr lang="zh-CN" altLang="en-US" dirty="0"/>
              <a:t> 成员函数来增加数组长度。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数组的特点和局限性：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存储查询</a:t>
            </a:r>
            <a:r>
              <a:rPr lang="zh-CN" altLang="en-US" dirty="0">
                <a:solidFill>
                  <a:schemeClr val="accent2"/>
                </a:solidFill>
              </a:rPr>
              <a:t>给定索引（下标）</a:t>
            </a:r>
            <a:r>
              <a:rPr lang="zh-CN" altLang="en-US" dirty="0"/>
              <a:t>的数据：效率很高，复杂度 </a:t>
            </a:r>
            <a:r>
              <a:rPr lang="en-US" altLang="zh-CN" dirty="0">
                <a:solidFill>
                  <a:schemeClr val="accent2"/>
                </a:solidFill>
              </a:rPr>
              <a:t>O(1)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将整个数组的一段数据进行</a:t>
            </a:r>
            <a:r>
              <a:rPr lang="zh-CN" altLang="en-US" dirty="0">
                <a:solidFill>
                  <a:schemeClr val="accent2"/>
                </a:solidFill>
              </a:rPr>
              <a:t>插入或删除</a:t>
            </a:r>
            <a:r>
              <a:rPr lang="zh-CN" altLang="en-US" dirty="0"/>
              <a:t>操作，或者</a:t>
            </a:r>
            <a:r>
              <a:rPr lang="zh-CN" altLang="en-US" dirty="0">
                <a:solidFill>
                  <a:schemeClr val="accent2"/>
                </a:solidFill>
              </a:rPr>
              <a:t>搜索指定元素</a:t>
            </a:r>
            <a:r>
              <a:rPr lang="zh-CN" altLang="en-US" dirty="0"/>
              <a:t>（如果没有排序）：效率很低，时间复杂度 </a:t>
            </a:r>
            <a:r>
              <a:rPr lang="en-US" altLang="zh-CN" dirty="0">
                <a:solidFill>
                  <a:schemeClr val="accent2"/>
                </a:solidFill>
              </a:rPr>
              <a:t>O(n)</a:t>
            </a:r>
            <a:r>
              <a:rPr lang="zh-CN" altLang="en-US" dirty="0"/>
              <a:t>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5602A7-4D1C-4FFB-991D-E7453FD5ED52}"/>
              </a:ext>
            </a:extLst>
          </p:cNvPr>
          <p:cNvGrpSpPr/>
          <p:nvPr/>
        </p:nvGrpSpPr>
        <p:grpSpPr>
          <a:xfrm>
            <a:off x="949167" y="4436003"/>
            <a:ext cx="7062360" cy="1917644"/>
            <a:chOff x="517534" y="3816232"/>
            <a:chExt cx="7732688" cy="209965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9170066-F19B-460B-948F-DAA110E875E0}"/>
                </a:ext>
              </a:extLst>
            </p:cNvPr>
            <p:cNvSpPr/>
            <p:nvPr/>
          </p:nvSpPr>
          <p:spPr>
            <a:xfrm>
              <a:off x="1447042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38B1DF7-FDF8-4BDA-B7C0-82CDDB25DAD9}"/>
                </a:ext>
              </a:extLst>
            </p:cNvPr>
            <p:cNvSpPr/>
            <p:nvPr/>
          </p:nvSpPr>
          <p:spPr>
            <a:xfrm>
              <a:off x="2135319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E4FD2A6-8C62-409A-9CA5-6FD069121CDD}"/>
                </a:ext>
              </a:extLst>
            </p:cNvPr>
            <p:cNvSpPr/>
            <p:nvPr/>
          </p:nvSpPr>
          <p:spPr>
            <a:xfrm>
              <a:off x="2823596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6D33A99-DFAC-483B-98C4-F7673B993D7E}"/>
                </a:ext>
              </a:extLst>
            </p:cNvPr>
            <p:cNvSpPr/>
            <p:nvPr/>
          </p:nvSpPr>
          <p:spPr>
            <a:xfrm>
              <a:off x="3511873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DCEDA7-4E87-420F-A331-28614BDDA429}"/>
                </a:ext>
              </a:extLst>
            </p:cNvPr>
            <p:cNvSpPr/>
            <p:nvPr/>
          </p:nvSpPr>
          <p:spPr>
            <a:xfrm>
              <a:off x="4200150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0E983DA-DB72-42B9-A2F0-F3D5C5175476}"/>
                </a:ext>
              </a:extLst>
            </p:cNvPr>
            <p:cNvSpPr txBox="1"/>
            <p:nvPr/>
          </p:nvSpPr>
          <p:spPr>
            <a:xfrm>
              <a:off x="1437368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a[0]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CCF1B64-35A6-4B05-97CF-472C88051517}"/>
                </a:ext>
              </a:extLst>
            </p:cNvPr>
            <p:cNvSpPr txBox="1"/>
            <p:nvPr/>
          </p:nvSpPr>
          <p:spPr>
            <a:xfrm>
              <a:off x="2125645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a[1]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72D5279-AF5F-4147-B73E-4167BD39F84C}"/>
                </a:ext>
              </a:extLst>
            </p:cNvPr>
            <p:cNvSpPr txBox="1"/>
            <p:nvPr/>
          </p:nvSpPr>
          <p:spPr>
            <a:xfrm>
              <a:off x="2813922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a[2]</a:t>
              </a:r>
              <a:endParaRPr lang="zh-CN" altLang="en-US" sz="16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7FB983F-E1ED-43EA-8103-B0DB0F6BF642}"/>
                </a:ext>
              </a:extLst>
            </p:cNvPr>
            <p:cNvSpPr txBox="1"/>
            <p:nvPr/>
          </p:nvSpPr>
          <p:spPr>
            <a:xfrm>
              <a:off x="3502199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a[3]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D25FC78-DDDC-4B3A-9403-C62C3388A568}"/>
                </a:ext>
              </a:extLst>
            </p:cNvPr>
            <p:cNvSpPr txBox="1"/>
            <p:nvPr/>
          </p:nvSpPr>
          <p:spPr>
            <a:xfrm>
              <a:off x="4190476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a[4]</a:t>
              </a:r>
              <a:endParaRPr lang="zh-CN" altLang="en-US" sz="16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5BC6F0-E77D-44AF-8CCA-4DE0034D5DD9}"/>
                </a:ext>
              </a:extLst>
            </p:cNvPr>
            <p:cNvSpPr/>
            <p:nvPr/>
          </p:nvSpPr>
          <p:spPr>
            <a:xfrm>
              <a:off x="4888427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10AB306-6D50-44D4-8486-94122FAB88E4}"/>
                </a:ext>
              </a:extLst>
            </p:cNvPr>
            <p:cNvSpPr/>
            <p:nvPr/>
          </p:nvSpPr>
          <p:spPr>
            <a:xfrm>
              <a:off x="5576704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8804CA4-4B4A-423A-9622-4A7896546927}"/>
                </a:ext>
              </a:extLst>
            </p:cNvPr>
            <p:cNvSpPr/>
            <p:nvPr/>
          </p:nvSpPr>
          <p:spPr>
            <a:xfrm>
              <a:off x="6953258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558B1E-FC54-45E8-93FB-9769A24EAA31}"/>
                </a:ext>
              </a:extLst>
            </p:cNvPr>
            <p:cNvSpPr/>
            <p:nvPr/>
          </p:nvSpPr>
          <p:spPr>
            <a:xfrm>
              <a:off x="7641537" y="4185566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C72567-982C-4026-B3C8-496E4FDCD486}"/>
                </a:ext>
              </a:extLst>
            </p:cNvPr>
            <p:cNvSpPr txBox="1"/>
            <p:nvPr/>
          </p:nvSpPr>
          <p:spPr>
            <a:xfrm>
              <a:off x="4878753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a[5]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552AFF-9D8C-4097-9BEC-F954E2B869AA}"/>
                </a:ext>
              </a:extLst>
            </p:cNvPr>
            <p:cNvSpPr txBox="1"/>
            <p:nvPr/>
          </p:nvSpPr>
          <p:spPr>
            <a:xfrm>
              <a:off x="5567030" y="4613653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a[6]</a:t>
              </a:r>
              <a:endParaRPr lang="zh-CN" altLang="en-US" sz="16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1E15447-9363-4128-A461-939A4C72D8DE}"/>
                </a:ext>
              </a:extLst>
            </p:cNvPr>
            <p:cNvSpPr txBox="1"/>
            <p:nvPr/>
          </p:nvSpPr>
          <p:spPr>
            <a:xfrm>
              <a:off x="6280955" y="4185566"/>
              <a:ext cx="473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……</a:t>
              </a:r>
              <a:endParaRPr lang="zh-CN" altLang="en-US" sz="16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57CC931-0527-49BB-9ADA-FF05BCDF36BA}"/>
                </a:ext>
              </a:extLst>
            </p:cNvPr>
            <p:cNvSpPr txBox="1"/>
            <p:nvPr/>
          </p:nvSpPr>
          <p:spPr>
            <a:xfrm>
              <a:off x="6833859" y="4613653"/>
              <a:ext cx="728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a[108]</a:t>
              </a:r>
              <a:endParaRPr lang="zh-CN" altLang="en-US" sz="16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F18330D-58F8-49DB-95DF-395DFAB96373}"/>
                </a:ext>
              </a:extLst>
            </p:cNvPr>
            <p:cNvSpPr txBox="1"/>
            <p:nvPr/>
          </p:nvSpPr>
          <p:spPr>
            <a:xfrm>
              <a:off x="7522138" y="4613653"/>
              <a:ext cx="728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a[109]</a:t>
              </a:r>
              <a:endParaRPr lang="zh-CN" altLang="en-US" sz="16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591C700-67C4-4744-9263-2C237767C85E}"/>
                </a:ext>
              </a:extLst>
            </p:cNvPr>
            <p:cNvSpPr/>
            <p:nvPr/>
          </p:nvSpPr>
          <p:spPr>
            <a:xfrm>
              <a:off x="1447042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0A5348-A616-4761-9E10-8E7228F66901}"/>
                </a:ext>
              </a:extLst>
            </p:cNvPr>
            <p:cNvSpPr/>
            <p:nvPr/>
          </p:nvSpPr>
          <p:spPr>
            <a:xfrm>
              <a:off x="2135319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575E2A-E081-4997-845C-B5785BAFB582}"/>
                </a:ext>
              </a:extLst>
            </p:cNvPr>
            <p:cNvSpPr/>
            <p:nvPr/>
          </p:nvSpPr>
          <p:spPr>
            <a:xfrm>
              <a:off x="2823596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662EA1-6C01-41D1-84FA-519673914668}"/>
                </a:ext>
              </a:extLst>
            </p:cNvPr>
            <p:cNvSpPr/>
            <p:nvPr/>
          </p:nvSpPr>
          <p:spPr>
            <a:xfrm>
              <a:off x="3511872" y="5149249"/>
              <a:ext cx="585739" cy="36933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b=4</a:t>
              </a:r>
              <a:endParaRPr lang="zh-CN" altLang="en-US" sz="1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DCD06B3-902E-457E-9E0E-2322EA82C156}"/>
                </a:ext>
              </a:extLst>
            </p:cNvPr>
            <p:cNvSpPr/>
            <p:nvPr/>
          </p:nvSpPr>
          <p:spPr>
            <a:xfrm>
              <a:off x="4200150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C22F66C-A7FB-4FFC-B700-E474AE9442C7}"/>
                </a:ext>
              </a:extLst>
            </p:cNvPr>
            <p:cNvSpPr txBox="1"/>
            <p:nvPr/>
          </p:nvSpPr>
          <p:spPr>
            <a:xfrm>
              <a:off x="1437368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a[0]</a:t>
              </a:r>
              <a:endParaRPr lang="zh-CN" altLang="en-US" sz="16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2C230CA-8394-4ECF-B35D-F65C35E56324}"/>
                </a:ext>
              </a:extLst>
            </p:cNvPr>
            <p:cNvSpPr txBox="1"/>
            <p:nvPr/>
          </p:nvSpPr>
          <p:spPr>
            <a:xfrm>
              <a:off x="2125645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a[1]</a:t>
              </a:r>
              <a:endParaRPr lang="zh-CN" altLang="en-US" sz="16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FD76E91-85DF-4368-AEA1-79E3A54A03A7}"/>
                </a:ext>
              </a:extLst>
            </p:cNvPr>
            <p:cNvSpPr txBox="1"/>
            <p:nvPr/>
          </p:nvSpPr>
          <p:spPr>
            <a:xfrm>
              <a:off x="2813922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a[2]</a:t>
              </a:r>
              <a:endParaRPr lang="zh-CN" altLang="en-US" sz="16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51B4765-DDCC-4AAB-A174-58992E09A276}"/>
                </a:ext>
              </a:extLst>
            </p:cNvPr>
            <p:cNvSpPr txBox="1"/>
            <p:nvPr/>
          </p:nvSpPr>
          <p:spPr>
            <a:xfrm>
              <a:off x="3502199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a[3]</a:t>
              </a:r>
              <a:endParaRPr lang="zh-CN" altLang="en-US" sz="16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F477408-68F6-47AF-BB40-4E05D529EF22}"/>
                </a:ext>
              </a:extLst>
            </p:cNvPr>
            <p:cNvSpPr txBox="1"/>
            <p:nvPr/>
          </p:nvSpPr>
          <p:spPr>
            <a:xfrm>
              <a:off x="4190476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a[4]</a:t>
              </a:r>
              <a:endParaRPr lang="zh-CN" altLang="en-US" sz="16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69437A0-E4DB-4C4C-9956-F018954DE0E1}"/>
                </a:ext>
              </a:extLst>
            </p:cNvPr>
            <p:cNvSpPr/>
            <p:nvPr/>
          </p:nvSpPr>
          <p:spPr>
            <a:xfrm>
              <a:off x="4888427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E280FA3-1B3C-4D26-9943-7B0BAF713BA2}"/>
                </a:ext>
              </a:extLst>
            </p:cNvPr>
            <p:cNvSpPr/>
            <p:nvPr/>
          </p:nvSpPr>
          <p:spPr>
            <a:xfrm>
              <a:off x="5576704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C2894A-55BA-42CF-8E7C-498982544FA8}"/>
                </a:ext>
              </a:extLst>
            </p:cNvPr>
            <p:cNvSpPr/>
            <p:nvPr/>
          </p:nvSpPr>
          <p:spPr>
            <a:xfrm>
              <a:off x="6953258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34474F8-60F5-4FD6-9627-AA4ED07F9CA3}"/>
                </a:ext>
              </a:extLst>
            </p:cNvPr>
            <p:cNvSpPr/>
            <p:nvPr/>
          </p:nvSpPr>
          <p:spPr>
            <a:xfrm>
              <a:off x="7641537" y="5149249"/>
              <a:ext cx="534010" cy="369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9579255-53EE-4DBD-8330-561A15CC1C7F}"/>
                </a:ext>
              </a:extLst>
            </p:cNvPr>
            <p:cNvSpPr txBox="1"/>
            <p:nvPr/>
          </p:nvSpPr>
          <p:spPr>
            <a:xfrm>
              <a:off x="4878753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a[5]</a:t>
              </a:r>
              <a:endParaRPr lang="zh-CN" altLang="en-US" sz="16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21B9130-20F4-4751-8345-09F24B780872}"/>
                </a:ext>
              </a:extLst>
            </p:cNvPr>
            <p:cNvSpPr txBox="1"/>
            <p:nvPr/>
          </p:nvSpPr>
          <p:spPr>
            <a:xfrm>
              <a:off x="5567030" y="5577336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a[6]</a:t>
              </a:r>
              <a:endParaRPr lang="zh-CN" altLang="en-US" sz="16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F15B181-1702-45DF-AA9D-BEA16EB965B9}"/>
                </a:ext>
              </a:extLst>
            </p:cNvPr>
            <p:cNvSpPr txBox="1"/>
            <p:nvPr/>
          </p:nvSpPr>
          <p:spPr>
            <a:xfrm>
              <a:off x="6280955" y="5149249"/>
              <a:ext cx="473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……</a:t>
              </a:r>
              <a:endParaRPr lang="zh-CN" altLang="en-US" sz="16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DD24A88-79A7-4581-903D-AAD2FFFD4041}"/>
                </a:ext>
              </a:extLst>
            </p:cNvPr>
            <p:cNvSpPr txBox="1"/>
            <p:nvPr/>
          </p:nvSpPr>
          <p:spPr>
            <a:xfrm>
              <a:off x="6833859" y="5577336"/>
              <a:ext cx="728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a[108]</a:t>
              </a:r>
              <a:endParaRPr lang="zh-CN" altLang="en-US" sz="16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3D8913C-95EE-4EB3-AF00-3E18BC0F1387}"/>
                </a:ext>
              </a:extLst>
            </p:cNvPr>
            <p:cNvSpPr txBox="1"/>
            <p:nvPr/>
          </p:nvSpPr>
          <p:spPr>
            <a:xfrm>
              <a:off x="7522138" y="5577336"/>
              <a:ext cx="728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a[109]</a:t>
              </a:r>
              <a:endParaRPr lang="zh-CN" altLang="en-US" sz="16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082FAB9-0143-4392-B15B-096B09191A47}"/>
                </a:ext>
              </a:extLst>
            </p:cNvPr>
            <p:cNvSpPr txBox="1"/>
            <p:nvPr/>
          </p:nvSpPr>
          <p:spPr>
            <a:xfrm>
              <a:off x="517534" y="4466245"/>
              <a:ext cx="54534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n=5</a:t>
              </a:r>
            </a:p>
            <a:p>
              <a:pPr algn="ctr"/>
              <a:r>
                <a:rPr lang="en-US" altLang="zh-CN" sz="1600" dirty="0"/>
                <a:t>x=2</a:t>
              </a:r>
            </a:p>
            <a:p>
              <a:pPr algn="ctr"/>
              <a:r>
                <a:rPr lang="en-US" altLang="zh-CN" sz="1600" dirty="0"/>
                <a:t>b=4</a:t>
              </a:r>
              <a:endParaRPr lang="zh-CN" altLang="en-US" sz="1600" dirty="0"/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377548FB-0937-4AD1-B896-A4C227257B63}"/>
                </a:ext>
              </a:extLst>
            </p:cNvPr>
            <p:cNvSpPr/>
            <p:nvPr/>
          </p:nvSpPr>
          <p:spPr>
            <a:xfrm>
              <a:off x="5304522" y="4269814"/>
              <a:ext cx="374122" cy="2008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ABB68909-A4C1-4070-84AF-A8898D5B736B}"/>
                </a:ext>
              </a:extLst>
            </p:cNvPr>
            <p:cNvSpPr/>
            <p:nvPr/>
          </p:nvSpPr>
          <p:spPr>
            <a:xfrm>
              <a:off x="4616245" y="4265411"/>
              <a:ext cx="374122" cy="2008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A2233493-4488-48E3-8B44-E4D2D674F3B4}"/>
                </a:ext>
              </a:extLst>
            </p:cNvPr>
            <p:cNvSpPr/>
            <p:nvPr/>
          </p:nvSpPr>
          <p:spPr>
            <a:xfrm>
              <a:off x="3943943" y="4265410"/>
              <a:ext cx="374122" cy="2008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BB2971-637D-4A46-B590-601D76FFDDED}"/>
                </a:ext>
              </a:extLst>
            </p:cNvPr>
            <p:cNvSpPr txBox="1"/>
            <p:nvPr/>
          </p:nvSpPr>
          <p:spPr>
            <a:xfrm>
              <a:off x="4904401" y="3816232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n=5</a:t>
              </a:r>
              <a:endParaRPr lang="zh-CN" altLang="en-US" sz="16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649B1B4-FBAC-4F28-959E-774D2A78DF6F}"/>
                </a:ext>
              </a:extLst>
            </p:cNvPr>
            <p:cNvSpPr txBox="1"/>
            <p:nvPr/>
          </p:nvSpPr>
          <p:spPr>
            <a:xfrm>
              <a:off x="2855544" y="3819552"/>
              <a:ext cx="518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x=2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35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古代的货栈只有一个门用于运入或运出货物。当货栈堆满时，为了从中运出货物，往往是最近放的货物最先拿出，以前放的货物会后拿出。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3444" y="540543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P207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洗盘子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例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15.3 </a:t>
            </a:r>
            <a:endParaRPr lang="en-US" altLang="zh-CN" dirty="0"/>
          </a:p>
          <a:p>
            <a:r>
              <a:rPr lang="zh-CN" altLang="en-US" dirty="0"/>
              <a:t>想象一下打工时的洗盘子过程。</a:t>
            </a:r>
            <a:r>
              <a:rPr lang="zh-CN" altLang="zh-CN" dirty="0"/>
              <a:t>最开始桌子上没有</a:t>
            </a:r>
            <a:r>
              <a:rPr lang="zh-CN" altLang="en-US" dirty="0"/>
              <a:t>待洗</a:t>
            </a:r>
            <a:r>
              <a:rPr lang="zh-CN" altLang="zh-CN" dirty="0"/>
              <a:t>餐盘。</a:t>
            </a:r>
            <a:endParaRPr lang="en-US" altLang="zh-CN" dirty="0"/>
          </a:p>
          <a:p>
            <a:r>
              <a:rPr lang="zh-CN" altLang="zh-CN" dirty="0"/>
              <a:t>客人吃完饭，依次把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zh-CN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zh-CN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zh-CN" dirty="0"/>
              <a:t>这三个盘子放在了桌子上。</a:t>
            </a:r>
            <a:endParaRPr lang="en-US" altLang="zh-CN" dirty="0"/>
          </a:p>
          <a:p>
            <a:r>
              <a:rPr lang="zh-CN" altLang="zh-CN" dirty="0"/>
              <a:t>小止取出最顶端的</a:t>
            </a:r>
            <a:r>
              <a:rPr lang="en-US" altLang="zh-CN" dirty="0">
                <a:solidFill>
                  <a:schemeClr val="accent2"/>
                </a:solidFill>
              </a:rPr>
              <a:t> 3 </a:t>
            </a:r>
            <a:r>
              <a:rPr lang="zh-CN" altLang="zh-CN" dirty="0"/>
              <a:t>号盘子洗，洗完后取出现在的顶端盘子</a:t>
            </a:r>
            <a:r>
              <a:rPr lang="en-US" altLang="zh-CN" dirty="0">
                <a:solidFill>
                  <a:schemeClr val="accent2"/>
                </a:solidFill>
              </a:rPr>
              <a:t> 2 </a:t>
            </a:r>
            <a:r>
              <a:rPr lang="zh-CN" altLang="zh-CN" dirty="0"/>
              <a:t>号。</a:t>
            </a:r>
            <a:endParaRPr lang="en-US" altLang="zh-CN" dirty="0"/>
          </a:p>
          <a:p>
            <a:r>
              <a:rPr lang="zh-CN" altLang="zh-CN" dirty="0"/>
              <a:t>又有一个客人吃完了饭，依次放进了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4</a:t>
            </a:r>
            <a:r>
              <a:rPr lang="zh-CN" altLang="zh-CN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5 </a:t>
            </a:r>
            <a:r>
              <a:rPr lang="zh-CN" altLang="zh-CN" dirty="0"/>
              <a:t>这两个盘子。在这之后，小止依次洗完了</a:t>
            </a:r>
            <a:r>
              <a:rPr lang="en-US" altLang="zh-CN" dirty="0">
                <a:solidFill>
                  <a:schemeClr val="accent2"/>
                </a:solidFill>
              </a:rPr>
              <a:t> 5</a:t>
            </a:r>
            <a:r>
              <a:rPr lang="zh-CN" altLang="zh-CN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4</a:t>
            </a:r>
            <a:r>
              <a:rPr lang="zh-CN" altLang="zh-CN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1 </a:t>
            </a:r>
            <a:r>
              <a:rPr lang="zh-CN" altLang="zh-CN" dirty="0"/>
              <a:t>这三个盘子，结束了工作。</a:t>
            </a:r>
            <a:endParaRPr lang="en-US" altLang="zh-CN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B153E440-2312-46F7-A5C2-23F0D71FEA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194876" y="4223302"/>
            <a:ext cx="4467131" cy="20075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91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洗盘子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每次只会取出最上面的盘子，而最上面的盘子又是最新放入盘子堆的。越下面（也就是越早放入这一堆）的盘子，则越晚被取出。</a:t>
            </a:r>
            <a:endParaRPr lang="en-US" altLang="zh-CN" dirty="0"/>
          </a:p>
          <a:p>
            <a:r>
              <a:rPr lang="zh-CN" altLang="en-US" dirty="0"/>
              <a:t>也就是说，对于这叠餐盘，如果</a:t>
            </a:r>
            <a:r>
              <a:rPr lang="en-US" altLang="zh-CN" dirty="0">
                <a:solidFill>
                  <a:schemeClr val="accent2"/>
                </a:solidFill>
              </a:rPr>
              <a:t>a</a:t>
            </a:r>
            <a:r>
              <a:rPr lang="zh-CN" altLang="en-US" dirty="0">
                <a:solidFill>
                  <a:schemeClr val="accent2"/>
                </a:solidFill>
              </a:rPr>
              <a:t>比</a:t>
            </a:r>
            <a:r>
              <a:rPr lang="en-US" altLang="zh-CN" dirty="0">
                <a:solidFill>
                  <a:schemeClr val="accent2"/>
                </a:solidFill>
              </a:rPr>
              <a:t>b</a:t>
            </a:r>
            <a:r>
              <a:rPr lang="zh-CN" altLang="en-US" dirty="0">
                <a:solidFill>
                  <a:schemeClr val="accent2"/>
                </a:solidFill>
              </a:rPr>
              <a:t>早加入</a:t>
            </a:r>
            <a:r>
              <a:rPr lang="zh-CN" altLang="en-US" dirty="0"/>
              <a:t>，那一定</a:t>
            </a:r>
            <a:r>
              <a:rPr lang="en-US" altLang="zh-CN" dirty="0">
                <a:solidFill>
                  <a:schemeClr val="accent2"/>
                </a:solidFill>
              </a:rPr>
              <a:t>a</a:t>
            </a:r>
            <a:r>
              <a:rPr lang="zh-CN" altLang="en-US" dirty="0">
                <a:solidFill>
                  <a:schemeClr val="accent2"/>
                </a:solidFill>
              </a:rPr>
              <a:t>比</a:t>
            </a:r>
            <a:r>
              <a:rPr lang="en-US" altLang="zh-CN" dirty="0">
                <a:solidFill>
                  <a:schemeClr val="accent2"/>
                </a:solidFill>
              </a:rPr>
              <a:t>b</a:t>
            </a:r>
            <a:r>
              <a:rPr lang="zh-CN" altLang="en-US" dirty="0">
                <a:solidFill>
                  <a:schemeClr val="accent2"/>
                </a:solidFill>
              </a:rPr>
              <a:t>后退出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能够满足这个操作的数据结构，就被称为</a:t>
            </a:r>
            <a:r>
              <a:rPr lang="zh-CN" altLang="en-US" dirty="0">
                <a:solidFill>
                  <a:schemeClr val="accent2"/>
                </a:solidFill>
              </a:rPr>
              <a:t>栈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栈是一种</a:t>
            </a:r>
            <a:r>
              <a:rPr lang="en-US" altLang="zh-CN" dirty="0"/>
              <a:t>“</a:t>
            </a:r>
            <a:r>
              <a:rPr lang="zh-CN" altLang="zh-CN" dirty="0">
                <a:solidFill>
                  <a:schemeClr val="accent2"/>
                </a:solidFill>
              </a:rPr>
              <a:t>后进先出</a:t>
            </a:r>
            <a:r>
              <a:rPr lang="en-US" altLang="zh-CN" dirty="0"/>
              <a:t>”</a:t>
            </a:r>
            <a:r>
              <a:rPr lang="zh-CN" altLang="zh-CN" dirty="0"/>
              <a:t>的线性表，其限制是</a:t>
            </a:r>
            <a:r>
              <a:rPr lang="zh-CN" altLang="zh-CN" dirty="0">
                <a:solidFill>
                  <a:schemeClr val="accent2"/>
                </a:solidFill>
              </a:rPr>
              <a:t>仅允许在表的一端</a:t>
            </a:r>
            <a:r>
              <a:rPr lang="zh-CN" altLang="zh-CN" dirty="0"/>
              <a:t>进行插入和删除运算</a:t>
            </a:r>
            <a:r>
              <a:rPr lang="zh-CN" altLang="en-US" dirty="0"/>
              <a:t>，这一端被称为</a:t>
            </a:r>
            <a:r>
              <a:rPr lang="zh-CN" altLang="en-US" dirty="0">
                <a:solidFill>
                  <a:schemeClr val="accent2"/>
                </a:solidFill>
              </a:rPr>
              <a:t>栈顶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C583055C-FD88-4A24-B344-1DB64BA5FD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5819" y="4182051"/>
            <a:ext cx="4467131" cy="20075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E9A4AE-093D-4F3F-A5C5-3F4D0547B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76581"/>
              </p:ext>
            </p:extLst>
          </p:nvPr>
        </p:nvGraphicFramePr>
        <p:xfrm>
          <a:off x="5475466" y="4664365"/>
          <a:ext cx="2951154" cy="741680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491859">
                  <a:extLst>
                    <a:ext uri="{9D8B030D-6E8A-4147-A177-3AD203B41FA5}">
                      <a16:colId xmlns:a16="http://schemas.microsoft.com/office/drawing/2014/main" val="3283558476"/>
                    </a:ext>
                  </a:extLst>
                </a:gridCol>
                <a:gridCol w="491859">
                  <a:extLst>
                    <a:ext uri="{9D8B030D-6E8A-4147-A177-3AD203B41FA5}">
                      <a16:colId xmlns:a16="http://schemas.microsoft.com/office/drawing/2014/main" val="874760250"/>
                    </a:ext>
                  </a:extLst>
                </a:gridCol>
                <a:gridCol w="491859">
                  <a:extLst>
                    <a:ext uri="{9D8B030D-6E8A-4147-A177-3AD203B41FA5}">
                      <a16:colId xmlns:a16="http://schemas.microsoft.com/office/drawing/2014/main" val="1251331478"/>
                    </a:ext>
                  </a:extLst>
                </a:gridCol>
                <a:gridCol w="491859">
                  <a:extLst>
                    <a:ext uri="{9D8B030D-6E8A-4147-A177-3AD203B41FA5}">
                      <a16:colId xmlns:a16="http://schemas.microsoft.com/office/drawing/2014/main" val="3722218102"/>
                    </a:ext>
                  </a:extLst>
                </a:gridCol>
                <a:gridCol w="491859">
                  <a:extLst>
                    <a:ext uri="{9D8B030D-6E8A-4147-A177-3AD203B41FA5}">
                      <a16:colId xmlns:a16="http://schemas.microsoft.com/office/drawing/2014/main" val="3319247861"/>
                    </a:ext>
                  </a:extLst>
                </a:gridCol>
                <a:gridCol w="491859">
                  <a:extLst>
                    <a:ext uri="{9D8B030D-6E8A-4147-A177-3AD203B41FA5}">
                      <a16:colId xmlns:a16="http://schemas.microsoft.com/office/drawing/2014/main" val="360724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s[2]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s[3]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s[4]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59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4586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B6294B4-D2A1-4F23-9ACE-D9D31171E4ED}"/>
              </a:ext>
            </a:extLst>
          </p:cNvPr>
          <p:cNvSpPr txBox="1"/>
          <p:nvPr/>
        </p:nvSpPr>
        <p:spPr>
          <a:xfrm>
            <a:off x="6951043" y="429173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ED7D31"/>
                </a:solidFill>
              </a:rPr>
              <a:t> p</a:t>
            </a:r>
          </a:p>
          <a:p>
            <a:r>
              <a:rPr lang="zh-CN" altLang="en-US" sz="1400" dirty="0">
                <a:solidFill>
                  <a:srgbClr val="ED7D31"/>
                </a:solidFill>
              </a:rPr>
              <a:t>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C26C62-FD69-4AC8-A4CF-C803D488E800}"/>
              </a:ext>
            </a:extLst>
          </p:cNvPr>
          <p:cNvSpPr txBox="1"/>
          <p:nvPr/>
        </p:nvSpPr>
        <p:spPr>
          <a:xfrm>
            <a:off x="6165411" y="5427355"/>
            <a:ext cx="1571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ED7D31"/>
                </a:solidFill>
              </a:rPr>
              <a:t>初始空栈：</a:t>
            </a:r>
            <a:r>
              <a:rPr lang="en-US" altLang="zh-CN" sz="1600" dirty="0">
                <a:solidFill>
                  <a:srgbClr val="ED7D31"/>
                </a:solidFill>
              </a:rPr>
              <a:t>p=0</a:t>
            </a:r>
          </a:p>
          <a:p>
            <a:pPr algn="ctr"/>
            <a:r>
              <a:rPr lang="zh-CN" altLang="en-US" sz="1600" dirty="0">
                <a:solidFill>
                  <a:srgbClr val="ED7D31"/>
                </a:solidFill>
              </a:rPr>
              <a:t>放入</a:t>
            </a:r>
            <a:r>
              <a:rPr lang="en-US" altLang="zh-CN" sz="1600" dirty="0">
                <a:solidFill>
                  <a:srgbClr val="ED7D31"/>
                </a:solidFill>
              </a:rPr>
              <a:t>3</a:t>
            </a:r>
            <a:r>
              <a:rPr lang="zh-CN" altLang="en-US" sz="1600" dirty="0">
                <a:solidFill>
                  <a:srgbClr val="ED7D31"/>
                </a:solidFill>
              </a:rPr>
              <a:t>后：</a:t>
            </a:r>
            <a:r>
              <a:rPr lang="en-US" altLang="zh-CN" sz="1600" dirty="0">
                <a:solidFill>
                  <a:srgbClr val="ED7D31"/>
                </a:solidFill>
              </a:rPr>
              <a:t>p=3</a:t>
            </a:r>
            <a:endParaRPr lang="zh-CN" altLang="en-US" sz="1600" dirty="0">
              <a:solidFill>
                <a:srgbClr val="ED7D3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17C417-67C2-41CF-BAF6-ECFB7DD86EFC}"/>
              </a:ext>
            </a:extLst>
          </p:cNvPr>
          <p:cNvSpPr/>
          <p:nvPr/>
        </p:nvSpPr>
        <p:spPr>
          <a:xfrm>
            <a:off x="2467497" y="4183414"/>
            <a:ext cx="760021" cy="961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1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例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15.4 </a:t>
            </a:r>
            <a:endParaRPr lang="en-US" altLang="zh-CN" dirty="0"/>
          </a:p>
          <a:p>
            <a:r>
              <a:rPr lang="zh-CN" altLang="zh-CN" dirty="0"/>
              <a:t>编写程序模拟小止洗完的过程。一个栈可以提供下面几个功能：</a:t>
            </a:r>
          </a:p>
          <a:p>
            <a:pPr lvl="0"/>
            <a:r>
              <a:rPr lang="en-US" altLang="zh-CN" dirty="0">
                <a:solidFill>
                  <a:schemeClr val="accent2"/>
                </a:solidFill>
              </a:rPr>
              <a:t>void push(x)</a:t>
            </a:r>
            <a:r>
              <a:rPr lang="zh-CN" altLang="zh-CN" dirty="0">
                <a:solidFill>
                  <a:schemeClr val="accent2"/>
                </a:solidFill>
              </a:rPr>
              <a:t>：</a:t>
            </a:r>
            <a:r>
              <a:rPr lang="zh-CN" altLang="zh-CN" dirty="0"/>
              <a:t>将</a:t>
            </a:r>
            <a:r>
              <a:rPr lang="en-US" altLang="zh-CN" dirty="0"/>
              <a:t>x</a:t>
            </a:r>
            <a:r>
              <a:rPr lang="zh-CN" altLang="zh-CN" dirty="0"/>
              <a:t>压入栈。对应例子中的</a:t>
            </a:r>
            <a:r>
              <a:rPr lang="en-US" altLang="zh-CN" dirty="0"/>
              <a:t>“</a:t>
            </a:r>
            <a:r>
              <a:rPr lang="zh-CN" altLang="zh-CN" dirty="0"/>
              <a:t>放餐盘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>
                <a:solidFill>
                  <a:schemeClr val="accent2"/>
                </a:solidFill>
              </a:rPr>
              <a:t>void pop()</a:t>
            </a:r>
            <a:r>
              <a:rPr lang="zh-CN" altLang="zh-CN" dirty="0">
                <a:solidFill>
                  <a:schemeClr val="accent2"/>
                </a:solidFill>
              </a:rPr>
              <a:t>：</a:t>
            </a:r>
            <a:r>
              <a:rPr lang="zh-CN" altLang="zh-CN" dirty="0"/>
              <a:t>弹出栈顶的元素。对应</a:t>
            </a:r>
            <a:r>
              <a:rPr lang="en-US" altLang="zh-CN" dirty="0"/>
              <a:t>“</a:t>
            </a:r>
            <a:r>
              <a:rPr lang="zh-CN" altLang="zh-CN" dirty="0"/>
              <a:t>取走餐盘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>
                <a:solidFill>
                  <a:schemeClr val="accent2"/>
                </a:solidFill>
              </a:rPr>
              <a:t>int top()</a:t>
            </a:r>
            <a:r>
              <a:rPr lang="zh-CN" altLang="zh-CN" dirty="0">
                <a:solidFill>
                  <a:schemeClr val="accent2"/>
                </a:solidFill>
              </a:rPr>
              <a:t>： </a:t>
            </a:r>
            <a:r>
              <a:rPr lang="zh-CN" altLang="zh-CN" dirty="0"/>
              <a:t>查询栈顶的元素由此知道接下来该洗哪个餐盘。</a:t>
            </a:r>
          </a:p>
        </p:txBody>
      </p:sp>
    </p:spTree>
    <p:extLst>
      <p:ext uri="{BB962C8B-B14F-4D97-AF65-F5344CB8AC3E}">
        <p14:creationId xmlns:p14="http://schemas.microsoft.com/office/powerpoint/2010/main" val="389923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记录一个栈顶指针 </a:t>
            </a:r>
            <a:r>
              <a:rPr lang="en-US" altLang="zh-CN" dirty="0"/>
              <a:t>p</a:t>
            </a:r>
            <a:r>
              <a:rPr lang="zh-CN" altLang="en-US" dirty="0"/>
              <a:t>，指向</a:t>
            </a:r>
            <a:r>
              <a:rPr lang="zh-CN" altLang="en-US" dirty="0">
                <a:solidFill>
                  <a:schemeClr val="accent2"/>
                </a:solidFill>
              </a:rPr>
              <a:t>下一个待插入的数组位置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push</a:t>
            </a:r>
            <a:r>
              <a:rPr lang="zh-CN" altLang="en-US" dirty="0">
                <a:solidFill>
                  <a:schemeClr val="accent2"/>
                </a:solidFill>
              </a:rPr>
              <a:t> 操作：</a:t>
            </a:r>
            <a:r>
              <a:rPr lang="zh-CN" altLang="en-US" dirty="0"/>
              <a:t>直接把 </a:t>
            </a:r>
            <a:r>
              <a:rPr lang="en-US" altLang="zh-CN" dirty="0"/>
              <a:t>x </a:t>
            </a:r>
            <a:r>
              <a:rPr lang="zh-CN" altLang="en-US" dirty="0"/>
              <a:t>赋值给 </a:t>
            </a:r>
            <a:r>
              <a:rPr lang="en-US" altLang="zh-CN" dirty="0"/>
              <a:t>stack[p]</a:t>
            </a:r>
            <a:r>
              <a:rPr lang="zh-CN" altLang="en-US" dirty="0"/>
              <a:t>，并且更新</a:t>
            </a:r>
            <a:r>
              <a:rPr lang="zh-CN" altLang="en-US" dirty="0">
                <a:solidFill>
                  <a:schemeClr val="accent2"/>
                </a:solidFill>
              </a:rPr>
              <a:t>指针加一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pop </a:t>
            </a:r>
            <a:r>
              <a:rPr lang="zh-CN" altLang="en-US" dirty="0">
                <a:solidFill>
                  <a:schemeClr val="accent2"/>
                </a:solidFill>
              </a:rPr>
              <a:t>操作：</a:t>
            </a:r>
            <a:r>
              <a:rPr lang="zh-CN" altLang="en-US" dirty="0"/>
              <a:t>直接</a:t>
            </a:r>
            <a:r>
              <a:rPr lang="zh-CN" altLang="en-US" dirty="0">
                <a:solidFill>
                  <a:schemeClr val="accent2"/>
                </a:solidFill>
              </a:rPr>
              <a:t>让栈顶指针后退一位。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top</a:t>
            </a:r>
            <a:r>
              <a:rPr lang="zh-CN" altLang="en-US" dirty="0">
                <a:solidFill>
                  <a:schemeClr val="accent2"/>
                </a:solidFill>
              </a:rPr>
              <a:t> 操作：</a:t>
            </a:r>
            <a:r>
              <a:rPr lang="zh-CN" altLang="en-US" dirty="0"/>
              <a:t>因为 </a:t>
            </a:r>
            <a:r>
              <a:rPr lang="en-US" altLang="zh-CN" dirty="0"/>
              <a:t>p </a:t>
            </a:r>
            <a:r>
              <a:rPr lang="zh-CN" altLang="en-US" dirty="0"/>
              <a:t>指向下一个待插入的数组位置，所以栈顶的数组位置是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p-1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4"/>
          <p:cNvSpPr txBox="1"/>
          <p:nvPr/>
        </p:nvSpPr>
        <p:spPr>
          <a:xfrm>
            <a:off x="2525679" y="2598003"/>
            <a:ext cx="409264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+=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25679" y="5243322"/>
            <a:ext cx="409264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top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(){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-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2525679" y="3853563"/>
            <a:ext cx="409264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(){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-=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065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STL </a:t>
            </a:r>
            <a:r>
              <a:rPr lang="zh-CN" altLang="en-US" dirty="0"/>
              <a:t>提供了栈。它的</a:t>
            </a:r>
            <a:r>
              <a:rPr lang="en-US" altLang="zh-CN" dirty="0"/>
              <a:t>头文件是 </a:t>
            </a:r>
            <a:r>
              <a:rPr lang="en-US" altLang="zh-CN" dirty="0">
                <a:solidFill>
                  <a:schemeClr val="accent2"/>
                </a:solidFill>
              </a:rPr>
              <a:t>&lt;stack&gt;</a:t>
            </a:r>
            <a:r>
              <a:rPr lang="zh-CN" altLang="en-US" dirty="0"/>
              <a:t>，</a:t>
            </a:r>
            <a:r>
              <a:rPr lang="en-US" altLang="zh-CN" dirty="0"/>
              <a:t>有以下的方法：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92961"/>
              </p:ext>
            </p:extLst>
          </p:nvPr>
        </p:nvGraphicFramePr>
        <p:xfrm>
          <a:off x="718035" y="2319132"/>
          <a:ext cx="7501690" cy="2818364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96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9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stack &lt;int&gt; 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600" dirty="0"/>
                        <a:t>建立一个栈</a:t>
                      </a:r>
                      <a:r>
                        <a:rPr lang="en-US" altLang="zh-CN" sz="1600" dirty="0"/>
                        <a:t> s</a:t>
                      </a:r>
                      <a:r>
                        <a:rPr lang="zh-CN" altLang="zh-CN" sz="1600" dirty="0"/>
                        <a:t>，其内部元素类型是</a:t>
                      </a:r>
                      <a:r>
                        <a:rPr lang="en-US" altLang="zh-CN" sz="1600" dirty="0"/>
                        <a:t> int</a:t>
                      </a:r>
                      <a:r>
                        <a:rPr lang="zh-CN" altLang="zh-CN" sz="16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s.push(a)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600" dirty="0"/>
                        <a:t>将元素</a:t>
                      </a:r>
                      <a:r>
                        <a:rPr lang="en-US" altLang="zh-CN" sz="1600" dirty="0"/>
                        <a:t> a </a:t>
                      </a:r>
                      <a:r>
                        <a:rPr lang="zh-CN" altLang="zh-CN" sz="1600" dirty="0"/>
                        <a:t>压进栈</a:t>
                      </a:r>
                      <a:r>
                        <a:rPr lang="en-US" altLang="zh-CN" sz="1600" dirty="0"/>
                        <a:t> s</a:t>
                      </a:r>
                      <a:r>
                        <a:rPr lang="zh-CN" altLang="zh-CN" sz="16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1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s.pop()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600" dirty="0"/>
                        <a:t>将</a:t>
                      </a:r>
                      <a:r>
                        <a:rPr lang="en-US" altLang="zh-CN" sz="1600" dirty="0"/>
                        <a:t> s </a:t>
                      </a:r>
                      <a:r>
                        <a:rPr lang="zh-CN" altLang="zh-CN" sz="1600" dirty="0"/>
                        <a:t>的栈顶元素弹出。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s.top()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600" dirty="0"/>
                        <a:t>查询</a:t>
                      </a:r>
                      <a:r>
                        <a:rPr lang="en-US" altLang="zh-CN" sz="1600" dirty="0"/>
                        <a:t> s </a:t>
                      </a:r>
                      <a:r>
                        <a:rPr lang="zh-CN" altLang="zh-CN" sz="1600" dirty="0"/>
                        <a:t>的栈顶元素。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1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s.empty()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600" dirty="0"/>
                        <a:t>查询</a:t>
                      </a:r>
                      <a:r>
                        <a:rPr lang="en-US" altLang="zh-CN" sz="1600" dirty="0"/>
                        <a:t> s </a:t>
                      </a:r>
                      <a:r>
                        <a:rPr lang="zh-CN" altLang="zh-CN" sz="1600" dirty="0"/>
                        <a:t>是否为空。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791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s.size()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/>
                        <a:t>查询</a:t>
                      </a:r>
                      <a:r>
                        <a:rPr lang="en-US" altLang="zh-CN" sz="1600" dirty="0"/>
                        <a:t> s </a:t>
                      </a:r>
                      <a:r>
                        <a:rPr lang="zh-CN" altLang="zh-CN" sz="1600" dirty="0"/>
                        <a:t>的元素个数。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40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在使用栈的时候，需要防止栈因存储内容过多而</a:t>
            </a:r>
            <a:r>
              <a:rPr lang="zh-CN" altLang="en-US" dirty="0">
                <a:solidFill>
                  <a:schemeClr val="accent2"/>
                </a:solidFill>
              </a:rPr>
              <a:t>导致溢出</a:t>
            </a:r>
            <a:r>
              <a:rPr lang="zh-CN" altLang="en-US" dirty="0"/>
              <a:t>，也需要防止</a:t>
            </a:r>
            <a:r>
              <a:rPr lang="zh-CN" altLang="en-US" dirty="0">
                <a:solidFill>
                  <a:schemeClr val="accent2"/>
                </a:solidFill>
              </a:rPr>
              <a:t>对空栈弹出元素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C++ STL </a:t>
            </a:r>
            <a:r>
              <a:rPr lang="zh-CN" altLang="en-US" dirty="0"/>
              <a:t>已经做了一部分处理，但是查询</a:t>
            </a:r>
            <a:r>
              <a:rPr lang="zh-CN" altLang="en-US" dirty="0">
                <a:solidFill>
                  <a:schemeClr val="accent2"/>
                </a:solidFill>
              </a:rPr>
              <a:t>空栈的栈头</a:t>
            </a:r>
            <a:r>
              <a:rPr lang="zh-CN" altLang="en-US" dirty="0"/>
              <a:t>也是会导致 </a:t>
            </a:r>
            <a:r>
              <a:rPr lang="en-US" altLang="zh-CN" dirty="0"/>
              <a:t>Runtime Error 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对于手写栈可以在操作之前进行</a:t>
            </a:r>
            <a:r>
              <a:rPr lang="zh-CN" altLang="en-US" dirty="0">
                <a:solidFill>
                  <a:schemeClr val="accent2"/>
                </a:solidFill>
              </a:rPr>
              <a:t>判断</a:t>
            </a:r>
            <a:r>
              <a:rPr lang="zh-CN" altLang="en-US" dirty="0"/>
              <a:t>。例如弹出操作：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注意：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zh-CN" altLang="zh-CN" dirty="0"/>
              <a:t>虽然</a:t>
            </a:r>
            <a:r>
              <a:rPr lang="zh-CN" altLang="en-US" dirty="0"/>
              <a:t>提供了许多方便的功能</a:t>
            </a:r>
            <a:r>
              <a:rPr lang="zh-CN" altLang="zh-CN" dirty="0"/>
              <a:t>，但是如果使用</a:t>
            </a:r>
            <a:r>
              <a:rPr lang="en-US" altLang="zh-CN" dirty="0"/>
              <a:t> 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zh-CN" altLang="zh-CN" dirty="0"/>
              <a:t>时不打开</a:t>
            </a:r>
            <a:r>
              <a:rPr lang="en-US" altLang="zh-CN" dirty="0"/>
              <a:t> -</a:t>
            </a:r>
            <a:r>
              <a:rPr lang="en-US" altLang="zh-CN" dirty="0" err="1"/>
              <a:t>O2</a:t>
            </a:r>
            <a:r>
              <a:rPr lang="en-US" altLang="zh-CN" dirty="0"/>
              <a:t> </a:t>
            </a:r>
            <a:r>
              <a:rPr lang="zh-CN" altLang="zh-CN" dirty="0"/>
              <a:t>优化</a:t>
            </a:r>
            <a:r>
              <a:rPr lang="zh-CN" altLang="en-US" dirty="0"/>
              <a:t>开关</a:t>
            </a:r>
            <a:r>
              <a:rPr lang="zh-CN" altLang="zh-CN" dirty="0"/>
              <a:t>，就有一点</a:t>
            </a:r>
            <a:r>
              <a:rPr lang="zh-CN" altLang="zh-CN" dirty="0">
                <a:solidFill>
                  <a:schemeClr val="accent2"/>
                </a:solidFill>
              </a:rPr>
              <a:t>慢</a:t>
            </a:r>
            <a:r>
              <a:rPr lang="zh-CN" altLang="en-US" dirty="0">
                <a:solidFill>
                  <a:schemeClr val="accent2"/>
                </a:solidFill>
              </a:rPr>
              <a:t>（常数大）</a:t>
            </a:r>
            <a:r>
              <a:rPr lang="zh-CN" altLang="zh-CN" dirty="0"/>
              <a:t>。在需要追求运行速度的情况下，往往需要自己手写栈。</a:t>
            </a:r>
          </a:p>
          <a:p>
            <a:endParaRPr lang="en-US" altLang="zh-CN" dirty="0"/>
          </a:p>
        </p:txBody>
      </p:sp>
      <p:sp>
        <p:nvSpPr>
          <p:cNvPr id="4" name="文本框 4"/>
          <p:cNvSpPr txBox="1"/>
          <p:nvPr/>
        </p:nvSpPr>
        <p:spPr>
          <a:xfrm>
            <a:off x="1888958" y="3675232"/>
            <a:ext cx="523373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(){</a:t>
            </a:r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endParaRPr lang="en-US" altLang="zh-CN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if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(p ==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sz="1600" dirty="0" err="1">
                <a:solidFill>
                  <a:srgbClr val="795E26"/>
                </a:solidFill>
                <a:latin typeface="Consolas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onsolas"/>
              </a:rPr>
              <a:t>"Stack is empty"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 p -=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694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括号匹配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15.5 </a:t>
            </a:r>
            <a:r>
              <a:rPr lang="zh-CN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Uva 673</a:t>
            </a:r>
            <a:r>
              <a:rPr lang="zh-CN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dirty="0"/>
          </a:p>
          <a:p>
            <a:r>
              <a:rPr lang="zh-CN" altLang="zh-CN" dirty="0"/>
              <a:t>给定若干个字符串，每个字符串由</a:t>
            </a:r>
            <a:r>
              <a:rPr lang="en-US" altLang="zh-CN" dirty="0"/>
              <a:t>()[]{}</a:t>
            </a:r>
            <a:r>
              <a:rPr lang="zh-CN" altLang="zh-CN" dirty="0"/>
              <a:t>这六个字符构成。如果所有的括弧</a:t>
            </a:r>
            <a:r>
              <a:rPr lang="zh-CN" altLang="zh-CN" dirty="0">
                <a:solidFill>
                  <a:schemeClr val="accent2"/>
                </a:solidFill>
              </a:rPr>
              <a:t>都可以匹配</a:t>
            </a:r>
            <a:r>
              <a:rPr lang="zh-CN" altLang="zh-CN" dirty="0"/>
              <a:t>，</a:t>
            </a:r>
            <a:r>
              <a:rPr lang="zh-CN" altLang="en-US" dirty="0"/>
              <a:t>例如</a:t>
            </a:r>
            <a:r>
              <a:rPr lang="en-US" altLang="zh-CN" dirty="0"/>
              <a:t>[([]){}]</a:t>
            </a:r>
            <a:r>
              <a:rPr lang="zh-CN" altLang="en-US" dirty="0"/>
              <a:t>，</a:t>
            </a:r>
            <a:r>
              <a:rPr lang="zh-CN" altLang="zh-CN" dirty="0"/>
              <a:t>那么这个字符串</a:t>
            </a:r>
            <a:r>
              <a:rPr lang="zh-CN" altLang="zh-CN" dirty="0">
                <a:solidFill>
                  <a:schemeClr val="accent2"/>
                </a:solidFill>
              </a:rPr>
              <a:t>合法</a:t>
            </a:r>
            <a:r>
              <a:rPr lang="zh-CN" altLang="zh-CN" dirty="0"/>
              <a:t>，否则</a:t>
            </a:r>
            <a:r>
              <a:rPr lang="zh-CN" altLang="zh-CN" dirty="0">
                <a:solidFill>
                  <a:schemeClr val="accent2"/>
                </a:solidFill>
              </a:rPr>
              <a:t>非法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试判断一个字符串是否合法。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3147EA-3EB3-4FCB-9D06-9A1C60C89809}"/>
              </a:ext>
            </a:extLst>
          </p:cNvPr>
          <p:cNvSpPr txBox="1"/>
          <p:nvPr/>
        </p:nvSpPr>
        <p:spPr>
          <a:xfrm>
            <a:off x="732264" y="3444273"/>
            <a:ext cx="375017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</a:rPr>
              <a:t>3</a:t>
            </a:r>
          </a:p>
          <a:p>
            <a:r>
              <a:rPr lang="en-US" altLang="zh-CN" sz="1600" dirty="0">
                <a:latin typeface="Consolas"/>
              </a:rPr>
              <a:t>([])</a:t>
            </a:r>
          </a:p>
          <a:p>
            <a:r>
              <a:rPr lang="en-US" altLang="zh-CN" sz="1600" dirty="0">
                <a:latin typeface="Consolas"/>
              </a:rPr>
              <a:t>(([()])))</a:t>
            </a:r>
          </a:p>
          <a:p>
            <a:r>
              <a:rPr lang="en-US" altLang="zh-CN" sz="1600" dirty="0">
                <a:latin typeface="Consolas"/>
              </a:rPr>
              <a:t>([()[]()])()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684BA-C9FF-4959-92FC-A49277940106}"/>
              </a:ext>
            </a:extLst>
          </p:cNvPr>
          <p:cNvSpPr txBox="1"/>
          <p:nvPr/>
        </p:nvSpPr>
        <p:spPr>
          <a:xfrm>
            <a:off x="4623807" y="3444273"/>
            <a:ext cx="37501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</a:rPr>
              <a:t>Yes</a:t>
            </a:r>
          </a:p>
          <a:p>
            <a:r>
              <a:rPr lang="en-US" altLang="zh-CN" sz="1600" dirty="0">
                <a:latin typeface="Consolas"/>
              </a:rPr>
              <a:t>No</a:t>
            </a:r>
          </a:p>
          <a:p>
            <a:r>
              <a:rPr lang="en-US" altLang="zh-CN" sz="1600" dirty="0">
                <a:latin typeface="Consolas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0309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思路：</a:t>
            </a:r>
            <a:r>
              <a:rPr lang="zh-CN" altLang="en-US" dirty="0"/>
              <a:t>我们假设有一个字符串</a:t>
            </a:r>
            <a:r>
              <a:rPr lang="en-US" altLang="zh-CN" dirty="0"/>
              <a:t>[([]){}]</a:t>
            </a:r>
            <a:r>
              <a:rPr lang="zh-CN" altLang="en-US" dirty="0"/>
              <a:t>。对于每个右括号去找匹配的左括号，</a:t>
            </a:r>
            <a:r>
              <a:rPr lang="zh-CN" altLang="en-US" dirty="0">
                <a:solidFill>
                  <a:schemeClr val="accent2"/>
                </a:solidFill>
              </a:rPr>
              <a:t>匹配则删去</a:t>
            </a:r>
            <a:r>
              <a:rPr lang="zh-CN" altLang="en-US" dirty="0"/>
              <a:t>，类似消消乐。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如果处理字符串的所有字符，发现还有</a:t>
            </a:r>
            <a:r>
              <a:rPr lang="zh-CN" altLang="zh-CN" dirty="0">
                <a:solidFill>
                  <a:schemeClr val="accent2"/>
                </a:solidFill>
              </a:rPr>
              <a:t>剩下括号</a:t>
            </a:r>
            <a:r>
              <a:rPr lang="zh-CN" altLang="zh-CN" dirty="0"/>
              <a:t>，那么就说明有些括号没有被匹配到，说明是</a:t>
            </a:r>
            <a:r>
              <a:rPr lang="zh-CN" altLang="zh-CN" dirty="0">
                <a:solidFill>
                  <a:schemeClr val="accent2"/>
                </a:solidFill>
              </a:rPr>
              <a:t>非法</a:t>
            </a:r>
            <a:r>
              <a:rPr lang="zh-CN" altLang="zh-CN" dirty="0"/>
              <a:t>的括号序列。比如</a:t>
            </a:r>
            <a:r>
              <a:rPr lang="en-US" altLang="zh-CN" dirty="0"/>
              <a:t>([)(])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F6AB06E-B4F9-409B-9B0E-9384D1D992DB}"/>
              </a:ext>
            </a:extLst>
          </p:cNvPr>
          <p:cNvSpPr txBox="1"/>
          <p:nvPr/>
        </p:nvSpPr>
        <p:spPr>
          <a:xfrm>
            <a:off x="732264" y="2644170"/>
            <a:ext cx="37501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</a:rPr>
              <a:t>STEP  1: [</a:t>
            </a:r>
          </a:p>
          <a:p>
            <a:r>
              <a:rPr lang="en-US" altLang="zh-CN" sz="1600" dirty="0">
                <a:latin typeface="Consolas"/>
              </a:rPr>
              <a:t>STEP  2: [(</a:t>
            </a:r>
          </a:p>
          <a:p>
            <a:r>
              <a:rPr lang="en-US" altLang="zh-CN" sz="1600" dirty="0">
                <a:latin typeface="Consolas"/>
              </a:rPr>
              <a:t>STEP  3: [([</a:t>
            </a:r>
          </a:p>
          <a:p>
            <a:r>
              <a:rPr lang="en-US" altLang="zh-CN" sz="1600" dirty="0">
                <a:latin typeface="Consolas"/>
              </a:rPr>
              <a:t>STEP  4: [([] ← </a:t>
            </a:r>
            <a:r>
              <a:rPr lang="zh-CN" altLang="en-US" sz="1600" dirty="0">
                <a:latin typeface="Consolas"/>
              </a:rPr>
              <a:t>发现 </a:t>
            </a:r>
            <a:r>
              <a:rPr lang="en-US" altLang="zh-CN" sz="1600" dirty="0">
                <a:latin typeface="Consolas"/>
              </a:rPr>
              <a:t>[] </a:t>
            </a:r>
            <a:r>
              <a:rPr lang="zh-CN" altLang="en-US" sz="1600" dirty="0">
                <a:latin typeface="Consolas"/>
              </a:rPr>
              <a:t>并消去</a:t>
            </a:r>
          </a:p>
          <a:p>
            <a:r>
              <a:rPr lang="en-US" altLang="zh-CN" sz="1600" dirty="0">
                <a:latin typeface="Consolas"/>
              </a:rPr>
              <a:t>STEP  5: [(</a:t>
            </a:r>
          </a:p>
          <a:p>
            <a:r>
              <a:rPr lang="en-US" altLang="zh-CN" sz="1600" dirty="0">
                <a:latin typeface="Consolas"/>
              </a:rPr>
              <a:t>STEP  6: [() ← </a:t>
            </a:r>
            <a:r>
              <a:rPr lang="zh-CN" altLang="en-US" sz="1600" dirty="0">
                <a:latin typeface="Consolas"/>
              </a:rPr>
              <a:t>发现 </a:t>
            </a:r>
            <a:r>
              <a:rPr lang="en-US" altLang="zh-CN" sz="1600" dirty="0">
                <a:latin typeface="Consolas"/>
              </a:rPr>
              <a:t>() </a:t>
            </a:r>
            <a:r>
              <a:rPr lang="zh-CN" altLang="en-US" sz="1600" dirty="0">
                <a:latin typeface="Consolas"/>
              </a:rPr>
              <a:t>并消去</a:t>
            </a:r>
            <a:endParaRPr lang="en-US" altLang="zh-CN" sz="1600" dirty="0">
              <a:latin typeface="Consola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602426B-663B-4DEB-9112-6ECAAD861C99}"/>
              </a:ext>
            </a:extLst>
          </p:cNvPr>
          <p:cNvSpPr txBox="1"/>
          <p:nvPr/>
        </p:nvSpPr>
        <p:spPr>
          <a:xfrm>
            <a:off x="4623807" y="2644170"/>
            <a:ext cx="37501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</a:rPr>
              <a:t>STEP  7: [{</a:t>
            </a:r>
          </a:p>
          <a:p>
            <a:r>
              <a:rPr lang="en-US" altLang="zh-CN" sz="1600" dirty="0">
                <a:latin typeface="Consolas"/>
              </a:rPr>
              <a:t>STEP  8: [{} ← </a:t>
            </a:r>
            <a:r>
              <a:rPr lang="zh-CN" altLang="en-US" sz="1600" dirty="0">
                <a:latin typeface="Consolas"/>
              </a:rPr>
              <a:t>发现 </a:t>
            </a:r>
            <a:r>
              <a:rPr lang="en-US" altLang="zh-CN" sz="1600" dirty="0">
                <a:latin typeface="Consolas"/>
              </a:rPr>
              <a:t>{} </a:t>
            </a:r>
            <a:r>
              <a:rPr lang="zh-CN" altLang="en-US" sz="1600" dirty="0">
                <a:latin typeface="Consolas"/>
              </a:rPr>
              <a:t>并消去</a:t>
            </a:r>
          </a:p>
          <a:p>
            <a:r>
              <a:rPr lang="en-US" altLang="zh-CN" sz="1600" dirty="0">
                <a:latin typeface="Consolas"/>
              </a:rPr>
              <a:t>STEP  9: [</a:t>
            </a:r>
          </a:p>
          <a:p>
            <a:r>
              <a:rPr lang="en-US" altLang="zh-CN" sz="1600" dirty="0">
                <a:latin typeface="Consolas"/>
              </a:rPr>
              <a:t>STEP 10: [] ← </a:t>
            </a:r>
            <a:r>
              <a:rPr lang="zh-CN" altLang="en-US" sz="1600" dirty="0">
                <a:latin typeface="Consolas"/>
              </a:rPr>
              <a:t>发现 </a:t>
            </a:r>
            <a:r>
              <a:rPr lang="en-US" altLang="zh-CN" sz="1600" dirty="0">
                <a:latin typeface="Consolas"/>
              </a:rPr>
              <a:t>[] </a:t>
            </a:r>
            <a:r>
              <a:rPr lang="zh-CN" altLang="en-US" sz="1600" dirty="0">
                <a:latin typeface="Consolas"/>
              </a:rPr>
              <a:t>并消去</a:t>
            </a:r>
          </a:p>
          <a:p>
            <a:r>
              <a:rPr lang="en-US" altLang="zh-CN" sz="1600" dirty="0">
                <a:latin typeface="Consolas"/>
              </a:rPr>
              <a:t>STEP 11: </a:t>
            </a:r>
            <a:r>
              <a:rPr lang="zh-CN" altLang="en-US" sz="1600" dirty="0">
                <a:latin typeface="Consolas"/>
              </a:rPr>
              <a:t>读入完毕，已全部消去</a:t>
            </a:r>
            <a:endParaRPr lang="en-US" altLang="zh-CN" sz="1600" dirty="0">
              <a:latin typeface="Consolas"/>
            </a:endParaRPr>
          </a:p>
          <a:p>
            <a:endParaRPr lang="en-US" altLang="zh-CN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8995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739588" y="1108246"/>
            <a:ext cx="7664825" cy="5038554"/>
          </a:xfrm>
          <a:solidFill>
            <a:schemeClr val="bg1"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252000" rIns="252000"/>
          <a:lstStyle/>
          <a:p>
            <a:pPr marL="0" indent="0" algn="ctr">
              <a:buNone/>
            </a:pPr>
            <a:endParaRPr lang="en-US" altLang="zh-CN" b="1" dirty="0"/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版权声明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本课件为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深入浅出程序设计竞赛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基础篇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的配套课件，版权归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洛谷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所有。所有个人或者机构均可免费使用本课件，亦可免费传播，但不可付费交易本系列课件。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若引用本课件的内容，或者进行二次创作，请标明本课件的出处。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配套资源、购买本书等请参阅：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/blog/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kkksc03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/IPC-resources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如果课件有任何错误，请在这里反馈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/discuss/show/296741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首先编写一个 </a:t>
            </a:r>
            <a:r>
              <a:rPr lang="en-US" altLang="zh-CN" dirty="0"/>
              <a:t>trans </a:t>
            </a:r>
            <a:r>
              <a:rPr lang="zh-CN" altLang="en-US" dirty="0"/>
              <a:t>函数进行</a:t>
            </a:r>
            <a:r>
              <a:rPr lang="zh-CN" altLang="en-US" dirty="0">
                <a:solidFill>
                  <a:schemeClr val="accent2"/>
                </a:solidFill>
              </a:rPr>
              <a:t>括号匹配。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当括号不匹配的时候，栈内可能还存有元素，这会对之后判断括号匹配产生干扰。</a:t>
            </a:r>
            <a:endParaRPr lang="en-US" altLang="zh-CN" dirty="0"/>
          </a:p>
          <a:p>
            <a:r>
              <a:rPr lang="zh-CN" altLang="en-US" dirty="0"/>
              <a:t>因此在匹配之前需要</a:t>
            </a:r>
            <a:r>
              <a:rPr lang="zh-CN" altLang="en-US" dirty="0">
                <a:solidFill>
                  <a:srgbClr val="ED7D31"/>
                </a:solidFill>
              </a:rPr>
              <a:t>清空栈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4"/>
          <p:cNvSpPr txBox="1"/>
          <p:nvPr/>
        </p:nvSpPr>
        <p:spPr>
          <a:xfrm>
            <a:off x="2391604" y="2235202"/>
            <a:ext cx="455079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>
                <a:solidFill>
                  <a:srgbClr val="795E26"/>
                </a:solidFill>
                <a:latin typeface="Consolas"/>
              </a:rPr>
              <a:t>trans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CN" sz="14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4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altLang="zh-CN" sz="1400" dirty="0">
                <a:solidFill>
                  <a:srgbClr val="A31515"/>
                </a:solidFill>
                <a:latin typeface="Consolas"/>
              </a:rPr>
              <a:t>')'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>
                <a:solidFill>
                  <a:srgbClr val="A31515"/>
                </a:solidFill>
                <a:latin typeface="Consolas"/>
              </a:rPr>
              <a:t>'('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4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altLang="zh-CN" sz="1400" dirty="0">
                <a:solidFill>
                  <a:srgbClr val="A31515"/>
                </a:solidFill>
                <a:latin typeface="Consolas"/>
              </a:rPr>
              <a:t>']'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>
                <a:solidFill>
                  <a:srgbClr val="A31515"/>
                </a:solidFill>
                <a:latin typeface="Consolas"/>
              </a:rPr>
              <a:t>'['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4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altLang="zh-CN" sz="1400" dirty="0">
                <a:solidFill>
                  <a:srgbClr val="A31515"/>
                </a:solidFill>
                <a:latin typeface="Consolas"/>
              </a:rPr>
              <a:t>'}'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>
                <a:solidFill>
                  <a:srgbClr val="A31515"/>
                </a:solidFill>
                <a:latin typeface="Consolas"/>
              </a:rPr>
              <a:t>'{'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altLang="zh-CN" sz="1400" dirty="0">
                <a:solidFill>
                  <a:srgbClr val="EE0000"/>
                </a:solidFill>
                <a:latin typeface="Consolas"/>
              </a:rPr>
              <a:t>\0</a:t>
            </a:r>
            <a:r>
              <a:rPr lang="en-US" altLang="zh-CN" sz="14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46958B7F-C8F1-4482-8C7B-A3DA3A642AC9}"/>
              </a:ext>
            </a:extLst>
          </p:cNvPr>
          <p:cNvSpPr txBox="1"/>
          <p:nvPr/>
        </p:nvSpPr>
        <p:spPr>
          <a:xfrm>
            <a:off x="2424690" y="5093285"/>
            <a:ext cx="45077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empty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())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();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6992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接下来依次对字符串用</a:t>
            </a:r>
            <a:r>
              <a:rPr lang="zh-CN" altLang="en-US" dirty="0">
                <a:solidFill>
                  <a:schemeClr val="accent2"/>
                </a:solidFill>
              </a:rPr>
              <a:t>栈</a:t>
            </a:r>
            <a:r>
              <a:rPr lang="zh-CN" altLang="en-US" dirty="0"/>
              <a:t>处理即可完成本题。</a:t>
            </a:r>
            <a:endParaRPr lang="en-US" altLang="zh-CN" dirty="0"/>
          </a:p>
          <a:p>
            <a:r>
              <a:rPr lang="zh-CN" altLang="en-US" dirty="0"/>
              <a:t>如果栈为空，直接放入栈中；</a:t>
            </a:r>
            <a:endParaRPr lang="en-US" altLang="zh-CN" dirty="0"/>
          </a:p>
          <a:p>
            <a:r>
              <a:rPr lang="zh-CN" altLang="en-US" dirty="0"/>
              <a:t>如果发现读到的字符和栈顶的字符可以匹配，那么就消去。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6" name="文本框 4"/>
          <p:cNvSpPr txBox="1"/>
          <p:nvPr/>
        </p:nvSpPr>
        <p:spPr>
          <a:xfrm>
            <a:off x="1906801" y="3215463"/>
            <a:ext cx="5327565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p);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读入一行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 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如果栈为空，直接放入栈中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==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"Yes</a:t>
            </a:r>
            <a:r>
              <a:rPr lang="en-US" altLang="zh-C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</a:t>
            </a:r>
            <a:r>
              <a:rPr lang="en-US" altLang="zh-C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6434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读入字符串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zh-CN" dirty="0"/>
              <a:t>中处理字符串问题的一个</a:t>
            </a:r>
            <a:r>
              <a:rPr lang="zh-CN" altLang="en-US" dirty="0">
                <a:solidFill>
                  <a:srgbClr val="ED7D31"/>
                </a:solidFill>
              </a:rPr>
              <a:t>注意</a:t>
            </a:r>
            <a:r>
              <a:rPr lang="zh-CN" altLang="zh-CN" dirty="0">
                <a:solidFill>
                  <a:srgbClr val="ED7D31"/>
                </a:solidFill>
              </a:rPr>
              <a:t>点</a:t>
            </a:r>
            <a:r>
              <a:rPr lang="zh-CN" altLang="zh-CN" dirty="0"/>
              <a:t>：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 cin </a:t>
            </a:r>
            <a:r>
              <a:rPr lang="zh-CN" altLang="zh-CN" dirty="0"/>
              <a:t>读入一个独占的数字后，其读入指针在这一行的</a:t>
            </a:r>
            <a:r>
              <a:rPr lang="zh-CN" altLang="zh-CN" dirty="0">
                <a:solidFill>
                  <a:srgbClr val="ED7D31"/>
                </a:solidFill>
              </a:rPr>
              <a:t>末尾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 getline </a:t>
            </a:r>
            <a:r>
              <a:rPr lang="zh-CN" altLang="zh-CN" dirty="0"/>
              <a:t>读入一行字符串时，只会读到</a:t>
            </a:r>
            <a:r>
              <a:rPr lang="zh-CN" altLang="zh-CN" dirty="0">
                <a:solidFill>
                  <a:schemeClr val="accent2"/>
                </a:solidFill>
              </a:rPr>
              <a:t>空串</a:t>
            </a:r>
            <a:r>
              <a:rPr lang="zh-CN" altLang="zh-CN" dirty="0"/>
              <a:t>（第一行）。如果希望读到第二行，则必须要</a:t>
            </a:r>
            <a:r>
              <a:rPr lang="zh-CN" altLang="zh-CN" dirty="0">
                <a:solidFill>
                  <a:schemeClr val="accent2"/>
                </a:solidFill>
              </a:rPr>
              <a:t>假装读入这一行</a:t>
            </a:r>
            <a:r>
              <a:rPr lang="zh-CN" altLang="zh-CN" dirty="0"/>
              <a:t>，可以使用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getline</a:t>
            </a:r>
            <a:r>
              <a:rPr lang="zh-CN" altLang="zh-CN" dirty="0"/>
              <a:t>，也可以使用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getchar</a:t>
            </a:r>
            <a:r>
              <a:rPr lang="en-US" altLang="zh-CN" dirty="0"/>
              <a:t> </a:t>
            </a:r>
            <a:r>
              <a:rPr lang="zh-CN" altLang="zh-CN" dirty="0"/>
              <a:t>等。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思考：</a:t>
            </a:r>
            <a:r>
              <a:rPr lang="zh-CN" altLang="en-US" dirty="0"/>
              <a:t>如果没有第三行的 </a:t>
            </a:r>
            <a:r>
              <a:rPr lang="en-US" altLang="zh-CN" dirty="0" err="1"/>
              <a:t>getline</a:t>
            </a:r>
            <a:r>
              <a:rPr lang="en-US" altLang="zh-CN" dirty="0"/>
              <a:t> </a:t>
            </a:r>
            <a:r>
              <a:rPr lang="zh-CN" altLang="en-US" dirty="0"/>
              <a:t>会有什么后果？</a:t>
            </a:r>
          </a:p>
        </p:txBody>
      </p:sp>
      <p:sp>
        <p:nvSpPr>
          <p:cNvPr id="4" name="文本框 4"/>
          <p:cNvSpPr txBox="1"/>
          <p:nvPr/>
        </p:nvSpPr>
        <p:spPr>
          <a:xfrm>
            <a:off x="728087" y="4138671"/>
            <a:ext cx="448760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cin &gt;&gt;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string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getline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(cin,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// </a:t>
            </a:r>
            <a:r>
              <a:rPr lang="zh-CN" altLang="en-US" sz="1600" dirty="0">
                <a:solidFill>
                  <a:srgbClr val="008000"/>
                </a:solidFill>
                <a:latin typeface="Consolas"/>
              </a:rPr>
              <a:t>假装换行符，读入空行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--) {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getline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(cin,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    //</a:t>
            </a:r>
            <a:r>
              <a:rPr lang="zh-CN" altLang="en-US" sz="1600" dirty="0">
                <a:solidFill>
                  <a:srgbClr val="008000"/>
                </a:solidFill>
                <a:latin typeface="Consolas"/>
              </a:rPr>
              <a:t>读入一行，这样这个 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p </a:t>
            </a:r>
            <a:r>
              <a:rPr lang="zh-CN" altLang="en-US" sz="1600" dirty="0">
                <a:solidFill>
                  <a:srgbClr val="008000"/>
                </a:solidFill>
                <a:latin typeface="Consolas"/>
              </a:rPr>
              <a:t>是正常的。</a:t>
            </a:r>
            <a:endParaRPr lang="en-US" altLang="zh-CN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……</a:t>
            </a:r>
            <a:endParaRPr lang="zh-CN" alt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E76C52-7904-4D9B-994C-4ABC06B307DE}"/>
              </a:ext>
            </a:extLst>
          </p:cNvPr>
          <p:cNvSpPr txBox="1"/>
          <p:nvPr/>
        </p:nvSpPr>
        <p:spPr>
          <a:xfrm>
            <a:off x="5358404" y="4138671"/>
            <a:ext cx="290728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</a:rPr>
              <a:t>3</a:t>
            </a:r>
          </a:p>
          <a:p>
            <a:r>
              <a:rPr lang="en-US" altLang="zh-CN" sz="1600" dirty="0">
                <a:latin typeface="Consolas"/>
              </a:rPr>
              <a:t>([])</a:t>
            </a:r>
          </a:p>
          <a:p>
            <a:r>
              <a:rPr lang="en-US" altLang="zh-CN" sz="1600" dirty="0">
                <a:latin typeface="Consolas"/>
              </a:rPr>
              <a:t>(([()])))</a:t>
            </a:r>
          </a:p>
          <a:p>
            <a:r>
              <a:rPr lang="en-US" altLang="zh-CN" sz="1600" dirty="0">
                <a:latin typeface="Consolas"/>
              </a:rPr>
              <a:t>([()[]()])()</a:t>
            </a:r>
          </a:p>
        </p:txBody>
      </p:sp>
    </p:spTree>
    <p:extLst>
      <p:ext uri="{BB962C8B-B14F-4D97-AF65-F5344CB8AC3E}">
        <p14:creationId xmlns:p14="http://schemas.microsoft.com/office/powerpoint/2010/main" val="418387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15.6</a:t>
            </a:r>
            <a:r>
              <a:rPr lang="zh-CN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洛谷 </a:t>
            </a:r>
            <a:r>
              <a:rPr lang="en-US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P1449</a:t>
            </a:r>
            <a:r>
              <a:rPr lang="zh-CN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dirty="0">
              <a:solidFill>
                <a:srgbClr val="ED7D31"/>
              </a:solidFill>
              <a:latin typeface="+mn-ea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/>
              <a:t>后缀表达式是不再引用括号，运算符号放在两个运算对象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之后</a:t>
            </a:r>
            <a:r>
              <a:rPr lang="zh-CN" altLang="en-US" dirty="0"/>
              <a:t>，所有计算按运算符号出现的顺序，严格地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由左而右</a:t>
            </a:r>
            <a:r>
              <a:rPr lang="zh-CN" altLang="en-US" dirty="0"/>
              <a:t>新进行的表达式，且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不必考虑</a:t>
            </a:r>
            <a:r>
              <a:rPr lang="zh-CN" altLang="en-US" dirty="0"/>
              <a:t>运算符优先级。</a:t>
            </a:r>
            <a:endParaRPr lang="en-US" altLang="zh-CN" dirty="0"/>
          </a:p>
          <a:p>
            <a:r>
              <a:rPr lang="zh-CN" altLang="zh-CN" dirty="0"/>
              <a:t>例如输入</a:t>
            </a:r>
            <a:r>
              <a:rPr lang="en-US" altLang="zh-CN" dirty="0"/>
              <a:t>2.4.*1.3.+-@</a:t>
            </a:r>
            <a:r>
              <a:rPr lang="zh-CN" altLang="zh-CN" dirty="0"/>
              <a:t>，其中</a:t>
            </a:r>
            <a:r>
              <a:rPr lang="en-US" altLang="zh-CN" dirty="0"/>
              <a:t>.</a:t>
            </a:r>
            <a:r>
              <a:rPr lang="zh-CN" altLang="zh-CN" dirty="0"/>
              <a:t>是每个数字的结束标志，</a:t>
            </a:r>
            <a:r>
              <a:rPr lang="en-US" altLang="zh-CN" dirty="0"/>
              <a:t>@</a:t>
            </a:r>
            <a:r>
              <a:rPr lang="zh-CN" altLang="zh-CN" dirty="0"/>
              <a:t>是整个表达式的结束标志。输出</a:t>
            </a:r>
            <a:r>
              <a:rPr lang="en-US" altLang="zh-CN" dirty="0"/>
              <a:t>4</a:t>
            </a:r>
            <a:r>
              <a:rPr lang="zh-CN" altLang="zh-CN" dirty="0"/>
              <a:t>。</a:t>
            </a:r>
          </a:p>
          <a:p>
            <a:endParaRPr lang="en-US" altLang="zh-CN" dirty="0"/>
          </a:p>
        </p:txBody>
      </p:sp>
      <p:sp>
        <p:nvSpPr>
          <p:cNvPr id="4" name="文本框 79">
            <a:extLst>
              <a:ext uri="{FF2B5EF4-FFF2-40B4-BE49-F238E27FC236}">
                <a16:creationId xmlns:a16="http://schemas.microsoft.com/office/drawing/2014/main" id="{AF6AB06E-B4F9-409B-9B0E-9384D1D992DB}"/>
              </a:ext>
            </a:extLst>
          </p:cNvPr>
          <p:cNvSpPr txBox="1"/>
          <p:nvPr/>
        </p:nvSpPr>
        <p:spPr>
          <a:xfrm>
            <a:off x="732264" y="4330095"/>
            <a:ext cx="364105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</a:rPr>
              <a:t>STEP  1: 2</a:t>
            </a:r>
          </a:p>
          <a:p>
            <a:r>
              <a:rPr lang="en-US" altLang="zh-CN" sz="1600" dirty="0">
                <a:latin typeface="Consolas"/>
              </a:rPr>
              <a:t>STEP  2: 2 4</a:t>
            </a:r>
          </a:p>
          <a:p>
            <a:r>
              <a:rPr lang="en-US" altLang="zh-CN" sz="1600" dirty="0">
                <a:latin typeface="Consolas"/>
              </a:rPr>
              <a:t>STEP  3: 2 4 *</a:t>
            </a:r>
          </a:p>
          <a:p>
            <a:r>
              <a:rPr lang="en-US" altLang="zh-CN" sz="1600" dirty="0">
                <a:latin typeface="Consolas"/>
              </a:rPr>
              <a:t>STEP  4: 8 ← </a:t>
            </a:r>
            <a:r>
              <a:rPr lang="zh-CN" altLang="en-US" sz="1600" dirty="0">
                <a:latin typeface="Consolas"/>
              </a:rPr>
              <a:t>发现 </a:t>
            </a:r>
            <a:r>
              <a:rPr lang="en-US" altLang="zh-CN" sz="1600" dirty="0">
                <a:latin typeface="Consolas"/>
              </a:rPr>
              <a:t>* </a:t>
            </a:r>
            <a:r>
              <a:rPr lang="zh-CN" altLang="en-US" sz="1600" dirty="0">
                <a:latin typeface="Consolas"/>
              </a:rPr>
              <a:t>并计算</a:t>
            </a:r>
          </a:p>
          <a:p>
            <a:r>
              <a:rPr lang="en-US" altLang="zh-CN" sz="1600" dirty="0">
                <a:latin typeface="Consolas"/>
              </a:rPr>
              <a:t>STEP  5: 8 1</a:t>
            </a:r>
          </a:p>
          <a:p>
            <a:r>
              <a:rPr lang="en-US" altLang="zh-CN" sz="1600" dirty="0">
                <a:latin typeface="Consolas"/>
              </a:rPr>
              <a:t>STEP  6: 8 1 3 +</a:t>
            </a:r>
          </a:p>
        </p:txBody>
      </p:sp>
      <p:sp>
        <p:nvSpPr>
          <p:cNvPr id="5" name="文本框 79">
            <a:extLst>
              <a:ext uri="{FF2B5EF4-FFF2-40B4-BE49-F238E27FC236}">
                <a16:creationId xmlns:a16="http://schemas.microsoft.com/office/drawing/2014/main" id="{AF6AB06E-B4F9-409B-9B0E-9384D1D992DB}"/>
              </a:ext>
            </a:extLst>
          </p:cNvPr>
          <p:cNvSpPr txBox="1"/>
          <p:nvPr/>
        </p:nvSpPr>
        <p:spPr>
          <a:xfrm>
            <a:off x="4600575" y="4330095"/>
            <a:ext cx="364105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</a:rPr>
              <a:t>STEP  7: 8 4 ← </a:t>
            </a:r>
            <a:r>
              <a:rPr lang="zh-CN" altLang="en-US" sz="1600" dirty="0">
                <a:latin typeface="Consolas"/>
              </a:rPr>
              <a:t>发现 </a:t>
            </a:r>
            <a:r>
              <a:rPr lang="en-US" altLang="zh-CN" sz="1600" dirty="0">
                <a:latin typeface="Consolas"/>
              </a:rPr>
              <a:t>+ </a:t>
            </a:r>
            <a:r>
              <a:rPr lang="zh-CN" altLang="en-US" sz="1600" dirty="0">
                <a:latin typeface="Consolas"/>
              </a:rPr>
              <a:t>并计算</a:t>
            </a:r>
            <a:endParaRPr lang="en-US" altLang="zh-CN" sz="1600" dirty="0">
              <a:latin typeface="Consolas"/>
            </a:endParaRPr>
          </a:p>
          <a:p>
            <a:r>
              <a:rPr lang="en-US" altLang="zh-CN" sz="1600" dirty="0">
                <a:latin typeface="Consolas"/>
              </a:rPr>
              <a:t>STEP  8: 8 4 -</a:t>
            </a:r>
          </a:p>
          <a:p>
            <a:r>
              <a:rPr lang="en-US" altLang="zh-CN" sz="1600" dirty="0">
                <a:latin typeface="Consolas"/>
              </a:rPr>
              <a:t>STEP  9: 4</a:t>
            </a:r>
          </a:p>
        </p:txBody>
      </p:sp>
    </p:spTree>
    <p:extLst>
      <p:ext uri="{BB962C8B-B14F-4D97-AF65-F5344CB8AC3E}">
        <p14:creationId xmlns:p14="http://schemas.microsoft.com/office/powerpoint/2010/main" val="1255231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每次读到一个运算符，就取出在它前面的</a:t>
            </a:r>
            <a:r>
              <a:rPr lang="zh-CN" altLang="en-US" dirty="0">
                <a:solidFill>
                  <a:schemeClr val="accent2"/>
                </a:solidFill>
              </a:rPr>
              <a:t>次近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最近</a:t>
            </a:r>
            <a:r>
              <a:rPr lang="zh-CN" altLang="en-US" dirty="0"/>
              <a:t>的数字进行相应运算后再把它放入原来的序列。</a:t>
            </a:r>
            <a:endParaRPr lang="en-US" altLang="zh-CN" dirty="0"/>
          </a:p>
          <a:p>
            <a:r>
              <a:rPr lang="zh-CN" altLang="en-US" dirty="0"/>
              <a:t>也就是每次操作，不是</a:t>
            </a:r>
            <a:r>
              <a:rPr lang="zh-CN" altLang="en-US" dirty="0">
                <a:solidFill>
                  <a:schemeClr val="accent2"/>
                </a:solidFill>
              </a:rPr>
              <a:t>获得</a:t>
            </a:r>
            <a:r>
              <a:rPr lang="zh-CN" altLang="en-US" dirty="0"/>
              <a:t>并且</a:t>
            </a:r>
            <a:r>
              <a:rPr lang="zh-CN" altLang="en-US" dirty="0">
                <a:solidFill>
                  <a:schemeClr val="accent2"/>
                </a:solidFill>
              </a:rPr>
              <a:t>弹出</a:t>
            </a:r>
            <a:r>
              <a:rPr lang="zh-CN" altLang="en-US" dirty="0"/>
              <a:t>序列的一端的前两个数字，就是往这一端</a:t>
            </a:r>
            <a:r>
              <a:rPr lang="zh-CN" altLang="en-US" dirty="0">
                <a:solidFill>
                  <a:srgbClr val="ED7D31"/>
                </a:solidFill>
              </a:rPr>
              <a:t>放入</a:t>
            </a:r>
            <a:r>
              <a:rPr lang="zh-CN" altLang="en-US" dirty="0"/>
              <a:t>一个数字，符合栈的功能，用</a:t>
            </a:r>
            <a:r>
              <a:rPr lang="zh-CN" altLang="en-US" dirty="0">
                <a:solidFill>
                  <a:schemeClr val="accent2"/>
                </a:solidFill>
              </a:rPr>
              <a:t>栈</a:t>
            </a:r>
            <a:r>
              <a:rPr lang="zh-CN" altLang="en-US" dirty="0"/>
              <a:t>完成这个问题。</a:t>
            </a:r>
            <a:endParaRPr lang="zh-CN" altLang="zh-CN" dirty="0"/>
          </a:p>
        </p:txBody>
      </p:sp>
      <p:sp>
        <p:nvSpPr>
          <p:cNvPr id="4" name="文本框 4"/>
          <p:cNvSpPr txBox="1"/>
          <p:nvPr/>
        </p:nvSpPr>
        <p:spPr>
          <a:xfrm>
            <a:off x="1600197" y="3464933"/>
            <a:ext cx="6086475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altLang="zh-CN" sz="1600" dirty="0">
                <a:solidFill>
                  <a:srgbClr val="A31515"/>
                </a:solidFill>
                <a:latin typeface="Consolas"/>
              </a:rPr>
              <a:t>'.'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),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1600" dirty="0">
              <a:solidFill>
                <a:srgbClr val="AF00DB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else if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!= </a:t>
            </a:r>
            <a:r>
              <a:rPr lang="en-US" altLang="zh-CN" sz="1600" dirty="0">
                <a:solidFill>
                  <a:srgbClr val="A31515"/>
                </a:solidFill>
                <a:latin typeface="Consolas"/>
              </a:rPr>
              <a:t>'@'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top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top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    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A31515"/>
                </a:solidFill>
                <a:latin typeface="Consolas"/>
              </a:rPr>
              <a:t>'+'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+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    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A31515"/>
                </a:solidFill>
                <a:latin typeface="Consolas"/>
              </a:rPr>
              <a:t>'-'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-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    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A31515"/>
                </a:solidFill>
                <a:latin typeface="Consolas"/>
              </a:rPr>
              <a:t>'*'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    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A31515"/>
                </a:solidFill>
                <a:latin typeface="Consolas"/>
              </a:rPr>
              <a:t>'/'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/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2079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在超市种，</a:t>
            </a:r>
            <a:r>
              <a:rPr lang="zh-CN" altLang="zh-CN" dirty="0"/>
              <a:t>收银员会给排在队伍最前面的顾客买单，然后服务队伍中下一个顾客。而队伍的末尾也一直会有更多的顾客依次加入队列。</a:t>
            </a:r>
          </a:p>
        </p:txBody>
      </p:sp>
      <p:sp>
        <p:nvSpPr>
          <p:cNvPr id="6" name="文本框 4"/>
          <p:cNvSpPr txBox="1"/>
          <p:nvPr/>
        </p:nvSpPr>
        <p:spPr>
          <a:xfrm>
            <a:off x="813444" y="540543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P211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3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超市排队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例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15.3 </a:t>
            </a:r>
            <a:endParaRPr lang="en-US" altLang="zh-CN" dirty="0"/>
          </a:p>
          <a:p>
            <a:r>
              <a:rPr lang="zh-CN" altLang="en-US" dirty="0"/>
              <a:t>想象一下超市购物，最开始时，收银台前面一个人都没有。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1</a:t>
            </a:r>
            <a:r>
              <a:rPr lang="zh-CN" altLang="en-US" dirty="0">
                <a:solidFill>
                  <a:srgbClr val="ED7D31"/>
                </a:solidFill>
              </a:rPr>
              <a:t>、</a:t>
            </a:r>
            <a:r>
              <a:rPr lang="en-US" altLang="zh-CN" dirty="0">
                <a:solidFill>
                  <a:srgbClr val="ED7D31"/>
                </a:solidFill>
              </a:rPr>
              <a:t>2</a:t>
            </a:r>
            <a:r>
              <a:rPr lang="zh-CN" altLang="en-US" dirty="0">
                <a:solidFill>
                  <a:srgbClr val="ED7D31"/>
                </a:solidFill>
              </a:rPr>
              <a:t>、</a:t>
            </a:r>
            <a:r>
              <a:rPr lang="en-US" altLang="zh-CN" dirty="0">
                <a:solidFill>
                  <a:srgbClr val="ED7D31"/>
                </a:solidFill>
              </a:rPr>
              <a:t>3 </a:t>
            </a:r>
            <a:r>
              <a:rPr lang="zh-CN" altLang="en-US" dirty="0">
                <a:solidFill>
                  <a:srgbClr val="ED7D31"/>
                </a:solidFill>
              </a:rPr>
              <a:t>号顾客</a:t>
            </a:r>
            <a:r>
              <a:rPr lang="zh-CN" altLang="en-US" dirty="0"/>
              <a:t>排入了队列。收银员帮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1 </a:t>
            </a:r>
            <a:r>
              <a:rPr lang="zh-CN" altLang="en-US" dirty="0"/>
              <a:t>结账后又帮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2 </a:t>
            </a:r>
            <a:r>
              <a:rPr lang="zh-CN" altLang="en-US" dirty="0"/>
              <a:t>结账。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4</a:t>
            </a:r>
            <a:r>
              <a:rPr lang="zh-CN" altLang="en-US" dirty="0">
                <a:solidFill>
                  <a:srgbClr val="ED7D31"/>
                </a:solidFill>
              </a:rPr>
              <a:t>、</a:t>
            </a:r>
            <a:r>
              <a:rPr lang="en-US" altLang="zh-CN" dirty="0">
                <a:solidFill>
                  <a:srgbClr val="ED7D31"/>
                </a:solidFill>
              </a:rPr>
              <a:t>5 </a:t>
            </a:r>
            <a:r>
              <a:rPr lang="zh-CN" altLang="en-US" dirty="0">
                <a:solidFill>
                  <a:srgbClr val="ED7D31"/>
                </a:solidFill>
              </a:rPr>
              <a:t>号顾客</a:t>
            </a:r>
            <a:r>
              <a:rPr lang="zh-CN" altLang="en-US" dirty="0"/>
              <a:t>又加入了队列。收银员又帮 </a:t>
            </a:r>
            <a:r>
              <a:rPr lang="en-US" altLang="zh-CN" dirty="0">
                <a:solidFill>
                  <a:srgbClr val="ED7D31"/>
                </a:solidFill>
              </a:rPr>
              <a:t>3</a:t>
            </a:r>
            <a:r>
              <a:rPr lang="zh-CN" altLang="en-US" dirty="0">
                <a:solidFill>
                  <a:srgbClr val="ED7D31"/>
                </a:solidFill>
              </a:rPr>
              <a:t>、</a:t>
            </a:r>
            <a:r>
              <a:rPr lang="en-US" altLang="zh-CN" dirty="0">
                <a:solidFill>
                  <a:srgbClr val="ED7D31"/>
                </a:solidFill>
              </a:rPr>
              <a:t>4</a:t>
            </a:r>
            <a:r>
              <a:rPr lang="zh-CN" altLang="en-US" dirty="0">
                <a:solidFill>
                  <a:srgbClr val="ED7D31"/>
                </a:solidFill>
              </a:rPr>
              <a:t>、</a:t>
            </a:r>
            <a:r>
              <a:rPr lang="en-US" altLang="zh-CN" dirty="0">
                <a:solidFill>
                  <a:srgbClr val="ED7D31"/>
                </a:solidFill>
              </a:rPr>
              <a:t>5 </a:t>
            </a:r>
            <a:r>
              <a:rPr lang="zh-CN" altLang="en-US" dirty="0">
                <a:solidFill>
                  <a:srgbClr val="ED7D31"/>
                </a:solidFill>
              </a:rPr>
              <a:t>号顾客</a:t>
            </a:r>
            <a:r>
              <a:rPr lang="zh-CN" altLang="en-US" dirty="0"/>
              <a:t>结账。</a:t>
            </a:r>
            <a:endParaRPr lang="en-US" altLang="zh-CN" dirty="0"/>
          </a:p>
          <a:p>
            <a:r>
              <a:rPr lang="zh-CN" altLang="en-US" dirty="0"/>
              <a:t>此时所有顾客都已经结账，收银台前又没有人了。</a:t>
            </a:r>
            <a:endParaRPr lang="en-US" altLang="zh-CN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407229" y="4188494"/>
            <a:ext cx="4326709" cy="18859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8421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超市排队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575224"/>
          </a:xfrm>
        </p:spPr>
        <p:txBody>
          <a:bodyPr>
            <a:normAutofit/>
          </a:bodyPr>
          <a:lstStyle/>
          <a:p>
            <a:r>
              <a:rPr lang="zh-CN" altLang="en-US" dirty="0"/>
              <a:t>先排队的人先结账完毕。这种数据结构就是</a:t>
            </a:r>
            <a:r>
              <a:rPr lang="zh-CN" altLang="en-US" dirty="0">
                <a:solidFill>
                  <a:srgbClr val="ED7D31"/>
                </a:solidFill>
              </a:rPr>
              <a:t>队列</a:t>
            </a:r>
            <a:r>
              <a:rPr lang="zh-CN" altLang="en-US" dirty="0"/>
              <a:t>。它的特点是</a:t>
            </a:r>
            <a:r>
              <a:rPr lang="zh-CN" altLang="en-US" dirty="0">
                <a:solidFill>
                  <a:schemeClr val="accent2"/>
                </a:solidFill>
              </a:rPr>
              <a:t>先进先出</a:t>
            </a:r>
            <a:r>
              <a:rPr lang="zh-CN" altLang="en-US" dirty="0"/>
              <a:t>。可以在队列的</a:t>
            </a:r>
            <a:r>
              <a:rPr lang="zh-CN" altLang="en-US" dirty="0">
                <a:solidFill>
                  <a:schemeClr val="accent2"/>
                </a:solidFill>
              </a:rPr>
              <a:t>一端</a:t>
            </a:r>
            <a:r>
              <a:rPr lang="zh-CN" altLang="en-US" dirty="0"/>
              <a:t>插入元素，在</a:t>
            </a:r>
            <a:r>
              <a:rPr lang="zh-CN" altLang="en-US" dirty="0">
                <a:solidFill>
                  <a:schemeClr val="accent2"/>
                </a:solidFill>
              </a:rPr>
              <a:t>另一端</a:t>
            </a:r>
            <a:r>
              <a:rPr lang="zh-CN" altLang="en-US" dirty="0"/>
              <a:t>删除元素。</a:t>
            </a:r>
            <a:endParaRPr lang="en-US" altLang="zh-CN" dirty="0"/>
          </a:p>
          <a:p>
            <a:r>
              <a:rPr lang="zh-CN" altLang="en-US" dirty="0"/>
              <a:t>在存储逻辑上，可以认为顾客是</a:t>
            </a:r>
            <a:r>
              <a:rPr lang="zh-CN" altLang="en-US" dirty="0">
                <a:solidFill>
                  <a:schemeClr val="accent2"/>
                </a:solidFill>
              </a:rPr>
              <a:t>站着不动</a:t>
            </a:r>
            <a:r>
              <a:rPr lang="zh-CN" altLang="en-US" dirty="0"/>
              <a:t>的，而有两个指针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2"/>
                </a:solidFill>
              </a:rPr>
              <a:t>头指针（</a:t>
            </a:r>
            <a:r>
              <a:rPr lang="en-US" altLang="zh-CN" dirty="0">
                <a:solidFill>
                  <a:schemeClr val="accent2"/>
                </a:solidFill>
              </a:rPr>
              <a:t>head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尾指针（</a:t>
            </a:r>
            <a:r>
              <a:rPr lang="en-US" altLang="zh-CN" dirty="0">
                <a:solidFill>
                  <a:schemeClr val="accent2"/>
                </a:solidFill>
              </a:rPr>
              <a:t>tail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/>
              <a:t>来控制队列里的元素。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91AD21C5-CA59-4B6A-848C-CE4EE0B660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75707" y="3794606"/>
            <a:ext cx="4326709" cy="18859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6F8D6DC-96A6-49E8-9835-C1C70E3A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8018"/>
              </p:ext>
            </p:extLst>
          </p:nvPr>
        </p:nvGraphicFramePr>
        <p:xfrm>
          <a:off x="5475466" y="4124038"/>
          <a:ext cx="2951154" cy="741680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491859">
                  <a:extLst>
                    <a:ext uri="{9D8B030D-6E8A-4147-A177-3AD203B41FA5}">
                      <a16:colId xmlns:a16="http://schemas.microsoft.com/office/drawing/2014/main" val="3283558476"/>
                    </a:ext>
                  </a:extLst>
                </a:gridCol>
                <a:gridCol w="491859">
                  <a:extLst>
                    <a:ext uri="{9D8B030D-6E8A-4147-A177-3AD203B41FA5}">
                      <a16:colId xmlns:a16="http://schemas.microsoft.com/office/drawing/2014/main" val="874760250"/>
                    </a:ext>
                  </a:extLst>
                </a:gridCol>
                <a:gridCol w="491859">
                  <a:extLst>
                    <a:ext uri="{9D8B030D-6E8A-4147-A177-3AD203B41FA5}">
                      <a16:colId xmlns:a16="http://schemas.microsoft.com/office/drawing/2014/main" val="1251331478"/>
                    </a:ext>
                  </a:extLst>
                </a:gridCol>
                <a:gridCol w="491859">
                  <a:extLst>
                    <a:ext uri="{9D8B030D-6E8A-4147-A177-3AD203B41FA5}">
                      <a16:colId xmlns:a16="http://schemas.microsoft.com/office/drawing/2014/main" val="3722218102"/>
                    </a:ext>
                  </a:extLst>
                </a:gridCol>
                <a:gridCol w="491859">
                  <a:extLst>
                    <a:ext uri="{9D8B030D-6E8A-4147-A177-3AD203B41FA5}">
                      <a16:colId xmlns:a16="http://schemas.microsoft.com/office/drawing/2014/main" val="3319247861"/>
                    </a:ext>
                  </a:extLst>
                </a:gridCol>
                <a:gridCol w="491859">
                  <a:extLst>
                    <a:ext uri="{9D8B030D-6E8A-4147-A177-3AD203B41FA5}">
                      <a16:colId xmlns:a16="http://schemas.microsoft.com/office/drawing/2014/main" val="360724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q[2]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q[3]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q[4]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59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45868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5B01E6F-0894-4CB2-8506-8E861BDF4DEE}"/>
              </a:ext>
            </a:extLst>
          </p:cNvPr>
          <p:cNvSpPr/>
          <p:nvPr/>
        </p:nvSpPr>
        <p:spPr>
          <a:xfrm>
            <a:off x="2899017" y="3830060"/>
            <a:ext cx="1923110" cy="35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9B62FE-3E6C-46FF-8812-010A9264C8CE}"/>
              </a:ext>
            </a:extLst>
          </p:cNvPr>
          <p:cNvSpPr txBox="1"/>
          <p:nvPr/>
        </p:nvSpPr>
        <p:spPr>
          <a:xfrm>
            <a:off x="6503313" y="3757349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ED7D31"/>
                </a:solidFill>
              </a:rPr>
              <a:t>head</a:t>
            </a:r>
          </a:p>
          <a:p>
            <a:r>
              <a:rPr lang="zh-CN" altLang="en-US" sz="1400" dirty="0">
                <a:solidFill>
                  <a:srgbClr val="ED7D31"/>
                </a:solidFill>
              </a:rPr>
              <a:t>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34A8C-2215-42D1-8705-F4CA5565F4F6}"/>
              </a:ext>
            </a:extLst>
          </p:cNvPr>
          <p:cNvSpPr txBox="1"/>
          <p:nvPr/>
        </p:nvSpPr>
        <p:spPr>
          <a:xfrm>
            <a:off x="7447098" y="3757349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ED7D31"/>
                </a:solidFill>
              </a:rPr>
              <a:t>tail</a:t>
            </a:r>
          </a:p>
          <a:p>
            <a:r>
              <a:rPr lang="zh-CN" altLang="en-US" sz="1400" dirty="0">
                <a:solidFill>
                  <a:srgbClr val="ED7D31"/>
                </a:solidFill>
              </a:rPr>
              <a:t>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C94D88-4DE1-441D-B3A8-BDB35386919A}"/>
              </a:ext>
            </a:extLst>
          </p:cNvPr>
          <p:cNvSpPr txBox="1"/>
          <p:nvPr/>
        </p:nvSpPr>
        <p:spPr>
          <a:xfrm>
            <a:off x="5614780" y="4887028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ED7D31"/>
                </a:solidFill>
              </a:rPr>
              <a:t>初始空队列：</a:t>
            </a:r>
            <a:r>
              <a:rPr lang="en-US" altLang="zh-CN" sz="1600" dirty="0">
                <a:solidFill>
                  <a:srgbClr val="ED7D31"/>
                </a:solidFill>
              </a:rPr>
              <a:t>head=tail=0</a:t>
            </a:r>
          </a:p>
          <a:p>
            <a:pPr algn="ctr"/>
            <a:r>
              <a:rPr lang="zh-CN" altLang="en-US" sz="1600" dirty="0">
                <a:solidFill>
                  <a:srgbClr val="ED7D31"/>
                </a:solidFill>
              </a:rPr>
              <a:t>队列为</a:t>
            </a:r>
            <a:r>
              <a:rPr lang="en-US" altLang="zh-CN" sz="1600" dirty="0">
                <a:solidFill>
                  <a:srgbClr val="ED7D31"/>
                </a:solidFill>
              </a:rPr>
              <a:t>[3,4]</a:t>
            </a:r>
            <a:r>
              <a:rPr lang="zh-CN" altLang="en-US" sz="1600" dirty="0">
                <a:solidFill>
                  <a:srgbClr val="ED7D31"/>
                </a:solidFill>
              </a:rPr>
              <a:t>：</a:t>
            </a:r>
            <a:r>
              <a:rPr lang="en-US" altLang="zh-CN" sz="1600" dirty="0">
                <a:solidFill>
                  <a:srgbClr val="ED7D31"/>
                </a:solidFill>
              </a:rPr>
              <a:t>head=2,</a:t>
            </a:r>
            <a:r>
              <a:rPr lang="zh-CN" altLang="en-US" sz="1600" dirty="0">
                <a:solidFill>
                  <a:srgbClr val="ED7D31"/>
                </a:solidFill>
              </a:rPr>
              <a:t> </a:t>
            </a:r>
            <a:r>
              <a:rPr lang="en-US" altLang="zh-CN" sz="1600" dirty="0">
                <a:solidFill>
                  <a:srgbClr val="ED7D31"/>
                </a:solidFill>
              </a:rPr>
              <a:t>tail=4</a:t>
            </a:r>
            <a:endParaRPr lang="zh-CN" altLang="en-US" sz="1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8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57522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15.4</a:t>
            </a:r>
          </a:p>
          <a:p>
            <a:r>
              <a:rPr lang="zh-CN" altLang="en-US" dirty="0"/>
              <a:t>请写程序模拟收银员的过程，也就是完成三个函数：</a:t>
            </a:r>
            <a:endParaRPr lang="en-US" altLang="zh-CN" dirty="0"/>
          </a:p>
          <a:p>
            <a:pPr lvl="0"/>
            <a:r>
              <a:rPr lang="en-US" altLang="zh-CN" dirty="0">
                <a:solidFill>
                  <a:srgbClr val="ED7D31"/>
                </a:solidFill>
              </a:rPr>
              <a:t>void push(x)</a:t>
            </a:r>
            <a:r>
              <a:rPr lang="zh-CN" altLang="zh-CN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将</a:t>
            </a:r>
            <a:r>
              <a:rPr lang="en-US" altLang="zh-CN" dirty="0"/>
              <a:t>x</a:t>
            </a:r>
            <a:r>
              <a:rPr lang="zh-CN" altLang="zh-CN" dirty="0"/>
              <a:t>压入队列</a:t>
            </a:r>
            <a:r>
              <a:rPr lang="zh-CN" altLang="en-US" dirty="0"/>
              <a:t>，即</a:t>
            </a:r>
            <a:r>
              <a:rPr lang="zh-CN" altLang="zh-CN" dirty="0"/>
              <a:t>一个人来排队</a:t>
            </a:r>
            <a:r>
              <a:rPr lang="zh-CN" altLang="en-US" dirty="0"/>
              <a:t>，</a:t>
            </a:r>
            <a:r>
              <a:rPr lang="zh-CN" altLang="zh-CN" dirty="0"/>
              <a:t>站在队尾。</a:t>
            </a:r>
          </a:p>
          <a:p>
            <a:pPr lvl="0"/>
            <a:r>
              <a:rPr lang="en-US" altLang="zh-CN" dirty="0">
                <a:solidFill>
                  <a:srgbClr val="ED7D31"/>
                </a:solidFill>
              </a:rPr>
              <a:t>void pop()</a:t>
            </a:r>
            <a:r>
              <a:rPr lang="zh-CN" altLang="zh-CN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弹出队首的元素</a:t>
            </a:r>
            <a:r>
              <a:rPr lang="zh-CN" altLang="en-US" dirty="0"/>
              <a:t>，即</a:t>
            </a:r>
            <a:r>
              <a:rPr lang="zh-CN" altLang="zh-CN" dirty="0"/>
              <a:t>最前面的人结完账，离开队列。</a:t>
            </a:r>
          </a:p>
          <a:p>
            <a:pPr lvl="0"/>
            <a:r>
              <a:rPr lang="en-US" altLang="zh-CN" dirty="0">
                <a:solidFill>
                  <a:srgbClr val="ED7D31"/>
                </a:solidFill>
              </a:rPr>
              <a:t>int front()</a:t>
            </a:r>
            <a:r>
              <a:rPr lang="zh-CN" altLang="zh-CN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查询队首的元素</a:t>
            </a:r>
            <a:r>
              <a:rPr lang="zh-CN" altLang="en-US" dirty="0"/>
              <a:t>，即给谁结账。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7814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队列是有头（</a:t>
            </a:r>
            <a:r>
              <a:rPr lang="en-US" altLang="zh-CN" dirty="0"/>
              <a:t>head</a:t>
            </a:r>
            <a:r>
              <a:rPr lang="zh-CN" altLang="en-US" dirty="0"/>
              <a:t>）尾（</a:t>
            </a:r>
            <a:r>
              <a:rPr lang="en-US" altLang="zh-CN" dirty="0"/>
              <a:t>tail</a:t>
            </a:r>
            <a:r>
              <a:rPr lang="zh-CN" altLang="en-US" dirty="0"/>
              <a:t>）的。需要记录队列的</a:t>
            </a:r>
            <a:r>
              <a:rPr lang="zh-CN" altLang="en-US" dirty="0">
                <a:solidFill>
                  <a:schemeClr val="accent2"/>
                </a:solidFill>
              </a:rPr>
              <a:t>头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尾</a:t>
            </a:r>
            <a:r>
              <a:rPr lang="zh-CN" altLang="en-US" dirty="0"/>
              <a:t>在哪里。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push </a:t>
            </a:r>
            <a:r>
              <a:rPr lang="zh-CN" altLang="en-US" dirty="0">
                <a:solidFill>
                  <a:srgbClr val="ED7D31"/>
                </a:solidFill>
              </a:rPr>
              <a:t>操作：</a:t>
            </a:r>
            <a:r>
              <a:rPr lang="zh-CN" altLang="en-US" dirty="0"/>
              <a:t>直接把 </a:t>
            </a:r>
            <a:r>
              <a:rPr lang="en-US" altLang="zh-CN" dirty="0"/>
              <a:t>x </a:t>
            </a:r>
            <a:r>
              <a:rPr lang="zh-CN" altLang="en-US" dirty="0"/>
              <a:t>赋给队尾，再让</a:t>
            </a:r>
            <a:r>
              <a:rPr lang="zh-CN" altLang="en-US" dirty="0">
                <a:solidFill>
                  <a:schemeClr val="accent2"/>
                </a:solidFill>
              </a:rPr>
              <a:t>队尾 </a:t>
            </a:r>
            <a:r>
              <a:rPr lang="en-US" altLang="zh-CN" dirty="0">
                <a:solidFill>
                  <a:schemeClr val="accent2"/>
                </a:solidFill>
              </a:rPr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pop </a:t>
            </a:r>
            <a:r>
              <a:rPr lang="zh-CN" altLang="en-US" dirty="0">
                <a:solidFill>
                  <a:srgbClr val="ED7D31"/>
                </a:solidFill>
              </a:rPr>
              <a:t>操作：</a:t>
            </a:r>
            <a:r>
              <a:rPr lang="zh-CN" altLang="en-US" dirty="0"/>
              <a:t>不必让元素全部往前进一位，</a:t>
            </a:r>
            <a:r>
              <a:rPr lang="zh-CN" altLang="en-US" dirty="0">
                <a:solidFill>
                  <a:schemeClr val="accent2"/>
                </a:solidFill>
              </a:rPr>
              <a:t>只需让头指针前进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front </a:t>
            </a:r>
            <a:r>
              <a:rPr lang="zh-CN" altLang="en-US" dirty="0">
                <a:solidFill>
                  <a:srgbClr val="ED7D31"/>
                </a:solidFill>
              </a:rPr>
              <a:t>操作：</a:t>
            </a:r>
            <a:r>
              <a:rPr lang="zh-CN" altLang="en-US" dirty="0"/>
              <a:t>直接获取 </a:t>
            </a:r>
            <a:r>
              <a:rPr lang="en-US" altLang="zh-CN" dirty="0">
                <a:solidFill>
                  <a:schemeClr val="accent2"/>
                </a:solidFill>
              </a:rPr>
              <a:t>q[head]</a:t>
            </a:r>
            <a:r>
              <a:rPr lang="en-US" altLang="zh-CN" dirty="0"/>
              <a:t> 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4"/>
          <p:cNvSpPr txBox="1"/>
          <p:nvPr/>
        </p:nvSpPr>
        <p:spPr>
          <a:xfrm>
            <a:off x="2258424" y="2598003"/>
            <a:ext cx="429878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tail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tail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+=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8423" y="3817203"/>
            <a:ext cx="429878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(){</a:t>
            </a:r>
            <a:r>
              <a:rPr lang="zh-CN" altLang="en-US" sz="1600" dirty="0">
                <a:solidFill>
                  <a:srgbClr val="008000"/>
                </a:solidFill>
                <a:latin typeface="Consolas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+=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2258422" y="5093553"/>
            <a:ext cx="429878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front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head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200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本章知识导图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1493" y="1782445"/>
            <a:ext cx="4402269" cy="45237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STL </a:t>
            </a:r>
            <a:r>
              <a:rPr lang="zh-CN" altLang="en-US" dirty="0"/>
              <a:t>提供了队列。它的</a:t>
            </a:r>
            <a:r>
              <a:rPr lang="en-US" altLang="zh-CN" dirty="0"/>
              <a:t>头文件是 </a:t>
            </a:r>
            <a:r>
              <a:rPr lang="en-US" altLang="zh-CN" dirty="0">
                <a:solidFill>
                  <a:schemeClr val="accent2"/>
                </a:solidFill>
              </a:rPr>
              <a:t>&lt;queue&gt;</a:t>
            </a:r>
            <a:r>
              <a:rPr lang="en-US" altLang="zh-CN" dirty="0"/>
              <a:t>，有以下的方法：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06971"/>
              </p:ext>
            </p:extLst>
          </p:nvPr>
        </p:nvGraphicFramePr>
        <p:xfrm>
          <a:off x="780924" y="2307562"/>
          <a:ext cx="7501690" cy="3215155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853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9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queue &lt;int&gt; q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600" dirty="0"/>
                        <a:t>建立一个</a:t>
                      </a:r>
                      <a:r>
                        <a:rPr lang="zh-CN" altLang="en-US" sz="1600" dirty="0"/>
                        <a:t>队列 </a:t>
                      </a:r>
                      <a:r>
                        <a:rPr lang="en-US" altLang="zh-CN" sz="1600" dirty="0"/>
                        <a:t>q</a:t>
                      </a:r>
                      <a:r>
                        <a:rPr lang="zh-CN" altLang="zh-CN" sz="1600" dirty="0"/>
                        <a:t>，其内部元素类型是</a:t>
                      </a:r>
                      <a:r>
                        <a:rPr lang="en-US" altLang="zh-CN" sz="1600" dirty="0"/>
                        <a:t> int</a:t>
                      </a:r>
                      <a:r>
                        <a:rPr lang="zh-CN" altLang="zh-CN" sz="16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q.push(a)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600" dirty="0"/>
                        <a:t>将元素</a:t>
                      </a:r>
                      <a:r>
                        <a:rPr lang="en-US" altLang="zh-CN" sz="1600" dirty="0"/>
                        <a:t> a </a:t>
                      </a:r>
                      <a:r>
                        <a:rPr lang="zh-CN" altLang="en-US" sz="1600" dirty="0"/>
                        <a:t>插入队列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q </a:t>
                      </a:r>
                      <a:r>
                        <a:rPr lang="zh-CN" altLang="en-US" sz="1600" baseline="0" dirty="0"/>
                        <a:t>的末尾</a:t>
                      </a:r>
                      <a:r>
                        <a:rPr lang="zh-CN" altLang="zh-CN" sz="16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q.pop()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600" dirty="0"/>
                        <a:t>将</a:t>
                      </a:r>
                      <a:r>
                        <a:rPr lang="en-US" altLang="zh-CN" sz="1600" dirty="0"/>
                        <a:t> q </a:t>
                      </a:r>
                      <a:r>
                        <a:rPr lang="zh-CN" altLang="zh-CN" sz="1600" dirty="0"/>
                        <a:t>的</a:t>
                      </a:r>
                      <a:r>
                        <a:rPr lang="zh-CN" altLang="en-US" sz="1600" dirty="0"/>
                        <a:t>队首</a:t>
                      </a:r>
                      <a:r>
                        <a:rPr lang="zh-CN" altLang="zh-CN" sz="1600" dirty="0"/>
                        <a:t>元素</a:t>
                      </a:r>
                      <a:r>
                        <a:rPr lang="zh-CN" altLang="en-US" sz="1600" dirty="0"/>
                        <a:t>删除</a:t>
                      </a:r>
                      <a:r>
                        <a:rPr lang="zh-CN" altLang="zh-CN" sz="16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q.front()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600" dirty="0"/>
                        <a:t>查询</a:t>
                      </a:r>
                      <a:r>
                        <a:rPr lang="en-US" altLang="zh-CN" sz="1600" dirty="0"/>
                        <a:t> q </a:t>
                      </a:r>
                      <a:r>
                        <a:rPr lang="zh-CN" altLang="zh-CN" sz="1600" dirty="0"/>
                        <a:t>的</a:t>
                      </a:r>
                      <a:r>
                        <a:rPr lang="zh-CN" altLang="en-US" sz="1600" dirty="0"/>
                        <a:t>队首</a:t>
                      </a:r>
                      <a:r>
                        <a:rPr lang="zh-CN" altLang="zh-CN" sz="1600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q.end()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1600" dirty="0"/>
                        <a:t>查询 </a:t>
                      </a:r>
                      <a:r>
                        <a:rPr lang="en-US" altLang="zh-CN" sz="1600" dirty="0"/>
                        <a:t>q </a:t>
                      </a:r>
                      <a:r>
                        <a:rPr lang="zh-CN" altLang="en-US" sz="1600" dirty="0"/>
                        <a:t>的队尾元素。</a:t>
                      </a:r>
                      <a:endParaRPr lang="zh-CN" altLang="zh-C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7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q.size()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/>
                        <a:t>查询</a:t>
                      </a:r>
                      <a:r>
                        <a:rPr lang="en-US" altLang="zh-CN" sz="1600" dirty="0"/>
                        <a:t> q </a:t>
                      </a:r>
                      <a:r>
                        <a:rPr lang="zh-CN" altLang="zh-CN" sz="1600" dirty="0"/>
                        <a:t>的元素个数。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79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q.empty()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1600" dirty="0"/>
                        <a:t>查询</a:t>
                      </a:r>
                      <a:r>
                        <a:rPr lang="en-US" altLang="zh-CN" sz="1600" dirty="0"/>
                        <a:t> q </a:t>
                      </a:r>
                      <a:r>
                        <a:rPr lang="zh-CN" altLang="zh-CN" sz="1600" dirty="0"/>
                        <a:t>是否为空。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894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约瑟夫问题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15.9 </a:t>
            </a:r>
            <a:r>
              <a:rPr lang="zh-CN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洛谷 </a:t>
            </a:r>
            <a:r>
              <a:rPr lang="en-US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P1996</a:t>
            </a:r>
            <a:r>
              <a:rPr lang="zh-CN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dirty="0">
              <a:solidFill>
                <a:srgbClr val="ED7D31"/>
              </a:solidFill>
              <a:latin typeface="+mn-ea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/>
              <a:t>n </a:t>
            </a:r>
            <a:r>
              <a:rPr lang="zh-CN" altLang="en-US" dirty="0"/>
              <a:t>个人围成一圈，从第一个人开始报数</a:t>
            </a:r>
            <a:r>
              <a:rPr lang="en-US" altLang="zh-CN" dirty="0"/>
              <a:t>,</a:t>
            </a:r>
            <a:r>
              <a:rPr lang="zh-CN" altLang="en-US" dirty="0"/>
              <a:t>数到 </a:t>
            </a:r>
            <a:r>
              <a:rPr lang="en-US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 </a:t>
            </a:r>
            <a:r>
              <a:rPr lang="zh-CN" altLang="en-US" dirty="0"/>
              <a:t>的人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出列</a:t>
            </a:r>
            <a:r>
              <a:rPr lang="zh-CN" altLang="en-US" dirty="0"/>
              <a:t>，再由下一个人重新从 </a:t>
            </a:r>
            <a:r>
              <a:rPr lang="en-US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开始报数，数到 </a:t>
            </a:r>
            <a:r>
              <a:rPr lang="en-US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 </a:t>
            </a:r>
            <a:r>
              <a:rPr lang="zh-CN" altLang="en-US" dirty="0"/>
              <a:t>的人再出圈，依次类推，直到所有的人都出圈。</a:t>
            </a:r>
            <a:endParaRPr lang="en-US" altLang="zh-CN" dirty="0"/>
          </a:p>
          <a:p>
            <a:r>
              <a:rPr lang="zh-CN" altLang="en-US" dirty="0"/>
              <a:t>请输出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依次</a:t>
            </a:r>
            <a:r>
              <a:rPr lang="zh-CN" altLang="en-US" dirty="0"/>
              <a:t>出圈人的编号。</a:t>
            </a:r>
            <a:r>
              <a:rPr lang="en-US" altLang="zh-CN" dirty="0"/>
              <a:t>1</a:t>
            </a:r>
            <a:r>
              <a:rPr lang="zh-CN" altLang="en-US" dirty="0"/>
              <a:t>≤</a:t>
            </a:r>
            <a:r>
              <a:rPr lang="en-US" altLang="zh-CN" dirty="0"/>
              <a:t>n,k</a:t>
            </a:r>
            <a:r>
              <a:rPr lang="zh-CN" altLang="en-US" dirty="0"/>
              <a:t>≤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8E21B4-3984-44FF-B0BC-DA3D510464E9}"/>
              </a:ext>
            </a:extLst>
          </p:cNvPr>
          <p:cNvSpPr txBox="1"/>
          <p:nvPr/>
        </p:nvSpPr>
        <p:spPr>
          <a:xfrm>
            <a:off x="734103" y="3776930"/>
            <a:ext cx="361531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</a:rPr>
              <a:t>10 3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C981E1-DA98-4FD4-8929-0CFCC35D52C5}"/>
              </a:ext>
            </a:extLst>
          </p:cNvPr>
          <p:cNvSpPr txBox="1"/>
          <p:nvPr/>
        </p:nvSpPr>
        <p:spPr>
          <a:xfrm>
            <a:off x="4625646" y="3776930"/>
            <a:ext cx="361531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3 6 9 2 7 1 8 5 10 4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约瑟夫问题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思路：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问题可以转化为这 </a:t>
            </a:r>
            <a:r>
              <a:rPr lang="en-US" altLang="zh-CN" dirty="0"/>
              <a:t>n </a:t>
            </a:r>
            <a:r>
              <a:rPr lang="zh-CN" altLang="en-US" dirty="0"/>
              <a:t>个小朋友在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队列</a:t>
            </a:r>
            <a:r>
              <a:rPr lang="zh-CN" altLang="en-US" dirty="0"/>
              <a:t>中，每次操作使在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队首</a:t>
            </a:r>
            <a:r>
              <a:rPr lang="zh-CN" altLang="en-US" dirty="0"/>
              <a:t>的人跑到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队尾</a:t>
            </a:r>
            <a:r>
              <a:rPr lang="zh-CN" altLang="en-US" dirty="0"/>
              <a:t>。每 </a:t>
            </a:r>
            <a:r>
              <a:rPr lang="en-US" altLang="zh-CN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 </a:t>
            </a:r>
            <a:r>
              <a:rPr lang="zh-CN" altLang="en-US" dirty="0"/>
              <a:t>次操作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删去队首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用队列模拟这个过程。</a:t>
            </a:r>
          </a:p>
          <a:p>
            <a:endParaRPr lang="zh-CN" altLang="en-US" dirty="0"/>
          </a:p>
        </p:txBody>
      </p:sp>
      <p:sp>
        <p:nvSpPr>
          <p:cNvPr id="4" name="文本框 4"/>
          <p:cNvSpPr txBox="1"/>
          <p:nvPr/>
        </p:nvSpPr>
        <p:spPr>
          <a:xfrm>
            <a:off x="705615" y="3410289"/>
            <a:ext cx="343852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STEP 1:1 2 3 4 5 6 7 8 9 10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STEP 2:2 3 4 5 6 7 8 9 10 1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STEP 3:3 4 5 6 7 8 9 10 1 2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删去队首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STEP 4:4 5 6 7 8 9 10 1 2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STEP 5:5 6 7 8 9 10 1 2 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STEP 6:6 7 8 9 10 1 2 4 5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删去队首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STEP 7:7 8 9 10 1 2 4 5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以此类推。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3793" y="3410289"/>
            <a:ext cx="377190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&lt;=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++)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q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q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 !=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 {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++)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q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q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front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q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onsolas"/>
              </a:rPr>
              <a:t>"%d</a:t>
            </a:r>
            <a:r>
              <a:rPr lang="en-US" altLang="zh-CN" sz="1600" dirty="0">
                <a:solidFill>
                  <a:srgbClr val="EE0000"/>
                </a:solidFill>
                <a:latin typeface="Consolas"/>
              </a:rPr>
              <a:t>\n</a:t>
            </a:r>
            <a:r>
              <a:rPr lang="en-US" altLang="zh-CN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q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front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q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762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D0519-D049-4D98-8710-1266BC17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9981B-210F-4485-9350-0B02164D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假设定义 </a:t>
            </a:r>
            <a:r>
              <a:rPr lang="en-US" altLang="zh-CN" dirty="0">
                <a:solidFill>
                  <a:schemeClr val="accent2"/>
                </a:solidFill>
              </a:rPr>
              <a:t>queue[10] </a:t>
            </a:r>
            <a:r>
              <a:rPr lang="zh-CN" altLang="en-US" dirty="0"/>
              <a:t>的队列，进进出出，头尾指针可能超过 </a:t>
            </a:r>
            <a:r>
              <a:rPr lang="en-US" altLang="zh-CN" dirty="0"/>
              <a:t>100 </a:t>
            </a:r>
            <a:r>
              <a:rPr lang="zh-CN" altLang="en-US" dirty="0"/>
              <a:t>导致</a:t>
            </a:r>
            <a:r>
              <a:rPr lang="zh-CN" altLang="en-US" dirty="0">
                <a:solidFill>
                  <a:schemeClr val="accent2"/>
                </a:solidFill>
              </a:rPr>
              <a:t>假溢出</a:t>
            </a:r>
            <a:r>
              <a:rPr lang="zh-CN" altLang="en-US" dirty="0"/>
              <a:t>。但实际上队列不长，造成数组空间浪费。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可使用</a:t>
            </a:r>
            <a:r>
              <a:rPr lang="zh-CN" altLang="en-US" dirty="0">
                <a:solidFill>
                  <a:srgbClr val="ED7D31"/>
                </a:solidFill>
              </a:rPr>
              <a:t>循环队列</a:t>
            </a:r>
            <a:r>
              <a:rPr lang="zh-CN" altLang="en-US" dirty="0"/>
              <a:t>的方式映射指针，增加空间利用率，队内长度不超过 </a:t>
            </a:r>
            <a:r>
              <a:rPr lang="en-US" altLang="zh-CN" dirty="0"/>
              <a:t>n 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如果使用 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zh-CN" altLang="en-US" dirty="0"/>
              <a:t>队列，那么就可以不用考虑循环队列了，方便但慢。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9BB7B3-6BDB-4F86-BD32-85673FDEB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52891"/>
              </p:ext>
            </p:extLst>
          </p:nvPr>
        </p:nvGraphicFramePr>
        <p:xfrm>
          <a:off x="2234743" y="2819854"/>
          <a:ext cx="4458480" cy="741680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445848">
                  <a:extLst>
                    <a:ext uri="{9D8B030D-6E8A-4147-A177-3AD203B41FA5}">
                      <a16:colId xmlns:a16="http://schemas.microsoft.com/office/drawing/2014/main" val="3283558476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874760250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1251331478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3722218102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3319247861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3607243990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3035000521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1062224820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3186099967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29335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q[2]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q[3]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q[4]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q[5]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q[6]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q[7]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q[8]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q[9]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59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4586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B67A9C-3F65-4741-9BA6-1212F3689C6C}"/>
              </a:ext>
            </a:extLst>
          </p:cNvPr>
          <p:cNvSpPr txBox="1"/>
          <p:nvPr/>
        </p:nvSpPr>
        <p:spPr>
          <a:xfrm>
            <a:off x="5215771" y="2453165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ED7D31"/>
                </a:solidFill>
              </a:rPr>
              <a:t>head=7</a:t>
            </a:r>
          </a:p>
          <a:p>
            <a:r>
              <a:rPr lang="zh-CN" altLang="en-US" sz="1400" dirty="0">
                <a:solidFill>
                  <a:srgbClr val="ED7D31"/>
                </a:solidFill>
              </a:rPr>
              <a:t>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2C4672-F706-463E-9984-5B2D0DAA62D9}"/>
              </a:ext>
            </a:extLst>
          </p:cNvPr>
          <p:cNvSpPr txBox="1"/>
          <p:nvPr/>
        </p:nvSpPr>
        <p:spPr>
          <a:xfrm>
            <a:off x="6397484" y="2450161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rgbClr val="ED7D31"/>
                </a:solidFill>
              </a:rPr>
              <a:t>tail=10</a:t>
            </a:r>
          </a:p>
          <a:p>
            <a:pPr algn="r"/>
            <a:r>
              <a:rPr lang="zh-CN" altLang="en-US" sz="1400" dirty="0">
                <a:solidFill>
                  <a:srgbClr val="ED7D31"/>
                </a:solidFill>
              </a:rPr>
              <a:t>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707428-D60A-4EEB-A086-442407D24817}"/>
              </a:ext>
            </a:extLst>
          </p:cNvPr>
          <p:cNvSpPr/>
          <p:nvPr/>
        </p:nvSpPr>
        <p:spPr>
          <a:xfrm>
            <a:off x="5310081" y="2736997"/>
            <a:ext cx="1435157" cy="87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7B6C97C-BB98-4378-80E7-C769AB741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03887"/>
              </p:ext>
            </p:extLst>
          </p:nvPr>
        </p:nvGraphicFramePr>
        <p:xfrm>
          <a:off x="2234743" y="4761120"/>
          <a:ext cx="4458480" cy="741680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445848">
                  <a:extLst>
                    <a:ext uri="{9D8B030D-6E8A-4147-A177-3AD203B41FA5}">
                      <a16:colId xmlns:a16="http://schemas.microsoft.com/office/drawing/2014/main" val="3283558476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874760250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1251331478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3722218102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3319247861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3607243990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3035000521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1062224820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3186099967"/>
                    </a:ext>
                  </a:extLst>
                </a:gridCol>
                <a:gridCol w="445848">
                  <a:extLst>
                    <a:ext uri="{9D8B030D-6E8A-4147-A177-3AD203B41FA5}">
                      <a16:colId xmlns:a16="http://schemas.microsoft.com/office/drawing/2014/main" val="29335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q[2]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q[3]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q[4]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q[5]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q[6]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q[7]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q[8]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q[9]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59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4586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B7856AF-0B3C-42DE-B8BE-631F9269FBBE}"/>
              </a:ext>
            </a:extLst>
          </p:cNvPr>
          <p:cNvSpPr txBox="1"/>
          <p:nvPr/>
        </p:nvSpPr>
        <p:spPr>
          <a:xfrm>
            <a:off x="5215771" y="4394431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ED7D31"/>
                </a:solidFill>
              </a:rPr>
              <a:t>head=</a:t>
            </a:r>
            <a:r>
              <a:rPr lang="en-US" altLang="zh-CN" sz="1400" dirty="0" err="1">
                <a:solidFill>
                  <a:srgbClr val="ED7D31"/>
                </a:solidFill>
              </a:rPr>
              <a:t>7%n</a:t>
            </a:r>
            <a:r>
              <a:rPr lang="en-US" altLang="zh-CN" sz="1400" dirty="0">
                <a:solidFill>
                  <a:srgbClr val="ED7D31"/>
                </a:solidFill>
              </a:rPr>
              <a:t>=0</a:t>
            </a:r>
          </a:p>
          <a:p>
            <a:r>
              <a:rPr lang="zh-CN" altLang="en-US" sz="1400" dirty="0">
                <a:solidFill>
                  <a:srgbClr val="ED7D31"/>
                </a:solidFill>
              </a:rPr>
              <a:t>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21C399-4B70-454F-9895-A78324BBE643}"/>
              </a:ext>
            </a:extLst>
          </p:cNvPr>
          <p:cNvSpPr txBox="1"/>
          <p:nvPr/>
        </p:nvSpPr>
        <p:spPr>
          <a:xfrm>
            <a:off x="2392836" y="4416653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ED7D31"/>
                </a:solidFill>
              </a:rPr>
              <a:t>tail=</a:t>
            </a:r>
            <a:r>
              <a:rPr lang="en-US" altLang="zh-CN" sz="1400" dirty="0" err="1">
                <a:solidFill>
                  <a:srgbClr val="ED7D31"/>
                </a:solidFill>
              </a:rPr>
              <a:t>11%n</a:t>
            </a:r>
            <a:r>
              <a:rPr lang="en-US" altLang="zh-CN" sz="1400" dirty="0">
                <a:solidFill>
                  <a:srgbClr val="ED7D31"/>
                </a:solidFill>
              </a:rPr>
              <a:t>=1</a:t>
            </a:r>
          </a:p>
          <a:p>
            <a:pPr algn="ctr"/>
            <a:r>
              <a:rPr lang="zh-CN" altLang="en-US" sz="1400" dirty="0">
                <a:solidFill>
                  <a:srgbClr val="ED7D31"/>
                </a:solidFill>
              </a:rPr>
              <a:t>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ED53E0-6FB5-4462-BAA8-E05CE111C432}"/>
              </a:ext>
            </a:extLst>
          </p:cNvPr>
          <p:cNvSpPr/>
          <p:nvPr/>
        </p:nvSpPr>
        <p:spPr>
          <a:xfrm>
            <a:off x="5310081" y="4678263"/>
            <a:ext cx="1435157" cy="87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BEF8A8-9BDE-48DE-A763-6238ACA9C863}"/>
              </a:ext>
            </a:extLst>
          </p:cNvPr>
          <p:cNvSpPr/>
          <p:nvPr/>
        </p:nvSpPr>
        <p:spPr>
          <a:xfrm>
            <a:off x="2184576" y="4677412"/>
            <a:ext cx="570926" cy="87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29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一排人手牵手站在一起，其中有一个人离队，剩下人保持原来顺序牵着手使队伍相连。那么每个人所牵着手的人有没有变化呢？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BCF08-6E54-47EF-A088-C8891036714A}"/>
              </a:ext>
            </a:extLst>
          </p:cNvPr>
          <p:cNvSpPr txBox="1"/>
          <p:nvPr/>
        </p:nvSpPr>
        <p:spPr>
          <a:xfrm>
            <a:off x="813444" y="540543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P214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52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排队记录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例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15.10</a:t>
            </a:r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名同学在排队进入洛谷大厦。每个人都只知道</a:t>
            </a:r>
            <a:r>
              <a:rPr lang="zh-CN" altLang="en-US" dirty="0">
                <a:solidFill>
                  <a:schemeClr val="accent2"/>
                </a:solidFill>
              </a:rPr>
              <a:t>自己后面</a:t>
            </a:r>
            <a:r>
              <a:rPr lang="zh-CN" altLang="en-US" dirty="0"/>
              <a:t>是谁，且编号为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的人站在</a:t>
            </a:r>
            <a:r>
              <a:rPr lang="zh-CN" altLang="en-US" dirty="0">
                <a:solidFill>
                  <a:schemeClr val="accent2"/>
                </a:solidFill>
              </a:rPr>
              <a:t>最前面</a:t>
            </a:r>
            <a:r>
              <a:rPr lang="zh-CN" altLang="en-US" dirty="0"/>
              <a:t>。能否还原出这个队伍？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提示：</a:t>
            </a:r>
            <a:r>
              <a:rPr lang="zh-CN" altLang="en-US" dirty="0"/>
              <a:t>只要知道第一个人后面是谁，就知道他的后面的后面是谁，那么就知道他后面的后面的后面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30B2D23-7220-4898-9C1F-8777A6D5733D}"/>
              </a:ext>
            </a:extLst>
          </p:cNvPr>
          <p:cNvGrpSpPr/>
          <p:nvPr/>
        </p:nvGrpSpPr>
        <p:grpSpPr>
          <a:xfrm>
            <a:off x="2235123" y="4411682"/>
            <a:ext cx="4673753" cy="926526"/>
            <a:chOff x="1383060" y="4405745"/>
            <a:chExt cx="4673753" cy="92652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6E30490-3033-41A5-8010-977648425001}"/>
                </a:ext>
              </a:extLst>
            </p:cNvPr>
            <p:cNvSpPr txBox="1"/>
            <p:nvPr/>
          </p:nvSpPr>
          <p:spPr>
            <a:xfrm>
              <a:off x="1606605" y="4993717"/>
              <a:ext cx="497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151D6CD-F636-433D-9608-98A51C9B9A90}"/>
                </a:ext>
              </a:extLst>
            </p:cNvPr>
            <p:cNvSpPr txBox="1"/>
            <p:nvPr/>
          </p:nvSpPr>
          <p:spPr>
            <a:xfrm>
              <a:off x="2844402" y="4993717"/>
              <a:ext cx="497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A94B054-D637-42B4-BFAC-43D882A4FCBA}"/>
                </a:ext>
              </a:extLst>
            </p:cNvPr>
            <p:cNvSpPr txBox="1"/>
            <p:nvPr/>
          </p:nvSpPr>
          <p:spPr>
            <a:xfrm>
              <a:off x="4082196" y="4993717"/>
              <a:ext cx="497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7091C55-82BE-448E-B153-B2CF6E814080}"/>
                </a:ext>
              </a:extLst>
            </p:cNvPr>
            <p:cNvSpPr txBox="1"/>
            <p:nvPr/>
          </p:nvSpPr>
          <p:spPr>
            <a:xfrm>
              <a:off x="5319993" y="4993717"/>
              <a:ext cx="497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33027C-DE2F-40C0-9FEF-4A83A19C3FF3}"/>
                </a:ext>
              </a:extLst>
            </p:cNvPr>
            <p:cNvSpPr/>
            <p:nvPr/>
          </p:nvSpPr>
          <p:spPr>
            <a:xfrm>
              <a:off x="1383060" y="4405745"/>
              <a:ext cx="960363" cy="507271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后面</a:t>
              </a:r>
              <a:br>
                <a:rPr lang="en-US" altLang="zh-CN" sz="1600" dirty="0"/>
              </a:br>
              <a:r>
                <a:rPr lang="en-US" altLang="zh-CN" sz="1600" dirty="0"/>
                <a:t>4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06503B3-EA84-4C8F-BE63-47CAD638EE08}"/>
                </a:ext>
              </a:extLst>
            </p:cNvPr>
            <p:cNvSpPr/>
            <p:nvPr/>
          </p:nvSpPr>
          <p:spPr>
            <a:xfrm>
              <a:off x="2620857" y="4405745"/>
              <a:ext cx="960363" cy="5072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后面</a:t>
              </a:r>
              <a:br>
                <a:rPr lang="en-US" altLang="zh-CN" sz="1600" dirty="0"/>
              </a:br>
              <a:r>
                <a:rPr lang="en-US" altLang="zh-CN" sz="1600" dirty="0"/>
                <a:t>2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03F0F5-C7AF-4854-A0C8-C8F9DFA01782}"/>
                </a:ext>
              </a:extLst>
            </p:cNvPr>
            <p:cNvSpPr/>
            <p:nvPr/>
          </p:nvSpPr>
          <p:spPr>
            <a:xfrm>
              <a:off x="3858654" y="4405747"/>
              <a:ext cx="960363" cy="5072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后面</a:t>
              </a:r>
              <a:br>
                <a:rPr lang="en-US" altLang="zh-CN" sz="1600" dirty="0"/>
              </a:br>
              <a:r>
                <a:rPr lang="en-US" altLang="zh-CN" sz="1600" dirty="0"/>
                <a:t>3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460A00-EFD8-47DA-8B39-378C5F5B4781}"/>
                </a:ext>
              </a:extLst>
            </p:cNvPr>
            <p:cNvSpPr/>
            <p:nvPr/>
          </p:nvSpPr>
          <p:spPr>
            <a:xfrm>
              <a:off x="5096450" y="4405745"/>
              <a:ext cx="960363" cy="5072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后面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没人</a:t>
              </a:r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97226B8D-A190-4B9A-ABAD-489B0E2AD0B8}"/>
                </a:ext>
              </a:extLst>
            </p:cNvPr>
            <p:cNvSpPr/>
            <p:nvPr/>
          </p:nvSpPr>
          <p:spPr>
            <a:xfrm>
              <a:off x="4606958" y="4521452"/>
              <a:ext cx="672820" cy="275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D3786085-B536-4308-A0D5-2E536CA86FF2}"/>
                </a:ext>
              </a:extLst>
            </p:cNvPr>
            <p:cNvSpPr/>
            <p:nvPr/>
          </p:nvSpPr>
          <p:spPr>
            <a:xfrm>
              <a:off x="3369163" y="4515399"/>
              <a:ext cx="672820" cy="275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B91DC593-8143-42BF-AAF7-5990CD60E653}"/>
                </a:ext>
              </a:extLst>
            </p:cNvPr>
            <p:cNvSpPr/>
            <p:nvPr/>
          </p:nvSpPr>
          <p:spPr>
            <a:xfrm>
              <a:off x="2160099" y="4515390"/>
              <a:ext cx="672820" cy="275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934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排队记录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知道每人前</a:t>
            </a:r>
            <a:r>
              <a:rPr lang="en-US" altLang="zh-CN" dirty="0"/>
              <a:t>/</a:t>
            </a:r>
            <a:r>
              <a:rPr lang="zh-CN" altLang="en-US" dirty="0"/>
              <a:t>后面是谁，从而得到</a:t>
            </a:r>
            <a:r>
              <a:rPr lang="zh-CN" altLang="en-US" dirty="0">
                <a:solidFill>
                  <a:schemeClr val="accent2"/>
                </a:solidFill>
              </a:rPr>
              <a:t>整个序列</a:t>
            </a:r>
            <a:r>
              <a:rPr lang="zh-CN" altLang="en-US" dirty="0"/>
              <a:t>的数据结构就是</a:t>
            </a:r>
            <a:r>
              <a:rPr lang="zh-CN" altLang="en-US" dirty="0">
                <a:solidFill>
                  <a:schemeClr val="accent2"/>
                </a:solidFill>
              </a:rPr>
              <a:t>链表</a:t>
            </a:r>
            <a:r>
              <a:rPr lang="zh-CN" altLang="en-US" dirty="0"/>
              <a:t>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假设这个队伍为 </a:t>
            </a:r>
            <a:r>
              <a:rPr lang="en-US" altLang="zh-CN" dirty="0">
                <a:solidFill>
                  <a:srgbClr val="ED7D31"/>
                </a:solidFill>
              </a:rPr>
              <a:t>1 4 2 3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73AA5383-3E73-4801-B90C-AB017D5E26C5}"/>
              </a:ext>
            </a:extLst>
          </p:cNvPr>
          <p:cNvSpPr txBox="1"/>
          <p:nvPr/>
        </p:nvSpPr>
        <p:spPr>
          <a:xfrm>
            <a:off x="1929218" y="2348705"/>
            <a:ext cx="50757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96E8E9FF-E73F-4242-A9C9-C9FD2C9FA9C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82" b="69337"/>
          <a:stretch/>
        </p:blipFill>
        <p:spPr bwMode="auto">
          <a:xfrm>
            <a:off x="2337472" y="5088822"/>
            <a:ext cx="4440328" cy="13506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A724DDF-143B-4DFB-B6D4-09CD4C89BAEE}"/>
              </a:ext>
            </a:extLst>
          </p:cNvPr>
          <p:cNvGrpSpPr/>
          <p:nvPr/>
        </p:nvGrpSpPr>
        <p:grpSpPr>
          <a:xfrm>
            <a:off x="2235123" y="4067297"/>
            <a:ext cx="4673753" cy="926526"/>
            <a:chOff x="1383060" y="4405745"/>
            <a:chExt cx="4673753" cy="92652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94BAA21-D37E-4A40-B221-5A54A5243B98}"/>
                </a:ext>
              </a:extLst>
            </p:cNvPr>
            <p:cNvSpPr txBox="1"/>
            <p:nvPr/>
          </p:nvSpPr>
          <p:spPr>
            <a:xfrm>
              <a:off x="1606605" y="4993717"/>
              <a:ext cx="497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3E2C-F2A0-4124-A647-1F8D45021EE9}"/>
                </a:ext>
              </a:extLst>
            </p:cNvPr>
            <p:cNvSpPr txBox="1"/>
            <p:nvPr/>
          </p:nvSpPr>
          <p:spPr>
            <a:xfrm>
              <a:off x="2844402" y="4993717"/>
              <a:ext cx="497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27BE6F0-D6BB-474A-A12F-649CD9FBC6E9}"/>
                </a:ext>
              </a:extLst>
            </p:cNvPr>
            <p:cNvSpPr txBox="1"/>
            <p:nvPr/>
          </p:nvSpPr>
          <p:spPr>
            <a:xfrm>
              <a:off x="4082196" y="4993717"/>
              <a:ext cx="497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6C4D415-AEAE-43F4-A863-C2EA80361C2D}"/>
                </a:ext>
              </a:extLst>
            </p:cNvPr>
            <p:cNvSpPr txBox="1"/>
            <p:nvPr/>
          </p:nvSpPr>
          <p:spPr>
            <a:xfrm>
              <a:off x="5319993" y="4993717"/>
              <a:ext cx="497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65513D-480F-4EB5-B197-7B86B39B7523}"/>
                </a:ext>
              </a:extLst>
            </p:cNvPr>
            <p:cNvSpPr/>
            <p:nvPr/>
          </p:nvSpPr>
          <p:spPr>
            <a:xfrm>
              <a:off x="1383060" y="4405745"/>
              <a:ext cx="960363" cy="507271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后面</a:t>
              </a:r>
              <a:br>
                <a:rPr lang="en-US" altLang="zh-CN" sz="1600" dirty="0"/>
              </a:br>
              <a:r>
                <a:rPr lang="en-US" altLang="zh-CN" sz="1600" dirty="0"/>
                <a:t>4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A76172-5EF6-45C5-B50E-881AA452F775}"/>
                </a:ext>
              </a:extLst>
            </p:cNvPr>
            <p:cNvSpPr/>
            <p:nvPr/>
          </p:nvSpPr>
          <p:spPr>
            <a:xfrm>
              <a:off x="2620857" y="4405745"/>
              <a:ext cx="960363" cy="5072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后面</a:t>
              </a:r>
              <a:br>
                <a:rPr lang="en-US" altLang="zh-CN" sz="1600" dirty="0"/>
              </a:br>
              <a:r>
                <a:rPr lang="en-US" altLang="zh-CN" sz="1600" dirty="0"/>
                <a:t>2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252730-3C6F-47DE-8A57-48E83CCBD1D1}"/>
                </a:ext>
              </a:extLst>
            </p:cNvPr>
            <p:cNvSpPr/>
            <p:nvPr/>
          </p:nvSpPr>
          <p:spPr>
            <a:xfrm>
              <a:off x="3858654" y="4405747"/>
              <a:ext cx="960363" cy="5072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后面</a:t>
              </a:r>
              <a:br>
                <a:rPr lang="en-US" altLang="zh-CN" sz="1600" dirty="0"/>
              </a:br>
              <a:r>
                <a:rPr lang="en-US" altLang="zh-CN" sz="1600" dirty="0"/>
                <a:t>3</a:t>
              </a:r>
              <a:r>
                <a:rPr lang="zh-CN" altLang="en-US" sz="1600" dirty="0"/>
                <a:t>号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9F64F4B-AF43-4504-A6DF-AABD1A9F0A54}"/>
                </a:ext>
              </a:extLst>
            </p:cNvPr>
            <p:cNvSpPr/>
            <p:nvPr/>
          </p:nvSpPr>
          <p:spPr>
            <a:xfrm>
              <a:off x="5096450" y="4405745"/>
              <a:ext cx="960363" cy="5072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后面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没人</a:t>
              </a: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2D36097B-0EEF-41EE-B4C2-8578A5818ECC}"/>
                </a:ext>
              </a:extLst>
            </p:cNvPr>
            <p:cNvSpPr/>
            <p:nvPr/>
          </p:nvSpPr>
          <p:spPr>
            <a:xfrm>
              <a:off x="4606958" y="4521452"/>
              <a:ext cx="672820" cy="275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BFDC3805-908F-4845-81CC-A11BF7CC71D5}"/>
                </a:ext>
              </a:extLst>
            </p:cNvPr>
            <p:cNvSpPr/>
            <p:nvPr/>
          </p:nvSpPr>
          <p:spPr>
            <a:xfrm>
              <a:off x="3369163" y="4515399"/>
              <a:ext cx="672820" cy="275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CDF1F517-83AD-4FC8-9C44-518B7577939F}"/>
                </a:ext>
              </a:extLst>
            </p:cNvPr>
            <p:cNvSpPr/>
            <p:nvPr/>
          </p:nvSpPr>
          <p:spPr>
            <a:xfrm>
              <a:off x="2160099" y="4515390"/>
              <a:ext cx="672820" cy="275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07430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此时 </a:t>
            </a:r>
            <a:r>
              <a:rPr lang="en-US" altLang="zh-CN" dirty="0"/>
              <a:t>5 </a:t>
            </a:r>
            <a:r>
              <a:rPr lang="zh-CN" altLang="en-US" dirty="0"/>
              <a:t>号同学</a:t>
            </a:r>
            <a:r>
              <a:rPr lang="zh-CN" altLang="en-US" dirty="0">
                <a:solidFill>
                  <a:srgbClr val="ED7D31"/>
                </a:solidFill>
              </a:rPr>
              <a:t>插队</a:t>
            </a:r>
            <a:r>
              <a:rPr lang="zh-CN" altLang="en-US" dirty="0"/>
              <a:t>到 </a:t>
            </a:r>
            <a:r>
              <a:rPr lang="en-US" altLang="zh-CN" dirty="0"/>
              <a:t>4 </a:t>
            </a:r>
            <a:r>
              <a:rPr lang="zh-CN" altLang="en-US" dirty="0"/>
              <a:t>号后面，那么会发生什么？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号同学的后面的人是 </a:t>
            </a:r>
            <a:r>
              <a:rPr lang="en-US" altLang="zh-CN" dirty="0"/>
              <a:t>4 </a:t>
            </a:r>
            <a:r>
              <a:rPr lang="zh-CN" altLang="en-US" dirty="0"/>
              <a:t>号同学原本后面的人，也就是 </a:t>
            </a:r>
            <a:r>
              <a:rPr lang="en-US" altLang="zh-CN" dirty="0"/>
              <a:t>2 </a:t>
            </a:r>
            <a:r>
              <a:rPr lang="zh-CN" altLang="en-US" dirty="0"/>
              <a:t>号；而 </a:t>
            </a:r>
            <a:r>
              <a:rPr lang="en-US" altLang="zh-CN" dirty="0"/>
              <a:t>4 </a:t>
            </a:r>
            <a:r>
              <a:rPr lang="zh-CN" altLang="en-US" dirty="0"/>
              <a:t>号同学的后面的人变成了插队进来的 </a:t>
            </a:r>
            <a:r>
              <a:rPr lang="en-US" altLang="zh-CN" dirty="0"/>
              <a:t>5 </a:t>
            </a:r>
            <a:r>
              <a:rPr lang="zh-CN" altLang="en-US" dirty="0"/>
              <a:t>号。</a:t>
            </a:r>
            <a:endParaRPr lang="en-US" altLang="zh-CN" dirty="0"/>
          </a:p>
          <a:p>
            <a:r>
              <a:rPr lang="zh-CN" altLang="en-US" dirty="0"/>
              <a:t>这是链表</a:t>
            </a:r>
            <a:r>
              <a:rPr lang="zh-CN" altLang="en-US" dirty="0">
                <a:solidFill>
                  <a:schemeClr val="accent2"/>
                </a:solidFill>
              </a:rPr>
              <a:t>增加</a:t>
            </a:r>
            <a:r>
              <a:rPr lang="zh-CN" altLang="en-US" dirty="0"/>
              <a:t>一个节点的操作。</a:t>
            </a:r>
            <a:endParaRPr lang="en-US" altLang="zh-CN" dirty="0"/>
          </a:p>
        </p:txBody>
      </p:sp>
      <p:pic>
        <p:nvPicPr>
          <p:cNvPr id="4" name="Pictur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11" t="29282" b="35359"/>
          <a:stretch/>
        </p:blipFill>
        <p:spPr bwMode="auto">
          <a:xfrm>
            <a:off x="2584876" y="3306438"/>
            <a:ext cx="3807995" cy="12940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345698" y="4717010"/>
            <a:ext cx="445260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insert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Next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]=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Next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Next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]=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7507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此时 </a:t>
            </a:r>
            <a:r>
              <a:rPr lang="en-US" altLang="zh-CN" dirty="0"/>
              <a:t>2 </a:t>
            </a:r>
            <a:r>
              <a:rPr lang="zh-CN" altLang="en-US" dirty="0"/>
              <a:t>号同学</a:t>
            </a:r>
            <a:r>
              <a:rPr lang="zh-CN" altLang="en-US" dirty="0">
                <a:solidFill>
                  <a:srgbClr val="ED7D31"/>
                </a:solidFill>
              </a:rPr>
              <a:t>离开</a:t>
            </a:r>
            <a:r>
              <a:rPr lang="zh-CN" altLang="en-US" dirty="0"/>
              <a:t>了队伍，那么会发生什么？</a:t>
            </a:r>
            <a:endParaRPr lang="en-US" altLang="zh-CN" dirty="0"/>
          </a:p>
          <a:p>
            <a:r>
              <a:rPr lang="zh-CN" altLang="en-US" dirty="0"/>
              <a:t>仅仅是 </a:t>
            </a:r>
            <a:r>
              <a:rPr lang="en-US" altLang="zh-CN" dirty="0"/>
              <a:t>5 </a:t>
            </a:r>
            <a:r>
              <a:rPr lang="zh-CN" altLang="en-US" dirty="0"/>
              <a:t>号同学的后面一位同学不再是 </a:t>
            </a:r>
            <a:r>
              <a:rPr lang="en-US" altLang="zh-CN" dirty="0"/>
              <a:t>2 </a:t>
            </a:r>
            <a:r>
              <a:rPr lang="zh-CN" altLang="en-US" dirty="0"/>
              <a:t>号，而是 </a:t>
            </a:r>
            <a:r>
              <a:rPr lang="en-US" altLang="zh-CN" dirty="0"/>
              <a:t>2 </a:t>
            </a:r>
            <a:r>
              <a:rPr lang="zh-CN" altLang="en-US" dirty="0"/>
              <a:t>号同学的后面一位同学，也就是 </a:t>
            </a:r>
            <a:r>
              <a:rPr lang="en-US" altLang="zh-CN" dirty="0"/>
              <a:t>3 </a:t>
            </a:r>
            <a:r>
              <a:rPr lang="zh-CN" altLang="en-US" dirty="0"/>
              <a:t>号。</a:t>
            </a:r>
          </a:p>
          <a:p>
            <a:r>
              <a:rPr lang="zh-CN" altLang="en-US" dirty="0"/>
              <a:t>这是链表</a:t>
            </a:r>
            <a:r>
              <a:rPr lang="zh-CN" altLang="en-US" dirty="0">
                <a:solidFill>
                  <a:schemeClr val="accent2"/>
                </a:solidFill>
              </a:rPr>
              <a:t>删除</a:t>
            </a:r>
            <a:r>
              <a:rPr lang="zh-CN" altLang="en-US" dirty="0"/>
              <a:t>一个节点的操作。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9C2DD3DC-FB9A-48C1-A4EE-F08088DE978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32" t="64848"/>
          <a:stretch/>
        </p:blipFill>
        <p:spPr bwMode="auto">
          <a:xfrm>
            <a:off x="2666586" y="3536159"/>
            <a:ext cx="3807995" cy="12383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2AC658-4008-4342-A7EF-99D3BB8C5CDD}"/>
              </a:ext>
            </a:extLst>
          </p:cNvPr>
          <p:cNvSpPr txBox="1"/>
          <p:nvPr/>
        </p:nvSpPr>
        <p:spPr>
          <a:xfrm>
            <a:off x="2497013" y="5030952"/>
            <a:ext cx="4248171" cy="86177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remove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Next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]=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Next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Next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0988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例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15.11</a:t>
            </a:r>
            <a:endParaRPr lang="en-US" altLang="zh-CN" dirty="0"/>
          </a:p>
          <a:p>
            <a:r>
              <a:rPr lang="zh-CN" altLang="zh-CN" dirty="0"/>
              <a:t>实现一个数据结构，维护一张表（最初只有一个元素</a:t>
            </a:r>
            <a:r>
              <a:rPr lang="en-US" altLang="zh-CN" dirty="0"/>
              <a:t> 1</a:t>
            </a:r>
            <a:r>
              <a:rPr lang="zh-CN" altLang="zh-CN" dirty="0"/>
              <a:t>）。需要支持下面的操作，其中</a:t>
            </a:r>
            <a:r>
              <a:rPr lang="en-US" altLang="zh-CN" dirty="0"/>
              <a:t> x </a:t>
            </a:r>
            <a:r>
              <a:rPr lang="zh-CN" altLang="zh-CN" dirty="0"/>
              <a:t>和</a:t>
            </a:r>
            <a:r>
              <a:rPr lang="en-US" altLang="zh-CN" dirty="0"/>
              <a:t> y </a:t>
            </a:r>
            <a:r>
              <a:rPr lang="zh-CN" altLang="zh-CN" dirty="0"/>
              <a:t>都是</a:t>
            </a:r>
            <a:r>
              <a:rPr lang="en-US" altLang="zh-CN" dirty="0"/>
              <a:t> int </a:t>
            </a:r>
            <a:r>
              <a:rPr lang="zh-CN" altLang="zh-CN" dirty="0"/>
              <a:t>范围内的正整数，且都不一样，操作数量不多于</a:t>
            </a:r>
            <a:r>
              <a:rPr lang="en-US" altLang="zh-CN" dirty="0"/>
              <a:t> 2000</a:t>
            </a:r>
            <a:r>
              <a:rPr lang="zh-CN" altLang="zh-CN" dirty="0"/>
              <a:t>：</a:t>
            </a:r>
          </a:p>
          <a:p>
            <a:pPr lvl="0"/>
            <a:r>
              <a:rPr lang="en-US" altLang="zh-CN" dirty="0" err="1">
                <a:solidFill>
                  <a:srgbClr val="ED7D31"/>
                </a:solidFill>
              </a:rPr>
              <a:t>ins_back</a:t>
            </a:r>
            <a:r>
              <a:rPr lang="en-US" altLang="zh-CN" dirty="0">
                <a:solidFill>
                  <a:srgbClr val="ED7D31"/>
                </a:solidFill>
              </a:rPr>
              <a:t>(x,y) </a:t>
            </a:r>
            <a:r>
              <a:rPr lang="zh-CN" altLang="zh-CN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将元素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zh-CN" dirty="0"/>
              <a:t>插入到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zh-CN" dirty="0">
                <a:solidFill>
                  <a:schemeClr val="accent2"/>
                </a:solidFill>
              </a:rPr>
              <a:t>后面</a:t>
            </a:r>
            <a:r>
              <a:rPr lang="zh-CN" altLang="zh-CN" dirty="0"/>
              <a:t>；</a:t>
            </a:r>
          </a:p>
          <a:p>
            <a:pPr lvl="0"/>
            <a:r>
              <a:rPr lang="en-US" altLang="zh-CN" dirty="0" err="1">
                <a:solidFill>
                  <a:srgbClr val="ED7D31"/>
                </a:solidFill>
              </a:rPr>
              <a:t>ins_front</a:t>
            </a:r>
            <a:r>
              <a:rPr lang="en-US" altLang="zh-CN" dirty="0">
                <a:solidFill>
                  <a:srgbClr val="ED7D31"/>
                </a:solidFill>
              </a:rPr>
              <a:t>(x,y) </a:t>
            </a:r>
            <a:r>
              <a:rPr lang="zh-CN" altLang="zh-CN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将元素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zh-CN" dirty="0"/>
              <a:t>插入到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zh-CN" dirty="0">
                <a:solidFill>
                  <a:schemeClr val="accent2"/>
                </a:solidFill>
              </a:rPr>
              <a:t>前面</a:t>
            </a:r>
            <a:r>
              <a:rPr lang="zh-CN" altLang="zh-CN" dirty="0"/>
              <a:t>；</a:t>
            </a:r>
          </a:p>
          <a:p>
            <a:pPr lvl="0"/>
            <a:r>
              <a:rPr lang="en-US" altLang="zh-CN" dirty="0" err="1">
                <a:solidFill>
                  <a:srgbClr val="ED7D31"/>
                </a:solidFill>
              </a:rPr>
              <a:t>ask_back</a:t>
            </a:r>
            <a:r>
              <a:rPr lang="en-US" altLang="zh-CN" dirty="0">
                <a:solidFill>
                  <a:srgbClr val="ED7D31"/>
                </a:solidFill>
              </a:rPr>
              <a:t>(x) </a:t>
            </a:r>
            <a:r>
              <a:rPr lang="zh-CN" altLang="zh-CN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询问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x </a:t>
            </a:r>
            <a:r>
              <a:rPr lang="zh-CN" altLang="zh-CN" dirty="0">
                <a:solidFill>
                  <a:schemeClr val="accent2"/>
                </a:solidFill>
              </a:rPr>
              <a:t>后面</a:t>
            </a:r>
            <a:r>
              <a:rPr lang="zh-CN" altLang="zh-CN" dirty="0"/>
              <a:t>的元素；</a:t>
            </a:r>
          </a:p>
          <a:p>
            <a:pPr lvl="0"/>
            <a:r>
              <a:rPr lang="en-US" altLang="zh-CN" dirty="0" err="1">
                <a:solidFill>
                  <a:srgbClr val="ED7D31"/>
                </a:solidFill>
              </a:rPr>
              <a:t>ask_front</a:t>
            </a:r>
            <a:r>
              <a:rPr lang="en-US" altLang="zh-CN" dirty="0">
                <a:solidFill>
                  <a:srgbClr val="ED7D31"/>
                </a:solidFill>
              </a:rPr>
              <a:t>(x) </a:t>
            </a:r>
            <a:r>
              <a:rPr lang="zh-CN" altLang="zh-CN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询问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x </a:t>
            </a:r>
            <a:r>
              <a:rPr lang="zh-CN" altLang="zh-CN" dirty="0">
                <a:solidFill>
                  <a:schemeClr val="accent2"/>
                </a:solidFill>
              </a:rPr>
              <a:t>前面</a:t>
            </a:r>
            <a:r>
              <a:rPr lang="zh-CN" altLang="zh-CN" dirty="0"/>
              <a:t>的元素；</a:t>
            </a:r>
          </a:p>
          <a:p>
            <a:pPr lvl="0"/>
            <a:r>
              <a:rPr lang="en-US" altLang="zh-CN" dirty="0">
                <a:solidFill>
                  <a:srgbClr val="ED7D31"/>
                </a:solidFill>
              </a:rPr>
              <a:t>del(x)</a:t>
            </a:r>
            <a:r>
              <a:rPr lang="zh-CN" altLang="zh-CN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从表中删除</a:t>
            </a:r>
            <a:r>
              <a:rPr lang="zh-CN" altLang="zh-CN" dirty="0">
                <a:solidFill>
                  <a:schemeClr val="accent2"/>
                </a:solidFill>
              </a:rPr>
              <a:t>元素</a:t>
            </a:r>
            <a:r>
              <a:rPr lang="en-US" altLang="zh-CN" dirty="0">
                <a:solidFill>
                  <a:schemeClr val="accent2"/>
                </a:solidFill>
              </a:rPr>
              <a:t> x</a:t>
            </a:r>
            <a:r>
              <a:rPr lang="zh-CN" altLang="zh-CN" dirty="0"/>
              <a:t>，不改变其他元素的先后顺序。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6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 </a:t>
            </a:r>
            <a:r>
              <a:rPr lang="en-US" altLang="zh-CN"/>
              <a:t>15 </a:t>
            </a:r>
            <a:r>
              <a:rPr lang="zh-CN" altLang="en-US"/>
              <a:t>章 线性表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数组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>
                <a:hlinkClick r:id="rId3" action="ppaction://hlinksldjump"/>
              </a:rPr>
              <a:t>栈</a:t>
            </a:r>
            <a:endParaRPr lang="zh-CN" altLang="en-US" sz="2400" dirty="0"/>
          </a:p>
          <a:p>
            <a:endParaRPr lang="zh-CN" altLang="en-US" sz="2400" dirty="0">
              <a:hlinkClick r:id="rId4" action="ppaction://hlinksldjump"/>
            </a:endParaRPr>
          </a:p>
          <a:p>
            <a:r>
              <a:rPr lang="zh-CN" altLang="en-US" sz="2400" dirty="0">
                <a:hlinkClick r:id="rId5" action="ppaction://hlinksldjump"/>
              </a:rPr>
              <a:t>队列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4B9022-E6D2-4360-9E12-315C5B6D52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hlinkClick r:id="rId6" action="ppaction://hlinksldjump"/>
              </a:rPr>
              <a:t>链表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>
                <a:hlinkClick r:id="rId7" action="ppaction://hlinksldjump"/>
              </a:rPr>
              <a:t>课后习题与实验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思路：</a:t>
            </a:r>
            <a:r>
              <a:rPr lang="zh-CN" altLang="en-US" dirty="0"/>
              <a:t>使用双向链表。首先每次操作之前，都需要知道一个元素在表中的</a:t>
            </a:r>
            <a:r>
              <a:rPr lang="zh-CN" altLang="en-US" dirty="0">
                <a:solidFill>
                  <a:schemeClr val="accent2"/>
                </a:solidFill>
              </a:rPr>
              <a:t>编号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ins_back</a:t>
            </a:r>
            <a:r>
              <a:rPr lang="zh-CN" altLang="en-US" dirty="0"/>
              <a:t>：注意更新</a:t>
            </a:r>
            <a:r>
              <a:rPr lang="zh-CN" altLang="en-US" dirty="0">
                <a:solidFill>
                  <a:schemeClr val="accent2"/>
                </a:solidFill>
              </a:rPr>
              <a:t>后继的前驱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chemeClr val="accent2"/>
                </a:solidFill>
              </a:rPr>
              <a:t>前驱的后继</a:t>
            </a:r>
            <a:r>
              <a:rPr lang="zh-CN" altLang="en-US" dirty="0"/>
              <a:t>，这里 </a:t>
            </a:r>
            <a:r>
              <a:rPr lang="en-US" altLang="zh-CN" dirty="0">
                <a:solidFill>
                  <a:schemeClr val="accent2"/>
                </a:solidFill>
              </a:rPr>
              <a:t>tot</a:t>
            </a:r>
            <a:r>
              <a:rPr lang="en-US" altLang="zh-CN" dirty="0"/>
              <a:t> </a:t>
            </a:r>
            <a:r>
              <a:rPr lang="zh-CN" altLang="en-US" dirty="0"/>
              <a:t>代表使用了多少节点的位置。</a:t>
            </a:r>
            <a:r>
              <a:rPr lang="en-US" altLang="zh-CN" dirty="0">
                <a:solidFill>
                  <a:srgbClr val="ED7D31"/>
                </a:solidFill>
              </a:rPr>
              <a:t>ins_front </a:t>
            </a:r>
            <a:r>
              <a:rPr lang="zh-CN" altLang="en-US" dirty="0"/>
              <a:t>同理。</a:t>
            </a:r>
            <a:endParaRPr lang="en-US" altLang="zh-CN" dirty="0"/>
          </a:p>
        </p:txBody>
      </p:sp>
      <p:sp>
        <p:nvSpPr>
          <p:cNvPr id="4" name="文本框 4"/>
          <p:cNvSpPr txBox="1"/>
          <p:nvPr/>
        </p:nvSpPr>
        <p:spPr>
          <a:xfrm>
            <a:off x="1732044" y="2422869"/>
            <a:ext cx="598170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find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 {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&amp;&amp;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key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!=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2044" y="4457709"/>
            <a:ext cx="5981701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ins_back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 {</a:t>
            </a:r>
            <a:r>
              <a:rPr lang="zh-CN" altLang="en-US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find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[++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tot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267F99"/>
                </a:solidFill>
                <a:latin typeface="Consolas"/>
              </a:rPr>
              <a:t>node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zh-CN" altLang="en-US" sz="1600" dirty="0">
                <a:solidFill>
                  <a:srgbClr val="008000"/>
                </a:solidFill>
                <a:latin typeface="Consolas"/>
              </a:rPr>
              <a:t> </a:t>
            </a:r>
            <a:endParaRPr lang="en-US" altLang="zh-CN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    // </a:t>
            </a:r>
            <a:r>
              <a:rPr lang="zh-CN" altLang="en-US" sz="1600" dirty="0">
                <a:solidFill>
                  <a:srgbClr val="008000"/>
                </a:solidFill>
                <a:latin typeface="Consolas"/>
              </a:rPr>
              <a:t>分别为元素、前驱、后继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en-US" altLang="zh-CN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pre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tot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 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tot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1600" dirty="0">
              <a:solidFill>
                <a:srgbClr val="008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0301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ask_back</a:t>
            </a:r>
            <a:r>
              <a:rPr lang="zh-CN" altLang="en-US" dirty="0"/>
              <a:t>：只需根据编号获得其后继的值即可。</a:t>
            </a:r>
            <a:r>
              <a:rPr lang="en-US" altLang="zh-CN" dirty="0"/>
              <a:t>ask_front </a:t>
            </a:r>
            <a:r>
              <a:rPr lang="zh-CN" altLang="en-US" dirty="0"/>
              <a:t>同理。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del</a:t>
            </a:r>
            <a:r>
              <a:rPr lang="zh-CN" altLang="en-US" dirty="0"/>
              <a:t>：删除一个元素时，只需让这个元素的</a:t>
            </a:r>
            <a:r>
              <a:rPr lang="zh-CN" altLang="en-US" dirty="0">
                <a:solidFill>
                  <a:schemeClr val="accent2"/>
                </a:solidFill>
              </a:rPr>
              <a:t>前驱的后继</a:t>
            </a:r>
            <a:r>
              <a:rPr lang="zh-CN" altLang="en-US" dirty="0"/>
              <a:t>变成它的</a:t>
            </a:r>
            <a:r>
              <a:rPr lang="zh-CN" altLang="en-US" dirty="0">
                <a:solidFill>
                  <a:schemeClr val="accent2"/>
                </a:solidFill>
              </a:rPr>
              <a:t>后继</a:t>
            </a:r>
            <a:r>
              <a:rPr lang="zh-CN" altLang="en-US" dirty="0"/>
              <a:t>，它的</a:t>
            </a:r>
            <a:r>
              <a:rPr lang="zh-CN" altLang="en-US" dirty="0">
                <a:solidFill>
                  <a:schemeClr val="accent2"/>
                </a:solidFill>
              </a:rPr>
              <a:t>后继的前驱</a:t>
            </a:r>
            <a:r>
              <a:rPr lang="zh-CN" altLang="en-US" dirty="0"/>
              <a:t>变成它的</a:t>
            </a:r>
            <a:r>
              <a:rPr lang="zh-CN" altLang="en-US" dirty="0">
                <a:solidFill>
                  <a:schemeClr val="accent2"/>
                </a:solidFill>
              </a:rPr>
              <a:t>前驱</a:t>
            </a:r>
            <a:r>
              <a:rPr lang="zh-CN" altLang="en-US" dirty="0"/>
              <a:t>即可。</a:t>
            </a:r>
          </a:p>
        </p:txBody>
      </p:sp>
      <p:sp>
        <p:nvSpPr>
          <p:cNvPr id="4" name="文本框 4"/>
          <p:cNvSpPr txBox="1"/>
          <p:nvPr/>
        </p:nvSpPr>
        <p:spPr>
          <a:xfrm>
            <a:off x="1579733" y="2292981"/>
            <a:ext cx="598170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ask_back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find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key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9733" y="4306343"/>
            <a:ext cx="598170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del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find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le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pre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rt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now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le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nxt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rt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rt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pre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le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5167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58003-D7A4-4487-986B-F95F84FC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291CF-1E1D-42D1-A8D4-9A97A47E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有时候只知每个元素后面的元素是不够的，还需要知道前面的元素是什么。可以使用 </a:t>
            </a:r>
            <a:r>
              <a:rPr lang="zh-CN" altLang="en-US" dirty="0">
                <a:solidFill>
                  <a:schemeClr val="accent2"/>
                </a:solidFill>
              </a:rPr>
              <a:t>双向链表</a:t>
            </a:r>
            <a:r>
              <a:rPr lang="zh-CN" altLang="en-US" dirty="0"/>
              <a:t>，同时记录每个节点的</a:t>
            </a:r>
            <a:r>
              <a:rPr lang="zh-CN" altLang="en-US" dirty="0">
                <a:solidFill>
                  <a:schemeClr val="accent2"/>
                </a:solidFill>
              </a:rPr>
              <a:t>前驱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后继</a:t>
            </a:r>
            <a:r>
              <a:rPr lang="zh-CN" altLang="en-US" dirty="0"/>
              <a:t>，然后就可以往两个方向遍历啦。</a:t>
            </a:r>
            <a:endParaRPr lang="en-US" altLang="zh-CN" dirty="0"/>
          </a:p>
          <a:p>
            <a:endParaRPr lang="en-US" altLang="zh-CN" dirty="0"/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实现双向链表，可使用多个数组，也可使用结构体。具体的</a:t>
            </a:r>
            <a:r>
              <a:rPr lang="zh-CN" altLang="en-US" dirty="0">
                <a:solidFill>
                  <a:schemeClr val="accent2"/>
                </a:solidFill>
              </a:rPr>
              <a:t>创建、查找、增加、删除</a:t>
            </a:r>
            <a:r>
              <a:rPr lang="zh-CN" altLang="en-US" dirty="0"/>
              <a:t>的代码和说明请参阅课本 </a:t>
            </a:r>
            <a:r>
              <a:rPr lang="en-US" altLang="zh-CN" dirty="0"/>
              <a:t>P216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94FF7B-BB87-4E75-B9DB-FA9F5D0ED08F}"/>
              </a:ext>
            </a:extLst>
          </p:cNvPr>
          <p:cNvSpPr txBox="1"/>
          <p:nvPr/>
        </p:nvSpPr>
        <p:spPr>
          <a:xfrm>
            <a:off x="2458668" y="3507404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1</a:t>
            </a:r>
            <a:r>
              <a:rPr lang="zh-CN" altLang="en-US" sz="1600" dirty="0"/>
              <a:t>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CC7562-4AF6-4CF1-9295-FDF881A4A44C}"/>
              </a:ext>
            </a:extLst>
          </p:cNvPr>
          <p:cNvSpPr txBox="1"/>
          <p:nvPr/>
        </p:nvSpPr>
        <p:spPr>
          <a:xfrm>
            <a:off x="3696465" y="3507404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r>
              <a:rPr lang="zh-CN" altLang="en-US" sz="1600" dirty="0"/>
              <a:t>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F77523-B4FD-4B01-9769-20C8B1C58186}"/>
              </a:ext>
            </a:extLst>
          </p:cNvPr>
          <p:cNvSpPr txBox="1"/>
          <p:nvPr/>
        </p:nvSpPr>
        <p:spPr>
          <a:xfrm>
            <a:off x="4934259" y="3507404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r>
              <a:rPr lang="zh-CN" altLang="en-US" sz="1600" dirty="0"/>
              <a:t>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EAEB2F-EB5F-4C55-8EEC-136E8B38457B}"/>
              </a:ext>
            </a:extLst>
          </p:cNvPr>
          <p:cNvSpPr txBox="1"/>
          <p:nvPr/>
        </p:nvSpPr>
        <p:spPr>
          <a:xfrm>
            <a:off x="6172056" y="3507404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3</a:t>
            </a:r>
            <a:r>
              <a:rPr lang="zh-CN" altLang="en-US" sz="1600" dirty="0"/>
              <a:t>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5AC118-2583-493B-A5FB-24D6F994CA35}"/>
              </a:ext>
            </a:extLst>
          </p:cNvPr>
          <p:cNvSpPr/>
          <p:nvPr/>
        </p:nvSpPr>
        <p:spPr>
          <a:xfrm>
            <a:off x="2146301" y="2919432"/>
            <a:ext cx="1049186" cy="507271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后面</a:t>
            </a:r>
            <a:r>
              <a:rPr lang="en-US" altLang="zh-CN" sz="1600" dirty="0"/>
              <a:t>4</a:t>
            </a:r>
            <a:r>
              <a:rPr lang="zh-CN" altLang="en-US" sz="1600" dirty="0"/>
              <a:t>号</a:t>
            </a:r>
            <a:endParaRPr lang="en-US" altLang="zh-CN" sz="1600" dirty="0"/>
          </a:p>
          <a:p>
            <a:pPr algn="ctr"/>
            <a:r>
              <a:rPr lang="zh-CN" altLang="en-US" sz="1600" dirty="0"/>
              <a:t>前面没人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74AA19-0D49-4DA8-941B-D3AC3E83A058}"/>
              </a:ext>
            </a:extLst>
          </p:cNvPr>
          <p:cNvSpPr/>
          <p:nvPr/>
        </p:nvSpPr>
        <p:spPr>
          <a:xfrm>
            <a:off x="3384098" y="2919432"/>
            <a:ext cx="1049186" cy="507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后面</a:t>
            </a:r>
            <a:r>
              <a:rPr lang="en-US" altLang="zh-CN" sz="1600" dirty="0"/>
              <a:t>2</a:t>
            </a:r>
            <a:r>
              <a:rPr lang="zh-CN" altLang="en-US" sz="1600" dirty="0"/>
              <a:t>号</a:t>
            </a:r>
            <a:endParaRPr lang="en-US" altLang="zh-CN" sz="1600" dirty="0"/>
          </a:p>
          <a:p>
            <a:pPr algn="ctr"/>
            <a:r>
              <a:rPr lang="zh-CN" altLang="en-US" sz="1600" dirty="0"/>
              <a:t>前面</a:t>
            </a:r>
            <a:r>
              <a:rPr lang="en-US" altLang="zh-CN" sz="1600" dirty="0"/>
              <a:t>1</a:t>
            </a:r>
            <a:r>
              <a:rPr lang="zh-CN" altLang="en-US" sz="1600" dirty="0"/>
              <a:t>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253330-FBF4-421D-9B41-686568D05BBD}"/>
              </a:ext>
            </a:extLst>
          </p:cNvPr>
          <p:cNvSpPr/>
          <p:nvPr/>
        </p:nvSpPr>
        <p:spPr>
          <a:xfrm>
            <a:off x="4621895" y="2919434"/>
            <a:ext cx="1049186" cy="507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后面</a:t>
            </a:r>
            <a:r>
              <a:rPr lang="en-US" altLang="zh-CN" sz="1600" dirty="0"/>
              <a:t>3</a:t>
            </a:r>
            <a:r>
              <a:rPr lang="zh-CN" altLang="en-US" sz="1600" dirty="0"/>
              <a:t>号</a:t>
            </a:r>
            <a:endParaRPr lang="en-US" altLang="zh-CN" sz="1600" dirty="0"/>
          </a:p>
          <a:p>
            <a:pPr algn="ctr"/>
            <a:r>
              <a:rPr lang="zh-CN" altLang="en-US" sz="1600" dirty="0"/>
              <a:t>前面</a:t>
            </a:r>
            <a:r>
              <a:rPr lang="en-US" altLang="zh-CN" sz="1600" dirty="0"/>
              <a:t>4</a:t>
            </a:r>
            <a:r>
              <a:rPr lang="zh-CN" altLang="en-US" sz="1600" dirty="0"/>
              <a:t>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42C131-E20D-4BBC-9579-B4D3A1C3FBE9}"/>
              </a:ext>
            </a:extLst>
          </p:cNvPr>
          <p:cNvSpPr/>
          <p:nvPr/>
        </p:nvSpPr>
        <p:spPr>
          <a:xfrm>
            <a:off x="5859691" y="2919432"/>
            <a:ext cx="1049186" cy="5072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后面没人</a:t>
            </a:r>
            <a:endParaRPr lang="en-US" altLang="zh-CN" sz="1600" dirty="0"/>
          </a:p>
          <a:p>
            <a:pPr algn="ctr"/>
            <a:r>
              <a:rPr lang="zh-CN" altLang="en-US" sz="1600" dirty="0"/>
              <a:t>前面</a:t>
            </a:r>
            <a:r>
              <a:rPr lang="en-US" altLang="zh-CN" sz="1600" dirty="0"/>
              <a:t>2</a:t>
            </a:r>
            <a:r>
              <a:rPr lang="zh-CN" altLang="en-US" sz="1600" dirty="0"/>
              <a:t>号</a:t>
            </a: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2ACABEC1-064B-4CFF-B0CC-20A1E2337410}"/>
              </a:ext>
            </a:extLst>
          </p:cNvPr>
          <p:cNvSpPr/>
          <p:nvPr/>
        </p:nvSpPr>
        <p:spPr>
          <a:xfrm>
            <a:off x="5557446" y="3035139"/>
            <a:ext cx="417904" cy="2758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E8F4A3E-DDD7-46B5-8776-E20F36E96375}"/>
              </a:ext>
            </a:extLst>
          </p:cNvPr>
          <p:cNvSpPr/>
          <p:nvPr/>
        </p:nvSpPr>
        <p:spPr>
          <a:xfrm>
            <a:off x="4326001" y="3029086"/>
            <a:ext cx="417904" cy="2758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F6665D59-87DE-4C6E-9A24-361EBD5EE60F}"/>
              </a:ext>
            </a:extLst>
          </p:cNvPr>
          <p:cNvSpPr/>
          <p:nvPr/>
        </p:nvSpPr>
        <p:spPr>
          <a:xfrm>
            <a:off x="3066137" y="3029077"/>
            <a:ext cx="417904" cy="2758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FE4572-5413-4F70-B447-9874C72E1091}"/>
              </a:ext>
            </a:extLst>
          </p:cNvPr>
          <p:cNvSpPr txBox="1"/>
          <p:nvPr/>
        </p:nvSpPr>
        <p:spPr>
          <a:xfrm>
            <a:off x="788961" y="4814343"/>
            <a:ext cx="7665867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分别记录前驱和后继结点在数组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中的下标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结点的值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_key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_pre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结构体初始化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_pre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_key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</a:t>
            </a:r>
          </a:p>
          <a:p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一个池。以后想要新建结点，就从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数组里面分配给新结点。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81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链表有很多种，其中比较基础的如下：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链表插入和删除的复杂度是 </a:t>
            </a:r>
            <a:r>
              <a:rPr lang="en-US" altLang="zh-CN" dirty="0">
                <a:solidFill>
                  <a:schemeClr val="accent2"/>
                </a:solidFill>
              </a:rPr>
              <a:t>O(1)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链表搜索指定元素位置</a:t>
            </a:r>
            <a:r>
              <a:rPr lang="en-US" altLang="zh-CN" dirty="0"/>
              <a:t>/</a:t>
            </a:r>
            <a:r>
              <a:rPr lang="zh-CN" altLang="en-US" dirty="0"/>
              <a:t>定位第</a:t>
            </a:r>
            <a:r>
              <a:rPr lang="en-US" altLang="zh-CN" dirty="0"/>
              <a:t>k</a:t>
            </a:r>
            <a:r>
              <a:rPr lang="zh-CN" altLang="en-US" dirty="0"/>
              <a:t>个元素的复杂度是 </a:t>
            </a:r>
            <a:r>
              <a:rPr lang="en-US" altLang="zh-CN" dirty="0">
                <a:solidFill>
                  <a:schemeClr val="accent2"/>
                </a:solidFill>
              </a:rPr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相比于数组，链表插入删除快，但是定位（找到第</a:t>
            </a:r>
            <a:r>
              <a:rPr lang="en-US" altLang="zh-CN" dirty="0"/>
              <a:t>k</a:t>
            </a:r>
            <a:r>
              <a:rPr lang="zh-CN" altLang="en-US" dirty="0"/>
              <a:t>个）慢。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4536"/>
              </p:ext>
            </p:extLst>
          </p:nvPr>
        </p:nvGraphicFramePr>
        <p:xfrm>
          <a:off x="758144" y="2224363"/>
          <a:ext cx="7358451" cy="1963271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85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种类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单向链表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只记录每个节点的</a:t>
                      </a:r>
                      <a:r>
                        <a:rPr lang="zh-CN" altLang="en-US" sz="16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后继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双向链表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记录每个节点的</a:t>
                      </a:r>
                      <a:r>
                        <a:rPr lang="zh-CN" altLang="en-US" sz="16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前驱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zh-CN" altLang="en-US" sz="16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后继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1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循环单向链表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单链表，最后一个节点</a:t>
                      </a:r>
                      <a:r>
                        <a:rPr lang="zh-CN" altLang="en-US" sz="16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后继为第一个节点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循环双向链表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双链表，形成</a:t>
                      </a:r>
                      <a:r>
                        <a:rPr lang="zh-CN" altLang="en-US" sz="16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环形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69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课后习题与实验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学而时习之，不亦说乎。学而不思则罔，思而不学则殆。</a:t>
            </a:r>
            <a:r>
              <a:rPr lang="en-US" altLang="zh-CN" dirty="0"/>
              <a:t>——</a:t>
            </a:r>
            <a:r>
              <a:rPr lang="zh-CN" altLang="en-US" dirty="0"/>
              <a:t>孔子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2A9352-6B41-4C3F-876A-AB7025AA768E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P220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04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数组（</a:t>
            </a:r>
            <a:r>
              <a:rPr lang="en-US" altLang="zh-CN" dirty="0">
                <a:solidFill>
                  <a:srgbClr val="ED7D31"/>
                </a:solidFill>
              </a:rPr>
              <a:t>vector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给定下标，直接根据下标定位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栈（</a:t>
            </a:r>
            <a:r>
              <a:rPr lang="en-US" altLang="zh-CN" dirty="0">
                <a:solidFill>
                  <a:srgbClr val="ED7D31"/>
                </a:solidFill>
              </a:rPr>
              <a:t>stack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元素</a:t>
            </a:r>
            <a:r>
              <a:rPr lang="zh-CN" altLang="zh-CN" dirty="0"/>
              <a:t>满足</a:t>
            </a:r>
            <a:r>
              <a:rPr lang="en-US" altLang="zh-CN" dirty="0"/>
              <a:t> </a:t>
            </a:r>
            <a:r>
              <a:rPr lang="zh-CN" altLang="zh-CN" dirty="0">
                <a:solidFill>
                  <a:schemeClr val="accent2"/>
                </a:solidFill>
              </a:rPr>
              <a:t>后进先出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zh-CN" dirty="0"/>
              <a:t>或者</a:t>
            </a:r>
            <a:r>
              <a:rPr lang="en-US" altLang="zh-CN" dirty="0"/>
              <a:t> </a:t>
            </a:r>
            <a:r>
              <a:rPr lang="zh-CN" altLang="zh-CN" dirty="0">
                <a:solidFill>
                  <a:schemeClr val="accent2"/>
                </a:solidFill>
              </a:rPr>
              <a:t>先进后出</a:t>
            </a:r>
            <a:r>
              <a:rPr lang="zh-CN" altLang="en-US" dirty="0"/>
              <a:t>，类似于洗盘子。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应用：后缀表达式、匹配括号等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队列（</a:t>
            </a:r>
            <a:r>
              <a:rPr lang="en-US" altLang="zh-CN" dirty="0">
                <a:solidFill>
                  <a:srgbClr val="ED7D31"/>
                </a:solidFill>
              </a:rPr>
              <a:t>queue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元素满足 </a:t>
            </a:r>
            <a:r>
              <a:rPr lang="zh-CN" altLang="en-US" dirty="0">
                <a:solidFill>
                  <a:schemeClr val="accent2"/>
                </a:solidFill>
              </a:rPr>
              <a:t>先进先出 </a:t>
            </a:r>
            <a:r>
              <a:rPr lang="zh-CN" altLang="en-US" dirty="0"/>
              <a:t>的性质，类似排队。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应用：广度优先搜索、秒杀商品等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链表（</a:t>
            </a:r>
            <a:r>
              <a:rPr lang="en-US" altLang="zh-CN" dirty="0">
                <a:solidFill>
                  <a:srgbClr val="ED7D31"/>
                </a:solidFill>
              </a:rPr>
              <a:t>list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知道每个元素前面一个和后面一个；中间插入删除效率高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07960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替换练习：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28650" indent="-457200">
              <a:buAutoNum type="arabicPeriod"/>
            </a:pPr>
            <a:r>
              <a:rPr lang="zh-CN" altLang="en-US" dirty="0"/>
              <a:t>尝试使用 </a:t>
            </a:r>
            <a:r>
              <a:rPr lang="en-US" altLang="zh-CN" dirty="0"/>
              <a:t>C++ STL </a:t>
            </a:r>
            <a:r>
              <a:rPr lang="zh-CN" altLang="en-US" dirty="0"/>
              <a:t>中的栈，编写小止洗盘子的代码。</a:t>
            </a:r>
            <a:endParaRPr lang="en-US" altLang="zh-CN" dirty="0"/>
          </a:p>
          <a:p>
            <a:pPr marL="628650" indent="-457200">
              <a:buAutoNum type="arabicPeriod"/>
            </a:pPr>
            <a:r>
              <a:rPr lang="zh-CN" altLang="en-US" dirty="0"/>
              <a:t>对于给出的手写栈的代码，新增一个函数 </a:t>
            </a:r>
            <a:r>
              <a:rPr lang="en-US" altLang="zh-CN" dirty="0"/>
              <a:t>int size()</a:t>
            </a:r>
            <a:r>
              <a:rPr lang="zh-CN" altLang="en-US" dirty="0"/>
              <a:t>，查询栈内目前有多少元素。</a:t>
            </a:r>
            <a:endParaRPr lang="en-US" altLang="zh-CN" dirty="0"/>
          </a:p>
          <a:p>
            <a:pPr marL="628650" indent="-457200">
              <a:buAutoNum type="arabicPeriod"/>
            </a:pPr>
            <a:r>
              <a:rPr lang="zh-CN" altLang="en-US" dirty="0"/>
              <a:t>栈的手写方式多种多样。尝试：若更改栈顶指针 </a:t>
            </a:r>
            <a:r>
              <a:rPr lang="en-US" altLang="zh-CN" dirty="0"/>
              <a:t>p </a:t>
            </a:r>
            <a:r>
              <a:rPr lang="zh-CN" altLang="en-US" dirty="0"/>
              <a:t>的定义，指向</a:t>
            </a:r>
            <a:r>
              <a:rPr lang="zh-CN" altLang="en-US" dirty="0">
                <a:solidFill>
                  <a:schemeClr val="accent2"/>
                </a:solidFill>
              </a:rPr>
              <a:t>当前栈顶的位置</a:t>
            </a:r>
            <a:r>
              <a:rPr lang="zh-CN" altLang="en-US" dirty="0"/>
              <a:t>，编写小止洗盘子的代码。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替换练习：</a:t>
            </a:r>
          </a:p>
          <a:p>
            <a:r>
              <a:rPr lang="zh-CN" altLang="en-US" dirty="0"/>
              <a:t>前缀表达式将运算符写在前面，操作数写在后面。例如 </a:t>
            </a:r>
            <a:r>
              <a:rPr lang="en-US" altLang="zh-CN" dirty="0"/>
              <a:t>– 1 + 2 3 </a:t>
            </a:r>
            <a:r>
              <a:rPr lang="zh-CN" altLang="en-US" dirty="0"/>
              <a:t>与 </a:t>
            </a:r>
            <a:r>
              <a:rPr lang="en-US" altLang="zh-CN" dirty="0"/>
              <a:t>1-(2+3) </a:t>
            </a:r>
            <a:r>
              <a:rPr lang="zh-CN" altLang="en-US" dirty="0"/>
              <a:t>等价。请写出一个代码，可以输出给定的前缀表达式的值。</a:t>
            </a:r>
          </a:p>
        </p:txBody>
      </p:sp>
    </p:spTree>
    <p:extLst>
      <p:ext uri="{BB962C8B-B14F-4D97-AF65-F5344CB8AC3E}">
        <p14:creationId xmlns:p14="http://schemas.microsoft.com/office/powerpoint/2010/main" val="2847550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习题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15.6 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机器翻译</a:t>
                </a:r>
                <a:r>
                  <a:rPr lang="zh-CN" altLang="zh-CN" dirty="0">
                    <a:solidFill>
                      <a:schemeClr val="accent2"/>
                    </a:solidFill>
                  </a:rPr>
                  <a:t>（洛谷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P1540</a:t>
                </a:r>
                <a:r>
                  <a:rPr lang="zh-CN" altLang="zh-CN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NOIP2010 </a:t>
                </a:r>
                <a:r>
                  <a:rPr lang="zh-CN" altLang="zh-CN" dirty="0">
                    <a:solidFill>
                      <a:schemeClr val="accent2"/>
                    </a:solidFill>
                  </a:rPr>
                  <a:t>提高组）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r>
                  <a:rPr lang="zh-CN" altLang="en-US" dirty="0"/>
                  <a:t>软件</a:t>
                </a:r>
                <a:r>
                  <a:rPr lang="zh-CN" altLang="zh-CN" dirty="0"/>
                  <a:t>内存容量为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≤100)</m:t>
                    </m:r>
                  </m:oMath>
                </a14:m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每当软件将一个新单词存入内存前，如果内存未满，就会将新单词存入一个未使用的内存单元；否则软件会清空最早进入内存的那个单词，存放新单词。</a:t>
                </a:r>
              </a:p>
              <a:p>
                <a:r>
                  <a:rPr lang="zh-CN" altLang="zh-CN" dirty="0"/>
                  <a:t>一篇英语文章的长度为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≤1000)</m:t>
                    </m:r>
                  </m:oMath>
                </a14:m>
                <a:r>
                  <a:rPr lang="zh-CN" altLang="zh-CN" dirty="0"/>
                  <a:t>个单词（用数字编号代表每个单词），软件优先在内存中查找单词是否存在，如果不存在则需要联网查询并将新结果缓存进内存中。</a:t>
                </a:r>
                <a:endParaRPr lang="en-US" altLang="zh-CN" dirty="0"/>
              </a:p>
              <a:p>
                <a:r>
                  <a:rPr lang="zh-CN" altLang="zh-CN" dirty="0"/>
                  <a:t>给定这篇待译文章，翻译软件需要联网查询几次？假设在翻译开始前，内存中没有任何单词。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7" t="-955" r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31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习题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15.7 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海港（洛谷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P2058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NOIP2016 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普及组）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r>
                  <a:rPr lang="zh-CN" altLang="zh-CN" dirty="0"/>
                  <a:t>小</a:t>
                </a:r>
                <a:r>
                  <a:rPr lang="en-US" altLang="zh-CN" dirty="0"/>
                  <a:t> K </a:t>
                </a:r>
                <a:r>
                  <a:rPr lang="zh-CN" altLang="zh-CN" dirty="0"/>
                  <a:t>统计了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艘船的信息。</a:t>
                </a:r>
                <a:endParaRPr lang="en-US" altLang="zh-CN" dirty="0"/>
              </a:p>
              <a:p>
                <a:r>
                  <a:rPr lang="zh-CN" altLang="zh-CN" dirty="0"/>
                  <a:t>每行描述一艘船的信息：前两个整数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(∑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&lt;3×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分别表示这艘船到达海港的时间和船上的乘客数量，接下来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个整数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表示船上乘客的国籍。</a:t>
                </a:r>
                <a:endParaRPr lang="en-US" altLang="zh-CN" dirty="0"/>
              </a:p>
              <a:p>
                <a:r>
                  <a:rPr lang="zh-CN" altLang="zh-CN" dirty="0"/>
                  <a:t>你需要计算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条信息。对于输出的第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条信息，你需要统计满足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−86400&lt;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的船只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zh-CN" dirty="0"/>
                  <a:t>，在所有的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中，总共有多少个不同的数。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215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习题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15.9 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验证栈序列（洛谷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P4387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）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r>
                  <a:rPr lang="zh-CN" altLang="zh-CN" dirty="0"/>
                  <a:t>给出两个序列</a:t>
                </a:r>
                <a:r>
                  <a:rPr lang="en-US" altLang="zh-CN" dirty="0"/>
                  <a:t> pushed 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 poped </a:t>
                </a:r>
                <a:r>
                  <a:rPr lang="zh-CN" altLang="zh-CN" dirty="0"/>
                  <a:t>两个序列，其取值从</a:t>
                </a:r>
                <a:r>
                  <a:rPr lang="en-US" altLang="zh-CN" dirty="0"/>
                  <a:t> 1 </a:t>
                </a:r>
                <a:r>
                  <a:rPr lang="zh-CN" altLang="zh-CN" dirty="0"/>
                  <a:t>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≤100000)</m:t>
                    </m:r>
                  </m:oMath>
                </a14:m>
                <a:r>
                  <a:rPr lang="zh-CN" altLang="zh-CN" dirty="0"/>
                  <a:t>。已知入栈序列是</a:t>
                </a:r>
                <a:r>
                  <a:rPr lang="en-US" altLang="zh-CN" dirty="0"/>
                  <a:t> pushed</a:t>
                </a:r>
                <a:r>
                  <a:rPr lang="zh-CN" altLang="zh-CN" dirty="0"/>
                  <a:t>，如果出栈序列有可能是</a:t>
                </a:r>
                <a:r>
                  <a:rPr lang="en-US" altLang="zh-CN" dirty="0"/>
                  <a:t> poped</a:t>
                </a:r>
                <a:r>
                  <a:rPr lang="zh-CN" altLang="zh-CN" dirty="0"/>
                  <a:t>，则输出 </a:t>
                </a:r>
                <a:r>
                  <a:rPr lang="en-US" altLang="zh-CN" dirty="0"/>
                  <a:t>Yes</a:t>
                </a:r>
                <a:r>
                  <a:rPr lang="zh-CN" altLang="zh-CN" dirty="0"/>
                  <a:t>，否则输出 </a:t>
                </a:r>
                <a:r>
                  <a:rPr lang="en-US" altLang="zh-CN" dirty="0"/>
                  <a:t>No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为了防止骗分，每个测试点有多组数据。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07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本书已经在第一部分介绍了数组的定义和使用，但是在这里可以重新审视一下作为数据结构的数组。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P204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以下的内容限于课件篇幅未能详细阐述。如果学有余力，可自行翻阅课本作为扩展学习。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例题 </a:t>
            </a:r>
            <a:r>
              <a:rPr lang="en-US" altLang="zh-CN" dirty="0">
                <a:solidFill>
                  <a:schemeClr val="accent2"/>
                </a:solidFill>
              </a:rPr>
              <a:t>15.2</a:t>
            </a:r>
            <a:r>
              <a:rPr lang="zh-CN" altLang="en-US" dirty="0"/>
              <a:t>：使用 </a:t>
            </a:r>
            <a:r>
              <a:rPr lang="en-US" altLang="zh-CN" dirty="0"/>
              <a:t>vector </a:t>
            </a:r>
            <a:r>
              <a:rPr lang="zh-CN" altLang="en-US" dirty="0"/>
              <a:t>代替二维数组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例题 </a:t>
            </a:r>
            <a:r>
              <a:rPr lang="en-US" altLang="zh-CN" dirty="0">
                <a:solidFill>
                  <a:schemeClr val="accent2"/>
                </a:solidFill>
              </a:rPr>
              <a:t>15.12</a:t>
            </a:r>
            <a:r>
              <a:rPr lang="zh-CN" altLang="en-US" dirty="0"/>
              <a:t>：双向链表的基础应用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例题 </a:t>
            </a:r>
            <a:r>
              <a:rPr lang="en-US" altLang="zh-CN" dirty="0">
                <a:solidFill>
                  <a:schemeClr val="accent2"/>
                </a:solidFill>
              </a:rPr>
              <a:t>15.13</a:t>
            </a:r>
            <a:r>
              <a:rPr lang="zh-CN" altLang="en-US" dirty="0"/>
              <a:t>：使用链表解决约瑟夫问题，以及 </a:t>
            </a:r>
            <a:r>
              <a:rPr lang="en-US" altLang="zh-CN" dirty="0"/>
              <a:t>STL </a:t>
            </a:r>
            <a:r>
              <a:rPr lang="zh-CN" altLang="en-US" dirty="0"/>
              <a:t>的迭代器</a:t>
            </a:r>
            <a:endParaRPr lang="en-US" altLang="zh-CN" dirty="0"/>
          </a:p>
          <a:p>
            <a:r>
              <a:rPr lang="zh-CN" altLang="en-US" dirty="0"/>
              <a:t>习题 </a:t>
            </a:r>
            <a:r>
              <a:rPr lang="en-US" altLang="zh-CN" dirty="0"/>
              <a:t>15.1-15.5</a:t>
            </a:r>
            <a:r>
              <a:rPr lang="zh-CN" altLang="en-US" dirty="0"/>
              <a:t>、</a:t>
            </a:r>
            <a:r>
              <a:rPr lang="en-US" altLang="zh-CN" dirty="0"/>
              <a:t>15.8</a:t>
            </a:r>
            <a:r>
              <a:rPr lang="zh-CN" altLang="en-US" dirty="0"/>
              <a:t>、</a:t>
            </a:r>
            <a:r>
              <a:rPr lang="en-US" altLang="zh-CN" dirty="0"/>
              <a:t>15.10</a:t>
            </a:r>
          </a:p>
          <a:p>
            <a:r>
              <a:rPr lang="zh-CN" altLang="en-US" dirty="0"/>
              <a:t>课本上关于 </a:t>
            </a:r>
            <a:r>
              <a:rPr lang="en-US" altLang="zh-CN" dirty="0"/>
              <a:t>vector </a:t>
            </a:r>
            <a:r>
              <a:rPr lang="zh-CN" altLang="en-US" dirty="0"/>
              <a:t>的迭代器以及 </a:t>
            </a:r>
            <a:r>
              <a:rPr lang="en-US" altLang="zh-CN" dirty="0"/>
              <a:t>list </a:t>
            </a:r>
            <a:r>
              <a:rPr lang="zh-CN" altLang="en-US" dirty="0"/>
              <a:t>的应用。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73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询问学号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例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15.1 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  <a:sym typeface="+mn-ea"/>
              </a:rPr>
              <a:t>（洛谷</a:t>
            </a:r>
            <a:r>
              <a:rPr lang="en-US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  <a:sym typeface="+mn-ea"/>
              </a:rPr>
              <a:t> P3156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/>
          </a:p>
          <a:p>
            <a:r>
              <a:rPr lang="zh-CN" altLang="en-US" dirty="0"/>
              <a:t>有 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n≤2</a:t>
            </a:r>
            <a:r>
              <a:rPr lang="zh-CN" altLang="en-US" dirty="0">
                <a:sym typeface="+mn-ea"/>
              </a:rPr>
              <a:t>×</a:t>
            </a:r>
            <a:r>
              <a:rPr lang="en-US" altLang="zh-CN" dirty="0">
                <a:sym typeface="+mn-ea"/>
              </a:rPr>
              <a:t>10</a:t>
            </a:r>
            <a:r>
              <a:rPr lang="en-US" altLang="zh-CN" baseline="30000" dirty="0">
                <a:sym typeface="+mn-ea"/>
              </a:rPr>
              <a:t>6 </a:t>
            </a:r>
            <a:r>
              <a:rPr lang="zh-CN" altLang="en-US" dirty="0"/>
              <a:t>） 名同学进入教室。每名同学的学号在 1 到 </a:t>
            </a:r>
            <a:r>
              <a:rPr lang="en-US" altLang="zh-CN" dirty="0"/>
              <a:t>10</a:t>
            </a:r>
            <a:r>
              <a:rPr lang="en-US" altLang="zh-CN" baseline="30000" dirty="0"/>
              <a:t>9</a:t>
            </a:r>
            <a:r>
              <a:rPr lang="zh-CN" altLang="en-US" dirty="0"/>
              <a:t> 之间，按进教室的顺序给出。</a:t>
            </a:r>
            <a:endParaRPr lang="en-US" altLang="zh-CN" dirty="0"/>
          </a:p>
          <a:p>
            <a:r>
              <a:rPr lang="zh-CN" altLang="en-US" dirty="0"/>
              <a:t>老师想知道第 </a:t>
            </a:r>
            <a:r>
              <a:rPr lang="en-US" altLang="zh-CN" dirty="0"/>
              <a:t>i</a:t>
            </a:r>
            <a:r>
              <a:rPr lang="zh-CN" altLang="en-US" dirty="0"/>
              <a:t> 个进入教室的同学的学号是什么？最先进入教室的同学 </a:t>
            </a:r>
            <a:r>
              <a:rPr lang="en-US" altLang="zh-CN" dirty="0"/>
              <a:t>i=1</a:t>
            </a:r>
            <a:r>
              <a:rPr lang="zh-CN" altLang="en-US" dirty="0"/>
              <a:t>，询问次数不超过 </a:t>
            </a:r>
            <a:r>
              <a:rPr lang="en-US" altLang="zh-CN" dirty="0"/>
              <a:t>10</a:t>
            </a:r>
            <a:r>
              <a:rPr lang="en-US" altLang="zh-CN" baseline="30000" dirty="0"/>
              <a:t>5</a:t>
            </a:r>
            <a:r>
              <a:rPr lang="zh-CN" altLang="en-US" dirty="0"/>
              <a:t> 次。</a:t>
            </a:r>
            <a:endParaRPr lang="zh-CN" altLang="en-US" baseline="30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6351" y="3811556"/>
            <a:ext cx="3569099" cy="6451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10 3</a:t>
            </a:r>
          </a:p>
          <a:p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1 9 2 60 8 17 11 4 5 14</a:t>
            </a:r>
          </a:p>
          <a:p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1 5 9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55982" y="3811556"/>
            <a:ext cx="3569099" cy="6451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8</a:t>
            </a:r>
          </a:p>
          <a:p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询问学号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建立数组，</a:t>
            </a:r>
            <a:r>
              <a:rPr lang="zh-CN" altLang="en-US" dirty="0">
                <a:solidFill>
                  <a:schemeClr val="accent2"/>
                </a:solidFill>
              </a:rPr>
              <a:t>按照顺序</a:t>
            </a:r>
            <a:r>
              <a:rPr lang="zh-CN" altLang="en-US" dirty="0"/>
              <a:t>来记录按顺序到达的同学的学号，直接在数组中查询对应下标的数据。</a:t>
            </a:r>
            <a:endParaRPr lang="en-US" altLang="zh-CN" dirty="0"/>
          </a:p>
          <a:p>
            <a:r>
              <a:rPr lang="zh-CN" altLang="en-US" dirty="0"/>
              <a:t>建立数组的大小要</a:t>
            </a:r>
            <a:r>
              <a:rPr lang="zh-CN" altLang="en-US" dirty="0">
                <a:solidFill>
                  <a:schemeClr val="accent2"/>
                </a:solidFill>
              </a:rPr>
              <a:t>超过最多可能</a:t>
            </a:r>
            <a:r>
              <a:rPr lang="zh-CN" altLang="en-US" dirty="0"/>
              <a:t>的同学总数量，也就是 </a:t>
            </a:r>
            <a:r>
              <a:rPr lang="en-US" altLang="zh-CN" dirty="0"/>
              <a:t>2</a:t>
            </a:r>
            <a:r>
              <a:rPr lang="zh-CN" altLang="en-US" dirty="0"/>
              <a:t>×</a:t>
            </a:r>
            <a:r>
              <a:rPr lang="en-US" altLang="zh-CN" dirty="0"/>
              <a:t>10</a:t>
            </a:r>
            <a:r>
              <a:rPr lang="en-US" altLang="zh-CN" baseline="30000" dirty="0"/>
              <a:t>6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1043" y="3324907"/>
            <a:ext cx="555908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n,m,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2000050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];</a:t>
            </a:r>
            <a:endParaRPr lang="en-US" altLang="zh-CN" sz="1600" dirty="0">
              <a:solidFill>
                <a:srgbClr val="AF00DB"/>
              </a:solidFill>
              <a:latin typeface="Consolas"/>
            </a:endParaRPr>
          </a:p>
          <a:p>
            <a:endParaRPr lang="en-US" altLang="zh-CN" sz="1600" dirty="0">
              <a:solidFill>
                <a:srgbClr val="AF00DB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i 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i &lt;= n; i++)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cin &gt;&gt;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(m--)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i;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cin &gt;&gt; i;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cout &lt;&lt;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[i] &lt;&lt; endl;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可变长度数组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但是有的时候数组要开多大比较难以计算，无法确定。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的 </a:t>
            </a:r>
            <a:r>
              <a:rPr lang="en-US" altLang="zh-CN" dirty="0"/>
              <a:t>STL </a:t>
            </a:r>
            <a:r>
              <a:rPr lang="zh-CN" altLang="en-US" dirty="0"/>
              <a:t>中，给我们提供了一个</a:t>
            </a:r>
            <a:r>
              <a:rPr lang="zh-CN" altLang="en-US" dirty="0">
                <a:solidFill>
                  <a:srgbClr val="ED7D31"/>
                </a:solidFill>
              </a:rPr>
              <a:t>可变长度数组</a:t>
            </a:r>
            <a:r>
              <a:rPr lang="zh-CN" altLang="en-US" dirty="0"/>
              <a:t>。可变长度数组的头文件是 </a:t>
            </a:r>
            <a:r>
              <a:rPr lang="en-US" altLang="zh-CN" dirty="0">
                <a:solidFill>
                  <a:srgbClr val="ED7D31"/>
                </a:solidFill>
              </a:rPr>
              <a:t>&lt;vector&gt;</a:t>
            </a:r>
            <a:r>
              <a:rPr lang="zh-CN" altLang="en-US" dirty="0"/>
              <a:t>。</a:t>
            </a:r>
            <a:r>
              <a:rPr lang="en-US" altLang="zh-CN" dirty="0"/>
              <a:t>vector </a:t>
            </a:r>
            <a:r>
              <a:rPr lang="zh-CN" altLang="en-US" dirty="0"/>
              <a:t>有几个常用功能：</a:t>
            </a:r>
            <a:endParaRPr lang="en-US" altLang="zh-CN" dirty="0"/>
          </a:p>
          <a:p>
            <a:pPr marL="514350" lvl="0" indent="-342900">
              <a:buAutoNum type="arabicPeriod" startAt="4"/>
            </a:pPr>
            <a:endParaRPr lang="en-US" altLang="zh-CN" sz="1800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97054"/>
              </p:ext>
            </p:extLst>
          </p:nvPr>
        </p:nvGraphicFramePr>
        <p:xfrm>
          <a:off x="819739" y="3062595"/>
          <a:ext cx="7501690" cy="2984621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89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9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vector&lt;int&gt; v(N,i)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建立一个可变长度的 </a:t>
                      </a:r>
                      <a:r>
                        <a:rPr lang="en-US" altLang="zh-CN" sz="1600" dirty="0"/>
                        <a:t>int </a:t>
                      </a:r>
                      <a:r>
                        <a:rPr lang="zh-CN" altLang="en-US" sz="1600" dirty="0"/>
                        <a:t>数组 </a:t>
                      </a:r>
                      <a:r>
                        <a:rPr lang="en-US" altLang="zh-CN" sz="1600" dirty="0"/>
                        <a:t>v</a:t>
                      </a:r>
                      <a:r>
                        <a:rPr lang="zh-CN" altLang="en-US" sz="1600" dirty="0"/>
                        <a:t>，且初始有 </a:t>
                      </a:r>
                      <a:r>
                        <a:rPr lang="en-US" altLang="zh-CN" sz="1600" dirty="0"/>
                        <a:t>N </a:t>
                      </a:r>
                      <a:r>
                        <a:rPr lang="zh-CN" altLang="en-US" sz="1600" dirty="0"/>
                        <a:t>个为</a:t>
                      </a:r>
                      <a:r>
                        <a:rPr lang="en-US" altLang="zh-CN" sz="1600" dirty="0"/>
                        <a:t> i </a:t>
                      </a:r>
                      <a:r>
                        <a:rPr lang="zh-CN" altLang="en-US" sz="1600" dirty="0"/>
                        <a:t>的元素。</a:t>
                      </a:r>
                      <a:r>
                        <a:rPr lang="en-US" altLang="zh-CN" sz="1600" dirty="0"/>
                        <a:t>N,i </a:t>
                      </a:r>
                      <a:r>
                        <a:rPr lang="zh-CN" altLang="en-US" sz="1600" dirty="0"/>
                        <a:t>可以省略。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5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v.push_back(a)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将元素 </a:t>
                      </a:r>
                      <a:r>
                        <a:rPr lang="en-US" altLang="zh-CN" sz="1600" dirty="0"/>
                        <a:t>a </a:t>
                      </a:r>
                      <a:r>
                        <a:rPr lang="zh-CN" altLang="en-US" sz="1600" dirty="0"/>
                        <a:t>插入 </a:t>
                      </a:r>
                      <a:r>
                        <a:rPr lang="en-US" altLang="zh-CN" sz="1600" dirty="0"/>
                        <a:t>v </a:t>
                      </a:r>
                      <a:r>
                        <a:rPr lang="zh-CN" altLang="en-US" sz="1600" dirty="0"/>
                        <a:t>的末尾。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v.size()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返回元素个数。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57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v.resize(n,m)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重新调整数组大小为 </a:t>
                      </a:r>
                      <a:r>
                        <a:rPr lang="en-US" altLang="zh-CN" sz="1600" dirty="0"/>
                        <a:t>n</a:t>
                      </a:r>
                      <a:r>
                        <a:rPr lang="zh-CN" altLang="en-US" sz="1600" dirty="0"/>
                        <a:t>。如果 </a:t>
                      </a:r>
                      <a:r>
                        <a:rPr lang="en-US" altLang="zh-CN" sz="1600" dirty="0"/>
                        <a:t>n </a:t>
                      </a:r>
                      <a:r>
                        <a:rPr lang="zh-CN" altLang="en-US" sz="1600" dirty="0"/>
                        <a:t>比原来大，则新增的部分都初始化为 </a:t>
                      </a:r>
                      <a:r>
                        <a:rPr lang="en-US" altLang="zh-CN" sz="1600" dirty="0"/>
                        <a:t>m</a:t>
                      </a:r>
                      <a:r>
                        <a:rPr lang="zh-CN" altLang="en-US" sz="16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v[a]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访问下标为 </a:t>
                      </a:r>
                      <a:r>
                        <a:rPr lang="en-US" altLang="zh-CN" sz="1600" dirty="0"/>
                        <a:t>a</a:t>
                      </a:r>
                      <a:r>
                        <a:rPr lang="zh-CN" altLang="en-US" sz="1600" dirty="0"/>
                        <a:t> 的元素。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0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可变长度数组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尝试用 </a:t>
            </a:r>
            <a:r>
              <a:rPr lang="en-US" altLang="zh-CN" dirty="0">
                <a:solidFill>
                  <a:srgbClr val="ED7D31"/>
                </a:solidFill>
              </a:rPr>
              <a:t>vector</a:t>
            </a:r>
            <a:r>
              <a:rPr lang="en-US" altLang="zh-CN" dirty="0"/>
              <a:t> </a:t>
            </a:r>
            <a:r>
              <a:rPr lang="zh-CN" altLang="en-US" dirty="0"/>
              <a:t>解决这道题目。读入每个学生的学号，并且使用 </a:t>
            </a:r>
            <a:r>
              <a:rPr lang="en-US" altLang="zh-CN" dirty="0" err="1">
                <a:solidFill>
                  <a:srgbClr val="ED7D31"/>
                </a:solidFill>
              </a:rPr>
              <a:t>push_back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把读入的学号塞入 </a:t>
            </a:r>
            <a:r>
              <a:rPr lang="en-US" altLang="zh-CN" dirty="0"/>
              <a:t>vector 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使用类似数组的索引，在 </a:t>
            </a:r>
            <a:r>
              <a:rPr lang="en-US" altLang="zh-CN" dirty="0"/>
              <a:t>stu </a:t>
            </a:r>
            <a:r>
              <a:rPr lang="zh-CN" altLang="en-US" dirty="0"/>
              <a:t>中获取第 </a:t>
            </a:r>
            <a:r>
              <a:rPr lang="en-US" altLang="zh-CN" dirty="0"/>
              <a:t>i </a:t>
            </a:r>
            <a:r>
              <a:rPr lang="zh-CN" altLang="en-US" dirty="0"/>
              <a:t>个进入教室的同学。注意，</a:t>
            </a:r>
            <a:r>
              <a:rPr lang="en-US" altLang="zh-CN" dirty="0"/>
              <a:t>vector </a:t>
            </a:r>
            <a:r>
              <a:rPr lang="zh-CN" altLang="en-US" dirty="0"/>
              <a:t>的下标也是</a:t>
            </a:r>
            <a:r>
              <a:rPr lang="zh-CN" altLang="en-US" dirty="0">
                <a:solidFill>
                  <a:srgbClr val="ED7D31"/>
                </a:solidFill>
              </a:rPr>
              <a:t>从 </a:t>
            </a:r>
            <a:r>
              <a:rPr lang="en-US" altLang="zh-CN" dirty="0">
                <a:solidFill>
                  <a:srgbClr val="ED7D31"/>
                </a:solidFill>
              </a:rPr>
              <a:t>0 </a:t>
            </a:r>
            <a:r>
              <a:rPr lang="zh-CN" altLang="en-US" dirty="0">
                <a:solidFill>
                  <a:srgbClr val="ED7D31"/>
                </a:solidFill>
              </a:rPr>
              <a:t>开始</a:t>
            </a:r>
            <a:r>
              <a:rPr lang="zh-CN" altLang="en-US" dirty="0"/>
              <a:t>的。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1475" y="2510605"/>
            <a:ext cx="4878217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vector&lt;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&gt; stu;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cin &gt;&gt;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&gt;&gt;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&lt;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++)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cin &gt;&gt;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tmp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stu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dirty="0">
                <a:solidFill>
                  <a:srgbClr val="795E26"/>
                </a:solidFill>
                <a:latin typeface="Consolas"/>
              </a:rPr>
              <a:t>push_back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tmp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2131475" y="4994594"/>
            <a:ext cx="4878217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&lt;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++)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cin &gt;&gt;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tmp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en-US" altLang="zh-CN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   cout &lt;&lt; 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stu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600" dirty="0">
                <a:solidFill>
                  <a:srgbClr val="001080"/>
                </a:solidFill>
                <a:latin typeface="Consolas"/>
              </a:rPr>
              <a:t>tmp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 - </a:t>
            </a:r>
            <a:r>
              <a:rPr lang="en-US" altLang="zh-CN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] &lt;&lt; endl;</a:t>
            </a:r>
            <a:r>
              <a:rPr lang="en-US" altLang="zh-CN" sz="1600" dirty="0">
                <a:solidFill>
                  <a:srgbClr val="008000"/>
                </a:solidFill>
                <a:latin typeface="Consolas"/>
              </a:rPr>
              <a:t> </a:t>
            </a:r>
            <a:endParaRPr lang="zh-CN" alt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656753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800</TotalTime>
  <Words>5729</Words>
  <Application>Microsoft Macintosh PowerPoint</Application>
  <PresentationFormat>全屏显示(4:3)</PresentationFormat>
  <Paragraphs>646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等线</vt:lpstr>
      <vt:lpstr>等线 Light</vt:lpstr>
      <vt:lpstr>楷体</vt:lpstr>
      <vt:lpstr>微软雅黑</vt:lpstr>
      <vt:lpstr>微软雅黑 Light</vt:lpstr>
      <vt:lpstr>Arial</vt:lpstr>
      <vt:lpstr>Cambria Math</vt:lpstr>
      <vt:lpstr>Consolas</vt:lpstr>
      <vt:lpstr>主题1</vt:lpstr>
      <vt:lpstr>[15] 线性表</vt:lpstr>
      <vt:lpstr>PowerPoint 演示文稿</vt:lpstr>
      <vt:lpstr>本章知识导图</vt:lpstr>
      <vt:lpstr>第 15 章 线性表</vt:lpstr>
      <vt:lpstr>数组</vt:lpstr>
      <vt:lpstr>询问学号</vt:lpstr>
      <vt:lpstr>询问学号</vt:lpstr>
      <vt:lpstr>可变长度数组</vt:lpstr>
      <vt:lpstr>可变长度数组</vt:lpstr>
      <vt:lpstr>询问学号</vt:lpstr>
      <vt:lpstr>栈</vt:lpstr>
      <vt:lpstr>洗盘子</vt:lpstr>
      <vt:lpstr>洗盘子</vt:lpstr>
      <vt:lpstr>栈</vt:lpstr>
      <vt:lpstr>栈</vt:lpstr>
      <vt:lpstr>栈</vt:lpstr>
      <vt:lpstr>栈</vt:lpstr>
      <vt:lpstr>括号匹配</vt:lpstr>
      <vt:lpstr>括号匹配</vt:lpstr>
      <vt:lpstr>括号匹配</vt:lpstr>
      <vt:lpstr>括号匹配</vt:lpstr>
      <vt:lpstr>C++ 读入字符串</vt:lpstr>
      <vt:lpstr>后缀表达式</vt:lpstr>
      <vt:lpstr>后缀表达式</vt:lpstr>
      <vt:lpstr>队列</vt:lpstr>
      <vt:lpstr>超市排队</vt:lpstr>
      <vt:lpstr>超市排队</vt:lpstr>
      <vt:lpstr>队列</vt:lpstr>
      <vt:lpstr>队列</vt:lpstr>
      <vt:lpstr>队列</vt:lpstr>
      <vt:lpstr>约瑟夫问题</vt:lpstr>
      <vt:lpstr>约瑟夫问题</vt:lpstr>
      <vt:lpstr>循环队列</vt:lpstr>
      <vt:lpstr>链表</vt:lpstr>
      <vt:lpstr>排队记录</vt:lpstr>
      <vt:lpstr>排队记录</vt:lpstr>
      <vt:lpstr>链表</vt:lpstr>
      <vt:lpstr>链表</vt:lpstr>
      <vt:lpstr>链表</vt:lpstr>
      <vt:lpstr>链表</vt:lpstr>
      <vt:lpstr>链表</vt:lpstr>
      <vt:lpstr>双向链表</vt:lpstr>
      <vt:lpstr>更多链表</vt:lpstr>
      <vt:lpstr>课后习题与实验</vt:lpstr>
      <vt:lpstr>复习</vt:lpstr>
      <vt:lpstr>作业</vt:lpstr>
      <vt:lpstr>作业</vt:lpstr>
      <vt:lpstr>作业</vt:lpstr>
      <vt:lpstr>作业</vt:lpstr>
      <vt:lpstr>参考阅读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第15章 线性表</dc:title>
  <dc:subject/>
  <dc:creator>洛谷学术组</dc:creator>
  <cp:keywords/>
  <dc:description/>
  <cp:lastModifiedBy>黄 鸿</cp:lastModifiedBy>
  <cp:revision>221</cp:revision>
  <dcterms:created xsi:type="dcterms:W3CDTF">2018-06-13T20:29:00Z</dcterms:created>
  <dcterms:modified xsi:type="dcterms:W3CDTF">2021-02-25T02:42:31Z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