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382" r:id="rId4"/>
    <p:sldId id="265" r:id="rId5"/>
    <p:sldId id="407" r:id="rId6"/>
    <p:sldId id="432" r:id="rId7"/>
    <p:sldId id="264" r:id="rId8"/>
    <p:sldId id="269" r:id="rId9"/>
    <p:sldId id="433" r:id="rId10"/>
    <p:sldId id="435" r:id="rId11"/>
    <p:sldId id="437" r:id="rId12"/>
    <p:sldId id="438" r:id="rId13"/>
    <p:sldId id="440" r:id="rId14"/>
    <p:sldId id="441" r:id="rId15"/>
    <p:sldId id="442" r:id="rId16"/>
    <p:sldId id="443" r:id="rId17"/>
    <p:sldId id="444" r:id="rId18"/>
    <p:sldId id="446" r:id="rId19"/>
    <p:sldId id="447" r:id="rId20"/>
    <p:sldId id="448" r:id="rId21"/>
    <p:sldId id="451" r:id="rId22"/>
    <p:sldId id="449" r:id="rId23"/>
    <p:sldId id="450" r:id="rId24"/>
    <p:sldId id="452" r:id="rId25"/>
    <p:sldId id="454" r:id="rId26"/>
    <p:sldId id="455" r:id="rId27"/>
    <p:sldId id="458" r:id="rId28"/>
    <p:sldId id="456" r:id="rId29"/>
    <p:sldId id="461" r:id="rId30"/>
    <p:sldId id="462" r:id="rId31"/>
    <p:sldId id="459" r:id="rId32"/>
    <p:sldId id="460" r:id="rId33"/>
    <p:sldId id="463" r:id="rId34"/>
    <p:sldId id="464" r:id="rId35"/>
    <p:sldId id="466" r:id="rId36"/>
    <p:sldId id="468" r:id="rId37"/>
    <p:sldId id="327" r:id="rId38"/>
    <p:sldId id="293" r:id="rId39"/>
    <p:sldId id="428" r:id="rId40"/>
    <p:sldId id="470" r:id="rId41"/>
    <p:sldId id="348" r:id="rId42"/>
    <p:sldId id="469" r:id="rId43"/>
    <p:sldId id="406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ED7D31"/>
    <a:srgbClr val="2E75B6"/>
    <a:srgbClr val="3B9D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410DBD-BD70-4C6C-ABAA-F23870054423}" v="499" dt="2021-02-25T03:56:43.21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30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0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 cq" userId="e0736dbbc12f8425" providerId="LiveId" clId="{3F98737D-3443-409F-9960-467638DE2ADA}"/>
    <pc:docChg chg="custSel addSld delSld modSld sldOrd">
      <pc:chgData name="w cq" userId="e0736dbbc12f8425" providerId="LiveId" clId="{3F98737D-3443-409F-9960-467638DE2ADA}" dt="2019-07-14T17:25:39.840" v="98" actId="478"/>
      <pc:docMkLst>
        <pc:docMk/>
      </pc:docMkLst>
      <pc:sldChg chg="del">
        <pc:chgData name="w cq" userId="e0736dbbc12f8425" providerId="LiveId" clId="{3F98737D-3443-409F-9960-467638DE2ADA}" dt="2019-07-14T16:43:24.132" v="0" actId="2696"/>
        <pc:sldMkLst>
          <pc:docMk/>
          <pc:sldMk cId="589576742" sldId="263"/>
        </pc:sldMkLst>
      </pc:sldChg>
      <pc:sldChg chg="del">
        <pc:chgData name="w cq" userId="e0736dbbc12f8425" providerId="LiveId" clId="{3F98737D-3443-409F-9960-467638DE2ADA}" dt="2019-07-14T16:43:24.597" v="2" actId="2696"/>
        <pc:sldMkLst>
          <pc:docMk/>
          <pc:sldMk cId="1649564892" sldId="264"/>
        </pc:sldMkLst>
      </pc:sldChg>
      <pc:sldChg chg="del">
        <pc:chgData name="w cq" userId="e0736dbbc12f8425" providerId="LiveId" clId="{3F98737D-3443-409F-9960-467638DE2ADA}" dt="2019-07-14T16:43:24.929" v="3" actId="2696"/>
        <pc:sldMkLst>
          <pc:docMk/>
          <pc:sldMk cId="2678422276" sldId="265"/>
        </pc:sldMkLst>
      </pc:sldChg>
      <pc:sldChg chg="del">
        <pc:chgData name="w cq" userId="e0736dbbc12f8425" providerId="LiveId" clId="{3F98737D-3443-409F-9960-467638DE2ADA}" dt="2019-07-14T16:43:25.166" v="4" actId="2696"/>
        <pc:sldMkLst>
          <pc:docMk/>
          <pc:sldMk cId="1152182533" sldId="266"/>
        </pc:sldMkLst>
      </pc:sldChg>
      <pc:sldChg chg="del">
        <pc:chgData name="w cq" userId="e0736dbbc12f8425" providerId="LiveId" clId="{3F98737D-3443-409F-9960-467638DE2ADA}" dt="2019-07-14T16:43:25.319" v="5" actId="2696"/>
        <pc:sldMkLst>
          <pc:docMk/>
          <pc:sldMk cId="2572219844" sldId="267"/>
        </pc:sldMkLst>
      </pc:sldChg>
      <pc:sldChg chg="del">
        <pc:chgData name="w cq" userId="e0736dbbc12f8425" providerId="LiveId" clId="{3F98737D-3443-409F-9960-467638DE2ADA}" dt="2019-07-14T16:43:25.498" v="7" actId="2696"/>
        <pc:sldMkLst>
          <pc:docMk/>
          <pc:sldMk cId="1873621837" sldId="268"/>
        </pc:sldMkLst>
      </pc:sldChg>
      <pc:sldChg chg="del">
        <pc:chgData name="w cq" userId="e0736dbbc12f8425" providerId="LiveId" clId="{3F98737D-3443-409F-9960-467638DE2ADA}" dt="2019-07-14T16:43:25.585" v="9" actId="2696"/>
        <pc:sldMkLst>
          <pc:docMk/>
          <pc:sldMk cId="2594722353" sldId="269"/>
        </pc:sldMkLst>
      </pc:sldChg>
      <pc:sldChg chg="del">
        <pc:chgData name="w cq" userId="e0736dbbc12f8425" providerId="LiveId" clId="{3F98737D-3443-409F-9960-467638DE2ADA}" dt="2019-07-14T16:43:25.688" v="10" actId="2696"/>
        <pc:sldMkLst>
          <pc:docMk/>
          <pc:sldMk cId="3810030440" sldId="270"/>
        </pc:sldMkLst>
      </pc:sldChg>
      <pc:sldChg chg="del">
        <pc:chgData name="w cq" userId="e0736dbbc12f8425" providerId="LiveId" clId="{3F98737D-3443-409F-9960-467638DE2ADA}" dt="2019-07-14T16:43:26.146" v="14" actId="2696"/>
        <pc:sldMkLst>
          <pc:docMk/>
          <pc:sldMk cId="1829347976" sldId="271"/>
        </pc:sldMkLst>
      </pc:sldChg>
      <pc:sldChg chg="del">
        <pc:chgData name="w cq" userId="e0736dbbc12f8425" providerId="LiveId" clId="{3F98737D-3443-409F-9960-467638DE2ADA}" dt="2019-07-14T16:43:25.905" v="12" actId="2696"/>
        <pc:sldMkLst>
          <pc:docMk/>
          <pc:sldMk cId="3678484966" sldId="272"/>
        </pc:sldMkLst>
      </pc:sldChg>
      <pc:sldChg chg="del">
        <pc:chgData name="w cq" userId="e0736dbbc12f8425" providerId="LiveId" clId="{3F98737D-3443-409F-9960-467638DE2ADA}" dt="2019-07-14T16:43:26.044" v="13" actId="2696"/>
        <pc:sldMkLst>
          <pc:docMk/>
          <pc:sldMk cId="3064057829" sldId="273"/>
        </pc:sldMkLst>
      </pc:sldChg>
      <pc:sldChg chg="del">
        <pc:chgData name="w cq" userId="e0736dbbc12f8425" providerId="LiveId" clId="{3F98737D-3443-409F-9960-467638DE2ADA}" dt="2019-07-14T16:43:27.050" v="19" actId="2696"/>
        <pc:sldMkLst>
          <pc:docMk/>
          <pc:sldMk cId="1740690257" sldId="274"/>
        </pc:sldMkLst>
      </pc:sldChg>
      <pc:sldChg chg="del">
        <pc:chgData name="w cq" userId="e0736dbbc12f8425" providerId="LiveId" clId="{3F98737D-3443-409F-9960-467638DE2ADA}" dt="2019-07-14T16:43:26.230" v="16" actId="2696"/>
        <pc:sldMkLst>
          <pc:docMk/>
          <pc:sldMk cId="3190889296" sldId="275"/>
        </pc:sldMkLst>
      </pc:sldChg>
      <pc:sldChg chg="del">
        <pc:chgData name="w cq" userId="e0736dbbc12f8425" providerId="LiveId" clId="{3F98737D-3443-409F-9960-467638DE2ADA}" dt="2019-07-14T16:43:26.334" v="18" actId="2696"/>
        <pc:sldMkLst>
          <pc:docMk/>
          <pc:sldMk cId="2903159426" sldId="276"/>
        </pc:sldMkLst>
      </pc:sldChg>
      <pc:sldChg chg="del">
        <pc:chgData name="w cq" userId="e0736dbbc12f8425" providerId="LiveId" clId="{3F98737D-3443-409F-9960-467638DE2ADA}" dt="2019-07-14T16:43:26.256" v="17" actId="2696"/>
        <pc:sldMkLst>
          <pc:docMk/>
          <pc:sldMk cId="2510801604" sldId="277"/>
        </pc:sldMkLst>
      </pc:sldChg>
      <pc:sldChg chg="del">
        <pc:chgData name="w cq" userId="e0736dbbc12f8425" providerId="LiveId" clId="{3F98737D-3443-409F-9960-467638DE2ADA}" dt="2019-07-14T16:43:28.387" v="26" actId="2696"/>
        <pc:sldMkLst>
          <pc:docMk/>
          <pc:sldMk cId="455536043" sldId="278"/>
        </pc:sldMkLst>
      </pc:sldChg>
      <pc:sldChg chg="del">
        <pc:chgData name="w cq" userId="e0736dbbc12f8425" providerId="LiveId" clId="{3F98737D-3443-409F-9960-467638DE2ADA}" dt="2019-07-14T16:43:28.336" v="25" actId="2696"/>
        <pc:sldMkLst>
          <pc:docMk/>
          <pc:sldMk cId="395779519" sldId="279"/>
        </pc:sldMkLst>
      </pc:sldChg>
      <pc:sldChg chg="del">
        <pc:chgData name="w cq" userId="e0736dbbc12f8425" providerId="LiveId" clId="{3F98737D-3443-409F-9960-467638DE2ADA}" dt="2019-07-14T16:43:28.057" v="21" actId="2696"/>
        <pc:sldMkLst>
          <pc:docMk/>
          <pc:sldMk cId="2347643737" sldId="280"/>
        </pc:sldMkLst>
      </pc:sldChg>
      <pc:sldChg chg="del">
        <pc:chgData name="w cq" userId="e0736dbbc12f8425" providerId="LiveId" clId="{3F98737D-3443-409F-9960-467638DE2ADA}" dt="2019-07-14T16:43:28.197" v="23" actId="2696"/>
        <pc:sldMkLst>
          <pc:docMk/>
          <pc:sldMk cId="2444816382" sldId="281"/>
        </pc:sldMkLst>
      </pc:sldChg>
      <pc:sldChg chg="del">
        <pc:chgData name="w cq" userId="e0736dbbc12f8425" providerId="LiveId" clId="{3F98737D-3443-409F-9960-467638DE2ADA}" dt="2019-07-14T16:43:29.964" v="38" actId="2696"/>
        <pc:sldMkLst>
          <pc:docMk/>
          <pc:sldMk cId="1731131200" sldId="282"/>
        </pc:sldMkLst>
      </pc:sldChg>
      <pc:sldChg chg="del">
        <pc:chgData name="w cq" userId="e0736dbbc12f8425" providerId="LiveId" clId="{3F98737D-3443-409F-9960-467638DE2ADA}" dt="2019-07-14T16:43:28.788" v="28" actId="2696"/>
        <pc:sldMkLst>
          <pc:docMk/>
          <pc:sldMk cId="3084632709" sldId="283"/>
        </pc:sldMkLst>
      </pc:sldChg>
      <pc:sldChg chg="del">
        <pc:chgData name="w cq" userId="e0736dbbc12f8425" providerId="LiveId" clId="{3F98737D-3443-409F-9960-467638DE2ADA}" dt="2019-07-14T16:43:28.940" v="29" actId="2696"/>
        <pc:sldMkLst>
          <pc:docMk/>
          <pc:sldMk cId="426740735" sldId="284"/>
        </pc:sldMkLst>
      </pc:sldChg>
      <pc:sldChg chg="del">
        <pc:chgData name="w cq" userId="e0736dbbc12f8425" providerId="LiveId" clId="{3F98737D-3443-409F-9960-467638DE2ADA}" dt="2019-07-14T16:43:29.310" v="30" actId="2696"/>
        <pc:sldMkLst>
          <pc:docMk/>
          <pc:sldMk cId="2879749361" sldId="285"/>
        </pc:sldMkLst>
      </pc:sldChg>
      <pc:sldChg chg="del">
        <pc:chgData name="w cq" userId="e0736dbbc12f8425" providerId="LiveId" clId="{3F98737D-3443-409F-9960-467638DE2ADA}" dt="2019-07-14T16:43:29.612" v="31" actId="2696"/>
        <pc:sldMkLst>
          <pc:docMk/>
          <pc:sldMk cId="3596169723" sldId="286"/>
        </pc:sldMkLst>
      </pc:sldChg>
      <pc:sldChg chg="del">
        <pc:chgData name="w cq" userId="e0736dbbc12f8425" providerId="LiveId" clId="{3F98737D-3443-409F-9960-467638DE2ADA}" dt="2019-07-14T16:43:29.640" v="32" actId="2696"/>
        <pc:sldMkLst>
          <pc:docMk/>
          <pc:sldMk cId="2780975922" sldId="287"/>
        </pc:sldMkLst>
      </pc:sldChg>
      <pc:sldChg chg="del">
        <pc:chgData name="w cq" userId="e0736dbbc12f8425" providerId="LiveId" clId="{3F98737D-3443-409F-9960-467638DE2ADA}" dt="2019-07-14T16:43:29.744" v="33" actId="2696"/>
        <pc:sldMkLst>
          <pc:docMk/>
          <pc:sldMk cId="1448815544" sldId="288"/>
        </pc:sldMkLst>
      </pc:sldChg>
      <pc:sldChg chg="del">
        <pc:chgData name="w cq" userId="e0736dbbc12f8425" providerId="LiveId" clId="{3F98737D-3443-409F-9960-467638DE2ADA}" dt="2019-07-14T16:43:29.810" v="35" actId="2696"/>
        <pc:sldMkLst>
          <pc:docMk/>
          <pc:sldMk cId="268569648" sldId="289"/>
        </pc:sldMkLst>
      </pc:sldChg>
      <pc:sldChg chg="del">
        <pc:chgData name="w cq" userId="e0736dbbc12f8425" providerId="LiveId" clId="{3F98737D-3443-409F-9960-467638DE2ADA}" dt="2019-07-14T16:43:29.868" v="36" actId="2696"/>
        <pc:sldMkLst>
          <pc:docMk/>
          <pc:sldMk cId="3075773774" sldId="290"/>
        </pc:sldMkLst>
      </pc:sldChg>
      <pc:sldChg chg="del">
        <pc:chgData name="w cq" userId="e0736dbbc12f8425" providerId="LiveId" clId="{3F98737D-3443-409F-9960-467638DE2ADA}" dt="2019-07-14T16:43:32.485" v="45" actId="2696"/>
        <pc:sldMkLst>
          <pc:docMk/>
          <pc:sldMk cId="2123092706" sldId="291"/>
        </pc:sldMkLst>
      </pc:sldChg>
      <pc:sldChg chg="del">
        <pc:chgData name="w cq" userId="e0736dbbc12f8425" providerId="LiveId" clId="{3F98737D-3443-409F-9960-467638DE2ADA}" dt="2019-07-14T16:43:32.099" v="39" actId="2696"/>
        <pc:sldMkLst>
          <pc:docMk/>
          <pc:sldMk cId="2938973918" sldId="292"/>
        </pc:sldMkLst>
      </pc:sldChg>
      <pc:sldChg chg="del">
        <pc:chgData name="w cq" userId="e0736dbbc12f8425" providerId="LiveId" clId="{3F98737D-3443-409F-9960-467638DE2ADA}" dt="2019-07-14T16:43:32.206" v="41" actId="2696"/>
        <pc:sldMkLst>
          <pc:docMk/>
          <pc:sldMk cId="1904282512" sldId="293"/>
        </pc:sldMkLst>
      </pc:sldChg>
      <pc:sldChg chg="del">
        <pc:chgData name="w cq" userId="e0736dbbc12f8425" providerId="LiveId" clId="{3F98737D-3443-409F-9960-467638DE2ADA}" dt="2019-07-14T16:43:32.356" v="43" actId="2696"/>
        <pc:sldMkLst>
          <pc:docMk/>
          <pc:sldMk cId="826301091" sldId="294"/>
        </pc:sldMkLst>
      </pc:sldChg>
      <pc:sldChg chg="del">
        <pc:chgData name="w cq" userId="e0736dbbc12f8425" providerId="LiveId" clId="{3F98737D-3443-409F-9960-467638DE2ADA}" dt="2019-07-14T16:43:32.423" v="44" actId="2696"/>
        <pc:sldMkLst>
          <pc:docMk/>
          <pc:sldMk cId="1003624368" sldId="295"/>
        </pc:sldMkLst>
      </pc:sldChg>
      <pc:sldChg chg="del">
        <pc:chgData name="w cq" userId="e0736dbbc12f8425" providerId="LiveId" clId="{3F98737D-3443-409F-9960-467638DE2ADA}" dt="2019-07-14T16:43:37.666" v="48" actId="2696"/>
        <pc:sldMkLst>
          <pc:docMk/>
          <pc:sldMk cId="2264762249" sldId="296"/>
        </pc:sldMkLst>
      </pc:sldChg>
      <pc:sldChg chg="del">
        <pc:chgData name="w cq" userId="e0736dbbc12f8425" providerId="LiveId" clId="{3F98737D-3443-409F-9960-467638DE2ADA}" dt="2019-07-14T16:43:33.847" v="46" actId="2696"/>
        <pc:sldMkLst>
          <pc:docMk/>
          <pc:sldMk cId="2852581492" sldId="297"/>
        </pc:sldMkLst>
      </pc:sldChg>
      <pc:sldChg chg="del">
        <pc:chgData name="w cq" userId="e0736dbbc12f8425" providerId="LiveId" clId="{3F98737D-3443-409F-9960-467638DE2ADA}" dt="2019-07-14T16:43:37.193" v="47" actId="2696"/>
        <pc:sldMkLst>
          <pc:docMk/>
          <pc:sldMk cId="2549656833" sldId="298"/>
        </pc:sldMkLst>
      </pc:sldChg>
      <pc:sldChg chg="del">
        <pc:chgData name="w cq" userId="e0736dbbc12f8425" providerId="LiveId" clId="{3F98737D-3443-409F-9960-467638DE2ADA}" dt="2019-07-14T16:43:24.200" v="1" actId="2696"/>
        <pc:sldMkLst>
          <pc:docMk/>
          <pc:sldMk cId="1291832362" sldId="299"/>
        </pc:sldMkLst>
      </pc:sldChg>
      <pc:sldChg chg="del">
        <pc:chgData name="w cq" userId="e0736dbbc12f8425" providerId="LiveId" clId="{3F98737D-3443-409F-9960-467638DE2ADA}" dt="2019-07-14T16:43:25.441" v="6" actId="2696"/>
        <pc:sldMkLst>
          <pc:docMk/>
          <pc:sldMk cId="1204812929" sldId="300"/>
        </pc:sldMkLst>
      </pc:sldChg>
      <pc:sldChg chg="del">
        <pc:chgData name="w cq" userId="e0736dbbc12f8425" providerId="LiveId" clId="{3F98737D-3443-409F-9960-467638DE2ADA}" dt="2019-07-14T16:43:25.530" v="8" actId="2696"/>
        <pc:sldMkLst>
          <pc:docMk/>
          <pc:sldMk cId="4214507824" sldId="301"/>
        </pc:sldMkLst>
      </pc:sldChg>
      <pc:sldChg chg="del">
        <pc:chgData name="w cq" userId="e0736dbbc12f8425" providerId="LiveId" clId="{3F98737D-3443-409F-9960-467638DE2ADA}" dt="2019-07-14T16:43:25.804" v="11" actId="2696"/>
        <pc:sldMkLst>
          <pc:docMk/>
          <pc:sldMk cId="551961315" sldId="302"/>
        </pc:sldMkLst>
      </pc:sldChg>
      <pc:sldChg chg="del">
        <pc:chgData name="w cq" userId="e0736dbbc12f8425" providerId="LiveId" clId="{3F98737D-3443-409F-9960-467638DE2ADA}" dt="2019-07-14T16:43:26.184" v="15" actId="2696"/>
        <pc:sldMkLst>
          <pc:docMk/>
          <pc:sldMk cId="1842853526" sldId="303"/>
        </pc:sldMkLst>
      </pc:sldChg>
      <pc:sldChg chg="del">
        <pc:chgData name="w cq" userId="e0736dbbc12f8425" providerId="LiveId" clId="{3F98737D-3443-409F-9960-467638DE2ADA}" dt="2019-07-14T16:43:28.101" v="22" actId="2696"/>
        <pc:sldMkLst>
          <pc:docMk/>
          <pc:sldMk cId="1145769592" sldId="304"/>
        </pc:sldMkLst>
      </pc:sldChg>
      <pc:sldChg chg="del">
        <pc:chgData name="w cq" userId="e0736dbbc12f8425" providerId="LiveId" clId="{3F98737D-3443-409F-9960-467638DE2ADA}" dt="2019-07-14T16:43:28.277" v="24" actId="2696"/>
        <pc:sldMkLst>
          <pc:docMk/>
          <pc:sldMk cId="1454492459" sldId="305"/>
        </pc:sldMkLst>
      </pc:sldChg>
      <pc:sldChg chg="del">
        <pc:chgData name="w cq" userId="e0736dbbc12f8425" providerId="LiveId" clId="{3F98737D-3443-409F-9960-467638DE2ADA}" dt="2019-07-14T16:43:28.630" v="27" actId="2696"/>
        <pc:sldMkLst>
          <pc:docMk/>
          <pc:sldMk cId="2322348744" sldId="306"/>
        </pc:sldMkLst>
      </pc:sldChg>
      <pc:sldChg chg="del">
        <pc:chgData name="w cq" userId="e0736dbbc12f8425" providerId="LiveId" clId="{3F98737D-3443-409F-9960-467638DE2ADA}" dt="2019-07-14T16:43:29.780" v="34" actId="2696"/>
        <pc:sldMkLst>
          <pc:docMk/>
          <pc:sldMk cId="2032566825" sldId="307"/>
        </pc:sldMkLst>
      </pc:sldChg>
      <pc:sldChg chg="del">
        <pc:chgData name="w cq" userId="e0736dbbc12f8425" providerId="LiveId" clId="{3F98737D-3443-409F-9960-467638DE2ADA}" dt="2019-07-14T16:43:29.909" v="37" actId="2696"/>
        <pc:sldMkLst>
          <pc:docMk/>
          <pc:sldMk cId="3942701443" sldId="308"/>
        </pc:sldMkLst>
      </pc:sldChg>
      <pc:sldChg chg="del">
        <pc:chgData name="w cq" userId="e0736dbbc12f8425" providerId="LiveId" clId="{3F98737D-3443-409F-9960-467638DE2ADA}" dt="2019-07-14T16:43:32.149" v="40" actId="2696"/>
        <pc:sldMkLst>
          <pc:docMk/>
          <pc:sldMk cId="2165923761" sldId="309"/>
        </pc:sldMkLst>
      </pc:sldChg>
      <pc:sldChg chg="del">
        <pc:chgData name="w cq" userId="e0736dbbc12f8425" providerId="LiveId" clId="{3F98737D-3443-409F-9960-467638DE2ADA}" dt="2019-07-14T16:43:32.248" v="42" actId="2696"/>
        <pc:sldMkLst>
          <pc:docMk/>
          <pc:sldMk cId="4189602710" sldId="310"/>
        </pc:sldMkLst>
      </pc:sldChg>
      <pc:sldChg chg="del">
        <pc:chgData name="w cq" userId="e0736dbbc12f8425" providerId="LiveId" clId="{3F98737D-3443-409F-9960-467638DE2ADA}" dt="2019-07-14T16:43:27.152" v="20" actId="2696"/>
        <pc:sldMkLst>
          <pc:docMk/>
          <pc:sldMk cId="1738386957" sldId="314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370965057" sldId="344"/>
        </pc:sldMkLst>
      </pc:sldChg>
      <pc:sldChg chg="modSp add">
        <pc:chgData name="w cq" userId="e0736dbbc12f8425" providerId="LiveId" clId="{3F98737D-3443-409F-9960-467638DE2ADA}" dt="2019-07-14T16:44:51.787" v="51" actId="20577"/>
        <pc:sldMkLst>
          <pc:docMk/>
          <pc:sldMk cId="145955217" sldId="345"/>
        </pc:sldMkLst>
        <pc:spChg chg="mod">
          <ac:chgData name="w cq" userId="e0736dbbc12f8425" providerId="LiveId" clId="{3F98737D-3443-409F-9960-467638DE2ADA}" dt="2019-07-14T16:44:51.787" v="51" actId="20577"/>
          <ac:spMkLst>
            <pc:docMk/>
            <pc:sldMk cId="145955217" sldId="345"/>
            <ac:spMk id="6" creationId="{00000000-0000-0000-0000-000000000000}"/>
          </ac:spMkLst>
        </pc:sp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483801174" sldId="347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901112605" sldId="348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597512585" sldId="349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919447284" sldId="350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325245061" sldId="351"/>
        </pc:sldMkLst>
      </pc:sldChg>
      <pc:sldChg chg="modSp add">
        <pc:chgData name="w cq" userId="e0736dbbc12f8425" providerId="LiveId" clId="{3F98737D-3443-409F-9960-467638DE2ADA}" dt="2019-07-14T16:45:20.402" v="52" actId="1076"/>
        <pc:sldMkLst>
          <pc:docMk/>
          <pc:sldMk cId="618333943" sldId="352"/>
        </pc:sldMkLst>
        <pc:picChg chg="mod">
          <ac:chgData name="w cq" userId="e0736dbbc12f8425" providerId="LiveId" clId="{3F98737D-3443-409F-9960-467638DE2ADA}" dt="2019-07-14T16:45:20.402" v="52" actId="1076"/>
          <ac:picMkLst>
            <pc:docMk/>
            <pc:sldMk cId="618333943" sldId="352"/>
            <ac:picMk id="4" creationId="{00000000-0000-0000-0000-000000000000}"/>
          </ac:picMkLst>
        </pc:pic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243026434" sldId="353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707984407" sldId="356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460149207" sldId="357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550616284" sldId="358"/>
        </pc:sldMkLst>
      </pc:sldChg>
      <pc:sldChg chg="modSp add">
        <pc:chgData name="w cq" userId="e0736dbbc12f8425" providerId="LiveId" clId="{3F98737D-3443-409F-9960-467638DE2ADA}" dt="2019-07-14T17:20:27.453" v="53" actId="1076"/>
        <pc:sldMkLst>
          <pc:docMk/>
          <pc:sldMk cId="3472061485" sldId="359"/>
        </pc:sldMkLst>
        <pc:spChg chg="mod">
          <ac:chgData name="w cq" userId="e0736dbbc12f8425" providerId="LiveId" clId="{3F98737D-3443-409F-9960-467638DE2ADA}" dt="2019-07-14T17:20:27.453" v="53" actId="1076"/>
          <ac:spMkLst>
            <pc:docMk/>
            <pc:sldMk cId="3472061485" sldId="359"/>
            <ac:spMk id="5" creationId="{00000000-0000-0000-0000-000000000000}"/>
          </ac:spMkLst>
        </pc:sp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949322190" sldId="360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153380155" sldId="361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268941065" sldId="362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639385885" sldId="363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895137520" sldId="364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001332469" sldId="365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657147264" sldId="366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830453575" sldId="367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668693621" sldId="368"/>
        </pc:sldMkLst>
      </pc:sldChg>
      <pc:sldChg chg="add del">
        <pc:chgData name="w cq" userId="e0736dbbc12f8425" providerId="LiveId" clId="{3F98737D-3443-409F-9960-467638DE2ADA}" dt="2019-07-14T17:20:35.311" v="54" actId="2696"/>
        <pc:sldMkLst>
          <pc:docMk/>
          <pc:sldMk cId="2291724824" sldId="369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4077673559" sldId="370"/>
        </pc:sldMkLst>
      </pc:sldChg>
      <pc:sldChg chg="delSp add">
        <pc:chgData name="w cq" userId="e0736dbbc12f8425" providerId="LiveId" clId="{3F98737D-3443-409F-9960-467638DE2ADA}" dt="2019-07-14T17:25:39.840" v="98" actId="478"/>
        <pc:sldMkLst>
          <pc:docMk/>
          <pc:sldMk cId="3486998423" sldId="371"/>
        </pc:sldMkLst>
        <pc:spChg chg="del">
          <ac:chgData name="w cq" userId="e0736dbbc12f8425" providerId="LiveId" clId="{3F98737D-3443-409F-9960-467638DE2ADA}" dt="2019-07-14T17:25:39.840" v="98" actId="478"/>
          <ac:spMkLst>
            <pc:docMk/>
            <pc:sldMk cId="3486998423" sldId="371"/>
            <ac:spMk id="2" creationId="{00000000-0000-0000-0000-000000000000}"/>
          </ac:spMkLst>
        </pc:sp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4110364742" sldId="372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582108868" sldId="373"/>
        </pc:sldMkLst>
      </pc:sldChg>
      <pc:sldChg chg="modSp add">
        <pc:chgData name="w cq" userId="e0736dbbc12f8425" providerId="LiveId" clId="{3F98737D-3443-409F-9960-467638DE2ADA}" dt="2019-07-14T17:21:13.197" v="59" actId="1076"/>
        <pc:sldMkLst>
          <pc:docMk/>
          <pc:sldMk cId="2749621959" sldId="374"/>
        </pc:sldMkLst>
        <pc:spChg chg="mod">
          <ac:chgData name="w cq" userId="e0736dbbc12f8425" providerId="LiveId" clId="{3F98737D-3443-409F-9960-467638DE2ADA}" dt="2019-07-14T17:21:11.207" v="58" actId="1076"/>
          <ac:spMkLst>
            <pc:docMk/>
            <pc:sldMk cId="2749621959" sldId="374"/>
            <ac:spMk id="3" creationId="{00000000-0000-0000-0000-000000000000}"/>
          </ac:spMkLst>
        </pc:spChg>
        <pc:picChg chg="mod">
          <ac:chgData name="w cq" userId="e0736dbbc12f8425" providerId="LiveId" clId="{3F98737D-3443-409F-9960-467638DE2ADA}" dt="2019-07-14T17:21:13.197" v="59" actId="1076"/>
          <ac:picMkLst>
            <pc:docMk/>
            <pc:sldMk cId="2749621959" sldId="374"/>
            <ac:picMk id="5" creationId="{00000000-0000-0000-0000-000000000000}"/>
          </ac:picMkLst>
        </pc:pic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500582723" sldId="375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393214511" sldId="376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178898615" sldId="377"/>
        </pc:sldMkLst>
      </pc:sldChg>
      <pc:sldChg chg="modSp add">
        <pc:chgData name="w cq" userId="e0736dbbc12f8425" providerId="LiveId" clId="{3F98737D-3443-409F-9960-467638DE2ADA}" dt="2019-07-14T17:24:09.678" v="82" actId="14100"/>
        <pc:sldMkLst>
          <pc:docMk/>
          <pc:sldMk cId="48205252" sldId="378"/>
        </pc:sldMkLst>
        <pc:picChg chg="mod">
          <ac:chgData name="w cq" userId="e0736dbbc12f8425" providerId="LiveId" clId="{3F98737D-3443-409F-9960-467638DE2ADA}" dt="2019-07-14T17:24:09.678" v="82" actId="14100"/>
          <ac:picMkLst>
            <pc:docMk/>
            <pc:sldMk cId="48205252" sldId="378"/>
            <ac:picMk id="4" creationId="{00000000-0000-0000-0000-000000000000}"/>
          </ac:picMkLst>
        </pc:picChg>
      </pc:sldChg>
      <pc:sldChg chg="add del">
        <pc:chgData name="w cq" userId="e0736dbbc12f8425" providerId="LiveId" clId="{3F98737D-3443-409F-9960-467638DE2ADA}" dt="2019-07-14T17:21:50.728" v="60" actId="2696"/>
        <pc:sldMkLst>
          <pc:docMk/>
          <pc:sldMk cId="561021681" sldId="379"/>
        </pc:sldMkLst>
      </pc:sldChg>
      <pc:sldChg chg="add ord">
        <pc:chgData name="w cq" userId="e0736dbbc12f8425" providerId="LiveId" clId="{3F98737D-3443-409F-9960-467638DE2ADA}" dt="2019-07-14T17:25:24.277" v="96"/>
        <pc:sldMkLst>
          <pc:docMk/>
          <pc:sldMk cId="4229766532" sldId="380"/>
        </pc:sldMkLst>
      </pc:sldChg>
      <pc:sldChg chg="modSp add del">
        <pc:chgData name="w cq" userId="e0736dbbc12f8425" providerId="LiveId" clId="{3F98737D-3443-409F-9960-467638DE2ADA}" dt="2019-07-14T17:25:31.730" v="97" actId="2696"/>
        <pc:sldMkLst>
          <pc:docMk/>
          <pc:sldMk cId="1527528769" sldId="381"/>
        </pc:sldMkLst>
        <pc:spChg chg="mod">
          <ac:chgData name="w cq" userId="e0736dbbc12f8425" providerId="LiveId" clId="{3F98737D-3443-409F-9960-467638DE2ADA}" dt="2019-07-14T17:21:56.426" v="63" actId="5793"/>
          <ac:spMkLst>
            <pc:docMk/>
            <pc:sldMk cId="1527528769" sldId="381"/>
            <ac:spMk id="2" creationId="{00000000-0000-0000-0000-000000000000}"/>
          </ac:spMkLst>
        </pc:sp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09024838" sldId="382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777708909" sldId="383"/>
        </pc:sldMkLst>
      </pc:sldChg>
      <pc:sldChg chg="addSp delSp modSp add ord">
        <pc:chgData name="w cq" userId="e0736dbbc12f8425" providerId="LiveId" clId="{3F98737D-3443-409F-9960-467638DE2ADA}" dt="2019-07-14T17:24:02.076" v="81"/>
        <pc:sldMkLst>
          <pc:docMk/>
          <pc:sldMk cId="2855546660" sldId="384"/>
        </pc:sldMkLst>
        <pc:spChg chg="mod">
          <ac:chgData name="w cq" userId="e0736dbbc12f8425" providerId="LiveId" clId="{3F98737D-3443-409F-9960-467638DE2ADA}" dt="2019-07-14T17:22:55.553" v="70"/>
          <ac:spMkLst>
            <pc:docMk/>
            <pc:sldMk cId="2855546660" sldId="384"/>
            <ac:spMk id="2" creationId="{0B28F9F0-51E7-4CE0-82AF-14358CD96786}"/>
          </ac:spMkLst>
        </pc:spChg>
        <pc:spChg chg="add del mod">
          <ac:chgData name="w cq" userId="e0736dbbc12f8425" providerId="LiveId" clId="{3F98737D-3443-409F-9960-467638DE2ADA}" dt="2019-07-14T17:23:54.485" v="80" actId="6549"/>
          <ac:spMkLst>
            <pc:docMk/>
            <pc:sldMk cId="2855546660" sldId="384"/>
            <ac:spMk id="3" creationId="{88653D3F-D659-4BE6-95C1-5E5F9BB8F009}"/>
          </ac:spMkLst>
        </pc:spChg>
        <pc:spChg chg="add del">
          <ac:chgData name="w cq" userId="e0736dbbc12f8425" providerId="LiveId" clId="{3F98737D-3443-409F-9960-467638DE2ADA}" dt="2019-07-14T17:23:37.147" v="72"/>
          <ac:spMkLst>
            <pc:docMk/>
            <pc:sldMk cId="2855546660" sldId="384"/>
            <ac:spMk id="4" creationId="{536C7524-36CD-496C-97DC-9D691A3F01BB}"/>
          </ac:spMkLst>
        </pc:spChg>
      </pc:sldChg>
      <pc:sldChg chg="addSp modSp add">
        <pc:chgData name="w cq" userId="e0736dbbc12f8425" providerId="LiveId" clId="{3F98737D-3443-409F-9960-467638DE2ADA}" dt="2019-07-14T17:24:32.561" v="88" actId="14100"/>
        <pc:sldMkLst>
          <pc:docMk/>
          <pc:sldMk cId="1168323453" sldId="385"/>
        </pc:sldMkLst>
        <pc:spChg chg="mod">
          <ac:chgData name="w cq" userId="e0736dbbc12f8425" providerId="LiveId" clId="{3F98737D-3443-409F-9960-467638DE2ADA}" dt="2019-07-14T17:24:14.416" v="85"/>
          <ac:spMkLst>
            <pc:docMk/>
            <pc:sldMk cId="1168323453" sldId="385"/>
            <ac:spMk id="2" creationId="{C91BB984-FE92-46E7-B413-4BEA7ADD4A1F}"/>
          </ac:spMkLst>
        </pc:spChg>
        <pc:picChg chg="add mod">
          <ac:chgData name="w cq" userId="e0736dbbc12f8425" providerId="LiveId" clId="{3F98737D-3443-409F-9960-467638DE2ADA}" dt="2019-07-14T17:24:32.561" v="88" actId="14100"/>
          <ac:picMkLst>
            <pc:docMk/>
            <pc:sldMk cId="1168323453" sldId="385"/>
            <ac:picMk id="4" creationId="{FFA52405-23F8-426D-BC32-F7609C246314}"/>
          </ac:picMkLst>
        </pc:picChg>
      </pc:sldChg>
      <pc:sldChg chg="addSp delSp modSp add">
        <pc:chgData name="w cq" userId="e0736dbbc12f8425" providerId="LiveId" clId="{3F98737D-3443-409F-9960-467638DE2ADA}" dt="2019-07-14T17:25:10.489" v="95" actId="14100"/>
        <pc:sldMkLst>
          <pc:docMk/>
          <pc:sldMk cId="2284686576" sldId="386"/>
        </pc:sldMkLst>
        <pc:spChg chg="del">
          <ac:chgData name="w cq" userId="e0736dbbc12f8425" providerId="LiveId" clId="{3F98737D-3443-409F-9960-467638DE2ADA}" dt="2019-07-14T17:24:46.858" v="90"/>
          <ac:spMkLst>
            <pc:docMk/>
            <pc:sldMk cId="2284686576" sldId="386"/>
            <ac:spMk id="2" creationId="{E6275346-BA1D-4ACD-9D55-F6D2A87C3334}"/>
          </ac:spMkLst>
        </pc:spChg>
        <pc:spChg chg="del">
          <ac:chgData name="w cq" userId="e0736dbbc12f8425" providerId="LiveId" clId="{3F98737D-3443-409F-9960-467638DE2ADA}" dt="2019-07-14T17:24:46.858" v="90"/>
          <ac:spMkLst>
            <pc:docMk/>
            <pc:sldMk cId="2284686576" sldId="386"/>
            <ac:spMk id="3" creationId="{D5A446C5-8D0E-4195-A620-046D6F0F70B3}"/>
          </ac:spMkLst>
        </pc:spChg>
        <pc:spChg chg="add del mod">
          <ac:chgData name="w cq" userId="e0736dbbc12f8425" providerId="LiveId" clId="{3F98737D-3443-409F-9960-467638DE2ADA}" dt="2019-07-14T17:24:50.604" v="91" actId="478"/>
          <ac:spMkLst>
            <pc:docMk/>
            <pc:sldMk cId="2284686576" sldId="386"/>
            <ac:spMk id="4" creationId="{696E8487-9AD8-4B7C-A649-C8D0C71D5DDA}"/>
          </ac:spMkLst>
        </pc:spChg>
        <pc:picChg chg="add mod">
          <ac:chgData name="w cq" userId="e0736dbbc12f8425" providerId="LiveId" clId="{3F98737D-3443-409F-9960-467638DE2ADA}" dt="2019-07-14T17:25:10.489" v="95" actId="14100"/>
          <ac:picMkLst>
            <pc:docMk/>
            <pc:sldMk cId="2284686576" sldId="386"/>
            <ac:picMk id="5" creationId="{60EB26B9-C5E8-43C2-8858-B926EA6C564D}"/>
          </ac:picMkLst>
        </pc:picChg>
      </pc:sldChg>
    </pc:docChg>
  </pc:docChgLst>
  <pc:docChgLst>
    <pc:chgData name="w cq" userId="e0736dbbc12f8425" providerId="LiveId" clId="{AE410DBD-BD70-4C6C-ABAA-F23870054423}"/>
    <pc:docChg chg="undo redo custSel addSld delSld modSld sldOrd">
      <pc:chgData name="w cq" userId="e0736dbbc12f8425" providerId="LiveId" clId="{AE410DBD-BD70-4C6C-ABAA-F23870054423}" dt="2021-02-25T03:56:01.435" v="3060"/>
      <pc:docMkLst>
        <pc:docMk/>
      </pc:docMkLst>
      <pc:sldChg chg="modSp mod">
        <pc:chgData name="w cq" userId="e0736dbbc12f8425" providerId="LiveId" clId="{AE410DBD-BD70-4C6C-ABAA-F23870054423}" dt="2021-02-25T03:53:35.400" v="3023" actId="20577"/>
        <pc:sldMkLst>
          <pc:docMk/>
          <pc:sldMk cId="2531065705" sldId="264"/>
        </pc:sldMkLst>
        <pc:spChg chg="mod">
          <ac:chgData name="w cq" userId="e0736dbbc12f8425" providerId="LiveId" clId="{AE410DBD-BD70-4C6C-ABAA-F23870054423}" dt="2021-02-25T03:53:35.400" v="3023" actId="20577"/>
          <ac:spMkLst>
            <pc:docMk/>
            <pc:sldMk cId="2531065705" sldId="264"/>
            <ac:spMk id="5" creationId="{37D5CC6D-D43F-4CC0-A509-01820B7410B9}"/>
          </ac:spMkLst>
        </pc:spChg>
      </pc:sldChg>
      <pc:sldChg chg="modSp mod">
        <pc:chgData name="w cq" userId="e0736dbbc12f8425" providerId="LiveId" clId="{AE410DBD-BD70-4C6C-ABAA-F23870054423}" dt="2021-02-23T04:04:07.830" v="95" actId="1076"/>
        <pc:sldMkLst>
          <pc:docMk/>
          <pc:sldMk cId="3521911541" sldId="269"/>
        </pc:sldMkLst>
        <pc:spChg chg="mod">
          <ac:chgData name="w cq" userId="e0736dbbc12f8425" providerId="LiveId" clId="{AE410DBD-BD70-4C6C-ABAA-F23870054423}" dt="2021-02-23T04:04:03.340" v="94" actId="1076"/>
          <ac:spMkLst>
            <pc:docMk/>
            <pc:sldMk cId="3521911541" sldId="269"/>
            <ac:spMk id="5" creationId="{C34DFC02-2A93-4F13-A64E-A0B0A59B1DB2}"/>
          </ac:spMkLst>
        </pc:spChg>
        <pc:spChg chg="mod">
          <ac:chgData name="w cq" userId="e0736dbbc12f8425" providerId="LiveId" clId="{AE410DBD-BD70-4C6C-ABAA-F23870054423}" dt="2021-02-23T04:04:07.830" v="95" actId="1076"/>
          <ac:spMkLst>
            <pc:docMk/>
            <pc:sldMk cId="3521911541" sldId="269"/>
            <ac:spMk id="6" creationId="{79A7B951-6DA9-4913-A4E5-B55AA5CB6380}"/>
          </ac:spMkLst>
        </pc:spChg>
      </pc:sldChg>
      <pc:sldChg chg="delSp modSp mod">
        <pc:chgData name="w cq" userId="e0736dbbc12f8425" providerId="LiveId" clId="{AE410DBD-BD70-4C6C-ABAA-F23870054423}" dt="2021-02-23T09:21:33.711" v="2889" actId="368"/>
        <pc:sldMkLst>
          <pc:docMk/>
          <pc:sldMk cId="659090380" sldId="293"/>
        </pc:sldMkLst>
        <pc:spChg chg="del">
          <ac:chgData name="w cq" userId="e0736dbbc12f8425" providerId="LiveId" clId="{AE410DBD-BD70-4C6C-ABAA-F23870054423}" dt="2021-02-23T09:18:37.242" v="2735" actId="478"/>
          <ac:spMkLst>
            <pc:docMk/>
            <pc:sldMk cId="659090380" sldId="293"/>
            <ac:spMk id="2" creationId="{B5E26BB3-25FB-4258-B49F-4A197A956F48}"/>
          </ac:spMkLst>
        </pc:spChg>
        <pc:spChg chg="mod">
          <ac:chgData name="w cq" userId="e0736dbbc12f8425" providerId="LiveId" clId="{AE410DBD-BD70-4C6C-ABAA-F23870054423}" dt="2021-02-23T09:21:33.711" v="2889" actId="368"/>
          <ac:spMkLst>
            <pc:docMk/>
            <pc:sldMk cId="659090380" sldId="293"/>
            <ac:spMk id="4" creationId="{42E132FD-6C63-4723-85DF-124D899CB625}"/>
          </ac:spMkLst>
        </pc:spChg>
        <pc:spChg chg="del">
          <ac:chgData name="w cq" userId="e0736dbbc12f8425" providerId="LiveId" clId="{AE410DBD-BD70-4C6C-ABAA-F23870054423}" dt="2021-02-23T09:18:35.277" v="2732" actId="478"/>
          <ac:spMkLst>
            <pc:docMk/>
            <pc:sldMk cId="659090380" sldId="293"/>
            <ac:spMk id="7" creationId="{AEAE3BD0-5293-4D2F-8E3D-98700BC112B3}"/>
          </ac:spMkLst>
        </pc:spChg>
        <pc:spChg chg="del mod">
          <ac:chgData name="w cq" userId="e0736dbbc12f8425" providerId="LiveId" clId="{AE410DBD-BD70-4C6C-ABAA-F23870054423}" dt="2021-02-23T09:18:35.278" v="2734"/>
          <ac:spMkLst>
            <pc:docMk/>
            <pc:sldMk cId="659090380" sldId="293"/>
            <ac:spMk id="8" creationId="{24685F46-723B-4A76-ACB1-95A9B6D749AB}"/>
          </ac:spMkLst>
        </pc:spChg>
      </pc:sldChg>
      <pc:sldChg chg="addSp modSp mod">
        <pc:chgData name="w cq" userId="e0736dbbc12f8425" providerId="LiveId" clId="{AE410DBD-BD70-4C6C-ABAA-F23870054423}" dt="2021-02-25T03:48:08.751" v="2981" actId="20577"/>
        <pc:sldMkLst>
          <pc:docMk/>
          <pc:sldMk cId="2236846523" sldId="327"/>
        </pc:sldMkLst>
        <pc:spChg chg="add mod">
          <ac:chgData name="w cq" userId="e0736dbbc12f8425" providerId="LiveId" clId="{AE410DBD-BD70-4C6C-ABAA-F23870054423}" dt="2021-02-25T03:48:08.751" v="2981" actId="20577"/>
          <ac:spMkLst>
            <pc:docMk/>
            <pc:sldMk cId="2236846523" sldId="327"/>
            <ac:spMk id="5" creationId="{1D3D36D8-E5C7-4274-8914-E27DC0C00567}"/>
          </ac:spMkLst>
        </pc:spChg>
      </pc:sldChg>
      <pc:sldChg chg="modSp mod">
        <pc:chgData name="w cq" userId="e0736dbbc12f8425" providerId="LiveId" clId="{AE410DBD-BD70-4C6C-ABAA-F23870054423}" dt="2021-02-25T03:47:22.848" v="2977" actId="20577"/>
        <pc:sldMkLst>
          <pc:docMk/>
          <pc:sldMk cId="713309537" sldId="348"/>
        </pc:sldMkLst>
        <pc:spChg chg="mod">
          <ac:chgData name="w cq" userId="e0736dbbc12f8425" providerId="LiveId" clId="{AE410DBD-BD70-4C6C-ABAA-F23870054423}" dt="2021-02-25T03:47:22.848" v="2977" actId="20577"/>
          <ac:spMkLst>
            <pc:docMk/>
            <pc:sldMk cId="713309537" sldId="348"/>
            <ac:spMk id="4" creationId="{40B791E7-6790-41E7-80CD-AB6EB5822692}"/>
          </ac:spMkLst>
        </pc:spChg>
      </pc:sldChg>
      <pc:sldChg chg="modSp mod">
        <pc:chgData name="w cq" userId="e0736dbbc12f8425" providerId="LiveId" clId="{AE410DBD-BD70-4C6C-ABAA-F23870054423}" dt="2021-02-25T03:54:43.912" v="3043"/>
        <pc:sldMkLst>
          <pc:docMk/>
          <pc:sldMk cId="2870103988" sldId="406"/>
        </pc:sldMkLst>
        <pc:spChg chg="mod">
          <ac:chgData name="w cq" userId="e0736dbbc12f8425" providerId="LiveId" clId="{AE410DBD-BD70-4C6C-ABAA-F23870054423}" dt="2021-02-25T03:54:43.912" v="3043"/>
          <ac:spMkLst>
            <pc:docMk/>
            <pc:sldMk cId="2870103988" sldId="406"/>
            <ac:spMk id="3" creationId="{C56C61F7-0235-4A0C-8281-DD893FE96D9D}"/>
          </ac:spMkLst>
        </pc:spChg>
      </pc:sldChg>
      <pc:sldChg chg="modSp mod">
        <pc:chgData name="w cq" userId="e0736dbbc12f8425" providerId="LiveId" clId="{AE410DBD-BD70-4C6C-ABAA-F23870054423}" dt="2021-02-25T03:51:30.691" v="3020"/>
        <pc:sldMkLst>
          <pc:docMk/>
          <pc:sldMk cId="673273764" sldId="407"/>
        </pc:sldMkLst>
        <pc:spChg chg="mod">
          <ac:chgData name="w cq" userId="e0736dbbc12f8425" providerId="LiveId" clId="{AE410DBD-BD70-4C6C-ABAA-F23870054423}" dt="2021-02-25T03:51:30.691" v="3020"/>
          <ac:spMkLst>
            <pc:docMk/>
            <pc:sldMk cId="673273764" sldId="407"/>
            <ac:spMk id="3" creationId="{01513C79-A116-449E-B912-18C9E0CD3910}"/>
          </ac:spMkLst>
        </pc:spChg>
        <pc:spChg chg="mod">
          <ac:chgData name="w cq" userId="e0736dbbc12f8425" providerId="LiveId" clId="{AE410DBD-BD70-4C6C-ABAA-F23870054423}" dt="2021-02-23T04:03:48.767" v="92" actId="1076"/>
          <ac:spMkLst>
            <pc:docMk/>
            <pc:sldMk cId="673273764" sldId="407"/>
            <ac:spMk id="5" creationId="{9F1E0260-7402-4C12-BAAB-2E44C9E69F74}"/>
          </ac:spMkLst>
        </pc:spChg>
        <pc:spChg chg="mod">
          <ac:chgData name="w cq" userId="e0736dbbc12f8425" providerId="LiveId" clId="{AE410DBD-BD70-4C6C-ABAA-F23870054423}" dt="2021-02-23T04:03:48.767" v="92" actId="1076"/>
          <ac:spMkLst>
            <pc:docMk/>
            <pc:sldMk cId="673273764" sldId="407"/>
            <ac:spMk id="6" creationId="{00B89C35-E993-4C2D-BCB5-AF1B7F753683}"/>
          </ac:spMkLst>
        </pc:spChg>
      </pc:sldChg>
      <pc:sldChg chg="modSp mod">
        <pc:chgData name="w cq" userId="e0736dbbc12f8425" providerId="LiveId" clId="{AE410DBD-BD70-4C6C-ABAA-F23870054423}" dt="2021-02-25T03:46:16.912" v="2957" actId="255"/>
        <pc:sldMkLst>
          <pc:docMk/>
          <pc:sldMk cId="599956524" sldId="428"/>
        </pc:sldMkLst>
        <pc:spChg chg="mod">
          <ac:chgData name="w cq" userId="e0736dbbc12f8425" providerId="LiveId" clId="{AE410DBD-BD70-4C6C-ABAA-F23870054423}" dt="2021-02-25T03:46:16.912" v="2957" actId="255"/>
          <ac:spMkLst>
            <pc:docMk/>
            <pc:sldMk cId="599956524" sldId="428"/>
            <ac:spMk id="3" creationId="{4E6E9FAC-25EB-4E26-A29A-C3CC677CD78E}"/>
          </ac:spMkLst>
        </pc:spChg>
      </pc:sldChg>
      <pc:sldChg chg="modSp mod">
        <pc:chgData name="w cq" userId="e0736dbbc12f8425" providerId="LiveId" clId="{AE410DBD-BD70-4C6C-ABAA-F23870054423}" dt="2021-02-23T04:03:41.935" v="91" actId="1076"/>
        <pc:sldMkLst>
          <pc:docMk/>
          <pc:sldMk cId="1530317811" sldId="432"/>
        </pc:sldMkLst>
        <pc:spChg chg="mod">
          <ac:chgData name="w cq" userId="e0736dbbc12f8425" providerId="LiveId" clId="{AE410DBD-BD70-4C6C-ABAA-F23870054423}" dt="2021-02-23T04:03:09.292" v="50" actId="20577"/>
          <ac:spMkLst>
            <pc:docMk/>
            <pc:sldMk cId="1530317811" sldId="432"/>
            <ac:spMk id="3" creationId="{01513C79-A116-449E-B912-18C9E0CD3910}"/>
          </ac:spMkLst>
        </pc:spChg>
        <pc:spChg chg="mod">
          <ac:chgData name="w cq" userId="e0736dbbc12f8425" providerId="LiveId" clId="{AE410DBD-BD70-4C6C-ABAA-F23870054423}" dt="2021-02-23T04:03:41.935" v="91" actId="1076"/>
          <ac:spMkLst>
            <pc:docMk/>
            <pc:sldMk cId="1530317811" sldId="432"/>
            <ac:spMk id="6" creationId="{393253C9-9EA4-41AD-B1A3-4FADDF2CEFF7}"/>
          </ac:spMkLst>
        </pc:spChg>
      </pc:sldChg>
      <pc:sldChg chg="modSp mod">
        <pc:chgData name="w cq" userId="e0736dbbc12f8425" providerId="LiveId" clId="{AE410DBD-BD70-4C6C-ABAA-F23870054423}" dt="2021-02-23T04:04:42.784" v="139" actId="1035"/>
        <pc:sldMkLst>
          <pc:docMk/>
          <pc:sldMk cId="1200144222" sldId="435"/>
        </pc:sldMkLst>
        <pc:spChg chg="mod">
          <ac:chgData name="w cq" userId="e0736dbbc12f8425" providerId="LiveId" clId="{AE410DBD-BD70-4C6C-ABAA-F23870054423}" dt="2021-02-23T04:04:36.264" v="107" actId="27636"/>
          <ac:spMkLst>
            <pc:docMk/>
            <pc:sldMk cId="1200144222" sldId="435"/>
            <ac:spMk id="3" creationId="{CEE3D817-D037-4639-9BB4-885EBF3823B8}"/>
          </ac:spMkLst>
        </pc:spChg>
        <pc:spChg chg="mod">
          <ac:chgData name="w cq" userId="e0736dbbc12f8425" providerId="LiveId" clId="{AE410DBD-BD70-4C6C-ABAA-F23870054423}" dt="2021-02-23T04:04:42.784" v="139" actId="1035"/>
          <ac:spMkLst>
            <pc:docMk/>
            <pc:sldMk cId="1200144222" sldId="435"/>
            <ac:spMk id="12" creationId="{83E790B3-2AA2-43D6-91CC-4B25FE622393}"/>
          </ac:spMkLst>
        </pc:spChg>
        <pc:grpChg chg="mod">
          <ac:chgData name="w cq" userId="e0736dbbc12f8425" providerId="LiveId" clId="{AE410DBD-BD70-4C6C-ABAA-F23870054423}" dt="2021-02-23T04:04:42.784" v="139" actId="1035"/>
          <ac:grpSpMkLst>
            <pc:docMk/>
            <pc:sldMk cId="1200144222" sldId="435"/>
            <ac:grpSpMk id="4" creationId="{658691D3-22DB-4363-BAEF-EDA6C20DCAC7}"/>
          </ac:grpSpMkLst>
        </pc:grpChg>
        <pc:grpChg chg="mod">
          <ac:chgData name="w cq" userId="e0736dbbc12f8425" providerId="LiveId" clId="{AE410DBD-BD70-4C6C-ABAA-F23870054423}" dt="2021-02-23T04:04:42.784" v="139" actId="1035"/>
          <ac:grpSpMkLst>
            <pc:docMk/>
            <pc:sldMk cId="1200144222" sldId="435"/>
            <ac:grpSpMk id="14" creationId="{57B25B55-33F1-4BA9-861A-6600A3CE1A25}"/>
          </ac:grpSpMkLst>
        </pc:grpChg>
        <pc:cxnChg chg="mod">
          <ac:chgData name="w cq" userId="e0736dbbc12f8425" providerId="LiveId" clId="{AE410DBD-BD70-4C6C-ABAA-F23870054423}" dt="2021-02-23T04:04:42.784" v="139" actId="1035"/>
          <ac:cxnSpMkLst>
            <pc:docMk/>
            <pc:sldMk cId="1200144222" sldId="435"/>
            <ac:cxnSpMk id="6" creationId="{56039585-0FE0-4573-9BA6-22AA97AC531F}"/>
          </ac:cxnSpMkLst>
        </pc:cxnChg>
      </pc:sldChg>
      <pc:sldChg chg="modSp mod">
        <pc:chgData name="w cq" userId="e0736dbbc12f8425" providerId="LiveId" clId="{AE410DBD-BD70-4C6C-ABAA-F23870054423}" dt="2021-02-23T04:05:24.049" v="156" actId="20577"/>
        <pc:sldMkLst>
          <pc:docMk/>
          <pc:sldMk cId="2856671797" sldId="440"/>
        </pc:sldMkLst>
        <pc:spChg chg="mod">
          <ac:chgData name="w cq" userId="e0736dbbc12f8425" providerId="LiveId" clId="{AE410DBD-BD70-4C6C-ABAA-F23870054423}" dt="2021-02-23T04:05:24.049" v="156" actId="20577"/>
          <ac:spMkLst>
            <pc:docMk/>
            <pc:sldMk cId="2856671797" sldId="440"/>
            <ac:spMk id="3" creationId="{CC65CE6B-6F5A-4AE0-AB6E-D0F28C4E3F80}"/>
          </ac:spMkLst>
        </pc:spChg>
      </pc:sldChg>
      <pc:sldChg chg="modSp mod">
        <pc:chgData name="w cq" userId="e0736dbbc12f8425" providerId="LiveId" clId="{AE410DBD-BD70-4C6C-ABAA-F23870054423}" dt="2021-02-23T04:05:59.045" v="160" actId="6549"/>
        <pc:sldMkLst>
          <pc:docMk/>
          <pc:sldMk cId="186339538" sldId="441"/>
        </pc:sldMkLst>
        <pc:spChg chg="mod">
          <ac:chgData name="w cq" userId="e0736dbbc12f8425" providerId="LiveId" clId="{AE410DBD-BD70-4C6C-ABAA-F23870054423}" dt="2021-02-23T04:05:59.045" v="160" actId="6549"/>
          <ac:spMkLst>
            <pc:docMk/>
            <pc:sldMk cId="186339538" sldId="441"/>
            <ac:spMk id="3" creationId="{2426D34B-153F-48F9-8FA8-F250FFA1D832}"/>
          </ac:spMkLst>
        </pc:spChg>
      </pc:sldChg>
      <pc:sldChg chg="modSp mod">
        <pc:chgData name="w cq" userId="e0736dbbc12f8425" providerId="LiveId" clId="{AE410DBD-BD70-4C6C-ABAA-F23870054423}" dt="2021-02-23T04:07:16.308" v="183"/>
        <pc:sldMkLst>
          <pc:docMk/>
          <pc:sldMk cId="1612950430" sldId="442"/>
        </pc:sldMkLst>
        <pc:spChg chg="mod">
          <ac:chgData name="w cq" userId="e0736dbbc12f8425" providerId="LiveId" clId="{AE410DBD-BD70-4C6C-ABAA-F23870054423}" dt="2021-02-23T04:07:16.308" v="183"/>
          <ac:spMkLst>
            <pc:docMk/>
            <pc:sldMk cId="1612950430" sldId="442"/>
            <ac:spMk id="3" creationId="{2F033E20-865B-4F7C-8D4E-E0B7E6FBA59E}"/>
          </ac:spMkLst>
        </pc:spChg>
        <pc:grpChg chg="mod">
          <ac:chgData name="w cq" userId="e0736dbbc12f8425" providerId="LiveId" clId="{AE410DBD-BD70-4C6C-ABAA-F23870054423}" dt="2021-02-23T04:06:51.236" v="165" actId="1076"/>
          <ac:grpSpMkLst>
            <pc:docMk/>
            <pc:sldMk cId="1612950430" sldId="442"/>
            <ac:grpSpMk id="4" creationId="{9D745833-5EBA-45FE-89A6-387475F7AEE5}"/>
          </ac:grpSpMkLst>
        </pc:grpChg>
        <pc:grpChg chg="mod">
          <ac:chgData name="w cq" userId="e0736dbbc12f8425" providerId="LiveId" clId="{AE410DBD-BD70-4C6C-ABAA-F23870054423}" dt="2021-02-23T04:06:54.547" v="166" actId="1076"/>
          <ac:grpSpMkLst>
            <pc:docMk/>
            <pc:sldMk cId="1612950430" sldId="442"/>
            <ac:grpSpMk id="9" creationId="{A4E82AC9-5673-4CCD-9AF2-8FAD1E7B7566}"/>
          </ac:grpSpMkLst>
        </pc:grpChg>
      </pc:sldChg>
      <pc:sldChg chg="modSp mod">
        <pc:chgData name="w cq" userId="e0736dbbc12f8425" providerId="LiveId" clId="{AE410DBD-BD70-4C6C-ABAA-F23870054423}" dt="2021-02-25T03:50:20.848" v="2999" actId="20577"/>
        <pc:sldMkLst>
          <pc:docMk/>
          <pc:sldMk cId="2573046891" sldId="443"/>
        </pc:sldMkLst>
        <pc:spChg chg="mod">
          <ac:chgData name="w cq" userId="e0736dbbc12f8425" providerId="LiveId" clId="{AE410DBD-BD70-4C6C-ABAA-F23870054423}" dt="2021-02-25T03:50:20.848" v="2999" actId="20577"/>
          <ac:spMkLst>
            <pc:docMk/>
            <pc:sldMk cId="2573046891" sldId="443"/>
            <ac:spMk id="3" creationId="{5AA748D7-F421-471B-B184-48E4A93679A4}"/>
          </ac:spMkLst>
        </pc:spChg>
      </pc:sldChg>
      <pc:sldChg chg="modSp mod">
        <pc:chgData name="w cq" userId="e0736dbbc12f8425" providerId="LiveId" clId="{AE410DBD-BD70-4C6C-ABAA-F23870054423}" dt="2021-02-25T03:53:43.796" v="3025" actId="20577"/>
        <pc:sldMkLst>
          <pc:docMk/>
          <pc:sldMk cId="1518944868" sldId="444"/>
        </pc:sldMkLst>
        <pc:spChg chg="mod">
          <ac:chgData name="w cq" userId="e0736dbbc12f8425" providerId="LiveId" clId="{AE410DBD-BD70-4C6C-ABAA-F23870054423}" dt="2021-02-23T07:01:03.075" v="1284"/>
          <ac:spMkLst>
            <pc:docMk/>
            <pc:sldMk cId="1518944868" sldId="444"/>
            <ac:spMk id="4" creationId="{40B791E7-6790-41E7-80CD-AB6EB5822692}"/>
          </ac:spMkLst>
        </pc:spChg>
        <pc:spChg chg="mod">
          <ac:chgData name="w cq" userId="e0736dbbc12f8425" providerId="LiveId" clId="{AE410DBD-BD70-4C6C-ABAA-F23870054423}" dt="2021-02-25T03:53:43.796" v="3025" actId="20577"/>
          <ac:spMkLst>
            <pc:docMk/>
            <pc:sldMk cId="1518944868" sldId="444"/>
            <ac:spMk id="5" creationId="{0BF45ACD-311F-40A6-8509-E76B26CA2E62}"/>
          </ac:spMkLst>
        </pc:spChg>
      </pc:sldChg>
      <pc:sldChg chg="modSp mod">
        <pc:chgData name="w cq" userId="e0736dbbc12f8425" providerId="LiveId" clId="{AE410DBD-BD70-4C6C-ABAA-F23870054423}" dt="2021-02-25T03:50:07.007" v="2997" actId="14100"/>
        <pc:sldMkLst>
          <pc:docMk/>
          <pc:sldMk cId="499661731" sldId="446"/>
        </pc:sldMkLst>
        <pc:spChg chg="mod">
          <ac:chgData name="w cq" userId="e0736dbbc12f8425" providerId="LiveId" clId="{AE410DBD-BD70-4C6C-ABAA-F23870054423}" dt="2021-02-25T03:50:07.007" v="2997" actId="14100"/>
          <ac:spMkLst>
            <pc:docMk/>
            <pc:sldMk cId="499661731" sldId="446"/>
            <ac:spMk id="4" creationId="{EF1E92E9-A7DC-4557-8ED4-C7D2EA81C3B5}"/>
          </ac:spMkLst>
        </pc:spChg>
        <pc:spChg chg="mod">
          <ac:chgData name="w cq" userId="e0736dbbc12f8425" providerId="LiveId" clId="{AE410DBD-BD70-4C6C-ABAA-F23870054423}" dt="2021-02-25T03:50:07.007" v="2997" actId="14100"/>
          <ac:spMkLst>
            <pc:docMk/>
            <pc:sldMk cId="499661731" sldId="446"/>
            <ac:spMk id="5" creationId="{6FC621FA-17B9-47D3-8E15-3E17FB0E0C7A}"/>
          </ac:spMkLst>
        </pc:spChg>
      </pc:sldChg>
      <pc:sldChg chg="modSp mod">
        <pc:chgData name="w cq" userId="e0736dbbc12f8425" providerId="LiveId" clId="{AE410DBD-BD70-4C6C-ABAA-F23870054423}" dt="2021-02-23T05:25:45.327" v="220" actId="20577"/>
        <pc:sldMkLst>
          <pc:docMk/>
          <pc:sldMk cId="2598292877" sldId="447"/>
        </pc:sldMkLst>
        <pc:spChg chg="mod">
          <ac:chgData name="w cq" userId="e0736dbbc12f8425" providerId="LiveId" clId="{AE410DBD-BD70-4C6C-ABAA-F23870054423}" dt="2021-02-23T05:25:45.327" v="220" actId="20577"/>
          <ac:spMkLst>
            <pc:docMk/>
            <pc:sldMk cId="2598292877" sldId="447"/>
            <ac:spMk id="3" creationId="{19474446-2314-4112-A79D-1224A30C2D41}"/>
          </ac:spMkLst>
        </pc:spChg>
      </pc:sldChg>
      <pc:sldChg chg="addSp modSp mod">
        <pc:chgData name="w cq" userId="e0736dbbc12f8425" providerId="LiveId" clId="{AE410DBD-BD70-4C6C-ABAA-F23870054423}" dt="2021-02-23T06:11:04.893" v="787" actId="1035"/>
        <pc:sldMkLst>
          <pc:docMk/>
          <pc:sldMk cId="601513814" sldId="448"/>
        </pc:sldMkLst>
        <pc:spChg chg="mod">
          <ac:chgData name="w cq" userId="e0736dbbc12f8425" providerId="LiveId" clId="{AE410DBD-BD70-4C6C-ABAA-F23870054423}" dt="2021-02-23T05:27:15.264" v="233" actId="20577"/>
          <ac:spMkLst>
            <pc:docMk/>
            <pc:sldMk cId="601513814" sldId="448"/>
            <ac:spMk id="3" creationId="{1BC04369-8272-4565-9EED-C1B5F4AF7B2D}"/>
          </ac:spMkLst>
        </pc:spChg>
        <pc:graphicFrameChg chg="mod modGraphic">
          <ac:chgData name="w cq" userId="e0736dbbc12f8425" providerId="LiveId" clId="{AE410DBD-BD70-4C6C-ABAA-F23870054423}" dt="2021-02-23T06:11:04.893" v="787" actId="1035"/>
          <ac:graphicFrameMkLst>
            <pc:docMk/>
            <pc:sldMk cId="601513814" sldId="448"/>
            <ac:graphicFrameMk id="4" creationId="{0558B046-0354-494A-B0CA-8D334814E1E9}"/>
          </ac:graphicFrameMkLst>
        </pc:graphicFrameChg>
        <pc:graphicFrameChg chg="add mod modGraphic">
          <ac:chgData name="w cq" userId="e0736dbbc12f8425" providerId="LiveId" clId="{AE410DBD-BD70-4C6C-ABAA-F23870054423}" dt="2021-02-23T05:32:55.037" v="335" actId="1076"/>
          <ac:graphicFrameMkLst>
            <pc:docMk/>
            <pc:sldMk cId="601513814" sldId="448"/>
            <ac:graphicFrameMk id="5" creationId="{9DAACEDA-F12D-4B0D-B078-3B8B98F413FA}"/>
          </ac:graphicFrameMkLst>
        </pc:graphicFrameChg>
      </pc:sldChg>
      <pc:sldChg chg="addSp modSp mod">
        <pc:chgData name="w cq" userId="e0736dbbc12f8425" providerId="LiveId" clId="{AE410DBD-BD70-4C6C-ABAA-F23870054423}" dt="2021-02-23T05:39:04.996" v="447" actId="1035"/>
        <pc:sldMkLst>
          <pc:docMk/>
          <pc:sldMk cId="1973487083" sldId="449"/>
        </pc:sldMkLst>
        <pc:spChg chg="mod">
          <ac:chgData name="w cq" userId="e0736dbbc12f8425" providerId="LiveId" clId="{AE410DBD-BD70-4C6C-ABAA-F23870054423}" dt="2021-02-23T05:37:54.403" v="431" actId="20577"/>
          <ac:spMkLst>
            <pc:docMk/>
            <pc:sldMk cId="1973487083" sldId="449"/>
            <ac:spMk id="3" creationId="{7F188711-D9C8-4C09-9EF0-BF74BBD15BA4}"/>
          </ac:spMkLst>
        </pc:spChg>
        <pc:graphicFrameChg chg="add mod modGraphic">
          <ac:chgData name="w cq" userId="e0736dbbc12f8425" providerId="LiveId" clId="{AE410DBD-BD70-4C6C-ABAA-F23870054423}" dt="2021-02-23T05:39:04.996" v="447" actId="1035"/>
          <ac:graphicFrameMkLst>
            <pc:docMk/>
            <pc:sldMk cId="1973487083" sldId="449"/>
            <ac:graphicFrameMk id="4" creationId="{98E8F77F-D282-4EFD-8587-9C5CFB48D524}"/>
          </ac:graphicFrameMkLst>
        </pc:graphicFrameChg>
      </pc:sldChg>
      <pc:sldChg chg="addSp delSp modSp mod ord">
        <pc:chgData name="w cq" userId="e0736dbbc12f8425" providerId="LiveId" clId="{AE410DBD-BD70-4C6C-ABAA-F23870054423}" dt="2021-02-23T05:56:30.026" v="522" actId="20577"/>
        <pc:sldMkLst>
          <pc:docMk/>
          <pc:sldMk cId="2378298935" sldId="450"/>
        </pc:sldMkLst>
        <pc:spChg chg="mod">
          <ac:chgData name="w cq" userId="e0736dbbc12f8425" providerId="LiveId" clId="{AE410DBD-BD70-4C6C-ABAA-F23870054423}" dt="2021-02-23T05:43:36.860" v="467" actId="20577"/>
          <ac:spMkLst>
            <pc:docMk/>
            <pc:sldMk cId="2378298935" sldId="450"/>
            <ac:spMk id="3" creationId="{20F84D1E-A1D8-47BE-914E-5F27A2D418DD}"/>
          </ac:spMkLst>
        </pc:spChg>
        <pc:spChg chg="mod topLvl">
          <ac:chgData name="w cq" userId="e0736dbbc12f8425" providerId="LiveId" clId="{AE410DBD-BD70-4C6C-ABAA-F23870054423}" dt="2021-02-23T05:56:24.577" v="520" actId="1037"/>
          <ac:spMkLst>
            <pc:docMk/>
            <pc:sldMk cId="2378298935" sldId="450"/>
            <ac:spMk id="5" creationId="{AAD2B8BA-C7E5-4A30-99F3-7E17BDC4EB07}"/>
          </ac:spMkLst>
        </pc:spChg>
        <pc:spChg chg="mod topLvl">
          <ac:chgData name="w cq" userId="e0736dbbc12f8425" providerId="LiveId" clId="{AE410DBD-BD70-4C6C-ABAA-F23870054423}" dt="2021-02-23T05:56:24.577" v="520" actId="1037"/>
          <ac:spMkLst>
            <pc:docMk/>
            <pc:sldMk cId="2378298935" sldId="450"/>
            <ac:spMk id="8" creationId="{15FBC719-E430-4560-84BA-B02E4D6A665B}"/>
          </ac:spMkLst>
        </pc:spChg>
        <pc:spChg chg="mod topLvl">
          <ac:chgData name="w cq" userId="e0736dbbc12f8425" providerId="LiveId" clId="{AE410DBD-BD70-4C6C-ABAA-F23870054423}" dt="2021-02-23T05:56:24.577" v="520" actId="1037"/>
          <ac:spMkLst>
            <pc:docMk/>
            <pc:sldMk cId="2378298935" sldId="450"/>
            <ac:spMk id="9" creationId="{84161A6F-0B52-4E09-8CE2-B8AE7127BC82}"/>
          </ac:spMkLst>
        </pc:spChg>
        <pc:spChg chg="mod topLvl">
          <ac:chgData name="w cq" userId="e0736dbbc12f8425" providerId="LiveId" clId="{AE410DBD-BD70-4C6C-ABAA-F23870054423}" dt="2021-02-23T05:56:24.577" v="520" actId="1037"/>
          <ac:spMkLst>
            <pc:docMk/>
            <pc:sldMk cId="2378298935" sldId="450"/>
            <ac:spMk id="10" creationId="{B779254B-4422-46BC-845B-76472B7EF3AF}"/>
          </ac:spMkLst>
        </pc:spChg>
        <pc:spChg chg="mod topLvl">
          <ac:chgData name="w cq" userId="e0736dbbc12f8425" providerId="LiveId" clId="{AE410DBD-BD70-4C6C-ABAA-F23870054423}" dt="2021-02-23T05:56:24.577" v="520" actId="1037"/>
          <ac:spMkLst>
            <pc:docMk/>
            <pc:sldMk cId="2378298935" sldId="450"/>
            <ac:spMk id="11" creationId="{09C6F3A1-4B56-42D8-990A-4CF13C9E8EC8}"/>
          </ac:spMkLst>
        </pc:spChg>
        <pc:spChg chg="mod topLvl">
          <ac:chgData name="w cq" userId="e0736dbbc12f8425" providerId="LiveId" clId="{AE410DBD-BD70-4C6C-ABAA-F23870054423}" dt="2021-02-23T05:56:24.577" v="520" actId="1037"/>
          <ac:spMkLst>
            <pc:docMk/>
            <pc:sldMk cId="2378298935" sldId="450"/>
            <ac:spMk id="12" creationId="{481D550D-62F9-4244-A8F2-BFF899B3BF0B}"/>
          </ac:spMkLst>
        </pc:spChg>
        <pc:spChg chg="mod topLvl">
          <ac:chgData name="w cq" userId="e0736dbbc12f8425" providerId="LiveId" clId="{AE410DBD-BD70-4C6C-ABAA-F23870054423}" dt="2021-02-23T05:56:24.577" v="520" actId="1037"/>
          <ac:spMkLst>
            <pc:docMk/>
            <pc:sldMk cId="2378298935" sldId="450"/>
            <ac:spMk id="14" creationId="{31109508-F134-4A30-BCE5-EAAFDDFE5CA0}"/>
          </ac:spMkLst>
        </pc:spChg>
        <pc:spChg chg="mod">
          <ac:chgData name="w cq" userId="e0736dbbc12f8425" providerId="LiveId" clId="{AE410DBD-BD70-4C6C-ABAA-F23870054423}" dt="2021-02-23T05:56:30.026" v="522" actId="20577"/>
          <ac:spMkLst>
            <pc:docMk/>
            <pc:sldMk cId="2378298935" sldId="450"/>
            <ac:spMk id="38" creationId="{C872C63D-790E-4E71-AE54-0A1606A974E4}"/>
          </ac:spMkLst>
        </pc:spChg>
        <pc:grpChg chg="add del mod">
          <ac:chgData name="w cq" userId="e0736dbbc12f8425" providerId="LiveId" clId="{AE410DBD-BD70-4C6C-ABAA-F23870054423}" dt="2021-02-23T05:54:55.957" v="480" actId="165"/>
          <ac:grpSpMkLst>
            <pc:docMk/>
            <pc:sldMk cId="2378298935" sldId="450"/>
            <ac:grpSpMk id="6" creationId="{F69D2248-64DE-40B5-9770-8C5C2298A996}"/>
          </ac:grpSpMkLst>
        </pc:grpChg>
        <pc:graphicFrameChg chg="mod modGraphic">
          <ac:chgData name="w cq" userId="e0736dbbc12f8425" providerId="LiveId" clId="{AE410DBD-BD70-4C6C-ABAA-F23870054423}" dt="2021-02-23T05:56:24.577" v="520" actId="1037"/>
          <ac:graphicFrameMkLst>
            <pc:docMk/>
            <pc:sldMk cId="2378298935" sldId="450"/>
            <ac:graphicFrameMk id="4" creationId="{80DB7FE8-3AF5-4374-9E51-882CECC3E90F}"/>
          </ac:graphicFrameMkLst>
        </pc:graphicFrameChg>
        <pc:cxnChg chg="mod topLvl">
          <ac:chgData name="w cq" userId="e0736dbbc12f8425" providerId="LiveId" clId="{AE410DBD-BD70-4C6C-ABAA-F23870054423}" dt="2021-02-23T05:56:24.577" v="520" actId="1037"/>
          <ac:cxnSpMkLst>
            <pc:docMk/>
            <pc:sldMk cId="2378298935" sldId="450"/>
            <ac:cxnSpMk id="18" creationId="{B54415F2-DCBE-4BD6-813D-EF171FFC38CC}"/>
          </ac:cxnSpMkLst>
        </pc:cxnChg>
        <pc:cxnChg chg="mod topLvl">
          <ac:chgData name="w cq" userId="e0736dbbc12f8425" providerId="LiveId" clId="{AE410DBD-BD70-4C6C-ABAA-F23870054423}" dt="2021-02-23T05:56:24.577" v="520" actId="1037"/>
          <ac:cxnSpMkLst>
            <pc:docMk/>
            <pc:sldMk cId="2378298935" sldId="450"/>
            <ac:cxnSpMk id="19" creationId="{95138E5C-FA40-4AF1-8FCC-3FF9AB6A0355}"/>
          </ac:cxnSpMkLst>
        </pc:cxnChg>
        <pc:cxnChg chg="mod topLvl">
          <ac:chgData name="w cq" userId="e0736dbbc12f8425" providerId="LiveId" clId="{AE410DBD-BD70-4C6C-ABAA-F23870054423}" dt="2021-02-23T05:56:24.577" v="520" actId="1037"/>
          <ac:cxnSpMkLst>
            <pc:docMk/>
            <pc:sldMk cId="2378298935" sldId="450"/>
            <ac:cxnSpMk id="20" creationId="{D276253E-F8CB-4EE0-93EA-92FB68C45569}"/>
          </ac:cxnSpMkLst>
        </pc:cxnChg>
        <pc:cxnChg chg="mod topLvl">
          <ac:chgData name="w cq" userId="e0736dbbc12f8425" providerId="LiveId" clId="{AE410DBD-BD70-4C6C-ABAA-F23870054423}" dt="2021-02-23T05:56:24.577" v="520" actId="1037"/>
          <ac:cxnSpMkLst>
            <pc:docMk/>
            <pc:sldMk cId="2378298935" sldId="450"/>
            <ac:cxnSpMk id="21" creationId="{289E37F5-16D9-4F0F-9639-284129BD43DF}"/>
          </ac:cxnSpMkLst>
        </pc:cxnChg>
        <pc:cxnChg chg="mod topLvl">
          <ac:chgData name="w cq" userId="e0736dbbc12f8425" providerId="LiveId" clId="{AE410DBD-BD70-4C6C-ABAA-F23870054423}" dt="2021-02-23T05:56:24.577" v="520" actId="1037"/>
          <ac:cxnSpMkLst>
            <pc:docMk/>
            <pc:sldMk cId="2378298935" sldId="450"/>
            <ac:cxnSpMk id="25" creationId="{B0C945EC-E73C-443F-AA36-7970D2919CC3}"/>
          </ac:cxnSpMkLst>
        </pc:cxnChg>
        <pc:cxnChg chg="mod topLvl">
          <ac:chgData name="w cq" userId="e0736dbbc12f8425" providerId="LiveId" clId="{AE410DBD-BD70-4C6C-ABAA-F23870054423}" dt="2021-02-23T05:56:24.577" v="520" actId="1037"/>
          <ac:cxnSpMkLst>
            <pc:docMk/>
            <pc:sldMk cId="2378298935" sldId="450"/>
            <ac:cxnSpMk id="26" creationId="{15FCC191-FEC2-452F-A5D2-BC97FA4871C2}"/>
          </ac:cxnSpMkLst>
        </pc:cxnChg>
        <pc:cxnChg chg="mod topLvl">
          <ac:chgData name="w cq" userId="e0736dbbc12f8425" providerId="LiveId" clId="{AE410DBD-BD70-4C6C-ABAA-F23870054423}" dt="2021-02-23T05:56:24.577" v="520" actId="1037"/>
          <ac:cxnSpMkLst>
            <pc:docMk/>
            <pc:sldMk cId="2378298935" sldId="450"/>
            <ac:cxnSpMk id="27" creationId="{E958A0F0-982E-4337-86ED-5FC3E6B2FFAB}"/>
          </ac:cxnSpMkLst>
        </pc:cxnChg>
      </pc:sldChg>
      <pc:sldChg chg="modSp mod">
        <pc:chgData name="w cq" userId="e0736dbbc12f8425" providerId="LiveId" clId="{AE410DBD-BD70-4C6C-ABAA-F23870054423}" dt="2021-02-25T03:49:57.751" v="2996" actId="20577"/>
        <pc:sldMkLst>
          <pc:docMk/>
          <pc:sldMk cId="850382557" sldId="451"/>
        </pc:sldMkLst>
        <pc:spChg chg="mod">
          <ac:chgData name="w cq" userId="e0736dbbc12f8425" providerId="LiveId" clId="{AE410DBD-BD70-4C6C-ABAA-F23870054423}" dt="2021-02-25T03:49:52.378" v="2990" actId="20577"/>
          <ac:spMkLst>
            <pc:docMk/>
            <pc:sldMk cId="850382557" sldId="451"/>
            <ac:spMk id="2" creationId="{9FB90826-CD5F-47F0-8A73-1252E79CD6FC}"/>
          </ac:spMkLst>
        </pc:spChg>
        <pc:spChg chg="mod">
          <ac:chgData name="w cq" userId="e0736dbbc12f8425" providerId="LiveId" clId="{AE410DBD-BD70-4C6C-ABAA-F23870054423}" dt="2021-02-25T03:49:57.751" v="2996" actId="20577"/>
          <ac:spMkLst>
            <pc:docMk/>
            <pc:sldMk cId="850382557" sldId="451"/>
            <ac:spMk id="3" creationId="{2F1D1BEA-1EFE-4842-B767-B979C45B2BE9}"/>
          </ac:spMkLst>
        </pc:spChg>
      </pc:sldChg>
      <pc:sldChg chg="addSp modSp mod">
        <pc:chgData name="w cq" userId="e0736dbbc12f8425" providerId="LiveId" clId="{AE410DBD-BD70-4C6C-ABAA-F23870054423}" dt="2021-02-23T06:11:19.805" v="791" actId="1036"/>
        <pc:sldMkLst>
          <pc:docMk/>
          <pc:sldMk cId="3094219763" sldId="452"/>
        </pc:sldMkLst>
        <pc:spChg chg="mod">
          <ac:chgData name="w cq" userId="e0736dbbc12f8425" providerId="LiveId" clId="{AE410DBD-BD70-4C6C-ABAA-F23870054423}" dt="2021-02-23T06:01:12.260" v="618"/>
          <ac:spMkLst>
            <pc:docMk/>
            <pc:sldMk cId="3094219763" sldId="452"/>
            <ac:spMk id="3" creationId="{3956A0E6-A74B-46AF-86B1-640B29B9DFC7}"/>
          </ac:spMkLst>
        </pc:spChg>
        <pc:spChg chg="mod">
          <ac:chgData name="w cq" userId="e0736dbbc12f8425" providerId="LiveId" clId="{AE410DBD-BD70-4C6C-ABAA-F23870054423}" dt="2021-02-23T06:08:33.653" v="747" actId="1038"/>
          <ac:spMkLst>
            <pc:docMk/>
            <pc:sldMk cId="3094219763" sldId="452"/>
            <ac:spMk id="6" creationId="{4233C0AE-7C51-4666-98F8-1EDEC68A37F7}"/>
          </ac:spMkLst>
        </pc:spChg>
        <pc:spChg chg="mod">
          <ac:chgData name="w cq" userId="e0736dbbc12f8425" providerId="LiveId" clId="{AE410DBD-BD70-4C6C-ABAA-F23870054423}" dt="2021-02-23T06:04:05.271" v="713" actId="1036"/>
          <ac:spMkLst>
            <pc:docMk/>
            <pc:sldMk cId="3094219763" sldId="452"/>
            <ac:spMk id="7" creationId="{B17A3580-C683-47D3-AA9F-EEAFA426FB4F}"/>
          </ac:spMkLst>
        </pc:spChg>
        <pc:spChg chg="mod">
          <ac:chgData name="w cq" userId="e0736dbbc12f8425" providerId="LiveId" clId="{AE410DBD-BD70-4C6C-ABAA-F23870054423}" dt="2021-02-23T06:08:47.485" v="748" actId="1076"/>
          <ac:spMkLst>
            <pc:docMk/>
            <pc:sldMk cId="3094219763" sldId="452"/>
            <ac:spMk id="8" creationId="{D6AB8AEB-F338-4962-9567-AF4D3541ACBB}"/>
          </ac:spMkLst>
        </pc:spChg>
        <pc:spChg chg="mod">
          <ac:chgData name="w cq" userId="e0736dbbc12f8425" providerId="LiveId" clId="{AE410DBD-BD70-4C6C-ABAA-F23870054423}" dt="2021-02-23T06:04:05.271" v="713" actId="1036"/>
          <ac:spMkLst>
            <pc:docMk/>
            <pc:sldMk cId="3094219763" sldId="452"/>
            <ac:spMk id="9" creationId="{90E4F79A-47CD-4E02-9A53-5EB15F99B9B0}"/>
          </ac:spMkLst>
        </pc:spChg>
        <pc:graphicFrameChg chg="mod modGraphic">
          <ac:chgData name="w cq" userId="e0736dbbc12f8425" providerId="LiveId" clId="{AE410DBD-BD70-4C6C-ABAA-F23870054423}" dt="2021-02-23T06:09:46.970" v="781" actId="255"/>
          <ac:graphicFrameMkLst>
            <pc:docMk/>
            <pc:sldMk cId="3094219763" sldId="452"/>
            <ac:graphicFrameMk id="4" creationId="{64B591CB-21F8-44FF-84FC-1CD39F97C192}"/>
          </ac:graphicFrameMkLst>
        </pc:graphicFrameChg>
        <pc:graphicFrameChg chg="add mod modGraphic">
          <ac:chgData name="w cq" userId="e0736dbbc12f8425" providerId="LiveId" clId="{AE410DBD-BD70-4C6C-ABAA-F23870054423}" dt="2021-02-23T06:11:19.805" v="791" actId="1036"/>
          <ac:graphicFrameMkLst>
            <pc:docMk/>
            <pc:sldMk cId="3094219763" sldId="452"/>
            <ac:graphicFrameMk id="10" creationId="{8A16FC35-B2D1-4008-A910-622DDCDE96A9}"/>
          </ac:graphicFrameMkLst>
        </pc:graphicFrameChg>
      </pc:sldChg>
      <pc:sldChg chg="del">
        <pc:chgData name="w cq" userId="e0736dbbc12f8425" providerId="LiveId" clId="{AE410DBD-BD70-4C6C-ABAA-F23870054423}" dt="2021-02-23T06:11:55.580" v="792" actId="47"/>
        <pc:sldMkLst>
          <pc:docMk/>
          <pc:sldMk cId="2808563851" sldId="453"/>
        </pc:sldMkLst>
      </pc:sldChg>
      <pc:sldChg chg="addSp modSp mod">
        <pc:chgData name="w cq" userId="e0736dbbc12f8425" providerId="LiveId" clId="{AE410DBD-BD70-4C6C-ABAA-F23870054423}" dt="2021-02-23T06:32:07.482" v="1136" actId="20577"/>
        <pc:sldMkLst>
          <pc:docMk/>
          <pc:sldMk cId="340175794" sldId="454"/>
        </pc:sldMkLst>
        <pc:spChg chg="mod">
          <ac:chgData name="w cq" userId="e0736dbbc12f8425" providerId="LiveId" clId="{AE410DBD-BD70-4C6C-ABAA-F23870054423}" dt="2021-02-23T06:32:07.482" v="1136" actId="20577"/>
          <ac:spMkLst>
            <pc:docMk/>
            <pc:sldMk cId="340175794" sldId="454"/>
            <ac:spMk id="3" creationId="{054B5305-D0E8-4A1E-83C5-3878E044E848}"/>
          </ac:spMkLst>
        </pc:spChg>
        <pc:spChg chg="mod">
          <ac:chgData name="w cq" userId="e0736dbbc12f8425" providerId="LiveId" clId="{AE410DBD-BD70-4C6C-ABAA-F23870054423}" dt="2021-02-23T06:31:07.092" v="1088" actId="1035"/>
          <ac:spMkLst>
            <pc:docMk/>
            <pc:sldMk cId="340175794" sldId="454"/>
            <ac:spMk id="4" creationId="{93E4F010-6AC9-4DEC-895A-BAAC8A2561B4}"/>
          </ac:spMkLst>
        </pc:spChg>
        <pc:graphicFrameChg chg="add mod modGraphic">
          <ac:chgData name="w cq" userId="e0736dbbc12f8425" providerId="LiveId" clId="{AE410DBD-BD70-4C6C-ABAA-F23870054423}" dt="2021-02-23T06:31:02.070" v="1053" actId="1036"/>
          <ac:graphicFrameMkLst>
            <pc:docMk/>
            <pc:sldMk cId="340175794" sldId="454"/>
            <ac:graphicFrameMk id="5" creationId="{455CFB78-19E0-4EAE-AA4A-5DA5B0860615}"/>
          </ac:graphicFrameMkLst>
        </pc:graphicFrameChg>
      </pc:sldChg>
      <pc:sldChg chg="addSp delSp modSp mod">
        <pc:chgData name="w cq" userId="e0736dbbc12f8425" providerId="LiveId" clId="{AE410DBD-BD70-4C6C-ABAA-F23870054423}" dt="2021-02-23T07:00:38.085" v="1270" actId="20577"/>
        <pc:sldMkLst>
          <pc:docMk/>
          <pc:sldMk cId="2559421281" sldId="455"/>
        </pc:sldMkLst>
        <pc:spChg chg="mod">
          <ac:chgData name="w cq" userId="e0736dbbc12f8425" providerId="LiveId" clId="{AE410DBD-BD70-4C6C-ABAA-F23870054423}" dt="2021-02-23T07:00:38.085" v="1270" actId="20577"/>
          <ac:spMkLst>
            <pc:docMk/>
            <pc:sldMk cId="2559421281" sldId="455"/>
            <ac:spMk id="3" creationId="{8087E622-6860-4E36-A95E-7BFC316B5554}"/>
          </ac:spMkLst>
        </pc:spChg>
        <pc:spChg chg="del">
          <ac:chgData name="w cq" userId="e0736dbbc12f8425" providerId="LiveId" clId="{AE410DBD-BD70-4C6C-ABAA-F23870054423}" dt="2021-02-23T06:37:35.934" v="1149" actId="478"/>
          <ac:spMkLst>
            <pc:docMk/>
            <pc:sldMk cId="2559421281" sldId="455"/>
            <ac:spMk id="4" creationId="{4E422582-DC08-46A2-AB4C-BE4D5438B6B3}"/>
          </ac:spMkLst>
        </pc:spChg>
        <pc:spChg chg="del">
          <ac:chgData name="w cq" userId="e0736dbbc12f8425" providerId="LiveId" clId="{AE410DBD-BD70-4C6C-ABAA-F23870054423}" dt="2021-02-23T06:37:20.006" v="1137" actId="478"/>
          <ac:spMkLst>
            <pc:docMk/>
            <pc:sldMk cId="2559421281" sldId="455"/>
            <ac:spMk id="5" creationId="{C64C4DD3-1458-49B8-B02E-693DF9B17855}"/>
          </ac:spMkLst>
        </pc:spChg>
        <pc:spChg chg="add mod">
          <ac:chgData name="w cq" userId="e0736dbbc12f8425" providerId="LiveId" clId="{AE410DBD-BD70-4C6C-ABAA-F23870054423}" dt="2021-02-23T06:59:34.575" v="1266" actId="1035"/>
          <ac:spMkLst>
            <pc:docMk/>
            <pc:sldMk cId="2559421281" sldId="455"/>
            <ac:spMk id="6" creationId="{59F817A2-2811-4C5F-BB38-3D2896CD5EFB}"/>
          </ac:spMkLst>
        </pc:spChg>
        <pc:spChg chg="add mod">
          <ac:chgData name="w cq" userId="e0736dbbc12f8425" providerId="LiveId" clId="{AE410DBD-BD70-4C6C-ABAA-F23870054423}" dt="2021-02-23T06:59:34.575" v="1266" actId="1035"/>
          <ac:spMkLst>
            <pc:docMk/>
            <pc:sldMk cId="2559421281" sldId="455"/>
            <ac:spMk id="7" creationId="{683FA4FC-7BD8-47C8-974D-32EEE9FE0B15}"/>
          </ac:spMkLst>
        </pc:spChg>
      </pc:sldChg>
      <pc:sldChg chg="addSp delSp modSp mod">
        <pc:chgData name="w cq" userId="e0736dbbc12f8425" providerId="LiveId" clId="{AE410DBD-BD70-4C6C-ABAA-F23870054423}" dt="2021-02-23T07:27:01.721" v="1490" actId="14100"/>
        <pc:sldMkLst>
          <pc:docMk/>
          <pc:sldMk cId="3152221305" sldId="456"/>
        </pc:sldMkLst>
        <pc:spChg chg="mod">
          <ac:chgData name="w cq" userId="e0736dbbc12f8425" providerId="LiveId" clId="{AE410DBD-BD70-4C6C-ABAA-F23870054423}" dt="2021-02-23T07:26:55.750" v="1488"/>
          <ac:spMkLst>
            <pc:docMk/>
            <pc:sldMk cId="3152221305" sldId="456"/>
            <ac:spMk id="3" creationId="{591B5D36-295D-4629-8881-3A5E17FB426F}"/>
          </ac:spMkLst>
        </pc:spChg>
        <pc:spChg chg="add mod">
          <ac:chgData name="w cq" userId="e0736dbbc12f8425" providerId="LiveId" clId="{AE410DBD-BD70-4C6C-ABAA-F23870054423}" dt="2021-02-23T07:27:01.721" v="1490" actId="14100"/>
          <ac:spMkLst>
            <pc:docMk/>
            <pc:sldMk cId="3152221305" sldId="456"/>
            <ac:spMk id="4" creationId="{B4B367C6-8497-423C-8025-974B5DE7BCE7}"/>
          </ac:spMkLst>
        </pc:spChg>
        <pc:spChg chg="add del mod">
          <ac:chgData name="w cq" userId="e0736dbbc12f8425" providerId="LiveId" clId="{AE410DBD-BD70-4C6C-ABAA-F23870054423}" dt="2021-02-23T07:25:15.226" v="1438" actId="478"/>
          <ac:spMkLst>
            <pc:docMk/>
            <pc:sldMk cId="3152221305" sldId="456"/>
            <ac:spMk id="5" creationId="{0B5308A5-2B89-4111-AD72-CBC677BF4778}"/>
          </ac:spMkLst>
        </pc:spChg>
        <pc:spChg chg="add mod">
          <ac:chgData name="w cq" userId="e0736dbbc12f8425" providerId="LiveId" clId="{AE410DBD-BD70-4C6C-ABAA-F23870054423}" dt="2021-02-23T07:25:33.884" v="1458" actId="1076"/>
          <ac:spMkLst>
            <pc:docMk/>
            <pc:sldMk cId="3152221305" sldId="456"/>
            <ac:spMk id="6" creationId="{750115BD-ACD1-449A-85A0-F6A5467DC523}"/>
          </ac:spMkLst>
        </pc:spChg>
        <pc:spChg chg="add mod">
          <ac:chgData name="w cq" userId="e0736dbbc12f8425" providerId="LiveId" clId="{AE410DBD-BD70-4C6C-ABAA-F23870054423}" dt="2021-02-23T07:25:20.157" v="1441" actId="14100"/>
          <ac:spMkLst>
            <pc:docMk/>
            <pc:sldMk cId="3152221305" sldId="456"/>
            <ac:spMk id="7" creationId="{2B3086F8-B608-43FA-9BF0-805627D9005B}"/>
          </ac:spMkLst>
        </pc:spChg>
        <pc:cxnChg chg="add mod">
          <ac:chgData name="w cq" userId="e0736dbbc12f8425" providerId="LiveId" clId="{AE410DBD-BD70-4C6C-ABAA-F23870054423}" dt="2021-02-23T07:26:30.978" v="1467" actId="553"/>
          <ac:cxnSpMkLst>
            <pc:docMk/>
            <pc:sldMk cId="3152221305" sldId="456"/>
            <ac:cxnSpMk id="8" creationId="{FF48322F-8730-4C31-AA7A-433FB6B1DFE8}"/>
          </ac:cxnSpMkLst>
        </pc:cxnChg>
        <pc:cxnChg chg="add mod">
          <ac:chgData name="w cq" userId="e0736dbbc12f8425" providerId="LiveId" clId="{AE410DBD-BD70-4C6C-ABAA-F23870054423}" dt="2021-02-23T07:26:33.341" v="1468" actId="465"/>
          <ac:cxnSpMkLst>
            <pc:docMk/>
            <pc:sldMk cId="3152221305" sldId="456"/>
            <ac:cxnSpMk id="9" creationId="{1993BA03-52C2-47BD-A34B-2C6DFAEFB4DE}"/>
          </ac:cxnSpMkLst>
        </pc:cxnChg>
        <pc:cxnChg chg="add mod">
          <ac:chgData name="w cq" userId="e0736dbbc12f8425" providerId="LiveId" clId="{AE410DBD-BD70-4C6C-ABAA-F23870054423}" dt="2021-02-23T07:26:33.341" v="1468" actId="465"/>
          <ac:cxnSpMkLst>
            <pc:docMk/>
            <pc:sldMk cId="3152221305" sldId="456"/>
            <ac:cxnSpMk id="10" creationId="{2ABF6359-3458-48C1-937E-7A5D9F8B63D3}"/>
          </ac:cxnSpMkLst>
        </pc:cxnChg>
        <pc:cxnChg chg="add mod">
          <ac:chgData name="w cq" userId="e0736dbbc12f8425" providerId="LiveId" clId="{AE410DBD-BD70-4C6C-ABAA-F23870054423}" dt="2021-02-23T07:26:30.978" v="1467" actId="553"/>
          <ac:cxnSpMkLst>
            <pc:docMk/>
            <pc:sldMk cId="3152221305" sldId="456"/>
            <ac:cxnSpMk id="11" creationId="{5EABA6C0-59C2-4B33-9299-D7FECBC585AC}"/>
          </ac:cxnSpMkLst>
        </pc:cxnChg>
      </pc:sldChg>
      <pc:sldChg chg="addSp delSp modSp mod">
        <pc:chgData name="w cq" userId="e0736dbbc12f8425" providerId="LiveId" clId="{AE410DBD-BD70-4C6C-ABAA-F23870054423}" dt="2021-02-23T07:02:17.562" v="1350" actId="20577"/>
        <pc:sldMkLst>
          <pc:docMk/>
          <pc:sldMk cId="2098622111" sldId="458"/>
        </pc:sldMkLst>
        <pc:spChg chg="mod">
          <ac:chgData name="w cq" userId="e0736dbbc12f8425" providerId="LiveId" clId="{AE410DBD-BD70-4C6C-ABAA-F23870054423}" dt="2021-02-23T07:01:55.397" v="1345"/>
          <ac:spMkLst>
            <pc:docMk/>
            <pc:sldMk cId="2098622111" sldId="458"/>
            <ac:spMk id="4" creationId="{40B791E7-6790-41E7-80CD-AB6EB5822692}"/>
          </ac:spMkLst>
        </pc:spChg>
        <pc:spChg chg="del">
          <ac:chgData name="w cq" userId="e0736dbbc12f8425" providerId="LiveId" clId="{AE410DBD-BD70-4C6C-ABAA-F23870054423}" dt="2021-02-23T07:01:08.116" v="1285" actId="478"/>
          <ac:spMkLst>
            <pc:docMk/>
            <pc:sldMk cId="2098622111" sldId="458"/>
            <ac:spMk id="5" creationId="{0BF45ACD-311F-40A6-8509-E76B26CA2E62}"/>
          </ac:spMkLst>
        </pc:spChg>
        <pc:spChg chg="add mod">
          <ac:chgData name="w cq" userId="e0736dbbc12f8425" providerId="LiveId" clId="{AE410DBD-BD70-4C6C-ABAA-F23870054423}" dt="2021-02-23T07:02:17.562" v="1350" actId="20577"/>
          <ac:spMkLst>
            <pc:docMk/>
            <pc:sldMk cId="2098622111" sldId="458"/>
            <ac:spMk id="6" creationId="{0AF2D936-FFCC-45E4-83D6-BF0C5243657D}"/>
          </ac:spMkLst>
        </pc:spChg>
      </pc:sldChg>
      <pc:sldChg chg="modSp mod">
        <pc:chgData name="w cq" userId="e0736dbbc12f8425" providerId="LiveId" clId="{AE410DBD-BD70-4C6C-ABAA-F23870054423}" dt="2021-02-23T07:52:47.837" v="1897" actId="20577"/>
        <pc:sldMkLst>
          <pc:docMk/>
          <pc:sldMk cId="1670482490" sldId="459"/>
        </pc:sldMkLst>
        <pc:spChg chg="mod">
          <ac:chgData name="w cq" userId="e0736dbbc12f8425" providerId="LiveId" clId="{AE410DBD-BD70-4C6C-ABAA-F23870054423}" dt="2021-02-23T07:52:47.837" v="1897" actId="20577"/>
          <ac:spMkLst>
            <pc:docMk/>
            <pc:sldMk cId="1670482490" sldId="459"/>
            <ac:spMk id="3" creationId="{297D903F-9692-49BC-AB92-DAD01254E084}"/>
          </ac:spMkLst>
        </pc:spChg>
      </pc:sldChg>
      <pc:sldChg chg="addSp modSp mod">
        <pc:chgData name="w cq" userId="e0736dbbc12f8425" providerId="LiveId" clId="{AE410DBD-BD70-4C6C-ABAA-F23870054423}" dt="2021-02-23T08:10:07.501" v="2165" actId="1076"/>
        <pc:sldMkLst>
          <pc:docMk/>
          <pc:sldMk cId="3472667965" sldId="460"/>
        </pc:sldMkLst>
        <pc:spChg chg="mod">
          <ac:chgData name="w cq" userId="e0736dbbc12f8425" providerId="LiveId" clId="{AE410DBD-BD70-4C6C-ABAA-F23870054423}" dt="2021-02-23T08:10:01.580" v="2164" actId="207"/>
          <ac:spMkLst>
            <pc:docMk/>
            <pc:sldMk cId="3472667965" sldId="460"/>
            <ac:spMk id="3" creationId="{853FB3C7-69FB-4A19-A84F-5B485895255D}"/>
          </ac:spMkLst>
        </pc:spChg>
        <pc:spChg chg="mod">
          <ac:chgData name="w cq" userId="e0736dbbc12f8425" providerId="LiveId" clId="{AE410DBD-BD70-4C6C-ABAA-F23870054423}" dt="2021-02-23T08:10:07.501" v="2165" actId="1076"/>
          <ac:spMkLst>
            <pc:docMk/>
            <pc:sldMk cId="3472667965" sldId="460"/>
            <ac:spMk id="4" creationId="{BF9930CD-93D2-4E22-801C-4658A1E3C71C}"/>
          </ac:spMkLst>
        </pc:spChg>
        <pc:spChg chg="mod">
          <ac:chgData name="w cq" userId="e0736dbbc12f8425" providerId="LiveId" clId="{AE410DBD-BD70-4C6C-ABAA-F23870054423}" dt="2021-02-23T08:09:49.128" v="2162" actId="14100"/>
          <ac:spMkLst>
            <pc:docMk/>
            <pc:sldMk cId="3472667965" sldId="460"/>
            <ac:spMk id="5" creationId="{1B3FDC15-6E68-4DBE-AB4A-E17F798B291F}"/>
          </ac:spMkLst>
        </pc:spChg>
        <pc:spChg chg="add mod">
          <ac:chgData name="w cq" userId="e0736dbbc12f8425" providerId="LiveId" clId="{AE410DBD-BD70-4C6C-ABAA-F23870054423}" dt="2021-02-23T08:09:40.528" v="2159" actId="14100"/>
          <ac:spMkLst>
            <pc:docMk/>
            <pc:sldMk cId="3472667965" sldId="460"/>
            <ac:spMk id="6" creationId="{B92556FD-1BF2-449B-A314-428514284112}"/>
          </ac:spMkLst>
        </pc:spChg>
      </pc:sldChg>
      <pc:sldChg chg="modSp mod chgLayout">
        <pc:chgData name="w cq" userId="e0736dbbc12f8425" providerId="LiveId" clId="{AE410DBD-BD70-4C6C-ABAA-F23870054423}" dt="2021-02-23T07:33:17.569" v="1790" actId="207"/>
        <pc:sldMkLst>
          <pc:docMk/>
          <pc:sldMk cId="324210531" sldId="461"/>
        </pc:sldMkLst>
        <pc:spChg chg="mod ord">
          <ac:chgData name="w cq" userId="e0736dbbc12f8425" providerId="LiveId" clId="{AE410DBD-BD70-4C6C-ABAA-F23870054423}" dt="2021-02-23T07:29:35.993" v="1584" actId="700"/>
          <ac:spMkLst>
            <pc:docMk/>
            <pc:sldMk cId="324210531" sldId="461"/>
            <ac:spMk id="2" creationId="{F96EC4DF-324B-487C-A616-E7CB647F1856}"/>
          </ac:spMkLst>
        </pc:spChg>
        <pc:spChg chg="mod ord">
          <ac:chgData name="w cq" userId="e0736dbbc12f8425" providerId="LiveId" clId="{AE410DBD-BD70-4C6C-ABAA-F23870054423}" dt="2021-02-23T07:33:17.569" v="1790" actId="207"/>
          <ac:spMkLst>
            <pc:docMk/>
            <pc:sldMk cId="324210531" sldId="461"/>
            <ac:spMk id="3" creationId="{E816DB2E-5F61-4AD4-9A8D-9CFFEC0798F1}"/>
          </ac:spMkLst>
        </pc:spChg>
        <pc:spChg chg="mod">
          <ac:chgData name="w cq" userId="e0736dbbc12f8425" providerId="LiveId" clId="{AE410DBD-BD70-4C6C-ABAA-F23870054423}" dt="2021-02-23T07:32:57.428" v="1775" actId="1036"/>
          <ac:spMkLst>
            <pc:docMk/>
            <pc:sldMk cId="324210531" sldId="461"/>
            <ac:spMk id="4" creationId="{45BFE571-0143-4646-8344-3161CE641908}"/>
          </ac:spMkLst>
        </pc:spChg>
        <pc:spChg chg="mod">
          <ac:chgData name="w cq" userId="e0736dbbc12f8425" providerId="LiveId" clId="{AE410DBD-BD70-4C6C-ABAA-F23870054423}" dt="2021-02-23T07:32:57.428" v="1775" actId="1036"/>
          <ac:spMkLst>
            <pc:docMk/>
            <pc:sldMk cId="324210531" sldId="461"/>
            <ac:spMk id="6" creationId="{7E78D0F1-8BB9-4BA6-B39C-28E3EF79A02F}"/>
          </ac:spMkLst>
        </pc:spChg>
      </pc:sldChg>
      <pc:sldChg chg="modSp mod">
        <pc:chgData name="w cq" userId="e0736dbbc12f8425" providerId="LiveId" clId="{AE410DBD-BD70-4C6C-ABAA-F23870054423}" dt="2021-02-23T07:50:00.079" v="1863" actId="20577"/>
        <pc:sldMkLst>
          <pc:docMk/>
          <pc:sldMk cId="725372784" sldId="462"/>
        </pc:sldMkLst>
        <pc:spChg chg="mod">
          <ac:chgData name="w cq" userId="e0736dbbc12f8425" providerId="LiveId" clId="{AE410DBD-BD70-4C6C-ABAA-F23870054423}" dt="2021-02-23T07:50:00.079" v="1863" actId="20577"/>
          <ac:spMkLst>
            <pc:docMk/>
            <pc:sldMk cId="725372784" sldId="462"/>
            <ac:spMk id="3" creationId="{E816DB2E-5F61-4AD4-9A8D-9CFFEC0798F1}"/>
          </ac:spMkLst>
        </pc:spChg>
        <pc:spChg chg="mod">
          <ac:chgData name="w cq" userId="e0736dbbc12f8425" providerId="LiveId" clId="{AE410DBD-BD70-4C6C-ABAA-F23870054423}" dt="2021-02-23T07:47:57.204" v="1861" actId="6549"/>
          <ac:spMkLst>
            <pc:docMk/>
            <pc:sldMk cId="725372784" sldId="462"/>
            <ac:spMk id="4" creationId="{45BFE571-0143-4646-8344-3161CE641908}"/>
          </ac:spMkLst>
        </pc:spChg>
        <pc:spChg chg="mod">
          <ac:chgData name="w cq" userId="e0736dbbc12f8425" providerId="LiveId" clId="{AE410DBD-BD70-4C6C-ABAA-F23870054423}" dt="2021-02-23T07:36:45.107" v="1805" actId="1076"/>
          <ac:spMkLst>
            <pc:docMk/>
            <pc:sldMk cId="725372784" sldId="462"/>
            <ac:spMk id="6" creationId="{7E78D0F1-8BB9-4BA6-B39C-28E3EF79A02F}"/>
          </ac:spMkLst>
        </pc:spChg>
      </pc:sldChg>
      <pc:sldChg chg="modSp mod">
        <pc:chgData name="w cq" userId="e0736dbbc12f8425" providerId="LiveId" clId="{AE410DBD-BD70-4C6C-ABAA-F23870054423}" dt="2021-02-23T08:42:06.684" v="2252" actId="20577"/>
        <pc:sldMkLst>
          <pc:docMk/>
          <pc:sldMk cId="1128389425" sldId="463"/>
        </pc:sldMkLst>
        <pc:spChg chg="mod">
          <ac:chgData name="w cq" userId="e0736dbbc12f8425" providerId="LiveId" clId="{AE410DBD-BD70-4C6C-ABAA-F23870054423}" dt="2021-02-23T08:42:06.684" v="2252" actId="20577"/>
          <ac:spMkLst>
            <pc:docMk/>
            <pc:sldMk cId="1128389425" sldId="463"/>
            <ac:spMk id="3" creationId="{820A11E2-30F0-4D7B-A127-7306615820B7}"/>
          </ac:spMkLst>
        </pc:spChg>
      </pc:sldChg>
      <pc:sldChg chg="addSp modSp mod">
        <pc:chgData name="w cq" userId="e0736dbbc12f8425" providerId="LiveId" clId="{AE410DBD-BD70-4C6C-ABAA-F23870054423}" dt="2021-02-23T09:12:09.915" v="2521" actId="20577"/>
        <pc:sldMkLst>
          <pc:docMk/>
          <pc:sldMk cId="3462869730" sldId="464"/>
        </pc:sldMkLst>
        <pc:spChg chg="mod">
          <ac:chgData name="w cq" userId="e0736dbbc12f8425" providerId="LiveId" clId="{AE410DBD-BD70-4C6C-ABAA-F23870054423}" dt="2021-02-23T09:12:09.915" v="2521" actId="20577"/>
          <ac:spMkLst>
            <pc:docMk/>
            <pc:sldMk cId="3462869730" sldId="464"/>
            <ac:spMk id="3" creationId="{35CD5F66-6FCD-4B6B-B398-9E500466FEE0}"/>
          </ac:spMkLst>
        </pc:spChg>
        <pc:spChg chg="add mod">
          <ac:chgData name="w cq" userId="e0736dbbc12f8425" providerId="LiveId" clId="{AE410DBD-BD70-4C6C-ABAA-F23870054423}" dt="2021-02-23T09:09:54.171" v="2487" actId="1037"/>
          <ac:spMkLst>
            <pc:docMk/>
            <pc:sldMk cId="3462869730" sldId="464"/>
            <ac:spMk id="4" creationId="{A2273C13-CD31-4F93-9A10-3563A7768747}"/>
          </ac:spMkLst>
        </pc:spChg>
        <pc:spChg chg="add mod">
          <ac:chgData name="w cq" userId="e0736dbbc12f8425" providerId="LiveId" clId="{AE410DBD-BD70-4C6C-ABAA-F23870054423}" dt="2021-02-23T09:09:54.171" v="2487" actId="1037"/>
          <ac:spMkLst>
            <pc:docMk/>
            <pc:sldMk cId="3462869730" sldId="464"/>
            <ac:spMk id="5" creationId="{C47D3033-0551-4755-AA30-0D441B850F08}"/>
          </ac:spMkLst>
        </pc:spChg>
        <pc:spChg chg="add mod">
          <ac:chgData name="w cq" userId="e0736dbbc12f8425" providerId="LiveId" clId="{AE410DBD-BD70-4C6C-ABAA-F23870054423}" dt="2021-02-23T09:09:54.171" v="2487" actId="1037"/>
          <ac:spMkLst>
            <pc:docMk/>
            <pc:sldMk cId="3462869730" sldId="464"/>
            <ac:spMk id="6" creationId="{5F88F305-B9B0-4134-972F-5B56F8D55DB0}"/>
          </ac:spMkLst>
        </pc:spChg>
      </pc:sldChg>
      <pc:sldChg chg="modSp mod">
        <pc:chgData name="w cq" userId="e0736dbbc12f8425" providerId="LiveId" clId="{AE410DBD-BD70-4C6C-ABAA-F23870054423}" dt="2021-02-23T09:13:05.054" v="2525" actId="1076"/>
        <pc:sldMkLst>
          <pc:docMk/>
          <pc:sldMk cId="3750953703" sldId="466"/>
        </pc:sldMkLst>
        <pc:spChg chg="mod">
          <ac:chgData name="w cq" userId="e0736dbbc12f8425" providerId="LiveId" clId="{AE410DBD-BD70-4C6C-ABAA-F23870054423}" dt="2021-02-23T09:06:07.032" v="2401" actId="6549"/>
          <ac:spMkLst>
            <pc:docMk/>
            <pc:sldMk cId="3750953703" sldId="466"/>
            <ac:spMk id="3" creationId="{8F671D19-E212-4706-B55C-F75CDC7742DF}"/>
          </ac:spMkLst>
        </pc:spChg>
        <pc:spChg chg="mod">
          <ac:chgData name="w cq" userId="e0736dbbc12f8425" providerId="LiveId" clId="{AE410DBD-BD70-4C6C-ABAA-F23870054423}" dt="2021-02-23T09:13:05.054" v="2525" actId="1076"/>
          <ac:spMkLst>
            <pc:docMk/>
            <pc:sldMk cId="3750953703" sldId="466"/>
            <ac:spMk id="4" creationId="{217AF8FC-A89E-4A4A-B2B6-FA5260C5A677}"/>
          </ac:spMkLst>
        </pc:spChg>
      </pc:sldChg>
      <pc:sldChg chg="addSp modSp del mod">
        <pc:chgData name="w cq" userId="e0736dbbc12f8425" providerId="LiveId" clId="{AE410DBD-BD70-4C6C-ABAA-F23870054423}" dt="2021-02-23T09:07:47.622" v="2437" actId="47"/>
        <pc:sldMkLst>
          <pc:docMk/>
          <pc:sldMk cId="541106260" sldId="467"/>
        </pc:sldMkLst>
        <pc:spChg chg="mod">
          <ac:chgData name="w cq" userId="e0736dbbc12f8425" providerId="LiveId" clId="{AE410DBD-BD70-4C6C-ABAA-F23870054423}" dt="2021-02-23T09:06:42.817" v="2414" actId="6549"/>
          <ac:spMkLst>
            <pc:docMk/>
            <pc:sldMk cId="541106260" sldId="467"/>
            <ac:spMk id="4" creationId="{D40DAE6B-B15D-460E-8806-F105451F8990}"/>
          </ac:spMkLst>
        </pc:spChg>
        <pc:spChg chg="add mod">
          <ac:chgData name="w cq" userId="e0736dbbc12f8425" providerId="LiveId" clId="{AE410DBD-BD70-4C6C-ABAA-F23870054423}" dt="2021-02-23T09:02:15.412" v="2332" actId="1076"/>
          <ac:spMkLst>
            <pc:docMk/>
            <pc:sldMk cId="541106260" sldId="467"/>
            <ac:spMk id="5" creationId="{47984CCF-0EB4-440E-BFC9-AA6F2CA9E2F1}"/>
          </ac:spMkLst>
        </pc:spChg>
      </pc:sldChg>
      <pc:sldChg chg="modSp mod">
        <pc:chgData name="w cq" userId="e0736dbbc12f8425" providerId="LiveId" clId="{AE410DBD-BD70-4C6C-ABAA-F23870054423}" dt="2021-02-23T09:15:16.549" v="2626"/>
        <pc:sldMkLst>
          <pc:docMk/>
          <pc:sldMk cId="2873575167" sldId="468"/>
        </pc:sldMkLst>
        <pc:spChg chg="mod">
          <ac:chgData name="w cq" userId="e0736dbbc12f8425" providerId="LiveId" clId="{AE410DBD-BD70-4C6C-ABAA-F23870054423}" dt="2021-02-23T09:15:16.549" v="2626"/>
          <ac:spMkLst>
            <pc:docMk/>
            <pc:sldMk cId="2873575167" sldId="468"/>
            <ac:spMk id="3" creationId="{34C0EDC4-30E5-4629-AFCD-B2CDB9A26EDC}"/>
          </ac:spMkLst>
        </pc:spChg>
      </pc:sldChg>
      <pc:sldChg chg="modSp add mod">
        <pc:chgData name="w cq" userId="e0736dbbc12f8425" providerId="LiveId" clId="{AE410DBD-BD70-4C6C-ABAA-F23870054423}" dt="2021-02-25T03:56:01.435" v="3060"/>
        <pc:sldMkLst>
          <pc:docMk/>
          <pc:sldMk cId="3365273396" sldId="470"/>
        </pc:sldMkLst>
        <pc:spChg chg="mod">
          <ac:chgData name="w cq" userId="e0736dbbc12f8425" providerId="LiveId" clId="{AE410DBD-BD70-4C6C-ABAA-F23870054423}" dt="2021-02-25T03:56:01.435" v="3060"/>
          <ac:spMkLst>
            <pc:docMk/>
            <pc:sldMk cId="3365273396" sldId="470"/>
            <ac:spMk id="3" creationId="{4E6E9FAC-25EB-4E26-A29A-C3CC677CD78E}"/>
          </ac:spMkLst>
        </pc:spChg>
      </pc:sldChg>
    </pc:docChg>
  </pc:docChgLst>
  <pc:docChgLst>
    <pc:chgData name="w cq" userId="e0736dbbc12f8425" providerId="LiveId" clId="{CCBBB73A-2838-4B45-B0DA-0BF8684F90A7}"/>
    <pc:docChg chg="undo redo custSel addSld delSld modSld sldOrd modMainMaster">
      <pc:chgData name="w cq" userId="e0736dbbc12f8425" providerId="LiveId" clId="{CCBBB73A-2838-4B45-B0DA-0BF8684F90A7}" dt="2020-12-27T15:35:40.040" v="2821" actId="14100"/>
      <pc:docMkLst>
        <pc:docMk/>
      </pc:docMkLst>
      <pc:sldChg chg="modSp mod">
        <pc:chgData name="w cq" userId="e0736dbbc12f8425" providerId="LiveId" clId="{CCBBB73A-2838-4B45-B0DA-0BF8684F90A7}" dt="2020-12-27T15:15:13.855" v="2414"/>
        <pc:sldMkLst>
          <pc:docMk/>
          <pc:sldMk cId="1152001519" sldId="256"/>
        </pc:sldMkLst>
        <pc:spChg chg="mod">
          <ac:chgData name="w cq" userId="e0736dbbc12f8425" providerId="LiveId" clId="{CCBBB73A-2838-4B45-B0DA-0BF8684F90A7}" dt="2020-12-26T15:37:20.497" v="1488" actId="20577"/>
          <ac:spMkLst>
            <pc:docMk/>
            <pc:sldMk cId="1152001519" sldId="256"/>
            <ac:spMk id="2" creationId="{55042743-A78F-46DA-9E95-8642E27CCA9A}"/>
          </ac:spMkLst>
        </pc:spChg>
        <pc:spChg chg="mod">
          <ac:chgData name="w cq" userId="e0736dbbc12f8425" providerId="LiveId" clId="{CCBBB73A-2838-4B45-B0DA-0BF8684F90A7}" dt="2020-12-27T15:15:13.855" v="2414"/>
          <ac:spMkLst>
            <pc:docMk/>
            <pc:sldMk cId="1152001519" sldId="256"/>
            <ac:spMk id="3" creationId="{DC377619-9E65-4876-99E2-536707FA2CBA}"/>
          </ac:spMkLst>
        </pc:spChg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237479561" sldId="257"/>
        </pc:sldMkLst>
      </pc:sldChg>
      <pc:sldChg chg="addSp delSp modSp new mod">
        <pc:chgData name="w cq" userId="e0736dbbc12f8425" providerId="LiveId" clId="{CCBBB73A-2838-4B45-B0DA-0BF8684F90A7}" dt="2020-12-27T13:58:14.211" v="1769" actId="14100"/>
        <pc:sldMkLst>
          <pc:docMk/>
          <pc:sldMk cId="3156300988" sldId="257"/>
        </pc:sldMkLst>
        <pc:spChg chg="mod">
          <ac:chgData name="w cq" userId="e0736dbbc12f8425" providerId="LiveId" clId="{CCBBB73A-2838-4B45-B0DA-0BF8684F90A7}" dt="2020-12-27T13:58:14.211" v="1769" actId="14100"/>
          <ac:spMkLst>
            <pc:docMk/>
            <pc:sldMk cId="3156300988" sldId="257"/>
            <ac:spMk id="2" creationId="{E98A949F-3E1A-455C-9113-7F999685F8EC}"/>
          </ac:spMkLst>
        </pc:spChg>
        <pc:picChg chg="add del">
          <ac:chgData name="w cq" userId="e0736dbbc12f8425" providerId="LiveId" clId="{CCBBB73A-2838-4B45-B0DA-0BF8684F90A7}" dt="2020-12-26T15:10:40.346" v="1057" actId="22"/>
          <ac:picMkLst>
            <pc:docMk/>
            <pc:sldMk cId="3156300988" sldId="257"/>
            <ac:picMk id="4" creationId="{22AF8F2F-AFB1-47E7-A54F-11C58C856528}"/>
          </ac:picMkLst>
        </pc:picChg>
      </pc:sldChg>
      <pc:sldChg chg="addSp delSp modSp new del mod modClrScheme chgLayout">
        <pc:chgData name="w cq" userId="e0736dbbc12f8425" providerId="LiveId" clId="{CCBBB73A-2838-4B45-B0DA-0BF8684F90A7}" dt="2020-12-26T15:50:00.901" v="1658" actId="47"/>
        <pc:sldMkLst>
          <pc:docMk/>
          <pc:sldMk cId="446347452" sldId="258"/>
        </pc:sldMkLst>
        <pc:spChg chg="del mod ord">
          <ac:chgData name="w cq" userId="e0736dbbc12f8425" providerId="LiveId" clId="{CCBBB73A-2838-4B45-B0DA-0BF8684F90A7}" dt="2020-12-26T15:09:33.029" v="1055" actId="700"/>
          <ac:spMkLst>
            <pc:docMk/>
            <pc:sldMk cId="446347452" sldId="258"/>
            <ac:spMk id="2" creationId="{C14869FB-7276-4981-B830-61C663FC2711}"/>
          </ac:spMkLst>
        </pc:spChg>
        <pc:spChg chg="add mod ord">
          <ac:chgData name="w cq" userId="e0736dbbc12f8425" providerId="LiveId" clId="{CCBBB73A-2838-4B45-B0DA-0BF8684F90A7}" dt="2020-12-26T15:09:33.029" v="1055" actId="700"/>
          <ac:spMkLst>
            <pc:docMk/>
            <pc:sldMk cId="446347452" sldId="258"/>
            <ac:spMk id="3" creationId="{0D0FB1C2-4728-46C1-AC0C-5E1624FAAE47}"/>
          </ac:spMkLst>
        </pc:spChg>
        <pc:spChg chg="add mod ord">
          <ac:chgData name="w cq" userId="e0736dbbc12f8425" providerId="LiveId" clId="{CCBBB73A-2838-4B45-B0DA-0BF8684F90A7}" dt="2020-12-26T15:09:33.029" v="1055" actId="700"/>
          <ac:spMkLst>
            <pc:docMk/>
            <pc:sldMk cId="446347452" sldId="258"/>
            <ac:spMk id="4" creationId="{C6A2D9E0-E950-4178-9932-55DBACF5BC26}"/>
          </ac:spMkLst>
        </pc:spChg>
      </pc:sldChg>
      <pc:sldChg chg="new del">
        <pc:chgData name="w cq" userId="e0736dbbc12f8425" providerId="LiveId" clId="{CCBBB73A-2838-4B45-B0DA-0BF8684F90A7}" dt="2020-12-26T14:55:12.644" v="999" actId="47"/>
        <pc:sldMkLst>
          <pc:docMk/>
          <pc:sldMk cId="2283620139" sldId="25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602865970" sldId="25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818526005" sldId="259"/>
        </pc:sldMkLst>
      </pc:sldChg>
      <pc:sldChg chg="new del">
        <pc:chgData name="w cq" userId="e0736dbbc12f8425" providerId="LiveId" clId="{CCBBB73A-2838-4B45-B0DA-0BF8684F90A7}" dt="2020-12-26T14:55:12.510" v="998" actId="47"/>
        <pc:sldMkLst>
          <pc:docMk/>
          <pc:sldMk cId="1648376967" sldId="259"/>
        </pc:sldMkLst>
      </pc:sldChg>
      <pc:sldChg chg="new del">
        <pc:chgData name="w cq" userId="e0736dbbc12f8425" providerId="LiveId" clId="{CCBBB73A-2838-4B45-B0DA-0BF8684F90A7}" dt="2020-12-26T14:55:12.342" v="997" actId="47"/>
        <pc:sldMkLst>
          <pc:docMk/>
          <pc:sldMk cId="3371943455" sldId="26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194384234" sldId="26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417079184" sldId="26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101217800" sldId="262"/>
        </pc:sldMkLst>
      </pc:sldChg>
      <pc:sldChg chg="delSp modSp add mod ord">
        <pc:chgData name="w cq" userId="e0736dbbc12f8425" providerId="LiveId" clId="{CCBBB73A-2838-4B45-B0DA-0BF8684F90A7}" dt="2020-12-27T15:16:54.387" v="2427"/>
        <pc:sldMkLst>
          <pc:docMk/>
          <pc:sldMk cId="3902881818" sldId="262"/>
        </pc:sldMkLst>
        <pc:spChg chg="mod">
          <ac:chgData name="w cq" userId="e0736dbbc12f8425" providerId="LiveId" clId="{CCBBB73A-2838-4B45-B0DA-0BF8684F90A7}" dt="2020-12-26T15:42:44.779" v="1573" actId="20577"/>
          <ac:spMkLst>
            <pc:docMk/>
            <pc:sldMk cId="3902881818" sldId="262"/>
            <ac:spMk id="3" creationId="{0C59505F-E949-4C40-A55E-CA9D87EA8CEF}"/>
          </ac:spMkLst>
        </pc:spChg>
        <pc:spChg chg="mod">
          <ac:chgData name="w cq" userId="e0736dbbc12f8425" providerId="LiveId" clId="{CCBBB73A-2838-4B45-B0DA-0BF8684F90A7}" dt="2020-12-26T15:20:02.647" v="1186" actId="404"/>
          <ac:spMkLst>
            <pc:docMk/>
            <pc:sldMk cId="3902881818" sldId="262"/>
            <ac:spMk id="4" creationId="{AD58EF69-4BA7-4431-A467-CD28B06B88D3}"/>
          </ac:spMkLst>
        </pc:spChg>
        <pc:spChg chg="del">
          <ac:chgData name="w cq" userId="e0736dbbc12f8425" providerId="LiveId" clId="{CCBBB73A-2838-4B45-B0DA-0BF8684F90A7}" dt="2020-12-26T15:49:26.554" v="1652" actId="478"/>
          <ac:spMkLst>
            <pc:docMk/>
            <pc:sldMk cId="3902881818" sldId="262"/>
            <ac:spMk id="7" creationId="{E4D1CFEC-B425-47AF-A3E1-62294D9005F4}"/>
          </ac:spMkLst>
        </pc:spChg>
        <pc:picChg chg="mod">
          <ac:chgData name="w cq" userId="e0736dbbc12f8425" providerId="LiveId" clId="{CCBBB73A-2838-4B45-B0DA-0BF8684F90A7}" dt="2020-12-27T13:58:34.529" v="1771" actId="208"/>
          <ac:picMkLst>
            <pc:docMk/>
            <pc:sldMk cId="3902881818" sldId="262"/>
            <ac:picMk id="5" creationId="{2EB4F3F4-77EA-4311-B003-D730E49CEFA6}"/>
          </ac:picMkLst>
        </pc:picChg>
        <pc:picChg chg="mod">
          <ac:chgData name="w cq" userId="e0736dbbc12f8425" providerId="LiveId" clId="{CCBBB73A-2838-4B45-B0DA-0BF8684F90A7}" dt="2020-12-27T13:58:44.062" v="1772" actId="208"/>
          <ac:picMkLst>
            <pc:docMk/>
            <pc:sldMk cId="3902881818" sldId="262"/>
            <ac:picMk id="6" creationId="{2D7B42C2-24DC-457A-862B-E8453231F4AF}"/>
          </ac:picMkLst>
        </pc:picChg>
        <pc:picChg chg="mod">
          <ac:chgData name="w cq" userId="e0736dbbc12f8425" providerId="LiveId" clId="{CCBBB73A-2838-4B45-B0DA-0BF8684F90A7}" dt="2020-12-27T13:58:30.601" v="1770" actId="208"/>
          <ac:picMkLst>
            <pc:docMk/>
            <pc:sldMk cId="3902881818" sldId="262"/>
            <ac:picMk id="3074" creationId="{648968FE-89A2-4DE2-A23D-62660752E078}"/>
          </ac:picMkLst>
        </pc:picChg>
      </pc:sldChg>
      <pc:sldChg chg="addSp delSp modSp new mod ord modClrScheme chgLayout">
        <pc:chgData name="w cq" userId="e0736dbbc12f8425" providerId="LiveId" clId="{CCBBB73A-2838-4B45-B0DA-0BF8684F90A7}" dt="2020-12-26T15:42:57.946" v="1576"/>
        <pc:sldMkLst>
          <pc:docMk/>
          <pc:sldMk cId="2248338910" sldId="263"/>
        </pc:sldMkLst>
        <pc:spChg chg="del mod ord">
          <ac:chgData name="w cq" userId="e0736dbbc12f8425" providerId="LiveId" clId="{CCBBB73A-2838-4B45-B0DA-0BF8684F90A7}" dt="2020-12-26T15:20:36.465" v="1202" actId="700"/>
          <ac:spMkLst>
            <pc:docMk/>
            <pc:sldMk cId="2248338910" sldId="263"/>
            <ac:spMk id="2" creationId="{805E0F49-E117-4A77-BAE8-0C02D127896C}"/>
          </ac:spMkLst>
        </pc:spChg>
        <pc:spChg chg="add mod ord">
          <ac:chgData name="w cq" userId="e0736dbbc12f8425" providerId="LiveId" clId="{CCBBB73A-2838-4B45-B0DA-0BF8684F90A7}" dt="2020-12-26T15:23:33.152" v="1275"/>
          <ac:spMkLst>
            <pc:docMk/>
            <pc:sldMk cId="2248338910" sldId="263"/>
            <ac:spMk id="3" creationId="{66D841AB-E2CA-471C-8FBD-E200A5E29989}"/>
          </ac:spMkLst>
        </pc:spChg>
        <pc:spChg chg="add del mod ord">
          <ac:chgData name="w cq" userId="e0736dbbc12f8425" providerId="LiveId" clId="{CCBBB73A-2838-4B45-B0DA-0BF8684F90A7}" dt="2020-12-26T15:23:12.004" v="1203"/>
          <ac:spMkLst>
            <pc:docMk/>
            <pc:sldMk cId="2248338910" sldId="263"/>
            <ac:spMk id="4" creationId="{44E3661D-463B-4DBC-BDBA-04A785A624CA}"/>
          </ac:spMkLst>
        </pc:spChg>
        <pc:picChg chg="add mod">
          <ac:chgData name="w cq" userId="e0736dbbc12f8425" providerId="LiveId" clId="{CCBBB73A-2838-4B45-B0DA-0BF8684F90A7}" dt="2020-12-26T15:27:06.049" v="1290" actId="1076"/>
          <ac:picMkLst>
            <pc:docMk/>
            <pc:sldMk cId="2248338910" sldId="263"/>
            <ac:picMk id="6" creationId="{A554CD93-A27E-4B79-8950-14E54396B881}"/>
          </ac:picMkLst>
        </pc:picChg>
      </pc:sldChg>
      <pc:sldChg chg="addSp delSp modSp new mod modClrScheme chgLayout">
        <pc:chgData name="w cq" userId="e0736dbbc12f8425" providerId="LiveId" clId="{CCBBB73A-2838-4B45-B0DA-0BF8684F90A7}" dt="2020-12-26T15:36:35.062" v="1465"/>
        <pc:sldMkLst>
          <pc:docMk/>
          <pc:sldMk cId="2531065705" sldId="264"/>
        </pc:sldMkLst>
        <pc:spChg chg="del mod ord">
          <ac:chgData name="w cq" userId="e0736dbbc12f8425" providerId="LiveId" clId="{CCBBB73A-2838-4B45-B0DA-0BF8684F90A7}" dt="2020-12-26T15:28:13.645" v="1292" actId="700"/>
          <ac:spMkLst>
            <pc:docMk/>
            <pc:sldMk cId="2531065705" sldId="264"/>
            <ac:spMk id="2" creationId="{3841739E-34C1-4CA5-BB37-779FE030A55B}"/>
          </ac:spMkLst>
        </pc:spChg>
        <pc:spChg chg="add mod ord">
          <ac:chgData name="w cq" userId="e0736dbbc12f8425" providerId="LiveId" clId="{CCBBB73A-2838-4B45-B0DA-0BF8684F90A7}" dt="2020-12-26T15:28:36.459" v="1362"/>
          <ac:spMkLst>
            <pc:docMk/>
            <pc:sldMk cId="2531065705" sldId="264"/>
            <ac:spMk id="3" creationId="{D8A9FF28-B5F7-4268-8F91-7BE5BC06AF08}"/>
          </ac:spMkLst>
        </pc:spChg>
        <pc:spChg chg="add mod ord">
          <ac:chgData name="w cq" userId="e0736dbbc12f8425" providerId="LiveId" clId="{CCBBB73A-2838-4B45-B0DA-0BF8684F90A7}" dt="2020-12-26T15:36:35.062" v="1465"/>
          <ac:spMkLst>
            <pc:docMk/>
            <pc:sldMk cId="2531065705" sldId="264"/>
            <ac:spMk id="4" creationId="{40B791E7-6790-41E7-80CD-AB6EB5822692}"/>
          </ac:spMkLst>
        </pc:spChg>
      </pc:sldChg>
      <pc:sldChg chg="addSp delSp modSp new mod modClrScheme chgLayout">
        <pc:chgData name="w cq" userId="e0736dbbc12f8425" providerId="LiveId" clId="{CCBBB73A-2838-4B45-B0DA-0BF8684F90A7}" dt="2020-12-27T15:17:26.357" v="2435" actId="478"/>
        <pc:sldMkLst>
          <pc:docMk/>
          <pc:sldMk cId="2620582022" sldId="265"/>
        </pc:sldMkLst>
        <pc:spChg chg="del mod ord">
          <ac:chgData name="w cq" userId="e0736dbbc12f8425" providerId="LiveId" clId="{CCBBB73A-2838-4B45-B0DA-0BF8684F90A7}" dt="2020-12-26T15:28:53.714" v="1364" actId="700"/>
          <ac:spMkLst>
            <pc:docMk/>
            <pc:sldMk cId="2620582022" sldId="265"/>
            <ac:spMk id="2" creationId="{D618AF68-5F2D-4ED3-98DE-3156DDB41BD2}"/>
          </ac:spMkLst>
        </pc:spChg>
        <pc:spChg chg="add mod ord">
          <ac:chgData name="w cq" userId="e0736dbbc12f8425" providerId="LiveId" clId="{CCBBB73A-2838-4B45-B0DA-0BF8684F90A7}" dt="2020-12-26T15:34:54.357" v="1459" actId="700"/>
          <ac:spMkLst>
            <pc:docMk/>
            <pc:sldMk cId="2620582022" sldId="265"/>
            <ac:spMk id="3" creationId="{6D5DFE7C-BA86-4589-B33E-984E04C7DFF5}"/>
          </ac:spMkLst>
        </pc:spChg>
        <pc:spChg chg="add mod ord">
          <ac:chgData name="w cq" userId="e0736dbbc12f8425" providerId="LiveId" clId="{CCBBB73A-2838-4B45-B0DA-0BF8684F90A7}" dt="2020-12-26T15:36:51.244" v="1466" actId="14100"/>
          <ac:spMkLst>
            <pc:docMk/>
            <pc:sldMk cId="2620582022" sldId="265"/>
            <ac:spMk id="4" creationId="{46764156-D37F-4E7B-B913-B33653546E69}"/>
          </ac:spMkLst>
        </pc:spChg>
        <pc:graphicFrameChg chg="add del mod modGraphic">
          <ac:chgData name="w cq" userId="e0736dbbc12f8425" providerId="LiveId" clId="{CCBBB73A-2838-4B45-B0DA-0BF8684F90A7}" dt="2020-12-27T15:16:34.948" v="2418" actId="478"/>
          <ac:graphicFrameMkLst>
            <pc:docMk/>
            <pc:sldMk cId="2620582022" sldId="265"/>
            <ac:graphicFrameMk id="6" creationId="{9ADB39DD-561E-442F-9FC4-808AE663DA85}"/>
          </ac:graphicFrameMkLst>
        </pc:graphicFrameChg>
        <pc:graphicFrameChg chg="add del modGraphic">
          <ac:chgData name="w cq" userId="e0736dbbc12f8425" providerId="LiveId" clId="{CCBBB73A-2838-4B45-B0DA-0BF8684F90A7}" dt="2020-12-27T15:16:38.300" v="2420" actId="478"/>
          <ac:graphicFrameMkLst>
            <pc:docMk/>
            <pc:sldMk cId="2620582022" sldId="265"/>
            <ac:graphicFrameMk id="8" creationId="{29A0B27E-DF4C-4FB8-B5F4-C291DB6C354F}"/>
          </ac:graphicFrameMkLst>
        </pc:graphicFrameChg>
        <pc:graphicFrameChg chg="add del mod modGraphic">
          <ac:chgData name="w cq" userId="e0736dbbc12f8425" providerId="LiveId" clId="{CCBBB73A-2838-4B45-B0DA-0BF8684F90A7}" dt="2020-12-27T15:16:50.626" v="2425" actId="478"/>
          <ac:graphicFrameMkLst>
            <pc:docMk/>
            <pc:sldMk cId="2620582022" sldId="265"/>
            <ac:graphicFrameMk id="10" creationId="{630C0C8F-8C77-4DAE-A417-DC9B16A40065}"/>
          </ac:graphicFrameMkLst>
        </pc:graphicFrameChg>
        <pc:graphicFrameChg chg="add del mod modGraphic">
          <ac:chgData name="w cq" userId="e0736dbbc12f8425" providerId="LiveId" clId="{CCBBB73A-2838-4B45-B0DA-0BF8684F90A7}" dt="2020-12-27T15:17:26.357" v="2435" actId="478"/>
          <ac:graphicFrameMkLst>
            <pc:docMk/>
            <pc:sldMk cId="2620582022" sldId="265"/>
            <ac:graphicFrameMk id="12" creationId="{89473979-8FE3-41A9-9D96-4BFF5A972689}"/>
          </ac:graphicFrameMkLst>
        </pc:graphicFrameChg>
      </pc:sldChg>
      <pc:sldChg chg="delSp modSp add mod modClrScheme chgLayout">
        <pc:chgData name="w cq" userId="e0736dbbc12f8425" providerId="LiveId" clId="{CCBBB73A-2838-4B45-B0DA-0BF8684F90A7}" dt="2020-12-26T15:49:30.051" v="1653" actId="478"/>
        <pc:sldMkLst>
          <pc:docMk/>
          <pc:sldMk cId="2353702437" sldId="266"/>
        </pc:sldMkLst>
        <pc:spChg chg="mod ord">
          <ac:chgData name="w cq" userId="e0736dbbc12f8425" providerId="LiveId" clId="{CCBBB73A-2838-4B45-B0DA-0BF8684F90A7}" dt="2020-12-26T15:38:16.359" v="1490" actId="700"/>
          <ac:spMkLst>
            <pc:docMk/>
            <pc:sldMk cId="2353702437" sldId="266"/>
            <ac:spMk id="2" creationId="{8BC7C163-1205-41C7-9153-322AB25C8E68}"/>
          </ac:spMkLst>
        </pc:spChg>
        <pc:spChg chg="mod ord">
          <ac:chgData name="w cq" userId="e0736dbbc12f8425" providerId="LiveId" clId="{CCBBB73A-2838-4B45-B0DA-0BF8684F90A7}" dt="2020-12-26T15:38:22.106" v="1492" actId="20577"/>
          <ac:spMkLst>
            <pc:docMk/>
            <pc:sldMk cId="2353702437" sldId="266"/>
            <ac:spMk id="3" creationId="{0CE42481-BB5B-4B90-89B3-007F71BEBF64}"/>
          </ac:spMkLst>
        </pc:spChg>
        <pc:spChg chg="del mod ord">
          <ac:chgData name="w cq" userId="e0736dbbc12f8425" providerId="LiveId" clId="{CCBBB73A-2838-4B45-B0DA-0BF8684F90A7}" dt="2020-12-26T15:49:30.051" v="1653" actId="478"/>
          <ac:spMkLst>
            <pc:docMk/>
            <pc:sldMk cId="2353702437" sldId="266"/>
            <ac:spMk id="4" creationId="{2736F0EE-8610-4D18-BB61-98A61722A269}"/>
          </ac:spMkLst>
        </pc:spChg>
      </pc:sldChg>
      <pc:sldChg chg="delSp add mod">
        <pc:chgData name="w cq" userId="e0736dbbc12f8425" providerId="LiveId" clId="{CCBBB73A-2838-4B45-B0DA-0BF8684F90A7}" dt="2020-12-26T15:49:33.928" v="1654" actId="478"/>
        <pc:sldMkLst>
          <pc:docMk/>
          <pc:sldMk cId="2615382619" sldId="268"/>
        </pc:sldMkLst>
        <pc:spChg chg="del">
          <ac:chgData name="w cq" userId="e0736dbbc12f8425" providerId="LiveId" clId="{CCBBB73A-2838-4B45-B0DA-0BF8684F90A7}" dt="2020-12-26T15:49:33.928" v="1654" actId="478"/>
          <ac:spMkLst>
            <pc:docMk/>
            <pc:sldMk cId="2615382619" sldId="268"/>
            <ac:spMk id="2" creationId="{AE4971A0-1161-4197-8688-E70DC150FB7A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3:48:23.063" v="1691" actId="14100"/>
        <pc:sldMkLst>
          <pc:docMk/>
          <pc:sldMk cId="3521911541" sldId="269"/>
        </pc:sldMkLst>
        <pc:spChg chg="del mod ord">
          <ac:chgData name="w cq" userId="e0736dbbc12f8425" providerId="LiveId" clId="{CCBBB73A-2838-4B45-B0DA-0BF8684F90A7}" dt="2020-12-26T15:49:37.493" v="1655" actId="478"/>
          <ac:spMkLst>
            <pc:docMk/>
            <pc:sldMk cId="3521911541" sldId="269"/>
            <ac:spMk id="2" creationId="{8B17AFE3-AA5D-4A18-A695-7EF6CF747164}"/>
          </ac:spMkLst>
        </pc:spChg>
        <pc:spChg chg="mod ord">
          <ac:chgData name="w cq" userId="e0736dbbc12f8425" providerId="LiveId" clId="{CCBBB73A-2838-4B45-B0DA-0BF8684F90A7}" dt="2020-12-26T15:43:56.840" v="1579" actId="700"/>
          <ac:spMkLst>
            <pc:docMk/>
            <pc:sldMk cId="3521911541" sldId="269"/>
            <ac:spMk id="4" creationId="{0DDF23E0-A6F1-4025-AA8E-A3FE9D997E76}"/>
          </ac:spMkLst>
        </pc:spChg>
        <pc:spChg chg="mod ord">
          <ac:chgData name="w cq" userId="e0736dbbc12f8425" providerId="LiveId" clId="{CCBBB73A-2838-4B45-B0DA-0BF8684F90A7}" dt="2020-12-26T15:48:32.354" v="1629" actId="20577"/>
          <ac:spMkLst>
            <pc:docMk/>
            <pc:sldMk cId="3521911541" sldId="269"/>
            <ac:spMk id="14" creationId="{A164F460-6E57-42BA-9913-84B397EFE998}"/>
          </ac:spMkLst>
        </pc:spChg>
        <pc:picChg chg="add mod">
          <ac:chgData name="w cq" userId="e0736dbbc12f8425" providerId="LiveId" clId="{CCBBB73A-2838-4B45-B0DA-0BF8684F90A7}" dt="2020-12-27T13:48:23.063" v="1691" actId="14100"/>
          <ac:picMkLst>
            <pc:docMk/>
            <pc:sldMk cId="3521911541" sldId="269"/>
            <ac:picMk id="5" creationId="{4837FDE3-600C-4768-A204-A44006BA7606}"/>
          </ac:picMkLst>
        </pc:picChg>
      </pc:sldChg>
      <pc:sldChg chg="addSp delSp modSp add mod">
        <pc:chgData name="w cq" userId="e0736dbbc12f8425" providerId="LiveId" clId="{CCBBB73A-2838-4B45-B0DA-0BF8684F90A7}" dt="2020-12-27T13:51:05.297" v="1719" actId="478"/>
        <pc:sldMkLst>
          <pc:docMk/>
          <pc:sldMk cId="773039423" sldId="270"/>
        </pc:sldMkLst>
        <pc:spChg chg="del">
          <ac:chgData name="w cq" userId="e0736dbbc12f8425" providerId="LiveId" clId="{CCBBB73A-2838-4B45-B0DA-0BF8684F90A7}" dt="2020-12-27T13:51:05.297" v="1719" actId="478"/>
          <ac:spMkLst>
            <pc:docMk/>
            <pc:sldMk cId="773039423" sldId="270"/>
            <ac:spMk id="2" creationId="{15A51095-A31D-4E70-8C95-10DD82FF0713}"/>
          </ac:spMkLst>
        </pc:spChg>
        <pc:spChg chg="add del mod">
          <ac:chgData name="w cq" userId="e0736dbbc12f8425" providerId="LiveId" clId="{CCBBB73A-2838-4B45-B0DA-0BF8684F90A7}" dt="2020-12-26T15:45:47.508" v="1587" actId="478"/>
          <ac:spMkLst>
            <pc:docMk/>
            <pc:sldMk cId="773039423" sldId="270"/>
            <ac:spMk id="5" creationId="{7A78E5B0-8B95-4FF1-B151-82F90BF767E2}"/>
          </ac:spMkLst>
        </pc:spChg>
        <pc:spChg chg="mod">
          <ac:chgData name="w cq" userId="e0736dbbc12f8425" providerId="LiveId" clId="{CCBBB73A-2838-4B45-B0DA-0BF8684F90A7}" dt="2020-12-26T15:48:19.283" v="1628" actId="108"/>
          <ac:spMkLst>
            <pc:docMk/>
            <pc:sldMk cId="773039423" sldId="270"/>
            <ac:spMk id="10" creationId="{E8C00E28-A713-426B-B445-22DA33039050}"/>
          </ac:spMkLst>
        </pc:spChg>
        <pc:spChg chg="add del mod">
          <ac:chgData name="w cq" userId="e0736dbbc12f8425" providerId="LiveId" clId="{CCBBB73A-2838-4B45-B0DA-0BF8684F90A7}" dt="2020-12-26T15:46:19.664" v="1588" actId="478"/>
          <ac:spMkLst>
            <pc:docMk/>
            <pc:sldMk cId="773039423" sldId="270"/>
            <ac:spMk id="11" creationId="{038710D7-EA74-4F86-BD9E-88895A304682}"/>
          </ac:spMkLst>
        </pc:spChg>
        <pc:spChg chg="add mod">
          <ac:chgData name="w cq" userId="e0736dbbc12f8425" providerId="LiveId" clId="{CCBBB73A-2838-4B45-B0DA-0BF8684F90A7}" dt="2020-12-26T15:47:04.322" v="1612" actId="20577"/>
          <ac:spMkLst>
            <pc:docMk/>
            <pc:sldMk cId="773039423" sldId="270"/>
            <ac:spMk id="12" creationId="{2896BD8D-4C33-484E-8780-3E3B9787B2CB}"/>
          </ac:spMkLst>
        </pc:spChg>
        <pc:picChg chg="del">
          <ac:chgData name="w cq" userId="e0736dbbc12f8425" providerId="LiveId" clId="{CCBBB73A-2838-4B45-B0DA-0BF8684F90A7}" dt="2020-12-26T15:45:35.566" v="1583" actId="478"/>
          <ac:picMkLst>
            <pc:docMk/>
            <pc:sldMk cId="773039423" sldId="270"/>
            <ac:picMk id="9" creationId="{C762F83B-6A21-4F12-9E42-6AAE8C44152B}"/>
          </ac:picMkLst>
        </pc:picChg>
        <pc:cxnChg chg="add mod">
          <ac:chgData name="w cq" userId="e0736dbbc12f8425" providerId="LiveId" clId="{CCBBB73A-2838-4B45-B0DA-0BF8684F90A7}" dt="2020-12-26T15:47:27.469" v="1614" actId="13822"/>
          <ac:cxnSpMkLst>
            <pc:docMk/>
            <pc:sldMk cId="773039423" sldId="270"/>
            <ac:cxnSpMk id="14" creationId="{91F6E0AC-97C3-4526-A25D-C8E905A68CE8}"/>
          </ac:cxnSpMkLst>
        </pc:cxnChg>
        <pc:cxnChg chg="add mod">
          <ac:chgData name="w cq" userId="e0736dbbc12f8425" providerId="LiveId" clId="{CCBBB73A-2838-4B45-B0DA-0BF8684F90A7}" dt="2020-12-26T15:47:33.397" v="1617" actId="14100"/>
          <ac:cxnSpMkLst>
            <pc:docMk/>
            <pc:sldMk cId="773039423" sldId="270"/>
            <ac:cxnSpMk id="15" creationId="{9CBF9341-A7E6-440E-A969-26D3115C71F6}"/>
          </ac:cxnSpMkLst>
        </pc:cxnChg>
        <pc:cxnChg chg="add mod">
          <ac:chgData name="w cq" userId="e0736dbbc12f8425" providerId="LiveId" clId="{CCBBB73A-2838-4B45-B0DA-0BF8684F90A7}" dt="2020-12-26T15:47:38.843" v="1620" actId="14100"/>
          <ac:cxnSpMkLst>
            <pc:docMk/>
            <pc:sldMk cId="773039423" sldId="270"/>
            <ac:cxnSpMk id="17" creationId="{F037E8E8-8E79-49E7-A8FD-45F5C00763B6}"/>
          </ac:cxnSpMkLst>
        </pc:cxnChg>
        <pc:cxnChg chg="add mod">
          <ac:chgData name="w cq" userId="e0736dbbc12f8425" providerId="LiveId" clId="{CCBBB73A-2838-4B45-B0DA-0BF8684F90A7}" dt="2020-12-26T15:47:44.063" v="1623" actId="14100"/>
          <ac:cxnSpMkLst>
            <pc:docMk/>
            <pc:sldMk cId="773039423" sldId="270"/>
            <ac:cxnSpMk id="20" creationId="{A9FBCFBD-BA38-483A-81B1-EA23E17BD0A6}"/>
          </ac:cxnSpMkLst>
        </pc:cxnChg>
        <pc:cxnChg chg="add mod">
          <ac:chgData name="w cq" userId="e0736dbbc12f8425" providerId="LiveId" clId="{CCBBB73A-2838-4B45-B0DA-0BF8684F90A7}" dt="2020-12-26T15:47:51.321" v="1626" actId="14100"/>
          <ac:cxnSpMkLst>
            <pc:docMk/>
            <pc:sldMk cId="773039423" sldId="270"/>
            <ac:cxnSpMk id="23" creationId="{F90B6AB0-9953-437E-A085-DBC7013C0F17}"/>
          </ac:cxnSpMkLst>
        </pc:cxnChg>
      </pc:sldChg>
      <pc:sldChg chg="delSp modSp add mod modClrScheme chgLayout">
        <pc:chgData name="w cq" userId="e0736dbbc12f8425" providerId="LiveId" clId="{CCBBB73A-2838-4B45-B0DA-0BF8684F90A7}" dt="2020-12-27T13:51:02.071" v="1718" actId="478"/>
        <pc:sldMkLst>
          <pc:docMk/>
          <pc:sldMk cId="722459121" sldId="273"/>
        </pc:sldMkLst>
        <pc:spChg chg="del mod ord">
          <ac:chgData name="w cq" userId="e0736dbbc12f8425" providerId="LiveId" clId="{CCBBB73A-2838-4B45-B0DA-0BF8684F90A7}" dt="2020-12-27T13:51:02.071" v="1718" actId="478"/>
          <ac:spMkLst>
            <pc:docMk/>
            <pc:sldMk cId="722459121" sldId="273"/>
            <ac:spMk id="2" creationId="{74B96986-6DEF-4AD1-BA1B-1284D08DB21A}"/>
          </ac:spMkLst>
        </pc:spChg>
        <pc:spChg chg="mod ord">
          <ac:chgData name="w cq" userId="e0736dbbc12f8425" providerId="LiveId" clId="{CCBBB73A-2838-4B45-B0DA-0BF8684F90A7}" dt="2020-12-26T15:49:57.514" v="1657" actId="700"/>
          <ac:spMkLst>
            <pc:docMk/>
            <pc:sldMk cId="722459121" sldId="273"/>
            <ac:spMk id="3" creationId="{37465B30-A3C8-4125-9BFC-18F1BC5EFB69}"/>
          </ac:spMkLst>
        </pc:spChg>
        <pc:picChg chg="mod ord">
          <ac:chgData name="w cq" userId="e0736dbbc12f8425" providerId="LiveId" clId="{CCBBB73A-2838-4B45-B0DA-0BF8684F90A7}" dt="2020-12-26T15:49:57.514" v="1657" actId="700"/>
          <ac:picMkLst>
            <pc:docMk/>
            <pc:sldMk cId="722459121" sldId="273"/>
            <ac:picMk id="5" creationId="{4FA7EB52-6E49-49B8-9563-E898983E64EB}"/>
          </ac:picMkLst>
        </pc:picChg>
      </pc:sldChg>
      <pc:sldChg chg="delSp modSp add mod modClrScheme chgLayout">
        <pc:chgData name="w cq" userId="e0736dbbc12f8425" providerId="LiveId" clId="{CCBBB73A-2838-4B45-B0DA-0BF8684F90A7}" dt="2020-12-27T13:50:59.028" v="1717" actId="478"/>
        <pc:sldMkLst>
          <pc:docMk/>
          <pc:sldMk cId="2972578637" sldId="274"/>
        </pc:sldMkLst>
        <pc:spChg chg="mod ord">
          <ac:chgData name="w cq" userId="e0736dbbc12f8425" providerId="LiveId" clId="{CCBBB73A-2838-4B45-B0DA-0BF8684F90A7}" dt="2020-12-26T15:50:22.648" v="1660" actId="700"/>
          <ac:spMkLst>
            <pc:docMk/>
            <pc:sldMk cId="2972578637" sldId="274"/>
            <ac:spMk id="2" creationId="{38FEC1B3-1F98-488C-A1F1-0FA15C7EF676}"/>
          </ac:spMkLst>
        </pc:spChg>
        <pc:spChg chg="del mod ord">
          <ac:chgData name="w cq" userId="e0736dbbc12f8425" providerId="LiveId" clId="{CCBBB73A-2838-4B45-B0DA-0BF8684F90A7}" dt="2020-12-27T13:50:59.028" v="1717" actId="478"/>
          <ac:spMkLst>
            <pc:docMk/>
            <pc:sldMk cId="2972578637" sldId="274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6T15:50:22.648" v="1660" actId="700"/>
          <ac:spMkLst>
            <pc:docMk/>
            <pc:sldMk cId="2972578637" sldId="274"/>
            <ac:spMk id="7" creationId="{DD693EB0-46C3-4FDC-AD5D-4EDBAB1B9FB3}"/>
          </ac:spMkLst>
        </pc:spChg>
      </pc:sldChg>
      <pc:sldChg chg="addSp delSp modSp add mod">
        <pc:chgData name="w cq" userId="e0736dbbc12f8425" providerId="LiveId" clId="{CCBBB73A-2838-4B45-B0DA-0BF8684F90A7}" dt="2020-12-27T13:50:54.877" v="1716" actId="478"/>
        <pc:sldMkLst>
          <pc:docMk/>
          <pc:sldMk cId="3609780316" sldId="275"/>
        </pc:sldMkLst>
        <pc:spChg chg="add del mod">
          <ac:chgData name="w cq" userId="e0736dbbc12f8425" providerId="LiveId" clId="{CCBBB73A-2838-4B45-B0DA-0BF8684F90A7}" dt="2020-12-26T15:50:50.596" v="1662" actId="478"/>
          <ac:spMkLst>
            <pc:docMk/>
            <pc:sldMk cId="3609780316" sldId="275"/>
            <ac:spMk id="3" creationId="{6B1024FD-5299-4420-989A-71F16E4B45B1}"/>
          </ac:spMkLst>
        </pc:spChg>
        <pc:spChg chg="del">
          <ac:chgData name="w cq" userId="e0736dbbc12f8425" providerId="LiveId" clId="{CCBBB73A-2838-4B45-B0DA-0BF8684F90A7}" dt="2020-12-27T13:50:54.877" v="1716" actId="478"/>
          <ac:spMkLst>
            <pc:docMk/>
            <pc:sldMk cId="3609780316" sldId="275"/>
            <ac:spMk id="5" creationId="{B3E67FAC-9417-4DFB-B0B6-E3753E8EFE80}"/>
          </ac:spMkLst>
        </pc:spChg>
        <pc:spChg chg="add mod">
          <ac:chgData name="w cq" userId="e0736dbbc12f8425" providerId="LiveId" clId="{CCBBB73A-2838-4B45-B0DA-0BF8684F90A7}" dt="2020-12-27T13:48:35.448" v="1712" actId="1038"/>
          <ac:spMkLst>
            <pc:docMk/>
            <pc:sldMk cId="3609780316" sldId="275"/>
            <ac:spMk id="8" creationId="{9844418F-97B0-4AFF-868E-0C268E12E9A4}"/>
          </ac:spMkLst>
        </pc:spChg>
        <pc:spChg chg="mod">
          <ac:chgData name="w cq" userId="e0736dbbc12f8425" providerId="LiveId" clId="{CCBBB73A-2838-4B45-B0DA-0BF8684F90A7}" dt="2020-12-26T15:51:33.028" v="1677" actId="14100"/>
          <ac:spMkLst>
            <pc:docMk/>
            <pc:sldMk cId="3609780316" sldId="275"/>
            <ac:spMk id="9" creationId="{B34124BE-30AF-4894-8C3E-AA01CAC7874C}"/>
          </ac:spMkLst>
        </pc:spChg>
        <pc:picChg chg="del">
          <ac:chgData name="w cq" userId="e0736dbbc12f8425" providerId="LiveId" clId="{CCBBB73A-2838-4B45-B0DA-0BF8684F90A7}" dt="2020-12-26T15:50:48.563" v="1661" actId="478"/>
          <ac:picMkLst>
            <pc:docMk/>
            <pc:sldMk cId="3609780316" sldId="275"/>
            <ac:picMk id="15" creationId="{74FFA0AC-D60E-4B13-A015-098568A121D7}"/>
          </ac:picMkLst>
        </pc:picChg>
      </pc:sldChg>
      <pc:sldChg chg="delSp modSp add del mod modClrScheme chgLayout">
        <pc:chgData name="w cq" userId="e0736dbbc12f8425" providerId="LiveId" clId="{CCBBB73A-2838-4B45-B0DA-0BF8684F90A7}" dt="2020-12-27T13:53:57.164" v="1729" actId="47"/>
        <pc:sldMkLst>
          <pc:docMk/>
          <pc:sldMk cId="3865015716" sldId="277"/>
        </pc:sldMkLst>
        <pc:spChg chg="del mod ord">
          <ac:chgData name="w cq" userId="e0736dbbc12f8425" providerId="LiveId" clId="{CCBBB73A-2838-4B45-B0DA-0BF8684F90A7}" dt="2020-12-27T13:50:51.232" v="1715" actId="478"/>
          <ac:spMkLst>
            <pc:docMk/>
            <pc:sldMk cId="3865015716" sldId="277"/>
            <ac:spMk id="2" creationId="{800EB209-E1C7-4C00-9310-6820975F72B7}"/>
          </ac:spMkLst>
        </pc:spChg>
        <pc:spChg chg="mod ord">
          <ac:chgData name="w cq" userId="e0736dbbc12f8425" providerId="LiveId" clId="{CCBBB73A-2838-4B45-B0DA-0BF8684F90A7}" dt="2020-12-27T13:53:07.823" v="1721" actId="21"/>
          <ac:spMkLst>
            <pc:docMk/>
            <pc:sldMk cId="3865015716" sldId="277"/>
            <ac:spMk id="3" creationId="{98EA702C-25CF-4FED-A837-427B0E83DA6C}"/>
          </ac:spMkLst>
        </pc:spChg>
        <pc:spChg chg="mod ord">
          <ac:chgData name="w cq" userId="e0736dbbc12f8425" providerId="LiveId" clId="{CCBBB73A-2838-4B45-B0DA-0BF8684F90A7}" dt="2020-12-27T13:53:14.049" v="1723" actId="21"/>
          <ac:spMkLst>
            <pc:docMk/>
            <pc:sldMk cId="3865015716" sldId="277"/>
            <ac:spMk id="4" creationId="{315044A9-43FD-4038-A8B2-5250A0577150}"/>
          </ac:spMkLst>
        </pc:spChg>
      </pc:sldChg>
      <pc:sldChg chg="modSp add mod">
        <pc:chgData name="w cq" userId="e0736dbbc12f8425" providerId="LiveId" clId="{CCBBB73A-2838-4B45-B0DA-0BF8684F90A7}" dt="2020-12-27T13:53:18.065" v="1725" actId="20577"/>
        <pc:sldMkLst>
          <pc:docMk/>
          <pc:sldMk cId="668966923" sldId="278"/>
        </pc:sldMkLst>
        <pc:spChg chg="mod">
          <ac:chgData name="w cq" userId="e0736dbbc12f8425" providerId="LiveId" clId="{CCBBB73A-2838-4B45-B0DA-0BF8684F90A7}" dt="2020-12-27T13:53:11.049" v="1722"/>
          <ac:spMkLst>
            <pc:docMk/>
            <pc:sldMk cId="668966923" sldId="278"/>
            <ac:spMk id="3" creationId="{D8A9FF28-B5F7-4268-8F91-7BE5BC06AF08}"/>
          </ac:spMkLst>
        </pc:spChg>
        <pc:spChg chg="mod">
          <ac:chgData name="w cq" userId="e0736dbbc12f8425" providerId="LiveId" clId="{CCBBB73A-2838-4B45-B0DA-0BF8684F90A7}" dt="2020-12-27T13:53:18.065" v="1725" actId="20577"/>
          <ac:spMkLst>
            <pc:docMk/>
            <pc:sldMk cId="668966923" sldId="278"/>
            <ac:spMk id="4" creationId="{40B791E7-6790-41E7-80CD-AB6EB5822692}"/>
          </ac:spMkLst>
        </pc:spChg>
      </pc:sldChg>
      <pc:sldChg chg="delSp modSp add mod modClrScheme chgLayout">
        <pc:chgData name="w cq" userId="e0736dbbc12f8425" providerId="LiveId" clId="{CCBBB73A-2838-4B45-B0DA-0BF8684F90A7}" dt="2020-12-27T15:23:31.944" v="2481" actId="20577"/>
        <pc:sldMkLst>
          <pc:docMk/>
          <pc:sldMk cId="2642904272" sldId="279"/>
        </pc:sldMkLst>
        <pc:spChg chg="mod ord">
          <ac:chgData name="w cq" userId="e0736dbbc12f8425" providerId="LiveId" clId="{CCBBB73A-2838-4B45-B0DA-0BF8684F90A7}" dt="2020-12-27T13:53:42.950" v="1727" actId="700"/>
          <ac:spMkLst>
            <pc:docMk/>
            <pc:sldMk cId="2642904272" sldId="279"/>
            <ac:spMk id="2" creationId="{38FEC1B3-1F98-488C-A1F1-0FA15C7EF676}"/>
          </ac:spMkLst>
        </pc:spChg>
        <pc:spChg chg="del mod ord">
          <ac:chgData name="w cq" userId="e0736dbbc12f8425" providerId="LiveId" clId="{CCBBB73A-2838-4B45-B0DA-0BF8684F90A7}" dt="2020-12-27T14:49:01.976" v="1804" actId="478"/>
          <ac:spMkLst>
            <pc:docMk/>
            <pc:sldMk cId="2642904272" sldId="279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5:23:31.944" v="2481" actId="20577"/>
          <ac:spMkLst>
            <pc:docMk/>
            <pc:sldMk cId="2642904272" sldId="279"/>
            <ac:spMk id="7" creationId="{DD693EB0-46C3-4FDC-AD5D-4EDBAB1B9FB3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4:48:58.921" v="1803" actId="478"/>
        <pc:sldMkLst>
          <pc:docMk/>
          <pc:sldMk cId="3087707766" sldId="280"/>
        </pc:sldMkLst>
        <pc:spChg chg="del mod ord">
          <ac:chgData name="w cq" userId="e0736dbbc12f8425" providerId="LiveId" clId="{CCBBB73A-2838-4B45-B0DA-0BF8684F90A7}" dt="2020-12-27T14:48:58.921" v="1803" actId="478"/>
          <ac:spMkLst>
            <pc:docMk/>
            <pc:sldMk cId="3087707766" sldId="280"/>
            <ac:spMk id="2" creationId="{686B2BB4-A1A2-4C42-B732-BB4E3533D953}"/>
          </ac:spMkLst>
        </pc:spChg>
        <pc:spChg chg="mod ord">
          <ac:chgData name="w cq" userId="e0736dbbc12f8425" providerId="LiveId" clId="{CCBBB73A-2838-4B45-B0DA-0BF8684F90A7}" dt="2020-12-27T13:54:19.209" v="1730" actId="700"/>
          <ac:spMkLst>
            <pc:docMk/>
            <pc:sldMk cId="3087707766" sldId="280"/>
            <ac:spMk id="3" creationId="{1E3DD58B-CDE1-490D-99E0-FB646D704BCA}"/>
          </ac:spMkLst>
        </pc:spChg>
        <pc:spChg chg="del mod ord">
          <ac:chgData name="w cq" userId="e0736dbbc12f8425" providerId="LiveId" clId="{CCBBB73A-2838-4B45-B0DA-0BF8684F90A7}" dt="2020-12-27T13:55:09.433" v="1743" actId="478"/>
          <ac:spMkLst>
            <pc:docMk/>
            <pc:sldMk cId="3087707766" sldId="280"/>
            <ac:spMk id="4" creationId="{A977B364-C56D-432D-8708-19808FD8B8ED}"/>
          </ac:spMkLst>
        </pc:spChg>
        <pc:spChg chg="add mod ord">
          <ac:chgData name="w cq" userId="e0736dbbc12f8425" providerId="LiveId" clId="{CCBBB73A-2838-4B45-B0DA-0BF8684F90A7}" dt="2020-12-27T13:56:07.435" v="1768" actId="20577"/>
          <ac:spMkLst>
            <pc:docMk/>
            <pc:sldMk cId="3087707766" sldId="280"/>
            <ac:spMk id="5" creationId="{8E3C2D84-9A6C-43E6-926D-F5D599335666}"/>
          </ac:spMkLst>
        </pc:spChg>
        <pc:spChg chg="add mod">
          <ac:chgData name="w cq" userId="e0736dbbc12f8425" providerId="LiveId" clId="{CCBBB73A-2838-4B45-B0DA-0BF8684F90A7}" dt="2020-12-27T13:55:47.881" v="1764" actId="14100"/>
          <ac:spMkLst>
            <pc:docMk/>
            <pc:sldMk cId="3087707766" sldId="280"/>
            <ac:spMk id="7" creationId="{A1C22A0C-CDD0-432D-8139-508F01AAC4C3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5:23:06.880" v="2480" actId="20577"/>
        <pc:sldMkLst>
          <pc:docMk/>
          <pc:sldMk cId="2975475243" sldId="283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975475243" sldId="283"/>
            <ac:spMk id="2" creationId="{38FEC1B3-1F98-488C-A1F1-0FA15C7EF676}"/>
          </ac:spMkLst>
        </pc:spChg>
        <pc:spChg chg="del mod ord">
          <ac:chgData name="w cq" userId="e0736dbbc12f8425" providerId="LiveId" clId="{CCBBB73A-2838-4B45-B0DA-0BF8684F90A7}" dt="2020-12-27T14:48:49.077" v="1801" actId="478"/>
          <ac:spMkLst>
            <pc:docMk/>
            <pc:sldMk cId="2975475243" sldId="283"/>
            <ac:spMk id="5" creationId="{B3E67FAC-9417-4DFB-B0B6-E3753E8EFE80}"/>
          </ac:spMkLst>
        </pc:spChg>
        <pc:spChg chg="add mod">
          <ac:chgData name="w cq" userId="e0736dbbc12f8425" providerId="LiveId" clId="{CCBBB73A-2838-4B45-B0DA-0BF8684F90A7}" dt="2020-12-27T14:47:17.940" v="1785" actId="1076"/>
          <ac:spMkLst>
            <pc:docMk/>
            <pc:sldMk cId="2975475243" sldId="283"/>
            <ac:spMk id="6" creationId="{6E0C9F97-6A9D-4CB0-B8D7-0CE06AF7589D}"/>
          </ac:spMkLst>
        </pc:spChg>
        <pc:spChg chg="mod ord">
          <ac:chgData name="w cq" userId="e0736dbbc12f8425" providerId="LiveId" clId="{CCBBB73A-2838-4B45-B0DA-0BF8684F90A7}" dt="2020-12-27T15:23:06.880" v="2480" actId="20577"/>
          <ac:spMkLst>
            <pc:docMk/>
            <pc:sldMk cId="2975475243" sldId="283"/>
            <ac:spMk id="7" creationId="{DD693EB0-46C3-4FDC-AD5D-4EDBAB1B9FB3}"/>
          </ac:spMkLst>
        </pc:spChg>
      </pc:sldChg>
      <pc:sldChg chg="delSp modSp add mod modClrScheme chgLayout">
        <pc:chgData name="w cq" userId="e0736dbbc12f8425" providerId="LiveId" clId="{CCBBB73A-2838-4B45-B0DA-0BF8684F90A7}" dt="2020-12-27T14:48:55.181" v="1802" actId="478"/>
        <pc:sldMkLst>
          <pc:docMk/>
          <pc:sldMk cId="248734974" sldId="284"/>
        </pc:sldMkLst>
        <pc:spChg chg="del mod ord">
          <ac:chgData name="w cq" userId="e0736dbbc12f8425" providerId="LiveId" clId="{CCBBB73A-2838-4B45-B0DA-0BF8684F90A7}" dt="2020-12-27T14:48:55.181" v="1802" actId="478"/>
          <ac:spMkLst>
            <pc:docMk/>
            <pc:sldMk cId="248734974" sldId="284"/>
            <ac:spMk id="2" creationId="{28A6A487-C21D-461E-986C-E063ECA3BCF3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48734974" sldId="284"/>
            <ac:spMk id="3" creationId="{73A501FE-FF5D-46B7-B71B-8C101C388401}"/>
          </ac:spMkLst>
        </pc:spChg>
        <pc:spChg chg="mod ord">
          <ac:chgData name="w cq" userId="e0736dbbc12f8425" providerId="LiveId" clId="{CCBBB73A-2838-4B45-B0DA-0BF8684F90A7}" dt="2020-12-27T14:46:31.175" v="1779" actId="20577"/>
          <ac:spMkLst>
            <pc:docMk/>
            <pc:sldMk cId="248734974" sldId="284"/>
            <ac:spMk id="4" creationId="{76676D9D-B180-447F-BF94-BD1D56A87CAA}"/>
          </ac:spMkLst>
        </pc:spChg>
      </pc:sldChg>
      <pc:sldChg chg="modSp add del mod modClrScheme chgLayout">
        <pc:chgData name="w cq" userId="e0736dbbc12f8425" providerId="LiveId" clId="{CCBBB73A-2838-4B45-B0DA-0BF8684F90A7}" dt="2020-12-27T14:46:12.423" v="1775" actId="47"/>
        <pc:sldMkLst>
          <pc:docMk/>
          <pc:sldMk cId="4204645731" sldId="285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204645731" sldId="285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204645731" sldId="285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204645731" sldId="285"/>
            <ac:spMk id="7" creationId="{DD693EB0-46C3-4FDC-AD5D-4EDBAB1B9FB3}"/>
          </ac:spMkLst>
        </pc:spChg>
      </pc:sldChg>
      <pc:sldChg chg="modSp add del mod modClrScheme chgLayout">
        <pc:chgData name="w cq" userId="e0736dbbc12f8425" providerId="LiveId" clId="{CCBBB73A-2838-4B45-B0DA-0BF8684F90A7}" dt="2020-12-27T14:46:12.423" v="1775" actId="47"/>
        <pc:sldMkLst>
          <pc:docMk/>
          <pc:sldMk cId="2776015586" sldId="286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776015586" sldId="286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776015586" sldId="286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776015586" sldId="286"/>
            <ac:spMk id="7" creationId="{DD693EB0-46C3-4FDC-AD5D-4EDBAB1B9FB3}"/>
          </ac:spMkLst>
        </pc:spChg>
      </pc:sldChg>
      <pc:sldChg chg="delSp modSp add mod modClrScheme chgLayout">
        <pc:chgData name="w cq" userId="e0736dbbc12f8425" providerId="LiveId" clId="{CCBBB73A-2838-4B45-B0DA-0BF8684F90A7}" dt="2020-12-27T14:48:45.772" v="1800" actId="478"/>
        <pc:sldMkLst>
          <pc:docMk/>
          <pc:sldMk cId="1904741129" sldId="287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4741129" sldId="287"/>
            <ac:spMk id="2" creationId="{38FEC1B3-1F98-488C-A1F1-0FA15C7EF676}"/>
          </ac:spMkLst>
        </pc:spChg>
        <pc:spChg chg="del mod ord">
          <ac:chgData name="w cq" userId="e0736dbbc12f8425" providerId="LiveId" clId="{CCBBB73A-2838-4B45-B0DA-0BF8684F90A7}" dt="2020-12-27T14:48:45.772" v="1800" actId="478"/>
          <ac:spMkLst>
            <pc:docMk/>
            <pc:sldMk cId="1904741129" sldId="287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4741129" sldId="287"/>
            <ac:spMk id="7" creationId="{DD693EB0-46C3-4FDC-AD5D-4EDBAB1B9FB3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4:48:41.041" v="1799" actId="478"/>
        <pc:sldMkLst>
          <pc:docMk/>
          <pc:sldMk cId="1415586767" sldId="288"/>
        </pc:sldMkLst>
        <pc:spChg chg="mod ord">
          <ac:chgData name="w cq" userId="e0736dbbc12f8425" providerId="LiveId" clId="{CCBBB73A-2838-4B45-B0DA-0BF8684F90A7}" dt="2020-12-27T14:48:15.736" v="1791" actId="700"/>
          <ac:spMkLst>
            <pc:docMk/>
            <pc:sldMk cId="1415586767" sldId="288"/>
            <ac:spMk id="2" creationId="{38FEC1B3-1F98-488C-A1F1-0FA15C7EF676}"/>
          </ac:spMkLst>
        </pc:spChg>
        <pc:spChg chg="add del mod ord">
          <ac:chgData name="w cq" userId="e0736dbbc12f8425" providerId="LiveId" clId="{CCBBB73A-2838-4B45-B0DA-0BF8684F90A7}" dt="2020-12-27T14:48:15.736" v="1791" actId="700"/>
          <ac:spMkLst>
            <pc:docMk/>
            <pc:sldMk cId="1415586767" sldId="288"/>
            <ac:spMk id="3" creationId="{3A078F0E-F295-4F42-ACA6-AB4908222D54}"/>
          </ac:spMkLst>
        </pc:spChg>
        <pc:spChg chg="del mod ord">
          <ac:chgData name="w cq" userId="e0736dbbc12f8425" providerId="LiveId" clId="{CCBBB73A-2838-4B45-B0DA-0BF8684F90A7}" dt="2020-12-27T14:48:41.041" v="1799" actId="478"/>
          <ac:spMkLst>
            <pc:docMk/>
            <pc:sldMk cId="1415586767" sldId="288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8:19.065" v="1793" actId="20577"/>
          <ac:spMkLst>
            <pc:docMk/>
            <pc:sldMk cId="1415586767" sldId="288"/>
            <ac:spMk id="7" creationId="{DD693EB0-46C3-4FDC-AD5D-4EDBAB1B9FB3}"/>
          </ac:spMkLst>
        </pc:spChg>
        <pc:spChg chg="add mod">
          <ac:chgData name="w cq" userId="e0736dbbc12f8425" providerId="LiveId" clId="{CCBBB73A-2838-4B45-B0DA-0BF8684F90A7}" dt="2020-12-27T14:48:37.549" v="1798" actId="1076"/>
          <ac:spMkLst>
            <pc:docMk/>
            <pc:sldMk cId="1415586767" sldId="288"/>
            <ac:spMk id="8" creationId="{41D5177D-E368-4CB8-9EEB-5204E9C5D4CF}"/>
          </ac:spMkLst>
        </pc:spChg>
      </pc:sldChg>
      <pc:sldChg chg="modSp add mod modClrScheme chgLayout">
        <pc:chgData name="w cq" userId="e0736dbbc12f8425" providerId="LiveId" clId="{CCBBB73A-2838-4B45-B0DA-0BF8684F90A7}" dt="2020-12-27T14:49:11.456" v="1805" actId="1076"/>
        <pc:sldMkLst>
          <pc:docMk/>
          <pc:sldMk cId="1598619658" sldId="290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598619658" sldId="290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598619658" sldId="290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598619658" sldId="290"/>
            <ac:spMk id="7" creationId="{DD693EB0-46C3-4FDC-AD5D-4EDBAB1B9FB3}"/>
          </ac:spMkLst>
        </pc:spChg>
        <pc:picChg chg="mod">
          <ac:chgData name="w cq" userId="e0736dbbc12f8425" providerId="LiveId" clId="{CCBBB73A-2838-4B45-B0DA-0BF8684F90A7}" dt="2020-12-27T14:49:11.456" v="1805" actId="1076"/>
          <ac:picMkLst>
            <pc:docMk/>
            <pc:sldMk cId="1598619658" sldId="290"/>
            <ac:picMk id="10" creationId="{DFE07FCD-57C3-4E74-BDD8-AD8DCA15A8D8}"/>
          </ac:picMkLst>
        </pc:picChg>
      </pc:sldChg>
      <pc:sldChg chg="modSp add del mod modClrScheme chgLayout">
        <pc:chgData name="w cq" userId="e0736dbbc12f8425" providerId="LiveId" clId="{CCBBB73A-2838-4B45-B0DA-0BF8684F90A7}" dt="2020-12-27T14:49:17.323" v="1806" actId="2696"/>
        <pc:sldMkLst>
          <pc:docMk/>
          <pc:sldMk cId="190041826" sldId="291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041826" sldId="291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041826" sldId="291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041826" sldId="291"/>
            <ac:spMk id="7" creationId="{DD693EB0-46C3-4FDC-AD5D-4EDBAB1B9FB3}"/>
          </ac:spMkLst>
        </pc:spChg>
      </pc:sldChg>
      <pc:sldChg chg="modSp add del mod modClrScheme chgLayout">
        <pc:chgData name="w cq" userId="e0736dbbc12f8425" providerId="LiveId" clId="{CCBBB73A-2838-4B45-B0DA-0BF8684F90A7}" dt="2020-12-27T14:49:17.323" v="1806" actId="2696"/>
        <pc:sldMkLst>
          <pc:docMk/>
          <pc:sldMk cId="498683139" sldId="292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98683139" sldId="292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98683139" sldId="292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98683139" sldId="292"/>
            <ac:spMk id="7" creationId="{DD693EB0-46C3-4FDC-AD5D-4EDBAB1B9FB3}"/>
          </ac:spMkLst>
        </pc:spChg>
      </pc:sldChg>
      <pc:sldChg chg="modSp add mod ord modClrScheme chgLayout">
        <pc:chgData name="w cq" userId="e0736dbbc12f8425" providerId="LiveId" clId="{CCBBB73A-2838-4B45-B0DA-0BF8684F90A7}" dt="2020-12-27T15:06:44.035" v="2321" actId="207"/>
        <pc:sldMkLst>
          <pc:docMk/>
          <pc:sldMk cId="659090380" sldId="293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659090380" sldId="293"/>
            <ac:spMk id="2" creationId="{8BB60CBB-CCFD-4E2E-B44C-060EBC5C7F2A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659090380" sldId="293"/>
            <ac:spMk id="3" creationId="{9006DB49-9C98-4CF7-8B7F-D81A1F546E91}"/>
          </ac:spMkLst>
        </pc:spChg>
        <pc:spChg chg="mod ord">
          <ac:chgData name="w cq" userId="e0736dbbc12f8425" providerId="LiveId" clId="{CCBBB73A-2838-4B45-B0DA-0BF8684F90A7}" dt="2020-12-27T15:06:44.035" v="2321" actId="207"/>
          <ac:spMkLst>
            <pc:docMk/>
            <pc:sldMk cId="659090380" sldId="293"/>
            <ac:spMk id="4" creationId="{42E132FD-6C63-4723-85DF-124D899CB625}"/>
          </ac:spMkLst>
        </pc:spChg>
      </pc:sldChg>
      <pc:sldChg chg="modSp add mod modClrScheme chgLayout">
        <pc:chgData name="w cq" userId="e0736dbbc12f8425" providerId="LiveId" clId="{CCBBB73A-2838-4B45-B0DA-0BF8684F90A7}" dt="2020-12-27T15:05:24.637" v="2301"/>
        <pc:sldMkLst>
          <pc:docMk/>
          <pc:sldMk cId="1334394991" sldId="294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334394991" sldId="294"/>
            <ac:spMk id="2" creationId="{DF94B83F-B0E8-43C0-899F-F9147E7D6237}"/>
          </ac:spMkLst>
        </pc:spChg>
        <pc:spChg chg="mod ord">
          <ac:chgData name="w cq" userId="e0736dbbc12f8425" providerId="LiveId" clId="{CCBBB73A-2838-4B45-B0DA-0BF8684F90A7}" dt="2020-12-27T15:05:24.637" v="2301"/>
          <ac:spMkLst>
            <pc:docMk/>
            <pc:sldMk cId="1334394991" sldId="294"/>
            <ac:spMk id="3" creationId="{A320F798-25C5-4902-A315-0F19F20C2F7C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334394991" sldId="294"/>
            <ac:spMk id="4" creationId="{EB573C34-15B7-4378-AB80-F4EB8DA92A83}"/>
          </ac:spMkLst>
        </pc:spChg>
      </pc:sldChg>
      <pc:sldChg chg="modSp add del mod modClrScheme chgLayout">
        <pc:chgData name="w cq" userId="e0736dbbc12f8425" providerId="LiveId" clId="{CCBBB73A-2838-4B45-B0DA-0BF8684F90A7}" dt="2020-12-27T15:19:44.693" v="2438" actId="47"/>
        <pc:sldMkLst>
          <pc:docMk/>
          <pc:sldMk cId="1985232718" sldId="295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85232718" sldId="295"/>
            <ac:spMk id="2" creationId="{8BC7C163-1205-41C7-9153-322AB25C8E68}"/>
          </ac:spMkLst>
        </pc:spChg>
        <pc:spChg chg="mod ord">
          <ac:chgData name="w cq" userId="e0736dbbc12f8425" providerId="LiveId" clId="{CCBBB73A-2838-4B45-B0DA-0BF8684F90A7}" dt="2020-12-27T15:19:22.350" v="2436" actId="20577"/>
          <ac:spMkLst>
            <pc:docMk/>
            <pc:sldMk cId="1985232718" sldId="295"/>
            <ac:spMk id="3" creationId="{0CE42481-BB5B-4B90-89B3-007F71BEBF64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85232718" sldId="295"/>
            <ac:spMk id="4" creationId="{2736F0EE-8610-4D18-BB61-98A61722A269}"/>
          </ac:spMkLst>
        </pc:spChg>
      </pc:sldChg>
      <pc:sldChg chg="addSp modSp add mod ord modClrScheme chgLayout">
        <pc:chgData name="w cq" userId="e0736dbbc12f8425" providerId="LiveId" clId="{CCBBB73A-2838-4B45-B0DA-0BF8684F90A7}" dt="2020-12-27T15:22:57.332" v="2479" actId="1076"/>
        <pc:sldMkLst>
          <pc:docMk/>
          <pc:sldMk cId="1020972594" sldId="297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20972594" sldId="297"/>
            <ac:spMk id="2" creationId="{8BC7C163-1205-41C7-9153-322AB25C8E68}"/>
          </ac:spMkLst>
        </pc:spChg>
        <pc:spChg chg="mod ord">
          <ac:chgData name="w cq" userId="e0736dbbc12f8425" providerId="LiveId" clId="{CCBBB73A-2838-4B45-B0DA-0BF8684F90A7}" dt="2020-12-27T15:22:48.188" v="2477" actId="20577"/>
          <ac:spMkLst>
            <pc:docMk/>
            <pc:sldMk cId="1020972594" sldId="297"/>
            <ac:spMk id="3" creationId="{0CE42481-BB5B-4B90-89B3-007F71BEBF64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20972594" sldId="297"/>
            <ac:spMk id="4" creationId="{2736F0EE-8610-4D18-BB61-98A61722A269}"/>
          </ac:spMkLst>
        </pc:spChg>
        <pc:spChg chg="add mod">
          <ac:chgData name="w cq" userId="e0736dbbc12f8425" providerId="LiveId" clId="{CCBBB73A-2838-4B45-B0DA-0BF8684F90A7}" dt="2020-12-27T15:22:57.332" v="2479" actId="1076"/>
          <ac:spMkLst>
            <pc:docMk/>
            <pc:sldMk cId="1020972594" sldId="297"/>
            <ac:spMk id="7" creationId="{00F11103-1A20-4800-9AC5-4DE9DEE888B9}"/>
          </ac:spMkLst>
        </pc:spChg>
        <pc:picChg chg="mod ord">
          <ac:chgData name="w cq" userId="e0736dbbc12f8425" providerId="LiveId" clId="{CCBBB73A-2838-4B45-B0DA-0BF8684F90A7}" dt="2020-12-27T15:22:52.240" v="2478" actId="1076"/>
          <ac:picMkLst>
            <pc:docMk/>
            <pc:sldMk cId="1020972594" sldId="297"/>
            <ac:picMk id="6" creationId="{A2FC635E-9EDE-4C97-80B1-ACAE62F78813}"/>
          </ac:picMkLst>
        </pc:picChg>
      </pc:sldChg>
      <pc:sldChg chg="modSp add del mod modClrScheme chgLayout">
        <pc:chgData name="w cq" userId="e0736dbbc12f8425" providerId="LiveId" clId="{CCBBB73A-2838-4B45-B0DA-0BF8684F90A7}" dt="2020-12-27T14:51:25.570" v="1811" actId="47"/>
        <pc:sldMkLst>
          <pc:docMk/>
          <pc:sldMk cId="2105711878" sldId="298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5711878" sldId="298"/>
            <ac:spMk id="2" creationId="{8308AFBC-2B0F-42A7-9353-BC4DBBA0C135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5711878" sldId="298"/>
            <ac:spMk id="3" creationId="{285AFB92-FC95-43E6-9877-66B73131C27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5711878" sldId="298"/>
            <ac:spMk id="4" creationId="{F1AE0D79-0BF2-472B-80FF-EB23ECD60231}"/>
          </ac:spMkLst>
        </pc:spChg>
      </pc:sldChg>
      <pc:sldChg chg="modSp add del mod chgLayout">
        <pc:chgData name="w cq" userId="e0736dbbc12f8425" providerId="LiveId" clId="{CCBBB73A-2838-4B45-B0DA-0BF8684F90A7}" dt="2020-12-27T14:51:25.570" v="1811" actId="47"/>
        <pc:sldMkLst>
          <pc:docMk/>
          <pc:sldMk cId="4213410583" sldId="299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4213410583" sldId="299"/>
            <ac:spMk id="2" creationId="{8308AFBC-2B0F-42A7-9353-BC4DBBA0C135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4213410583" sldId="299"/>
            <ac:spMk id="3" creationId="{285AFB92-FC95-43E6-9877-66B73131C27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4213410583" sldId="299"/>
            <ac:spMk id="4" creationId="{F1AE0D79-0BF2-472B-80FF-EB23ECD60231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610236091" sldId="300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610236091" sldId="300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610236091" sldId="300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610236091" sldId="300"/>
            <ac:spMk id="4" creationId="{9CEDD165-8087-4E0C-AACC-7E60EA5AE7C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233991660" sldId="301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33991660" sldId="301"/>
            <ac:spMk id="2" creationId="{DB98AB4E-9BF6-44AB-BDAC-89124E19B3B9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33991660" sldId="301"/>
            <ac:spMk id="3" creationId="{DA4EB6B6-5A74-4326-B087-43300B04306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33991660" sldId="301"/>
            <ac:spMk id="4" creationId="{B6AC950A-2C9F-4471-A60E-45FB3FC54817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4:54:57.448" v="1997" actId="14100"/>
        <pc:sldMkLst>
          <pc:docMk/>
          <pc:sldMk cId="2715531529" sldId="302"/>
        </pc:sldMkLst>
        <pc:spChg chg="mod ord">
          <ac:chgData name="w cq" userId="e0736dbbc12f8425" providerId="LiveId" clId="{CCBBB73A-2838-4B45-B0DA-0BF8684F90A7}" dt="2020-12-27T14:54:00.163" v="1989" actId="700"/>
          <ac:spMkLst>
            <pc:docMk/>
            <pc:sldMk cId="2715531529" sldId="302"/>
            <ac:spMk id="2" creationId="{C4754C67-FFE6-4875-B862-0876BE898C29}"/>
          </ac:spMkLst>
        </pc:spChg>
        <pc:spChg chg="mod ord">
          <ac:chgData name="w cq" userId="e0736dbbc12f8425" providerId="LiveId" clId="{CCBBB73A-2838-4B45-B0DA-0BF8684F90A7}" dt="2020-12-27T14:54:00.163" v="1989" actId="700"/>
          <ac:spMkLst>
            <pc:docMk/>
            <pc:sldMk cId="2715531529" sldId="302"/>
            <ac:spMk id="3" creationId="{CB78B505-4691-47F3-92BF-8596A4D2FB4E}"/>
          </ac:spMkLst>
        </pc:spChg>
        <pc:spChg chg="add mod">
          <ac:chgData name="w cq" userId="e0736dbbc12f8425" providerId="LiveId" clId="{CCBBB73A-2838-4B45-B0DA-0BF8684F90A7}" dt="2020-12-27T14:54:04.059" v="1990" actId="478"/>
          <ac:spMkLst>
            <pc:docMk/>
            <pc:sldMk cId="2715531529" sldId="302"/>
            <ac:spMk id="5" creationId="{EC2E0BAB-8D0C-4A88-B30D-C844651983EF}"/>
          </ac:spMkLst>
        </pc:spChg>
        <pc:spChg chg="mod ord">
          <ac:chgData name="w cq" userId="e0736dbbc12f8425" providerId="LiveId" clId="{CCBBB73A-2838-4B45-B0DA-0BF8684F90A7}" dt="2020-12-27T14:54:57.448" v="1997" actId="14100"/>
          <ac:spMkLst>
            <pc:docMk/>
            <pc:sldMk cId="2715531529" sldId="302"/>
            <ac:spMk id="6" creationId="{2D78E301-A6F2-441A-AD2C-AE5ABABB26BB}"/>
          </ac:spMkLst>
        </pc:spChg>
        <pc:spChg chg="add mod">
          <ac:chgData name="w cq" userId="e0736dbbc12f8425" providerId="LiveId" clId="{CCBBB73A-2838-4B45-B0DA-0BF8684F90A7}" dt="2020-12-27T14:54:52.327" v="1996" actId="1076"/>
          <ac:spMkLst>
            <pc:docMk/>
            <pc:sldMk cId="2715531529" sldId="302"/>
            <ac:spMk id="9" creationId="{62087A83-738F-4019-9927-2E647E24AA3F}"/>
          </ac:spMkLst>
        </pc:spChg>
        <pc:picChg chg="del mod ord">
          <ac:chgData name="w cq" userId="e0736dbbc12f8425" providerId="LiveId" clId="{CCBBB73A-2838-4B45-B0DA-0BF8684F90A7}" dt="2020-12-27T14:54:04.059" v="1990" actId="478"/>
          <ac:picMkLst>
            <pc:docMk/>
            <pc:sldMk cId="2715531529" sldId="302"/>
            <ac:picMk id="14" creationId="{3CB827E6-017B-4AD7-BF78-FBC088BFF8EC}"/>
          </ac:picMkLst>
        </pc:picChg>
      </pc:sldChg>
      <pc:sldChg chg="modSp add del mod modClrScheme chgLayout">
        <pc:chgData name="w cq" userId="e0736dbbc12f8425" providerId="LiveId" clId="{CCBBB73A-2838-4B45-B0DA-0BF8684F90A7}" dt="2020-12-27T14:56:18.893" v="2137" actId="47"/>
        <pc:sldMkLst>
          <pc:docMk/>
          <pc:sldMk cId="1705007269" sldId="303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705007269" sldId="303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705007269" sldId="303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705007269" sldId="303"/>
            <ac:spMk id="4" creationId="{9CEDD165-8087-4E0C-AACC-7E60EA5AE7CF}"/>
          </ac:spMkLst>
        </pc:spChg>
      </pc:sldChg>
      <pc:sldChg chg="modSp add del mod modClrScheme chgLayout">
        <pc:chgData name="w cq" userId="e0736dbbc12f8425" providerId="LiveId" clId="{CCBBB73A-2838-4B45-B0DA-0BF8684F90A7}" dt="2020-12-27T14:56:18.893" v="2137" actId="47"/>
        <pc:sldMkLst>
          <pc:docMk/>
          <pc:sldMk cId="533607990" sldId="304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533607990" sldId="304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533607990" sldId="304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533607990" sldId="304"/>
            <ac:spMk id="4" creationId="{9CEDD165-8087-4E0C-AACC-7E60EA5AE7C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1468963318" sldId="305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468963318" sldId="305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468963318" sldId="305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468963318" sldId="305"/>
            <ac:spMk id="4" creationId="{9CEDD165-8087-4E0C-AACC-7E60EA5AE7CF}"/>
          </ac:spMkLst>
        </pc:spChg>
      </pc:sldChg>
      <pc:sldChg chg="addSp modSp add mod modClrScheme chgLayout">
        <pc:chgData name="w cq" userId="e0736dbbc12f8425" providerId="LiveId" clId="{CCBBB73A-2838-4B45-B0DA-0BF8684F90A7}" dt="2020-12-27T15:01:32.671" v="2251" actId="14100"/>
        <pc:sldMkLst>
          <pc:docMk/>
          <pc:sldMk cId="2300907740" sldId="306"/>
        </pc:sldMkLst>
        <pc:spChg chg="mod ord">
          <ac:chgData name="w cq" userId="e0736dbbc12f8425" providerId="LiveId" clId="{CCBBB73A-2838-4B45-B0DA-0BF8684F90A7}" dt="2020-12-27T14:58:06.052" v="2162" actId="700"/>
          <ac:spMkLst>
            <pc:docMk/>
            <pc:sldMk cId="2300907740" sldId="306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8:06.052" v="2162" actId="700"/>
          <ac:spMkLst>
            <pc:docMk/>
            <pc:sldMk cId="2300907740" sldId="306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8:07.435" v="2163" actId="21"/>
          <ac:spMkLst>
            <pc:docMk/>
            <pc:sldMk cId="2300907740" sldId="306"/>
            <ac:spMk id="4" creationId="{9CEDD165-8087-4E0C-AACC-7E60EA5AE7CF}"/>
          </ac:spMkLst>
        </pc:spChg>
        <pc:spChg chg="add mod">
          <ac:chgData name="w cq" userId="e0736dbbc12f8425" providerId="LiveId" clId="{CCBBB73A-2838-4B45-B0DA-0BF8684F90A7}" dt="2020-12-27T15:01:32.671" v="2251" actId="14100"/>
          <ac:spMkLst>
            <pc:docMk/>
            <pc:sldMk cId="2300907740" sldId="306"/>
            <ac:spMk id="6" creationId="{8BF505A5-0A32-4BE8-99B1-C505124523D2}"/>
          </ac:spMkLst>
        </pc:spChg>
        <pc:spChg chg="add mod ord">
          <ac:chgData name="w cq" userId="e0736dbbc12f8425" providerId="LiveId" clId="{CCBBB73A-2838-4B45-B0DA-0BF8684F90A7}" dt="2020-12-27T15:01:15.861" v="2249" actId="207"/>
          <ac:spMkLst>
            <pc:docMk/>
            <pc:sldMk cId="2300907740" sldId="306"/>
            <ac:spMk id="7" creationId="{FFE02D3C-27A6-4CD1-AB84-5AE4B9539306}"/>
          </ac:spMkLst>
        </pc:spChg>
      </pc:sldChg>
      <pc:sldChg chg="modSp add del mod modClrScheme chgLayout">
        <pc:chgData name="w cq" userId="e0736dbbc12f8425" providerId="LiveId" clId="{CCBBB73A-2838-4B45-B0DA-0BF8684F90A7}" dt="2020-12-27T14:56:32.271" v="2138" actId="47"/>
        <pc:sldMkLst>
          <pc:docMk/>
          <pc:sldMk cId="1204375141" sldId="307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204375141" sldId="307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204375141" sldId="307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204375141" sldId="307"/>
            <ac:spMk id="4" creationId="{9CEDD165-8087-4E0C-AACC-7E60EA5AE7CF}"/>
          </ac:spMkLst>
        </pc:spChg>
      </pc:sldChg>
      <pc:sldChg chg="modSp add del mod modClrScheme chgLayout">
        <pc:chgData name="w cq" userId="e0736dbbc12f8425" providerId="LiveId" clId="{CCBBB73A-2838-4B45-B0DA-0BF8684F90A7}" dt="2020-12-27T14:56:32.271" v="2138" actId="47"/>
        <pc:sldMkLst>
          <pc:docMk/>
          <pc:sldMk cId="1940188766" sldId="308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40188766" sldId="308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40188766" sldId="308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40188766" sldId="308"/>
            <ac:spMk id="4" creationId="{9CEDD165-8087-4E0C-AACC-7E60EA5AE7C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2609110373" sldId="309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609110373" sldId="309"/>
            <ac:spMk id="2" creationId="{8D83DE74-61BD-4329-A8AD-9B9F8E67483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609110373" sldId="309"/>
            <ac:spMk id="3" creationId="{28DF8017-0DC1-4B5E-A111-E485B2B8867D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609110373" sldId="309"/>
            <ac:spMk id="4" creationId="{C14B2056-67F3-4FA3-8FCE-286F4103FE9A}"/>
          </ac:spMkLst>
        </pc:spChg>
      </pc:sldChg>
      <pc:sldChg chg="modSp add del mod modClrScheme chgLayout">
        <pc:chgData name="w cq" userId="e0736dbbc12f8425" providerId="LiveId" clId="{CCBBB73A-2838-4B45-B0DA-0BF8684F90A7}" dt="2020-12-27T15:02:30.576" v="2259" actId="22"/>
        <pc:sldMkLst>
          <pc:docMk/>
          <pc:sldMk cId="2011984623" sldId="310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11984623" sldId="310"/>
            <ac:spMk id="2" creationId="{E4A830E4-E49F-45A3-8D4B-0BC18B0E3066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11984623" sldId="310"/>
            <ac:spMk id="3" creationId="{56256691-1C2E-45CD-AC86-139DEAFA54E8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11984623" sldId="310"/>
            <ac:spMk id="4" creationId="{D8159BF0-379E-472B-B7E9-60F7D1DE66E7}"/>
          </ac:spMkLst>
        </pc:spChg>
      </pc:sldChg>
      <pc:sldChg chg="modSp add del mod modClrScheme chgLayout">
        <pc:chgData name="w cq" userId="e0736dbbc12f8425" providerId="LiveId" clId="{CCBBB73A-2838-4B45-B0DA-0BF8684F90A7}" dt="2020-12-27T15:02:30.576" v="2259" actId="22"/>
        <pc:sldMkLst>
          <pc:docMk/>
          <pc:sldMk cId="376917958" sldId="311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76917958" sldId="311"/>
            <ac:spMk id="2" creationId="{A2962A4B-F213-4C19-AB56-1FE7B881FE3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76917958" sldId="311"/>
            <ac:spMk id="3" creationId="{FF13ECEA-1F63-4440-B211-3E0076460AE8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76917958" sldId="311"/>
            <ac:spMk id="4" creationId="{0FE5CE9F-9DD4-408B-AE51-89A9C14386EF}"/>
          </ac:spMkLst>
        </pc:spChg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247858538" sldId="31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712448842" sldId="312"/>
        </pc:sldMkLst>
      </pc:sldChg>
      <pc:sldChg chg="modSp add mod ord modClrScheme chgLayout">
        <pc:chgData name="w cq" userId="e0736dbbc12f8425" providerId="LiveId" clId="{CCBBB73A-2838-4B45-B0DA-0BF8684F90A7}" dt="2020-12-27T15:03:04.878" v="2263"/>
        <pc:sldMkLst>
          <pc:docMk/>
          <pc:sldMk cId="2880316418" sldId="312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880316418" sldId="312"/>
            <ac:spMk id="2" creationId="{5BF1F1FE-9F83-473D-AB94-F029A83EC0E3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880316418" sldId="312"/>
            <ac:spMk id="3" creationId="{CEB652A0-CEE9-4AD6-9B02-4CC5362D095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880316418" sldId="312"/>
            <ac:spMk id="4" creationId="{9CD60CF7-6590-4413-8015-BAEECD434A31}"/>
          </ac:spMkLst>
        </pc:spChg>
      </pc:sldChg>
      <pc:sldChg chg="addSp modSp add mod ord modClrScheme chgLayout">
        <pc:chgData name="w cq" userId="e0736dbbc12f8425" providerId="LiveId" clId="{CCBBB73A-2838-4B45-B0DA-0BF8684F90A7}" dt="2020-12-27T15:04:20.383" v="2279" actId="1035"/>
        <pc:sldMkLst>
          <pc:docMk/>
          <pc:sldMk cId="3290852900" sldId="313"/>
        </pc:sldMkLst>
        <pc:spChg chg="mod ord">
          <ac:chgData name="w cq" userId="e0736dbbc12f8425" providerId="LiveId" clId="{CCBBB73A-2838-4B45-B0DA-0BF8684F90A7}" dt="2020-12-27T15:03:43.882" v="2264" actId="700"/>
          <ac:spMkLst>
            <pc:docMk/>
            <pc:sldMk cId="3290852900" sldId="313"/>
            <ac:spMk id="2" creationId="{B519D440-ED25-4644-ABEF-0F62438822B7}"/>
          </ac:spMkLst>
        </pc:spChg>
        <pc:spChg chg="mod ord">
          <ac:chgData name="w cq" userId="e0736dbbc12f8425" providerId="LiveId" clId="{CCBBB73A-2838-4B45-B0DA-0BF8684F90A7}" dt="2020-12-27T15:03:43.882" v="2264" actId="700"/>
          <ac:spMkLst>
            <pc:docMk/>
            <pc:sldMk cId="3290852900" sldId="313"/>
            <ac:spMk id="3" creationId="{26C8A39A-FA1C-4298-A71A-9C4D127F4B9C}"/>
          </ac:spMkLst>
        </pc:spChg>
        <pc:spChg chg="mod ord">
          <ac:chgData name="w cq" userId="e0736dbbc12f8425" providerId="LiveId" clId="{CCBBB73A-2838-4B45-B0DA-0BF8684F90A7}" dt="2020-12-27T15:03:47.504" v="2266" actId="21"/>
          <ac:spMkLst>
            <pc:docMk/>
            <pc:sldMk cId="3290852900" sldId="313"/>
            <ac:spMk id="4" creationId="{5AC578F4-D751-4211-B375-FD64F3B80BE7}"/>
          </ac:spMkLst>
        </pc:spChg>
        <pc:spChg chg="add mod ord">
          <ac:chgData name="w cq" userId="e0736dbbc12f8425" providerId="LiveId" clId="{CCBBB73A-2838-4B45-B0DA-0BF8684F90A7}" dt="2020-12-27T15:04:07.240" v="2275" actId="20577"/>
          <ac:spMkLst>
            <pc:docMk/>
            <pc:sldMk cId="3290852900" sldId="313"/>
            <ac:spMk id="5" creationId="{DF887996-A7D2-42E0-8649-FD78D37F5CAB}"/>
          </ac:spMkLst>
        </pc:spChg>
        <pc:spChg chg="add mod">
          <ac:chgData name="w cq" userId="e0736dbbc12f8425" providerId="LiveId" clId="{CCBBB73A-2838-4B45-B0DA-0BF8684F90A7}" dt="2020-12-27T15:04:20.383" v="2279" actId="1035"/>
          <ac:spMkLst>
            <pc:docMk/>
            <pc:sldMk cId="3290852900" sldId="313"/>
            <ac:spMk id="7" creationId="{F8ED3C43-CEBB-45E7-A1A2-EACC0AF68874}"/>
          </ac:spMkLst>
        </pc:spChg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085525081" sldId="313"/>
        </pc:sldMkLst>
      </pc:sldChg>
      <pc:sldChg chg="modSp add del mod modClrScheme chgLayout">
        <pc:chgData name="w cq" userId="e0736dbbc12f8425" providerId="LiveId" clId="{CCBBB73A-2838-4B45-B0DA-0BF8684F90A7}" dt="2020-12-27T15:04:49.178" v="2280" actId="47"/>
        <pc:sldMkLst>
          <pc:docMk/>
          <pc:sldMk cId="3515850137" sldId="314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15850137" sldId="314"/>
            <ac:spMk id="2" creationId="{5BF1F1FE-9F83-473D-AB94-F029A83EC0E3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15850137" sldId="314"/>
            <ac:spMk id="3" creationId="{CEB652A0-CEE9-4AD6-9B02-4CC5362D095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15850137" sldId="314"/>
            <ac:spMk id="4" creationId="{9CD60CF7-6590-4413-8015-BAEECD434A31}"/>
          </ac:spMkLst>
        </pc:spChg>
      </pc:sldChg>
      <pc:sldChg chg="modSp add del mod modClrScheme chgLayout">
        <pc:chgData name="w cq" userId="e0736dbbc12f8425" providerId="LiveId" clId="{CCBBB73A-2838-4B45-B0DA-0BF8684F90A7}" dt="2020-12-27T15:04:58.869" v="2281" actId="47"/>
        <pc:sldMkLst>
          <pc:docMk/>
          <pc:sldMk cId="1301422801" sldId="315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01422801" sldId="315"/>
            <ac:spMk id="2" creationId="{B519D440-ED25-4644-ABEF-0F62438822B7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01422801" sldId="315"/>
            <ac:spMk id="3" creationId="{26C8A39A-FA1C-4298-A71A-9C4D127F4B9C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01422801" sldId="315"/>
            <ac:spMk id="4" creationId="{5AC578F4-D751-4211-B375-FD64F3B80BE7}"/>
          </ac:spMkLst>
        </pc:spChg>
      </pc:sldChg>
      <pc:sldChg chg="modSp add del mod modClrScheme chgLayout">
        <pc:chgData name="w cq" userId="e0736dbbc12f8425" providerId="LiveId" clId="{CCBBB73A-2838-4B45-B0DA-0BF8684F90A7}" dt="2020-12-27T15:04:49.178" v="2280" actId="47"/>
        <pc:sldMkLst>
          <pc:docMk/>
          <pc:sldMk cId="3521318716" sldId="316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21318716" sldId="316"/>
            <ac:spMk id="2" creationId="{5BF1F1FE-9F83-473D-AB94-F029A83EC0E3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21318716" sldId="316"/>
            <ac:spMk id="3" creationId="{CEB652A0-CEE9-4AD6-9B02-4CC5362D095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21318716" sldId="316"/>
            <ac:spMk id="4" creationId="{9CD60CF7-6590-4413-8015-BAEECD434A31}"/>
          </ac:spMkLst>
        </pc:spChg>
      </pc:sldChg>
      <pc:sldChg chg="modSp add del mod modClrScheme chgLayout">
        <pc:chgData name="w cq" userId="e0736dbbc12f8425" providerId="LiveId" clId="{CCBBB73A-2838-4B45-B0DA-0BF8684F90A7}" dt="2020-12-27T15:04:58.869" v="2281" actId="47"/>
        <pc:sldMkLst>
          <pc:docMk/>
          <pc:sldMk cId="210714346" sldId="317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714346" sldId="317"/>
            <ac:spMk id="2" creationId="{B519D440-ED25-4644-ABEF-0F62438822B7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714346" sldId="317"/>
            <ac:spMk id="3" creationId="{26C8A39A-FA1C-4298-A71A-9C4D127F4B9C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714346" sldId="317"/>
            <ac:spMk id="4" creationId="{5AC578F4-D751-4211-B375-FD64F3B80BE7}"/>
          </ac:spMkLst>
        </pc:spChg>
      </pc:sldChg>
      <pc:sldChg chg="modSp add mod ord modClrScheme chgLayout">
        <pc:chgData name="w cq" userId="e0736dbbc12f8425" providerId="LiveId" clId="{CCBBB73A-2838-4B45-B0DA-0BF8684F90A7}" dt="2020-12-27T15:35:40.040" v="2821" actId="14100"/>
        <pc:sldMkLst>
          <pc:docMk/>
          <pc:sldMk cId="1330112121" sldId="318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30112121" sldId="318"/>
            <ac:spMk id="2" creationId="{C49F8021-8857-419E-9E21-3EF0E6DB240F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30112121" sldId="318"/>
            <ac:spMk id="3" creationId="{3B2E3FF9-8576-4E98-B79F-2FDA83D378CA}"/>
          </ac:spMkLst>
        </pc:spChg>
        <pc:spChg chg="mod ord">
          <ac:chgData name="w cq" userId="e0736dbbc12f8425" providerId="LiveId" clId="{CCBBB73A-2838-4B45-B0DA-0BF8684F90A7}" dt="2020-12-27T15:07:02.473" v="2324" actId="20577"/>
          <ac:spMkLst>
            <pc:docMk/>
            <pc:sldMk cId="1330112121" sldId="318"/>
            <ac:spMk id="4" creationId="{D8BD0A4B-D97E-4DB1-832D-67D960245D99}"/>
          </ac:spMkLst>
        </pc:spChg>
        <pc:spChg chg="mod">
          <ac:chgData name="w cq" userId="e0736dbbc12f8425" providerId="LiveId" clId="{CCBBB73A-2838-4B45-B0DA-0BF8684F90A7}" dt="2020-12-27T15:35:35.719" v="2819" actId="1076"/>
          <ac:spMkLst>
            <pc:docMk/>
            <pc:sldMk cId="1330112121" sldId="318"/>
            <ac:spMk id="7" creationId="{04BE96ED-5AFE-4981-A0D0-35EBEBF2BEF9}"/>
          </ac:spMkLst>
        </pc:spChg>
        <pc:spChg chg="mod">
          <ac:chgData name="w cq" userId="e0736dbbc12f8425" providerId="LiveId" clId="{CCBBB73A-2838-4B45-B0DA-0BF8684F90A7}" dt="2020-12-27T15:35:40.040" v="2821" actId="14100"/>
          <ac:spMkLst>
            <pc:docMk/>
            <pc:sldMk cId="1330112121" sldId="318"/>
            <ac:spMk id="10" creationId="{32C16362-3D09-4113-AA7B-B542C9750F52}"/>
          </ac:spMkLst>
        </pc:spChg>
      </pc:sldChg>
      <pc:sldChg chg="modSp add mod ord modClrScheme chgLayout">
        <pc:chgData name="w cq" userId="e0736dbbc12f8425" providerId="LiveId" clId="{CCBBB73A-2838-4B45-B0DA-0BF8684F90A7}" dt="2020-12-27T15:05:17.415" v="2293"/>
        <pc:sldMkLst>
          <pc:docMk/>
          <pc:sldMk cId="1342874475" sldId="319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42874475" sldId="319"/>
            <ac:spMk id="2" creationId="{B394CA5C-C4CE-4947-A91F-EF0FCB513B42}"/>
          </ac:spMkLst>
        </pc:spChg>
        <pc:spChg chg="mod ord">
          <ac:chgData name="w cq" userId="e0736dbbc12f8425" providerId="LiveId" clId="{CCBBB73A-2838-4B45-B0DA-0BF8684F90A7}" dt="2020-12-27T15:05:12.521" v="2291"/>
          <ac:spMkLst>
            <pc:docMk/>
            <pc:sldMk cId="1342874475" sldId="319"/>
            <ac:spMk id="3" creationId="{3DEC32F5-9216-4B54-B775-EBF26B463399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42874475" sldId="319"/>
            <ac:spMk id="4" creationId="{01775C08-7D21-4327-AA0A-E2DB6D63F525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3243890885" sldId="321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243890885" sldId="321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243890885" sldId="321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243890885" sldId="321"/>
            <ac:spMk id="4" creationId="{9CEDD165-8087-4E0C-AACC-7E60EA5AE7C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1005914813" sldId="322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05914813" sldId="322"/>
            <ac:spMk id="2" creationId="{62B287F7-3183-48E7-95C1-E6C0129673C1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05914813" sldId="322"/>
            <ac:spMk id="3" creationId="{1825E867-3991-496A-9B44-3CEAA86792A1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05914813" sldId="322"/>
            <ac:spMk id="4" creationId="{65B17389-4AE7-489C-8C06-5D5A64E781B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2499573275" sldId="323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499573275" sldId="323"/>
            <ac:spMk id="2" creationId="{62B287F7-3183-48E7-95C1-E6C0129673C1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499573275" sldId="323"/>
            <ac:spMk id="3" creationId="{1825E867-3991-496A-9B44-3CEAA86792A1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499573275" sldId="323"/>
            <ac:spMk id="4" creationId="{65B17389-4AE7-489C-8C06-5D5A64E781BF}"/>
          </ac:spMkLst>
        </pc:spChg>
      </pc:sldChg>
      <pc:sldChg chg="modSp add del mod modClrScheme chgLayout">
        <pc:chgData name="w cq" userId="e0736dbbc12f8425" providerId="LiveId" clId="{CCBBB73A-2838-4B45-B0DA-0BF8684F90A7}" dt="2020-12-27T15:06:52.936" v="2322" actId="47"/>
        <pc:sldMkLst>
          <pc:docMk/>
          <pc:sldMk cId="2071057747" sldId="324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71057747" sldId="324"/>
            <ac:spMk id="2" creationId="{97EB061E-B8E6-4AEA-93D6-205A056BAEB8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71057747" sldId="324"/>
            <ac:spMk id="3" creationId="{C58D4E08-EA2B-4BF1-8CFE-0AB3D860056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71057747" sldId="324"/>
            <ac:spMk id="4" creationId="{32578444-50F8-4101-8569-B2BE72AF8F95}"/>
          </ac:spMkLst>
        </pc:spChg>
      </pc:sldChg>
      <pc:sldChg chg="addSp modSp add mod modClrScheme chgLayout">
        <pc:chgData name="w cq" userId="e0736dbbc12f8425" providerId="LiveId" clId="{CCBBB73A-2838-4B45-B0DA-0BF8684F90A7}" dt="2020-12-27T14:56:08.144" v="2136" actId="1036"/>
        <pc:sldMkLst>
          <pc:docMk/>
          <pc:sldMk cId="2524547921" sldId="325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524547921" sldId="325"/>
            <ac:spMk id="2" creationId="{E9B5E460-C93B-470A-BB9C-2332B2550ED6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524547921" sldId="325"/>
            <ac:spMk id="3" creationId="{82AC6EC7-033A-473C-AEBB-6F1D08BE9019}"/>
          </ac:spMkLst>
        </pc:spChg>
        <pc:spChg chg="mod ord">
          <ac:chgData name="w cq" userId="e0736dbbc12f8425" providerId="LiveId" clId="{CCBBB73A-2838-4B45-B0DA-0BF8684F90A7}" dt="2020-12-27T14:56:04.782" v="2126"/>
          <ac:spMkLst>
            <pc:docMk/>
            <pc:sldMk cId="2524547921" sldId="325"/>
            <ac:spMk id="4" creationId="{B7517CA7-BC38-4255-90D8-07D82639D1D6}"/>
          </ac:spMkLst>
        </pc:spChg>
        <pc:spChg chg="add mod">
          <ac:chgData name="w cq" userId="e0736dbbc12f8425" providerId="LiveId" clId="{CCBBB73A-2838-4B45-B0DA-0BF8684F90A7}" dt="2020-12-27T14:56:08.144" v="2136" actId="1036"/>
          <ac:spMkLst>
            <pc:docMk/>
            <pc:sldMk cId="2524547921" sldId="325"/>
            <ac:spMk id="6" creationId="{140EBB9F-431D-4F9F-8B28-22859F7E8993}"/>
          </ac:spMkLst>
        </pc:spChg>
      </pc:sldChg>
      <pc:sldChg chg="modSp add mod">
        <pc:chgData name="w cq" userId="e0736dbbc12f8425" providerId="LiveId" clId="{CCBBB73A-2838-4B45-B0DA-0BF8684F90A7}" dt="2020-12-27T14:53:27.859" v="1988" actId="20577"/>
        <pc:sldMkLst>
          <pc:docMk/>
          <pc:sldMk cId="1673770814" sldId="326"/>
        </pc:sldMkLst>
        <pc:spChg chg="mod">
          <ac:chgData name="w cq" userId="e0736dbbc12f8425" providerId="LiveId" clId="{CCBBB73A-2838-4B45-B0DA-0BF8684F90A7}" dt="2020-12-27T14:52:08.966" v="1858"/>
          <ac:spMkLst>
            <pc:docMk/>
            <pc:sldMk cId="1673770814" sldId="326"/>
            <ac:spMk id="3" creationId="{D8A9FF28-B5F7-4268-8F91-7BE5BC06AF08}"/>
          </ac:spMkLst>
        </pc:spChg>
        <pc:spChg chg="mod">
          <ac:chgData name="w cq" userId="e0736dbbc12f8425" providerId="LiveId" clId="{CCBBB73A-2838-4B45-B0DA-0BF8684F90A7}" dt="2020-12-27T14:53:27.859" v="1988" actId="20577"/>
          <ac:spMkLst>
            <pc:docMk/>
            <pc:sldMk cId="1673770814" sldId="326"/>
            <ac:spMk id="4" creationId="{40B791E7-6790-41E7-80CD-AB6EB5822692}"/>
          </ac:spMkLst>
        </pc:spChg>
      </pc:sldChg>
      <pc:sldChg chg="modSp add mod">
        <pc:chgData name="w cq" userId="e0736dbbc12f8425" providerId="LiveId" clId="{CCBBB73A-2838-4B45-B0DA-0BF8684F90A7}" dt="2020-12-27T15:14:42.130" v="2411" actId="20577"/>
        <pc:sldMkLst>
          <pc:docMk/>
          <pc:sldMk cId="2236846523" sldId="327"/>
        </pc:sldMkLst>
        <pc:spChg chg="mod">
          <ac:chgData name="w cq" userId="e0736dbbc12f8425" providerId="LiveId" clId="{CCBBB73A-2838-4B45-B0DA-0BF8684F90A7}" dt="2020-12-27T15:14:06.890" v="2327"/>
          <ac:spMkLst>
            <pc:docMk/>
            <pc:sldMk cId="2236846523" sldId="327"/>
            <ac:spMk id="3" creationId="{D8A9FF28-B5F7-4268-8F91-7BE5BC06AF08}"/>
          </ac:spMkLst>
        </pc:spChg>
        <pc:spChg chg="mod">
          <ac:chgData name="w cq" userId="e0736dbbc12f8425" providerId="LiveId" clId="{CCBBB73A-2838-4B45-B0DA-0BF8684F90A7}" dt="2020-12-27T15:14:42.130" v="2411" actId="20577"/>
          <ac:spMkLst>
            <pc:docMk/>
            <pc:sldMk cId="2236846523" sldId="327"/>
            <ac:spMk id="4" creationId="{40B791E7-6790-41E7-80CD-AB6EB5822692}"/>
          </ac:spMkLst>
        </pc:spChg>
      </pc:sldChg>
      <pc:sldChg chg="addSp modSp add mod">
        <pc:chgData name="w cq" userId="e0736dbbc12f8425" providerId="LiveId" clId="{CCBBB73A-2838-4B45-B0DA-0BF8684F90A7}" dt="2020-12-27T15:27:50.697" v="2816" actId="14100"/>
        <pc:sldMkLst>
          <pc:docMk/>
          <pc:sldMk cId="54994089" sldId="328"/>
        </pc:sldMkLst>
        <pc:spChg chg="mod">
          <ac:chgData name="w cq" userId="e0736dbbc12f8425" providerId="LiveId" clId="{CCBBB73A-2838-4B45-B0DA-0BF8684F90A7}" dt="2020-12-27T15:24:24.266" v="2549"/>
          <ac:spMkLst>
            <pc:docMk/>
            <pc:sldMk cId="54994089" sldId="328"/>
            <ac:spMk id="2" creationId="{38FEC1B3-1F98-488C-A1F1-0FA15C7EF676}"/>
          </ac:spMkLst>
        </pc:spChg>
        <pc:spChg chg="mod">
          <ac:chgData name="w cq" userId="e0736dbbc12f8425" providerId="LiveId" clId="{CCBBB73A-2838-4B45-B0DA-0BF8684F90A7}" dt="2020-12-27T15:27:39.194" v="2786" actId="1036"/>
          <ac:spMkLst>
            <pc:docMk/>
            <pc:sldMk cId="54994089" sldId="328"/>
            <ac:spMk id="6" creationId="{6E0C9F97-6A9D-4CB0-B8D7-0CE06AF7589D}"/>
          </ac:spMkLst>
        </pc:spChg>
        <pc:spChg chg="mod">
          <ac:chgData name="w cq" userId="e0736dbbc12f8425" providerId="LiveId" clId="{CCBBB73A-2838-4B45-B0DA-0BF8684F90A7}" dt="2020-12-27T15:27:35.424" v="2768"/>
          <ac:spMkLst>
            <pc:docMk/>
            <pc:sldMk cId="54994089" sldId="328"/>
            <ac:spMk id="7" creationId="{DD693EB0-46C3-4FDC-AD5D-4EDBAB1B9FB3}"/>
          </ac:spMkLst>
        </pc:spChg>
        <pc:spChg chg="add mod">
          <ac:chgData name="w cq" userId="e0736dbbc12f8425" providerId="LiveId" clId="{CCBBB73A-2838-4B45-B0DA-0BF8684F90A7}" dt="2020-12-27T15:27:50.697" v="2816" actId="14100"/>
          <ac:spMkLst>
            <pc:docMk/>
            <pc:sldMk cId="54994089" sldId="328"/>
            <ac:spMk id="8" creationId="{2B6BBBCC-A148-40A1-9305-51E7DAAEF4FA}"/>
          </ac:spMkLst>
        </pc:spChg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370965057" sldId="344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45955217" sldId="345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83801174" sldId="347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901112605" sldId="34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597512585" sldId="349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919447284" sldId="35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325245061" sldId="35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618333943" sldId="352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243026434" sldId="353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707984407" sldId="356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460149207" sldId="357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550616284" sldId="35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472061485" sldId="359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949322190" sldId="36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153380155" sldId="36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268941065" sldId="362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639385885" sldId="363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895137520" sldId="364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001332469" sldId="365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657147264" sldId="366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830453575" sldId="367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668693621" sldId="36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077673559" sldId="37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486998423" sldId="37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110364742" sldId="372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582108868" sldId="373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749621959" sldId="374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500582723" sldId="375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393214511" sldId="376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178898615" sldId="377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8205252" sldId="37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229766532" sldId="38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09024838" sldId="382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777708909" sldId="383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855546660" sldId="384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168323453" sldId="385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284686576" sldId="386"/>
        </pc:sldMkLst>
      </pc:sldChg>
      <pc:sldMasterChg chg="addSp delSp modSp mod setBg addSldLayout delSldLayout modSldLayout sldLayoutOrd">
        <pc:chgData name="w cq" userId="e0736dbbc12f8425" providerId="LiveId" clId="{CCBBB73A-2838-4B45-B0DA-0BF8684F90A7}" dt="2020-12-27T14:51:04.687" v="1807" actId="22"/>
        <pc:sldMasterMkLst>
          <pc:docMk/>
          <pc:sldMasterMk cId="969977971" sldId="2147483660"/>
        </pc:sldMasterMkLst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2" creationId="{DBA0D12E-E4A3-49FD-A10E-D3CDED2D7177}"/>
          </ac:spMkLst>
        </pc:spChg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3" creationId="{4CFBA64C-1C0E-421B-AA97-9EC4C4654272}"/>
          </ac:spMkLst>
        </pc:spChg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4" creationId="{8211F306-D622-4DEF-B918-5E3A3BC68F1D}"/>
          </ac:spMkLst>
        </pc:spChg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5" creationId="{3666020B-8679-44D4-BC77-B598D6420E46}"/>
          </ac:spMkLst>
        </pc:spChg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6" creationId="{5A317753-ECCF-4996-8FF7-0F3F30F53172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7" creationId="{9B949DD5-61E3-4344-B505-728A7C6255FF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8" creationId="{5BD98B3A-98E3-43A1-B9CC-A84C14A01FED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9" creationId="{5616B09D-C294-4278-9F39-58049654F0AD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10" creationId="{5DBA6F42-B687-4DC0-8192-C2408BF7680E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11" creationId="{0D62FE42-33E6-4B9C-8C86-75B480B9AAFD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12" creationId="{499E3041-2EE5-457F-9EBA-E93AAB172224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13" creationId="{34BC412F-A405-48A3-9F92-82DEFAA438AA}"/>
          </ac:spMkLst>
        </pc:spChg>
        <pc:picChg chg="add del mod">
          <ac:chgData name="w cq" userId="e0736dbbc12f8425" providerId="LiveId" clId="{CCBBB73A-2838-4B45-B0DA-0BF8684F90A7}" dt="2020-12-26T15:40:01.484" v="1501"/>
          <ac:picMkLst>
            <pc:docMk/>
            <pc:sldMasterMk cId="969977971" sldId="2147483660"/>
            <ac:picMk id="15" creationId="{837274BB-95BC-40E4-8C75-06C0A05FB3DF}"/>
          </ac:picMkLst>
        </pc:picChg>
        <pc:cxnChg chg="add del mod">
          <ac:chgData name="w cq" userId="e0736dbbc12f8425" providerId="LiveId" clId="{CCBBB73A-2838-4B45-B0DA-0BF8684F90A7}" dt="2020-12-26T15:40:01.484" v="1501"/>
          <ac:cxnSpMkLst>
            <pc:docMk/>
            <pc:sldMasterMk cId="969977971" sldId="2147483660"/>
            <ac:cxnSpMk id="14" creationId="{9BC299B1-A461-470E-B089-125BA740D967}"/>
          </ac:cxnSpMkLst>
        </pc:cxnChg>
        <pc:sldLayoutChg chg="modSp mod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1559957216" sldId="2147483661"/>
          </pc:sldLayoutMkLst>
          <pc:spChg chg="mod">
            <ac:chgData name="w cq" userId="e0736dbbc12f8425" providerId="LiveId" clId="{CCBBB73A-2838-4B45-B0DA-0BF8684F90A7}" dt="2020-12-26T14:41:51.037" v="194" actId="207"/>
            <ac:spMkLst>
              <pc:docMk/>
              <pc:sldMasterMk cId="969977971" sldId="2147483660"/>
              <pc:sldLayoutMk cId="1559957216" sldId="2147483661"/>
              <ac:spMk id="2" creationId="{55B0E1C6-ADB3-4422-9FDB-E29B69BDF1EC}"/>
            </ac:spMkLst>
          </pc:spChg>
          <pc:spChg chg="mod">
            <ac:chgData name="w cq" userId="e0736dbbc12f8425" providerId="LiveId" clId="{CCBBB73A-2838-4B45-B0DA-0BF8684F90A7}" dt="2020-12-26T14:43:01.978" v="200" actId="207"/>
            <ac:spMkLst>
              <pc:docMk/>
              <pc:sldMasterMk cId="969977971" sldId="2147483660"/>
              <pc:sldLayoutMk cId="1559957216" sldId="2147483661"/>
              <ac:spMk id="3" creationId="{82AA0D7A-604F-4807-BF58-D54790F52E5B}"/>
            </ac:spMkLst>
          </pc:spChg>
          <pc:spChg chg="mod">
            <ac:chgData name="w cq" userId="e0736dbbc12f8425" providerId="LiveId" clId="{CCBBB73A-2838-4B45-B0DA-0BF8684F90A7}" dt="2020-12-26T14:37:04.566" v="6" actId="14100"/>
            <ac:spMkLst>
              <pc:docMk/>
              <pc:sldMasterMk cId="969977971" sldId="2147483660"/>
              <pc:sldLayoutMk cId="1559957216" sldId="2147483661"/>
              <ac:spMk id="7" creationId="{2DF804BE-79F7-43DB-A677-5844C44F3094}"/>
            </ac:spMkLst>
          </pc:spChg>
          <pc:spChg chg="mod">
            <ac:chgData name="w cq" userId="e0736dbbc12f8425" providerId="LiveId" clId="{CCBBB73A-2838-4B45-B0DA-0BF8684F90A7}" dt="2020-12-26T14:36:59.528" v="4" actId="14100"/>
            <ac:spMkLst>
              <pc:docMk/>
              <pc:sldMasterMk cId="969977971" sldId="2147483660"/>
              <pc:sldLayoutMk cId="1559957216" sldId="2147483661"/>
              <ac:spMk id="8" creationId="{841BEE81-EF90-4C93-BD88-7F0BBCA37A43}"/>
            </ac:spMkLst>
          </pc:spChg>
          <pc:spChg chg="mod">
            <ac:chgData name="w cq" userId="e0736dbbc12f8425" providerId="LiveId" clId="{CCBBB73A-2838-4B45-B0DA-0BF8684F90A7}" dt="2020-12-26T14:37:14.657" v="8" actId="14100"/>
            <ac:spMkLst>
              <pc:docMk/>
              <pc:sldMasterMk cId="969977971" sldId="2147483660"/>
              <pc:sldLayoutMk cId="1559957216" sldId="2147483661"/>
              <ac:spMk id="9" creationId="{866B2195-789B-40BD-B96B-BE9C70B2213E}"/>
            </ac:spMkLst>
          </pc:spChg>
          <pc:spChg chg="mod">
            <ac:chgData name="w cq" userId="e0736dbbc12f8425" providerId="LiveId" clId="{CCBBB73A-2838-4B45-B0DA-0BF8684F90A7}" dt="2020-12-26T14:37:31.280" v="11" actId="1076"/>
            <ac:spMkLst>
              <pc:docMk/>
              <pc:sldMasterMk cId="969977971" sldId="2147483660"/>
              <pc:sldLayoutMk cId="1559957216" sldId="2147483661"/>
              <ac:spMk id="14" creationId="{7F8526BA-30DB-40B1-AE23-59D07016E8E7}"/>
            </ac:spMkLst>
          </pc:spChg>
          <pc:spChg chg="mod">
            <ac:chgData name="w cq" userId="e0736dbbc12f8425" providerId="LiveId" clId="{CCBBB73A-2838-4B45-B0DA-0BF8684F90A7}" dt="2020-12-26T14:38:40.200" v="22" actId="20577"/>
            <ac:spMkLst>
              <pc:docMk/>
              <pc:sldMasterMk cId="969977971" sldId="2147483660"/>
              <pc:sldLayoutMk cId="1559957216" sldId="2147483661"/>
              <ac:spMk id="18" creationId="{1E53AF84-D4C5-4190-AE72-21DE36E58156}"/>
            </ac:spMkLst>
          </pc:spChg>
          <pc:picChg chg="mod modCrop">
            <ac:chgData name="w cq" userId="e0736dbbc12f8425" providerId="LiveId" clId="{CCBBB73A-2838-4B45-B0DA-0BF8684F90A7}" dt="2020-12-26T14:38:33.416" v="19" actId="1076"/>
            <ac:picMkLst>
              <pc:docMk/>
              <pc:sldMasterMk cId="969977971" sldId="2147483660"/>
              <pc:sldLayoutMk cId="1559957216" sldId="2147483661"/>
              <ac:picMk id="17" creationId="{38ED13AD-D090-4ED9-A31E-8A037AE158D2}"/>
            </ac:picMkLst>
          </pc:picChg>
          <pc:cxnChg chg="mod">
            <ac:chgData name="w cq" userId="e0736dbbc12f8425" providerId="LiveId" clId="{CCBBB73A-2838-4B45-B0DA-0BF8684F90A7}" dt="2020-12-26T14:36:12.177" v="1"/>
            <ac:cxnSpMkLst>
              <pc:docMk/>
              <pc:sldMasterMk cId="969977971" sldId="2147483660"/>
              <pc:sldLayoutMk cId="1559957216" sldId="2147483661"/>
              <ac:cxnSpMk id="12" creationId="{1AF2DB0A-5741-4D8C-A953-6B4D5E5ED1F3}"/>
            </ac:cxnSpMkLst>
          </pc:cxnChg>
        </pc:sldLayoutChg>
        <pc:sldLayoutChg chg="addSp delSp modSp mod ord setBg">
          <pc:chgData name="w cq" userId="e0736dbbc12f8425" providerId="LiveId" clId="{CCBBB73A-2838-4B45-B0DA-0BF8684F90A7}" dt="2020-12-26T15:41:20.120" v="1505" actId="948"/>
          <pc:sldLayoutMkLst>
            <pc:docMk/>
            <pc:sldMasterMk cId="969977971" sldId="2147483660"/>
            <pc:sldLayoutMk cId="1021245446" sldId="2147483662"/>
          </pc:sldLayoutMkLst>
          <pc:spChg chg="mod">
            <ac:chgData name="w cq" userId="e0736dbbc12f8425" providerId="LiveId" clId="{CCBBB73A-2838-4B45-B0DA-0BF8684F90A7}" dt="2020-12-26T15:25:09.333" v="1282" actId="14100"/>
            <ac:spMkLst>
              <pc:docMk/>
              <pc:sldMasterMk cId="969977971" sldId="2147483660"/>
              <pc:sldLayoutMk cId="1021245446" sldId="2147483662"/>
              <ac:spMk id="2" creationId="{D49C480D-036F-4658-BE4D-22528EADC15C}"/>
            </ac:spMkLst>
          </pc:spChg>
          <pc:spChg chg="mod">
            <ac:chgData name="w cq" userId="e0736dbbc12f8425" providerId="LiveId" clId="{CCBBB73A-2838-4B45-B0DA-0BF8684F90A7}" dt="2020-12-26T15:41:20.120" v="1505" actId="948"/>
            <ac:spMkLst>
              <pc:docMk/>
              <pc:sldMasterMk cId="969977971" sldId="2147483660"/>
              <pc:sldLayoutMk cId="1021245446" sldId="2147483662"/>
              <ac:spMk id="3" creationId="{7405D760-8BC8-435B-8440-95494D2C891D}"/>
            </ac:spMkLst>
          </pc:spChg>
          <pc:spChg chg="mod">
            <ac:chgData name="w cq" userId="e0736dbbc12f8425" providerId="LiveId" clId="{CCBBB73A-2838-4B45-B0DA-0BF8684F90A7}" dt="2020-12-26T14:39:44.457" v="137" actId="1035"/>
            <ac:spMkLst>
              <pc:docMk/>
              <pc:sldMasterMk cId="969977971" sldId="2147483660"/>
              <pc:sldLayoutMk cId="1021245446" sldId="2147483662"/>
              <ac:spMk id="10" creationId="{D0A77C41-0625-4601-8DDC-47BE4B21D8C9}"/>
            </ac:spMkLst>
          </pc:spChg>
          <pc:spChg chg="mod">
            <ac:chgData name="w cq" userId="e0736dbbc12f8425" providerId="LiveId" clId="{CCBBB73A-2838-4B45-B0DA-0BF8684F90A7}" dt="2020-12-26T14:39:32.311" v="69" actId="1036"/>
            <ac:spMkLst>
              <pc:docMk/>
              <pc:sldMasterMk cId="969977971" sldId="2147483660"/>
              <pc:sldLayoutMk cId="1021245446" sldId="2147483662"/>
              <ac:spMk id="11" creationId="{47EDB904-189E-4FA6-97BB-E70E4645035B}"/>
            </ac:spMkLst>
          </pc:spChg>
          <pc:picChg chg="add mod">
            <ac:chgData name="w cq" userId="e0736dbbc12f8425" providerId="LiveId" clId="{CCBBB73A-2838-4B45-B0DA-0BF8684F90A7}" dt="2020-12-26T14:40:04.084" v="143"/>
            <ac:picMkLst>
              <pc:docMk/>
              <pc:sldMasterMk cId="969977971" sldId="2147483660"/>
              <pc:sldLayoutMk cId="1021245446" sldId="2147483662"/>
              <ac:picMk id="13" creationId="{C1177980-D905-45B6-BFF1-D16625C5FC19}"/>
            </ac:picMkLst>
          </pc:picChg>
          <pc:picChg chg="del mod">
            <ac:chgData name="w cq" userId="e0736dbbc12f8425" providerId="LiveId" clId="{CCBBB73A-2838-4B45-B0DA-0BF8684F90A7}" dt="2020-12-26T14:40:03.894" v="142" actId="478"/>
            <ac:picMkLst>
              <pc:docMk/>
              <pc:sldMasterMk cId="969977971" sldId="2147483660"/>
              <pc:sldLayoutMk cId="1021245446" sldId="2147483662"/>
              <ac:picMk id="15" creationId="{DEC47284-A105-4778-8015-82D9772AD224}"/>
            </ac:picMkLst>
          </pc:picChg>
          <pc:cxnChg chg="mod">
            <ac:chgData name="w cq" userId="e0736dbbc12f8425" providerId="LiveId" clId="{CCBBB73A-2838-4B45-B0DA-0BF8684F90A7}" dt="2020-12-26T15:26:34.152" v="1287" actId="208"/>
            <ac:cxnSpMkLst>
              <pc:docMk/>
              <pc:sldMasterMk cId="969977971" sldId="2147483660"/>
              <pc:sldLayoutMk cId="1021245446" sldId="2147483662"/>
              <ac:cxnSpMk id="12" creationId="{C973A852-E10B-4D7D-9DED-32A61201F2E1}"/>
            </ac:cxnSpMkLst>
          </pc:cxnChg>
        </pc:sldLayoutChg>
        <pc:sldLayoutChg chg="addSp delSp modSp mod setBg">
          <pc:chgData name="w cq" userId="e0736dbbc12f8425" providerId="LiveId" clId="{CCBBB73A-2838-4B45-B0DA-0BF8684F90A7}" dt="2020-12-26T15:41:33.219" v="1506" actId="948"/>
          <pc:sldLayoutMkLst>
            <pc:docMk/>
            <pc:sldMasterMk cId="969977971" sldId="2147483660"/>
            <pc:sldLayoutMk cId="1628209256" sldId="2147483663"/>
          </pc:sldLayoutMkLst>
          <pc:spChg chg="mod">
            <ac:chgData name="w cq" userId="e0736dbbc12f8425" providerId="LiveId" clId="{CCBBB73A-2838-4B45-B0DA-0BF8684F90A7}" dt="2020-12-26T15:41:33.219" v="1506" actId="948"/>
            <ac:spMkLst>
              <pc:docMk/>
              <pc:sldMasterMk cId="969977971" sldId="2147483660"/>
              <pc:sldLayoutMk cId="1628209256" sldId="2147483663"/>
              <ac:spMk id="10" creationId="{D179E5F4-0A59-422A-86AB-AB9D19F9C0C4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628209256" sldId="2147483663"/>
              <ac:spMk id="14" creationId="{0DC9C271-6F0E-4761-81A5-2A3F51EB028F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628209256" sldId="2147483663"/>
              <ac:spMk id="16" creationId="{1203B932-1932-46DD-92B6-D7801CAFD534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628209256" sldId="2147483663"/>
              <ac:spMk id="19" creationId="{6153AE27-FAC3-4A70-814A-C961CE98C257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628209256" sldId="2147483663"/>
              <ac:spMk id="20" creationId="{D305BC3D-F1FE-4A76-BE3A-749539015FEC}"/>
            </ac:spMkLst>
          </pc:spChg>
          <pc:grpChg chg="mod">
            <ac:chgData name="w cq" userId="e0736dbbc12f8425" providerId="LiveId" clId="{CCBBB73A-2838-4B45-B0DA-0BF8684F90A7}" dt="2020-12-26T14:39:03.633" v="23" actId="14100"/>
            <ac:grpSpMkLst>
              <pc:docMk/>
              <pc:sldMasterMk cId="969977971" sldId="2147483660"/>
              <pc:sldLayoutMk cId="1628209256" sldId="2147483663"/>
              <ac:grpSpMk id="17" creationId="{19D638EA-030F-4E84-9C5F-2624FE69FFF5}"/>
            </ac:grpSpMkLst>
          </pc:grpChg>
          <pc:grpChg chg="mod">
            <ac:chgData name="w cq" userId="e0736dbbc12f8425" providerId="LiveId" clId="{CCBBB73A-2838-4B45-B0DA-0BF8684F90A7}" dt="2020-12-26T14:39:13.060" v="26" actId="14100"/>
            <ac:grpSpMkLst>
              <pc:docMk/>
              <pc:sldMasterMk cId="969977971" sldId="2147483660"/>
              <pc:sldLayoutMk cId="1628209256" sldId="2147483663"/>
              <ac:grpSpMk id="18" creationId="{BA531AA5-BA2A-40D6-A31E-28D393486ED7}"/>
            </ac:grpSpMkLst>
          </pc:grpChg>
          <pc:picChg chg="add mod">
            <ac:chgData name="w cq" userId="e0736dbbc12f8425" providerId="LiveId" clId="{CCBBB73A-2838-4B45-B0DA-0BF8684F90A7}" dt="2020-12-26T14:40:01.092" v="141" actId="1076"/>
            <ac:picMkLst>
              <pc:docMk/>
              <pc:sldMasterMk cId="969977971" sldId="2147483660"/>
              <pc:sldLayoutMk cId="1628209256" sldId="2147483663"/>
              <ac:picMk id="13" creationId="{94D1AF3B-3964-4672-956A-88F86FDDE363}"/>
            </ac:picMkLst>
          </pc:picChg>
          <pc:picChg chg="del mod">
            <ac:chgData name="w cq" userId="e0736dbbc12f8425" providerId="LiveId" clId="{CCBBB73A-2838-4B45-B0DA-0BF8684F90A7}" dt="2020-12-26T14:39:58.329" v="139" actId="478"/>
            <ac:picMkLst>
              <pc:docMk/>
              <pc:sldMasterMk cId="969977971" sldId="2147483660"/>
              <pc:sldLayoutMk cId="1628209256" sldId="2147483663"/>
              <ac:picMk id="15" creationId="{36924E10-BB8E-4B8E-947D-078EDCF37462}"/>
            </ac:picMkLst>
          </pc:picChg>
        </pc:sldLayoutChg>
        <pc:sldLayoutChg chg="addSp delSp modSp mod setBg">
          <pc:chgData name="w cq" userId="e0736dbbc12f8425" providerId="LiveId" clId="{CCBBB73A-2838-4B45-B0DA-0BF8684F90A7}" dt="2020-12-26T15:12:55.592" v="1062" actId="14100"/>
          <pc:sldLayoutMkLst>
            <pc:docMk/>
            <pc:sldMasterMk cId="969977971" sldId="2147483660"/>
            <pc:sldLayoutMk cId="1856722712" sldId="2147483664"/>
          </pc:sldLayoutMkLst>
          <pc:spChg chg="mod">
            <ac:chgData name="w cq" userId="e0736dbbc12f8425" providerId="LiveId" clId="{CCBBB73A-2838-4B45-B0DA-0BF8684F90A7}" dt="2020-12-26T14:42:06.955" v="197" actId="207"/>
            <ac:spMkLst>
              <pc:docMk/>
              <pc:sldMasterMk cId="969977971" sldId="2147483660"/>
              <pc:sldLayoutMk cId="1856722712" sldId="2147483664"/>
              <ac:spMk id="2" creationId="{EDA8C3FB-6D4C-47C3-9A6D-5AEEEF5E12E4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3" creationId="{C6046765-1A67-4CAE-AE95-5D838BCB4791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9" creationId="{8D38B44F-0F38-4C22-8283-DDC8AF3CC962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10" creationId="{445777BD-B24B-42C6-B5D8-3B38DDBFA7ED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16" creationId="{8A66DCCD-84FB-41B5-9B75-019893BF47A7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17" creationId="{8C9DC7F4-4808-47CA-8331-F3B23933A8CF}"/>
            </ac:spMkLst>
          </pc:spChg>
          <pc:grpChg chg="mod">
            <ac:chgData name="w cq" userId="e0736dbbc12f8425" providerId="LiveId" clId="{CCBBB73A-2838-4B45-B0DA-0BF8684F90A7}" dt="2020-12-26T15:12:55.592" v="1062" actId="14100"/>
            <ac:grpSpMkLst>
              <pc:docMk/>
              <pc:sldMasterMk cId="969977971" sldId="2147483660"/>
              <pc:sldLayoutMk cId="1856722712" sldId="2147483664"/>
              <ac:grpSpMk id="14" creationId="{35B6BB24-1F65-4213-ACFF-F4DF8A08BF63}"/>
            </ac:grpSpMkLst>
          </pc:grpChg>
          <pc:grpChg chg="mod">
            <ac:chgData name="w cq" userId="e0736dbbc12f8425" providerId="LiveId" clId="{CCBBB73A-2838-4B45-B0DA-0BF8684F90A7}" dt="2020-12-26T15:12:55.592" v="1062" actId="14100"/>
            <ac:grpSpMkLst>
              <pc:docMk/>
              <pc:sldMasterMk cId="969977971" sldId="2147483660"/>
              <pc:sldLayoutMk cId="1856722712" sldId="2147483664"/>
              <ac:grpSpMk id="15" creationId="{B2FF7E27-804B-415D-A4B3-F47D18DA31C3}"/>
            </ac:grpSpMkLst>
          </pc:grpChg>
          <pc:picChg chg="del mod">
            <ac:chgData name="w cq" userId="e0736dbbc12f8425" providerId="LiveId" clId="{CCBBB73A-2838-4B45-B0DA-0BF8684F90A7}" dt="2020-12-26T14:40:07.655" v="144" actId="478"/>
            <ac:picMkLst>
              <pc:docMk/>
              <pc:sldMasterMk cId="969977971" sldId="2147483660"/>
              <pc:sldLayoutMk cId="1856722712" sldId="2147483664"/>
              <ac:picMk id="7" creationId="{7A4D1AEF-AEC4-49C5-9312-358C3FF9762C}"/>
            </ac:picMkLst>
          </pc:picChg>
          <pc:picChg chg="add mod">
            <ac:chgData name="w cq" userId="e0736dbbc12f8425" providerId="LiveId" clId="{CCBBB73A-2838-4B45-B0DA-0BF8684F90A7}" dt="2020-12-26T14:40:07.904" v="145"/>
            <ac:picMkLst>
              <pc:docMk/>
              <pc:sldMasterMk cId="969977971" sldId="2147483660"/>
              <pc:sldLayoutMk cId="1856722712" sldId="2147483664"/>
              <ac:picMk id="18" creationId="{358D1932-E57F-4CE3-9ABE-EEA4119F990F}"/>
            </ac:picMkLst>
          </pc:picChg>
        </pc:sldLayoutChg>
        <pc:sldLayoutChg chg="addSp delSp modSp mod setBg">
          <pc:chgData name="w cq" userId="e0736dbbc12f8425" providerId="LiveId" clId="{CCBBB73A-2838-4B45-B0DA-0BF8684F90A7}" dt="2020-12-26T15:41:52.044" v="1507" actId="948"/>
          <pc:sldLayoutMkLst>
            <pc:docMk/>
            <pc:sldMasterMk cId="969977971" sldId="2147483660"/>
            <pc:sldLayoutMk cId="3024366714" sldId="2147483665"/>
          </pc:sldLayoutMkLst>
          <pc:spChg chg="mod">
            <ac:chgData name="w cq" userId="e0736dbbc12f8425" providerId="LiveId" clId="{CCBBB73A-2838-4B45-B0DA-0BF8684F90A7}" dt="2020-12-26T15:25:15.027" v="1283" actId="122"/>
            <ac:spMkLst>
              <pc:docMk/>
              <pc:sldMasterMk cId="969977971" sldId="2147483660"/>
              <pc:sldLayoutMk cId="3024366714" sldId="2147483665"/>
              <ac:spMk id="2" creationId="{ECC624F0-F531-4577-9D04-A95426EAE0B7}"/>
            </ac:spMkLst>
          </pc:spChg>
          <pc:spChg chg="mod">
            <ac:chgData name="w cq" userId="e0736dbbc12f8425" providerId="LiveId" clId="{CCBBB73A-2838-4B45-B0DA-0BF8684F90A7}" dt="2020-12-26T15:41:52.044" v="1507" actId="948"/>
            <ac:spMkLst>
              <pc:docMk/>
              <pc:sldMasterMk cId="969977971" sldId="2147483660"/>
              <pc:sldLayoutMk cId="3024366714" sldId="2147483665"/>
              <ac:spMk id="3" creationId="{E4567D2E-7A72-49F0-AE41-AE9D2436E75D}"/>
            </ac:spMkLst>
          </pc:spChg>
          <pc:spChg chg="mod">
            <ac:chgData name="w cq" userId="e0736dbbc12f8425" providerId="LiveId" clId="{CCBBB73A-2838-4B45-B0DA-0BF8684F90A7}" dt="2020-12-26T15:41:52.044" v="1507" actId="948"/>
            <ac:spMkLst>
              <pc:docMk/>
              <pc:sldMasterMk cId="969977971" sldId="2147483660"/>
              <pc:sldLayoutMk cId="3024366714" sldId="2147483665"/>
              <ac:spMk id="4" creationId="{0BD4E06F-08A9-483D-9C08-3775E5B1D09A}"/>
            </ac:spMkLst>
          </pc:spChg>
          <pc:spChg chg="add mod ord">
            <ac:chgData name="w cq" userId="e0736dbbc12f8425" providerId="LiveId" clId="{CCBBB73A-2838-4B45-B0DA-0BF8684F90A7}" dt="2020-12-26T15:14:01.005" v="1067" actId="108"/>
            <ac:spMkLst>
              <pc:docMk/>
              <pc:sldMasterMk cId="969977971" sldId="2147483660"/>
              <pc:sldLayoutMk cId="3024366714" sldId="2147483665"/>
              <ac:spMk id="8" creationId="{93574C7C-10F5-4063-9A2E-0D2642217FE0}"/>
            </ac:spMkLst>
          </pc:spChg>
          <pc:spChg chg="add mod ord">
            <ac:chgData name="w cq" userId="e0736dbbc12f8425" providerId="LiveId" clId="{CCBBB73A-2838-4B45-B0DA-0BF8684F90A7}" dt="2020-12-26T15:12:40.634" v="1061" actId="167"/>
            <ac:spMkLst>
              <pc:docMk/>
              <pc:sldMasterMk cId="969977971" sldId="2147483660"/>
              <pc:sldLayoutMk cId="3024366714" sldId="2147483665"/>
              <ac:spMk id="9" creationId="{D7F11028-DCEE-45F7-A5B1-1788B2F7347C}"/>
            </ac:spMkLst>
          </pc:spChg>
          <pc:picChg chg="add mod ord">
            <ac:chgData name="w cq" userId="e0736dbbc12f8425" providerId="LiveId" clId="{CCBBB73A-2838-4B45-B0DA-0BF8684F90A7}" dt="2020-12-26T15:12:40.634" v="1061" actId="167"/>
            <ac:picMkLst>
              <pc:docMk/>
              <pc:sldMasterMk cId="969977971" sldId="2147483660"/>
              <pc:sldLayoutMk cId="3024366714" sldId="2147483665"/>
              <ac:picMk id="10" creationId="{C9C3CD7D-C456-43AD-A961-B4589689AE20}"/>
            </ac:picMkLst>
          </pc:picChg>
          <pc:cxnChg chg="add del mod">
            <ac:chgData name="w cq" userId="e0736dbbc12f8425" providerId="LiveId" clId="{CCBBB73A-2838-4B45-B0DA-0BF8684F90A7}" dt="2020-12-26T15:24:53.556" v="1280" actId="478"/>
            <ac:cxnSpMkLst>
              <pc:docMk/>
              <pc:sldMasterMk cId="969977971" sldId="2147483660"/>
              <pc:sldLayoutMk cId="3024366714" sldId="2147483665"/>
              <ac:cxnSpMk id="11" creationId="{36FB6E9A-4443-4FD4-AB5C-250578BA5BD0}"/>
            </ac:cxnSpMkLst>
          </pc:cxnChg>
          <pc:cxnChg chg="add del mod">
            <ac:chgData name="w cq" userId="e0736dbbc12f8425" providerId="LiveId" clId="{CCBBB73A-2838-4B45-B0DA-0BF8684F90A7}" dt="2020-12-26T15:26:40.006" v="1288" actId="478"/>
            <ac:cxnSpMkLst>
              <pc:docMk/>
              <pc:sldMasterMk cId="969977971" sldId="2147483660"/>
              <pc:sldLayoutMk cId="3024366714" sldId="2147483665"/>
              <ac:cxnSpMk id="12" creationId="{E91C3417-6B94-4957-BFE5-66F18E955847}"/>
            </ac:cxnSpMkLst>
          </pc:cxnChg>
          <pc:cxnChg chg="add mod">
            <ac:chgData name="w cq" userId="e0736dbbc12f8425" providerId="LiveId" clId="{CCBBB73A-2838-4B45-B0DA-0BF8684F90A7}" dt="2020-12-26T15:26:40.240" v="1289"/>
            <ac:cxnSpMkLst>
              <pc:docMk/>
              <pc:sldMasterMk cId="969977971" sldId="2147483660"/>
              <pc:sldLayoutMk cId="3024366714" sldId="2147483665"/>
              <ac:cxnSpMk id="13" creationId="{1EDDA2DB-3924-49E4-A729-D3C6FD620894}"/>
            </ac:cxnSpMkLst>
          </pc:cxnChg>
        </pc:sldLayoutChg>
        <pc:sldLayoutChg chg="modSp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2035004702" sldId="2147483666"/>
          </pc:sldLayoutMkLst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2" creationId="{65B7C79D-011D-42B0-BA8D-5DC4362AAF34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3" creationId="{561C3A82-A189-4A15-BEB7-3FF3095B8E21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4" creationId="{582BC520-C4DB-4CBC-B1E8-2149F0BFFE21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5" creationId="{D63EC4CD-600E-4238-8B12-DBD0006B5E10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6" creationId="{69AF97B6-D6E5-4079-B83F-83630AD00B3E}"/>
            </ac:spMkLst>
          </pc:spChg>
        </pc:sldLayoutChg>
        <pc:sldLayoutChg chg="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3367761209" sldId="2147483667"/>
          </pc:sldLayoutMkLst>
        </pc:sldLayoutChg>
        <pc:sldLayoutChg chg="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796530374" sldId="2147483668"/>
          </pc:sldLayoutMkLst>
        </pc:sldLayoutChg>
        <pc:sldLayoutChg chg="modSp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3452275545" sldId="2147483669"/>
          </pc:sldLayoutMkLst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452275545" sldId="2147483669"/>
              <ac:spMk id="2" creationId="{A86F0FC7-7B45-460C-946B-05EEE349B8BE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452275545" sldId="2147483669"/>
              <ac:spMk id="3" creationId="{51093B13-BC85-4983-83A7-BC180BB12665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452275545" sldId="2147483669"/>
              <ac:spMk id="4" creationId="{6082D62E-4AAF-41A3-900F-0FF78F889998}"/>
            </ac:spMkLst>
          </pc:spChg>
        </pc:sldLayoutChg>
        <pc:sldLayoutChg chg="modSp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3072622266" sldId="2147483670"/>
          </pc:sldLayoutMkLst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072622266" sldId="2147483670"/>
              <ac:spMk id="2" creationId="{6061F327-EF22-4CFE-B10F-CDA79FB416A5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072622266" sldId="2147483670"/>
              <ac:spMk id="3" creationId="{4FC41EDE-8429-4050-8070-325E9C75748C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072622266" sldId="2147483670"/>
              <ac:spMk id="4" creationId="{D249D132-8B3A-4AA6-A33B-B1AEBDC9FE69}"/>
            </ac:spMkLst>
          </pc:spChg>
        </pc:sldLayoutChg>
        <pc:sldLayoutChg chg="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1142748039" sldId="2147483671"/>
          </pc:sldLayoutMkLst>
        </pc:sldLayoutChg>
        <pc:sldLayoutChg chg="modSp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1753309455" sldId="2147483672"/>
          </pc:sldLayoutMkLst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753309455" sldId="2147483672"/>
              <ac:spMk id="2" creationId="{6384AB60-99D1-4434-B052-D07ADF445372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753309455" sldId="2147483672"/>
              <ac:spMk id="3" creationId="{CF339B2F-934C-404A-B4E5-0B9AF5C0EF86}"/>
            </ac:spMkLst>
          </pc:spChg>
        </pc:sldLayoutChg>
        <pc:sldLayoutChg chg="add del mod">
          <pc:chgData name="w cq" userId="e0736dbbc12f8425" providerId="LiveId" clId="{CCBBB73A-2838-4B45-B0DA-0BF8684F90A7}" dt="2020-12-26T15:44:21.968" v="1580" actId="2696"/>
          <pc:sldLayoutMkLst>
            <pc:docMk/>
            <pc:sldMasterMk cId="969977971" sldId="2147483660"/>
            <pc:sldLayoutMk cId="63805224" sldId="2147483673"/>
          </pc:sldLayoutMkLst>
        </pc:sldLayoutChg>
        <pc:sldLayoutChg chg="add mod">
          <pc:chgData name="w cq" userId="e0736dbbc12f8425" providerId="LiveId" clId="{CCBBB73A-2838-4B45-B0DA-0BF8684F90A7}" dt="2020-12-26T15:49:51.350" v="1656" actId="22"/>
          <pc:sldLayoutMkLst>
            <pc:docMk/>
            <pc:sldMasterMk cId="969977971" sldId="2147483660"/>
            <pc:sldLayoutMk cId="2095202965" sldId="2147483673"/>
          </pc:sldLayoutMkLst>
        </pc:sldLayoutChg>
        <pc:sldLayoutChg chg="add del mod">
          <pc:chgData name="w cq" userId="e0736dbbc12f8425" providerId="LiveId" clId="{CCBBB73A-2838-4B45-B0DA-0BF8684F90A7}" dt="2020-12-26T15:44:22.638" v="1581" actId="2696"/>
          <pc:sldLayoutMkLst>
            <pc:docMk/>
            <pc:sldMasterMk cId="969977971" sldId="2147483660"/>
            <pc:sldLayoutMk cId="2754561091" sldId="2147483674"/>
          </pc:sldLayoutMkLst>
        </pc:sldLayoutChg>
        <pc:sldLayoutChg chg="add mod">
          <pc:chgData name="w cq" userId="e0736dbbc12f8425" providerId="LiveId" clId="{CCBBB73A-2838-4B45-B0DA-0BF8684F90A7}" dt="2020-12-26T15:50:16.585" v="1659" actId="22"/>
          <pc:sldLayoutMkLst>
            <pc:docMk/>
            <pc:sldMasterMk cId="969977971" sldId="2147483660"/>
            <pc:sldLayoutMk cId="3092058643" sldId="2147483674"/>
          </pc:sldLayoutMkLst>
        </pc:sldLayoutChg>
        <pc:sldLayoutChg chg="add mod">
          <pc:chgData name="w cq" userId="e0736dbbc12f8425" providerId="LiveId" clId="{CCBBB73A-2838-4B45-B0DA-0BF8684F90A7}" dt="2020-12-27T13:50:11.162" v="1713" actId="22"/>
          <pc:sldLayoutMkLst>
            <pc:docMk/>
            <pc:sldMasterMk cId="969977971" sldId="2147483660"/>
            <pc:sldLayoutMk cId="3812175066" sldId="2147483675"/>
          </pc:sldLayoutMkLst>
        </pc:sldLayoutChg>
        <pc:sldLayoutChg chg="add mod">
          <pc:chgData name="w cq" userId="e0736dbbc12f8425" providerId="LiveId" clId="{CCBBB73A-2838-4B45-B0DA-0BF8684F90A7}" dt="2020-12-27T13:53:34.156" v="1726" actId="22"/>
          <pc:sldLayoutMkLst>
            <pc:docMk/>
            <pc:sldMasterMk cId="969977971" sldId="2147483660"/>
            <pc:sldLayoutMk cId="1199040784" sldId="2147483676"/>
          </pc:sldLayoutMkLst>
        </pc:sldLayoutChg>
        <pc:sldLayoutChg chg="add mod">
          <pc:chgData name="w cq" userId="e0736dbbc12f8425" providerId="LiveId" clId="{CCBBB73A-2838-4B45-B0DA-0BF8684F90A7}" dt="2020-12-27T14:45:45.149" v="1773" actId="22"/>
          <pc:sldLayoutMkLst>
            <pc:docMk/>
            <pc:sldMasterMk cId="969977971" sldId="2147483660"/>
            <pc:sldLayoutMk cId="1807450311" sldId="2147483677"/>
          </pc:sldLayoutMkLst>
        </pc:sldLayoutChg>
        <pc:sldLayoutChg chg="add mod">
          <pc:chgData name="w cq" userId="e0736dbbc12f8425" providerId="LiveId" clId="{CCBBB73A-2838-4B45-B0DA-0BF8684F90A7}" dt="2020-12-27T14:51:04.687" v="1807" actId="22"/>
          <pc:sldLayoutMkLst>
            <pc:docMk/>
            <pc:sldMasterMk cId="969977971" sldId="2147483660"/>
            <pc:sldLayoutMk cId="2958436677" sldId="2147483678"/>
          </pc:sldLayoutMkLst>
        </pc:sldLayoutChg>
      </pc:sldMasterChg>
    </pc:docChg>
  </pc:docChgLst>
  <pc:docChgLst>
    <pc:chgData name="w cq" userId="e0736dbbc12f8425" providerId="LiveId" clId="{330EFF44-EAEC-43E2-BFB3-72A286897D84}"/>
    <pc:docChg chg="undo custSel addSld delSld modSld sldOrd modMainMaster">
      <pc:chgData name="w cq" userId="e0736dbbc12f8425" providerId="LiveId" clId="{330EFF44-EAEC-43E2-BFB3-72A286897D84}" dt="2021-02-22T16:34:28.689" v="2058"/>
      <pc:docMkLst>
        <pc:docMk/>
      </pc:docMkLst>
      <pc:sldChg chg="addSp delSp modSp mod setBg">
        <pc:chgData name="w cq" userId="e0736dbbc12f8425" providerId="LiveId" clId="{330EFF44-EAEC-43E2-BFB3-72A286897D84}" dt="2021-02-18T16:25:51.188" v="11"/>
        <pc:sldMkLst>
          <pc:docMk/>
          <pc:sldMk cId="3156300988" sldId="257"/>
        </pc:sldMkLst>
        <pc:spChg chg="del">
          <ac:chgData name="w cq" userId="e0736dbbc12f8425" providerId="LiveId" clId="{330EFF44-EAEC-43E2-BFB3-72A286897D84}" dt="2021-02-18T15:45:57.673" v="0" actId="478"/>
          <ac:spMkLst>
            <pc:docMk/>
            <pc:sldMk cId="3156300988" sldId="257"/>
            <ac:spMk id="2" creationId="{E98A949F-3E1A-455C-9113-7F999685F8EC}"/>
          </ac:spMkLst>
        </pc:spChg>
        <pc:spChg chg="add mod">
          <ac:chgData name="w cq" userId="e0736dbbc12f8425" providerId="LiveId" clId="{330EFF44-EAEC-43E2-BFB3-72A286897D84}" dt="2021-02-18T15:45:57.673" v="0" actId="478"/>
          <ac:spMkLst>
            <pc:docMk/>
            <pc:sldMk cId="3156300988" sldId="257"/>
            <ac:spMk id="4" creationId="{FB49D87B-6E1B-4869-93E6-BEFCA5AD85F5}"/>
          </ac:spMkLst>
        </pc:spChg>
        <pc:spChg chg="add mod">
          <ac:chgData name="w cq" userId="e0736dbbc12f8425" providerId="LiveId" clId="{330EFF44-EAEC-43E2-BFB3-72A286897D84}" dt="2021-02-18T15:45:58.526" v="1"/>
          <ac:spMkLst>
            <pc:docMk/>
            <pc:sldMk cId="3156300988" sldId="257"/>
            <ac:spMk id="5" creationId="{5B15CAF6-5C27-47F9-AD3F-7EE9FBD3E98A}"/>
          </ac:spMkLst>
        </pc:spChg>
      </pc:sldChg>
      <pc:sldChg chg="modSp mod">
        <pc:chgData name="w cq" userId="e0736dbbc12f8425" providerId="LiveId" clId="{330EFF44-EAEC-43E2-BFB3-72A286897D84}" dt="2021-02-18T16:26:28.130" v="12" actId="12"/>
        <pc:sldMkLst>
          <pc:docMk/>
          <pc:sldMk cId="2620582022" sldId="265"/>
        </pc:sldMkLst>
        <pc:spChg chg="mod">
          <ac:chgData name="w cq" userId="e0736dbbc12f8425" providerId="LiveId" clId="{330EFF44-EAEC-43E2-BFB3-72A286897D84}" dt="2021-02-18T16:26:28.130" v="12" actId="12"/>
          <ac:spMkLst>
            <pc:docMk/>
            <pc:sldMk cId="2620582022" sldId="265"/>
            <ac:spMk id="4" creationId="{46764156-D37F-4E7B-B913-B33653546E69}"/>
          </ac:spMkLst>
        </pc:spChg>
      </pc:sldChg>
      <pc:sldChg chg="addSp">
        <pc:chgData name="w cq" userId="e0736dbbc12f8425" providerId="LiveId" clId="{330EFF44-EAEC-43E2-BFB3-72A286897D84}" dt="2021-02-18T15:46:26.146" v="6"/>
        <pc:sldMkLst>
          <pc:docMk/>
          <pc:sldMk cId="2652920476" sldId="382"/>
        </pc:sldMkLst>
        <pc:picChg chg="add">
          <ac:chgData name="w cq" userId="e0736dbbc12f8425" providerId="LiveId" clId="{330EFF44-EAEC-43E2-BFB3-72A286897D84}" dt="2021-02-18T15:46:26.146" v="6"/>
          <ac:picMkLst>
            <pc:docMk/>
            <pc:sldMk cId="2652920476" sldId="382"/>
            <ac:picMk id="1026" creationId="{9C13F44B-BDF1-4458-9198-C4A259A6B56F}"/>
          </ac:picMkLst>
        </pc:picChg>
      </pc:sldChg>
      <pc:sldChg chg="delSp modSp add del mod">
        <pc:chgData name="w cq" userId="e0736dbbc12f8425" providerId="LiveId" clId="{330EFF44-EAEC-43E2-BFB3-72A286897D84}" dt="2021-02-18T15:46:36.128" v="10" actId="1076"/>
        <pc:sldMkLst>
          <pc:docMk/>
          <pc:sldMk cId="3276559040" sldId="382"/>
        </pc:sldMkLst>
        <pc:picChg chg="del">
          <ac:chgData name="w cq" userId="e0736dbbc12f8425" providerId="LiveId" clId="{330EFF44-EAEC-43E2-BFB3-72A286897D84}" dt="2021-02-18T15:46:10.967" v="5" actId="478"/>
          <ac:picMkLst>
            <pc:docMk/>
            <pc:sldMk cId="3276559040" sldId="382"/>
            <ac:picMk id="5" creationId="{94ADF262-84FF-4BB5-8E16-E445F3248E72}"/>
          </ac:picMkLst>
        </pc:picChg>
        <pc:picChg chg="mod">
          <ac:chgData name="w cq" userId="e0736dbbc12f8425" providerId="LiveId" clId="{330EFF44-EAEC-43E2-BFB3-72A286897D84}" dt="2021-02-18T15:46:36.128" v="10" actId="1076"/>
          <ac:picMkLst>
            <pc:docMk/>
            <pc:sldMk cId="3276559040" sldId="382"/>
            <ac:picMk id="1026" creationId="{9C13F44B-BDF1-4458-9198-C4A259A6B56F}"/>
          </ac:picMkLst>
        </pc:picChg>
      </pc:sldChg>
      <pc:sldChg chg="addSp delSp modSp mod">
        <pc:chgData name="w cq" userId="e0736dbbc12f8425" providerId="LiveId" clId="{330EFF44-EAEC-43E2-BFB3-72A286897D84}" dt="2021-02-22T16:02:32.669" v="972" actId="207"/>
        <pc:sldMkLst>
          <pc:docMk/>
          <pc:sldMk cId="673273764" sldId="407"/>
        </pc:sldMkLst>
        <pc:spChg chg="mod">
          <ac:chgData name="w cq" userId="e0736dbbc12f8425" providerId="LiveId" clId="{330EFF44-EAEC-43E2-BFB3-72A286897D84}" dt="2021-02-22T15:56:23.242" v="845"/>
          <ac:spMkLst>
            <pc:docMk/>
            <pc:sldMk cId="673273764" sldId="407"/>
            <ac:spMk id="3" creationId="{01513C79-A116-449E-B912-18C9E0CD3910}"/>
          </ac:spMkLst>
        </pc:spChg>
        <pc:spChg chg="del mod">
          <ac:chgData name="w cq" userId="e0736dbbc12f8425" providerId="LiveId" clId="{330EFF44-EAEC-43E2-BFB3-72A286897D84}" dt="2021-02-22T15:56:06.760" v="830" actId="478"/>
          <ac:spMkLst>
            <pc:docMk/>
            <pc:sldMk cId="673273764" sldId="407"/>
            <ac:spMk id="4" creationId="{91D9D285-CFD8-4CB5-B029-1B499754887A}"/>
          </ac:spMkLst>
        </pc:spChg>
        <pc:spChg chg="add mod">
          <ac:chgData name="w cq" userId="e0736dbbc12f8425" providerId="LiveId" clId="{330EFF44-EAEC-43E2-BFB3-72A286897D84}" dt="2021-02-22T16:02:16.656" v="971" actId="1076"/>
          <ac:spMkLst>
            <pc:docMk/>
            <pc:sldMk cId="673273764" sldId="407"/>
            <ac:spMk id="5" creationId="{9F1E0260-7402-4C12-BAAB-2E44C9E69F74}"/>
          </ac:spMkLst>
        </pc:spChg>
        <pc:spChg chg="add mod">
          <ac:chgData name="w cq" userId="e0736dbbc12f8425" providerId="LiveId" clId="{330EFF44-EAEC-43E2-BFB3-72A286897D84}" dt="2021-02-22T16:02:32.669" v="972" actId="207"/>
          <ac:spMkLst>
            <pc:docMk/>
            <pc:sldMk cId="673273764" sldId="407"/>
            <ac:spMk id="6" creationId="{00B89C35-E993-4C2D-BCB5-AF1B7F753683}"/>
          </ac:spMkLst>
        </pc:spChg>
      </pc:sldChg>
      <pc:sldChg chg="addSp delSp modSp mod">
        <pc:chgData name="w cq" userId="e0736dbbc12f8425" providerId="LiveId" clId="{330EFF44-EAEC-43E2-BFB3-72A286897D84}" dt="2021-02-22T16:07:05.821" v="1235" actId="1076"/>
        <pc:sldMkLst>
          <pc:docMk/>
          <pc:sldMk cId="1530317811" sldId="432"/>
        </pc:sldMkLst>
        <pc:spChg chg="mod">
          <ac:chgData name="w cq" userId="e0736dbbc12f8425" providerId="LiveId" clId="{330EFF44-EAEC-43E2-BFB3-72A286897D84}" dt="2021-02-22T16:06:54.100" v="1232"/>
          <ac:spMkLst>
            <pc:docMk/>
            <pc:sldMk cId="1530317811" sldId="432"/>
            <ac:spMk id="3" creationId="{01513C79-A116-449E-B912-18C9E0CD3910}"/>
          </ac:spMkLst>
        </pc:spChg>
        <pc:spChg chg="del mod">
          <ac:chgData name="w cq" userId="e0736dbbc12f8425" providerId="LiveId" clId="{330EFF44-EAEC-43E2-BFB3-72A286897D84}" dt="2021-02-22T15:57:09.053" v="849" actId="478"/>
          <ac:spMkLst>
            <pc:docMk/>
            <pc:sldMk cId="1530317811" sldId="432"/>
            <ac:spMk id="5" creationId="{F91E5A73-294D-449C-9CB7-7875F779616C}"/>
          </ac:spMkLst>
        </pc:spChg>
        <pc:spChg chg="add mod">
          <ac:chgData name="w cq" userId="e0736dbbc12f8425" providerId="LiveId" clId="{330EFF44-EAEC-43E2-BFB3-72A286897D84}" dt="2021-02-22T16:07:05.821" v="1235" actId="1076"/>
          <ac:spMkLst>
            <pc:docMk/>
            <pc:sldMk cId="1530317811" sldId="432"/>
            <ac:spMk id="6" creationId="{393253C9-9EA4-41AD-B1A3-4FADDF2CEFF7}"/>
          </ac:spMkLst>
        </pc:spChg>
      </pc:sldChg>
      <pc:sldChg chg="addSp delSp modSp mod chgLayout">
        <pc:chgData name="w cq" userId="e0736dbbc12f8425" providerId="LiveId" clId="{330EFF44-EAEC-43E2-BFB3-72A286897D84}" dt="2021-02-22T16:07:28.288" v="1246"/>
        <pc:sldMkLst>
          <pc:docMk/>
          <pc:sldMk cId="4281953642" sldId="433"/>
        </pc:sldMkLst>
        <pc:spChg chg="mod ord">
          <ac:chgData name="w cq" userId="e0736dbbc12f8425" providerId="LiveId" clId="{330EFF44-EAEC-43E2-BFB3-72A286897D84}" dt="2021-02-18T16:37:13.489" v="403" actId="700"/>
          <ac:spMkLst>
            <pc:docMk/>
            <pc:sldMk cId="4281953642" sldId="433"/>
            <ac:spMk id="2" creationId="{33E7A013-416A-485F-82E8-D642D87DFD33}"/>
          </ac:spMkLst>
        </pc:spChg>
        <pc:spChg chg="mod ord">
          <ac:chgData name="w cq" userId="e0736dbbc12f8425" providerId="LiveId" clId="{330EFF44-EAEC-43E2-BFB3-72A286897D84}" dt="2021-02-22T16:07:28.288" v="1246"/>
          <ac:spMkLst>
            <pc:docMk/>
            <pc:sldMk cId="4281953642" sldId="433"/>
            <ac:spMk id="3" creationId="{4244C1E5-CEBF-4D56-B854-ABBFD91BC922}"/>
          </ac:spMkLst>
        </pc:spChg>
        <pc:spChg chg="del mod">
          <ac:chgData name="w cq" userId="e0736dbbc12f8425" providerId="LiveId" clId="{330EFF44-EAEC-43E2-BFB3-72A286897D84}" dt="2021-02-18T16:29:28.998" v="88" actId="21"/>
          <ac:spMkLst>
            <pc:docMk/>
            <pc:sldMk cId="4281953642" sldId="433"/>
            <ac:spMk id="4" creationId="{8537F3AA-B7E5-4327-893B-83F2EF0F2ADE}"/>
          </ac:spMkLst>
        </pc:spChg>
        <pc:spChg chg="mod">
          <ac:chgData name="w cq" userId="e0736dbbc12f8425" providerId="LiveId" clId="{330EFF44-EAEC-43E2-BFB3-72A286897D84}" dt="2021-02-18T16:28:52.695" v="77" actId="164"/>
          <ac:spMkLst>
            <pc:docMk/>
            <pc:sldMk cId="4281953642" sldId="433"/>
            <ac:spMk id="5" creationId="{0211776E-2114-48EB-9116-DBF32177B1E1}"/>
          </ac:spMkLst>
        </pc:spChg>
        <pc:spChg chg="mod">
          <ac:chgData name="w cq" userId="e0736dbbc12f8425" providerId="LiveId" clId="{330EFF44-EAEC-43E2-BFB3-72A286897D84}" dt="2021-02-18T16:28:52.695" v="77" actId="164"/>
          <ac:spMkLst>
            <pc:docMk/>
            <pc:sldMk cId="4281953642" sldId="433"/>
            <ac:spMk id="7" creationId="{62A5FF6A-9406-4711-BE4F-09CD427D395A}"/>
          </ac:spMkLst>
        </pc:spChg>
        <pc:spChg chg="mod">
          <ac:chgData name="w cq" userId="e0736dbbc12f8425" providerId="LiveId" clId="{330EFF44-EAEC-43E2-BFB3-72A286897D84}" dt="2021-02-18T16:28:52.695" v="77" actId="164"/>
          <ac:spMkLst>
            <pc:docMk/>
            <pc:sldMk cId="4281953642" sldId="433"/>
            <ac:spMk id="8" creationId="{268E858C-ABE7-4F44-88BD-C0D681DA8B6E}"/>
          </ac:spMkLst>
        </pc:spChg>
        <pc:spChg chg="mod">
          <ac:chgData name="w cq" userId="e0736dbbc12f8425" providerId="LiveId" clId="{330EFF44-EAEC-43E2-BFB3-72A286897D84}" dt="2021-02-18T16:28:52.695" v="77" actId="164"/>
          <ac:spMkLst>
            <pc:docMk/>
            <pc:sldMk cId="4281953642" sldId="433"/>
            <ac:spMk id="9" creationId="{7351B44B-0DD6-48DE-947A-F6AE3E93A67F}"/>
          </ac:spMkLst>
        </pc:spChg>
        <pc:spChg chg="mod">
          <ac:chgData name="w cq" userId="e0736dbbc12f8425" providerId="LiveId" clId="{330EFF44-EAEC-43E2-BFB3-72A286897D84}" dt="2021-02-18T16:28:52.695" v="77" actId="164"/>
          <ac:spMkLst>
            <pc:docMk/>
            <pc:sldMk cId="4281953642" sldId="433"/>
            <ac:spMk id="10" creationId="{1542C6E7-C6DA-4D04-8615-4CEA13940BC3}"/>
          </ac:spMkLst>
        </pc:spChg>
        <pc:spChg chg="mod">
          <ac:chgData name="w cq" userId="e0736dbbc12f8425" providerId="LiveId" clId="{330EFF44-EAEC-43E2-BFB3-72A286897D84}" dt="2021-02-18T16:28:52.695" v="77" actId="164"/>
          <ac:spMkLst>
            <pc:docMk/>
            <pc:sldMk cId="4281953642" sldId="433"/>
            <ac:spMk id="12" creationId="{FDDA021B-8E2F-4355-BCA0-3379361458C6}"/>
          </ac:spMkLst>
        </pc:spChg>
        <pc:spChg chg="add del mod">
          <ac:chgData name="w cq" userId="e0736dbbc12f8425" providerId="LiveId" clId="{330EFF44-EAEC-43E2-BFB3-72A286897D84}" dt="2021-02-18T16:38:55.185" v="448" actId="478"/>
          <ac:spMkLst>
            <pc:docMk/>
            <pc:sldMk cId="4281953642" sldId="433"/>
            <ac:spMk id="17" creationId="{5F0474C8-E9A6-403A-86D7-16FFBABB16A0}"/>
          </ac:spMkLst>
        </pc:spChg>
        <pc:spChg chg="mod">
          <ac:chgData name="w cq" userId="e0736dbbc12f8425" providerId="LiveId" clId="{330EFF44-EAEC-43E2-BFB3-72A286897D84}" dt="2021-02-18T16:39:03.195" v="450"/>
          <ac:spMkLst>
            <pc:docMk/>
            <pc:sldMk cId="4281953642" sldId="433"/>
            <ac:spMk id="20" creationId="{1B8FB6EE-0974-47F9-BFDF-4FE9F17CE173}"/>
          </ac:spMkLst>
        </pc:spChg>
        <pc:spChg chg="mod">
          <ac:chgData name="w cq" userId="e0736dbbc12f8425" providerId="LiveId" clId="{330EFF44-EAEC-43E2-BFB3-72A286897D84}" dt="2021-02-18T16:39:03.195" v="450"/>
          <ac:spMkLst>
            <pc:docMk/>
            <pc:sldMk cId="4281953642" sldId="433"/>
            <ac:spMk id="21" creationId="{5F768EDC-CA23-49D2-9E7D-8E494A7C591F}"/>
          </ac:spMkLst>
        </pc:spChg>
        <pc:spChg chg="mod">
          <ac:chgData name="w cq" userId="e0736dbbc12f8425" providerId="LiveId" clId="{330EFF44-EAEC-43E2-BFB3-72A286897D84}" dt="2021-02-18T16:39:03.195" v="450"/>
          <ac:spMkLst>
            <pc:docMk/>
            <pc:sldMk cId="4281953642" sldId="433"/>
            <ac:spMk id="23" creationId="{E5A7FE4F-D8A8-4D81-BBDA-1641D45F1A0F}"/>
          </ac:spMkLst>
        </pc:spChg>
        <pc:spChg chg="mod">
          <ac:chgData name="w cq" userId="e0736dbbc12f8425" providerId="LiveId" clId="{330EFF44-EAEC-43E2-BFB3-72A286897D84}" dt="2021-02-18T16:39:03.195" v="450"/>
          <ac:spMkLst>
            <pc:docMk/>
            <pc:sldMk cId="4281953642" sldId="433"/>
            <ac:spMk id="25" creationId="{58CE3033-E293-4834-BC8D-EF7632DE1504}"/>
          </ac:spMkLst>
        </pc:spChg>
        <pc:spChg chg="mod">
          <ac:chgData name="w cq" userId="e0736dbbc12f8425" providerId="LiveId" clId="{330EFF44-EAEC-43E2-BFB3-72A286897D84}" dt="2021-02-18T16:39:03.195" v="450"/>
          <ac:spMkLst>
            <pc:docMk/>
            <pc:sldMk cId="4281953642" sldId="433"/>
            <ac:spMk id="26" creationId="{24343611-DF6C-4577-B0DC-8CD83FB3FEDA}"/>
          </ac:spMkLst>
        </pc:spChg>
        <pc:spChg chg="mod">
          <ac:chgData name="w cq" userId="e0736dbbc12f8425" providerId="LiveId" clId="{330EFF44-EAEC-43E2-BFB3-72A286897D84}" dt="2021-02-18T16:39:03.195" v="450"/>
          <ac:spMkLst>
            <pc:docMk/>
            <pc:sldMk cId="4281953642" sldId="433"/>
            <ac:spMk id="28" creationId="{65E79841-4307-4997-92DA-3A1C41A769C4}"/>
          </ac:spMkLst>
        </pc:spChg>
        <pc:grpChg chg="add mod">
          <ac:chgData name="w cq" userId="e0736dbbc12f8425" providerId="LiveId" clId="{330EFF44-EAEC-43E2-BFB3-72A286897D84}" dt="2021-02-18T16:39:49.805" v="467" actId="1076"/>
          <ac:grpSpMkLst>
            <pc:docMk/>
            <pc:sldMk cId="4281953642" sldId="433"/>
            <ac:grpSpMk id="6" creationId="{CFFBDAB8-8018-4874-89E9-1C9C6E18F7C7}"/>
          </ac:grpSpMkLst>
        </pc:grpChg>
        <pc:grpChg chg="add mod">
          <ac:chgData name="w cq" userId="e0736dbbc12f8425" providerId="LiveId" clId="{330EFF44-EAEC-43E2-BFB3-72A286897D84}" dt="2021-02-18T16:39:52.938" v="468" actId="1076"/>
          <ac:grpSpMkLst>
            <pc:docMk/>
            <pc:sldMk cId="4281953642" sldId="433"/>
            <ac:grpSpMk id="18" creationId="{9F02A3D6-E1DB-4C37-9A75-32AF415DDD2E}"/>
          </ac:grpSpMkLst>
        </pc:grpChg>
        <pc:cxnChg chg="mod">
          <ac:chgData name="w cq" userId="e0736dbbc12f8425" providerId="LiveId" clId="{330EFF44-EAEC-43E2-BFB3-72A286897D84}" dt="2021-02-18T16:28:52.695" v="77" actId="164"/>
          <ac:cxnSpMkLst>
            <pc:docMk/>
            <pc:sldMk cId="4281953642" sldId="433"/>
            <ac:cxnSpMk id="16" creationId="{4E3DE79E-1D4F-47A4-9978-E092BB54543B}"/>
          </ac:cxnSpMkLst>
        </pc:cxnChg>
        <pc:cxnChg chg="mod">
          <ac:chgData name="w cq" userId="e0736dbbc12f8425" providerId="LiveId" clId="{330EFF44-EAEC-43E2-BFB3-72A286897D84}" dt="2021-02-18T16:28:52.695" v="77" actId="164"/>
          <ac:cxnSpMkLst>
            <pc:docMk/>
            <pc:sldMk cId="4281953642" sldId="433"/>
            <ac:cxnSpMk id="19" creationId="{040713AE-1B87-40BA-B596-800D4793E12E}"/>
          </ac:cxnSpMkLst>
        </pc:cxnChg>
        <pc:cxnChg chg="mod">
          <ac:chgData name="w cq" userId="e0736dbbc12f8425" providerId="LiveId" clId="{330EFF44-EAEC-43E2-BFB3-72A286897D84}" dt="2021-02-18T16:28:52.695" v="77" actId="164"/>
          <ac:cxnSpMkLst>
            <pc:docMk/>
            <pc:sldMk cId="4281953642" sldId="433"/>
            <ac:cxnSpMk id="22" creationId="{70A7A238-99FD-4743-930D-EA2D0CD879C1}"/>
          </ac:cxnSpMkLst>
        </pc:cxnChg>
        <pc:cxnChg chg="mod">
          <ac:chgData name="w cq" userId="e0736dbbc12f8425" providerId="LiveId" clId="{330EFF44-EAEC-43E2-BFB3-72A286897D84}" dt="2021-02-18T16:28:52.695" v="77" actId="164"/>
          <ac:cxnSpMkLst>
            <pc:docMk/>
            <pc:sldMk cId="4281953642" sldId="433"/>
            <ac:cxnSpMk id="24" creationId="{1DC203C3-FD33-4ADB-91AC-EF67B6E7D03B}"/>
          </ac:cxnSpMkLst>
        </pc:cxnChg>
        <pc:cxnChg chg="mod">
          <ac:chgData name="w cq" userId="e0736dbbc12f8425" providerId="LiveId" clId="{330EFF44-EAEC-43E2-BFB3-72A286897D84}" dt="2021-02-18T16:28:52.695" v="77" actId="164"/>
          <ac:cxnSpMkLst>
            <pc:docMk/>
            <pc:sldMk cId="4281953642" sldId="433"/>
            <ac:cxnSpMk id="27" creationId="{666A2133-9645-409C-8358-E37F51A9847D}"/>
          </ac:cxnSpMkLst>
        </pc:cxnChg>
        <pc:cxnChg chg="mod">
          <ac:chgData name="w cq" userId="e0736dbbc12f8425" providerId="LiveId" clId="{330EFF44-EAEC-43E2-BFB3-72A286897D84}" dt="2021-02-18T16:39:03.195" v="450"/>
          <ac:cxnSpMkLst>
            <pc:docMk/>
            <pc:sldMk cId="4281953642" sldId="433"/>
            <ac:cxnSpMk id="29" creationId="{20B75E0D-C25C-4552-9686-6865983AB7F6}"/>
          </ac:cxnSpMkLst>
        </pc:cxnChg>
        <pc:cxnChg chg="mod">
          <ac:chgData name="w cq" userId="e0736dbbc12f8425" providerId="LiveId" clId="{330EFF44-EAEC-43E2-BFB3-72A286897D84}" dt="2021-02-18T16:39:03.195" v="450"/>
          <ac:cxnSpMkLst>
            <pc:docMk/>
            <pc:sldMk cId="4281953642" sldId="433"/>
            <ac:cxnSpMk id="30" creationId="{CAEAEF80-42E4-4238-A119-0F5A03454451}"/>
          </ac:cxnSpMkLst>
        </pc:cxnChg>
        <pc:cxnChg chg="mod">
          <ac:chgData name="w cq" userId="e0736dbbc12f8425" providerId="LiveId" clId="{330EFF44-EAEC-43E2-BFB3-72A286897D84}" dt="2021-02-18T16:39:03.195" v="450"/>
          <ac:cxnSpMkLst>
            <pc:docMk/>
            <pc:sldMk cId="4281953642" sldId="433"/>
            <ac:cxnSpMk id="31" creationId="{49520905-B226-4DF6-99AE-3FD494C3EF8D}"/>
          </ac:cxnSpMkLst>
        </pc:cxnChg>
        <pc:cxnChg chg="mod">
          <ac:chgData name="w cq" userId="e0736dbbc12f8425" providerId="LiveId" clId="{330EFF44-EAEC-43E2-BFB3-72A286897D84}" dt="2021-02-18T16:39:03.195" v="450"/>
          <ac:cxnSpMkLst>
            <pc:docMk/>
            <pc:sldMk cId="4281953642" sldId="433"/>
            <ac:cxnSpMk id="32" creationId="{414DF9C1-ADC2-4ABB-8DEF-E8396A405E8B}"/>
          </ac:cxnSpMkLst>
        </pc:cxnChg>
        <pc:cxnChg chg="mod">
          <ac:chgData name="w cq" userId="e0736dbbc12f8425" providerId="LiveId" clId="{330EFF44-EAEC-43E2-BFB3-72A286897D84}" dt="2021-02-18T16:39:03.195" v="450"/>
          <ac:cxnSpMkLst>
            <pc:docMk/>
            <pc:sldMk cId="4281953642" sldId="433"/>
            <ac:cxnSpMk id="33" creationId="{9429BFA8-576D-4216-BA5B-715B580178FB}"/>
          </ac:cxnSpMkLst>
        </pc:cxnChg>
        <pc:cxnChg chg="mod">
          <ac:chgData name="w cq" userId="e0736dbbc12f8425" providerId="LiveId" clId="{330EFF44-EAEC-43E2-BFB3-72A286897D84}" dt="2021-02-18T16:39:03.195" v="450"/>
          <ac:cxnSpMkLst>
            <pc:docMk/>
            <pc:sldMk cId="4281953642" sldId="433"/>
            <ac:cxnSpMk id="34" creationId="{C113604B-48F7-43DE-8525-353443CCCE3E}"/>
          </ac:cxnSpMkLst>
        </pc:cxnChg>
      </pc:sldChg>
      <pc:sldChg chg="addSp delSp modSp del mod chgLayout">
        <pc:chgData name="w cq" userId="e0736dbbc12f8425" providerId="LiveId" clId="{330EFF44-EAEC-43E2-BFB3-72A286897D84}" dt="2021-02-18T16:42:04.340" v="536" actId="47"/>
        <pc:sldMkLst>
          <pc:docMk/>
          <pc:sldMk cId="1212609607" sldId="434"/>
        </pc:sldMkLst>
        <pc:spChg chg="mod ord">
          <ac:chgData name="w cq" userId="e0736dbbc12f8425" providerId="LiveId" clId="{330EFF44-EAEC-43E2-BFB3-72A286897D84}" dt="2021-02-18T16:33:51.926" v="316" actId="700"/>
          <ac:spMkLst>
            <pc:docMk/>
            <pc:sldMk cId="1212609607" sldId="434"/>
            <ac:spMk id="2" creationId="{667278C3-1607-4612-8220-E3119CDAE1A6}"/>
          </ac:spMkLst>
        </pc:spChg>
        <pc:spChg chg="mod ord">
          <ac:chgData name="w cq" userId="e0736dbbc12f8425" providerId="LiveId" clId="{330EFF44-EAEC-43E2-BFB3-72A286897D84}" dt="2021-02-18T16:34:24.513" v="329" actId="207"/>
          <ac:spMkLst>
            <pc:docMk/>
            <pc:sldMk cId="1212609607" sldId="434"/>
            <ac:spMk id="3" creationId="{CEE3D817-D037-4639-9BB4-885EBF3823B8}"/>
          </ac:spMkLst>
        </pc:spChg>
        <pc:spChg chg="del">
          <ac:chgData name="w cq" userId="e0736dbbc12f8425" providerId="LiveId" clId="{330EFF44-EAEC-43E2-BFB3-72A286897D84}" dt="2021-02-18T16:30:15.247" v="105" actId="478"/>
          <ac:spMkLst>
            <pc:docMk/>
            <pc:sldMk cId="1212609607" sldId="434"/>
            <ac:spMk id="16" creationId="{DBFA9DF2-8597-437A-85B2-FB11CD8D5DA8}"/>
          </ac:spMkLst>
        </pc:spChg>
        <pc:spChg chg="mod">
          <ac:chgData name="w cq" userId="e0736dbbc12f8425" providerId="LiveId" clId="{330EFF44-EAEC-43E2-BFB3-72A286897D84}" dt="2021-02-18T16:31:36.936" v="138" actId="164"/>
          <ac:spMkLst>
            <pc:docMk/>
            <pc:sldMk cId="1212609607" sldId="434"/>
            <ac:spMk id="17" creationId="{D78D0625-7CE2-418B-A2A6-DBF80812064A}"/>
          </ac:spMkLst>
        </pc:spChg>
        <pc:spChg chg="mod">
          <ac:chgData name="w cq" userId="e0736dbbc12f8425" providerId="LiveId" clId="{330EFF44-EAEC-43E2-BFB3-72A286897D84}" dt="2021-02-18T16:31:36.936" v="138" actId="164"/>
          <ac:spMkLst>
            <pc:docMk/>
            <pc:sldMk cId="1212609607" sldId="434"/>
            <ac:spMk id="18" creationId="{65CCEBDD-08EA-4A72-A4A7-2D9425ABFA49}"/>
          </ac:spMkLst>
        </pc:spChg>
        <pc:spChg chg="mod">
          <ac:chgData name="w cq" userId="e0736dbbc12f8425" providerId="LiveId" clId="{330EFF44-EAEC-43E2-BFB3-72A286897D84}" dt="2021-02-18T16:31:36.936" v="138" actId="164"/>
          <ac:spMkLst>
            <pc:docMk/>
            <pc:sldMk cId="1212609607" sldId="434"/>
            <ac:spMk id="19" creationId="{763EEB6B-E204-4FF0-92C4-B78A38F0099D}"/>
          </ac:spMkLst>
        </pc:spChg>
        <pc:spChg chg="mod">
          <ac:chgData name="w cq" userId="e0736dbbc12f8425" providerId="LiveId" clId="{330EFF44-EAEC-43E2-BFB3-72A286897D84}" dt="2021-02-18T16:31:36.936" v="138" actId="164"/>
          <ac:spMkLst>
            <pc:docMk/>
            <pc:sldMk cId="1212609607" sldId="434"/>
            <ac:spMk id="20" creationId="{09ECE08F-E9C4-4F43-A043-653EE8EB49CA}"/>
          </ac:spMkLst>
        </pc:spChg>
        <pc:spChg chg="mod">
          <ac:chgData name="w cq" userId="e0736dbbc12f8425" providerId="LiveId" clId="{330EFF44-EAEC-43E2-BFB3-72A286897D84}" dt="2021-02-18T16:31:36.936" v="138" actId="164"/>
          <ac:spMkLst>
            <pc:docMk/>
            <pc:sldMk cId="1212609607" sldId="434"/>
            <ac:spMk id="21" creationId="{20667894-D0DC-46A6-8D11-3C00A8B4C588}"/>
          </ac:spMkLst>
        </pc:spChg>
        <pc:spChg chg="mod">
          <ac:chgData name="w cq" userId="e0736dbbc12f8425" providerId="LiveId" clId="{330EFF44-EAEC-43E2-BFB3-72A286897D84}" dt="2021-02-18T16:31:36.936" v="138" actId="164"/>
          <ac:spMkLst>
            <pc:docMk/>
            <pc:sldMk cId="1212609607" sldId="434"/>
            <ac:spMk id="22" creationId="{69D36B87-0D4B-46A3-9490-6C2C0DE2A510}"/>
          </ac:spMkLst>
        </pc:spChg>
        <pc:spChg chg="add mod">
          <ac:chgData name="w cq" userId="e0736dbbc12f8425" providerId="LiveId" clId="{330EFF44-EAEC-43E2-BFB3-72A286897D84}" dt="2021-02-18T16:30:18.322" v="107" actId="207"/>
          <ac:spMkLst>
            <pc:docMk/>
            <pc:sldMk cId="1212609607" sldId="434"/>
            <ac:spMk id="26" creationId="{8EE61EE3-68F5-48BF-B0FB-4F5E32D9DA11}"/>
          </ac:spMkLst>
        </pc:spChg>
        <pc:grpChg chg="add del mod">
          <ac:chgData name="w cq" userId="e0736dbbc12f8425" providerId="LiveId" clId="{330EFF44-EAEC-43E2-BFB3-72A286897D84}" dt="2021-02-18T16:41:30.833" v="528" actId="21"/>
          <ac:grpSpMkLst>
            <pc:docMk/>
            <pc:sldMk cId="1212609607" sldId="434"/>
            <ac:grpSpMk id="4" creationId="{FCDC5B7E-172E-43DD-BBE2-4D29D1EF393F}"/>
          </ac:grpSpMkLst>
        </pc:grpChg>
        <pc:cxnChg chg="mod">
          <ac:chgData name="w cq" userId="e0736dbbc12f8425" providerId="LiveId" clId="{330EFF44-EAEC-43E2-BFB3-72A286897D84}" dt="2021-02-18T16:41:30.833" v="528" actId="21"/>
          <ac:cxnSpMkLst>
            <pc:docMk/>
            <pc:sldMk cId="1212609607" sldId="434"/>
            <ac:cxnSpMk id="15" creationId="{A4FFC549-BB62-40B6-9392-16A690E3145E}"/>
          </ac:cxnSpMkLst>
        </pc:cxnChg>
        <pc:cxnChg chg="mod">
          <ac:chgData name="w cq" userId="e0736dbbc12f8425" providerId="LiveId" clId="{330EFF44-EAEC-43E2-BFB3-72A286897D84}" dt="2021-02-18T16:41:30.833" v="528" actId="21"/>
          <ac:cxnSpMkLst>
            <pc:docMk/>
            <pc:sldMk cId="1212609607" sldId="434"/>
            <ac:cxnSpMk id="23" creationId="{48618189-66CF-4591-9ED8-16F339E55B70}"/>
          </ac:cxnSpMkLst>
        </pc:cxnChg>
        <pc:cxnChg chg="mod">
          <ac:chgData name="w cq" userId="e0736dbbc12f8425" providerId="LiveId" clId="{330EFF44-EAEC-43E2-BFB3-72A286897D84}" dt="2021-02-18T16:41:30.833" v="528" actId="21"/>
          <ac:cxnSpMkLst>
            <pc:docMk/>
            <pc:sldMk cId="1212609607" sldId="434"/>
            <ac:cxnSpMk id="24" creationId="{0E31D7F1-7754-4F7B-97AC-32F56A0C3273}"/>
          </ac:cxnSpMkLst>
        </pc:cxnChg>
        <pc:cxnChg chg="mod">
          <ac:chgData name="w cq" userId="e0736dbbc12f8425" providerId="LiveId" clId="{330EFF44-EAEC-43E2-BFB3-72A286897D84}" dt="2021-02-18T16:41:30.833" v="528" actId="21"/>
          <ac:cxnSpMkLst>
            <pc:docMk/>
            <pc:sldMk cId="1212609607" sldId="434"/>
            <ac:cxnSpMk id="25" creationId="{D992AABF-FC34-4020-A656-F35296BCE92B}"/>
          </ac:cxnSpMkLst>
        </pc:cxnChg>
      </pc:sldChg>
      <pc:sldChg chg="addSp delSp modSp mod chgLayout">
        <pc:chgData name="w cq" userId="e0736dbbc12f8425" providerId="LiveId" clId="{330EFF44-EAEC-43E2-BFB3-72A286897D84}" dt="2021-02-22T16:09:10.652" v="1295"/>
        <pc:sldMkLst>
          <pc:docMk/>
          <pc:sldMk cId="1200144222" sldId="435"/>
        </pc:sldMkLst>
        <pc:spChg chg="mod ord">
          <ac:chgData name="w cq" userId="e0736dbbc12f8425" providerId="LiveId" clId="{330EFF44-EAEC-43E2-BFB3-72A286897D84}" dt="2021-02-22T16:09:10.652" v="1295"/>
          <ac:spMkLst>
            <pc:docMk/>
            <pc:sldMk cId="1200144222" sldId="435"/>
            <ac:spMk id="2" creationId="{667278C3-1607-4612-8220-E3119CDAE1A6}"/>
          </ac:spMkLst>
        </pc:spChg>
        <pc:spChg chg="mod ord">
          <ac:chgData name="w cq" userId="e0736dbbc12f8425" providerId="LiveId" clId="{330EFF44-EAEC-43E2-BFB3-72A286897D84}" dt="2021-02-22T16:08:35.292" v="1255" actId="20577"/>
          <ac:spMkLst>
            <pc:docMk/>
            <pc:sldMk cId="1200144222" sldId="435"/>
            <ac:spMk id="3" creationId="{CEE3D817-D037-4639-9BB4-885EBF3823B8}"/>
          </ac:spMkLst>
        </pc:spChg>
        <pc:spChg chg="add mod">
          <ac:chgData name="w cq" userId="e0736dbbc12f8425" providerId="LiveId" clId="{330EFF44-EAEC-43E2-BFB3-72A286897D84}" dt="2021-02-22T16:08:53.906" v="1280" actId="1035"/>
          <ac:spMkLst>
            <pc:docMk/>
            <pc:sldMk cId="1200144222" sldId="435"/>
            <ac:spMk id="12" creationId="{83E790B3-2AA2-43D6-91CC-4B25FE622393}"/>
          </ac:spMkLst>
        </pc:spChg>
        <pc:spChg chg="del">
          <ac:chgData name="w cq" userId="e0736dbbc12f8425" providerId="LiveId" clId="{330EFF44-EAEC-43E2-BFB3-72A286897D84}" dt="2021-02-18T16:30:07.794" v="102" actId="478"/>
          <ac:spMkLst>
            <pc:docMk/>
            <pc:sldMk cId="1200144222" sldId="435"/>
            <ac:spMk id="16" creationId="{DBFA9DF2-8597-437A-85B2-FB11CD8D5DA8}"/>
          </ac:spMkLst>
        </pc:spChg>
        <pc:spChg chg="mod">
          <ac:chgData name="w cq" userId="e0736dbbc12f8425" providerId="LiveId" clId="{330EFF44-EAEC-43E2-BFB3-72A286897D84}" dt="2021-02-18T16:31:27.971" v="136" actId="164"/>
          <ac:spMkLst>
            <pc:docMk/>
            <pc:sldMk cId="1200144222" sldId="435"/>
            <ac:spMk id="17" creationId="{D78D0625-7CE2-418B-A2A6-DBF80812064A}"/>
          </ac:spMkLst>
        </pc:spChg>
        <pc:spChg chg="mod">
          <ac:chgData name="w cq" userId="e0736dbbc12f8425" providerId="LiveId" clId="{330EFF44-EAEC-43E2-BFB3-72A286897D84}" dt="2021-02-18T16:31:27.971" v="136" actId="164"/>
          <ac:spMkLst>
            <pc:docMk/>
            <pc:sldMk cId="1200144222" sldId="435"/>
            <ac:spMk id="18" creationId="{65CCEBDD-08EA-4A72-A4A7-2D9425ABFA49}"/>
          </ac:spMkLst>
        </pc:spChg>
        <pc:spChg chg="mod">
          <ac:chgData name="w cq" userId="e0736dbbc12f8425" providerId="LiveId" clId="{330EFF44-EAEC-43E2-BFB3-72A286897D84}" dt="2021-02-18T16:31:27.971" v="136" actId="164"/>
          <ac:spMkLst>
            <pc:docMk/>
            <pc:sldMk cId="1200144222" sldId="435"/>
            <ac:spMk id="19" creationId="{763EEB6B-E204-4FF0-92C4-B78A38F0099D}"/>
          </ac:spMkLst>
        </pc:spChg>
        <pc:spChg chg="mod">
          <ac:chgData name="w cq" userId="e0736dbbc12f8425" providerId="LiveId" clId="{330EFF44-EAEC-43E2-BFB3-72A286897D84}" dt="2021-02-18T16:31:27.971" v="136" actId="164"/>
          <ac:spMkLst>
            <pc:docMk/>
            <pc:sldMk cId="1200144222" sldId="435"/>
            <ac:spMk id="20" creationId="{09ECE08F-E9C4-4F43-A043-653EE8EB49CA}"/>
          </ac:spMkLst>
        </pc:spChg>
        <pc:spChg chg="mod">
          <ac:chgData name="w cq" userId="e0736dbbc12f8425" providerId="LiveId" clId="{330EFF44-EAEC-43E2-BFB3-72A286897D84}" dt="2021-02-18T16:31:27.971" v="136" actId="164"/>
          <ac:spMkLst>
            <pc:docMk/>
            <pc:sldMk cId="1200144222" sldId="435"/>
            <ac:spMk id="21" creationId="{20667894-D0DC-46A6-8D11-3C00A8B4C588}"/>
          </ac:spMkLst>
        </pc:spChg>
        <pc:spChg chg="mod">
          <ac:chgData name="w cq" userId="e0736dbbc12f8425" providerId="LiveId" clId="{330EFF44-EAEC-43E2-BFB3-72A286897D84}" dt="2021-02-18T16:31:27.971" v="136" actId="164"/>
          <ac:spMkLst>
            <pc:docMk/>
            <pc:sldMk cId="1200144222" sldId="435"/>
            <ac:spMk id="22" creationId="{69D36B87-0D4B-46A3-9490-6C2C0DE2A510}"/>
          </ac:spMkLst>
        </pc:spChg>
        <pc:spChg chg="mod">
          <ac:chgData name="w cq" userId="e0736dbbc12f8425" providerId="LiveId" clId="{330EFF44-EAEC-43E2-BFB3-72A286897D84}" dt="2021-02-18T16:41:35.098" v="529"/>
          <ac:spMkLst>
            <pc:docMk/>
            <pc:sldMk cId="1200144222" sldId="435"/>
            <ac:spMk id="24" creationId="{F655825E-3CCF-45E5-8D03-2B4802F00E4F}"/>
          </ac:spMkLst>
        </pc:spChg>
        <pc:spChg chg="mod">
          <ac:chgData name="w cq" userId="e0736dbbc12f8425" providerId="LiveId" clId="{330EFF44-EAEC-43E2-BFB3-72A286897D84}" dt="2021-02-18T16:41:35.098" v="529"/>
          <ac:spMkLst>
            <pc:docMk/>
            <pc:sldMk cId="1200144222" sldId="435"/>
            <ac:spMk id="25" creationId="{EC4FE7D1-15B8-4D4E-8440-526EF2064C9B}"/>
          </ac:spMkLst>
        </pc:spChg>
        <pc:spChg chg="mod">
          <ac:chgData name="w cq" userId="e0736dbbc12f8425" providerId="LiveId" clId="{330EFF44-EAEC-43E2-BFB3-72A286897D84}" dt="2021-02-18T16:41:35.098" v="529"/>
          <ac:spMkLst>
            <pc:docMk/>
            <pc:sldMk cId="1200144222" sldId="435"/>
            <ac:spMk id="26" creationId="{3DEA03CC-DCC5-401F-BD24-9987F96B91BC}"/>
          </ac:spMkLst>
        </pc:spChg>
        <pc:spChg chg="mod">
          <ac:chgData name="w cq" userId="e0736dbbc12f8425" providerId="LiveId" clId="{330EFF44-EAEC-43E2-BFB3-72A286897D84}" dt="2021-02-18T16:41:35.098" v="529"/>
          <ac:spMkLst>
            <pc:docMk/>
            <pc:sldMk cId="1200144222" sldId="435"/>
            <ac:spMk id="27" creationId="{0B58D4F7-62DC-42FE-B01E-FF5A0D49AB40}"/>
          </ac:spMkLst>
        </pc:spChg>
        <pc:spChg chg="mod">
          <ac:chgData name="w cq" userId="e0736dbbc12f8425" providerId="LiveId" clId="{330EFF44-EAEC-43E2-BFB3-72A286897D84}" dt="2021-02-18T16:41:35.098" v="529"/>
          <ac:spMkLst>
            <pc:docMk/>
            <pc:sldMk cId="1200144222" sldId="435"/>
            <ac:spMk id="28" creationId="{7CD03896-F959-4A5E-97A3-FE70E13431A4}"/>
          </ac:spMkLst>
        </pc:spChg>
        <pc:spChg chg="mod">
          <ac:chgData name="w cq" userId="e0736dbbc12f8425" providerId="LiveId" clId="{330EFF44-EAEC-43E2-BFB3-72A286897D84}" dt="2021-02-18T16:41:35.098" v="529"/>
          <ac:spMkLst>
            <pc:docMk/>
            <pc:sldMk cId="1200144222" sldId="435"/>
            <ac:spMk id="29" creationId="{66E04795-16D2-4C5D-B105-FF04E1CA6789}"/>
          </ac:spMkLst>
        </pc:spChg>
        <pc:grpChg chg="add mod">
          <ac:chgData name="w cq" userId="e0736dbbc12f8425" providerId="LiveId" clId="{330EFF44-EAEC-43E2-BFB3-72A286897D84}" dt="2021-02-22T16:08:53.906" v="1280" actId="1035"/>
          <ac:grpSpMkLst>
            <pc:docMk/>
            <pc:sldMk cId="1200144222" sldId="435"/>
            <ac:grpSpMk id="4" creationId="{658691D3-22DB-4363-BAEF-EDA6C20DCAC7}"/>
          </ac:grpSpMkLst>
        </pc:grpChg>
        <pc:grpChg chg="add mod">
          <ac:chgData name="w cq" userId="e0736dbbc12f8425" providerId="LiveId" clId="{330EFF44-EAEC-43E2-BFB3-72A286897D84}" dt="2021-02-22T16:08:53.906" v="1280" actId="1035"/>
          <ac:grpSpMkLst>
            <pc:docMk/>
            <pc:sldMk cId="1200144222" sldId="435"/>
            <ac:grpSpMk id="14" creationId="{57B25B55-33F1-4BA9-861A-6600A3CE1A25}"/>
          </ac:grpSpMkLst>
        </pc:grpChg>
        <pc:cxnChg chg="add mod">
          <ac:chgData name="w cq" userId="e0736dbbc12f8425" providerId="LiveId" clId="{330EFF44-EAEC-43E2-BFB3-72A286897D84}" dt="2021-02-22T16:08:53.906" v="1280" actId="1035"/>
          <ac:cxnSpMkLst>
            <pc:docMk/>
            <pc:sldMk cId="1200144222" sldId="435"/>
            <ac:cxnSpMk id="6" creationId="{56039585-0FE0-4573-9BA6-22AA97AC531F}"/>
          </ac:cxnSpMkLst>
        </pc:cxnChg>
        <pc:cxnChg chg="mod">
          <ac:chgData name="w cq" userId="e0736dbbc12f8425" providerId="LiveId" clId="{330EFF44-EAEC-43E2-BFB3-72A286897D84}" dt="2021-02-18T16:31:27.971" v="136" actId="164"/>
          <ac:cxnSpMkLst>
            <pc:docMk/>
            <pc:sldMk cId="1200144222" sldId="435"/>
            <ac:cxnSpMk id="15" creationId="{A4FFC549-BB62-40B6-9392-16A690E3145E}"/>
          </ac:cxnSpMkLst>
        </pc:cxnChg>
        <pc:cxnChg chg="mod">
          <ac:chgData name="w cq" userId="e0736dbbc12f8425" providerId="LiveId" clId="{330EFF44-EAEC-43E2-BFB3-72A286897D84}" dt="2021-02-18T16:41:35.098" v="529"/>
          <ac:cxnSpMkLst>
            <pc:docMk/>
            <pc:sldMk cId="1200144222" sldId="435"/>
            <ac:cxnSpMk id="23" creationId="{62928AC4-116A-43A9-A036-F8434F88CAD2}"/>
          </ac:cxnSpMkLst>
        </pc:cxnChg>
        <pc:cxnChg chg="mod">
          <ac:chgData name="w cq" userId="e0736dbbc12f8425" providerId="LiveId" clId="{330EFF44-EAEC-43E2-BFB3-72A286897D84}" dt="2021-02-18T16:41:35.098" v="529"/>
          <ac:cxnSpMkLst>
            <pc:docMk/>
            <pc:sldMk cId="1200144222" sldId="435"/>
            <ac:cxnSpMk id="30" creationId="{2C59C110-4B67-44A3-8F43-632A0FA0022A}"/>
          </ac:cxnSpMkLst>
        </pc:cxnChg>
        <pc:cxnChg chg="mod">
          <ac:chgData name="w cq" userId="e0736dbbc12f8425" providerId="LiveId" clId="{330EFF44-EAEC-43E2-BFB3-72A286897D84}" dt="2021-02-18T16:41:35.098" v="529"/>
          <ac:cxnSpMkLst>
            <pc:docMk/>
            <pc:sldMk cId="1200144222" sldId="435"/>
            <ac:cxnSpMk id="31" creationId="{5DACF767-D50D-45FC-8281-E20FDFD5CE5B}"/>
          </ac:cxnSpMkLst>
        </pc:cxnChg>
        <pc:cxnChg chg="mod">
          <ac:chgData name="w cq" userId="e0736dbbc12f8425" providerId="LiveId" clId="{330EFF44-EAEC-43E2-BFB3-72A286897D84}" dt="2021-02-18T16:41:35.098" v="529"/>
          <ac:cxnSpMkLst>
            <pc:docMk/>
            <pc:sldMk cId="1200144222" sldId="435"/>
            <ac:cxnSpMk id="32" creationId="{E468717D-0204-41F8-ABBC-205C45EE5A07}"/>
          </ac:cxnSpMkLst>
        </pc:cxnChg>
      </pc:sldChg>
      <pc:sldChg chg="addSp delSp modSp del mod chgLayout">
        <pc:chgData name="w cq" userId="e0736dbbc12f8425" providerId="LiveId" clId="{330EFF44-EAEC-43E2-BFB3-72A286897D84}" dt="2021-02-18T16:39:34.780" v="465" actId="47"/>
        <pc:sldMkLst>
          <pc:docMk/>
          <pc:sldMk cId="792519257" sldId="436"/>
        </pc:sldMkLst>
        <pc:spChg chg="mod ord">
          <ac:chgData name="w cq" userId="e0736dbbc12f8425" providerId="LiveId" clId="{330EFF44-EAEC-43E2-BFB3-72A286897D84}" dt="2021-02-18T16:29:41.800" v="93" actId="700"/>
          <ac:spMkLst>
            <pc:docMk/>
            <pc:sldMk cId="792519257" sldId="436"/>
            <ac:spMk id="2" creationId="{33E7A013-416A-485F-82E8-D642D87DFD33}"/>
          </ac:spMkLst>
        </pc:spChg>
        <pc:spChg chg="mod ord">
          <ac:chgData name="w cq" userId="e0736dbbc12f8425" providerId="LiveId" clId="{330EFF44-EAEC-43E2-BFB3-72A286897D84}" dt="2021-02-18T16:37:53.346" v="406" actId="21"/>
          <ac:spMkLst>
            <pc:docMk/>
            <pc:sldMk cId="792519257" sldId="436"/>
            <ac:spMk id="3" creationId="{4244C1E5-CEBF-4D56-B854-ABBFD91BC922}"/>
          </ac:spMkLst>
        </pc:spChg>
        <pc:spChg chg="del">
          <ac:chgData name="w cq" userId="e0736dbbc12f8425" providerId="LiveId" clId="{330EFF44-EAEC-43E2-BFB3-72A286897D84}" dt="2021-02-18T16:29:32.625" v="91" actId="478"/>
          <ac:spMkLst>
            <pc:docMk/>
            <pc:sldMk cId="792519257" sldId="436"/>
            <ac:spMk id="4" creationId="{8537F3AA-B7E5-4327-893B-83F2EF0F2ADE}"/>
          </ac:spMkLst>
        </pc:spChg>
        <pc:spChg chg="mod">
          <ac:chgData name="w cq" userId="e0736dbbc12f8425" providerId="LiveId" clId="{330EFF44-EAEC-43E2-BFB3-72A286897D84}" dt="2021-02-18T16:29:48.539" v="99" actId="164"/>
          <ac:spMkLst>
            <pc:docMk/>
            <pc:sldMk cId="792519257" sldId="436"/>
            <ac:spMk id="5" creationId="{0211776E-2114-48EB-9116-DBF32177B1E1}"/>
          </ac:spMkLst>
        </pc:spChg>
        <pc:spChg chg="mod">
          <ac:chgData name="w cq" userId="e0736dbbc12f8425" providerId="LiveId" clId="{330EFF44-EAEC-43E2-BFB3-72A286897D84}" dt="2021-02-18T16:29:48.539" v="99" actId="164"/>
          <ac:spMkLst>
            <pc:docMk/>
            <pc:sldMk cId="792519257" sldId="436"/>
            <ac:spMk id="7" creationId="{62A5FF6A-9406-4711-BE4F-09CD427D395A}"/>
          </ac:spMkLst>
        </pc:spChg>
        <pc:spChg chg="mod">
          <ac:chgData name="w cq" userId="e0736dbbc12f8425" providerId="LiveId" clId="{330EFF44-EAEC-43E2-BFB3-72A286897D84}" dt="2021-02-18T16:29:48.539" v="99" actId="164"/>
          <ac:spMkLst>
            <pc:docMk/>
            <pc:sldMk cId="792519257" sldId="436"/>
            <ac:spMk id="8" creationId="{268E858C-ABE7-4F44-88BD-C0D681DA8B6E}"/>
          </ac:spMkLst>
        </pc:spChg>
        <pc:spChg chg="mod">
          <ac:chgData name="w cq" userId="e0736dbbc12f8425" providerId="LiveId" clId="{330EFF44-EAEC-43E2-BFB3-72A286897D84}" dt="2021-02-18T16:29:48.539" v="99" actId="164"/>
          <ac:spMkLst>
            <pc:docMk/>
            <pc:sldMk cId="792519257" sldId="436"/>
            <ac:spMk id="9" creationId="{7351B44B-0DD6-48DE-947A-F6AE3E93A67F}"/>
          </ac:spMkLst>
        </pc:spChg>
        <pc:spChg chg="mod">
          <ac:chgData name="w cq" userId="e0736dbbc12f8425" providerId="LiveId" clId="{330EFF44-EAEC-43E2-BFB3-72A286897D84}" dt="2021-02-18T16:29:48.539" v="99" actId="164"/>
          <ac:spMkLst>
            <pc:docMk/>
            <pc:sldMk cId="792519257" sldId="436"/>
            <ac:spMk id="10" creationId="{1542C6E7-C6DA-4D04-8615-4CEA13940BC3}"/>
          </ac:spMkLst>
        </pc:spChg>
        <pc:spChg chg="mod">
          <ac:chgData name="w cq" userId="e0736dbbc12f8425" providerId="LiveId" clId="{330EFF44-EAEC-43E2-BFB3-72A286897D84}" dt="2021-02-18T16:29:48.539" v="99" actId="164"/>
          <ac:spMkLst>
            <pc:docMk/>
            <pc:sldMk cId="792519257" sldId="436"/>
            <ac:spMk id="12" creationId="{FDDA021B-8E2F-4355-BCA0-3379361458C6}"/>
          </ac:spMkLst>
        </pc:spChg>
        <pc:spChg chg="add del mod">
          <ac:chgData name="w cq" userId="e0736dbbc12f8425" providerId="LiveId" clId="{330EFF44-EAEC-43E2-BFB3-72A286897D84}" dt="2021-02-18T16:29:31.700" v="90"/>
          <ac:spMkLst>
            <pc:docMk/>
            <pc:sldMk cId="792519257" sldId="436"/>
            <ac:spMk id="17" creationId="{D428C1B1-2470-44C4-BE8A-9AE50F4CEE5B}"/>
          </ac:spMkLst>
        </pc:spChg>
        <pc:spChg chg="add mod">
          <ac:chgData name="w cq" userId="e0736dbbc12f8425" providerId="LiveId" clId="{330EFF44-EAEC-43E2-BFB3-72A286897D84}" dt="2021-02-18T16:29:32.899" v="92"/>
          <ac:spMkLst>
            <pc:docMk/>
            <pc:sldMk cId="792519257" sldId="436"/>
            <ac:spMk id="18" creationId="{DBD4294D-E608-4C0D-BD89-C5DFD0E49EF3}"/>
          </ac:spMkLst>
        </pc:spChg>
        <pc:grpChg chg="add del mod">
          <ac:chgData name="w cq" userId="e0736dbbc12f8425" providerId="LiveId" clId="{330EFF44-EAEC-43E2-BFB3-72A286897D84}" dt="2021-02-18T16:39:02.452" v="449" actId="21"/>
          <ac:grpSpMkLst>
            <pc:docMk/>
            <pc:sldMk cId="792519257" sldId="436"/>
            <ac:grpSpMk id="6" creationId="{8F835758-DB5C-47CE-9AAC-54271F38FEF4}"/>
          </ac:grpSpMkLst>
        </pc:grpChg>
        <pc:cxnChg chg="mod">
          <ac:chgData name="w cq" userId="e0736dbbc12f8425" providerId="LiveId" clId="{330EFF44-EAEC-43E2-BFB3-72A286897D84}" dt="2021-02-18T16:39:02.452" v="449" actId="21"/>
          <ac:cxnSpMkLst>
            <pc:docMk/>
            <pc:sldMk cId="792519257" sldId="436"/>
            <ac:cxnSpMk id="11" creationId="{AFF481B5-6C8E-4C74-92A0-43FD31DC52A8}"/>
          </ac:cxnSpMkLst>
        </pc:cxnChg>
        <pc:cxnChg chg="mod">
          <ac:chgData name="w cq" userId="e0736dbbc12f8425" providerId="LiveId" clId="{330EFF44-EAEC-43E2-BFB3-72A286897D84}" dt="2021-02-18T16:29:48.539" v="99" actId="164"/>
          <ac:cxnSpMkLst>
            <pc:docMk/>
            <pc:sldMk cId="792519257" sldId="436"/>
            <ac:cxnSpMk id="25" creationId="{C8B334C9-4681-4438-A966-E59A692895C6}"/>
          </ac:cxnSpMkLst>
        </pc:cxnChg>
        <pc:cxnChg chg="mod">
          <ac:chgData name="w cq" userId="e0736dbbc12f8425" providerId="LiveId" clId="{330EFF44-EAEC-43E2-BFB3-72A286897D84}" dt="2021-02-18T16:29:48.539" v="99" actId="164"/>
          <ac:cxnSpMkLst>
            <pc:docMk/>
            <pc:sldMk cId="792519257" sldId="436"/>
            <ac:cxnSpMk id="28" creationId="{FA1CAB3A-DF14-4893-8279-201E1961E268}"/>
          </ac:cxnSpMkLst>
        </pc:cxnChg>
        <pc:cxnChg chg="mod">
          <ac:chgData name="w cq" userId="e0736dbbc12f8425" providerId="LiveId" clId="{330EFF44-EAEC-43E2-BFB3-72A286897D84}" dt="2021-02-18T16:29:48.539" v="99" actId="164"/>
          <ac:cxnSpMkLst>
            <pc:docMk/>
            <pc:sldMk cId="792519257" sldId="436"/>
            <ac:cxnSpMk id="29" creationId="{4AABAA72-7C51-403D-82D2-1B58B09EAD1F}"/>
          </ac:cxnSpMkLst>
        </pc:cxnChg>
        <pc:cxnChg chg="mod">
          <ac:chgData name="w cq" userId="e0736dbbc12f8425" providerId="LiveId" clId="{330EFF44-EAEC-43E2-BFB3-72A286897D84}" dt="2021-02-18T16:29:48.539" v="99" actId="164"/>
          <ac:cxnSpMkLst>
            <pc:docMk/>
            <pc:sldMk cId="792519257" sldId="436"/>
            <ac:cxnSpMk id="30" creationId="{B64B37CB-9DF6-49E5-908F-DB2E5A36E85F}"/>
          </ac:cxnSpMkLst>
        </pc:cxnChg>
        <pc:cxnChg chg="mod">
          <ac:chgData name="w cq" userId="e0736dbbc12f8425" providerId="LiveId" clId="{330EFF44-EAEC-43E2-BFB3-72A286897D84}" dt="2021-02-18T16:29:48.539" v="99" actId="164"/>
          <ac:cxnSpMkLst>
            <pc:docMk/>
            <pc:sldMk cId="792519257" sldId="436"/>
            <ac:cxnSpMk id="31" creationId="{4F0C8870-78BF-4280-828B-68807B70ECB9}"/>
          </ac:cxnSpMkLst>
        </pc:cxnChg>
      </pc:sldChg>
      <pc:sldChg chg="addSp delSp modSp mod chgLayout">
        <pc:chgData name="w cq" userId="e0736dbbc12f8425" providerId="LiveId" clId="{330EFF44-EAEC-43E2-BFB3-72A286897D84}" dt="2021-02-18T16:48:06.258" v="650" actId="14100"/>
        <pc:sldMkLst>
          <pc:docMk/>
          <pc:sldMk cId="1382568257" sldId="437"/>
        </pc:sldMkLst>
        <pc:spChg chg="mod ord">
          <ac:chgData name="w cq" userId="e0736dbbc12f8425" providerId="LiveId" clId="{330EFF44-EAEC-43E2-BFB3-72A286897D84}" dt="2021-02-18T16:33:43.631" v="310" actId="700"/>
          <ac:spMkLst>
            <pc:docMk/>
            <pc:sldMk cId="1382568257" sldId="437"/>
            <ac:spMk id="2" creationId="{33E7A013-416A-485F-82E8-D642D87DFD33}"/>
          </ac:spMkLst>
        </pc:spChg>
        <pc:spChg chg="mod ord">
          <ac:chgData name="w cq" userId="e0736dbbc12f8425" providerId="LiveId" clId="{330EFF44-EAEC-43E2-BFB3-72A286897D84}" dt="2021-02-18T16:48:06.258" v="650" actId="14100"/>
          <ac:spMkLst>
            <pc:docMk/>
            <pc:sldMk cId="1382568257" sldId="437"/>
            <ac:spMk id="3" creationId="{4244C1E5-CEBF-4D56-B854-ABBFD91BC922}"/>
          </ac:spMkLst>
        </pc:spChg>
        <pc:spChg chg="del">
          <ac:chgData name="w cq" userId="e0736dbbc12f8425" providerId="LiveId" clId="{330EFF44-EAEC-43E2-BFB3-72A286897D84}" dt="2021-02-18T16:30:22.227" v="108" actId="478"/>
          <ac:spMkLst>
            <pc:docMk/>
            <pc:sldMk cId="1382568257" sldId="437"/>
            <ac:spMk id="4" creationId="{8537F3AA-B7E5-4327-893B-83F2EF0F2ADE}"/>
          </ac:spMkLst>
        </pc:spChg>
        <pc:spChg chg="mod">
          <ac:chgData name="w cq" userId="e0736dbbc12f8425" providerId="LiveId" clId="{330EFF44-EAEC-43E2-BFB3-72A286897D84}" dt="2021-02-18T16:33:28.113" v="308" actId="164"/>
          <ac:spMkLst>
            <pc:docMk/>
            <pc:sldMk cId="1382568257" sldId="437"/>
            <ac:spMk id="5" creationId="{0211776E-2114-48EB-9116-DBF32177B1E1}"/>
          </ac:spMkLst>
        </pc:spChg>
        <pc:spChg chg="mod">
          <ac:chgData name="w cq" userId="e0736dbbc12f8425" providerId="LiveId" clId="{330EFF44-EAEC-43E2-BFB3-72A286897D84}" dt="2021-02-18T16:33:28.113" v="308" actId="164"/>
          <ac:spMkLst>
            <pc:docMk/>
            <pc:sldMk cId="1382568257" sldId="437"/>
            <ac:spMk id="7" creationId="{62A5FF6A-9406-4711-BE4F-09CD427D395A}"/>
          </ac:spMkLst>
        </pc:spChg>
        <pc:spChg chg="mod">
          <ac:chgData name="w cq" userId="e0736dbbc12f8425" providerId="LiveId" clId="{330EFF44-EAEC-43E2-BFB3-72A286897D84}" dt="2021-02-18T16:33:28.113" v="308" actId="164"/>
          <ac:spMkLst>
            <pc:docMk/>
            <pc:sldMk cId="1382568257" sldId="437"/>
            <ac:spMk id="8" creationId="{268E858C-ABE7-4F44-88BD-C0D681DA8B6E}"/>
          </ac:spMkLst>
        </pc:spChg>
        <pc:spChg chg="mod">
          <ac:chgData name="w cq" userId="e0736dbbc12f8425" providerId="LiveId" clId="{330EFF44-EAEC-43E2-BFB3-72A286897D84}" dt="2021-02-18T16:33:28.113" v="308" actId="164"/>
          <ac:spMkLst>
            <pc:docMk/>
            <pc:sldMk cId="1382568257" sldId="437"/>
            <ac:spMk id="9" creationId="{7351B44B-0DD6-48DE-947A-F6AE3E93A67F}"/>
          </ac:spMkLst>
        </pc:spChg>
        <pc:spChg chg="mod">
          <ac:chgData name="w cq" userId="e0736dbbc12f8425" providerId="LiveId" clId="{330EFF44-EAEC-43E2-BFB3-72A286897D84}" dt="2021-02-18T16:33:28.113" v="308" actId="164"/>
          <ac:spMkLst>
            <pc:docMk/>
            <pc:sldMk cId="1382568257" sldId="437"/>
            <ac:spMk id="10" creationId="{1542C6E7-C6DA-4D04-8615-4CEA13940BC3}"/>
          </ac:spMkLst>
        </pc:spChg>
        <pc:spChg chg="mod">
          <ac:chgData name="w cq" userId="e0736dbbc12f8425" providerId="LiveId" clId="{330EFF44-EAEC-43E2-BFB3-72A286897D84}" dt="2021-02-18T16:33:28.113" v="308" actId="164"/>
          <ac:spMkLst>
            <pc:docMk/>
            <pc:sldMk cId="1382568257" sldId="437"/>
            <ac:spMk id="12" creationId="{FDDA021B-8E2F-4355-BCA0-3379361458C6}"/>
          </ac:spMkLst>
        </pc:spChg>
        <pc:spChg chg="add mod">
          <ac:chgData name="w cq" userId="e0736dbbc12f8425" providerId="LiveId" clId="{330EFF44-EAEC-43E2-BFB3-72A286897D84}" dt="2021-02-18T16:30:24.910" v="110" actId="207"/>
          <ac:spMkLst>
            <pc:docMk/>
            <pc:sldMk cId="1382568257" sldId="437"/>
            <ac:spMk id="18" creationId="{E10C8712-F13A-49E4-A5A6-8B60CAD24FB8}"/>
          </ac:spMkLst>
        </pc:spChg>
        <pc:grpChg chg="add mod">
          <ac:chgData name="w cq" userId="e0736dbbc12f8425" providerId="LiveId" clId="{330EFF44-EAEC-43E2-BFB3-72A286897D84}" dt="2021-02-18T16:33:30.945" v="309" actId="14100"/>
          <ac:grpSpMkLst>
            <pc:docMk/>
            <pc:sldMk cId="1382568257" sldId="437"/>
            <ac:grpSpMk id="6" creationId="{BECED8B6-1D47-4A52-90A4-CD6A338DB6FB}"/>
          </ac:grpSpMkLst>
        </pc:grpChg>
        <pc:cxnChg chg="mod">
          <ac:chgData name="w cq" userId="e0736dbbc12f8425" providerId="LiveId" clId="{330EFF44-EAEC-43E2-BFB3-72A286897D84}" dt="2021-02-18T16:33:28.113" v="308" actId="164"/>
          <ac:cxnSpMkLst>
            <pc:docMk/>
            <pc:sldMk cId="1382568257" sldId="437"/>
            <ac:cxnSpMk id="16" creationId="{4E3DE79E-1D4F-47A4-9978-E092BB54543B}"/>
          </ac:cxnSpMkLst>
        </pc:cxnChg>
        <pc:cxnChg chg="mod">
          <ac:chgData name="w cq" userId="e0736dbbc12f8425" providerId="LiveId" clId="{330EFF44-EAEC-43E2-BFB3-72A286897D84}" dt="2021-02-18T16:33:28.113" v="308" actId="164"/>
          <ac:cxnSpMkLst>
            <pc:docMk/>
            <pc:sldMk cId="1382568257" sldId="437"/>
            <ac:cxnSpMk id="17" creationId="{9B217DC1-26D2-42C9-8D1B-9012346C8EA1}"/>
          </ac:cxnSpMkLst>
        </pc:cxnChg>
        <pc:cxnChg chg="mod">
          <ac:chgData name="w cq" userId="e0736dbbc12f8425" providerId="LiveId" clId="{330EFF44-EAEC-43E2-BFB3-72A286897D84}" dt="2021-02-18T16:33:28.113" v="308" actId="164"/>
          <ac:cxnSpMkLst>
            <pc:docMk/>
            <pc:sldMk cId="1382568257" sldId="437"/>
            <ac:cxnSpMk id="19" creationId="{040713AE-1B87-40BA-B596-800D4793E12E}"/>
          </ac:cxnSpMkLst>
        </pc:cxnChg>
        <pc:cxnChg chg="mod">
          <ac:chgData name="w cq" userId="e0736dbbc12f8425" providerId="LiveId" clId="{330EFF44-EAEC-43E2-BFB3-72A286897D84}" dt="2021-02-18T16:33:28.113" v="308" actId="164"/>
          <ac:cxnSpMkLst>
            <pc:docMk/>
            <pc:sldMk cId="1382568257" sldId="437"/>
            <ac:cxnSpMk id="22" creationId="{70A7A238-99FD-4743-930D-EA2D0CD879C1}"/>
          </ac:cxnSpMkLst>
        </pc:cxnChg>
        <pc:cxnChg chg="mod">
          <ac:chgData name="w cq" userId="e0736dbbc12f8425" providerId="LiveId" clId="{330EFF44-EAEC-43E2-BFB3-72A286897D84}" dt="2021-02-18T16:33:28.113" v="308" actId="164"/>
          <ac:cxnSpMkLst>
            <pc:docMk/>
            <pc:sldMk cId="1382568257" sldId="437"/>
            <ac:cxnSpMk id="27" creationId="{666A2133-9645-409C-8358-E37F51A9847D}"/>
          </ac:cxnSpMkLst>
        </pc:cxnChg>
      </pc:sldChg>
      <pc:sldChg chg="addSp modSp mod">
        <pc:chgData name="w cq" userId="e0736dbbc12f8425" providerId="LiveId" clId="{330EFF44-EAEC-43E2-BFB3-72A286897D84}" dt="2021-02-18T16:48:28.586" v="672" actId="1076"/>
        <pc:sldMkLst>
          <pc:docMk/>
          <pc:sldMk cId="506156924" sldId="438"/>
        </pc:sldMkLst>
        <pc:spChg chg="mod">
          <ac:chgData name="w cq" userId="e0736dbbc12f8425" providerId="LiveId" clId="{330EFF44-EAEC-43E2-BFB3-72A286897D84}" dt="2021-02-18T16:48:19.347" v="670" actId="20577"/>
          <ac:spMkLst>
            <pc:docMk/>
            <pc:sldMk cId="506156924" sldId="438"/>
            <ac:spMk id="3" creationId="{CC65CE6B-6F5A-4AE0-AB6E-D0F28C4E3F80}"/>
          </ac:spMkLst>
        </pc:spChg>
        <pc:spChg chg="mod">
          <ac:chgData name="w cq" userId="e0736dbbc12f8425" providerId="LiveId" clId="{330EFF44-EAEC-43E2-BFB3-72A286897D84}" dt="2021-02-18T16:32:30.077" v="250" actId="164"/>
          <ac:spMkLst>
            <pc:docMk/>
            <pc:sldMk cId="506156924" sldId="438"/>
            <ac:spMk id="6" creationId="{25D0F0E8-3EA1-46DB-BA8B-CBE8945148FF}"/>
          </ac:spMkLst>
        </pc:spChg>
        <pc:spChg chg="mod">
          <ac:chgData name="w cq" userId="e0736dbbc12f8425" providerId="LiveId" clId="{330EFF44-EAEC-43E2-BFB3-72A286897D84}" dt="2021-02-18T16:32:30.077" v="250" actId="164"/>
          <ac:spMkLst>
            <pc:docMk/>
            <pc:sldMk cId="506156924" sldId="438"/>
            <ac:spMk id="7" creationId="{2D1FEF69-D69A-4829-9B52-51EADDB13E98}"/>
          </ac:spMkLst>
        </pc:spChg>
        <pc:spChg chg="mod">
          <ac:chgData name="w cq" userId="e0736dbbc12f8425" providerId="LiveId" clId="{330EFF44-EAEC-43E2-BFB3-72A286897D84}" dt="2021-02-18T16:32:30.077" v="250" actId="164"/>
          <ac:spMkLst>
            <pc:docMk/>
            <pc:sldMk cId="506156924" sldId="438"/>
            <ac:spMk id="8" creationId="{163C0193-8F78-4171-A737-25CC08307369}"/>
          </ac:spMkLst>
        </pc:spChg>
        <pc:spChg chg="mod">
          <ac:chgData name="w cq" userId="e0736dbbc12f8425" providerId="LiveId" clId="{330EFF44-EAEC-43E2-BFB3-72A286897D84}" dt="2021-02-18T16:32:30.077" v="250" actId="164"/>
          <ac:spMkLst>
            <pc:docMk/>
            <pc:sldMk cId="506156924" sldId="438"/>
            <ac:spMk id="9" creationId="{1CB71FB5-3528-4E6B-9650-2E036A26B972}"/>
          </ac:spMkLst>
        </pc:spChg>
        <pc:spChg chg="mod">
          <ac:chgData name="w cq" userId="e0736dbbc12f8425" providerId="LiveId" clId="{330EFF44-EAEC-43E2-BFB3-72A286897D84}" dt="2021-02-18T16:48:21.858" v="671" actId="1076"/>
          <ac:spMkLst>
            <pc:docMk/>
            <pc:sldMk cId="506156924" sldId="438"/>
            <ac:spMk id="17" creationId="{02852CC5-A188-4510-A273-B73244695309}"/>
          </ac:spMkLst>
        </pc:spChg>
        <pc:grpChg chg="add mod">
          <ac:chgData name="w cq" userId="e0736dbbc12f8425" providerId="LiveId" clId="{330EFF44-EAEC-43E2-BFB3-72A286897D84}" dt="2021-02-18T16:48:28.586" v="672" actId="1076"/>
          <ac:grpSpMkLst>
            <pc:docMk/>
            <pc:sldMk cId="506156924" sldId="438"/>
            <ac:grpSpMk id="4" creationId="{518DB199-D0F0-4FBA-B3A5-7A94F5B3DD97}"/>
          </ac:grpSpMkLst>
        </pc:grpChg>
        <pc:cxnChg chg="mod">
          <ac:chgData name="w cq" userId="e0736dbbc12f8425" providerId="LiveId" clId="{330EFF44-EAEC-43E2-BFB3-72A286897D84}" dt="2021-02-18T16:32:30.077" v="250" actId="164"/>
          <ac:cxnSpMkLst>
            <pc:docMk/>
            <pc:sldMk cId="506156924" sldId="438"/>
            <ac:cxnSpMk id="11" creationId="{42B8338D-E6D5-4D54-81BF-65AA1D5CB9ED}"/>
          </ac:cxnSpMkLst>
        </pc:cxnChg>
        <pc:cxnChg chg="mod">
          <ac:chgData name="w cq" userId="e0736dbbc12f8425" providerId="LiveId" clId="{330EFF44-EAEC-43E2-BFB3-72A286897D84}" dt="2021-02-18T16:32:30.077" v="250" actId="164"/>
          <ac:cxnSpMkLst>
            <pc:docMk/>
            <pc:sldMk cId="506156924" sldId="438"/>
            <ac:cxnSpMk id="12" creationId="{B48F8572-CE87-4FD3-BF0B-64EC6459BBA6}"/>
          </ac:cxnSpMkLst>
        </pc:cxnChg>
        <pc:cxnChg chg="mod">
          <ac:chgData name="w cq" userId="e0736dbbc12f8425" providerId="LiveId" clId="{330EFF44-EAEC-43E2-BFB3-72A286897D84}" dt="2021-02-18T16:32:30.077" v="250" actId="164"/>
          <ac:cxnSpMkLst>
            <pc:docMk/>
            <pc:sldMk cId="506156924" sldId="438"/>
            <ac:cxnSpMk id="16" creationId="{15748334-823B-48C6-9189-37A6D0E47184}"/>
          </ac:cxnSpMkLst>
        </pc:cxnChg>
      </pc:sldChg>
      <pc:sldChg chg="modSp del mod">
        <pc:chgData name="w cq" userId="e0736dbbc12f8425" providerId="LiveId" clId="{330EFF44-EAEC-43E2-BFB3-72A286897D84}" dt="2021-02-22T16:15:40.476" v="1554" actId="47"/>
        <pc:sldMkLst>
          <pc:docMk/>
          <pc:sldMk cId="1433224606" sldId="439"/>
        </pc:sldMkLst>
        <pc:spChg chg="mod">
          <ac:chgData name="w cq" userId="e0736dbbc12f8425" providerId="LiveId" clId="{330EFF44-EAEC-43E2-BFB3-72A286897D84}" dt="2021-02-18T16:36:23.730" v="395" actId="1076"/>
          <ac:spMkLst>
            <pc:docMk/>
            <pc:sldMk cId="1433224606" sldId="439"/>
            <ac:spMk id="4" creationId="{7323E66D-1A4A-46F3-BC7E-95692850670F}"/>
          </ac:spMkLst>
        </pc:spChg>
      </pc:sldChg>
      <pc:sldChg chg="addSp delSp modSp mod">
        <pc:chgData name="w cq" userId="e0736dbbc12f8425" providerId="LiveId" clId="{330EFF44-EAEC-43E2-BFB3-72A286897D84}" dt="2021-02-22T16:07:53.063" v="1249"/>
        <pc:sldMkLst>
          <pc:docMk/>
          <pc:sldMk cId="2856671797" sldId="440"/>
        </pc:sldMkLst>
        <pc:spChg chg="mod">
          <ac:chgData name="w cq" userId="e0736dbbc12f8425" providerId="LiveId" clId="{330EFF44-EAEC-43E2-BFB3-72A286897D84}" dt="2021-02-22T16:07:53.063" v="1249"/>
          <ac:spMkLst>
            <pc:docMk/>
            <pc:sldMk cId="2856671797" sldId="440"/>
            <ac:spMk id="3" creationId="{CC65CE6B-6F5A-4AE0-AB6E-D0F28C4E3F80}"/>
          </ac:spMkLst>
        </pc:spChg>
        <pc:spChg chg="mod">
          <ac:chgData name="w cq" userId="e0736dbbc12f8425" providerId="LiveId" clId="{330EFF44-EAEC-43E2-BFB3-72A286897D84}" dt="2021-02-18T16:32:58.275" v="261" actId="164"/>
          <ac:spMkLst>
            <pc:docMk/>
            <pc:sldMk cId="2856671797" sldId="440"/>
            <ac:spMk id="6" creationId="{25D0F0E8-3EA1-46DB-BA8B-CBE8945148FF}"/>
          </ac:spMkLst>
        </pc:spChg>
        <pc:spChg chg="mod">
          <ac:chgData name="w cq" userId="e0736dbbc12f8425" providerId="LiveId" clId="{330EFF44-EAEC-43E2-BFB3-72A286897D84}" dt="2021-02-18T16:32:58.275" v="261" actId="164"/>
          <ac:spMkLst>
            <pc:docMk/>
            <pc:sldMk cId="2856671797" sldId="440"/>
            <ac:spMk id="7" creationId="{2D1FEF69-D69A-4829-9B52-51EADDB13E98}"/>
          </ac:spMkLst>
        </pc:spChg>
        <pc:spChg chg="mod">
          <ac:chgData name="w cq" userId="e0736dbbc12f8425" providerId="LiveId" clId="{330EFF44-EAEC-43E2-BFB3-72A286897D84}" dt="2021-02-18T16:32:58.275" v="261" actId="164"/>
          <ac:spMkLst>
            <pc:docMk/>
            <pc:sldMk cId="2856671797" sldId="440"/>
            <ac:spMk id="8" creationId="{163C0193-8F78-4171-A737-25CC08307369}"/>
          </ac:spMkLst>
        </pc:spChg>
        <pc:spChg chg="mod">
          <ac:chgData name="w cq" userId="e0736dbbc12f8425" providerId="LiveId" clId="{330EFF44-EAEC-43E2-BFB3-72A286897D84}" dt="2021-02-18T16:32:58.275" v="261" actId="164"/>
          <ac:spMkLst>
            <pc:docMk/>
            <pc:sldMk cId="2856671797" sldId="440"/>
            <ac:spMk id="9" creationId="{1CB71FB5-3528-4E6B-9650-2E036A26B972}"/>
          </ac:spMkLst>
        </pc:spChg>
        <pc:spChg chg="add del mod">
          <ac:chgData name="w cq" userId="e0736dbbc12f8425" providerId="LiveId" clId="{330EFF44-EAEC-43E2-BFB3-72A286897D84}" dt="2021-02-18T16:30:56.383" v="115"/>
          <ac:spMkLst>
            <pc:docMk/>
            <pc:sldMk cId="2856671797" sldId="440"/>
            <ac:spMk id="14" creationId="{23FD1384-7485-4461-8598-372E3996CD7A}"/>
          </ac:spMkLst>
        </pc:spChg>
        <pc:spChg chg="add mod">
          <ac:chgData name="w cq" userId="e0736dbbc12f8425" providerId="LiveId" clId="{330EFF44-EAEC-43E2-BFB3-72A286897D84}" dt="2021-02-18T16:30:59.697" v="117"/>
          <ac:spMkLst>
            <pc:docMk/>
            <pc:sldMk cId="2856671797" sldId="440"/>
            <ac:spMk id="15" creationId="{2E9F535F-98D8-4D3E-9505-B34983728330}"/>
          </ac:spMkLst>
        </pc:spChg>
        <pc:spChg chg="del">
          <ac:chgData name="w cq" userId="e0736dbbc12f8425" providerId="LiveId" clId="{330EFF44-EAEC-43E2-BFB3-72A286897D84}" dt="2021-02-18T16:30:59.430" v="116" actId="478"/>
          <ac:spMkLst>
            <pc:docMk/>
            <pc:sldMk cId="2856671797" sldId="440"/>
            <ac:spMk id="17" creationId="{02852CC5-A188-4510-A273-B73244695309}"/>
          </ac:spMkLst>
        </pc:spChg>
        <pc:grpChg chg="add mod">
          <ac:chgData name="w cq" userId="e0736dbbc12f8425" providerId="LiveId" clId="{330EFF44-EAEC-43E2-BFB3-72A286897D84}" dt="2021-02-18T16:33:00.908" v="262" actId="14100"/>
          <ac:grpSpMkLst>
            <pc:docMk/>
            <pc:sldMk cId="2856671797" sldId="440"/>
            <ac:grpSpMk id="4" creationId="{AB98682F-FE51-4C8C-9F7A-7ECA21C6569D}"/>
          </ac:grpSpMkLst>
        </pc:grpChg>
        <pc:cxnChg chg="mod">
          <ac:chgData name="w cq" userId="e0736dbbc12f8425" providerId="LiveId" clId="{330EFF44-EAEC-43E2-BFB3-72A286897D84}" dt="2021-02-18T16:32:58.275" v="261" actId="164"/>
          <ac:cxnSpMkLst>
            <pc:docMk/>
            <pc:sldMk cId="2856671797" sldId="440"/>
            <ac:cxnSpMk id="11" creationId="{42B8338D-E6D5-4D54-81BF-65AA1D5CB9ED}"/>
          </ac:cxnSpMkLst>
        </pc:cxnChg>
        <pc:cxnChg chg="mod">
          <ac:chgData name="w cq" userId="e0736dbbc12f8425" providerId="LiveId" clId="{330EFF44-EAEC-43E2-BFB3-72A286897D84}" dt="2021-02-18T16:32:58.275" v="261" actId="164"/>
          <ac:cxnSpMkLst>
            <pc:docMk/>
            <pc:sldMk cId="2856671797" sldId="440"/>
            <ac:cxnSpMk id="12" creationId="{B48F8572-CE87-4FD3-BF0B-64EC6459BBA6}"/>
          </ac:cxnSpMkLst>
        </pc:cxnChg>
        <pc:cxnChg chg="mod">
          <ac:chgData name="w cq" userId="e0736dbbc12f8425" providerId="LiveId" clId="{330EFF44-EAEC-43E2-BFB3-72A286897D84}" dt="2021-02-18T16:32:58.275" v="261" actId="164"/>
          <ac:cxnSpMkLst>
            <pc:docMk/>
            <pc:sldMk cId="2856671797" sldId="440"/>
            <ac:cxnSpMk id="13" creationId="{76EEF725-D02E-4C97-B9EC-49CCDE6ED163}"/>
          </ac:cxnSpMkLst>
        </pc:cxnChg>
        <pc:cxnChg chg="mod">
          <ac:chgData name="w cq" userId="e0736dbbc12f8425" providerId="LiveId" clId="{330EFF44-EAEC-43E2-BFB3-72A286897D84}" dt="2021-02-18T16:32:58.275" v="261" actId="164"/>
          <ac:cxnSpMkLst>
            <pc:docMk/>
            <pc:sldMk cId="2856671797" sldId="440"/>
            <ac:cxnSpMk id="16" creationId="{15748334-823B-48C6-9189-37A6D0E47184}"/>
          </ac:cxnSpMkLst>
        </pc:cxnChg>
      </pc:sldChg>
      <pc:sldChg chg="addSp modSp mod modClrScheme chgLayout">
        <pc:chgData name="w cq" userId="e0736dbbc12f8425" providerId="LiveId" clId="{330EFF44-EAEC-43E2-BFB3-72A286897D84}" dt="2021-02-22T16:15:39.015" v="1553" actId="1036"/>
        <pc:sldMkLst>
          <pc:docMk/>
          <pc:sldMk cId="186339538" sldId="441"/>
        </pc:sldMkLst>
        <pc:spChg chg="mod ord">
          <ac:chgData name="w cq" userId="e0736dbbc12f8425" providerId="LiveId" clId="{330EFF44-EAEC-43E2-BFB3-72A286897D84}" dt="2021-02-22T16:10:03.393" v="1296" actId="700"/>
          <ac:spMkLst>
            <pc:docMk/>
            <pc:sldMk cId="186339538" sldId="441"/>
            <ac:spMk id="2" creationId="{05882670-9167-460E-A01E-325906395388}"/>
          </ac:spMkLst>
        </pc:spChg>
        <pc:spChg chg="mod ord">
          <ac:chgData name="w cq" userId="e0736dbbc12f8425" providerId="LiveId" clId="{330EFF44-EAEC-43E2-BFB3-72A286897D84}" dt="2021-02-22T16:13:50.833" v="1450" actId="20577"/>
          <ac:spMkLst>
            <pc:docMk/>
            <pc:sldMk cId="186339538" sldId="441"/>
            <ac:spMk id="3" creationId="{2426D34B-153F-48F9-8FA8-F250FFA1D832}"/>
          </ac:spMkLst>
        </pc:spChg>
        <pc:spChg chg="mod">
          <ac:chgData name="w cq" userId="e0736dbbc12f8425" providerId="LiveId" clId="{330EFF44-EAEC-43E2-BFB3-72A286897D84}" dt="2021-02-22T16:14:44.967" v="1502" actId="1038"/>
          <ac:spMkLst>
            <pc:docMk/>
            <pc:sldMk cId="186339538" sldId="441"/>
            <ac:spMk id="4" creationId="{6D25DD0F-1719-4B40-B12B-0EFE4A3B744E}"/>
          </ac:spMkLst>
        </pc:spChg>
        <pc:spChg chg="mod">
          <ac:chgData name="w cq" userId="e0736dbbc12f8425" providerId="LiveId" clId="{330EFF44-EAEC-43E2-BFB3-72A286897D84}" dt="2021-02-22T16:15:39.015" v="1553" actId="1036"/>
          <ac:spMkLst>
            <pc:docMk/>
            <pc:sldMk cId="186339538" sldId="441"/>
            <ac:spMk id="5" creationId="{11C7068D-1EA5-4C2F-A577-D6F85789F09D}"/>
          </ac:spMkLst>
        </pc:spChg>
        <pc:spChg chg="add mod ord">
          <ac:chgData name="w cq" userId="e0736dbbc12f8425" providerId="LiveId" clId="{330EFF44-EAEC-43E2-BFB3-72A286897D84}" dt="2021-02-22T16:15:28.359" v="1546" actId="14100"/>
          <ac:spMkLst>
            <pc:docMk/>
            <pc:sldMk cId="186339538" sldId="441"/>
            <ac:spMk id="6" creationId="{828D5D69-44DD-4255-9CD7-93F3A1D81D6E}"/>
          </ac:spMkLst>
        </pc:spChg>
        <pc:spChg chg="add mod">
          <ac:chgData name="w cq" userId="e0736dbbc12f8425" providerId="LiveId" clId="{330EFF44-EAEC-43E2-BFB3-72A286897D84}" dt="2021-02-22T16:15:39.015" v="1553" actId="1036"/>
          <ac:spMkLst>
            <pc:docMk/>
            <pc:sldMk cId="186339538" sldId="441"/>
            <ac:spMk id="9" creationId="{0ABF5B6F-B90E-497C-8B19-8094AF2795EB}"/>
          </ac:spMkLst>
        </pc:spChg>
        <pc:cxnChg chg="add mod">
          <ac:chgData name="w cq" userId="e0736dbbc12f8425" providerId="LiveId" clId="{330EFF44-EAEC-43E2-BFB3-72A286897D84}" dt="2021-02-22T16:14:47.345" v="1509" actId="1037"/>
          <ac:cxnSpMkLst>
            <pc:docMk/>
            <pc:sldMk cId="186339538" sldId="441"/>
            <ac:cxnSpMk id="7" creationId="{2D1E680A-EA53-474B-9855-A320BB41634A}"/>
          </ac:cxnSpMkLst>
        </pc:cxnChg>
      </pc:sldChg>
      <pc:sldChg chg="addSp modSp mod">
        <pc:chgData name="w cq" userId="e0736dbbc12f8425" providerId="LiveId" clId="{330EFF44-EAEC-43E2-BFB3-72A286897D84}" dt="2021-02-22T16:16:54.844" v="1601" actId="1036"/>
        <pc:sldMkLst>
          <pc:docMk/>
          <pc:sldMk cId="1612950430" sldId="442"/>
        </pc:sldMkLst>
        <pc:spChg chg="mod">
          <ac:chgData name="w cq" userId="e0736dbbc12f8425" providerId="LiveId" clId="{330EFF44-EAEC-43E2-BFB3-72A286897D84}" dt="2021-02-22T16:16:42.524" v="1557" actId="20577"/>
          <ac:spMkLst>
            <pc:docMk/>
            <pc:sldMk cId="1612950430" sldId="442"/>
            <ac:spMk id="3" creationId="{2F033E20-865B-4F7C-8D4E-E0B7E6FBA59E}"/>
          </ac:spMkLst>
        </pc:spChg>
        <pc:spChg chg="mod">
          <ac:chgData name="w cq" userId="e0736dbbc12f8425" providerId="LiveId" clId="{330EFF44-EAEC-43E2-BFB3-72A286897D84}" dt="2021-02-18T16:50:14.067" v="730" actId="164"/>
          <ac:spMkLst>
            <pc:docMk/>
            <pc:sldMk cId="1612950430" sldId="442"/>
            <ac:spMk id="5" creationId="{7D72026D-A8B5-41AE-AA72-22DE5D64945C}"/>
          </ac:spMkLst>
        </pc:spChg>
        <pc:spChg chg="mod">
          <ac:chgData name="w cq" userId="e0736dbbc12f8425" providerId="LiveId" clId="{330EFF44-EAEC-43E2-BFB3-72A286897D84}" dt="2021-02-18T16:50:14.067" v="730" actId="164"/>
          <ac:spMkLst>
            <pc:docMk/>
            <pc:sldMk cId="1612950430" sldId="442"/>
            <ac:spMk id="6" creationId="{F7B63BB6-D1B7-4406-B3D6-6373741B73FA}"/>
          </ac:spMkLst>
        </pc:spChg>
        <pc:spChg chg="mod">
          <ac:chgData name="w cq" userId="e0736dbbc12f8425" providerId="LiveId" clId="{330EFF44-EAEC-43E2-BFB3-72A286897D84}" dt="2021-02-18T16:50:14.067" v="730" actId="164"/>
          <ac:spMkLst>
            <pc:docMk/>
            <pc:sldMk cId="1612950430" sldId="442"/>
            <ac:spMk id="7" creationId="{47020857-95B5-4C78-8EA9-7E2B25A4799A}"/>
          </ac:spMkLst>
        </pc:spChg>
        <pc:spChg chg="mod">
          <ac:chgData name="w cq" userId="e0736dbbc12f8425" providerId="LiveId" clId="{330EFF44-EAEC-43E2-BFB3-72A286897D84}" dt="2021-02-18T16:50:14.067" v="730" actId="164"/>
          <ac:spMkLst>
            <pc:docMk/>
            <pc:sldMk cId="1612950430" sldId="442"/>
            <ac:spMk id="8" creationId="{3054061D-BC7F-4AA5-A1B6-35981DEB2F37}"/>
          </ac:spMkLst>
        </pc:spChg>
        <pc:spChg chg="mod">
          <ac:chgData name="w cq" userId="e0736dbbc12f8425" providerId="LiveId" clId="{330EFF44-EAEC-43E2-BFB3-72A286897D84}" dt="2021-02-18T16:50:16.024" v="731" actId="164"/>
          <ac:spMkLst>
            <pc:docMk/>
            <pc:sldMk cId="1612950430" sldId="442"/>
            <ac:spMk id="21" creationId="{4547AFC3-2A02-425D-95E9-0E50DA6355B0}"/>
          </ac:spMkLst>
        </pc:spChg>
        <pc:spChg chg="mod">
          <ac:chgData name="w cq" userId="e0736dbbc12f8425" providerId="LiveId" clId="{330EFF44-EAEC-43E2-BFB3-72A286897D84}" dt="2021-02-18T16:50:16.024" v="731" actId="164"/>
          <ac:spMkLst>
            <pc:docMk/>
            <pc:sldMk cId="1612950430" sldId="442"/>
            <ac:spMk id="22" creationId="{8D4A2991-3C43-4667-88BC-BC90EF3C8739}"/>
          </ac:spMkLst>
        </pc:spChg>
        <pc:spChg chg="mod">
          <ac:chgData name="w cq" userId="e0736dbbc12f8425" providerId="LiveId" clId="{330EFF44-EAEC-43E2-BFB3-72A286897D84}" dt="2021-02-18T16:50:16.024" v="731" actId="164"/>
          <ac:spMkLst>
            <pc:docMk/>
            <pc:sldMk cId="1612950430" sldId="442"/>
            <ac:spMk id="23" creationId="{3155F0A0-846F-4A95-B9C7-6B447A40B3AE}"/>
          </ac:spMkLst>
        </pc:spChg>
        <pc:spChg chg="mod">
          <ac:chgData name="w cq" userId="e0736dbbc12f8425" providerId="LiveId" clId="{330EFF44-EAEC-43E2-BFB3-72A286897D84}" dt="2021-02-18T16:50:16.024" v="731" actId="164"/>
          <ac:spMkLst>
            <pc:docMk/>
            <pc:sldMk cId="1612950430" sldId="442"/>
            <ac:spMk id="24" creationId="{E16769B6-67D1-4352-A59F-0219D2DCFF84}"/>
          </ac:spMkLst>
        </pc:spChg>
        <pc:grpChg chg="add mod">
          <ac:chgData name="w cq" userId="e0736dbbc12f8425" providerId="LiveId" clId="{330EFF44-EAEC-43E2-BFB3-72A286897D84}" dt="2021-02-22T16:16:49.468" v="1585" actId="1035"/>
          <ac:grpSpMkLst>
            <pc:docMk/>
            <pc:sldMk cId="1612950430" sldId="442"/>
            <ac:grpSpMk id="4" creationId="{9D745833-5EBA-45FE-89A6-387475F7AEE5}"/>
          </ac:grpSpMkLst>
        </pc:grpChg>
        <pc:grpChg chg="add mod">
          <ac:chgData name="w cq" userId="e0736dbbc12f8425" providerId="LiveId" clId="{330EFF44-EAEC-43E2-BFB3-72A286897D84}" dt="2021-02-22T16:16:54.844" v="1601" actId="1036"/>
          <ac:grpSpMkLst>
            <pc:docMk/>
            <pc:sldMk cId="1612950430" sldId="442"/>
            <ac:grpSpMk id="9" creationId="{A4E82AC9-5673-4CCD-9AF2-8FAD1E7B7566}"/>
          </ac:grpSpMkLst>
        </pc:grpChg>
        <pc:cxnChg chg="mod">
          <ac:chgData name="w cq" userId="e0736dbbc12f8425" providerId="LiveId" clId="{330EFF44-EAEC-43E2-BFB3-72A286897D84}" dt="2021-02-18T16:50:14.067" v="730" actId="164"/>
          <ac:cxnSpMkLst>
            <pc:docMk/>
            <pc:sldMk cId="1612950430" sldId="442"/>
            <ac:cxnSpMk id="10" creationId="{62DC0597-CC05-438A-8449-3CD8BDBEB389}"/>
          </ac:cxnSpMkLst>
        </pc:cxnChg>
        <pc:cxnChg chg="mod">
          <ac:chgData name="w cq" userId="e0736dbbc12f8425" providerId="LiveId" clId="{330EFF44-EAEC-43E2-BFB3-72A286897D84}" dt="2021-02-18T16:50:14.067" v="730" actId="164"/>
          <ac:cxnSpMkLst>
            <pc:docMk/>
            <pc:sldMk cId="1612950430" sldId="442"/>
            <ac:cxnSpMk id="12" creationId="{E47C9E47-4FB9-4515-9041-43FBF31A03FD}"/>
          </ac:cxnSpMkLst>
        </pc:cxnChg>
        <pc:cxnChg chg="mod">
          <ac:chgData name="w cq" userId="e0736dbbc12f8425" providerId="LiveId" clId="{330EFF44-EAEC-43E2-BFB3-72A286897D84}" dt="2021-02-18T16:50:14.067" v="730" actId="164"/>
          <ac:cxnSpMkLst>
            <pc:docMk/>
            <pc:sldMk cId="1612950430" sldId="442"/>
            <ac:cxnSpMk id="14" creationId="{48B66716-8CC2-421E-A279-80F66FC93B21}"/>
          </ac:cxnSpMkLst>
        </pc:cxnChg>
        <pc:cxnChg chg="mod">
          <ac:chgData name="w cq" userId="e0736dbbc12f8425" providerId="LiveId" clId="{330EFF44-EAEC-43E2-BFB3-72A286897D84}" dt="2021-02-18T16:50:14.067" v="730" actId="164"/>
          <ac:cxnSpMkLst>
            <pc:docMk/>
            <pc:sldMk cId="1612950430" sldId="442"/>
            <ac:cxnSpMk id="16" creationId="{F46E5101-60A6-480A-87A6-807E8CF70979}"/>
          </ac:cxnSpMkLst>
        </pc:cxnChg>
        <pc:cxnChg chg="mod">
          <ac:chgData name="w cq" userId="e0736dbbc12f8425" providerId="LiveId" clId="{330EFF44-EAEC-43E2-BFB3-72A286897D84}" dt="2021-02-18T16:50:14.067" v="730" actId="164"/>
          <ac:cxnSpMkLst>
            <pc:docMk/>
            <pc:sldMk cId="1612950430" sldId="442"/>
            <ac:cxnSpMk id="18" creationId="{618D1BFF-7DD9-4606-B0E1-2601E8541081}"/>
          </ac:cxnSpMkLst>
        </pc:cxnChg>
        <pc:cxnChg chg="mod">
          <ac:chgData name="w cq" userId="e0736dbbc12f8425" providerId="LiveId" clId="{330EFF44-EAEC-43E2-BFB3-72A286897D84}" dt="2021-02-18T16:50:14.067" v="730" actId="164"/>
          <ac:cxnSpMkLst>
            <pc:docMk/>
            <pc:sldMk cId="1612950430" sldId="442"/>
            <ac:cxnSpMk id="20" creationId="{5D33C9B9-373C-48D8-B1BC-A68A7F0443EC}"/>
          </ac:cxnSpMkLst>
        </pc:cxnChg>
        <pc:cxnChg chg="mod">
          <ac:chgData name="w cq" userId="e0736dbbc12f8425" providerId="LiveId" clId="{330EFF44-EAEC-43E2-BFB3-72A286897D84}" dt="2021-02-18T16:50:16.024" v="731" actId="164"/>
          <ac:cxnSpMkLst>
            <pc:docMk/>
            <pc:sldMk cId="1612950430" sldId="442"/>
            <ac:cxnSpMk id="26" creationId="{B0310CA0-700E-4C36-A2E6-A60FC659D972}"/>
          </ac:cxnSpMkLst>
        </pc:cxnChg>
        <pc:cxnChg chg="mod">
          <ac:chgData name="w cq" userId="e0736dbbc12f8425" providerId="LiveId" clId="{330EFF44-EAEC-43E2-BFB3-72A286897D84}" dt="2021-02-18T16:50:16.024" v="731" actId="164"/>
          <ac:cxnSpMkLst>
            <pc:docMk/>
            <pc:sldMk cId="1612950430" sldId="442"/>
            <ac:cxnSpMk id="28" creationId="{084AB2E9-3866-4C45-B230-19B27B669029}"/>
          </ac:cxnSpMkLst>
        </pc:cxnChg>
        <pc:cxnChg chg="mod">
          <ac:chgData name="w cq" userId="e0736dbbc12f8425" providerId="LiveId" clId="{330EFF44-EAEC-43E2-BFB3-72A286897D84}" dt="2021-02-18T16:50:16.024" v="731" actId="164"/>
          <ac:cxnSpMkLst>
            <pc:docMk/>
            <pc:sldMk cId="1612950430" sldId="442"/>
            <ac:cxnSpMk id="30" creationId="{F9BC0255-C9D4-467F-8A7C-E995C1FE6F23}"/>
          </ac:cxnSpMkLst>
        </pc:cxnChg>
      </pc:sldChg>
      <pc:sldChg chg="modSp mod">
        <pc:chgData name="w cq" userId="e0736dbbc12f8425" providerId="LiveId" clId="{330EFF44-EAEC-43E2-BFB3-72A286897D84}" dt="2021-02-22T16:23:17.857" v="1810" actId="20577"/>
        <pc:sldMkLst>
          <pc:docMk/>
          <pc:sldMk cId="2573046891" sldId="443"/>
        </pc:sldMkLst>
        <pc:spChg chg="mod">
          <ac:chgData name="w cq" userId="e0736dbbc12f8425" providerId="LiveId" clId="{330EFF44-EAEC-43E2-BFB3-72A286897D84}" dt="2021-02-22T16:23:17.857" v="1810" actId="20577"/>
          <ac:spMkLst>
            <pc:docMk/>
            <pc:sldMk cId="2573046891" sldId="443"/>
            <ac:spMk id="3" creationId="{5AA748D7-F421-471B-B184-48E4A93679A4}"/>
          </ac:spMkLst>
        </pc:spChg>
        <pc:spChg chg="mod">
          <ac:chgData name="w cq" userId="e0736dbbc12f8425" providerId="LiveId" clId="{330EFF44-EAEC-43E2-BFB3-72A286897D84}" dt="2021-02-22T16:19:29.306" v="1804" actId="1076"/>
          <ac:spMkLst>
            <pc:docMk/>
            <pc:sldMk cId="2573046891" sldId="443"/>
            <ac:spMk id="4" creationId="{9C8A7962-F979-4218-8308-D2647F8F45AB}"/>
          </ac:spMkLst>
        </pc:spChg>
      </pc:sldChg>
      <pc:sldChg chg="del">
        <pc:chgData name="w cq" userId="e0736dbbc12f8425" providerId="LiveId" clId="{330EFF44-EAEC-43E2-BFB3-72A286897D84}" dt="2021-02-22T16:31:17.637" v="1968" actId="47"/>
        <pc:sldMkLst>
          <pc:docMk/>
          <pc:sldMk cId="3275868795" sldId="445"/>
        </pc:sldMkLst>
      </pc:sldChg>
      <pc:sldChg chg="modSp mod">
        <pc:chgData name="w cq" userId="e0736dbbc12f8425" providerId="LiveId" clId="{330EFF44-EAEC-43E2-BFB3-72A286897D84}" dt="2021-02-22T16:30:49.030" v="1967" actId="20577"/>
        <pc:sldMkLst>
          <pc:docMk/>
          <pc:sldMk cId="499661731" sldId="446"/>
        </pc:sldMkLst>
        <pc:spChg chg="mod">
          <ac:chgData name="w cq" userId="e0736dbbc12f8425" providerId="LiveId" clId="{330EFF44-EAEC-43E2-BFB3-72A286897D84}" dt="2021-02-22T16:30:49.030" v="1967" actId="20577"/>
          <ac:spMkLst>
            <pc:docMk/>
            <pc:sldMk cId="499661731" sldId="446"/>
            <ac:spMk id="3" creationId="{F8EF8AE2-EDCD-4B31-9F8F-EEF70EE63BB3}"/>
          </ac:spMkLst>
        </pc:spChg>
        <pc:spChg chg="mod">
          <ac:chgData name="w cq" userId="e0736dbbc12f8425" providerId="LiveId" clId="{330EFF44-EAEC-43E2-BFB3-72A286897D84}" dt="2021-02-22T16:30:39.857" v="1965" actId="14100"/>
          <ac:spMkLst>
            <pc:docMk/>
            <pc:sldMk cId="499661731" sldId="446"/>
            <ac:spMk id="4" creationId="{EF1E92E9-A7DC-4557-8ED4-C7D2EA81C3B5}"/>
          </ac:spMkLst>
        </pc:spChg>
        <pc:spChg chg="mod">
          <ac:chgData name="w cq" userId="e0736dbbc12f8425" providerId="LiveId" clId="{330EFF44-EAEC-43E2-BFB3-72A286897D84}" dt="2021-02-22T16:30:43.270" v="1966" actId="14100"/>
          <ac:spMkLst>
            <pc:docMk/>
            <pc:sldMk cId="499661731" sldId="446"/>
            <ac:spMk id="5" creationId="{6FC621FA-17B9-47D3-8E15-3E17FB0E0C7A}"/>
          </ac:spMkLst>
        </pc:spChg>
      </pc:sldChg>
      <pc:sldChg chg="addSp modSp mod">
        <pc:chgData name="w cq" userId="e0736dbbc12f8425" providerId="LiveId" clId="{330EFF44-EAEC-43E2-BFB3-72A286897D84}" dt="2021-02-22T16:32:42.907" v="2021"/>
        <pc:sldMkLst>
          <pc:docMk/>
          <pc:sldMk cId="2598292877" sldId="447"/>
        </pc:sldMkLst>
        <pc:spChg chg="mod">
          <ac:chgData name="w cq" userId="e0736dbbc12f8425" providerId="LiveId" clId="{330EFF44-EAEC-43E2-BFB3-72A286897D84}" dt="2021-02-22T16:32:42.907" v="2021"/>
          <ac:spMkLst>
            <pc:docMk/>
            <pc:sldMk cId="2598292877" sldId="447"/>
            <ac:spMk id="3" creationId="{19474446-2314-4112-A79D-1224A30C2D41}"/>
          </ac:spMkLst>
        </pc:spChg>
        <pc:graphicFrameChg chg="add mod">
          <ac:chgData name="w cq" userId="e0736dbbc12f8425" providerId="LiveId" clId="{330EFF44-EAEC-43E2-BFB3-72A286897D84}" dt="2021-02-22T16:31:57.958" v="1981" actId="1035"/>
          <ac:graphicFrameMkLst>
            <pc:docMk/>
            <pc:sldMk cId="2598292877" sldId="447"/>
            <ac:graphicFrameMk id="4" creationId="{4D0A87AB-E080-4287-9CBA-16F8D0A6128B}"/>
          </ac:graphicFrameMkLst>
        </pc:graphicFrameChg>
      </pc:sldChg>
      <pc:sldChg chg="modSp mod">
        <pc:chgData name="w cq" userId="e0736dbbc12f8425" providerId="LiveId" clId="{330EFF44-EAEC-43E2-BFB3-72A286897D84}" dt="2021-02-22T16:33:03.942" v="2034"/>
        <pc:sldMkLst>
          <pc:docMk/>
          <pc:sldMk cId="601513814" sldId="448"/>
        </pc:sldMkLst>
        <pc:spChg chg="mod">
          <ac:chgData name="w cq" userId="e0736dbbc12f8425" providerId="LiveId" clId="{330EFF44-EAEC-43E2-BFB3-72A286897D84}" dt="2021-02-22T16:33:03.942" v="2034"/>
          <ac:spMkLst>
            <pc:docMk/>
            <pc:sldMk cId="601513814" sldId="448"/>
            <ac:spMk id="3" creationId="{1BC04369-8272-4565-9EED-C1B5F4AF7B2D}"/>
          </ac:spMkLst>
        </pc:spChg>
        <pc:graphicFrameChg chg="mod">
          <ac:chgData name="w cq" userId="e0736dbbc12f8425" providerId="LiveId" clId="{330EFF44-EAEC-43E2-BFB3-72A286897D84}" dt="2021-02-22T16:29:38.118" v="1948" actId="1035"/>
          <ac:graphicFrameMkLst>
            <pc:docMk/>
            <pc:sldMk cId="601513814" sldId="448"/>
            <ac:graphicFrameMk id="4" creationId="{0558B046-0354-494A-B0CA-8D334814E1E9}"/>
          </ac:graphicFrameMkLst>
        </pc:graphicFrameChg>
      </pc:sldChg>
      <pc:sldChg chg="modSp mod ord">
        <pc:chgData name="w cq" userId="e0736dbbc12f8425" providerId="LiveId" clId="{330EFF44-EAEC-43E2-BFB3-72A286897D84}" dt="2021-02-22T16:34:28.689" v="2058"/>
        <pc:sldMkLst>
          <pc:docMk/>
          <pc:sldMk cId="1973487083" sldId="449"/>
        </pc:sldMkLst>
        <pc:spChg chg="mod">
          <ac:chgData name="w cq" userId="e0736dbbc12f8425" providerId="LiveId" clId="{330EFF44-EAEC-43E2-BFB3-72A286897D84}" dt="2021-02-22T16:33:36.486" v="2056"/>
          <ac:spMkLst>
            <pc:docMk/>
            <pc:sldMk cId="1973487083" sldId="449"/>
            <ac:spMk id="3" creationId="{7F188711-D9C8-4C09-9EF0-BF74BBD15BA4}"/>
          </ac:spMkLst>
        </pc:spChg>
      </pc:sldChg>
      <pc:sldChg chg="modSp mod">
        <pc:chgData name="w cq" userId="e0736dbbc12f8425" providerId="LiveId" clId="{330EFF44-EAEC-43E2-BFB3-72A286897D84}" dt="2021-02-22T16:28:58.918" v="1927" actId="20577"/>
        <pc:sldMkLst>
          <pc:docMk/>
          <pc:sldMk cId="850382557" sldId="451"/>
        </pc:sldMkLst>
        <pc:spChg chg="mod">
          <ac:chgData name="w cq" userId="e0736dbbc12f8425" providerId="LiveId" clId="{330EFF44-EAEC-43E2-BFB3-72A286897D84}" dt="2021-02-22T16:28:58.918" v="1927" actId="20577"/>
          <ac:spMkLst>
            <pc:docMk/>
            <pc:sldMk cId="850382557" sldId="451"/>
            <ac:spMk id="3" creationId="{2F1D1BEA-1EFE-4842-B767-B979C45B2BE9}"/>
          </ac:spMkLst>
        </pc:spChg>
      </pc:sldChg>
      <pc:sldChg chg="addSp modSp mod">
        <pc:chgData name="w cq" userId="e0736dbbc12f8425" providerId="LiveId" clId="{330EFF44-EAEC-43E2-BFB3-72A286897D84}" dt="2021-02-22T16:25:17.199" v="1864" actId="14100"/>
        <pc:sldMkLst>
          <pc:docMk/>
          <pc:sldMk cId="2808563851" sldId="453"/>
        </pc:sldMkLst>
        <pc:spChg chg="mod">
          <ac:chgData name="w cq" userId="e0736dbbc12f8425" providerId="LiveId" clId="{330EFF44-EAEC-43E2-BFB3-72A286897D84}" dt="2021-02-22T16:25:09.591" v="1862" actId="14100"/>
          <ac:spMkLst>
            <pc:docMk/>
            <pc:sldMk cId="2808563851" sldId="453"/>
            <ac:spMk id="4" creationId="{51214A66-6257-4E3C-B634-E566BB2472B3}"/>
          </ac:spMkLst>
        </pc:spChg>
        <pc:spChg chg="add mod">
          <ac:chgData name="w cq" userId="e0736dbbc12f8425" providerId="LiveId" clId="{330EFF44-EAEC-43E2-BFB3-72A286897D84}" dt="2021-02-22T16:25:17.199" v="1864" actId="14100"/>
          <ac:spMkLst>
            <pc:docMk/>
            <pc:sldMk cId="2808563851" sldId="453"/>
            <ac:spMk id="5" creationId="{4CACD86B-BEE2-423B-8E7D-DD34CB6D296C}"/>
          </ac:spMkLst>
        </pc:spChg>
      </pc:sldChg>
      <pc:sldMasterChg chg="setBg modSldLayout">
        <pc:chgData name="w cq" userId="e0736dbbc12f8425" providerId="LiveId" clId="{330EFF44-EAEC-43E2-BFB3-72A286897D84}" dt="2021-02-18T16:25:51.188" v="11"/>
        <pc:sldMasterMkLst>
          <pc:docMk/>
          <pc:sldMasterMk cId="969977971" sldId="2147483660"/>
        </pc:sldMasterMkLst>
        <pc:sldLayoutChg chg="setBg">
          <pc:chgData name="w cq" userId="e0736dbbc12f8425" providerId="LiveId" clId="{330EFF44-EAEC-43E2-BFB3-72A286897D84}" dt="2021-02-18T16:25:51.188" v="11"/>
          <pc:sldLayoutMkLst>
            <pc:docMk/>
            <pc:sldMasterMk cId="969977971" sldId="2147483660"/>
            <pc:sldLayoutMk cId="1559957216" sldId="2147483661"/>
          </pc:sldLayoutMkLst>
        </pc:sldLayoutChg>
        <pc:sldLayoutChg chg="setBg">
          <pc:chgData name="w cq" userId="e0736dbbc12f8425" providerId="LiveId" clId="{330EFF44-EAEC-43E2-BFB3-72A286897D84}" dt="2021-02-18T16:25:51.188" v="11"/>
          <pc:sldLayoutMkLst>
            <pc:docMk/>
            <pc:sldMasterMk cId="969977971" sldId="2147483660"/>
            <pc:sldLayoutMk cId="1021245446" sldId="2147483662"/>
          </pc:sldLayoutMkLst>
        </pc:sldLayoutChg>
        <pc:sldLayoutChg chg="setBg">
          <pc:chgData name="w cq" userId="e0736dbbc12f8425" providerId="LiveId" clId="{330EFF44-EAEC-43E2-BFB3-72A286897D84}" dt="2021-02-18T16:25:51.188" v="11"/>
          <pc:sldLayoutMkLst>
            <pc:docMk/>
            <pc:sldMasterMk cId="969977971" sldId="2147483660"/>
            <pc:sldLayoutMk cId="1628209256" sldId="2147483663"/>
          </pc:sldLayoutMkLst>
        </pc:sldLayoutChg>
        <pc:sldLayoutChg chg="setBg">
          <pc:chgData name="w cq" userId="e0736dbbc12f8425" providerId="LiveId" clId="{330EFF44-EAEC-43E2-BFB3-72A286897D84}" dt="2021-02-18T16:25:51.188" v="11"/>
          <pc:sldLayoutMkLst>
            <pc:docMk/>
            <pc:sldMasterMk cId="969977971" sldId="2147483660"/>
            <pc:sldLayoutMk cId="1856722712" sldId="2147483664"/>
          </pc:sldLayoutMkLst>
        </pc:sldLayoutChg>
        <pc:sldLayoutChg chg="setBg">
          <pc:chgData name="w cq" userId="e0736dbbc12f8425" providerId="LiveId" clId="{330EFF44-EAEC-43E2-BFB3-72A286897D84}" dt="2021-02-18T16:25:51.188" v="11"/>
          <pc:sldLayoutMkLst>
            <pc:docMk/>
            <pc:sldMasterMk cId="969977971" sldId="2147483660"/>
            <pc:sldLayoutMk cId="3024366714" sldId="2147483665"/>
          </pc:sldLayoutMkLst>
        </pc:sldLayoutChg>
        <pc:sldLayoutChg chg="setBg">
          <pc:chgData name="w cq" userId="e0736dbbc12f8425" providerId="LiveId" clId="{330EFF44-EAEC-43E2-BFB3-72A286897D84}" dt="2021-02-18T16:25:51.188" v="11"/>
          <pc:sldLayoutMkLst>
            <pc:docMk/>
            <pc:sldMasterMk cId="969977971" sldId="2147483660"/>
            <pc:sldLayoutMk cId="2035004702" sldId="2147483666"/>
          </pc:sldLayoutMkLst>
        </pc:sldLayoutChg>
        <pc:sldLayoutChg chg="setBg">
          <pc:chgData name="w cq" userId="e0736dbbc12f8425" providerId="LiveId" clId="{330EFF44-EAEC-43E2-BFB3-72A286897D84}" dt="2021-02-18T16:25:51.188" v="11"/>
          <pc:sldLayoutMkLst>
            <pc:docMk/>
            <pc:sldMasterMk cId="969977971" sldId="2147483660"/>
            <pc:sldLayoutMk cId="3367761209" sldId="2147483667"/>
          </pc:sldLayoutMkLst>
        </pc:sldLayoutChg>
        <pc:sldLayoutChg chg="setBg">
          <pc:chgData name="w cq" userId="e0736dbbc12f8425" providerId="LiveId" clId="{330EFF44-EAEC-43E2-BFB3-72A286897D84}" dt="2021-02-18T16:25:51.188" v="11"/>
          <pc:sldLayoutMkLst>
            <pc:docMk/>
            <pc:sldMasterMk cId="969977971" sldId="2147483660"/>
            <pc:sldLayoutMk cId="796530374" sldId="2147483668"/>
          </pc:sldLayoutMkLst>
        </pc:sldLayoutChg>
        <pc:sldLayoutChg chg="setBg">
          <pc:chgData name="w cq" userId="e0736dbbc12f8425" providerId="LiveId" clId="{330EFF44-EAEC-43E2-BFB3-72A286897D84}" dt="2021-02-18T16:25:51.188" v="11"/>
          <pc:sldLayoutMkLst>
            <pc:docMk/>
            <pc:sldMasterMk cId="969977971" sldId="2147483660"/>
            <pc:sldLayoutMk cId="3452275545" sldId="2147483669"/>
          </pc:sldLayoutMkLst>
        </pc:sldLayoutChg>
        <pc:sldLayoutChg chg="setBg">
          <pc:chgData name="w cq" userId="e0736dbbc12f8425" providerId="LiveId" clId="{330EFF44-EAEC-43E2-BFB3-72A286897D84}" dt="2021-02-18T16:25:51.188" v="11"/>
          <pc:sldLayoutMkLst>
            <pc:docMk/>
            <pc:sldMasterMk cId="969977971" sldId="2147483660"/>
            <pc:sldLayoutMk cId="3072622266" sldId="2147483670"/>
          </pc:sldLayoutMkLst>
        </pc:sldLayoutChg>
        <pc:sldLayoutChg chg="setBg">
          <pc:chgData name="w cq" userId="e0736dbbc12f8425" providerId="LiveId" clId="{330EFF44-EAEC-43E2-BFB3-72A286897D84}" dt="2021-02-18T16:25:51.188" v="11"/>
          <pc:sldLayoutMkLst>
            <pc:docMk/>
            <pc:sldMasterMk cId="969977971" sldId="2147483660"/>
            <pc:sldLayoutMk cId="1142748039" sldId="2147483671"/>
          </pc:sldLayoutMkLst>
        </pc:sldLayoutChg>
        <pc:sldLayoutChg chg="setBg">
          <pc:chgData name="w cq" userId="e0736dbbc12f8425" providerId="LiveId" clId="{330EFF44-EAEC-43E2-BFB3-72A286897D84}" dt="2021-02-18T16:25:51.188" v="11"/>
          <pc:sldLayoutMkLst>
            <pc:docMk/>
            <pc:sldMasterMk cId="969977971" sldId="2147483660"/>
            <pc:sldLayoutMk cId="1753309455" sldId="2147483672"/>
          </pc:sldLayoutMkLst>
        </pc:sldLayoutChg>
        <pc:sldLayoutChg chg="setBg">
          <pc:chgData name="w cq" userId="e0736dbbc12f8425" providerId="LiveId" clId="{330EFF44-EAEC-43E2-BFB3-72A286897D84}" dt="2021-02-18T16:25:51.188" v="11"/>
          <pc:sldLayoutMkLst>
            <pc:docMk/>
            <pc:sldMasterMk cId="969977971" sldId="2147483660"/>
            <pc:sldLayoutMk cId="2095202965" sldId="2147483673"/>
          </pc:sldLayoutMkLst>
        </pc:sldLayoutChg>
        <pc:sldLayoutChg chg="setBg">
          <pc:chgData name="w cq" userId="e0736dbbc12f8425" providerId="LiveId" clId="{330EFF44-EAEC-43E2-BFB3-72A286897D84}" dt="2021-02-18T16:25:51.188" v="11"/>
          <pc:sldLayoutMkLst>
            <pc:docMk/>
            <pc:sldMasterMk cId="969977971" sldId="2147483660"/>
            <pc:sldLayoutMk cId="3092058643" sldId="2147483674"/>
          </pc:sldLayoutMkLst>
        </pc:sldLayoutChg>
        <pc:sldLayoutChg chg="setBg">
          <pc:chgData name="w cq" userId="e0736dbbc12f8425" providerId="LiveId" clId="{330EFF44-EAEC-43E2-BFB3-72A286897D84}" dt="2021-02-18T16:25:51.188" v="11"/>
          <pc:sldLayoutMkLst>
            <pc:docMk/>
            <pc:sldMasterMk cId="969977971" sldId="2147483660"/>
            <pc:sldLayoutMk cId="3812175066" sldId="2147483675"/>
          </pc:sldLayoutMkLst>
        </pc:sldLayoutChg>
        <pc:sldLayoutChg chg="setBg">
          <pc:chgData name="w cq" userId="e0736dbbc12f8425" providerId="LiveId" clId="{330EFF44-EAEC-43E2-BFB3-72A286897D84}" dt="2021-02-18T16:25:51.188" v="11"/>
          <pc:sldLayoutMkLst>
            <pc:docMk/>
            <pc:sldMasterMk cId="969977971" sldId="2147483660"/>
            <pc:sldLayoutMk cId="1199040784" sldId="2147483676"/>
          </pc:sldLayoutMkLst>
        </pc:sldLayoutChg>
        <pc:sldLayoutChg chg="setBg">
          <pc:chgData name="w cq" userId="e0736dbbc12f8425" providerId="LiveId" clId="{330EFF44-EAEC-43E2-BFB3-72A286897D84}" dt="2021-02-18T16:25:51.188" v="11"/>
          <pc:sldLayoutMkLst>
            <pc:docMk/>
            <pc:sldMasterMk cId="969977971" sldId="2147483660"/>
            <pc:sldLayoutMk cId="1807450311" sldId="2147483677"/>
          </pc:sldLayoutMkLst>
        </pc:sldLayoutChg>
        <pc:sldLayoutChg chg="setBg">
          <pc:chgData name="w cq" userId="e0736dbbc12f8425" providerId="LiveId" clId="{330EFF44-EAEC-43E2-BFB3-72A286897D84}" dt="2021-02-18T16:25:51.188" v="11"/>
          <pc:sldLayoutMkLst>
            <pc:docMk/>
            <pc:sldMasterMk cId="969977971" sldId="2147483660"/>
            <pc:sldLayoutMk cId="2958436677" sldId="214748367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322FF-F4B5-4D0D-BA69-CB34CA1EDCC1}" type="datetimeFigureOut">
              <a:rPr lang="zh-CN" altLang="en-US" smtClean="0"/>
              <a:t>2021-02-25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10A20-B26C-4643-BCC5-461A85C5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23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dirty="0">
                <a:solidFill>
                  <a:srgbClr val="008000"/>
                </a:solidFill>
                <a:latin typeface="Source Code Pro" panose="020B0509030403020204" pitchFamily="49" charset="0"/>
              </a:rPr>
              <a:t>//ex1.1</a:t>
            </a:r>
            <a:endParaRPr lang="en" altLang="zh-CN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#include </a:t>
            </a:r>
            <a:r>
              <a:rPr lang="en" altLang="zh-CN" sz="1200" dirty="0">
                <a:solidFill>
                  <a:srgbClr val="A31515"/>
                </a:solidFill>
                <a:latin typeface="Source Code Pro" panose="020B0509030403020204" pitchFamily="49" charset="0"/>
              </a:rPr>
              <a:t>&lt;iostream&gt;</a:t>
            </a:r>
            <a:endParaRPr lang="en" altLang="zh-CN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using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namespace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std;</a:t>
            </a: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main()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cout &lt;&lt; </a:t>
            </a:r>
            <a:r>
              <a:rPr lang="en" altLang="zh-CN" sz="1200" dirty="0">
                <a:solidFill>
                  <a:srgbClr val="A31515"/>
                </a:solidFill>
                <a:latin typeface="Source Code Pro" panose="020B0509030403020204" pitchFamily="49" charset="0"/>
              </a:rPr>
              <a:t>"I love Luogu!"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return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" altLang="zh-CN" sz="1200" dirty="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en" altLang="zh-CN" sz="12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055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2DF804BE-79F7-43DB-A677-5844C44F3094}"/>
              </a:ext>
            </a:extLst>
          </p:cNvPr>
          <p:cNvSpPr/>
          <p:nvPr/>
        </p:nvSpPr>
        <p:spPr>
          <a:xfrm>
            <a:off x="441425" y="620480"/>
            <a:ext cx="1800000" cy="1800000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41BEE81-EF90-4C93-BD88-7F0BBCA37A43}"/>
              </a:ext>
            </a:extLst>
          </p:cNvPr>
          <p:cNvSpPr/>
          <p:nvPr/>
        </p:nvSpPr>
        <p:spPr>
          <a:xfrm>
            <a:off x="2546251" y="2474836"/>
            <a:ext cx="900000" cy="900000"/>
          </a:xfrm>
          <a:prstGeom prst="ellipse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66B2195-789B-40BD-B96B-BE9C70B2213E}"/>
              </a:ext>
            </a:extLst>
          </p:cNvPr>
          <p:cNvSpPr/>
          <p:nvPr/>
        </p:nvSpPr>
        <p:spPr>
          <a:xfrm>
            <a:off x="3844371" y="2327989"/>
            <a:ext cx="288000" cy="288000"/>
          </a:xfrm>
          <a:prstGeom prst="ellipse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不完整圆 13">
            <a:extLst>
              <a:ext uri="{FF2B5EF4-FFF2-40B4-BE49-F238E27FC236}">
                <a16:creationId xmlns:a16="http://schemas.microsoft.com/office/drawing/2014/main" id="{7F8526BA-30DB-40B1-AE23-59D07016E8E7}"/>
              </a:ext>
            </a:extLst>
          </p:cNvPr>
          <p:cNvSpPr/>
          <p:nvPr/>
        </p:nvSpPr>
        <p:spPr>
          <a:xfrm rot="16200000">
            <a:off x="5094000" y="-4050000"/>
            <a:ext cx="8100000" cy="8100000"/>
          </a:xfrm>
          <a:prstGeom prst="pie">
            <a:avLst>
              <a:gd name="adj1" fmla="val 10805950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5B0E1C6-ADB3-4422-9FDB-E29B69BDF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442" y="4379916"/>
            <a:ext cx="5667292" cy="16557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36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AA0D7A-604F-4807-BF58-D54790F52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5050" y="4379916"/>
            <a:ext cx="2478819" cy="16557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7304F-12C1-45FE-B60C-7327A411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2021-02-25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A27CE8-F23B-4744-87EB-059598AB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E952F-8DEE-41EA-A073-BAB650C9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F2DB0A-5741-4D8C-A953-6B4D5E5ED1F3}"/>
              </a:ext>
            </a:extLst>
          </p:cNvPr>
          <p:cNvCxnSpPr/>
          <p:nvPr/>
        </p:nvCxnSpPr>
        <p:spPr>
          <a:xfrm>
            <a:off x="6018087" y="4379916"/>
            <a:ext cx="0" cy="16557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38ED13AD-D090-4ED9-A31E-8A037AE158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473165" y="5898148"/>
            <a:ext cx="1162616" cy="49065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E53AF84-D4C5-4190-AE72-21DE36E58156}"/>
              </a:ext>
            </a:extLst>
          </p:cNvPr>
          <p:cNvSpPr txBox="1"/>
          <p:nvPr/>
        </p:nvSpPr>
        <p:spPr>
          <a:xfrm>
            <a:off x="7270444" y="6356350"/>
            <a:ext cx="15888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solidFill>
                  <a:srgbClr val="639FD6"/>
                </a:solidFill>
              </a:rPr>
              <a:t>www.luogu.com.cn</a:t>
            </a:r>
            <a:endParaRPr lang="zh-CN" altLang="en-US" sz="1350" dirty="0">
              <a:solidFill>
                <a:srgbClr val="639F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95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1F327-EF22-4CFE-B10F-CDA79FB4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C41EDE-8429-4050-8070-325E9C757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49D132-8B3A-4AA6-A33B-B1AEBDC9F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78662D-2059-42DA-9DFF-2F8FCBFA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2021-02-25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C41BDD-2C18-4F7B-9CA2-9723509A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8F9D35-199F-45A9-AF8D-FA609743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62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D908D-F5D2-46CA-9A7B-73071A6C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AB5BDE-C936-42AA-9318-ABAEB771E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BB041A-E3C4-49E2-8EC8-A0587E2D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2021-02-25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AA27F-B0DA-476C-B2D7-E608ABF8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A754EB-3ADA-4BAB-A2EC-F1E62236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48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84AB60-99D1-4434-B052-D07ADF445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339B2F-934C-404A-B4E5-0B9AF5C0E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B3FCE-C9B1-4243-8BA2-86231642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2021-02-25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43687-A8D2-4845-83FE-B30AF5AB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75136-FE2C-49B2-9DB9-49A974D4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09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AE-F29F-4C6C-A47D-6E733E5799F3}" type="datetime1">
              <a:rPr lang="zh-CN" altLang="en-US" smtClean="0"/>
              <a:t>2021-02-25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洛谷信息学竞赛课程 入门（上）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611-133E-46AB-882C-AE067CAAD6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1AFC7E9-4CB7-4032-8A63-1749A365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365127"/>
            <a:ext cx="8492067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A32F4E14-8722-40AF-96D0-CFB8EB6B36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2263" y="1701800"/>
            <a:ext cx="8491537" cy="44111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95202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AE-F29F-4C6C-A47D-6E733E5799F3}" type="datetime1">
              <a:rPr lang="zh-CN" altLang="en-US" smtClean="0"/>
              <a:t>2021-02-25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洛谷信息学竞赛课程 入门（上）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611-133E-46AB-882C-AE067CAAD6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1AFC7E9-4CB7-4032-8A63-1749A365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365127"/>
            <a:ext cx="8492067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A32F4E14-8722-40AF-96D0-CFB8EB6B36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2263" y="1701800"/>
            <a:ext cx="8491537" cy="44111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092058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AE-F29F-4C6C-A47D-6E733E5799F3}" type="datetime1">
              <a:rPr lang="zh-CN" altLang="en-US" smtClean="0"/>
              <a:t>2021-02-25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洛谷信息学竞赛课程 入门（上）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611-133E-46AB-882C-AE067CAAD6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1AFC7E9-4CB7-4032-8A63-1749A365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365127"/>
            <a:ext cx="8492067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A32F4E14-8722-40AF-96D0-CFB8EB6B36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2263" y="1701800"/>
            <a:ext cx="8491537" cy="44111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812175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AE-F29F-4C6C-A47D-6E733E5799F3}" type="datetime1">
              <a:rPr lang="zh-CN" altLang="en-US" smtClean="0"/>
              <a:t>2021-02-25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洛谷信息学竞赛课程 入门（上）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611-133E-46AB-882C-AE067CAAD6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1AFC7E9-4CB7-4032-8A63-1749A365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365127"/>
            <a:ext cx="8492067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A32F4E14-8722-40AF-96D0-CFB8EB6B36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2263" y="1701800"/>
            <a:ext cx="8491537" cy="44111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99040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AE-F29F-4C6C-A47D-6E733E5799F3}" type="datetime1">
              <a:rPr lang="zh-CN" altLang="en-US" smtClean="0"/>
              <a:t>2021-02-25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洛谷信息学竞赛课程 入门（上）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611-133E-46AB-882C-AE067CAAD6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1AFC7E9-4CB7-4032-8A63-1749A365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365127"/>
            <a:ext cx="8492067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A32F4E14-8722-40AF-96D0-CFB8EB6B36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2263" y="1701800"/>
            <a:ext cx="8491537" cy="44111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807450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AE-F29F-4C6C-A47D-6E733E5799F3}" type="datetime1">
              <a:rPr lang="zh-CN" altLang="en-US" smtClean="0"/>
              <a:t>2021-02-25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洛谷信息学竞赛课程 入门（上）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611-133E-46AB-882C-AE067CAAD6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1AFC7E9-4CB7-4032-8A63-1749A365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365127"/>
            <a:ext cx="8492067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A32F4E14-8722-40AF-96D0-CFB8EB6B36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2263" y="1701800"/>
            <a:ext cx="8491537" cy="44111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5843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不完整圆 9">
            <a:extLst>
              <a:ext uri="{FF2B5EF4-FFF2-40B4-BE49-F238E27FC236}">
                <a16:creationId xmlns:a16="http://schemas.microsoft.com/office/drawing/2014/main" id="{D0A77C41-0625-4601-8DDC-47BE4B21D8C9}"/>
              </a:ext>
            </a:extLst>
          </p:cNvPr>
          <p:cNvSpPr/>
          <p:nvPr/>
        </p:nvSpPr>
        <p:spPr>
          <a:xfrm rot="16200000">
            <a:off x="4419000" y="-4720015"/>
            <a:ext cx="9450000" cy="94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D8E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11" name="不完整圆 10">
            <a:extLst>
              <a:ext uri="{FF2B5EF4-FFF2-40B4-BE49-F238E27FC236}">
                <a16:creationId xmlns:a16="http://schemas.microsoft.com/office/drawing/2014/main" id="{47EDB904-189E-4FA6-97BB-E70E4645035B}"/>
              </a:ext>
            </a:extLst>
          </p:cNvPr>
          <p:cNvSpPr/>
          <p:nvPr/>
        </p:nvSpPr>
        <p:spPr>
          <a:xfrm rot="5400000">
            <a:off x="-2025000" y="4832651"/>
            <a:ext cx="4050000" cy="40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49C480D-036F-4658-BE4D-22528EAD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820" y="470108"/>
            <a:ext cx="7889530" cy="7342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30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5D760-8BC8-435B-8440-95494D2C89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5819" y="1717292"/>
            <a:ext cx="7889531" cy="44723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 marL="0" indent="0">
              <a:lnSpc>
                <a:spcPct val="100000"/>
              </a:lnSpc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 marL="0" indent="0">
              <a:lnSpc>
                <a:spcPct val="100000"/>
              </a:lnSpc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 marL="0" indent="0">
              <a:lnSpc>
                <a:spcPct val="100000"/>
              </a:lnSpc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0DCAA9-E2D3-4B39-80FA-C7887139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2021-02-25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580B68-85D1-4622-A333-B2A54070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6151C9-13EF-47C7-A42C-83E1C59F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973A852-E10B-4D7D-9DED-32A61201F2E1}"/>
              </a:ext>
            </a:extLst>
          </p:cNvPr>
          <p:cNvCxnSpPr>
            <a:cxnSpLocks/>
          </p:cNvCxnSpPr>
          <p:nvPr/>
        </p:nvCxnSpPr>
        <p:spPr>
          <a:xfrm flipH="1">
            <a:off x="670737" y="1427528"/>
            <a:ext cx="776516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C1177980-D905-45B6-BFF1-D16625C5FC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4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BA531AA5-BA2A-40D6-A31E-28D393486ED7}"/>
              </a:ext>
            </a:extLst>
          </p:cNvPr>
          <p:cNvGrpSpPr/>
          <p:nvPr/>
        </p:nvGrpSpPr>
        <p:grpSpPr>
          <a:xfrm rot="10800000">
            <a:off x="5229922" y="0"/>
            <a:ext cx="3914079" cy="6858000"/>
            <a:chOff x="-1" y="0"/>
            <a:chExt cx="4191001" cy="6858000"/>
          </a:xfrm>
          <a:solidFill>
            <a:srgbClr val="D8EACC"/>
          </a:solidFill>
        </p:grpSpPr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6153AE27-FAC3-4A70-814A-C961CE98C257}"/>
                </a:ext>
              </a:extLst>
            </p:cNvPr>
            <p:cNvSpPr/>
            <p:nvPr/>
          </p:nvSpPr>
          <p:spPr>
            <a:xfrm>
              <a:off x="601133" y="0"/>
              <a:ext cx="3589867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305BC3D-F1FE-4A76-BE3A-749539015FEC}"/>
                </a:ext>
              </a:extLst>
            </p:cNvPr>
            <p:cNvSpPr/>
            <p:nvPr/>
          </p:nvSpPr>
          <p:spPr>
            <a:xfrm>
              <a:off x="-1" y="0"/>
              <a:ext cx="60113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9D638EA-030F-4E84-9C5F-2624FE69FFF5}"/>
              </a:ext>
            </a:extLst>
          </p:cNvPr>
          <p:cNvGrpSpPr/>
          <p:nvPr/>
        </p:nvGrpSpPr>
        <p:grpSpPr>
          <a:xfrm>
            <a:off x="0" y="0"/>
            <a:ext cx="3451302" cy="6858000"/>
            <a:chOff x="-1" y="0"/>
            <a:chExt cx="4191001" cy="6858000"/>
          </a:xfrm>
          <a:solidFill>
            <a:srgbClr val="CADFF2"/>
          </a:solidFill>
        </p:grpSpPr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0DC9C271-6F0E-4761-81A5-2A3F51EB028F}"/>
                </a:ext>
              </a:extLst>
            </p:cNvPr>
            <p:cNvSpPr/>
            <p:nvPr/>
          </p:nvSpPr>
          <p:spPr>
            <a:xfrm>
              <a:off x="601133" y="0"/>
              <a:ext cx="3589867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203B932-1932-46DD-92B6-D7801CAFD534}"/>
                </a:ext>
              </a:extLst>
            </p:cNvPr>
            <p:cNvSpPr/>
            <p:nvPr/>
          </p:nvSpPr>
          <p:spPr>
            <a:xfrm>
              <a:off x="-1" y="0"/>
              <a:ext cx="60113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A9BAD412-3856-49B7-AE4F-0665A43F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2021-02-25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2B635ACC-8B54-40A5-8392-6636866F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6BA0A77-89BB-4475-B4CD-8A7F5547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D179E5F4-0A59-422A-86AB-AB9D19F9C0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61974" y="814732"/>
            <a:ext cx="8020050" cy="5299349"/>
          </a:xfrm>
          <a:prstGeom prst="rect">
            <a:avLst/>
          </a:prstGeom>
        </p:spPr>
        <p:txBody>
          <a:bodyPr>
            <a:normAutofit/>
          </a:bodyPr>
          <a:lstStyle>
            <a:lvl1pPr indent="0">
              <a:lnSpc>
                <a:spcPct val="100000"/>
              </a:lnSpc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buNone/>
              <a:defRPr sz="2100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buNone/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buNone/>
              <a:defRPr sz="1500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buNone/>
              <a:defRPr sz="15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4D1AF3B-3964-4672-956A-88F86FDDE3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0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B2FF7E27-804B-415D-A4B3-F47D18DA31C3}"/>
              </a:ext>
            </a:extLst>
          </p:cNvPr>
          <p:cNvGrpSpPr/>
          <p:nvPr/>
        </p:nvGrpSpPr>
        <p:grpSpPr>
          <a:xfrm>
            <a:off x="3144644" y="-2"/>
            <a:ext cx="4901958" cy="6858000"/>
            <a:chOff x="7030650" y="0"/>
            <a:chExt cx="5217467" cy="6858000"/>
          </a:xfrm>
          <a:solidFill>
            <a:srgbClr val="CADFF2"/>
          </a:solidFill>
        </p:grpSpPr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8A66DCCD-84FB-41B5-9B75-019893BF47A7}"/>
                </a:ext>
              </a:extLst>
            </p:cNvPr>
            <p:cNvSpPr/>
            <p:nvPr/>
          </p:nvSpPr>
          <p:spPr>
            <a:xfrm rot="10800000">
              <a:off x="7030650" y="0"/>
              <a:ext cx="3700363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C9DC7F4-4808-47CA-8331-F3B23933A8CF}"/>
                </a:ext>
              </a:extLst>
            </p:cNvPr>
            <p:cNvSpPr/>
            <p:nvPr/>
          </p:nvSpPr>
          <p:spPr>
            <a:xfrm rot="10800000">
              <a:off x="10731013" y="0"/>
              <a:ext cx="151710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5B6BB24-1F65-4213-ACFF-F4DF8A08BF63}"/>
              </a:ext>
            </a:extLst>
          </p:cNvPr>
          <p:cNvGrpSpPr/>
          <p:nvPr/>
        </p:nvGrpSpPr>
        <p:grpSpPr>
          <a:xfrm>
            <a:off x="4242042" y="-4"/>
            <a:ext cx="4901958" cy="6858000"/>
            <a:chOff x="7030650" y="0"/>
            <a:chExt cx="5217467" cy="6858000"/>
          </a:xfrm>
        </p:grpSpPr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8D38B44F-0F38-4C22-8283-DDC8AF3CC962}"/>
                </a:ext>
              </a:extLst>
            </p:cNvPr>
            <p:cNvSpPr/>
            <p:nvPr/>
          </p:nvSpPr>
          <p:spPr>
            <a:xfrm rot="10800000">
              <a:off x="7030650" y="0"/>
              <a:ext cx="3700363" cy="6858000"/>
            </a:xfrm>
            <a:prstGeom prst="rtTriangle">
              <a:avLst/>
            </a:prstGeom>
            <a:solidFill>
              <a:srgbClr val="D8E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45777BD-B24B-42C6-B5D8-3B38DDBFA7ED}"/>
                </a:ext>
              </a:extLst>
            </p:cNvPr>
            <p:cNvSpPr/>
            <p:nvPr/>
          </p:nvSpPr>
          <p:spPr>
            <a:xfrm rot="10800000">
              <a:off x="10731013" y="0"/>
              <a:ext cx="1517104" cy="6858000"/>
            </a:xfrm>
            <a:prstGeom prst="rect">
              <a:avLst/>
            </a:prstGeom>
            <a:solidFill>
              <a:srgbClr val="D8E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DA8C3FB-6D4C-47C3-9A6D-5AEEEF5E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027" y="2774046"/>
            <a:ext cx="5418023" cy="14298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046765-1A67-4CAE-AE95-5D838BCB4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7028" y="447119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EE129-5909-48A2-8DD6-80190871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2021-02-25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49716-4A49-4333-987D-FD81AA50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93BAC1-4D8A-4793-9355-B7BF63AC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58D1932-E57F-4CE3-9ABE-EEA4119F99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2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不完整圆 7">
            <a:extLst>
              <a:ext uri="{FF2B5EF4-FFF2-40B4-BE49-F238E27FC236}">
                <a16:creationId xmlns:a16="http://schemas.microsoft.com/office/drawing/2014/main" id="{93574C7C-10F5-4063-9A2E-0D2642217FE0}"/>
              </a:ext>
            </a:extLst>
          </p:cNvPr>
          <p:cNvSpPr/>
          <p:nvPr userDrawn="1"/>
        </p:nvSpPr>
        <p:spPr>
          <a:xfrm rot="16200000">
            <a:off x="4419000" y="-4720015"/>
            <a:ext cx="9450000" cy="94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D8E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9" name="不完整圆 8">
            <a:extLst>
              <a:ext uri="{FF2B5EF4-FFF2-40B4-BE49-F238E27FC236}">
                <a16:creationId xmlns:a16="http://schemas.microsoft.com/office/drawing/2014/main" id="{D7F11028-DCEE-45F7-A5B1-1788B2F7347C}"/>
              </a:ext>
            </a:extLst>
          </p:cNvPr>
          <p:cNvSpPr/>
          <p:nvPr userDrawn="1"/>
        </p:nvSpPr>
        <p:spPr>
          <a:xfrm rot="5400000">
            <a:off x="-2025000" y="4832651"/>
            <a:ext cx="4050000" cy="40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9C3CD7D-C456-43AD-A961-B4589689AE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CC624F0-F531-4577-9D04-A95426EA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91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lang="zh-CN" altLang="en-US" sz="30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67D2E-7A72-49F0-AE41-AE9D2436E75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1734017"/>
            <a:ext cx="3886200" cy="444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D4E06F-08A9-483D-9C08-3775E5B1D09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29150" y="1734017"/>
            <a:ext cx="3886200" cy="444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5301D9-EA7A-45E7-9F03-29A1D044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2021-02-25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33EBF7-E644-43B6-A00A-7DAC2017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6AE2D8-19A5-4692-96FD-99E32D46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EDDA2DB-3924-49E4-A729-D3C6FD620894}"/>
              </a:ext>
            </a:extLst>
          </p:cNvPr>
          <p:cNvCxnSpPr>
            <a:cxnSpLocks/>
          </p:cNvCxnSpPr>
          <p:nvPr userDrawn="1"/>
        </p:nvCxnSpPr>
        <p:spPr>
          <a:xfrm flipH="1">
            <a:off x="670737" y="1427528"/>
            <a:ext cx="776516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36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7C79D-011D-42B0-BA8D-5DC4362A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1C3A82-A189-4A15-BEB7-3FF3095B8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BC520-C4DB-4CBC-B1E8-2149F0BFF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3EC4CD-600E-4238-8B12-DBD0006B5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AF97B6-D6E5-4079-B83F-83630AD00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FCE05F-45ED-476E-AA52-02136936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2021-02-25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D629E0-303B-40EB-AB98-51609716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67ED87-AF09-4D12-B230-63570D0A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00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422ED-FBA3-4CF1-AA86-C1B877EB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CB5E8E-A1D1-47D0-86C1-41EA70C9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2021-02-25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0BA13F-FD7D-4441-A58D-B341CB7B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0BFC66-65E9-442D-89E6-A2636AA3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76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7294C5-4B7F-420F-BFC6-E0B69C5F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2021-02-25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5EA1C1-F33B-4542-8A8B-E398D6EA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2E6F33-9BFF-4B3B-B83C-3AFC2E20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53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F0FC7-7B45-460C-946B-05EEE349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93B13-BC85-4983-83A7-BC180BB12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82D62E-4AAF-41A3-900F-0FF78F889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001A92-ED76-44E9-A38E-BD5DF97D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2021-02-25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5F583E-50CF-4035-931C-02B17635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729254-3811-4EFA-935F-A4B7E25F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7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alphaModFix amt="2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A0D12E-E4A3-49FD-A10E-D3CDED2D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FBA64C-1C0E-421B-AA97-9EC4C4654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1F306-D622-4DEF-B918-5E3A3BC68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217BE-4DFA-41A9-BB99-BAF028504681}" type="datetimeFigureOut">
              <a:rPr lang="zh-CN" altLang="en-US" smtClean="0"/>
              <a:t>2021-02-25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6020B-8679-44D4-BC77-B598D6420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17753-ECCF-4996-8FF7-0F3F30F53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7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discuss/show/296741" TargetMode="External"/><Relationship Id="rId2" Type="http://schemas.openxmlformats.org/officeDocument/2006/relationships/hyperlink" Target="https://www.luogu.com.cn/blog/kkksc03/IPC-resources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7.xml"/><Relationship Id="rId4" Type="http://schemas.openxmlformats.org/officeDocument/2006/relationships/slide" Target="slide2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42743-A78F-46DA-9E95-8642E27CC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[17] </a:t>
            </a:r>
            <a:r>
              <a:rPr lang="zh-CN" altLang="en-US" dirty="0"/>
              <a:t>集合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377619-9E65-4876-99E2-536707FA2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深入浅出程序设计竞赛</a:t>
            </a:r>
            <a:endParaRPr kumimoji="1"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 </a:t>
            </a:r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 </a:t>
            </a: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 </a:t>
            </a:r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初涉算法</a:t>
            </a:r>
            <a:endParaRPr kumimoji="1"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 2021-01</a:t>
            </a:r>
          </a:p>
        </p:txBody>
      </p:sp>
    </p:spTree>
    <p:extLst>
      <p:ext uri="{BB962C8B-B14F-4D97-AF65-F5344CB8AC3E}">
        <p14:creationId xmlns:p14="http://schemas.microsoft.com/office/powerpoint/2010/main" val="1152001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278C3-1607-4612-8220-E3119CDA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亲戚：“并”与“查”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E3D817-D037-4639-9BB4-885EBF382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19" y="1717291"/>
            <a:ext cx="7889531" cy="4896639"/>
          </a:xfrm>
        </p:spPr>
        <p:txBody>
          <a:bodyPr>
            <a:normAutofit/>
          </a:bodyPr>
          <a:lstStyle/>
          <a:p>
            <a:r>
              <a:rPr lang="zh-CN" altLang="en-US" dirty="0"/>
              <a:t>考察第一组亲属关系</a:t>
            </a:r>
            <a:r>
              <a:rPr lang="en-US" altLang="zh-CN" dirty="0">
                <a:solidFill>
                  <a:schemeClr val="accent2"/>
                </a:solidFill>
              </a:rPr>
              <a:t>&lt;1,2&gt;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将 </a:t>
            </a:r>
            <a:r>
              <a:rPr lang="en-US" altLang="zh-CN" dirty="0"/>
              <a:t>1 </a:t>
            </a:r>
            <a:r>
              <a:rPr lang="zh-CN" altLang="en-US" dirty="0"/>
              <a:t>所属的集合 </a:t>
            </a:r>
            <a:r>
              <a:rPr lang="en-US" altLang="zh-CN" dirty="0"/>
              <a:t>{1} </a:t>
            </a:r>
            <a:r>
              <a:rPr lang="zh-CN" altLang="en-US" dirty="0"/>
              <a:t>与 </a:t>
            </a:r>
            <a:r>
              <a:rPr lang="en-US" altLang="zh-CN" dirty="0"/>
              <a:t>2 </a:t>
            </a:r>
            <a:r>
              <a:rPr lang="zh-CN" altLang="en-US" dirty="0"/>
              <a:t>所属的集合 </a:t>
            </a:r>
            <a:r>
              <a:rPr lang="en-US" altLang="zh-CN" dirty="0"/>
              <a:t>{2} </a:t>
            </a:r>
            <a:r>
              <a:rPr lang="zh-CN" altLang="en-US" dirty="0">
                <a:solidFill>
                  <a:srgbClr val="ED7D31"/>
                </a:solidFill>
              </a:rPr>
              <a:t>合并</a:t>
            </a:r>
            <a:r>
              <a:rPr lang="zh-CN" altLang="en-US" dirty="0"/>
              <a:t>为 </a:t>
            </a:r>
            <a:r>
              <a:rPr lang="en-US" altLang="zh-CN" dirty="0"/>
              <a:t>{1,2}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此处，我们假定以左侧元素 </a:t>
            </a:r>
            <a:r>
              <a:rPr lang="en-US" altLang="zh-CN" dirty="0"/>
              <a:t>1 </a:t>
            </a:r>
            <a:r>
              <a:rPr lang="zh-CN" altLang="en-US" dirty="0"/>
              <a:t>作为这个集合的</a:t>
            </a:r>
            <a:r>
              <a:rPr lang="zh-CN" altLang="en-US" dirty="0">
                <a:solidFill>
                  <a:srgbClr val="ED7D31"/>
                </a:solidFill>
              </a:rPr>
              <a:t>代表</a:t>
            </a:r>
            <a:r>
              <a:rPr lang="zh-CN" altLang="en-US" dirty="0"/>
              <a:t>。那么 </a:t>
            </a:r>
            <a:r>
              <a:rPr lang="en-US" altLang="zh-CN" dirty="0"/>
              <a:t>1 </a:t>
            </a:r>
            <a:r>
              <a:rPr lang="zh-CN" altLang="en-US" dirty="0"/>
              <a:t>的代表仍是 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 </a:t>
            </a:r>
            <a:r>
              <a:rPr lang="zh-CN" altLang="en-US" dirty="0"/>
              <a:t>的代表变为 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考察第四组亲属关系 </a:t>
            </a:r>
            <a:r>
              <a:rPr lang="en-US" altLang="zh-CN" dirty="0">
                <a:solidFill>
                  <a:schemeClr val="accent2"/>
                </a:solidFill>
              </a:rPr>
              <a:t>&lt;5,2&gt;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查询 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5 </a:t>
            </a:r>
            <a:r>
              <a:rPr lang="zh-CN" altLang="en-US" dirty="0"/>
              <a:t>的代表，发现</a:t>
            </a:r>
            <a:r>
              <a:rPr lang="zh-CN" altLang="en-US" dirty="0">
                <a:solidFill>
                  <a:srgbClr val="ED7D31"/>
                </a:solidFill>
              </a:rPr>
              <a:t>代表</a:t>
            </a:r>
            <a:r>
              <a:rPr lang="zh-CN" altLang="en-US" dirty="0"/>
              <a:t>均为</a:t>
            </a:r>
            <a:r>
              <a:rPr lang="en-US" altLang="zh-CN" dirty="0"/>
              <a:t>1</a:t>
            </a:r>
            <a:r>
              <a:rPr lang="zh-CN" altLang="en-US" dirty="0"/>
              <a:t>，意味他们已属于同一个集合。</a:t>
            </a:r>
            <a:endParaRPr lang="en-US" altLang="zh-CN" dirty="0"/>
          </a:p>
          <a:p>
            <a:r>
              <a:rPr lang="zh-CN" altLang="en-US" dirty="0"/>
              <a:t>因此，这一条关系并没有增加任何的信息，可以</a:t>
            </a:r>
            <a:r>
              <a:rPr lang="zh-CN" altLang="en-US" dirty="0">
                <a:solidFill>
                  <a:srgbClr val="ED7D31"/>
                </a:solidFill>
              </a:rPr>
              <a:t>忽略</a:t>
            </a:r>
            <a:r>
              <a:rPr lang="zh-CN" altLang="en-US" dirty="0"/>
              <a:t>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58691D3-22DB-4363-BAEF-EDA6C20DCAC7}"/>
              </a:ext>
            </a:extLst>
          </p:cNvPr>
          <p:cNvGrpSpPr/>
          <p:nvPr/>
        </p:nvGrpSpPr>
        <p:grpSpPr>
          <a:xfrm>
            <a:off x="3271413" y="3396320"/>
            <a:ext cx="1918283" cy="1457546"/>
            <a:chOff x="4525963" y="1717292"/>
            <a:chExt cx="3158781" cy="2400099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A4FFC549-BB62-40B6-9392-16A690E3145E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flipV="1">
              <a:off x="4843463" y="2161737"/>
              <a:ext cx="429194" cy="69100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78D0625-7CE2-418B-A2A6-DBF80812064A}"/>
                </a:ext>
              </a:extLst>
            </p:cNvPr>
            <p:cNvSpPr/>
            <p:nvPr/>
          </p:nvSpPr>
          <p:spPr>
            <a:xfrm>
              <a:off x="5196402" y="1717292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65CCEBDD-08EA-4A72-A4A7-2D9425ABFA49}"/>
                </a:ext>
              </a:extLst>
            </p:cNvPr>
            <p:cNvSpPr/>
            <p:nvPr/>
          </p:nvSpPr>
          <p:spPr>
            <a:xfrm>
              <a:off x="4525963" y="2685466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63EEB6B-E204-4FF0-92C4-B78A38F0099D}"/>
                </a:ext>
              </a:extLst>
            </p:cNvPr>
            <p:cNvSpPr/>
            <p:nvPr/>
          </p:nvSpPr>
          <p:spPr>
            <a:xfrm>
              <a:off x="5196402" y="3596691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9ECE08F-E9C4-4F43-A043-653EE8EB49CA}"/>
                </a:ext>
              </a:extLst>
            </p:cNvPr>
            <p:cNvSpPr/>
            <p:nvPr/>
          </p:nvSpPr>
          <p:spPr>
            <a:xfrm>
              <a:off x="6450184" y="3596691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20667894-D0DC-46A6-8D11-3C00A8B4C588}"/>
                </a:ext>
              </a:extLst>
            </p:cNvPr>
            <p:cNvSpPr/>
            <p:nvPr/>
          </p:nvSpPr>
          <p:spPr>
            <a:xfrm>
              <a:off x="7164044" y="2685466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9D36B87-0D4B-46A3-9490-6C2C0DE2A510}"/>
                </a:ext>
              </a:extLst>
            </p:cNvPr>
            <p:cNvSpPr/>
            <p:nvPr/>
          </p:nvSpPr>
          <p:spPr>
            <a:xfrm>
              <a:off x="6450184" y="1717292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83E790B3-2AA2-43D6-91CC-4B25FE622393}"/>
              </a:ext>
            </a:extLst>
          </p:cNvPr>
          <p:cNvSpPr txBox="1"/>
          <p:nvPr/>
        </p:nvSpPr>
        <p:spPr>
          <a:xfrm>
            <a:off x="954831" y="3480665"/>
            <a:ext cx="1429899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1 2</a:t>
            </a: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1 5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3 4</a:t>
            </a:r>
          </a:p>
          <a:p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5 2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1 3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7B25B55-33F1-4BA9-861A-6600A3CE1A25}"/>
              </a:ext>
            </a:extLst>
          </p:cNvPr>
          <p:cNvGrpSpPr/>
          <p:nvPr/>
        </p:nvGrpSpPr>
        <p:grpSpPr>
          <a:xfrm>
            <a:off x="6036768" y="3339911"/>
            <a:ext cx="1965712" cy="1493584"/>
            <a:chOff x="4525963" y="1717292"/>
            <a:chExt cx="3158781" cy="2400099"/>
          </a:xfrm>
        </p:grpSpPr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62928AC4-116A-43A9-A036-F8434F88CAD2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V="1">
              <a:off x="4843463" y="2161737"/>
              <a:ext cx="429194" cy="6910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655825E-3CCF-45E5-8D03-2B4802F00E4F}"/>
                </a:ext>
              </a:extLst>
            </p:cNvPr>
            <p:cNvSpPr/>
            <p:nvPr/>
          </p:nvSpPr>
          <p:spPr>
            <a:xfrm>
              <a:off x="5196402" y="1717292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C4FE7D1-15B8-4D4E-8440-526EF2064C9B}"/>
                </a:ext>
              </a:extLst>
            </p:cNvPr>
            <p:cNvSpPr/>
            <p:nvPr/>
          </p:nvSpPr>
          <p:spPr>
            <a:xfrm>
              <a:off x="4525963" y="2685466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3DEA03CC-DCC5-401F-BD24-9987F96B91BC}"/>
                </a:ext>
              </a:extLst>
            </p:cNvPr>
            <p:cNvSpPr/>
            <p:nvPr/>
          </p:nvSpPr>
          <p:spPr>
            <a:xfrm>
              <a:off x="5196402" y="3596691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B58D4F7-62DC-42FE-B01E-FF5A0D49AB40}"/>
                </a:ext>
              </a:extLst>
            </p:cNvPr>
            <p:cNvSpPr/>
            <p:nvPr/>
          </p:nvSpPr>
          <p:spPr>
            <a:xfrm>
              <a:off x="6450184" y="3596691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7CD03896-F959-4A5E-97A3-FE70E13431A4}"/>
                </a:ext>
              </a:extLst>
            </p:cNvPr>
            <p:cNvSpPr/>
            <p:nvPr/>
          </p:nvSpPr>
          <p:spPr>
            <a:xfrm>
              <a:off x="7164044" y="2685466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6E04795-16D2-4C5D-B105-FF04E1CA6789}"/>
                </a:ext>
              </a:extLst>
            </p:cNvPr>
            <p:cNvSpPr/>
            <p:nvPr/>
          </p:nvSpPr>
          <p:spPr>
            <a:xfrm>
              <a:off x="6450184" y="1717292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2C59C110-4B67-44A3-8F43-632A0FA0022A}"/>
                </a:ext>
              </a:extLst>
            </p:cNvPr>
            <p:cNvCxnSpPr>
              <a:cxnSpLocks/>
              <a:stCxn id="28" idx="1"/>
              <a:endCxn id="24" idx="5"/>
            </p:cNvCxnSpPr>
            <p:nvPr/>
          </p:nvCxnSpPr>
          <p:spPr>
            <a:xfrm flipH="1" flipV="1">
              <a:off x="5640847" y="2161737"/>
              <a:ext cx="1599452" cy="59998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5DACF767-D50D-45FC-8281-E20FDFD5CE5B}"/>
                </a:ext>
              </a:extLst>
            </p:cNvPr>
            <p:cNvCxnSpPr>
              <a:stCxn id="27" idx="2"/>
            </p:cNvCxnSpPr>
            <p:nvPr/>
          </p:nvCxnSpPr>
          <p:spPr>
            <a:xfrm flipH="1">
              <a:off x="5717102" y="3857041"/>
              <a:ext cx="7330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E468717D-0204-41F8-ABBC-205C45EE5A07}"/>
                </a:ext>
              </a:extLst>
            </p:cNvPr>
            <p:cNvCxnSpPr>
              <a:cxnSpLocks/>
              <a:stCxn id="25" idx="6"/>
              <a:endCxn id="28" idx="2"/>
            </p:cNvCxnSpPr>
            <p:nvPr/>
          </p:nvCxnSpPr>
          <p:spPr>
            <a:xfrm>
              <a:off x="5046663" y="2945816"/>
              <a:ext cx="211738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6039585-0FE0-4573-9BA6-22AA97AC531F}"/>
              </a:ext>
            </a:extLst>
          </p:cNvPr>
          <p:cNvCxnSpPr/>
          <p:nvPr/>
        </p:nvCxnSpPr>
        <p:spPr>
          <a:xfrm>
            <a:off x="5678309" y="3446540"/>
            <a:ext cx="0" cy="135756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144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7A013-416A-485F-82E8-D642D87D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亲戚：并查集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4C1E5-CEBF-4D56-B854-ABBFD91BC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考察第五组关系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&lt;1,3&gt;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此时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3 </a:t>
            </a:r>
            <a:r>
              <a:rPr lang="zh-CN" altLang="en-US" dirty="0"/>
              <a:t>属于</a:t>
            </a:r>
            <a:r>
              <a:rPr lang="zh-CN" altLang="en-US" dirty="0">
                <a:solidFill>
                  <a:srgbClr val="ED7D31"/>
                </a:solidFill>
              </a:rPr>
              <a:t>不同</a:t>
            </a:r>
            <a:r>
              <a:rPr lang="zh-CN" altLang="en-US" dirty="0"/>
              <a:t>的集合 </a:t>
            </a:r>
            <a:r>
              <a:rPr lang="en-US" altLang="zh-CN" dirty="0"/>
              <a:t>{1,2,5} </a:t>
            </a:r>
            <a:r>
              <a:rPr lang="zh-CN" altLang="en-US" dirty="0"/>
              <a:t>和 </a:t>
            </a:r>
            <a:r>
              <a:rPr lang="en-US" altLang="zh-CN" dirty="0"/>
              <a:t>{3,4}</a:t>
            </a:r>
            <a:r>
              <a:rPr lang="zh-CN" altLang="en-US" dirty="0"/>
              <a:t>，代表分别为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我们设置 </a:t>
            </a:r>
            <a:r>
              <a:rPr lang="en-US" altLang="zh-CN" dirty="0"/>
              <a:t>3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ED7D31"/>
                </a:solidFill>
              </a:rPr>
              <a:t>代表</a:t>
            </a:r>
            <a:r>
              <a:rPr lang="zh-CN" altLang="en-US" dirty="0"/>
              <a:t>为 </a:t>
            </a:r>
            <a:r>
              <a:rPr lang="en-US" altLang="zh-CN" dirty="0"/>
              <a:t>1</a:t>
            </a:r>
            <a:r>
              <a:rPr lang="zh-CN" altLang="en-US" dirty="0"/>
              <a:t>。图中可以看到，代表关系具有</a:t>
            </a:r>
            <a:r>
              <a:rPr lang="zh-CN" altLang="en-US" dirty="0">
                <a:solidFill>
                  <a:srgbClr val="ED7D31"/>
                </a:solidFill>
              </a:rPr>
              <a:t>传递性</a:t>
            </a:r>
            <a:r>
              <a:rPr lang="zh-CN" altLang="en-US" dirty="0"/>
              <a:t>；</a:t>
            </a:r>
            <a:r>
              <a:rPr lang="en-US" altLang="zh-CN" dirty="0"/>
              <a:t>4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ED7D31"/>
                </a:solidFill>
              </a:rPr>
              <a:t>代表</a:t>
            </a:r>
            <a:r>
              <a:rPr lang="zh-CN" altLang="en-US" dirty="0"/>
              <a:t>也随着 </a:t>
            </a:r>
            <a:r>
              <a:rPr lang="en-US" altLang="zh-CN" dirty="0"/>
              <a:t>3 </a:t>
            </a:r>
            <a:r>
              <a:rPr lang="zh-CN" altLang="en-US" dirty="0"/>
              <a:t>变为了 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这样一来，</a:t>
            </a:r>
            <a:r>
              <a:rPr lang="en-US" altLang="zh-CN" dirty="0"/>
              <a:t>{3,4} </a:t>
            </a:r>
            <a:r>
              <a:rPr lang="zh-CN" altLang="en-US" dirty="0"/>
              <a:t>也并入了集合 </a:t>
            </a:r>
            <a:r>
              <a:rPr lang="en-US" altLang="zh-CN" dirty="0"/>
              <a:t>{1,2,5}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ECED8B6-1D47-4A52-90A4-CD6A338DB6FB}"/>
              </a:ext>
            </a:extLst>
          </p:cNvPr>
          <p:cNvGrpSpPr/>
          <p:nvPr/>
        </p:nvGrpSpPr>
        <p:grpSpPr>
          <a:xfrm>
            <a:off x="4525964" y="1717293"/>
            <a:ext cx="2479362" cy="1883864"/>
            <a:chOff x="4525963" y="1717292"/>
            <a:chExt cx="3158781" cy="2400099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4E3DE79E-1D4F-47A4-9978-E092BB54543B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4843463" y="2161737"/>
              <a:ext cx="429194" cy="6910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211776E-2114-48EB-9116-DBF32177B1E1}"/>
                </a:ext>
              </a:extLst>
            </p:cNvPr>
            <p:cNvSpPr/>
            <p:nvPr/>
          </p:nvSpPr>
          <p:spPr>
            <a:xfrm>
              <a:off x="5196402" y="1717292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2A5FF6A-9406-4711-BE4F-09CD427D395A}"/>
                </a:ext>
              </a:extLst>
            </p:cNvPr>
            <p:cNvSpPr/>
            <p:nvPr/>
          </p:nvSpPr>
          <p:spPr>
            <a:xfrm>
              <a:off x="4525963" y="2685466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68E858C-ABE7-4F44-88BD-C0D681DA8B6E}"/>
                </a:ext>
              </a:extLst>
            </p:cNvPr>
            <p:cNvSpPr/>
            <p:nvPr/>
          </p:nvSpPr>
          <p:spPr>
            <a:xfrm>
              <a:off x="5196402" y="3596691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351B44B-0DD6-48DE-947A-F6AE3E93A67F}"/>
                </a:ext>
              </a:extLst>
            </p:cNvPr>
            <p:cNvSpPr/>
            <p:nvPr/>
          </p:nvSpPr>
          <p:spPr>
            <a:xfrm>
              <a:off x="6450184" y="3596691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542C6E7-C6DA-4D04-8615-4CEA13940BC3}"/>
                </a:ext>
              </a:extLst>
            </p:cNvPr>
            <p:cNvSpPr/>
            <p:nvPr/>
          </p:nvSpPr>
          <p:spPr>
            <a:xfrm>
              <a:off x="7164044" y="2685466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DDA021B-8E2F-4355-BCA0-3379361458C6}"/>
                </a:ext>
              </a:extLst>
            </p:cNvPr>
            <p:cNvSpPr/>
            <p:nvPr/>
          </p:nvSpPr>
          <p:spPr>
            <a:xfrm>
              <a:off x="6450184" y="1717292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040713AE-1B87-40BA-B596-800D4793E12E}"/>
                </a:ext>
              </a:extLst>
            </p:cNvPr>
            <p:cNvCxnSpPr>
              <a:cxnSpLocks/>
              <a:stCxn id="10" idx="1"/>
              <a:endCxn id="5" idx="5"/>
            </p:cNvCxnSpPr>
            <p:nvPr/>
          </p:nvCxnSpPr>
          <p:spPr>
            <a:xfrm flipH="1" flipV="1">
              <a:off x="5640847" y="2161737"/>
              <a:ext cx="1599452" cy="59998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70A7A238-99FD-4743-930D-EA2D0CD879C1}"/>
                </a:ext>
              </a:extLst>
            </p:cNvPr>
            <p:cNvCxnSpPr>
              <a:stCxn id="9" idx="2"/>
            </p:cNvCxnSpPr>
            <p:nvPr/>
          </p:nvCxnSpPr>
          <p:spPr>
            <a:xfrm flipH="1">
              <a:off x="5717102" y="3857041"/>
              <a:ext cx="7330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9B217DC1-26D2-42C9-8D1B-9012346C8EA1}"/>
                </a:ext>
              </a:extLst>
            </p:cNvPr>
            <p:cNvCxnSpPr>
              <a:cxnSpLocks/>
            </p:cNvCxnSpPr>
            <p:nvPr/>
          </p:nvCxnSpPr>
          <p:spPr>
            <a:xfrm>
              <a:off x="5046663" y="2945816"/>
              <a:ext cx="2117381" cy="0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666A2133-9645-409C-8358-E37F51A9847D}"/>
                </a:ext>
              </a:extLst>
            </p:cNvPr>
            <p:cNvCxnSpPr>
              <a:stCxn id="8" idx="0"/>
              <a:endCxn id="5" idx="4"/>
            </p:cNvCxnSpPr>
            <p:nvPr/>
          </p:nvCxnSpPr>
          <p:spPr>
            <a:xfrm flipV="1">
              <a:off x="5456752" y="2237992"/>
              <a:ext cx="0" cy="135869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E10C8712-F13A-49E4-A5A6-8B60CAD24FB8}"/>
              </a:ext>
            </a:extLst>
          </p:cNvPr>
          <p:cNvSpPr txBox="1"/>
          <p:nvPr/>
        </p:nvSpPr>
        <p:spPr>
          <a:xfrm>
            <a:off x="1070590" y="1987834"/>
            <a:ext cx="2593525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1 2</a:t>
            </a: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1 5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3 4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5 2</a:t>
            </a:r>
          </a:p>
          <a:p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1 3</a:t>
            </a:r>
          </a:p>
        </p:txBody>
      </p:sp>
    </p:spTree>
    <p:extLst>
      <p:ext uri="{BB962C8B-B14F-4D97-AF65-F5344CB8AC3E}">
        <p14:creationId xmlns:p14="http://schemas.microsoft.com/office/powerpoint/2010/main" val="1382568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82113-7C3D-4280-979A-CCA5B783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亲戚：细节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5CE6B-6F5A-4AE0-AB6E-D0F28C4E3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但是考虑下面一种情况：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我们期望的结果是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 </a:t>
            </a:r>
            <a:r>
              <a:rPr lang="zh-CN" altLang="en-US" dirty="0"/>
              <a:t>均有亲属关系。</a:t>
            </a:r>
            <a:endParaRPr lang="en-US" altLang="zh-CN" dirty="0"/>
          </a:p>
          <a:p>
            <a:r>
              <a:rPr lang="zh-CN" altLang="en-US" dirty="0"/>
              <a:t>但若直接修改 </a:t>
            </a:r>
            <a:r>
              <a:rPr lang="en-US" altLang="zh-CN" dirty="0"/>
              <a:t>4 </a:t>
            </a:r>
            <a:r>
              <a:rPr lang="zh-CN" altLang="en-US" dirty="0"/>
              <a:t>的代表为 </a:t>
            </a:r>
            <a:r>
              <a:rPr lang="en-US" altLang="zh-CN" dirty="0"/>
              <a:t>2</a:t>
            </a:r>
            <a:r>
              <a:rPr lang="zh-CN" altLang="en-US" dirty="0"/>
              <a:t>，则丢失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 </a:t>
            </a:r>
            <a:r>
              <a:rPr lang="zh-CN" altLang="en-US" dirty="0"/>
              <a:t>之间的关联，怎么办？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18DB199-D0F0-4FBA-B3A5-7A94F5B3DD97}"/>
              </a:ext>
            </a:extLst>
          </p:cNvPr>
          <p:cNvGrpSpPr/>
          <p:nvPr/>
        </p:nvGrpSpPr>
        <p:grpSpPr>
          <a:xfrm>
            <a:off x="4570584" y="2020711"/>
            <a:ext cx="1494102" cy="1296908"/>
            <a:chOff x="5318322" y="3314952"/>
            <a:chExt cx="1790700" cy="155436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5D0F0E8-3EA1-46DB-BA8B-CBE8945148FF}"/>
                </a:ext>
              </a:extLst>
            </p:cNvPr>
            <p:cNvSpPr/>
            <p:nvPr/>
          </p:nvSpPr>
          <p:spPr>
            <a:xfrm>
              <a:off x="5318322" y="3314952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D1FEF69-D69A-4829-9B52-51EADDB13E98}"/>
                </a:ext>
              </a:extLst>
            </p:cNvPr>
            <p:cNvSpPr/>
            <p:nvPr/>
          </p:nvSpPr>
          <p:spPr>
            <a:xfrm>
              <a:off x="5318322" y="4348612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63C0193-8F78-4171-A737-25CC08307369}"/>
                </a:ext>
              </a:extLst>
            </p:cNvPr>
            <p:cNvSpPr/>
            <p:nvPr/>
          </p:nvSpPr>
          <p:spPr>
            <a:xfrm>
              <a:off x="6588322" y="3314952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CB71FB5-3528-4E6B-9650-2E036A26B972}"/>
                </a:ext>
              </a:extLst>
            </p:cNvPr>
            <p:cNvSpPr/>
            <p:nvPr/>
          </p:nvSpPr>
          <p:spPr>
            <a:xfrm>
              <a:off x="6588322" y="4348612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2B8338D-E6D5-4D54-81BF-65AA1D5CB9ED}"/>
                </a:ext>
              </a:extLst>
            </p:cNvPr>
            <p:cNvCxnSpPr>
              <a:stCxn id="7" idx="0"/>
              <a:endCxn id="6" idx="4"/>
            </p:cNvCxnSpPr>
            <p:nvPr/>
          </p:nvCxnSpPr>
          <p:spPr>
            <a:xfrm flipV="1">
              <a:off x="5578672" y="3835652"/>
              <a:ext cx="0" cy="5129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B48F8572-CE87-4FD3-BF0B-64EC6459BBA6}"/>
                </a:ext>
              </a:extLst>
            </p:cNvPr>
            <p:cNvCxnSpPr>
              <a:cxnSpLocks/>
              <a:stCxn id="9" idx="0"/>
              <a:endCxn id="8" idx="4"/>
            </p:cNvCxnSpPr>
            <p:nvPr/>
          </p:nvCxnSpPr>
          <p:spPr>
            <a:xfrm flipV="1">
              <a:off x="6848672" y="3835652"/>
              <a:ext cx="0" cy="5129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15748334-823B-48C6-9189-37A6D0E47184}"/>
                </a:ext>
              </a:extLst>
            </p:cNvPr>
            <p:cNvCxnSpPr>
              <a:stCxn id="9" idx="2"/>
              <a:endCxn id="7" idx="6"/>
            </p:cNvCxnSpPr>
            <p:nvPr/>
          </p:nvCxnSpPr>
          <p:spPr>
            <a:xfrm flipH="1">
              <a:off x="5839022" y="4608962"/>
              <a:ext cx="7493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02852CC5-A188-4510-A273-B73244695309}"/>
              </a:ext>
            </a:extLst>
          </p:cNvPr>
          <p:cNvSpPr txBox="1"/>
          <p:nvPr/>
        </p:nvSpPr>
        <p:spPr>
          <a:xfrm>
            <a:off x="1618446" y="2454778"/>
            <a:ext cx="172578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1 2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3 4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2 4</a:t>
            </a:r>
          </a:p>
        </p:txBody>
      </p:sp>
    </p:spTree>
    <p:extLst>
      <p:ext uri="{BB962C8B-B14F-4D97-AF65-F5344CB8AC3E}">
        <p14:creationId xmlns:p14="http://schemas.microsoft.com/office/powerpoint/2010/main" val="506156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82113-7C3D-4280-979A-CCA5B783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亲戚：细节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5CE6B-6F5A-4AE0-AB6E-D0F28C4E3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19" y="1717292"/>
            <a:ext cx="7889531" cy="492734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ED7D31"/>
                </a:solidFill>
              </a:rPr>
              <a:t>代表</a:t>
            </a:r>
            <a:r>
              <a:rPr lang="zh-CN" altLang="en-US" dirty="0"/>
              <a:t>关系</a:t>
            </a:r>
            <a:r>
              <a:rPr lang="zh-CN" altLang="en-US" dirty="0">
                <a:solidFill>
                  <a:srgbClr val="ED7D31"/>
                </a:solidFill>
              </a:rPr>
              <a:t>具有传递性</a:t>
            </a:r>
            <a:r>
              <a:rPr lang="zh-CN" altLang="en-US" dirty="0"/>
              <a:t>。我们不需要直接修改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的代表，而是修改</a:t>
            </a:r>
            <a:r>
              <a:rPr lang="en-US" altLang="zh-CN" dirty="0"/>
              <a:t>2</a:t>
            </a:r>
            <a:r>
              <a:rPr lang="zh-CN" altLang="en-US" dirty="0"/>
              <a:t>和</a:t>
            </a:r>
            <a:r>
              <a:rPr lang="en-US" altLang="zh-CN" dirty="0"/>
              <a:t>4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ED7D31"/>
                </a:solidFill>
              </a:rPr>
              <a:t>代表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ED7D31"/>
                </a:solidFill>
              </a:rPr>
              <a:t>代表</a:t>
            </a:r>
            <a:r>
              <a:rPr lang="zh-CN" altLang="en-US" dirty="0"/>
              <a:t>，那么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的关系也会改变，同时所属集合中其他所有元素也随代表被更改！</a:t>
            </a:r>
            <a:endParaRPr lang="en-US" altLang="zh-CN" dirty="0"/>
          </a:p>
          <a:p>
            <a:r>
              <a:rPr lang="zh-CN" altLang="en-US" dirty="0"/>
              <a:t>因此，先</a:t>
            </a:r>
            <a:r>
              <a:rPr lang="zh-CN" altLang="en-US" dirty="0">
                <a:solidFill>
                  <a:srgbClr val="ED7D31"/>
                </a:solidFill>
              </a:rPr>
              <a:t>查找 </a:t>
            </a:r>
            <a:r>
              <a:rPr lang="en-US" altLang="zh-CN" dirty="0"/>
              <a:t>2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ED7D31"/>
                </a:solidFill>
              </a:rPr>
              <a:t>代表</a:t>
            </a:r>
            <a:r>
              <a:rPr lang="zh-CN" altLang="en-US" dirty="0"/>
              <a:t>为 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4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ED7D31"/>
                </a:solidFill>
              </a:rPr>
              <a:t>代表</a:t>
            </a:r>
            <a:r>
              <a:rPr lang="zh-CN" altLang="en-US" dirty="0"/>
              <a:t>为 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</a:t>
            </a:r>
            <a:r>
              <a:rPr lang="zh-CN" altLang="en-US" dirty="0">
                <a:solidFill>
                  <a:srgbClr val="ED7D31"/>
                </a:solidFill>
              </a:rPr>
              <a:t>合并</a:t>
            </a:r>
            <a:r>
              <a:rPr lang="zh-CN" altLang="en-US" dirty="0"/>
              <a:t>，将</a:t>
            </a:r>
            <a:r>
              <a:rPr lang="en-US" altLang="zh-CN" dirty="0"/>
              <a:t>3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ED7D31"/>
                </a:solidFill>
              </a:rPr>
              <a:t>代表</a:t>
            </a:r>
            <a:r>
              <a:rPr lang="zh-CN" altLang="en-US" dirty="0"/>
              <a:t>设置为</a:t>
            </a:r>
            <a:r>
              <a:rPr lang="en-US" altLang="zh-CN" dirty="0"/>
              <a:t>1</a:t>
            </a:r>
            <a:r>
              <a:rPr lang="zh-CN" altLang="en-US" dirty="0"/>
              <a:t>。此时，</a:t>
            </a:r>
            <a:r>
              <a:rPr lang="en-US" altLang="zh-CN" dirty="0"/>
              <a:t>4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ED7D31"/>
                </a:solidFill>
              </a:rPr>
              <a:t>代表</a:t>
            </a:r>
            <a:r>
              <a:rPr lang="zh-CN" altLang="en-US" dirty="0"/>
              <a:t>也随着</a:t>
            </a:r>
            <a:r>
              <a:rPr lang="en-US" altLang="zh-CN" dirty="0"/>
              <a:t>3</a:t>
            </a:r>
            <a:r>
              <a:rPr lang="zh-CN" altLang="en-US" dirty="0"/>
              <a:t>变成了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这样，</a:t>
            </a:r>
            <a:r>
              <a:rPr lang="zh-CN" altLang="en-US" dirty="0">
                <a:solidFill>
                  <a:srgbClr val="ED7D31"/>
                </a:solidFill>
              </a:rPr>
              <a:t>集</a:t>
            </a:r>
            <a:r>
              <a:rPr lang="zh-CN" altLang="en-US" dirty="0"/>
              <a:t>合的合</a:t>
            </a:r>
            <a:r>
              <a:rPr lang="zh-CN" altLang="en-US" dirty="0">
                <a:solidFill>
                  <a:srgbClr val="ED7D31"/>
                </a:solidFill>
              </a:rPr>
              <a:t>并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ED7D31"/>
                </a:solidFill>
              </a:rPr>
              <a:t>查</a:t>
            </a:r>
            <a:r>
              <a:rPr lang="zh-CN" altLang="en-US" dirty="0"/>
              <a:t>询就都实现了，“</a:t>
            </a:r>
            <a:r>
              <a:rPr lang="zh-CN" altLang="en-US" dirty="0">
                <a:solidFill>
                  <a:srgbClr val="ED7D31"/>
                </a:solidFill>
              </a:rPr>
              <a:t>并查集</a:t>
            </a:r>
            <a:r>
              <a:rPr lang="zh-CN" altLang="en-US" dirty="0"/>
              <a:t>”因此得名。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B98682F-FE51-4C8C-9F7A-7ECA21C6569D}"/>
              </a:ext>
            </a:extLst>
          </p:cNvPr>
          <p:cNvGrpSpPr/>
          <p:nvPr/>
        </p:nvGrpSpPr>
        <p:grpSpPr>
          <a:xfrm>
            <a:off x="5318322" y="3314952"/>
            <a:ext cx="1604247" cy="1392515"/>
            <a:chOff x="5318322" y="3314952"/>
            <a:chExt cx="1790700" cy="155436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5D0F0E8-3EA1-46DB-BA8B-CBE8945148FF}"/>
                </a:ext>
              </a:extLst>
            </p:cNvPr>
            <p:cNvSpPr/>
            <p:nvPr/>
          </p:nvSpPr>
          <p:spPr>
            <a:xfrm>
              <a:off x="5318322" y="3314952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D1FEF69-D69A-4829-9B52-51EADDB13E98}"/>
                </a:ext>
              </a:extLst>
            </p:cNvPr>
            <p:cNvSpPr/>
            <p:nvPr/>
          </p:nvSpPr>
          <p:spPr>
            <a:xfrm>
              <a:off x="5318322" y="4348612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63C0193-8F78-4171-A737-25CC08307369}"/>
                </a:ext>
              </a:extLst>
            </p:cNvPr>
            <p:cNvSpPr/>
            <p:nvPr/>
          </p:nvSpPr>
          <p:spPr>
            <a:xfrm>
              <a:off x="6588322" y="3314952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CB71FB5-3528-4E6B-9650-2E036A26B972}"/>
                </a:ext>
              </a:extLst>
            </p:cNvPr>
            <p:cNvSpPr/>
            <p:nvPr/>
          </p:nvSpPr>
          <p:spPr>
            <a:xfrm>
              <a:off x="6588322" y="4348612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2B8338D-E6D5-4D54-81BF-65AA1D5CB9ED}"/>
                </a:ext>
              </a:extLst>
            </p:cNvPr>
            <p:cNvCxnSpPr>
              <a:stCxn id="7" idx="0"/>
              <a:endCxn id="6" idx="4"/>
            </p:cNvCxnSpPr>
            <p:nvPr/>
          </p:nvCxnSpPr>
          <p:spPr>
            <a:xfrm flipV="1">
              <a:off x="5578672" y="3835652"/>
              <a:ext cx="0" cy="5129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B48F8572-CE87-4FD3-BF0B-64EC6459BBA6}"/>
                </a:ext>
              </a:extLst>
            </p:cNvPr>
            <p:cNvCxnSpPr>
              <a:cxnSpLocks/>
              <a:stCxn id="9" idx="0"/>
              <a:endCxn id="8" idx="4"/>
            </p:cNvCxnSpPr>
            <p:nvPr/>
          </p:nvCxnSpPr>
          <p:spPr>
            <a:xfrm flipV="1">
              <a:off x="6848672" y="3835652"/>
              <a:ext cx="0" cy="5129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15748334-823B-48C6-9189-37A6D0E47184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>
              <a:off x="5839022" y="4608962"/>
              <a:ext cx="749300" cy="0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76EEF725-D02E-4C97-B9EC-49CCDE6ED163}"/>
                </a:ext>
              </a:extLst>
            </p:cNvPr>
            <p:cNvCxnSpPr>
              <a:cxnSpLocks/>
              <a:stCxn id="8" idx="2"/>
              <a:endCxn id="6" idx="6"/>
            </p:cNvCxnSpPr>
            <p:nvPr/>
          </p:nvCxnSpPr>
          <p:spPr>
            <a:xfrm flipH="1">
              <a:off x="5839022" y="3575302"/>
              <a:ext cx="7493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2E9F535F-98D8-4D3E-9505-B34983728330}"/>
              </a:ext>
            </a:extLst>
          </p:cNvPr>
          <p:cNvSpPr txBox="1"/>
          <p:nvPr/>
        </p:nvSpPr>
        <p:spPr>
          <a:xfrm>
            <a:off x="1675308" y="3555234"/>
            <a:ext cx="2593525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1 2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3 4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2 4</a:t>
            </a:r>
          </a:p>
        </p:txBody>
      </p:sp>
    </p:spTree>
    <p:extLst>
      <p:ext uri="{BB962C8B-B14F-4D97-AF65-F5344CB8AC3E}">
        <p14:creationId xmlns:p14="http://schemas.microsoft.com/office/powerpoint/2010/main" val="2856671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82670-9167-460E-A01E-32590639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亲戚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26D34B-153F-48F9-8FA8-F250FFA1D83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49" y="1734017"/>
                <a:ext cx="4631973" cy="4442946"/>
              </a:xfrm>
            </p:spPr>
            <p:txBody>
              <a:bodyPr>
                <a:normAutofit/>
              </a:bodyPr>
              <a:lstStyle/>
              <a:p>
                <a:pPr marL="0"/>
                <a:r>
                  <a:rPr lang="zh-CN" altLang="en-US" dirty="0"/>
                  <a:t>实现时，用数组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来存储“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代表</a:t>
                </a:r>
                <a:r>
                  <a:rPr lang="zh-CN" altLang="en-US" dirty="0"/>
                  <a:t>”。</a:t>
                </a:r>
                <a:endParaRPr lang="en-US" altLang="zh-CN" dirty="0"/>
              </a:p>
              <a:p>
                <a:pPr marL="0"/>
                <a:r>
                  <a:rPr lang="zh-CN" altLang="en-US" dirty="0"/>
                  <a:t>代表具有传递性。当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查找</a:t>
                </a:r>
                <a:r>
                  <a:rPr lang="zh-CN" altLang="en-US" dirty="0"/>
                  <a:t>代表时，需要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递归</a:t>
                </a:r>
                <a:r>
                  <a:rPr lang="zh-CN" altLang="en-US" dirty="0"/>
                  <a:t>地向上，直到代表为自身。</a:t>
                </a:r>
                <a:endParaRPr lang="en-US" altLang="zh-CN" dirty="0"/>
              </a:p>
              <a:p>
                <a:pPr marL="0"/>
                <a:br>
                  <a:rPr lang="en-US" altLang="zh-CN" dirty="0"/>
                </a:br>
                <a:br>
                  <a:rPr lang="en-US" altLang="zh-CN" dirty="0"/>
                </a:br>
                <a:endParaRPr lang="en-US" altLang="zh-CN" dirty="0"/>
              </a:p>
              <a:p>
                <a:pPr marL="0"/>
                <a:r>
                  <a:rPr lang="zh-CN" altLang="en-US" dirty="0"/>
                  <a:t>当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合并</a:t>
                </a:r>
                <a:r>
                  <a:rPr lang="zh-CN" altLang="en-US" dirty="0"/>
                  <a:t>两个元素时，需先判断两者是否属于同一集合。若否，则将其中一个集合的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代表</a:t>
                </a:r>
                <a:r>
                  <a:rPr lang="zh-CN" altLang="en-US" dirty="0"/>
                  <a:t>设置为另一方的代表。</a:t>
                </a:r>
                <a:endParaRPr lang="en-US" altLang="zh-CN" dirty="0"/>
              </a:p>
              <a:p>
                <a:pPr marL="0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26D34B-153F-48F9-8FA8-F250FFA1D8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49" y="1734017"/>
                <a:ext cx="4631973" cy="4442946"/>
              </a:xfrm>
              <a:blipFill>
                <a:blip r:embed="rId2"/>
                <a:stretch>
                  <a:fillRect l="-1579" t="-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8D5D69-44DD-4255-9CD7-93F3A1D81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58178" y="1734017"/>
            <a:ext cx="3258048" cy="4442946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zh-CN" altLang="en-US" dirty="0"/>
              <a:t>本题为并查集最基础应用。套用模板即可解决。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25DD0F-1719-4B40-B12B-0EFE4A3B744E}"/>
              </a:ext>
            </a:extLst>
          </p:cNvPr>
          <p:cNvSpPr txBox="1"/>
          <p:nvPr/>
        </p:nvSpPr>
        <p:spPr>
          <a:xfrm>
            <a:off x="664630" y="2938408"/>
            <a:ext cx="414000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查询集合的“代表”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(x ==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[x])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x; 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[x]); 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C7068D-1EA5-4C2F-A577-D6F85789F09D}"/>
              </a:ext>
            </a:extLst>
          </p:cNvPr>
          <p:cNvSpPr txBox="1"/>
          <p:nvPr/>
        </p:nvSpPr>
        <p:spPr>
          <a:xfrm>
            <a:off x="664630" y="5104836"/>
            <a:ext cx="4140000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合并两集合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f1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为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的代表，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为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的代表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f1 =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(c1), f2 =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(c2); 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(f1 != f2)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[f1] = f2; 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D1E680A-EA53-474B-9855-A320BB41634A}"/>
              </a:ext>
            </a:extLst>
          </p:cNvPr>
          <p:cNvCxnSpPr>
            <a:cxnSpLocks/>
          </p:cNvCxnSpPr>
          <p:nvPr/>
        </p:nvCxnSpPr>
        <p:spPr>
          <a:xfrm>
            <a:off x="5181599" y="1786475"/>
            <a:ext cx="0" cy="443146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ABF5B6F-B90E-497C-8B19-8094AF2795EB}"/>
              </a:ext>
            </a:extLst>
          </p:cNvPr>
          <p:cNvSpPr txBox="1"/>
          <p:nvPr/>
        </p:nvSpPr>
        <p:spPr>
          <a:xfrm>
            <a:off x="5458178" y="2519513"/>
            <a:ext cx="3258049" cy="375487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初始化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n; ++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合并亲属关系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m; ++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x &gt;&gt; y; 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 y); 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根据代表是否相同，查询亲属关系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p; ++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x &gt;&gt; y; 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 ==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"Yes"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339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E4B8B-7BDA-4BBE-BF69-9ED4ABFB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优化并查集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033E20-865B-4F7C-8D4E-E0B7E6FBA5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5819" y="1585798"/>
                <a:ext cx="7889531" cy="447231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然而，寻找代表的过程可能需要多次溯源。随着集合合并的深度增加，溯源的次数会越来越多，严重影响效率。</a:t>
                </a:r>
                <a:endParaRPr lang="en-US" altLang="zh-CN" dirty="0"/>
              </a:p>
              <a:p>
                <a:r>
                  <a:rPr lang="zh-CN" altLang="en-US" dirty="0"/>
                  <a:t>这里，引入两种优化方式：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路径压缩</a:t>
                </a:r>
                <a:r>
                  <a:rPr lang="zh-CN" altLang="en-US" dirty="0"/>
                  <a:t>和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启发式合并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ED7D31"/>
                    </a:solidFill>
                  </a:rPr>
                  <a:t>路径压缩</a:t>
                </a:r>
                <a:r>
                  <a:rPr lang="zh-CN" altLang="en-US" dirty="0"/>
                  <a:t>（左图）</a:t>
                </a:r>
                <a:br>
                  <a:rPr lang="en-US" altLang="zh-CN" dirty="0"/>
                </a:br>
                <a:r>
                  <a:rPr lang="zh-CN" altLang="en-US" dirty="0"/>
                  <a:t>即在查询完成后，将路径每一个元素的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fa</m:t>
                    </m:r>
                  </m:oMath>
                </a14:m>
                <a:r>
                  <a:rPr lang="zh-CN" altLang="en-US" dirty="0"/>
                  <a:t>值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直接更新</a:t>
                </a:r>
                <a:r>
                  <a:rPr lang="zh-CN" altLang="en-US" dirty="0"/>
                  <a:t>为代表，使得下一次递归时，只需要一步即可找到代表。</a:t>
                </a:r>
                <a:endParaRPr lang="en-US" altLang="zh-CN" dirty="0"/>
              </a:p>
              <a:p>
                <a:br>
                  <a:rPr lang="en-US" altLang="zh-CN" dirty="0"/>
                </a:br>
                <a:br>
                  <a:rPr lang="en-US" altLang="zh-CN" dirty="0"/>
                </a:br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ED7D31"/>
                    </a:solidFill>
                  </a:rPr>
                  <a:t>启发式合并</a:t>
                </a:r>
                <a:r>
                  <a:rPr lang="zh-CN" altLang="en-US" dirty="0"/>
                  <a:t>（右图）</a:t>
                </a:r>
                <a:br>
                  <a:rPr lang="en-US" altLang="zh-CN" dirty="0"/>
                </a:br>
                <a:r>
                  <a:rPr lang="zh-CN" altLang="en-US" dirty="0"/>
                  <a:t>当合并两个集合时，选择较大的集合代表作为代表，即更改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元素较少</a:t>
                </a:r>
                <a:r>
                  <a:rPr lang="zh-CN" altLang="en-US" dirty="0"/>
                  <a:t>的集合的代表，可以减少路径压缩的次数。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033E20-865B-4F7C-8D4E-E0B7E6FBA5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819" y="1585798"/>
                <a:ext cx="7889531" cy="4472312"/>
              </a:xfrm>
              <a:blipFill>
                <a:blip r:embed="rId2"/>
                <a:stretch>
                  <a:fillRect l="-927" t="-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9D745833-5EBA-45FE-89A6-387475F7AEE5}"/>
              </a:ext>
            </a:extLst>
          </p:cNvPr>
          <p:cNvGrpSpPr/>
          <p:nvPr/>
        </p:nvGrpSpPr>
        <p:grpSpPr>
          <a:xfrm>
            <a:off x="1617086" y="4293960"/>
            <a:ext cx="2578666" cy="388696"/>
            <a:chOff x="2838450" y="3780358"/>
            <a:chExt cx="3454400" cy="5207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D72026D-A8B5-41AE-AA72-22DE5D64945C}"/>
                </a:ext>
              </a:extLst>
            </p:cNvPr>
            <p:cNvSpPr/>
            <p:nvPr/>
          </p:nvSpPr>
          <p:spPr>
            <a:xfrm>
              <a:off x="2838450" y="3780358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7B63BB6-D1B7-4406-B3D6-6373741B73FA}"/>
                </a:ext>
              </a:extLst>
            </p:cNvPr>
            <p:cNvSpPr/>
            <p:nvPr/>
          </p:nvSpPr>
          <p:spPr>
            <a:xfrm>
              <a:off x="3816350" y="3780358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7020857-95B5-4C78-8EA9-7E2B25A4799A}"/>
                </a:ext>
              </a:extLst>
            </p:cNvPr>
            <p:cNvSpPr/>
            <p:nvPr/>
          </p:nvSpPr>
          <p:spPr>
            <a:xfrm>
              <a:off x="4794250" y="3780358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054061D-BC7F-4AA5-A1B6-35981DEB2F37}"/>
                </a:ext>
              </a:extLst>
            </p:cNvPr>
            <p:cNvSpPr/>
            <p:nvPr/>
          </p:nvSpPr>
          <p:spPr>
            <a:xfrm>
              <a:off x="5772150" y="3780358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2DC0597-CC05-438A-8449-3CD8BDBEB389}"/>
                </a:ext>
              </a:extLst>
            </p:cNvPr>
            <p:cNvCxnSpPr>
              <a:stCxn id="6" idx="2"/>
              <a:endCxn id="5" idx="6"/>
            </p:cNvCxnSpPr>
            <p:nvPr/>
          </p:nvCxnSpPr>
          <p:spPr>
            <a:xfrm flipH="1">
              <a:off x="3359150" y="4040708"/>
              <a:ext cx="457200" cy="0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47C9E47-4FB9-4515-9041-43FBF31A03FD}"/>
                </a:ext>
              </a:extLst>
            </p:cNvPr>
            <p:cNvCxnSpPr>
              <a:stCxn id="7" idx="2"/>
              <a:endCxn id="6" idx="6"/>
            </p:cNvCxnSpPr>
            <p:nvPr/>
          </p:nvCxnSpPr>
          <p:spPr>
            <a:xfrm flipH="1">
              <a:off x="4337050" y="4040708"/>
              <a:ext cx="457200" cy="0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48B66716-8CC2-421E-A279-80F66FC93B21}"/>
                </a:ext>
              </a:extLst>
            </p:cNvPr>
            <p:cNvCxnSpPr/>
            <p:nvPr/>
          </p:nvCxnSpPr>
          <p:spPr>
            <a:xfrm flipH="1">
              <a:off x="5314950" y="4040708"/>
              <a:ext cx="457200" cy="0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连接符: 曲线 15">
              <a:extLst>
                <a:ext uri="{FF2B5EF4-FFF2-40B4-BE49-F238E27FC236}">
                  <a16:creationId xmlns:a16="http://schemas.microsoft.com/office/drawing/2014/main" id="{F46E5101-60A6-480A-87A6-807E8CF70979}"/>
                </a:ext>
              </a:extLst>
            </p:cNvPr>
            <p:cNvCxnSpPr>
              <a:stCxn id="6" idx="1"/>
              <a:endCxn id="5" idx="7"/>
            </p:cNvCxnSpPr>
            <p:nvPr/>
          </p:nvCxnSpPr>
          <p:spPr>
            <a:xfrm rot="16200000" flipV="1">
              <a:off x="3587750" y="3551758"/>
              <a:ext cx="12700" cy="609710"/>
            </a:xfrm>
            <a:prstGeom prst="curvedConnector3">
              <a:avLst>
                <a:gd name="adj1" fmla="val 2400433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连接符: 曲线 17">
              <a:extLst>
                <a:ext uri="{FF2B5EF4-FFF2-40B4-BE49-F238E27FC236}">
                  <a16:creationId xmlns:a16="http://schemas.microsoft.com/office/drawing/2014/main" id="{618D1BFF-7DD9-4606-B0E1-2601E8541081}"/>
                </a:ext>
              </a:extLst>
            </p:cNvPr>
            <p:cNvCxnSpPr>
              <a:stCxn id="7" idx="1"/>
              <a:endCxn id="5" idx="7"/>
            </p:cNvCxnSpPr>
            <p:nvPr/>
          </p:nvCxnSpPr>
          <p:spPr>
            <a:xfrm rot="16200000" flipV="1">
              <a:off x="4076700" y="3062808"/>
              <a:ext cx="12700" cy="1587610"/>
            </a:xfrm>
            <a:prstGeom prst="curvedConnector3">
              <a:avLst>
                <a:gd name="adj1" fmla="val 2400433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连接符: 曲线 19">
              <a:extLst>
                <a:ext uri="{FF2B5EF4-FFF2-40B4-BE49-F238E27FC236}">
                  <a16:creationId xmlns:a16="http://schemas.microsoft.com/office/drawing/2014/main" id="{5D33C9B9-373C-48D8-B1BC-A68A7F0443EC}"/>
                </a:ext>
              </a:extLst>
            </p:cNvPr>
            <p:cNvCxnSpPr>
              <a:stCxn id="8" idx="1"/>
              <a:endCxn id="5" idx="7"/>
            </p:cNvCxnSpPr>
            <p:nvPr/>
          </p:nvCxnSpPr>
          <p:spPr>
            <a:xfrm rot="16200000" flipV="1">
              <a:off x="4565650" y="2573858"/>
              <a:ext cx="12700" cy="2565510"/>
            </a:xfrm>
            <a:prstGeom prst="curvedConnector3">
              <a:avLst>
                <a:gd name="adj1" fmla="val 2400433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A4E82AC9-5673-4CCD-9AF2-8FAD1E7B7566}"/>
              </a:ext>
            </a:extLst>
          </p:cNvPr>
          <p:cNvGrpSpPr/>
          <p:nvPr/>
        </p:nvGrpSpPr>
        <p:grpSpPr>
          <a:xfrm>
            <a:off x="5118898" y="4002776"/>
            <a:ext cx="2578663" cy="971064"/>
            <a:chOff x="2838450" y="5087046"/>
            <a:chExt cx="3454400" cy="1300846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547AFC3-2A02-425D-95E9-0E50DA6355B0}"/>
                </a:ext>
              </a:extLst>
            </p:cNvPr>
            <p:cNvSpPr/>
            <p:nvPr/>
          </p:nvSpPr>
          <p:spPr>
            <a:xfrm>
              <a:off x="2838450" y="5087046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8D4A2991-3C43-4667-88BC-BC90EF3C8739}"/>
                </a:ext>
              </a:extLst>
            </p:cNvPr>
            <p:cNvSpPr/>
            <p:nvPr/>
          </p:nvSpPr>
          <p:spPr>
            <a:xfrm>
              <a:off x="3816350" y="5867192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155F0A0-846F-4A95-B9C7-6B447A40B3AE}"/>
                </a:ext>
              </a:extLst>
            </p:cNvPr>
            <p:cNvSpPr/>
            <p:nvPr/>
          </p:nvSpPr>
          <p:spPr>
            <a:xfrm>
              <a:off x="4794250" y="5092978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16769B6-67D1-4352-A59F-0219D2DCFF84}"/>
                </a:ext>
              </a:extLst>
            </p:cNvPr>
            <p:cNvSpPr/>
            <p:nvPr/>
          </p:nvSpPr>
          <p:spPr>
            <a:xfrm>
              <a:off x="5772150" y="5860924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B0310CA0-700E-4C36-A2E6-A60FC659D972}"/>
                </a:ext>
              </a:extLst>
            </p:cNvPr>
            <p:cNvCxnSpPr>
              <a:stCxn id="21" idx="6"/>
              <a:endCxn id="23" idx="2"/>
            </p:cNvCxnSpPr>
            <p:nvPr/>
          </p:nvCxnSpPr>
          <p:spPr>
            <a:xfrm>
              <a:off x="3359150" y="5347396"/>
              <a:ext cx="1435100" cy="593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084AB2E9-3866-4C45-B230-19B27B669029}"/>
                </a:ext>
              </a:extLst>
            </p:cNvPr>
            <p:cNvCxnSpPr>
              <a:stCxn id="22" idx="7"/>
              <a:endCxn id="23" idx="3"/>
            </p:cNvCxnSpPr>
            <p:nvPr/>
          </p:nvCxnSpPr>
          <p:spPr>
            <a:xfrm flipV="1">
              <a:off x="4260795" y="5537423"/>
              <a:ext cx="609710" cy="4060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F9BC0255-C9D4-467F-8A7C-E995C1FE6F23}"/>
                </a:ext>
              </a:extLst>
            </p:cNvPr>
            <p:cNvCxnSpPr>
              <a:stCxn id="24" idx="1"/>
              <a:endCxn id="23" idx="5"/>
            </p:cNvCxnSpPr>
            <p:nvPr/>
          </p:nvCxnSpPr>
          <p:spPr>
            <a:xfrm flipH="1" flipV="1">
              <a:off x="5238695" y="5537423"/>
              <a:ext cx="609710" cy="39975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950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4751A-9B57-4A3F-9474-F68A49A2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优化并查集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748D7-F421-471B-B184-48E4A9367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20" y="1539492"/>
            <a:ext cx="7889531" cy="4472312"/>
          </a:xfrm>
        </p:spPr>
        <p:txBody>
          <a:bodyPr/>
          <a:lstStyle/>
          <a:p>
            <a:r>
              <a:rPr lang="zh-CN" altLang="en-US" dirty="0"/>
              <a:t>经过优化后的并查集实现（可以用作模板）</a:t>
            </a:r>
            <a:endParaRPr lang="en-US" altLang="zh-CN" dirty="0"/>
          </a:p>
          <a:p>
            <a:r>
              <a:rPr lang="zh-CN" altLang="en-US" dirty="0"/>
              <a:t>其查询的时间复杂度</a:t>
            </a:r>
            <a:r>
              <a:rPr lang="zh-CN" altLang="en-US" dirty="0">
                <a:solidFill>
                  <a:schemeClr val="accent2"/>
                </a:solidFill>
              </a:rPr>
              <a:t>接近常数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8A7962-F979-4218-8308-D2647F8F45AB}"/>
              </a:ext>
            </a:extLst>
          </p:cNvPr>
          <p:cNvSpPr txBox="1"/>
          <p:nvPr/>
        </p:nvSpPr>
        <p:spPr>
          <a:xfrm>
            <a:off x="1447043" y="2464613"/>
            <a:ext cx="6247083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一定不要忘了初始化，每个元素单独属于一个集合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n;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查询集合的“代表”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(x ==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[x])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x; 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[x] =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[x]);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顺便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【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路径压缩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】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合并两个集合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f1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为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的代表，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为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的代表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f1 =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(c1), f2 =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(c2); 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(f1 != f2)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[f1] &lt;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[f2])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【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取较大者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】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作为代表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(f1, f2);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[f2] = f1;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[f1] +=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[f2];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只有“代表”的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是有效的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3046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Hash</a:t>
            </a:r>
            <a:r>
              <a:rPr lang="zh-CN" altLang="en-US" sz="4400" dirty="0"/>
              <a:t>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791E7-6790-41E7-80CD-AB6EB5822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第二个问题：“一个元素是否存在于这个集合中？”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F45ACD-311F-40A6-8509-E76B26CA2E62}"/>
              </a:ext>
            </a:extLst>
          </p:cNvPr>
          <p:cNvSpPr txBox="1"/>
          <p:nvPr/>
        </p:nvSpPr>
        <p:spPr>
          <a:xfrm>
            <a:off x="803919" y="5036623"/>
            <a:ext cx="183415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请翻至课本 </a:t>
            </a:r>
            <a:r>
              <a:rPr lang="en-US" altLang="zh-CN" dirty="0" err="1">
                <a:solidFill>
                  <a:schemeClr val="accent2"/>
                </a:solidFill>
              </a:rPr>
              <a:t>P42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8944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B058D-221A-4342-9199-DC74212E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字符串哈希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EF8AE2-EDCD-4B31-9F8F-EEF70EE63B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chemeClr val="accent2"/>
                    </a:solidFill>
                  </a:rPr>
                  <a:t>例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17.3 </a:t>
                </a:r>
                <a:r>
                  <a:rPr lang="zh-CN" altLang="zh-CN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（洛谷</a:t>
                </a:r>
                <a:r>
                  <a:rPr lang="en-US" altLang="zh-CN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 P3370</a:t>
                </a:r>
                <a:r>
                  <a:rPr lang="zh-CN" altLang="zh-CN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）</a:t>
                </a:r>
                <a:endParaRPr lang="en-US" altLang="zh-CN" dirty="0">
                  <a:solidFill>
                    <a:srgbClr val="ED7D31"/>
                  </a:solidFill>
                  <a:latin typeface="+mn-ea"/>
                </a:endParaRPr>
              </a:p>
              <a:p>
                <a:r>
                  <a:rPr lang="zh-CN" altLang="zh-CN" dirty="0"/>
                  <a:t>给定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≤10000)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个字符串（第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个字符串长度为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≤1500)</m:t>
                    </m:r>
                  </m:oMath>
                </a14:m>
                <a:r>
                  <a:rPr lang="zh-CN" altLang="zh-CN" dirty="0"/>
                  <a:t>，字符串内包含数字、大小写字母，大小写敏感），请求出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个字符串中共有多少个不同的字符串。</a:t>
                </a:r>
              </a:p>
              <a:p>
                <a:endParaRPr lang="en-US" altLang="zh-CN" dirty="0"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+mn-ea"/>
                  </a:rPr>
                  <a:t>样例输入：                                      样例输出：</a:t>
                </a:r>
                <a:endParaRPr lang="en-US" altLang="zh-CN" dirty="0">
                  <a:latin typeface="+mn-ea"/>
                </a:endParaRPr>
              </a:p>
              <a:p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EF8AE2-EDCD-4B31-9F8F-EEF70EE63B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955" r="-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EF1E92E9-A7DC-4557-8ED4-C7D2EA81C3B5}"/>
              </a:ext>
            </a:extLst>
          </p:cNvPr>
          <p:cNvSpPr txBox="1"/>
          <p:nvPr/>
        </p:nvSpPr>
        <p:spPr>
          <a:xfrm>
            <a:off x="762328" y="4131952"/>
            <a:ext cx="3120832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5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abc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aaaa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abc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abcc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12345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C621FA-17B9-47D3-8E15-3E17FB0E0C7A}"/>
              </a:ext>
            </a:extLst>
          </p:cNvPr>
          <p:cNvSpPr txBox="1"/>
          <p:nvPr/>
        </p:nvSpPr>
        <p:spPr>
          <a:xfrm>
            <a:off x="4887720" y="4131952"/>
            <a:ext cx="306961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99661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DA143-9B48-4800-87F2-788C24CA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字符串哈希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474446-2314-4112-A79D-1224A30C2D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任意两个字符串两两比较时间上必然是不可取的，时间复杂度。时间只允许处理每一个字符串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仅一次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联想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计数排序</a:t>
                </a:r>
                <a:r>
                  <a:rPr lang="zh-CN" altLang="en-US" dirty="0"/>
                  <a:t>的思想，我们可以将每一个字符串装入一个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投票箱</a:t>
                </a:r>
                <a:r>
                  <a:rPr lang="zh-CN" altLang="en-US" dirty="0"/>
                  <a:t>，使得相同的投票箱里只有同一类字符串。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至于如何将字符串变为数字，就取决于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Hash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函数</a:t>
                </a:r>
                <a:r>
                  <a:rPr lang="zh-CN" altLang="en-US" dirty="0"/>
                  <a:t>如何构造了。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先考虑一个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简单的问题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给定</a:t>
                </a:r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N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个自然数，值域是 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[0,</m:t>
                    </m:r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18</m:t>
                        </m:r>
                      </m:sup>
                    </m:sSup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，求出这</a:t>
                </a:r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 N 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个自然数中共有多少个不同的自然数。</a:t>
                </a:r>
                <a:endParaRPr lang="en-US" altLang="zh-CN" dirty="0">
                  <a:latin typeface="+mn-ea"/>
                  <a:cs typeface="Times New Roman" panose="02020603050405020304" pitchFamily="18" charset="0"/>
                </a:endParaRPr>
              </a:p>
              <a:p>
                <a:endParaRPr lang="zh-CN" altLang="zh-CN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474446-2314-4112-A79D-1224A30C2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955" r="-1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9">
            <a:extLst>
              <a:ext uri="{FF2B5EF4-FFF2-40B4-BE49-F238E27FC236}">
                <a16:creationId xmlns:a16="http://schemas.microsoft.com/office/drawing/2014/main" id="{4D0A87AB-E080-4287-9CBA-16F8D0A61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640232"/>
              </p:ext>
            </p:extLst>
          </p:nvPr>
        </p:nvGraphicFramePr>
        <p:xfrm>
          <a:off x="2005571" y="3272851"/>
          <a:ext cx="5130025" cy="62415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026005">
                  <a:extLst>
                    <a:ext uri="{9D8B030D-6E8A-4147-A177-3AD203B41FA5}">
                      <a16:colId xmlns:a16="http://schemas.microsoft.com/office/drawing/2014/main" val="3018965926"/>
                    </a:ext>
                  </a:extLst>
                </a:gridCol>
                <a:gridCol w="1026005">
                  <a:extLst>
                    <a:ext uri="{9D8B030D-6E8A-4147-A177-3AD203B41FA5}">
                      <a16:colId xmlns:a16="http://schemas.microsoft.com/office/drawing/2014/main" val="438379523"/>
                    </a:ext>
                  </a:extLst>
                </a:gridCol>
                <a:gridCol w="1026005">
                  <a:extLst>
                    <a:ext uri="{9D8B030D-6E8A-4147-A177-3AD203B41FA5}">
                      <a16:colId xmlns:a16="http://schemas.microsoft.com/office/drawing/2014/main" val="2000815462"/>
                    </a:ext>
                  </a:extLst>
                </a:gridCol>
                <a:gridCol w="1026005">
                  <a:extLst>
                    <a:ext uri="{9D8B030D-6E8A-4147-A177-3AD203B41FA5}">
                      <a16:colId xmlns:a16="http://schemas.microsoft.com/office/drawing/2014/main" val="3742124137"/>
                    </a:ext>
                  </a:extLst>
                </a:gridCol>
                <a:gridCol w="1026005">
                  <a:extLst>
                    <a:ext uri="{9D8B030D-6E8A-4147-A177-3AD203B41FA5}">
                      <a16:colId xmlns:a16="http://schemas.microsoft.com/office/drawing/2014/main" val="1649931043"/>
                    </a:ext>
                  </a:extLst>
                </a:gridCol>
              </a:tblGrid>
              <a:tr h="312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票箱</a:t>
                      </a:r>
                      <a:r>
                        <a:rPr lang="en-US" altLang="zh-CN" sz="1400" dirty="0"/>
                        <a:t>#1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票箱</a:t>
                      </a:r>
                      <a:r>
                        <a:rPr lang="en-US" altLang="zh-CN" sz="1400" dirty="0"/>
                        <a:t>#2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票箱</a:t>
                      </a:r>
                      <a:r>
                        <a:rPr lang="en-US" altLang="zh-CN" sz="1400" dirty="0"/>
                        <a:t>#3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票箱</a:t>
                      </a:r>
                      <a:r>
                        <a:rPr lang="en-US" altLang="zh-CN" sz="1400" dirty="0"/>
                        <a:t>#4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票箱</a:t>
                      </a:r>
                      <a:r>
                        <a:rPr lang="en-US" altLang="zh-CN" sz="1400" dirty="0"/>
                        <a:t>#5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171159"/>
                  </a:ext>
                </a:extLst>
              </a:tr>
              <a:tr h="312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307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29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49D87B-6E1B-4869-93E6-BEFCA5AD85F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5B15CAF6-5C27-47F9-AD3F-7EE9FBD3E98A}"/>
              </a:ext>
            </a:extLst>
          </p:cNvPr>
          <p:cNvSpPr txBox="1">
            <a:spLocks/>
          </p:cNvSpPr>
          <p:nvPr/>
        </p:nvSpPr>
        <p:spPr>
          <a:xfrm>
            <a:off x="739588" y="1108246"/>
            <a:ext cx="7664825" cy="503855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252000" tIns="45720" rIns="252000" bIns="45720" rtlCol="0">
            <a:normAutofit/>
          </a:bodyPr>
          <a:lstStyle>
            <a:lvl1pPr marL="17145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/>
            <a:endParaRPr lang="en-US" altLang="zh-CN" b="1" dirty="0"/>
          </a:p>
          <a:p>
            <a:pPr marL="0" algn="ctr"/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版权声明</a:t>
            </a:r>
            <a:endParaRPr lang="en-US" altLang="zh-CN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/>
            <a:endParaRPr lang="en-US" altLang="zh-CN" sz="2000" dirty="0"/>
          </a:p>
          <a:p>
            <a:pPr marL="0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本课件为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深入浅出程序设计竞赛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–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基础篇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的配套课件，版权归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洛谷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所有。所有个人或者机构均可免费使用本课件，亦可免费传播，但不可付费交易本系列课件。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若引用本课件的内容，或者进行二次创作，请标明本课件的出处。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/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其它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深基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配套资源、购买本书等请参阅：</a:t>
            </a:r>
            <a:b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https://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www.luogu.com.cn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/blog/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kkksc03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/IPC-resources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如果课件有任何错误，请在这里反馈</a:t>
            </a:r>
            <a:b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3"/>
              </a:rPr>
              <a:t>https://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  <a:hlinkClick r:id="rId3"/>
              </a:rPr>
              <a:t>www.luogu.com.cn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3"/>
              </a:rPr>
              <a:t>/discuss/show/296741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6300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C37AE-85FE-4BAC-992E-17A4208C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C04369-8272-4565-9EED-C1B5F4AF7B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5819" y="1717292"/>
                <a:ext cx="7889531" cy="4861308"/>
              </a:xfrm>
            </p:spPr>
            <p:txBody>
              <a:bodyPr/>
              <a:lstStyle/>
              <a:p>
                <a:r>
                  <a:rPr lang="zh-CN" altLang="en-US" dirty="0"/>
                  <a:t>将整数映射到较小的整数，不难想到一个经典的运算：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取模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这里顺带介绍一下余和模的区别（选读）：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ED7D31"/>
                    </a:solidFill>
                  </a:rPr>
                  <a:t>余数</a:t>
                </a:r>
                <a:r>
                  <a:rPr lang="zh-CN" altLang="en-US" dirty="0"/>
                  <a:t>由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除法定义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 所得，符号与被除数相同。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ED7D31"/>
                    </a:solidFill>
                  </a:rPr>
                  <a:t>模数</a:t>
                </a:r>
                <a:r>
                  <a:rPr lang="zh-CN" altLang="en-US" dirty="0"/>
                  <a:t>由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数轴划分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 所得，符号永远为正。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可以注意到余数在正负方向表现不一致。所以我们一般使用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模数</a:t>
                </a:r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C04369-8272-4565-9EED-C1B5F4AF7B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819" y="1717292"/>
                <a:ext cx="7889531" cy="4861308"/>
              </a:xfrm>
              <a:blipFill>
                <a:blip r:embed="rId2"/>
                <a:stretch>
                  <a:fillRect l="-927" t="-878" r="-1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558B046-0354-494A-B0CA-8D334814E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243230"/>
              </p:ext>
            </p:extLst>
          </p:nvPr>
        </p:nvGraphicFramePr>
        <p:xfrm>
          <a:off x="1522584" y="4851399"/>
          <a:ext cx="6096000" cy="1012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9554613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904271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327555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180164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659287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1284826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109524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5770213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173512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1812675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3067887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344402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395585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8672343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97466180"/>
                    </a:ext>
                  </a:extLst>
                </a:gridCol>
              </a:tblGrid>
              <a:tr h="33756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-9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-8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140007"/>
                  </a:ext>
                </a:extLst>
              </a:tr>
              <a:tr h="33756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52758"/>
                  </a:ext>
                </a:extLst>
              </a:tr>
              <a:tr h="33756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960793"/>
                  </a:ext>
                </a:extLst>
              </a:tr>
            </a:tbl>
          </a:graphicData>
        </a:graphic>
      </p:graphicFrame>
      <p:graphicFrame>
        <p:nvGraphicFramePr>
          <p:cNvPr id="5" name="表格 9">
            <a:extLst>
              <a:ext uri="{FF2B5EF4-FFF2-40B4-BE49-F238E27FC236}">
                <a16:creationId xmlns:a16="http://schemas.microsoft.com/office/drawing/2014/main" id="{9DAACEDA-F12D-4B0D-B078-3B8B98F41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186787"/>
              </p:ext>
            </p:extLst>
          </p:nvPr>
        </p:nvGraphicFramePr>
        <p:xfrm>
          <a:off x="1425186" y="2248448"/>
          <a:ext cx="6290796" cy="62415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881399">
                  <a:extLst>
                    <a:ext uri="{9D8B030D-6E8A-4147-A177-3AD203B41FA5}">
                      <a16:colId xmlns:a16="http://schemas.microsoft.com/office/drawing/2014/main" val="4143034290"/>
                    </a:ext>
                  </a:extLst>
                </a:gridCol>
                <a:gridCol w="881399">
                  <a:extLst>
                    <a:ext uri="{9D8B030D-6E8A-4147-A177-3AD203B41FA5}">
                      <a16:colId xmlns:a16="http://schemas.microsoft.com/office/drawing/2014/main" val="3018965926"/>
                    </a:ext>
                  </a:extLst>
                </a:gridCol>
                <a:gridCol w="881399">
                  <a:extLst>
                    <a:ext uri="{9D8B030D-6E8A-4147-A177-3AD203B41FA5}">
                      <a16:colId xmlns:a16="http://schemas.microsoft.com/office/drawing/2014/main" val="438379523"/>
                    </a:ext>
                  </a:extLst>
                </a:gridCol>
                <a:gridCol w="881399">
                  <a:extLst>
                    <a:ext uri="{9D8B030D-6E8A-4147-A177-3AD203B41FA5}">
                      <a16:colId xmlns:a16="http://schemas.microsoft.com/office/drawing/2014/main" val="2000815462"/>
                    </a:ext>
                  </a:extLst>
                </a:gridCol>
                <a:gridCol w="881399">
                  <a:extLst>
                    <a:ext uri="{9D8B030D-6E8A-4147-A177-3AD203B41FA5}">
                      <a16:colId xmlns:a16="http://schemas.microsoft.com/office/drawing/2014/main" val="3742124137"/>
                    </a:ext>
                  </a:extLst>
                </a:gridCol>
                <a:gridCol w="1883801">
                  <a:extLst>
                    <a:ext uri="{9D8B030D-6E8A-4147-A177-3AD203B41FA5}">
                      <a16:colId xmlns:a16="http://schemas.microsoft.com/office/drawing/2014/main" val="1649931043"/>
                    </a:ext>
                  </a:extLst>
                </a:gridCol>
              </a:tblGrid>
              <a:tr h="312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原数</a:t>
                      </a:r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14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514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1919810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1145141919810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171159"/>
                  </a:ext>
                </a:extLst>
              </a:tr>
              <a:tr h="312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模 </a:t>
                      </a:r>
                      <a:r>
                        <a:rPr lang="en-US" altLang="zh-CN" sz="1400" dirty="0"/>
                        <a:t>11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307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513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90826-CD5F-47F0-8A73-1252E79C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D1BEA-1EFE-4842-B767-B979C45B2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理论表明，并不是任意选择 </a:t>
            </a:r>
            <a:r>
              <a:rPr lang="en-US" altLang="zh-CN" dirty="0"/>
              <a:t>Hash </a:t>
            </a:r>
            <a:r>
              <a:rPr lang="zh-CN" altLang="en-US" dirty="0"/>
              <a:t>函数都能取得同样的效果。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zh-CN" altLang="en-US" dirty="0">
                <a:solidFill>
                  <a:srgbClr val="ED7D31"/>
                </a:solidFill>
              </a:rPr>
              <a:t>较大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ED7D31"/>
                </a:solidFill>
              </a:rPr>
              <a:t>质数</a:t>
            </a:r>
            <a:r>
              <a:rPr lang="zh-CN" altLang="en-US" dirty="0"/>
              <a:t>作为模数</a:t>
            </a:r>
            <a:endParaRPr lang="en-US" altLang="zh-CN" dirty="0"/>
          </a:p>
          <a:p>
            <a:r>
              <a:rPr lang="zh-CN" altLang="en-US" dirty="0"/>
              <a:t>　　模数越大，</a:t>
            </a:r>
            <a:r>
              <a:rPr lang="zh-CN" altLang="en-US" dirty="0">
                <a:solidFill>
                  <a:srgbClr val="ED7D31"/>
                </a:solidFill>
              </a:rPr>
              <a:t>空间越多</a:t>
            </a:r>
            <a:r>
              <a:rPr lang="zh-CN" altLang="en-US" dirty="0"/>
              <a:t>，越难以冲突。</a:t>
            </a:r>
            <a:endParaRPr lang="en-US" altLang="zh-CN" dirty="0"/>
          </a:p>
          <a:p>
            <a:r>
              <a:rPr lang="zh-CN" altLang="en-US" dirty="0"/>
              <a:t>　　同时，由于质数除了</a:t>
            </a:r>
            <a:r>
              <a:rPr lang="en-US" altLang="zh-CN" dirty="0"/>
              <a:t>1</a:t>
            </a:r>
            <a:r>
              <a:rPr lang="zh-CN" altLang="en-US" dirty="0"/>
              <a:t>和自身外没有其他因子，包含乘除运算的 </a:t>
            </a:r>
            <a:r>
              <a:rPr lang="en-US" altLang="zh-CN" dirty="0"/>
              <a:t>Hash </a:t>
            </a:r>
            <a:r>
              <a:rPr lang="zh-CN" altLang="en-US" dirty="0"/>
              <a:t>函数不会因为有</a:t>
            </a:r>
            <a:r>
              <a:rPr lang="zh-CN" altLang="en-US" dirty="0">
                <a:solidFill>
                  <a:srgbClr val="ED7D31"/>
                </a:solidFill>
              </a:rPr>
              <a:t>公因子</a:t>
            </a:r>
            <a:r>
              <a:rPr lang="zh-CN" altLang="en-US" dirty="0"/>
              <a:t>而导致不必要的 </a:t>
            </a:r>
            <a:r>
              <a:rPr lang="en-US" altLang="zh-CN" dirty="0"/>
              <a:t>Hash </a:t>
            </a:r>
            <a:r>
              <a:rPr lang="zh-CN" altLang="en-US" dirty="0"/>
              <a:t>冲突。</a:t>
            </a:r>
            <a:endParaRPr lang="en-US" altLang="zh-CN" dirty="0"/>
          </a:p>
          <a:p>
            <a:pPr marL="457200" indent="-457200">
              <a:buFont typeface="+mj-lt"/>
              <a:buAutoNum type="arabicPeriod" startAt="2"/>
            </a:pPr>
            <a:r>
              <a:rPr lang="zh-CN" altLang="en-US" dirty="0"/>
              <a:t>使用</a:t>
            </a:r>
            <a:r>
              <a:rPr lang="zh-CN" altLang="en-US" dirty="0">
                <a:solidFill>
                  <a:srgbClr val="ED7D31"/>
                </a:solidFill>
              </a:rPr>
              <a:t>复杂</a:t>
            </a:r>
            <a:r>
              <a:rPr lang="zh-CN" altLang="en-US" dirty="0"/>
              <a:t>的 </a:t>
            </a:r>
            <a:r>
              <a:rPr lang="en-US" altLang="zh-CN" dirty="0"/>
              <a:t>Hash 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　　直接取模是最简单的方式。</a:t>
            </a:r>
            <a:endParaRPr lang="en-US" altLang="zh-CN" dirty="0"/>
          </a:p>
          <a:p>
            <a:r>
              <a:rPr lang="zh-CN" altLang="en-US" dirty="0"/>
              <a:t>　　但复杂的 </a:t>
            </a:r>
            <a:r>
              <a:rPr lang="en-US" altLang="zh-CN" dirty="0"/>
              <a:t>Hash </a:t>
            </a:r>
            <a:r>
              <a:rPr lang="zh-CN" altLang="en-US" dirty="0"/>
              <a:t>函数可使值域分布更</a:t>
            </a:r>
            <a:r>
              <a:rPr lang="zh-CN" altLang="en-US" dirty="0">
                <a:solidFill>
                  <a:srgbClr val="ED7D31"/>
                </a:solidFill>
              </a:rPr>
              <a:t>均匀</a:t>
            </a:r>
            <a:r>
              <a:rPr lang="zh-CN" altLang="en-US" dirty="0"/>
              <a:t>，降低冲突的可能。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请注意</a:t>
            </a:r>
            <a:r>
              <a:rPr lang="en-US" altLang="zh-CN" dirty="0"/>
              <a:t>Hash</a:t>
            </a:r>
            <a:r>
              <a:rPr lang="zh-CN" altLang="en-US" dirty="0"/>
              <a:t>函数的输入应</a:t>
            </a:r>
            <a:r>
              <a:rPr lang="zh-CN" altLang="en-US" dirty="0">
                <a:solidFill>
                  <a:srgbClr val="ED7D31"/>
                </a:solidFill>
              </a:rPr>
              <a:t>只与对象本身有关</a:t>
            </a:r>
            <a:r>
              <a:rPr lang="zh-CN" altLang="en-US" dirty="0"/>
              <a:t>，而与随机数等任何外界环境无关。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382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683B5-BFE4-4C9F-AC6B-F79E929D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简单的问题（并不简单）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88711-D9C8-4C09-9EF0-BF74BBD15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模运算可以将数值折叠到一个小区间内。</a:t>
            </a:r>
            <a:endParaRPr lang="en-US" altLang="zh-CN" dirty="0"/>
          </a:p>
          <a:p>
            <a:r>
              <a:rPr lang="zh-CN" altLang="en-US" dirty="0"/>
              <a:t>但是还有一个问题，折叠之后，不同的数可能映射到同一个区域，这一现象称为 </a:t>
            </a:r>
            <a:r>
              <a:rPr lang="en-US" altLang="zh-CN" dirty="0">
                <a:solidFill>
                  <a:srgbClr val="ED7D31"/>
                </a:solidFill>
              </a:rPr>
              <a:t>Hash </a:t>
            </a:r>
            <a:r>
              <a:rPr lang="zh-CN" altLang="en-US" dirty="0">
                <a:solidFill>
                  <a:srgbClr val="ED7D31"/>
                </a:solidFill>
              </a:rPr>
              <a:t>冲突</a:t>
            </a:r>
            <a:r>
              <a:rPr lang="zh-CN" altLang="en-US" dirty="0"/>
              <a:t>。例如下面的情况，如何区分？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可以提出三种解决方法：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628650" indent="-457200">
              <a:buFont typeface="+mj-lt"/>
              <a:buAutoNum type="arabicPeriod"/>
            </a:pPr>
            <a:r>
              <a:rPr lang="zh-CN" altLang="en-US" dirty="0"/>
              <a:t>使用稳健的 </a:t>
            </a:r>
            <a:r>
              <a:rPr lang="en-US" altLang="zh-CN" dirty="0"/>
              <a:t>Hash </a:t>
            </a:r>
            <a:r>
              <a:rPr lang="zh-CN" altLang="en-US" dirty="0"/>
              <a:t>函数，效率最高，冲突率最高</a:t>
            </a:r>
            <a:endParaRPr lang="en-US" altLang="zh-CN" dirty="0"/>
          </a:p>
          <a:p>
            <a:pPr marL="628650" indent="-457200">
              <a:buFont typeface="+mj-lt"/>
              <a:buAutoNum type="arabicPeriod"/>
            </a:pPr>
            <a:r>
              <a:rPr lang="zh-CN" altLang="en-US" dirty="0"/>
              <a:t>使用十字链表，完全解决冲突，效率较低</a:t>
            </a:r>
            <a:endParaRPr lang="en-US" altLang="zh-CN" dirty="0"/>
          </a:p>
          <a:p>
            <a:pPr marL="628650" indent="-457200">
              <a:buFont typeface="+mj-lt"/>
              <a:buAutoNum type="arabicPeriod"/>
            </a:pPr>
            <a:r>
              <a:rPr lang="zh-CN" altLang="en-US" dirty="0"/>
              <a:t>使用 </a:t>
            </a:r>
            <a:r>
              <a:rPr lang="en-US" altLang="zh-CN" dirty="0"/>
              <a:t>Multi-Hash</a:t>
            </a:r>
            <a:r>
              <a:rPr lang="zh-CN" altLang="en-US" dirty="0"/>
              <a:t>，折中的方法</a:t>
            </a:r>
            <a:endParaRPr lang="en-US" altLang="zh-CN" dirty="0"/>
          </a:p>
        </p:txBody>
      </p:sp>
      <p:graphicFrame>
        <p:nvGraphicFramePr>
          <p:cNvPr id="4" name="表格 9">
            <a:extLst>
              <a:ext uri="{FF2B5EF4-FFF2-40B4-BE49-F238E27FC236}">
                <a16:creationId xmlns:a16="http://schemas.microsoft.com/office/drawing/2014/main" id="{98E8F77F-D282-4EFD-8587-9C5CFB48D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796081"/>
              </p:ext>
            </p:extLst>
          </p:nvPr>
        </p:nvGraphicFramePr>
        <p:xfrm>
          <a:off x="2353336" y="3197226"/>
          <a:ext cx="4336220" cy="62415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084055">
                  <a:extLst>
                    <a:ext uri="{9D8B030D-6E8A-4147-A177-3AD203B41FA5}">
                      <a16:colId xmlns:a16="http://schemas.microsoft.com/office/drawing/2014/main" val="4143034290"/>
                    </a:ext>
                  </a:extLst>
                </a:gridCol>
                <a:gridCol w="1084055">
                  <a:extLst>
                    <a:ext uri="{9D8B030D-6E8A-4147-A177-3AD203B41FA5}">
                      <a16:colId xmlns:a16="http://schemas.microsoft.com/office/drawing/2014/main" val="3018965926"/>
                    </a:ext>
                  </a:extLst>
                </a:gridCol>
                <a:gridCol w="1084055">
                  <a:extLst>
                    <a:ext uri="{9D8B030D-6E8A-4147-A177-3AD203B41FA5}">
                      <a16:colId xmlns:a16="http://schemas.microsoft.com/office/drawing/2014/main" val="438379523"/>
                    </a:ext>
                  </a:extLst>
                </a:gridCol>
                <a:gridCol w="1084055">
                  <a:extLst>
                    <a:ext uri="{9D8B030D-6E8A-4147-A177-3AD203B41FA5}">
                      <a16:colId xmlns:a16="http://schemas.microsoft.com/office/drawing/2014/main" val="2000815462"/>
                    </a:ext>
                  </a:extLst>
                </a:gridCol>
              </a:tblGrid>
              <a:tr h="312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原数</a:t>
                      </a:r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４</a:t>
                      </a:r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－</a:t>
                      </a:r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171159"/>
                  </a:ext>
                </a:extLst>
              </a:tr>
              <a:tr h="312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模 ５</a:t>
                      </a:r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307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487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DDAA3-C9EF-4EE4-BE17-772DFC26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十字链表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F84D1E-A1D8-47BE-914E-5F27A2D41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zh-CN" altLang="en-US" dirty="0">
                <a:solidFill>
                  <a:srgbClr val="ED7D31"/>
                </a:solidFill>
              </a:rPr>
              <a:t>链表</a:t>
            </a:r>
            <a:r>
              <a:rPr lang="zh-CN" altLang="en-US" dirty="0"/>
              <a:t>（或 </a:t>
            </a:r>
            <a:r>
              <a:rPr lang="en-US" altLang="zh-CN" dirty="0"/>
              <a:t>std::vector </a:t>
            </a:r>
            <a:r>
              <a:rPr lang="zh-CN" altLang="en-US" dirty="0"/>
              <a:t>等结构）将 </a:t>
            </a:r>
            <a:r>
              <a:rPr lang="en-US" altLang="zh-CN" dirty="0"/>
              <a:t>Hash </a:t>
            </a:r>
            <a:r>
              <a:rPr lang="zh-CN" altLang="en-US" dirty="0"/>
              <a:t>冲突的元素保存起来。</a:t>
            </a:r>
            <a:endParaRPr lang="en-US" altLang="zh-CN" dirty="0"/>
          </a:p>
          <a:p>
            <a:r>
              <a:rPr lang="zh-CN" altLang="en-US" dirty="0">
                <a:solidFill>
                  <a:srgbClr val="2E75B6"/>
                </a:solidFill>
              </a:rPr>
              <a:t>这样，查找一个元素时只需要与 </a:t>
            </a:r>
            <a:r>
              <a:rPr lang="en-US" altLang="zh-CN" dirty="0">
                <a:solidFill>
                  <a:srgbClr val="2E75B6"/>
                </a:solidFill>
              </a:rPr>
              <a:t>Hash </a:t>
            </a:r>
            <a:r>
              <a:rPr lang="zh-CN" altLang="en-US" dirty="0">
                <a:solidFill>
                  <a:srgbClr val="2E75B6"/>
                </a:solidFill>
              </a:rPr>
              <a:t>冲突的</a:t>
            </a:r>
            <a:r>
              <a:rPr lang="zh-CN" altLang="en-US" dirty="0">
                <a:solidFill>
                  <a:srgbClr val="ED7D31"/>
                </a:solidFill>
              </a:rPr>
              <a:t>较少元素</a:t>
            </a:r>
            <a:r>
              <a:rPr lang="zh-CN" altLang="en-US" dirty="0">
                <a:solidFill>
                  <a:srgbClr val="2E75B6"/>
                </a:solidFill>
              </a:rPr>
              <a:t>进行比较。</a:t>
            </a:r>
            <a:endParaRPr lang="en-US" altLang="zh-CN" dirty="0">
              <a:solidFill>
                <a:srgbClr val="2E75B6"/>
              </a:solidFill>
            </a:endParaRPr>
          </a:p>
          <a:p>
            <a:endParaRPr lang="en-US" altLang="zh-CN" dirty="0">
              <a:solidFill>
                <a:srgbClr val="2E75B6"/>
              </a:solidFill>
            </a:endParaRPr>
          </a:p>
          <a:p>
            <a:endParaRPr lang="en-US" altLang="zh-CN" dirty="0">
              <a:solidFill>
                <a:srgbClr val="2E75B6"/>
              </a:solidFill>
            </a:endParaRPr>
          </a:p>
          <a:p>
            <a:endParaRPr lang="en-US" altLang="zh-CN" dirty="0">
              <a:solidFill>
                <a:srgbClr val="2E75B6"/>
              </a:solidFill>
            </a:endParaRPr>
          </a:p>
          <a:p>
            <a:endParaRPr lang="en-US" altLang="zh-CN" dirty="0">
              <a:solidFill>
                <a:srgbClr val="2E75B6"/>
              </a:solidFill>
            </a:endParaRPr>
          </a:p>
          <a:p>
            <a:endParaRPr lang="en-US" altLang="zh-CN" dirty="0">
              <a:solidFill>
                <a:srgbClr val="2E75B6"/>
              </a:solidFill>
            </a:endParaRPr>
          </a:p>
          <a:p>
            <a:endParaRPr lang="en-US" altLang="zh-CN" dirty="0">
              <a:solidFill>
                <a:srgbClr val="2E75B6"/>
              </a:solidFill>
            </a:endParaRPr>
          </a:p>
          <a:p>
            <a:r>
              <a:rPr lang="zh-CN" altLang="en-US" dirty="0">
                <a:solidFill>
                  <a:srgbClr val="2E75B6"/>
                </a:solidFill>
              </a:rPr>
              <a:t>用这种方式可以</a:t>
            </a:r>
            <a:r>
              <a:rPr lang="zh-CN" altLang="en-US" dirty="0">
                <a:solidFill>
                  <a:srgbClr val="ED7D31"/>
                </a:solidFill>
              </a:rPr>
              <a:t>完全解决 </a:t>
            </a:r>
            <a:r>
              <a:rPr lang="en-US" altLang="zh-CN" dirty="0">
                <a:solidFill>
                  <a:srgbClr val="2E75B6"/>
                </a:solidFill>
              </a:rPr>
              <a:t>Hash </a:t>
            </a:r>
            <a:r>
              <a:rPr lang="zh-CN" altLang="en-US" dirty="0">
                <a:solidFill>
                  <a:srgbClr val="2E75B6"/>
                </a:solidFill>
              </a:rPr>
              <a:t>冲突问题。</a:t>
            </a:r>
            <a:endParaRPr lang="en-US" altLang="zh-CN" dirty="0">
              <a:solidFill>
                <a:srgbClr val="2E75B6"/>
              </a:solidFill>
            </a:endParaRPr>
          </a:p>
          <a:p>
            <a:r>
              <a:rPr lang="zh-CN" altLang="en-US" dirty="0">
                <a:solidFill>
                  <a:srgbClr val="2E75B6"/>
                </a:solidFill>
              </a:rPr>
              <a:t>但是</a:t>
            </a:r>
            <a:r>
              <a:rPr lang="zh-CN" altLang="en-US" dirty="0">
                <a:solidFill>
                  <a:srgbClr val="ED7D31"/>
                </a:solidFill>
              </a:rPr>
              <a:t>查找元素</a:t>
            </a:r>
            <a:r>
              <a:rPr lang="zh-CN" altLang="en-US" dirty="0">
                <a:solidFill>
                  <a:srgbClr val="2E75B6"/>
                </a:solidFill>
              </a:rPr>
              <a:t>的复杂度会有所上升（取决于 </a:t>
            </a:r>
            <a:r>
              <a:rPr lang="en-US" altLang="zh-CN" dirty="0">
                <a:solidFill>
                  <a:srgbClr val="2E75B6"/>
                </a:solidFill>
              </a:rPr>
              <a:t>Hash </a:t>
            </a:r>
            <a:r>
              <a:rPr lang="zh-CN" altLang="en-US" dirty="0">
                <a:solidFill>
                  <a:srgbClr val="2E75B6"/>
                </a:solidFill>
              </a:rPr>
              <a:t>冲突的次数）。</a:t>
            </a:r>
            <a:endParaRPr lang="en-US" altLang="zh-CN" dirty="0">
              <a:solidFill>
                <a:srgbClr val="2E75B6"/>
              </a:solidFill>
            </a:endParaRP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80DB7FE8-3AF5-4374-9E51-882CECC3E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455157"/>
              </p:ext>
            </p:extLst>
          </p:nvPr>
        </p:nvGraphicFramePr>
        <p:xfrm>
          <a:off x="868239" y="3020813"/>
          <a:ext cx="484685" cy="172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85">
                  <a:extLst>
                    <a:ext uri="{9D8B030D-6E8A-4147-A177-3AD203B41FA5}">
                      <a16:colId xmlns:a16="http://schemas.microsoft.com/office/drawing/2014/main" val="3236998557"/>
                    </a:ext>
                  </a:extLst>
                </a:gridCol>
              </a:tblGrid>
              <a:tr h="43212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653720"/>
                  </a:ext>
                </a:extLst>
              </a:tr>
              <a:tr h="43212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68052"/>
                  </a:ext>
                </a:extLst>
              </a:tr>
              <a:tr h="43212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315206"/>
                  </a:ext>
                </a:extLst>
              </a:tr>
              <a:tr h="43212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0549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AAD2B8BA-C7E5-4A30-99F3-7E17BDC4EB07}"/>
              </a:ext>
            </a:extLst>
          </p:cNvPr>
          <p:cNvSpPr/>
          <p:nvPr/>
        </p:nvSpPr>
        <p:spPr>
          <a:xfrm>
            <a:off x="1660045" y="3098660"/>
            <a:ext cx="498531" cy="234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5FBC719-E430-4560-84BA-B02E4D6A665B}"/>
              </a:ext>
            </a:extLst>
          </p:cNvPr>
          <p:cNvSpPr/>
          <p:nvPr/>
        </p:nvSpPr>
        <p:spPr>
          <a:xfrm>
            <a:off x="1660045" y="3541160"/>
            <a:ext cx="498531" cy="234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4161A6F-0B52-4E09-8CE2-B8AE7127BC82}"/>
              </a:ext>
            </a:extLst>
          </p:cNvPr>
          <p:cNvSpPr/>
          <p:nvPr/>
        </p:nvSpPr>
        <p:spPr>
          <a:xfrm>
            <a:off x="2465696" y="3537042"/>
            <a:ext cx="467544" cy="234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779254B-4422-46BC-845B-76472B7EF3AF}"/>
              </a:ext>
            </a:extLst>
          </p:cNvPr>
          <p:cNvSpPr/>
          <p:nvPr/>
        </p:nvSpPr>
        <p:spPr>
          <a:xfrm>
            <a:off x="1660045" y="3983661"/>
            <a:ext cx="498531" cy="234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9C6F3A1-4B56-42D8-990A-4CF13C9E8EC8}"/>
              </a:ext>
            </a:extLst>
          </p:cNvPr>
          <p:cNvSpPr/>
          <p:nvPr/>
        </p:nvSpPr>
        <p:spPr>
          <a:xfrm>
            <a:off x="2465696" y="3983661"/>
            <a:ext cx="467544" cy="234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81D550D-62F9-4244-A8F2-BFF899B3BF0B}"/>
              </a:ext>
            </a:extLst>
          </p:cNvPr>
          <p:cNvSpPr/>
          <p:nvPr/>
        </p:nvSpPr>
        <p:spPr>
          <a:xfrm>
            <a:off x="3226514" y="3537042"/>
            <a:ext cx="498531" cy="234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233</a:t>
            </a:r>
            <a:endParaRPr lang="zh-CN" altLang="en-US" sz="12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1109508-F134-4A30-BCE5-EAAFDDFE5CA0}"/>
              </a:ext>
            </a:extLst>
          </p:cNvPr>
          <p:cNvSpPr/>
          <p:nvPr/>
        </p:nvSpPr>
        <p:spPr>
          <a:xfrm>
            <a:off x="1660045" y="4426162"/>
            <a:ext cx="498531" cy="234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54415F2-DCBE-4BD6-813D-EF171FFC38C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352925" y="3216135"/>
            <a:ext cx="307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5138E5C-FA40-4AF1-8FCC-3FF9AB6A0355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352925" y="3658635"/>
            <a:ext cx="307120" cy="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276253E-F8CB-4EE0-93EA-92FB68C4556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352925" y="4101136"/>
            <a:ext cx="307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89E37F5-16D9-4F0F-9639-284129BD43DF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352925" y="4543637"/>
            <a:ext cx="30712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0C945EC-E73C-443F-AA36-7970D2919CC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2158576" y="3654517"/>
            <a:ext cx="307120" cy="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5FCC191-FEC2-452F-A5D2-BC97FA4871C2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158576" y="4101136"/>
            <a:ext cx="307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958A0F0-982E-4337-86ED-5FC3E6B2FFAB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2933240" y="3654517"/>
            <a:ext cx="293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872C63D-790E-4E71-AE54-0A1606A974E4}"/>
              </a:ext>
            </a:extLst>
          </p:cNvPr>
          <p:cNvSpPr txBox="1"/>
          <p:nvPr/>
        </p:nvSpPr>
        <p:spPr>
          <a:xfrm>
            <a:off x="4114113" y="2894829"/>
            <a:ext cx="4193297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vector&lt;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maxh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以下是插入集合的方式，查找也是类似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 =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计算哈希值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sz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[h].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sz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(x ==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从数组中找到了这一项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什么都不做退出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插入这个元素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8298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A6B65-795E-4460-9B69-AE02D4A4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 Hash </a:t>
            </a:r>
            <a:r>
              <a:rPr lang="zh-CN" altLang="en-US" dirty="0"/>
              <a:t>（多哈希）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56A0E6-A74B-46AF-86B1-640B29B9DF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另一种解决方式是将映射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调整为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高维</a:t>
                </a:r>
                <a:r>
                  <a:rPr lang="zh-CN" altLang="en-US" dirty="0">
                    <a:solidFill>
                      <a:srgbClr val="2E75B6"/>
                    </a:solidFill>
                  </a:rPr>
                  <a:t>，例如同时使用两个模数：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此时，只有当多个</a:t>
                </a:r>
                <a:r>
                  <a:rPr lang="en-US" altLang="zh-CN" dirty="0"/>
                  <a:t>Hash</a:t>
                </a:r>
                <a:r>
                  <a:rPr lang="zh-CN" altLang="en-US" dirty="0"/>
                  <a:t>函数值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同时相等</a:t>
                </a:r>
                <a:r>
                  <a:rPr lang="zh-CN" altLang="en-US" dirty="0"/>
                  <a:t>才会导致</a:t>
                </a:r>
                <a:r>
                  <a:rPr lang="en-US" altLang="zh-CN" dirty="0"/>
                  <a:t>Hash</a:t>
                </a:r>
                <a:r>
                  <a:rPr lang="zh-CN" altLang="en-US" dirty="0"/>
                  <a:t>冲突。</a:t>
                </a:r>
                <a:endParaRPr lang="en-US" altLang="zh-CN" dirty="0"/>
              </a:p>
              <a:p>
                <a:r>
                  <a:rPr lang="zh-CN" altLang="en-US" dirty="0"/>
                  <a:t>冲突概率大幅降低。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注意</a:t>
                </a:r>
                <a:r>
                  <a:rPr lang="en-US" altLang="zh-CN" dirty="0"/>
                  <a:t>Multi Hash</a:t>
                </a:r>
                <a:r>
                  <a:rPr lang="zh-CN" altLang="en-US" dirty="0"/>
                  <a:t>对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空间</a:t>
                </a:r>
                <a:r>
                  <a:rPr lang="zh-CN" altLang="en-US" dirty="0"/>
                  <a:t>的开销较大，因为需要使用二维数组。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56A0E6-A74B-46AF-86B1-640B29B9DF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955" r="-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4B591CB-21F8-44FF-84FC-1CD39F97C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239068"/>
              </p:ext>
            </p:extLst>
          </p:nvPr>
        </p:nvGraphicFramePr>
        <p:xfrm>
          <a:off x="1259329" y="2681028"/>
          <a:ext cx="2891546" cy="1422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78">
                  <a:extLst>
                    <a:ext uri="{9D8B030D-6E8A-4147-A177-3AD203B41FA5}">
                      <a16:colId xmlns:a16="http://schemas.microsoft.com/office/drawing/2014/main" val="3419463511"/>
                    </a:ext>
                  </a:extLst>
                </a:gridCol>
                <a:gridCol w="413078">
                  <a:extLst>
                    <a:ext uri="{9D8B030D-6E8A-4147-A177-3AD203B41FA5}">
                      <a16:colId xmlns:a16="http://schemas.microsoft.com/office/drawing/2014/main" val="1092770113"/>
                    </a:ext>
                  </a:extLst>
                </a:gridCol>
                <a:gridCol w="413078">
                  <a:extLst>
                    <a:ext uri="{9D8B030D-6E8A-4147-A177-3AD203B41FA5}">
                      <a16:colId xmlns:a16="http://schemas.microsoft.com/office/drawing/2014/main" val="799935014"/>
                    </a:ext>
                  </a:extLst>
                </a:gridCol>
                <a:gridCol w="413078">
                  <a:extLst>
                    <a:ext uri="{9D8B030D-6E8A-4147-A177-3AD203B41FA5}">
                      <a16:colId xmlns:a16="http://schemas.microsoft.com/office/drawing/2014/main" val="1104136372"/>
                    </a:ext>
                  </a:extLst>
                </a:gridCol>
                <a:gridCol w="413078">
                  <a:extLst>
                    <a:ext uri="{9D8B030D-6E8A-4147-A177-3AD203B41FA5}">
                      <a16:colId xmlns:a16="http://schemas.microsoft.com/office/drawing/2014/main" val="773981463"/>
                    </a:ext>
                  </a:extLst>
                </a:gridCol>
                <a:gridCol w="413078">
                  <a:extLst>
                    <a:ext uri="{9D8B030D-6E8A-4147-A177-3AD203B41FA5}">
                      <a16:colId xmlns:a16="http://schemas.microsoft.com/office/drawing/2014/main" val="2731318066"/>
                    </a:ext>
                  </a:extLst>
                </a:gridCol>
                <a:gridCol w="413078">
                  <a:extLst>
                    <a:ext uri="{9D8B030D-6E8A-4147-A177-3AD203B41FA5}">
                      <a16:colId xmlns:a16="http://schemas.microsoft.com/office/drawing/2014/main" val="2094168391"/>
                    </a:ext>
                  </a:extLst>
                </a:gridCol>
              </a:tblGrid>
              <a:tr h="235787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298394"/>
                  </a:ext>
                </a:extLst>
              </a:tr>
              <a:tr h="235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1145141919810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1919810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319422"/>
                  </a:ext>
                </a:extLst>
              </a:tr>
              <a:tr h="235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831779"/>
                  </a:ext>
                </a:extLst>
              </a:tr>
              <a:tr h="235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966482"/>
                  </a:ext>
                </a:extLst>
              </a:tr>
              <a:tr h="235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126403"/>
                  </a:ext>
                </a:extLst>
              </a:tr>
              <a:tr h="235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514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499425"/>
                  </a:ext>
                </a:extLst>
              </a:tr>
            </a:tbl>
          </a:graphicData>
        </a:graphic>
      </p:graphicFrame>
      <p:sp>
        <p:nvSpPr>
          <p:cNvPr id="6" name="左大括号 5">
            <a:extLst>
              <a:ext uri="{FF2B5EF4-FFF2-40B4-BE49-F238E27FC236}">
                <a16:creationId xmlns:a16="http://schemas.microsoft.com/office/drawing/2014/main" id="{4233C0AE-7C51-4666-98F8-1EDEC68A37F7}"/>
              </a:ext>
            </a:extLst>
          </p:cNvPr>
          <p:cNvSpPr/>
          <p:nvPr/>
        </p:nvSpPr>
        <p:spPr>
          <a:xfrm>
            <a:off x="1104977" y="2736278"/>
            <a:ext cx="94024" cy="13676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B17A3580-C683-47D3-AA9F-EEAFA426FB4F}"/>
              </a:ext>
            </a:extLst>
          </p:cNvPr>
          <p:cNvSpPr/>
          <p:nvPr/>
        </p:nvSpPr>
        <p:spPr>
          <a:xfrm rot="5400000">
            <a:off x="2670364" y="1135697"/>
            <a:ext cx="69472" cy="28915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AB8AEB-F338-4962-9567-AF4D3541ACBB}"/>
              </a:ext>
            </a:extLst>
          </p:cNvPr>
          <p:cNvSpPr txBox="1"/>
          <p:nvPr/>
        </p:nvSpPr>
        <p:spPr>
          <a:xfrm rot="5400000">
            <a:off x="598772" y="320372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 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E4F79A-47CD-4E02-9A53-5EB15F99B9B0}"/>
              </a:ext>
            </a:extLst>
          </p:cNvPr>
          <p:cNvSpPr txBox="1"/>
          <p:nvPr/>
        </p:nvSpPr>
        <p:spPr>
          <a:xfrm>
            <a:off x="2405178" y="216806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 </a:t>
            </a:r>
            <a:r>
              <a:rPr lang="en-US" altLang="zh-CN" dirty="0"/>
              <a:t>7</a:t>
            </a:r>
            <a:endParaRPr lang="zh-CN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A16FC35-B2D1-4008-A910-622DDCDE9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981224"/>
              </p:ext>
            </p:extLst>
          </p:nvPr>
        </p:nvGraphicFramePr>
        <p:xfrm>
          <a:off x="4479584" y="2780696"/>
          <a:ext cx="3602036" cy="1182402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34987">
                  <a:extLst>
                    <a:ext uri="{9D8B030D-6E8A-4147-A177-3AD203B41FA5}">
                      <a16:colId xmlns:a16="http://schemas.microsoft.com/office/drawing/2014/main" val="4143034290"/>
                    </a:ext>
                  </a:extLst>
                </a:gridCol>
                <a:gridCol w="421481">
                  <a:extLst>
                    <a:ext uri="{9D8B030D-6E8A-4147-A177-3AD203B41FA5}">
                      <a16:colId xmlns:a16="http://schemas.microsoft.com/office/drawing/2014/main" val="3018965926"/>
                    </a:ext>
                  </a:extLst>
                </a:gridCol>
                <a:gridCol w="478234">
                  <a:extLst>
                    <a:ext uri="{9D8B030D-6E8A-4147-A177-3AD203B41FA5}">
                      <a16:colId xmlns:a16="http://schemas.microsoft.com/office/drawing/2014/main" val="438379523"/>
                    </a:ext>
                  </a:extLst>
                </a:gridCol>
                <a:gridCol w="478234">
                  <a:extLst>
                    <a:ext uri="{9D8B030D-6E8A-4147-A177-3AD203B41FA5}">
                      <a16:colId xmlns:a16="http://schemas.microsoft.com/office/drawing/2014/main" val="2000815462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374212413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1649931043"/>
                    </a:ext>
                  </a:extLst>
                </a:gridCol>
              </a:tblGrid>
              <a:tr h="4703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原数</a:t>
                      </a:r>
                    </a:p>
                  </a:txBody>
                  <a:tcPr marL="76950" marR="76950" marT="38475" marB="38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marL="76950" marR="76950" marT="38475" marB="38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14</a:t>
                      </a:r>
                      <a:endParaRPr lang="zh-CN" altLang="en-US" sz="1400" dirty="0"/>
                    </a:p>
                  </a:txBody>
                  <a:tcPr marL="76950" marR="76950" marT="38475" marB="38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514</a:t>
                      </a:r>
                      <a:endParaRPr lang="zh-CN" altLang="en-US" sz="1400" dirty="0"/>
                    </a:p>
                  </a:txBody>
                  <a:tcPr marL="76950" marR="76950" marT="38475" marB="38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1919810</a:t>
                      </a:r>
                      <a:endParaRPr lang="zh-CN" altLang="en-US" sz="1400" dirty="0"/>
                    </a:p>
                  </a:txBody>
                  <a:tcPr marL="76950" marR="76950" marT="38475" marB="38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114514</a:t>
                      </a:r>
                      <a:br>
                        <a:rPr lang="en-US" altLang="zh-CN" sz="1100" dirty="0"/>
                      </a:br>
                      <a:r>
                        <a:rPr lang="en-US" altLang="zh-CN" sz="1100" dirty="0"/>
                        <a:t>1919810</a:t>
                      </a:r>
                      <a:endParaRPr lang="zh-CN" altLang="en-US" sz="1400" dirty="0"/>
                    </a:p>
                  </a:txBody>
                  <a:tcPr marL="76950" marR="76950" marT="38475" marB="38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171159"/>
                  </a:ext>
                </a:extLst>
              </a:tr>
              <a:tr h="3560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模 </a:t>
                      </a:r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 marL="76950" marR="76950" marT="38475" marB="38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marL="76950" marR="76950" marT="38475" marB="38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 marL="76950" marR="76950" marT="38475" marB="38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 marL="76950" marR="76950" marT="38475" marB="38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76950" marR="76950" marT="38475" marB="38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76950" marR="76950" marT="38475" marB="38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307946"/>
                  </a:ext>
                </a:extLst>
              </a:tr>
              <a:tr h="3560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模 </a:t>
                      </a:r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 marL="76950" marR="76950" marT="38475" marB="38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marL="76950" marR="76950" marT="38475" marB="38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76950" marR="76950" marT="38475" marB="38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 marL="76950" marR="76950" marT="38475" marB="38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 marL="76950" marR="76950" marT="38475" marB="38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76950" marR="76950" marT="38475" marB="38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908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219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5EF20-76E5-44FA-8A13-9CF10A42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字符串哈希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B5305-D0E8-4A1E-83C5-3878E044E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19" y="1717292"/>
            <a:ext cx="7889531" cy="4670600"/>
          </a:xfrm>
        </p:spPr>
        <p:txBody>
          <a:bodyPr/>
          <a:lstStyle/>
          <a:p>
            <a:r>
              <a:rPr lang="zh-CN" altLang="en-US" dirty="0"/>
              <a:t>该如何将字符串变成为整数编号呢？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回顾：</a:t>
            </a:r>
            <a:r>
              <a:rPr lang="zh-CN" altLang="en-US" dirty="0"/>
              <a:t>字符在计算机中是以</a:t>
            </a:r>
            <a:r>
              <a:rPr lang="en-US" altLang="zh-CN" dirty="0">
                <a:solidFill>
                  <a:srgbClr val="ED7D31"/>
                </a:solidFill>
              </a:rPr>
              <a:t>ASCII</a:t>
            </a:r>
            <a:r>
              <a:rPr lang="zh-CN" altLang="en-US" dirty="0">
                <a:solidFill>
                  <a:srgbClr val="ED7D31"/>
                </a:solidFill>
              </a:rPr>
              <a:t>码</a:t>
            </a: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位整数）的形式存储的。</a:t>
            </a:r>
            <a:endParaRPr lang="en-US" altLang="zh-CN" dirty="0"/>
          </a:p>
          <a:p>
            <a:r>
              <a:rPr lang="zh-CN" altLang="en-US" dirty="0"/>
              <a:t>所以可进行</a:t>
            </a:r>
            <a:r>
              <a:rPr lang="zh-CN" altLang="en-US" dirty="0">
                <a:solidFill>
                  <a:srgbClr val="ED7D31"/>
                </a:solidFill>
              </a:rPr>
              <a:t>整数运算</a:t>
            </a:r>
            <a:r>
              <a:rPr lang="zh-CN" altLang="en-US" dirty="0"/>
              <a:t>，把字符串视作超长的</a:t>
            </a:r>
            <a:r>
              <a:rPr lang="en-US" altLang="zh-CN" dirty="0">
                <a:solidFill>
                  <a:srgbClr val="ED7D31"/>
                </a:solidFill>
              </a:rPr>
              <a:t>256</a:t>
            </a:r>
            <a:r>
              <a:rPr lang="zh-CN" altLang="en-US" dirty="0">
                <a:solidFill>
                  <a:srgbClr val="ED7D31"/>
                </a:solidFill>
              </a:rPr>
              <a:t>进制高精度</a:t>
            </a:r>
            <a:r>
              <a:rPr lang="zh-CN" altLang="en-US" dirty="0"/>
              <a:t>整数。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由于取模运算具有关于乘法的</a:t>
            </a:r>
            <a:r>
              <a:rPr lang="zh-CN" altLang="en-US" dirty="0">
                <a:solidFill>
                  <a:srgbClr val="ED7D31"/>
                </a:solidFill>
              </a:rPr>
              <a:t>结合律</a:t>
            </a:r>
            <a:r>
              <a:rPr lang="zh-CN" altLang="en-US" dirty="0"/>
              <a:t>和关于加法的</a:t>
            </a:r>
            <a:r>
              <a:rPr lang="zh-CN" altLang="en-US" dirty="0">
                <a:solidFill>
                  <a:srgbClr val="ED7D31"/>
                </a:solidFill>
              </a:rPr>
              <a:t>分配率</a:t>
            </a:r>
            <a:r>
              <a:rPr lang="zh-CN" altLang="en-US" dirty="0"/>
              <a:t>，可以构造出最简单的</a:t>
            </a:r>
            <a:r>
              <a:rPr lang="en-US" altLang="zh-CN" dirty="0"/>
              <a:t>Hash</a:t>
            </a:r>
            <a:r>
              <a:rPr lang="zh-CN" altLang="en-US" dirty="0"/>
              <a:t>函数：将字符串视作</a:t>
            </a:r>
            <a:r>
              <a:rPr lang="zh-CN" altLang="en-US" dirty="0">
                <a:solidFill>
                  <a:srgbClr val="ED7D31"/>
                </a:solidFill>
              </a:rPr>
              <a:t>整数取模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请同学回忆一下十六进制转十进制。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E4F010-6AC9-4DEC-895A-BAAC8A2561B4}"/>
              </a:ext>
            </a:extLst>
          </p:cNvPr>
          <p:cNvSpPr txBox="1"/>
          <p:nvPr/>
        </p:nvSpPr>
        <p:spPr>
          <a:xfrm>
            <a:off x="1953725" y="4603826"/>
            <a:ext cx="5233716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 s;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......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hash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endParaRPr lang="en-US" altLang="zh-CN" sz="14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进制下模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mod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的值作为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值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hash = ((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)hash * base +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 % mod;</a:t>
            </a:r>
          </a:p>
        </p:txBody>
      </p:sp>
      <p:graphicFrame>
        <p:nvGraphicFramePr>
          <p:cNvPr id="5" name="表格 9">
            <a:extLst>
              <a:ext uri="{FF2B5EF4-FFF2-40B4-BE49-F238E27FC236}">
                <a16:creationId xmlns:a16="http://schemas.microsoft.com/office/drawing/2014/main" id="{455CFB78-19E0-4EAE-AA4A-5DA5B0860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000540"/>
              </p:ext>
            </p:extLst>
          </p:nvPr>
        </p:nvGraphicFramePr>
        <p:xfrm>
          <a:off x="1490831" y="3047161"/>
          <a:ext cx="6159504" cy="62415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69938">
                  <a:extLst>
                    <a:ext uri="{9D8B030D-6E8A-4147-A177-3AD203B41FA5}">
                      <a16:colId xmlns:a16="http://schemas.microsoft.com/office/drawing/2014/main" val="3018965926"/>
                    </a:ext>
                  </a:extLst>
                </a:gridCol>
                <a:gridCol w="769938">
                  <a:extLst>
                    <a:ext uri="{9D8B030D-6E8A-4147-A177-3AD203B41FA5}">
                      <a16:colId xmlns:a16="http://schemas.microsoft.com/office/drawing/2014/main" val="977552386"/>
                    </a:ext>
                  </a:extLst>
                </a:gridCol>
                <a:gridCol w="769938">
                  <a:extLst>
                    <a:ext uri="{9D8B030D-6E8A-4147-A177-3AD203B41FA5}">
                      <a16:colId xmlns:a16="http://schemas.microsoft.com/office/drawing/2014/main" val="438379523"/>
                    </a:ext>
                  </a:extLst>
                </a:gridCol>
                <a:gridCol w="769938">
                  <a:extLst>
                    <a:ext uri="{9D8B030D-6E8A-4147-A177-3AD203B41FA5}">
                      <a16:colId xmlns:a16="http://schemas.microsoft.com/office/drawing/2014/main" val="2000815462"/>
                    </a:ext>
                  </a:extLst>
                </a:gridCol>
                <a:gridCol w="769938">
                  <a:extLst>
                    <a:ext uri="{9D8B030D-6E8A-4147-A177-3AD203B41FA5}">
                      <a16:colId xmlns:a16="http://schemas.microsoft.com/office/drawing/2014/main" val="3742124137"/>
                    </a:ext>
                  </a:extLst>
                </a:gridCol>
                <a:gridCol w="769938">
                  <a:extLst>
                    <a:ext uri="{9D8B030D-6E8A-4147-A177-3AD203B41FA5}">
                      <a16:colId xmlns:a16="http://schemas.microsoft.com/office/drawing/2014/main" val="1649931043"/>
                    </a:ext>
                  </a:extLst>
                </a:gridCol>
                <a:gridCol w="769938">
                  <a:extLst>
                    <a:ext uri="{9D8B030D-6E8A-4147-A177-3AD203B41FA5}">
                      <a16:colId xmlns:a16="http://schemas.microsoft.com/office/drawing/2014/main" val="4231728851"/>
                    </a:ext>
                  </a:extLst>
                </a:gridCol>
                <a:gridCol w="769938">
                  <a:extLst>
                    <a:ext uri="{9D8B030D-6E8A-4147-A177-3AD203B41FA5}">
                      <a16:colId xmlns:a16="http://schemas.microsoft.com/office/drawing/2014/main" val="3275117143"/>
                    </a:ext>
                  </a:extLst>
                </a:gridCol>
              </a:tblGrid>
              <a:tr h="312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字符</a:t>
                      </a:r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L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u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o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g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u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!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171159"/>
                  </a:ext>
                </a:extLst>
              </a:tr>
              <a:tr h="312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ASCII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76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117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111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103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117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52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33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307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75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13C42-AF42-41FB-98F8-824A2CCA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字符串哈希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7E622-6860-4E36-A95E-7BFC316B5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19" y="1717291"/>
            <a:ext cx="7889531" cy="4738511"/>
          </a:xfrm>
        </p:spPr>
        <p:txBody>
          <a:bodyPr/>
          <a:lstStyle/>
          <a:p>
            <a:r>
              <a:rPr lang="zh-CN" altLang="en-US" dirty="0"/>
              <a:t>计算哈希函数的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base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>
                <a:solidFill>
                  <a:schemeClr val="accent2"/>
                </a:solidFill>
              </a:rPr>
              <a:t>mod</a:t>
            </a:r>
            <a:r>
              <a:rPr lang="en-US" altLang="zh-CN" dirty="0"/>
              <a:t> </a:t>
            </a:r>
            <a:r>
              <a:rPr lang="zh-CN" altLang="en-US" dirty="0"/>
              <a:t>根据经验选取。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base </a:t>
            </a:r>
            <a:r>
              <a:rPr lang="zh-CN" altLang="en-US" dirty="0"/>
              <a:t>应当选择</a:t>
            </a:r>
            <a:r>
              <a:rPr lang="zh-CN" altLang="en-US" dirty="0">
                <a:solidFill>
                  <a:srgbClr val="ED7D31"/>
                </a:solidFill>
              </a:rPr>
              <a:t>不小于字符集数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ED7D31"/>
                </a:solidFill>
              </a:rPr>
              <a:t>质数</a:t>
            </a:r>
            <a:r>
              <a:rPr lang="zh-CN" altLang="en-US" dirty="0">
                <a:solidFill>
                  <a:srgbClr val="2E75B6"/>
                </a:solidFill>
              </a:rPr>
              <a:t>。例如，</a:t>
            </a:r>
            <a:r>
              <a:rPr lang="en-US" altLang="zh-CN" dirty="0"/>
              <a:t>a-z </a:t>
            </a:r>
            <a:r>
              <a:rPr lang="zh-CN" altLang="en-US" dirty="0"/>
              <a:t>字符串为 </a:t>
            </a:r>
            <a:r>
              <a:rPr lang="en-US" altLang="zh-CN" dirty="0"/>
              <a:t>26</a:t>
            </a:r>
            <a:r>
              <a:rPr lang="zh-CN" altLang="en-US" dirty="0"/>
              <a:t>，任意 </a:t>
            </a:r>
            <a:r>
              <a:rPr lang="en-US" altLang="zh-CN" dirty="0"/>
              <a:t>ASCII </a:t>
            </a:r>
            <a:r>
              <a:rPr lang="zh-CN" altLang="en-US" dirty="0"/>
              <a:t>字符串为 </a:t>
            </a:r>
            <a:r>
              <a:rPr lang="en-US" altLang="zh-CN" dirty="0"/>
              <a:t>256</a:t>
            </a:r>
            <a:r>
              <a:rPr lang="zh-CN" altLang="en-US" dirty="0"/>
              <a:t>。</a:t>
            </a:r>
            <a:endParaRPr lang="en-US" altLang="zh-CN" dirty="0">
              <a:solidFill>
                <a:srgbClr val="2E75B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而 </a:t>
            </a:r>
            <a:r>
              <a:rPr lang="en-US" altLang="zh-CN" dirty="0"/>
              <a:t>mod </a:t>
            </a:r>
            <a:r>
              <a:rPr lang="zh-CN" altLang="en-US" dirty="0"/>
              <a:t>应该选取允许范围内</a:t>
            </a:r>
            <a:r>
              <a:rPr lang="zh-CN" altLang="en-US" dirty="0">
                <a:solidFill>
                  <a:srgbClr val="ED7D31"/>
                </a:solidFill>
              </a:rPr>
              <a:t>尽可能大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ED7D31"/>
                </a:solidFill>
              </a:rPr>
              <a:t>质数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这里取 </a:t>
            </a:r>
            <a:r>
              <a:rPr lang="en-US" altLang="zh-CN" dirty="0">
                <a:solidFill>
                  <a:schemeClr val="accent2"/>
                </a:solidFill>
              </a:rPr>
              <a:t>base=261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chemeClr val="accent2"/>
                </a:solidFill>
              </a:rPr>
              <a:t>mod=23333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F817A2-2811-4C5F-BB38-3D2896CD5EFB}"/>
              </a:ext>
            </a:extLst>
          </p:cNvPr>
          <p:cNvSpPr txBox="1"/>
          <p:nvPr/>
        </p:nvSpPr>
        <p:spPr>
          <a:xfrm>
            <a:off x="3772641" y="3323599"/>
            <a:ext cx="4770210" cy="249299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12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1ll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base +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 % mod; 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计算出字符串的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值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linker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遍历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值为该字符串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值的链表，检查字符串是否存在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linker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如果找到同样的字符串，这个字符串不计答案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linker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否则计入答案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3FA4FC-7BD8-47C8-974D-32EEE9FE0B15}"/>
              </a:ext>
            </a:extLst>
          </p:cNvPr>
          <p:cNvSpPr txBox="1"/>
          <p:nvPr/>
        </p:nvSpPr>
        <p:spPr>
          <a:xfrm>
            <a:off x="707371" y="3323599"/>
            <a:ext cx="2906881" cy="249299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vector &lt;string&gt;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linker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[mod +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9421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STL</a:t>
            </a:r>
            <a:r>
              <a:rPr lang="zh-CN" altLang="en-US" sz="4400" dirty="0"/>
              <a:t>中的集合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791E7-6790-41E7-80CD-AB6EB5822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第三个问题：“某个元素在偏序关系上的后继（或前驱）是什么？”</a:t>
            </a:r>
            <a:endParaRPr lang="en-US" altLang="zh-CN" dirty="0"/>
          </a:p>
          <a:p>
            <a:r>
              <a:rPr lang="zh-CN" altLang="en-US" dirty="0"/>
              <a:t>以及，可以使用 </a:t>
            </a:r>
            <a:r>
              <a:rPr lang="en-US" altLang="zh-CN" dirty="0" err="1"/>
              <a:t>STL</a:t>
            </a:r>
            <a:r>
              <a:rPr lang="en-US" altLang="zh-CN" dirty="0"/>
              <a:t> </a:t>
            </a:r>
            <a:r>
              <a:rPr lang="zh-CN" altLang="en-US" dirty="0"/>
              <a:t>简化编程的过程吗？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F2D936-FFCC-45E4-83D6-BF0C5243657D}"/>
              </a:ext>
            </a:extLst>
          </p:cNvPr>
          <p:cNvSpPr txBox="1"/>
          <p:nvPr/>
        </p:nvSpPr>
        <p:spPr>
          <a:xfrm>
            <a:off x="803919" y="5263504"/>
            <a:ext cx="195598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请翻至课本 </a:t>
            </a:r>
            <a:r>
              <a:rPr lang="en-US" altLang="zh-CN" dirty="0" err="1">
                <a:solidFill>
                  <a:schemeClr val="accent2"/>
                </a:solidFill>
              </a:rPr>
              <a:t>P246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8622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54DC5-011A-4D76-9DC1-B890111B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中的集合与映射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B5D36-295D-4629-8881-3A5E17FB4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19" y="1717292"/>
            <a:ext cx="7889531" cy="4912108"/>
          </a:xfrm>
        </p:spPr>
        <p:txBody>
          <a:bodyPr>
            <a:normAutofit/>
          </a:bodyPr>
          <a:lstStyle/>
          <a:p>
            <a:r>
              <a:rPr lang="zh-CN" altLang="en-US" dirty="0"/>
              <a:t>之前已经提到过，</a:t>
            </a:r>
            <a:r>
              <a:rPr lang="en-US" altLang="zh-CN" dirty="0"/>
              <a:t>STL</a:t>
            </a:r>
            <a:r>
              <a:rPr lang="zh-CN" altLang="en-US" dirty="0"/>
              <a:t>中也有集合的实现，分为无序集和偏序集。</a:t>
            </a:r>
            <a:endParaRPr lang="en-US" altLang="zh-CN" dirty="0"/>
          </a:p>
          <a:p>
            <a:r>
              <a:rPr lang="zh-CN" altLang="en-US" dirty="0"/>
              <a:t>其中分为 </a:t>
            </a:r>
            <a:r>
              <a:rPr lang="zh-CN" altLang="en-US" dirty="0">
                <a:solidFill>
                  <a:srgbClr val="ED7D31"/>
                </a:solidFill>
              </a:rPr>
              <a:t>集合</a:t>
            </a:r>
            <a:r>
              <a:rPr lang="en-US" altLang="zh-CN" dirty="0">
                <a:solidFill>
                  <a:srgbClr val="ED7D31"/>
                </a:solidFill>
              </a:rPr>
              <a:t>(set) </a:t>
            </a:r>
            <a:r>
              <a:rPr lang="zh-CN" altLang="en-US" dirty="0"/>
              <a:t>和 </a:t>
            </a:r>
            <a:r>
              <a:rPr lang="zh-CN" altLang="en-US" dirty="0">
                <a:solidFill>
                  <a:srgbClr val="ED7D31"/>
                </a:solidFill>
              </a:rPr>
              <a:t>映射</a:t>
            </a:r>
            <a:r>
              <a:rPr lang="en-US" altLang="zh-CN" dirty="0">
                <a:solidFill>
                  <a:srgbClr val="ED7D31"/>
                </a:solidFill>
              </a:rPr>
              <a:t>(map)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集合：</a:t>
            </a:r>
            <a:r>
              <a:rPr lang="en-US" altLang="zh-CN" dirty="0"/>
              <a:t>			</a:t>
            </a:r>
            <a:r>
              <a:rPr lang="zh-CN" altLang="en-US" dirty="0"/>
              <a:t>映射：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ED7D31"/>
                </a:solidFill>
              </a:rPr>
              <a:t>无序集</a:t>
            </a:r>
            <a:r>
              <a:rPr lang="zh-CN" altLang="en-US" dirty="0"/>
              <a:t>在 </a:t>
            </a:r>
            <a:r>
              <a:rPr lang="en-US" altLang="zh-CN" dirty="0" err="1"/>
              <a:t>STL</a:t>
            </a:r>
            <a:r>
              <a:rPr lang="en-US" altLang="zh-CN" dirty="0"/>
              <a:t> </a:t>
            </a:r>
            <a:r>
              <a:rPr lang="zh-CN" altLang="en-US" dirty="0"/>
              <a:t>中是 </a:t>
            </a:r>
            <a:r>
              <a:rPr lang="en-US" altLang="zh-CN" dirty="0" err="1">
                <a:solidFill>
                  <a:srgbClr val="ED7D31"/>
                </a:solidFill>
              </a:rPr>
              <a:t>unordered_set</a:t>
            </a:r>
            <a:r>
              <a:rPr lang="en-US" altLang="zh-CN" dirty="0">
                <a:solidFill>
                  <a:srgbClr val="ED7D31"/>
                </a:solidFill>
              </a:rPr>
              <a:t> </a:t>
            </a:r>
            <a:r>
              <a:rPr lang="zh-CN" altLang="en-US" dirty="0"/>
              <a:t>和 </a:t>
            </a:r>
            <a:r>
              <a:rPr lang="en-US" altLang="zh-CN" dirty="0" err="1">
                <a:solidFill>
                  <a:srgbClr val="ED7D31"/>
                </a:solidFill>
              </a:rPr>
              <a:t>unordered_map</a:t>
            </a:r>
            <a:r>
              <a:rPr lang="zh-CN" altLang="en-US" dirty="0"/>
              <a:t>。</a:t>
            </a:r>
            <a:br>
              <a:rPr lang="en-US" altLang="zh-CN" dirty="0"/>
            </a:br>
            <a:r>
              <a:rPr lang="zh-CN" altLang="en-US" dirty="0"/>
              <a:t>其本质为 </a:t>
            </a:r>
            <a:r>
              <a:rPr lang="en-US" altLang="zh-CN" dirty="0">
                <a:solidFill>
                  <a:srgbClr val="ED7D31"/>
                </a:solidFill>
              </a:rPr>
              <a:t>Hash</a:t>
            </a:r>
            <a:r>
              <a:rPr lang="zh-CN" altLang="en-US" dirty="0">
                <a:solidFill>
                  <a:srgbClr val="ED7D31"/>
                </a:solidFill>
              </a:rPr>
              <a:t>表</a:t>
            </a:r>
            <a:r>
              <a:rPr lang="zh-CN" altLang="en-US" dirty="0"/>
              <a:t>，因此增删改查均为 </a:t>
            </a:r>
            <a:r>
              <a:rPr lang="en-US" altLang="zh-CN" dirty="0">
                <a:solidFill>
                  <a:schemeClr val="accent2"/>
                </a:solidFill>
              </a:rPr>
              <a:t>O(1)</a:t>
            </a:r>
            <a:r>
              <a:rPr lang="zh-CN" altLang="en-US" dirty="0"/>
              <a:t>。</a:t>
            </a:r>
            <a:br>
              <a:rPr lang="en-US" altLang="zh-CN" dirty="0"/>
            </a:br>
            <a:r>
              <a:rPr lang="zh-CN" altLang="en-US" dirty="0"/>
              <a:t>对于复杂数据类型，需要手动实现 </a:t>
            </a:r>
            <a:r>
              <a:rPr lang="en-US" altLang="zh-CN" dirty="0">
                <a:solidFill>
                  <a:srgbClr val="ED7D31"/>
                </a:solidFill>
              </a:rPr>
              <a:t>Hash</a:t>
            </a:r>
            <a:r>
              <a:rPr lang="zh-CN" altLang="en-US" dirty="0">
                <a:solidFill>
                  <a:srgbClr val="ED7D31"/>
                </a:solidFill>
              </a:rPr>
              <a:t>函数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ED7D31"/>
                </a:solidFill>
              </a:rPr>
              <a:t>偏序集</a:t>
            </a:r>
            <a:r>
              <a:rPr lang="zh-CN" altLang="en-US" dirty="0"/>
              <a:t>在 </a:t>
            </a:r>
            <a:r>
              <a:rPr lang="en-US" altLang="zh-CN" dirty="0" err="1"/>
              <a:t>STL</a:t>
            </a:r>
            <a:r>
              <a:rPr lang="en-US" altLang="zh-CN" dirty="0"/>
              <a:t> </a:t>
            </a:r>
            <a:r>
              <a:rPr lang="zh-CN" altLang="en-US" dirty="0"/>
              <a:t>中是 </a:t>
            </a:r>
            <a:r>
              <a:rPr lang="en-US" altLang="zh-CN" dirty="0">
                <a:solidFill>
                  <a:srgbClr val="ED7D31"/>
                </a:solidFill>
              </a:rPr>
              <a:t>set </a:t>
            </a:r>
            <a:r>
              <a:rPr lang="zh-CN" altLang="en-US" dirty="0"/>
              <a:t>和 </a:t>
            </a:r>
            <a:r>
              <a:rPr lang="en-US" altLang="zh-CN" dirty="0">
                <a:solidFill>
                  <a:srgbClr val="ED7D31"/>
                </a:solidFill>
              </a:rPr>
              <a:t>map</a:t>
            </a:r>
            <a:r>
              <a:rPr lang="zh-CN" altLang="en-US" dirty="0"/>
              <a:t>。</a:t>
            </a:r>
            <a:br>
              <a:rPr lang="en-US" altLang="zh-CN" dirty="0"/>
            </a:br>
            <a:r>
              <a:rPr lang="zh-CN" altLang="en-US" dirty="0"/>
              <a:t>本质为</a:t>
            </a:r>
            <a:r>
              <a:rPr lang="zh-CN" altLang="en-US" dirty="0">
                <a:solidFill>
                  <a:srgbClr val="ED7D31"/>
                </a:solidFill>
              </a:rPr>
              <a:t>排序树</a:t>
            </a:r>
            <a:r>
              <a:rPr lang="zh-CN" altLang="en-US" dirty="0"/>
              <a:t>（将来介绍），增删改查均为 </a:t>
            </a:r>
            <a:r>
              <a:rPr lang="en-US" altLang="zh-CN" dirty="0">
                <a:solidFill>
                  <a:schemeClr val="accent2"/>
                </a:solidFill>
              </a:rPr>
              <a:t>O(</a:t>
            </a:r>
            <a:r>
              <a:rPr lang="en-US" altLang="zh-CN" dirty="0" err="1">
                <a:solidFill>
                  <a:schemeClr val="accent2"/>
                </a:solidFill>
              </a:rPr>
              <a:t>logn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r>
              <a:rPr lang="zh-CN" altLang="en-US" dirty="0"/>
              <a:t>。</a:t>
            </a:r>
            <a:br>
              <a:rPr lang="en-US" altLang="zh-CN" dirty="0"/>
            </a:br>
            <a:r>
              <a:rPr lang="zh-CN" altLang="en-US" dirty="0"/>
              <a:t>对于复杂数据类型，需要手动实现</a:t>
            </a:r>
            <a:r>
              <a:rPr lang="zh-CN" altLang="en-US" dirty="0">
                <a:solidFill>
                  <a:srgbClr val="ED7D31"/>
                </a:solidFill>
              </a:rPr>
              <a:t>偏序关系</a:t>
            </a:r>
            <a:r>
              <a:rPr lang="zh-CN" altLang="en-US" dirty="0"/>
              <a:t>，即＜运算符。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4B367C6-8497-423C-8025-974B5DE7BCE7}"/>
              </a:ext>
            </a:extLst>
          </p:cNvPr>
          <p:cNvSpPr/>
          <p:nvPr/>
        </p:nvSpPr>
        <p:spPr>
          <a:xfrm>
            <a:off x="2385690" y="2807784"/>
            <a:ext cx="996902" cy="1242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小</a:t>
            </a:r>
            <a:r>
              <a:rPr lang="en-US" altLang="zh-CN" sz="1600" dirty="0"/>
              <a:t>A</a:t>
            </a:r>
          </a:p>
          <a:p>
            <a:pPr algn="ctr"/>
            <a:r>
              <a:rPr lang="zh-CN" altLang="en-US" sz="1600" dirty="0"/>
              <a:t>八尾勇</a:t>
            </a:r>
            <a:endParaRPr lang="en-US" altLang="zh-CN" sz="1600" dirty="0"/>
          </a:p>
          <a:p>
            <a:pPr algn="ctr"/>
            <a:r>
              <a:rPr lang="zh-CN" altLang="en-US" sz="1600" dirty="0"/>
              <a:t>正妹 </a:t>
            </a:r>
            <a:endParaRPr lang="en-US" altLang="zh-CN" sz="1600" dirty="0"/>
          </a:p>
          <a:p>
            <a:pPr algn="ctr"/>
            <a:r>
              <a:rPr lang="en-US" altLang="zh-CN" sz="1600" dirty="0" err="1"/>
              <a:t>Uim</a:t>
            </a:r>
            <a:r>
              <a:rPr lang="en-US" altLang="zh-CN" sz="1600" dirty="0"/>
              <a:t>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0115BD-ACD1-449A-85A0-F6A5467DC523}"/>
              </a:ext>
            </a:extLst>
          </p:cNvPr>
          <p:cNvSpPr/>
          <p:nvPr/>
        </p:nvSpPr>
        <p:spPr>
          <a:xfrm>
            <a:off x="6611080" y="2807783"/>
            <a:ext cx="799422" cy="1242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100</a:t>
            </a:r>
            <a:r>
              <a:rPr lang="zh-CN" altLang="en-US" sz="1600" dirty="0"/>
              <a:t>分</a:t>
            </a:r>
            <a:endParaRPr lang="en-US" altLang="zh-CN" sz="1600" dirty="0"/>
          </a:p>
          <a:p>
            <a:pPr algn="ctr"/>
            <a:r>
              <a:rPr lang="en-US" altLang="zh-CN" sz="1600" dirty="0"/>
              <a:t>98</a:t>
            </a:r>
            <a:r>
              <a:rPr lang="zh-CN" altLang="en-US" sz="1600" dirty="0"/>
              <a:t>分</a:t>
            </a:r>
            <a:endParaRPr lang="en-US" altLang="zh-CN" sz="1600" dirty="0"/>
          </a:p>
          <a:p>
            <a:pPr algn="ctr"/>
            <a:r>
              <a:rPr lang="en-US" altLang="zh-CN" sz="1600" dirty="0"/>
              <a:t>92</a:t>
            </a:r>
            <a:r>
              <a:rPr lang="zh-CN" altLang="en-US" sz="1600" dirty="0"/>
              <a:t>分</a:t>
            </a:r>
            <a:endParaRPr lang="en-US" altLang="zh-CN" sz="1600" dirty="0"/>
          </a:p>
          <a:p>
            <a:pPr algn="ctr"/>
            <a:r>
              <a:rPr lang="en-US" altLang="zh-CN" sz="1600" dirty="0"/>
              <a:t>59</a:t>
            </a:r>
            <a:r>
              <a:rPr lang="zh-CN" altLang="en-US" sz="1600" dirty="0"/>
              <a:t>分</a:t>
            </a:r>
            <a:endParaRPr lang="en-US" altLang="zh-CN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3086F8-B608-43FA-9BF0-805627D9005B}"/>
              </a:ext>
            </a:extLst>
          </p:cNvPr>
          <p:cNvSpPr/>
          <p:nvPr/>
        </p:nvSpPr>
        <p:spPr>
          <a:xfrm>
            <a:off x="5057109" y="2807783"/>
            <a:ext cx="938056" cy="1242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小</a:t>
            </a:r>
            <a:r>
              <a:rPr lang="en-US" altLang="zh-CN" sz="1600" dirty="0"/>
              <a:t>A</a:t>
            </a:r>
          </a:p>
          <a:p>
            <a:pPr algn="ctr"/>
            <a:r>
              <a:rPr lang="zh-CN" altLang="en-US" sz="1600" dirty="0"/>
              <a:t>八尾勇</a:t>
            </a:r>
            <a:endParaRPr lang="en-US" altLang="zh-CN" sz="1600" dirty="0"/>
          </a:p>
          <a:p>
            <a:pPr algn="ctr"/>
            <a:r>
              <a:rPr lang="zh-CN" altLang="en-US" sz="1600" dirty="0"/>
              <a:t>正妹 </a:t>
            </a:r>
            <a:endParaRPr lang="en-US" altLang="zh-CN" sz="1600" dirty="0"/>
          </a:p>
          <a:p>
            <a:pPr algn="ctr"/>
            <a:r>
              <a:rPr lang="en-US" altLang="zh-CN" sz="1600" dirty="0" err="1"/>
              <a:t>Uim</a:t>
            </a:r>
            <a:r>
              <a:rPr lang="en-US" altLang="zh-CN" sz="1600" dirty="0"/>
              <a:t> 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F48322F-8730-4C31-AA7A-433FB6B1DFE8}"/>
              </a:ext>
            </a:extLst>
          </p:cNvPr>
          <p:cNvCxnSpPr>
            <a:cxnSpLocks/>
          </p:cNvCxnSpPr>
          <p:nvPr/>
        </p:nvCxnSpPr>
        <p:spPr>
          <a:xfrm>
            <a:off x="6158681" y="3037380"/>
            <a:ext cx="307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993BA03-52C2-47BD-A34B-2C6DFAEFB4DE}"/>
              </a:ext>
            </a:extLst>
          </p:cNvPr>
          <p:cNvCxnSpPr>
            <a:cxnSpLocks/>
          </p:cNvCxnSpPr>
          <p:nvPr/>
        </p:nvCxnSpPr>
        <p:spPr>
          <a:xfrm>
            <a:off x="6158681" y="3306276"/>
            <a:ext cx="307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ABF6359-3458-48C1-937E-7A5D9F8B63D3}"/>
              </a:ext>
            </a:extLst>
          </p:cNvPr>
          <p:cNvCxnSpPr>
            <a:cxnSpLocks/>
          </p:cNvCxnSpPr>
          <p:nvPr/>
        </p:nvCxnSpPr>
        <p:spPr>
          <a:xfrm>
            <a:off x="6158681" y="3575172"/>
            <a:ext cx="307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EABA6C0-59C2-4B33-9299-D7FECBC585AC}"/>
              </a:ext>
            </a:extLst>
          </p:cNvPr>
          <p:cNvCxnSpPr>
            <a:cxnSpLocks/>
          </p:cNvCxnSpPr>
          <p:nvPr/>
        </p:nvCxnSpPr>
        <p:spPr>
          <a:xfrm>
            <a:off x="6158681" y="3844069"/>
            <a:ext cx="307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221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EC4DF-324B-487C-A616-E7CB647F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中的集合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6DB2E-5F61-4AD4-9A8D-9CFFEC07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19" y="1717292"/>
            <a:ext cx="8160671" cy="4472312"/>
          </a:xfrm>
        </p:spPr>
        <p:txBody>
          <a:bodyPr numCol="1">
            <a:normAutofit/>
          </a:bodyPr>
          <a:lstStyle/>
          <a:p>
            <a:pPr marL="0"/>
            <a:r>
              <a:rPr lang="zh-CN" altLang="en-US" dirty="0"/>
              <a:t>集合在 </a:t>
            </a:r>
            <a:r>
              <a:rPr lang="en-US" altLang="zh-CN" dirty="0" err="1"/>
              <a:t>STL</a:t>
            </a:r>
            <a:r>
              <a:rPr lang="en-US" altLang="zh-CN" dirty="0"/>
              <a:t> </a:t>
            </a:r>
            <a:r>
              <a:rPr lang="zh-CN" altLang="en-US" dirty="0"/>
              <a:t>中有两种，分别是 </a:t>
            </a:r>
            <a:r>
              <a:rPr lang="zh-CN" altLang="en-US" dirty="0">
                <a:solidFill>
                  <a:schemeClr val="accent2"/>
                </a:solidFill>
              </a:rPr>
              <a:t>有序集合 </a:t>
            </a:r>
            <a:r>
              <a:rPr lang="zh-CN" altLang="en-US" dirty="0"/>
              <a:t>和 </a:t>
            </a:r>
            <a:r>
              <a:rPr lang="zh-CN" altLang="en-US" dirty="0">
                <a:solidFill>
                  <a:schemeClr val="accent2"/>
                </a:solidFill>
              </a:rPr>
              <a:t>无序集合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/>
              <a:t>需头文件</a:t>
            </a:r>
            <a:r>
              <a:rPr lang="en-US" altLang="zh-CN" dirty="0"/>
              <a:t> &lt;</a:t>
            </a:r>
            <a:r>
              <a:rPr lang="en-US" altLang="zh-CN" dirty="0" err="1"/>
              <a:t>unordered_set</a:t>
            </a:r>
            <a:r>
              <a:rPr lang="en-US" altLang="zh-CN" dirty="0"/>
              <a:t>&gt;		</a:t>
            </a:r>
            <a:r>
              <a:rPr lang="zh-CN" altLang="en-US" dirty="0"/>
              <a:t>需头文件</a:t>
            </a:r>
            <a:r>
              <a:rPr lang="en-US" altLang="zh-CN" dirty="0"/>
              <a:t> &lt;set&gt;</a:t>
            </a:r>
          </a:p>
          <a:p>
            <a:pPr marL="0"/>
            <a:r>
              <a:rPr lang="en-US" altLang="zh-CN" dirty="0" err="1"/>
              <a:t>unordered_set</a:t>
            </a:r>
            <a:r>
              <a:rPr lang="en-US" altLang="zh-CN" dirty="0"/>
              <a:t> </a:t>
            </a:r>
            <a:r>
              <a:rPr lang="zh-CN" altLang="en-US" dirty="0"/>
              <a:t>的行为（</a:t>
            </a:r>
            <a:r>
              <a:rPr lang="zh-CN" altLang="en-US" dirty="0">
                <a:solidFill>
                  <a:schemeClr val="accent2"/>
                </a:solidFill>
              </a:rPr>
              <a:t>无序</a:t>
            </a:r>
            <a:r>
              <a:rPr lang="zh-CN" altLang="en-US" dirty="0"/>
              <a:t>）：</a:t>
            </a:r>
            <a:r>
              <a:rPr lang="en-US" altLang="zh-CN" dirty="0"/>
              <a:t>	set </a:t>
            </a:r>
            <a:r>
              <a:rPr lang="zh-CN" altLang="en-US" dirty="0"/>
              <a:t>的行为（</a:t>
            </a:r>
            <a:r>
              <a:rPr lang="zh-CN" altLang="en-US" dirty="0">
                <a:solidFill>
                  <a:schemeClr val="accent2"/>
                </a:solidFill>
              </a:rPr>
              <a:t>有序</a:t>
            </a:r>
            <a:r>
              <a:rPr lang="zh-CN" altLang="en-US" dirty="0"/>
              <a:t>）：</a:t>
            </a:r>
            <a:endParaRPr lang="en-US" altLang="zh-CN" dirty="0"/>
          </a:p>
          <a:p>
            <a:pPr marL="0"/>
            <a:endParaRPr lang="en-US" altLang="zh-CN" dirty="0"/>
          </a:p>
          <a:p>
            <a:pPr marL="0"/>
            <a:endParaRPr lang="en-US" altLang="zh-CN" dirty="0"/>
          </a:p>
          <a:p>
            <a:pPr marL="0"/>
            <a:endParaRPr lang="en-US" altLang="zh-CN" dirty="0"/>
          </a:p>
          <a:p>
            <a:pPr marL="0"/>
            <a:endParaRPr lang="en-US" altLang="zh-CN" dirty="0"/>
          </a:p>
          <a:p>
            <a:pPr marL="0"/>
            <a:endParaRPr lang="en-US" altLang="zh-CN" dirty="0"/>
          </a:p>
          <a:p>
            <a:pPr marL="0"/>
            <a:endParaRPr lang="en-US" altLang="zh-CN" dirty="0"/>
          </a:p>
          <a:p>
            <a:pPr marL="0"/>
            <a:r>
              <a:rPr lang="zh-CN" altLang="en-US" dirty="0"/>
              <a:t>功能上类似，但有序集可找前驱后继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BFE571-0143-4646-8344-3161CE641908}"/>
              </a:ext>
            </a:extLst>
          </p:cNvPr>
          <p:cNvSpPr txBox="1"/>
          <p:nvPr/>
        </p:nvSpPr>
        <p:spPr>
          <a:xfrm>
            <a:off x="625819" y="3023557"/>
            <a:ext cx="3793781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unordered_set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&lt;Type&gt; s;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创建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类型的集合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插入元素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erase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删除值为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的元素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erase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(it);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删除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所指的元素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返回末位哨兵的迭代器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// </a:t>
            </a:r>
            <a:r>
              <a:rPr lang="zh-CN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查询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；不存在则返回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s.end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判断是否为空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返回集合的大小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78D0F1-8BB9-4BA6-B39C-28E3EF79A02F}"/>
              </a:ext>
            </a:extLst>
          </p:cNvPr>
          <p:cNvSpPr txBox="1"/>
          <p:nvPr/>
        </p:nvSpPr>
        <p:spPr>
          <a:xfrm>
            <a:off x="4722984" y="3023557"/>
            <a:ext cx="3793781" cy="249299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set&lt;Type&gt; s;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创建一个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类型的集合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插入元素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erase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删除值为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的元素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erase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(it);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删除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所指的元素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返回末位哨兵的迭代器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// </a:t>
            </a:r>
            <a:r>
              <a:rPr lang="zh-CN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查询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；不存在则返回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s.end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判断是否为空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返回集合的大小</a:t>
            </a:r>
            <a:endParaRPr lang="en-US" altLang="zh-CN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upper_bound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查询大于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的最小元素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lower_bound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查询不小于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的最小元素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使用方法与二分查找一章所介绍的一致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1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6D841AB-E2CA-471C-8FBD-E200A5E2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820" y="470108"/>
            <a:ext cx="7889530" cy="734224"/>
          </a:xfrm>
        </p:spPr>
        <p:txBody>
          <a:bodyPr anchor="b">
            <a:normAutofit/>
          </a:bodyPr>
          <a:lstStyle/>
          <a:p>
            <a:r>
              <a:rPr lang="zh-CN" altLang="en-US" dirty="0"/>
              <a:t>本章知识导图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13F44B-BDF1-4458-9198-C4A259A6B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830" y="2088444"/>
            <a:ext cx="5820340" cy="417124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559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EC4DF-324B-487C-A616-E7CB647F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中的映射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6DB2E-5F61-4AD4-9A8D-9CFFEC079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/>
            <a:r>
              <a:rPr lang="zh-CN" altLang="en-US" dirty="0"/>
              <a:t>映射在 </a:t>
            </a:r>
            <a:r>
              <a:rPr lang="en-US" altLang="zh-CN" dirty="0" err="1"/>
              <a:t>STL</a:t>
            </a:r>
            <a:r>
              <a:rPr lang="en-US" altLang="zh-CN" dirty="0"/>
              <a:t> </a:t>
            </a:r>
            <a:r>
              <a:rPr lang="zh-CN" altLang="en-US" dirty="0"/>
              <a:t>中也有两种，分别是 </a:t>
            </a:r>
            <a:r>
              <a:rPr lang="zh-CN" altLang="en-US" dirty="0">
                <a:solidFill>
                  <a:schemeClr val="accent2"/>
                </a:solidFill>
              </a:rPr>
              <a:t>有序映射 </a:t>
            </a:r>
            <a:r>
              <a:rPr lang="zh-CN" altLang="en-US" dirty="0"/>
              <a:t>和 </a:t>
            </a:r>
            <a:r>
              <a:rPr lang="zh-CN" altLang="en-US" dirty="0">
                <a:solidFill>
                  <a:schemeClr val="accent2"/>
                </a:solidFill>
              </a:rPr>
              <a:t>无序映射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/>
              <a:t>需头文件</a:t>
            </a:r>
            <a:r>
              <a:rPr lang="en-US" altLang="zh-CN" dirty="0"/>
              <a:t> &lt;</a:t>
            </a:r>
            <a:r>
              <a:rPr lang="en-US" altLang="zh-CN" dirty="0" err="1"/>
              <a:t>unordered_map</a:t>
            </a:r>
            <a:r>
              <a:rPr lang="en-US" altLang="zh-CN" dirty="0"/>
              <a:t>&gt;		</a:t>
            </a:r>
            <a:r>
              <a:rPr lang="zh-CN" altLang="en-US" dirty="0"/>
              <a:t>需头文件</a:t>
            </a:r>
            <a:r>
              <a:rPr lang="en-US" altLang="zh-CN" dirty="0"/>
              <a:t> &lt;map&gt;</a:t>
            </a:r>
          </a:p>
          <a:p>
            <a:pPr marL="0"/>
            <a:r>
              <a:rPr lang="en-US" altLang="zh-CN" dirty="0" err="1"/>
              <a:t>unordered_map</a:t>
            </a:r>
            <a:r>
              <a:rPr lang="en-US" altLang="zh-CN" dirty="0"/>
              <a:t> </a:t>
            </a:r>
            <a:r>
              <a:rPr lang="zh-CN" altLang="en-US" dirty="0"/>
              <a:t>的行为（</a:t>
            </a:r>
            <a:r>
              <a:rPr lang="zh-CN" altLang="en-US" dirty="0">
                <a:solidFill>
                  <a:schemeClr val="accent2"/>
                </a:solidFill>
              </a:rPr>
              <a:t>无序</a:t>
            </a:r>
            <a:r>
              <a:rPr lang="zh-CN" altLang="en-US" dirty="0"/>
              <a:t>）：</a:t>
            </a:r>
            <a:r>
              <a:rPr lang="en-US" altLang="zh-CN" dirty="0"/>
              <a:t>	map </a:t>
            </a:r>
            <a:r>
              <a:rPr lang="zh-CN" altLang="en-US" dirty="0"/>
              <a:t>的行为（</a:t>
            </a:r>
            <a:r>
              <a:rPr lang="zh-CN" altLang="en-US" dirty="0">
                <a:solidFill>
                  <a:schemeClr val="accent2"/>
                </a:solidFill>
              </a:rPr>
              <a:t>有序</a:t>
            </a:r>
            <a:r>
              <a:rPr lang="zh-CN" altLang="en-US" dirty="0"/>
              <a:t>）：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BFE571-0143-4646-8344-3161CE641908}"/>
              </a:ext>
            </a:extLst>
          </p:cNvPr>
          <p:cNvSpPr txBox="1"/>
          <p:nvPr/>
        </p:nvSpPr>
        <p:spPr>
          <a:xfrm>
            <a:off x="399477" y="3090014"/>
            <a:ext cx="4095750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unordered_map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&lt;T1, T2&gt; m;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创建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到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的映射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其中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称为键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称为值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b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a,b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创建映射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a-&gt;b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erase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删除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为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的映射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erase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(it);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删除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所指的映射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返回末位哨兵的迭代器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寻找键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；若不存在则返回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m.end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判断是否为空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返回映射数目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[a] = b;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修改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映射为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；若不存在则创建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78D0F1-8BB9-4BA6-B39C-28E3EF79A02F}"/>
              </a:ext>
            </a:extLst>
          </p:cNvPr>
          <p:cNvSpPr txBox="1"/>
          <p:nvPr/>
        </p:nvSpPr>
        <p:spPr>
          <a:xfrm>
            <a:off x="4797196" y="3092306"/>
            <a:ext cx="409575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ap&lt;T1, T2&gt; m;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创建一个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到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的映射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其中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称为键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称为值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</a:t>
            </a:r>
          </a:p>
          <a:p>
            <a:b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a,b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创建映射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a-&gt;b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erase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删除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为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的映射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erase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(it);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删除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所指的映射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返回末位哨兵的迭代器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寻找键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；若不存在则返回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m.end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判断是否为空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返回映射数目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[a] = b;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修改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映射为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；若不存在则创建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upper_bound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查询大于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的最小键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lower_bound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查询不小于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的最小键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使用方法与二分查找一章所介绍的一致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372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A0745-B411-4C32-B392-754C1A1F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木材仓库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97D903F-9692-49BC-AB92-DAD01254E0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en-US" dirty="0">
                    <a:solidFill>
                      <a:schemeClr val="accent2"/>
                    </a:solidFill>
                  </a:rPr>
                  <a:t>例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17.5 </a:t>
                </a:r>
                <a:r>
                  <a:rPr lang="zh-CN" altLang="zh-CN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（洛谷</a:t>
                </a:r>
                <a:r>
                  <a:rPr lang="en-US" altLang="zh-CN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 P5250</a:t>
                </a:r>
                <a:r>
                  <a:rPr lang="zh-CN" altLang="zh-CN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）</a:t>
                </a:r>
                <a:endParaRPr lang="en-US" altLang="zh-CN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仓库里面可存储各种长度的木材，但保证</a:t>
                </a:r>
                <a:r>
                  <a:rPr lang="zh-CN" altLang="en-US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所有长度均不同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作为仓库负责人，你有时候会进货，有时候会出货，因此需要维护这个库存。</a:t>
                </a:r>
                <a:r>
                  <a:rPr lang="en-US" altLang="zh-CN" dirty="0" err="1">
                    <a:effectLst/>
                    <a:latin typeface="+mn-ea"/>
                    <a:cs typeface="Times New Roman" panose="02020603050405020304" pitchFamily="18" charset="0"/>
                  </a:rPr>
                  <a:t>有不超过</a:t>
                </a:r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 100000 </a:t>
                </a:r>
                <a:r>
                  <a:rPr lang="en-US" altLang="zh-CN" dirty="0" err="1">
                    <a:effectLst/>
                    <a:latin typeface="+mn-ea"/>
                    <a:cs typeface="Times New Roman" panose="02020603050405020304" pitchFamily="18" charset="0"/>
                  </a:rPr>
                  <a:t>条的操作</a:t>
                </a:r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：</a:t>
                </a:r>
                <a:endParaRPr lang="zh-CN" altLang="zh-CN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lvl="0" indent="-342900" algn="l">
                  <a:spcAft>
                    <a:spcPts val="1000"/>
                  </a:spcAft>
                  <a:buFont typeface="+mj-lt"/>
                  <a:buAutoNum type="arabicPeriod"/>
                </a:pPr>
                <a:r>
                  <a:rPr lang="zh-CN" altLang="zh-CN" kern="100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进货</a:t>
                </a:r>
                <a:r>
                  <a:rPr lang="zh-CN" altLang="zh-CN" kern="100" dirty="0">
                    <a:effectLst/>
                    <a:latin typeface="+mn-ea"/>
                    <a:cs typeface="Times New Roman" panose="02020603050405020304" pitchFamily="18" charset="0"/>
                  </a:rPr>
                  <a:t>，格式</a:t>
                </a:r>
                <a:r>
                  <a:rPr lang="en-US" altLang="zh-CN" kern="100" dirty="0">
                    <a:effectLst/>
                    <a:latin typeface="+mn-ea"/>
                    <a:cs typeface="Times New Roman" panose="02020603050405020304" pitchFamily="18" charset="0"/>
                  </a:rPr>
                  <a:t> 1 Length</a:t>
                </a:r>
                <a:r>
                  <a:rPr lang="zh-CN" altLang="zh-CN" kern="100" dirty="0">
                    <a:effectLst/>
                    <a:latin typeface="+mn-ea"/>
                    <a:cs typeface="Times New Roman" panose="02020603050405020304" pitchFamily="18" charset="0"/>
                  </a:rPr>
                  <a:t>：在仓库中放入一根长度为</a:t>
                </a:r>
                <a:r>
                  <a:rPr lang="en-US" altLang="zh-CN" kern="100" dirty="0">
                    <a:effectLst/>
                    <a:latin typeface="+mn-ea"/>
                    <a:cs typeface="Times New Roman" panose="02020603050405020304" pitchFamily="18" charset="0"/>
                  </a:rPr>
                  <a:t> Length</a:t>
                </a:r>
                <a:r>
                  <a:rPr lang="zh-CN" altLang="en-US" kern="100" dirty="0">
                    <a:effectLst/>
                    <a:latin typeface="+mn-ea"/>
                    <a:cs typeface="Times New Roman" panose="02020603050405020304" pitchFamily="18" charset="0"/>
                  </a:rPr>
                  <a:t>（</a:t>
                </a:r>
                <a:r>
                  <a:rPr lang="zh-CN" altLang="zh-CN" kern="100" dirty="0">
                    <a:effectLst/>
                    <a:latin typeface="+mn-ea"/>
                    <a:cs typeface="Times New Roman" panose="02020603050405020304" pitchFamily="18" charset="0"/>
                  </a:rPr>
                  <a:t>不超过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CN" kern="100" dirty="0">
                    <a:effectLst/>
                    <a:latin typeface="+mn-ea"/>
                    <a:cs typeface="Times New Roman" panose="02020603050405020304" pitchFamily="18" charset="0"/>
                  </a:rPr>
                  <a:t>) </a:t>
                </a:r>
                <a:r>
                  <a:rPr lang="zh-CN" altLang="zh-CN" kern="100" dirty="0">
                    <a:effectLst/>
                    <a:latin typeface="+mn-ea"/>
                    <a:cs typeface="Times New Roman" panose="02020603050405020304" pitchFamily="18" charset="0"/>
                  </a:rPr>
                  <a:t>的木材。如果已有相同长度的木材输出</a:t>
                </a:r>
                <a:r>
                  <a:rPr lang="en-US" altLang="zh-CN" kern="100" dirty="0">
                    <a:effectLst/>
                    <a:latin typeface="+mn-ea"/>
                    <a:cs typeface="Times New Roman" panose="02020603050405020304" pitchFamily="18" charset="0"/>
                  </a:rPr>
                  <a:t>Already Exist</a:t>
                </a:r>
                <a:r>
                  <a:rPr lang="zh-CN" altLang="zh-CN" kern="100" dirty="0">
                    <a:effectLst/>
                    <a:latin typeface="+mn-ea"/>
                    <a:cs typeface="Times New Roman" panose="02020603050405020304" pitchFamily="18" charset="0"/>
                  </a:rPr>
                  <a:t>。</a:t>
                </a:r>
              </a:p>
              <a:p>
                <a:pPr marL="342900" lvl="0" indent="-342900" algn="l">
                  <a:spcAft>
                    <a:spcPts val="1000"/>
                  </a:spcAft>
                  <a:buFont typeface="+mj-lt"/>
                  <a:buAutoNum type="arabicPeriod"/>
                </a:pPr>
                <a:r>
                  <a:rPr lang="zh-CN" altLang="zh-CN" kern="100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出货</a:t>
                </a:r>
                <a:r>
                  <a:rPr lang="zh-CN" altLang="zh-CN" kern="100" dirty="0">
                    <a:effectLst/>
                    <a:latin typeface="+mn-ea"/>
                    <a:cs typeface="Times New Roman" panose="02020603050405020304" pitchFamily="18" charset="0"/>
                  </a:rPr>
                  <a:t>，格式</a:t>
                </a:r>
                <a:r>
                  <a:rPr lang="en-US" altLang="zh-CN" kern="100" dirty="0">
                    <a:effectLst/>
                    <a:latin typeface="+mn-ea"/>
                    <a:cs typeface="Times New Roman" panose="02020603050405020304" pitchFamily="18" charset="0"/>
                  </a:rPr>
                  <a:t> 2 Length</a:t>
                </a:r>
                <a:r>
                  <a:rPr lang="zh-CN" altLang="zh-CN" kern="100" dirty="0">
                    <a:effectLst/>
                    <a:latin typeface="+mn-ea"/>
                    <a:cs typeface="Times New Roman" panose="02020603050405020304" pitchFamily="18" charset="0"/>
                  </a:rPr>
                  <a:t>：从仓库中取出长度为</a:t>
                </a:r>
                <a:r>
                  <a:rPr lang="en-US" altLang="zh-CN" kern="100" dirty="0">
                    <a:effectLst/>
                    <a:latin typeface="+mn-ea"/>
                    <a:cs typeface="Times New Roman" panose="02020603050405020304" pitchFamily="18" charset="0"/>
                  </a:rPr>
                  <a:t> Length </a:t>
                </a:r>
                <a:r>
                  <a:rPr lang="zh-CN" altLang="zh-CN" kern="100" dirty="0">
                    <a:effectLst/>
                    <a:latin typeface="+mn-ea"/>
                    <a:cs typeface="Times New Roman" panose="02020603050405020304" pitchFamily="18" charset="0"/>
                  </a:rPr>
                  <a:t>的木材。</a:t>
                </a:r>
                <a:r>
                  <a:rPr lang="zh-CN" altLang="en-US" kern="100" dirty="0">
                    <a:effectLst/>
                    <a:latin typeface="+mn-ea"/>
                    <a:cs typeface="Times New Roman" panose="02020603050405020304" pitchFamily="18" charset="0"/>
                  </a:rPr>
                  <a:t>若无</a:t>
                </a:r>
                <a:r>
                  <a:rPr lang="zh-CN" altLang="zh-CN" kern="100" dirty="0">
                    <a:effectLst/>
                    <a:latin typeface="+mn-ea"/>
                    <a:cs typeface="Times New Roman" panose="02020603050405020304" pitchFamily="18" charset="0"/>
                  </a:rPr>
                  <a:t>刚好长度的木材，取出</a:t>
                </a:r>
                <a:r>
                  <a:rPr lang="zh-CN" altLang="en-US" kern="100" dirty="0">
                    <a:effectLst/>
                    <a:latin typeface="+mn-ea"/>
                    <a:cs typeface="Times New Roman" panose="02020603050405020304" pitchFamily="18" charset="0"/>
                  </a:rPr>
                  <a:t>在库</a:t>
                </a:r>
                <a:r>
                  <a:rPr lang="zh-CN" altLang="zh-CN" kern="100" dirty="0">
                    <a:effectLst/>
                    <a:latin typeface="+mn-ea"/>
                    <a:cs typeface="Times New Roman" panose="02020603050405020304" pitchFamily="18" charset="0"/>
                  </a:rPr>
                  <a:t>的和要求长度</a:t>
                </a:r>
                <a:r>
                  <a:rPr lang="zh-CN" altLang="zh-CN" kern="100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最接近</a:t>
                </a:r>
                <a:r>
                  <a:rPr lang="zh-CN" altLang="zh-CN" kern="100" dirty="0">
                    <a:effectLst/>
                    <a:latin typeface="+mn-ea"/>
                    <a:cs typeface="Times New Roman" panose="02020603050405020304" pitchFamily="18" charset="0"/>
                  </a:rPr>
                  <a:t>的木材。</a:t>
                </a:r>
                <a:br>
                  <a:rPr lang="en-US" altLang="zh-CN" kern="100" dirty="0">
                    <a:effectLst/>
                    <a:latin typeface="+mn-ea"/>
                    <a:cs typeface="Times New Roman" panose="02020603050405020304" pitchFamily="18" charset="0"/>
                  </a:rPr>
                </a:br>
                <a:r>
                  <a:rPr lang="zh-CN" altLang="zh-CN" kern="100" dirty="0">
                    <a:effectLst/>
                    <a:latin typeface="+mn-ea"/>
                    <a:cs typeface="Times New Roman" panose="02020603050405020304" pitchFamily="18" charset="0"/>
                  </a:rPr>
                  <a:t>如有多根木材符合要求，取出</a:t>
                </a:r>
                <a:r>
                  <a:rPr lang="zh-CN" altLang="zh-CN" kern="100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比较短</a:t>
                </a:r>
                <a:r>
                  <a:rPr lang="zh-CN" altLang="zh-CN" kern="100" dirty="0">
                    <a:effectLst/>
                    <a:latin typeface="+mn-ea"/>
                    <a:cs typeface="Times New Roman" panose="02020603050405020304" pitchFamily="18" charset="0"/>
                  </a:rPr>
                  <a:t>的一根。</a:t>
                </a:r>
                <a:br>
                  <a:rPr lang="en-US" altLang="zh-CN" kern="100" dirty="0">
                    <a:effectLst/>
                    <a:latin typeface="+mn-ea"/>
                    <a:cs typeface="Times New Roman" panose="02020603050405020304" pitchFamily="18" charset="0"/>
                  </a:rPr>
                </a:br>
                <a:r>
                  <a:rPr lang="zh-CN" altLang="zh-CN" kern="100" dirty="0">
                    <a:effectLst/>
                    <a:latin typeface="+mn-ea"/>
                    <a:cs typeface="Times New Roman" panose="02020603050405020304" pitchFamily="18" charset="0"/>
                  </a:rPr>
                  <a:t>输出取出的木材长度。如果仓库是空的输出</a:t>
                </a:r>
                <a:r>
                  <a:rPr lang="en-US" altLang="zh-CN" kern="100" dirty="0">
                    <a:effectLst/>
                    <a:latin typeface="+mn-ea"/>
                    <a:cs typeface="Times New Roman" panose="02020603050405020304" pitchFamily="18" charset="0"/>
                  </a:rPr>
                  <a:t>Empty</a:t>
                </a:r>
                <a:r>
                  <a:rPr lang="zh-CN" altLang="zh-CN" kern="100" dirty="0">
                    <a:effectLst/>
                    <a:latin typeface="+mn-ea"/>
                    <a:cs typeface="Times New Roman" panose="02020603050405020304" pitchFamily="18" charset="0"/>
                  </a:rPr>
                  <a:t>。</a:t>
                </a:r>
              </a:p>
              <a:p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97D903F-9692-49BC-AB92-DAD01254E0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955" r="-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482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65068-0C49-4A17-886E-04DBF73F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木材仓库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3FB3C7-69FB-4A19-A84F-5B4858952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19" y="1717292"/>
            <a:ext cx="7889531" cy="4670600"/>
          </a:xfrm>
        </p:spPr>
        <p:txBody>
          <a:bodyPr>
            <a:normAutofit/>
          </a:bodyPr>
          <a:lstStyle/>
          <a:p>
            <a:r>
              <a:rPr lang="zh-CN" altLang="en-US" dirty="0"/>
              <a:t>一句话题意：维护一个集合，支持插入、删除最接近元素。</a:t>
            </a:r>
            <a:endParaRPr lang="en-US" altLang="zh-CN" dirty="0"/>
          </a:p>
          <a:p>
            <a:r>
              <a:rPr lang="zh-CN" altLang="en-US" dirty="0"/>
              <a:t>最接近，即</a:t>
            </a:r>
            <a:r>
              <a:rPr lang="zh-CN" altLang="en-US" dirty="0">
                <a:solidFill>
                  <a:srgbClr val="ED7D31"/>
                </a:solidFill>
              </a:rPr>
              <a:t>前驱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ED7D31"/>
                </a:solidFill>
              </a:rPr>
              <a:t>自身</a:t>
            </a:r>
            <a:r>
              <a:rPr lang="zh-CN" altLang="en-US" dirty="0"/>
              <a:t>（若存在）或</a:t>
            </a:r>
            <a:r>
              <a:rPr lang="zh-CN" altLang="en-US" dirty="0">
                <a:solidFill>
                  <a:srgbClr val="ED7D31"/>
                </a:solidFill>
              </a:rPr>
              <a:t>后继</a:t>
            </a:r>
            <a:r>
              <a:rPr lang="zh-CN" altLang="en-US" dirty="0"/>
              <a:t>。可知应当使用</a:t>
            </a:r>
            <a:r>
              <a:rPr lang="zh-CN" altLang="en-US" dirty="0">
                <a:solidFill>
                  <a:srgbClr val="ED7D31"/>
                </a:solidFill>
              </a:rPr>
              <a:t>偏序集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使用 </a:t>
            </a:r>
            <a:r>
              <a:rPr lang="en-US" altLang="zh-CN" dirty="0" err="1">
                <a:solidFill>
                  <a:srgbClr val="ED7D31"/>
                </a:solidFill>
              </a:rPr>
              <a:t>lower_bound</a:t>
            </a:r>
            <a:r>
              <a:rPr lang="en-US" altLang="zh-CN" dirty="0">
                <a:solidFill>
                  <a:srgbClr val="ED7D31"/>
                </a:solidFill>
              </a:rPr>
              <a:t> </a:t>
            </a:r>
            <a:r>
              <a:rPr lang="zh-CN" altLang="en-US" dirty="0"/>
              <a:t>即可找自身或后继；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而其 </a:t>
            </a:r>
            <a:r>
              <a:rPr lang="en-US" altLang="zh-CN" dirty="0" err="1">
                <a:solidFill>
                  <a:srgbClr val="ED7D31"/>
                </a:solidFill>
              </a:rPr>
              <a:t>prev</a:t>
            </a:r>
            <a:r>
              <a:rPr lang="en-US" altLang="zh-CN" dirty="0">
                <a:solidFill>
                  <a:srgbClr val="ED7D31"/>
                </a:solidFill>
              </a:rPr>
              <a:t> </a:t>
            </a:r>
            <a:r>
              <a:rPr lang="zh-CN" altLang="en-US" dirty="0"/>
              <a:t>即为所求前驱。</a:t>
            </a:r>
            <a:endParaRPr lang="en-US" altLang="zh-CN" dirty="0"/>
          </a:p>
          <a:p>
            <a:r>
              <a:rPr lang="en-US" altLang="zh-CN" dirty="0">
                <a:solidFill>
                  <a:schemeClr val="accent2"/>
                </a:solidFill>
              </a:rPr>
              <a:t>iterator</a:t>
            </a:r>
            <a:r>
              <a:rPr lang="en-US" altLang="zh-CN" dirty="0"/>
              <a:t> </a:t>
            </a:r>
            <a:r>
              <a:rPr lang="zh-CN" altLang="en-US" dirty="0"/>
              <a:t>是指集合元素的迭代器，参见课本</a:t>
            </a:r>
            <a:r>
              <a:rPr lang="zh-CN" altLang="en-US" dirty="0">
                <a:solidFill>
                  <a:schemeClr val="accent2"/>
                </a:solidFill>
              </a:rPr>
              <a:t>例 </a:t>
            </a:r>
            <a:r>
              <a:rPr lang="en-US" altLang="zh-CN" dirty="0">
                <a:solidFill>
                  <a:schemeClr val="accent2"/>
                </a:solidFill>
              </a:rPr>
              <a:t>15-13 </a:t>
            </a:r>
            <a:r>
              <a:rPr lang="en-US" altLang="zh-CN" dirty="0" err="1">
                <a:solidFill>
                  <a:schemeClr val="accent2"/>
                </a:solidFill>
              </a:rPr>
              <a:t>P219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 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chemeClr val="accent2"/>
                </a:solidFill>
              </a:rPr>
              <a:t>前驱</a:t>
            </a:r>
            <a:r>
              <a:rPr lang="zh-CN" altLang="en-US" dirty="0"/>
              <a:t>地址，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chemeClr val="accent2"/>
                </a:solidFill>
              </a:rPr>
              <a:t>本身</a:t>
            </a:r>
            <a:r>
              <a:rPr lang="en-US" altLang="zh-CN" dirty="0">
                <a:solidFill>
                  <a:schemeClr val="accent2"/>
                </a:solidFill>
              </a:rPr>
              <a:t>/</a:t>
            </a:r>
            <a:r>
              <a:rPr lang="zh-CN" altLang="en-US" dirty="0">
                <a:solidFill>
                  <a:schemeClr val="accent2"/>
                </a:solidFill>
              </a:rPr>
              <a:t>后继</a:t>
            </a:r>
            <a:r>
              <a:rPr lang="zh-CN" altLang="en-US" dirty="0"/>
              <a:t>地址，选择二者中与 </a:t>
            </a:r>
            <a:r>
              <a:rPr lang="en-US" altLang="zh-CN" dirty="0"/>
              <a:t>length </a:t>
            </a:r>
            <a:r>
              <a:rPr lang="zh-CN" altLang="en-US" dirty="0"/>
              <a:t>接近者。</a:t>
            </a:r>
            <a:endParaRPr lang="en-US" altLang="zh-CN" dirty="0"/>
          </a:p>
          <a:p>
            <a:r>
              <a:rPr lang="zh-CN" altLang="en-US" dirty="0"/>
              <a:t>如果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 err="1"/>
              <a:t>s.begin</a:t>
            </a:r>
            <a:r>
              <a:rPr lang="en-US" altLang="zh-CN" dirty="0"/>
              <a:t>()</a:t>
            </a:r>
            <a:r>
              <a:rPr lang="zh-CN" altLang="en-US" dirty="0"/>
              <a:t>，则 </a:t>
            </a:r>
            <a:r>
              <a:rPr lang="en-US" altLang="zh-CN" dirty="0" err="1"/>
              <a:t>prev</a:t>
            </a:r>
            <a:r>
              <a:rPr lang="en-US" altLang="zh-CN" dirty="0"/>
              <a:t>() </a:t>
            </a:r>
            <a:r>
              <a:rPr lang="zh-CN" altLang="en-US" dirty="0"/>
              <a:t>或 </a:t>
            </a:r>
            <a:r>
              <a:rPr lang="en-US" altLang="zh-CN" dirty="0"/>
              <a:t>-- </a:t>
            </a:r>
            <a:r>
              <a:rPr lang="zh-CN" altLang="en-US" dirty="0"/>
              <a:t>会得到错误的值，需特判。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9930CD-93D2-4E22-801C-4658A1E3C71C}"/>
              </a:ext>
            </a:extLst>
          </p:cNvPr>
          <p:cNvSpPr txBox="1"/>
          <p:nvPr/>
        </p:nvSpPr>
        <p:spPr>
          <a:xfrm>
            <a:off x="5674116" y="2574101"/>
            <a:ext cx="2768615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::iterator p, q;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lower_bound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(length);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 = 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(q);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方法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 = q; p--;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方法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；本质等价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3FDC15-6E68-4DBE-AB4A-E17F798B291F}"/>
              </a:ext>
            </a:extLst>
          </p:cNvPr>
          <p:cNvSpPr txBox="1"/>
          <p:nvPr/>
        </p:nvSpPr>
        <p:spPr>
          <a:xfrm>
            <a:off x="838773" y="3839461"/>
            <a:ext cx="272944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ds; </a:t>
            </a: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::iterator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j; </a:t>
            </a:r>
          </a:p>
          <a:p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ds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lower_bound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lenth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2556FD-1BF2-449B-A314-428514284112}"/>
              </a:ext>
            </a:extLst>
          </p:cNvPr>
          <p:cNvSpPr txBox="1"/>
          <p:nvPr/>
        </p:nvSpPr>
        <p:spPr>
          <a:xfrm>
            <a:off x="3846747" y="3839461"/>
            <a:ext cx="45272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(j !=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ds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--j;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需注意如果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是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ds.begin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的话是不能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 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ds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&amp;&amp;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lenth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(*j) &gt; (*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lenth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j =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若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是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end()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则不能对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解引用 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(* j) &lt;&lt;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ds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erase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(j);</a:t>
            </a:r>
          </a:p>
        </p:txBody>
      </p:sp>
    </p:spTree>
    <p:extLst>
      <p:ext uri="{BB962C8B-B14F-4D97-AF65-F5344CB8AC3E}">
        <p14:creationId xmlns:p14="http://schemas.microsoft.com/office/powerpoint/2010/main" val="3472667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864FF-DE37-4836-8015-7D388D98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学籍管理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A11E2-30F0-4D7B-A127-730661582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例 </a:t>
            </a:r>
            <a:r>
              <a:rPr lang="en-US" altLang="zh-CN" dirty="0">
                <a:solidFill>
                  <a:schemeClr val="accent2"/>
                </a:solidFill>
              </a:rPr>
              <a:t>17.6 </a:t>
            </a:r>
            <a:r>
              <a:rPr lang="zh-CN" altLang="zh-CN" dirty="0">
                <a:solidFill>
                  <a:srgbClr val="ED7D31"/>
                </a:solidFill>
                <a:effectLst/>
                <a:latin typeface="+mn-ea"/>
                <a:cs typeface="Times New Roman" panose="02020603050405020304" pitchFamily="18" charset="0"/>
              </a:rPr>
              <a:t>（洛谷</a:t>
            </a:r>
            <a:r>
              <a:rPr lang="en-US" altLang="zh-CN" dirty="0">
                <a:solidFill>
                  <a:srgbClr val="ED7D31"/>
                </a:solidFill>
                <a:effectLst/>
                <a:latin typeface="+mn-ea"/>
                <a:cs typeface="Times New Roman" panose="02020603050405020304" pitchFamily="18" charset="0"/>
              </a:rPr>
              <a:t> P5266</a:t>
            </a:r>
            <a:r>
              <a:rPr lang="zh-CN" altLang="zh-CN" dirty="0">
                <a:solidFill>
                  <a:srgbClr val="ED7D31"/>
                </a:solidFill>
                <a:effectLst/>
                <a:latin typeface="+mn-ea"/>
                <a:cs typeface="Times New Roman" panose="02020603050405020304" pitchFamily="18" charset="0"/>
              </a:rPr>
              <a:t>）</a:t>
            </a:r>
            <a:endParaRPr lang="en-US" altLang="zh-CN" dirty="0">
              <a:solidFill>
                <a:srgbClr val="ED7D31"/>
              </a:solidFill>
              <a:latin typeface="+mn-ea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zh-CN" dirty="0">
                <a:effectLst/>
                <a:latin typeface="+mn-ea"/>
                <a:cs typeface="Times New Roman" panose="02020603050405020304" pitchFamily="18" charset="0"/>
              </a:rPr>
              <a:t>设计一个学籍管理系统，最开始数据</a:t>
            </a:r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为</a:t>
            </a:r>
            <a:r>
              <a:rPr lang="zh-CN" altLang="zh-CN" dirty="0">
                <a:effectLst/>
                <a:latin typeface="+mn-ea"/>
                <a:cs typeface="Times New Roman" panose="02020603050405020304" pitchFamily="18" charset="0"/>
              </a:rPr>
              <a:t>空，</a:t>
            </a:r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支持如下操作</a:t>
            </a:r>
            <a:r>
              <a:rPr lang="zh-CN" altLang="zh-CN" dirty="0">
                <a:effectLst/>
                <a:latin typeface="+mn-ea"/>
                <a:cs typeface="Times New Roman" panose="02020603050405020304" pitchFamily="18" charset="0"/>
              </a:rPr>
              <a:t>：</a:t>
            </a:r>
          </a:p>
          <a:p>
            <a:pPr marL="342900" lvl="0" indent="-342900" algn="l">
              <a:spcAft>
                <a:spcPts val="1000"/>
              </a:spcAft>
              <a:buFont typeface="+mj-lt"/>
              <a:buAutoNum type="arabicPeriod"/>
            </a:pPr>
            <a:r>
              <a:rPr lang="zh-CN" altLang="zh-CN" kern="100" dirty="0">
                <a:solidFill>
                  <a:srgbClr val="ED7D31"/>
                </a:solidFill>
                <a:effectLst/>
                <a:latin typeface="+mn-ea"/>
                <a:cs typeface="Times New Roman" panose="02020603050405020304" pitchFamily="18" charset="0"/>
              </a:rPr>
              <a:t>插入与修改</a:t>
            </a:r>
            <a:r>
              <a:rPr lang="zh-CN" altLang="zh-CN" kern="100" dirty="0">
                <a:effectLst/>
                <a:latin typeface="+mn-ea"/>
                <a:cs typeface="Times New Roman" panose="02020603050405020304" pitchFamily="18" charset="0"/>
              </a:rPr>
              <a:t>，格式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solidFill>
                  <a:schemeClr val="accent2"/>
                </a:solidFill>
                <a:effectLst/>
                <a:latin typeface="+mn-ea"/>
                <a:cs typeface="Times New Roman" panose="02020603050405020304" pitchFamily="18" charset="0"/>
              </a:rPr>
              <a:t>1 NAME SCORE</a:t>
            </a:r>
            <a:r>
              <a:rPr lang="zh-CN" altLang="zh-CN" kern="100" dirty="0">
                <a:effectLst/>
                <a:latin typeface="+mn-ea"/>
                <a:cs typeface="Times New Roman" panose="02020603050405020304" pitchFamily="18" charset="0"/>
              </a:rPr>
              <a:t>：</a:t>
            </a:r>
            <a:b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</a:br>
            <a:r>
              <a:rPr lang="zh-CN" altLang="zh-CN" kern="100" dirty="0">
                <a:effectLst/>
                <a:latin typeface="+mn-ea"/>
                <a:cs typeface="Times New Roman" panose="02020603050405020304" pitchFamily="18" charset="0"/>
              </a:rPr>
              <a:t>插入姓名为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 NAME</a:t>
            </a:r>
            <a:r>
              <a:rPr lang="zh-CN" altLang="zh-CN" kern="100" dirty="0">
                <a:effectLst/>
                <a:latin typeface="+mn-ea"/>
                <a:cs typeface="Times New Roman" panose="02020603050405020304" pitchFamily="18" charset="0"/>
              </a:rPr>
              <a:t>，分数为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 SCORE </a:t>
            </a:r>
            <a:r>
              <a:rPr lang="zh-CN" altLang="zh-CN" kern="100" dirty="0">
                <a:effectLst/>
                <a:latin typeface="+mn-ea"/>
                <a:cs typeface="Times New Roman" panose="02020603050405020304" pitchFamily="18" charset="0"/>
              </a:rPr>
              <a:t>的学生。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若</a:t>
            </a:r>
            <a:r>
              <a:rPr lang="zh-CN" altLang="zh-CN" kern="100" dirty="0">
                <a:effectLst/>
                <a:latin typeface="+mn-ea"/>
                <a:cs typeface="Times New Roman" panose="02020603050405020304" pitchFamily="18" charset="0"/>
              </a:rPr>
              <a:t>已经有同名学生则更新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他</a:t>
            </a:r>
            <a:r>
              <a:rPr lang="zh-CN" altLang="zh-CN" kern="100" dirty="0">
                <a:effectLst/>
                <a:latin typeface="+mn-ea"/>
                <a:cs typeface="Times New Roman" panose="02020603050405020304" pitchFamily="18" charset="0"/>
              </a:rPr>
              <a:t>的成绩为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 SCORE</a:t>
            </a:r>
            <a:r>
              <a:rPr lang="zh-CN" altLang="zh-CN" kern="100" dirty="0">
                <a:effectLst/>
                <a:latin typeface="+mn-ea"/>
                <a:cs typeface="Times New Roman" panose="02020603050405020304" pitchFamily="18" charset="0"/>
              </a:rPr>
              <a:t>。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如果</a:t>
            </a:r>
            <a:r>
              <a:rPr lang="zh-CN" altLang="zh-CN" kern="100" dirty="0">
                <a:effectLst/>
                <a:latin typeface="+mn-ea"/>
                <a:cs typeface="Times New Roman" panose="02020603050405020304" pitchFamily="18" charset="0"/>
              </a:rPr>
              <a:t>成功插入或者修改输出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OK</a:t>
            </a:r>
            <a:r>
              <a:rPr lang="zh-CN" altLang="zh-CN" kern="100" dirty="0">
                <a:effectLst/>
                <a:latin typeface="+mn-ea"/>
                <a:cs typeface="Times New Roman" panose="02020603050405020304" pitchFamily="18" charset="0"/>
              </a:rPr>
              <a:t>。</a:t>
            </a:r>
          </a:p>
          <a:p>
            <a:pPr marL="342900" lvl="0" indent="-342900" algn="l">
              <a:spcAft>
                <a:spcPts val="1000"/>
              </a:spcAft>
              <a:buFont typeface="+mj-lt"/>
              <a:buAutoNum type="arabicPeriod"/>
            </a:pPr>
            <a:r>
              <a:rPr lang="zh-CN" altLang="zh-CN" kern="100" dirty="0">
                <a:solidFill>
                  <a:srgbClr val="ED7D31"/>
                </a:solidFill>
                <a:effectLst/>
                <a:latin typeface="+mn-ea"/>
                <a:cs typeface="Times New Roman" panose="02020603050405020304" pitchFamily="18" charset="0"/>
              </a:rPr>
              <a:t>查询</a:t>
            </a:r>
            <a:r>
              <a:rPr lang="zh-CN" altLang="zh-CN" kern="100" dirty="0">
                <a:effectLst/>
                <a:latin typeface="+mn-ea"/>
                <a:cs typeface="Times New Roman" panose="02020603050405020304" pitchFamily="18" charset="0"/>
              </a:rPr>
              <a:t>，格式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solidFill>
                  <a:schemeClr val="accent2"/>
                </a:solidFill>
                <a:effectLst/>
                <a:latin typeface="+mn-ea"/>
                <a:cs typeface="Times New Roman" panose="02020603050405020304" pitchFamily="18" charset="0"/>
              </a:rPr>
              <a:t>2 NAME</a:t>
            </a:r>
            <a:r>
              <a:rPr lang="zh-CN" altLang="zh-CN" kern="100" dirty="0">
                <a:effectLst/>
                <a:latin typeface="+mn-ea"/>
                <a:cs typeface="Times New Roman" panose="02020603050405020304" pitchFamily="18" charset="0"/>
              </a:rPr>
              <a:t>：在系统中查询姓名为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 NAME </a:t>
            </a:r>
            <a:r>
              <a:rPr lang="zh-CN" altLang="zh-CN" kern="100" dirty="0">
                <a:effectLst/>
                <a:latin typeface="+mn-ea"/>
                <a:cs typeface="Times New Roman" panose="02020603050405020304" pitchFamily="18" charset="0"/>
              </a:rPr>
              <a:t>的学生的成绩。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若未</a:t>
            </a:r>
            <a:r>
              <a:rPr lang="zh-CN" altLang="zh-CN" kern="100" dirty="0">
                <a:effectLst/>
                <a:latin typeface="+mn-ea"/>
                <a:cs typeface="Times New Roman" panose="02020603050405020304" pitchFamily="18" charset="0"/>
              </a:rPr>
              <a:t>找到这名学生则输出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 Not found</a:t>
            </a:r>
            <a:r>
              <a:rPr lang="zh-CN" altLang="zh-CN" kern="100" dirty="0">
                <a:effectLst/>
                <a:latin typeface="+mn-ea"/>
                <a:cs typeface="Times New Roman" panose="02020603050405020304" pitchFamily="18" charset="0"/>
              </a:rPr>
              <a:t>，否则输出该生成绩。</a:t>
            </a:r>
          </a:p>
          <a:p>
            <a:pPr marL="342900" lvl="0" indent="-342900" algn="l">
              <a:spcAft>
                <a:spcPts val="1000"/>
              </a:spcAft>
              <a:buFont typeface="+mj-lt"/>
              <a:buAutoNum type="arabicPeriod"/>
            </a:pPr>
            <a:r>
              <a:rPr lang="zh-CN" altLang="zh-CN" kern="100" dirty="0">
                <a:solidFill>
                  <a:srgbClr val="ED7D31"/>
                </a:solidFill>
                <a:effectLst/>
                <a:latin typeface="+mn-ea"/>
                <a:cs typeface="Times New Roman" panose="02020603050405020304" pitchFamily="18" charset="0"/>
              </a:rPr>
              <a:t>删除</a:t>
            </a:r>
            <a:r>
              <a:rPr lang="zh-CN" altLang="zh-CN" kern="100" dirty="0">
                <a:effectLst/>
                <a:latin typeface="+mn-ea"/>
                <a:cs typeface="Times New Roman" panose="02020603050405020304" pitchFamily="18" charset="0"/>
              </a:rPr>
              <a:t>，格式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solidFill>
                  <a:schemeClr val="accent2"/>
                </a:solidFill>
                <a:effectLst/>
                <a:latin typeface="+mn-ea"/>
                <a:cs typeface="Times New Roman" panose="02020603050405020304" pitchFamily="18" charset="0"/>
              </a:rPr>
              <a:t>3 NAME</a:t>
            </a:r>
            <a:r>
              <a:rPr lang="zh-CN" altLang="zh-CN" kern="100" dirty="0">
                <a:effectLst/>
                <a:latin typeface="+mn-ea"/>
                <a:cs typeface="Times New Roman" panose="02020603050405020304" pitchFamily="18" charset="0"/>
              </a:rPr>
              <a:t>：在系统中删除姓名为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 NAME </a:t>
            </a:r>
            <a:r>
              <a:rPr lang="zh-CN" altLang="zh-CN" kern="100" dirty="0">
                <a:effectLst/>
                <a:latin typeface="+mn-ea"/>
                <a:cs typeface="Times New Roman" panose="02020603050405020304" pitchFamily="18" charset="0"/>
              </a:rPr>
              <a:t>的学生信息。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若未</a:t>
            </a:r>
            <a:r>
              <a:rPr lang="zh-CN" altLang="zh-CN" kern="100" dirty="0">
                <a:effectLst/>
                <a:latin typeface="+mn-ea"/>
                <a:cs typeface="Times New Roman" panose="02020603050405020304" pitchFamily="18" charset="0"/>
              </a:rPr>
              <a:t>找到则输出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Not found</a:t>
            </a:r>
            <a:r>
              <a:rPr lang="zh-CN" altLang="zh-CN" kern="100" dirty="0">
                <a:effectLst/>
                <a:latin typeface="+mn-ea"/>
                <a:cs typeface="Times New Roman" panose="02020603050405020304" pitchFamily="18" charset="0"/>
              </a:rPr>
              <a:t>，否则输出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 Deleted successfully</a:t>
            </a:r>
            <a:r>
              <a:rPr lang="zh-CN" altLang="zh-CN" kern="100" dirty="0">
                <a:effectLst/>
                <a:latin typeface="+mn-ea"/>
                <a:cs typeface="Times New Roman" panose="02020603050405020304" pitchFamily="18" charset="0"/>
              </a:rPr>
              <a:t>。</a:t>
            </a:r>
          </a:p>
          <a:p>
            <a:pPr marL="342900" lvl="0" indent="-342900" algn="l">
              <a:spcAft>
                <a:spcPts val="1000"/>
              </a:spcAft>
              <a:buFont typeface="+mj-lt"/>
              <a:buAutoNum type="arabicPeriod"/>
            </a:pPr>
            <a:r>
              <a:rPr lang="zh-CN" altLang="zh-CN" kern="100" dirty="0">
                <a:solidFill>
                  <a:srgbClr val="ED7D31"/>
                </a:solidFill>
                <a:effectLst/>
                <a:latin typeface="+mn-ea"/>
                <a:cs typeface="Times New Roman" panose="02020603050405020304" pitchFamily="18" charset="0"/>
              </a:rPr>
              <a:t>汇总</a:t>
            </a:r>
            <a:r>
              <a:rPr lang="zh-CN" altLang="zh-CN" kern="100" dirty="0">
                <a:effectLst/>
                <a:latin typeface="+mn-ea"/>
                <a:cs typeface="Times New Roman" panose="02020603050405020304" pitchFamily="18" charset="0"/>
              </a:rPr>
              <a:t>，格式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solidFill>
                  <a:schemeClr val="accent2"/>
                </a:solidFill>
                <a:effectLst/>
                <a:latin typeface="+mn-ea"/>
                <a:cs typeface="Times New Roman" panose="02020603050405020304" pitchFamily="18" charset="0"/>
              </a:rPr>
              <a:t>4</a:t>
            </a:r>
            <a:r>
              <a:rPr lang="zh-CN" altLang="zh-CN" kern="100" dirty="0">
                <a:effectLst/>
                <a:latin typeface="+mn-ea"/>
                <a:cs typeface="Times New Roman" panose="02020603050405020304" pitchFamily="18" charset="0"/>
              </a:rPr>
              <a:t>：输出系统中学生数量。</a:t>
            </a:r>
          </a:p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8389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16A61-A207-4127-80F4-4E684321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学籍管理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CD5F66-6FCD-4B6B-B398-9E500466F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19" y="1717291"/>
            <a:ext cx="7889531" cy="48141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需要支持名字到分数的</a:t>
            </a:r>
            <a:r>
              <a:rPr lang="zh-CN" altLang="en-US" dirty="0">
                <a:solidFill>
                  <a:srgbClr val="ED7D31"/>
                </a:solidFill>
              </a:rPr>
              <a:t>映射</a:t>
            </a:r>
            <a:r>
              <a:rPr lang="zh-CN" altLang="en-US" dirty="0"/>
              <a:t>。使用 </a:t>
            </a:r>
            <a:r>
              <a:rPr lang="en-US" altLang="zh-CN" dirty="0">
                <a:solidFill>
                  <a:srgbClr val="ED7D31"/>
                </a:solidFill>
              </a:rPr>
              <a:t>map</a:t>
            </a:r>
            <a:r>
              <a:rPr lang="zh-CN" altLang="en-US" dirty="0"/>
              <a:t>；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不需取</a:t>
            </a:r>
            <a:r>
              <a:rPr lang="zh-CN" altLang="en-US" dirty="0">
                <a:solidFill>
                  <a:srgbClr val="ED7D31"/>
                </a:solidFill>
              </a:rPr>
              <a:t>前驱后继</a:t>
            </a:r>
            <a:r>
              <a:rPr lang="zh-CN" altLang="en-US" dirty="0"/>
              <a:t>，也可用 </a:t>
            </a:r>
            <a:r>
              <a:rPr lang="en-US" altLang="zh-CN" dirty="0" err="1">
                <a:solidFill>
                  <a:srgbClr val="ED7D31"/>
                </a:solidFill>
              </a:rPr>
              <a:t>unordered_map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系统自带字符串 </a:t>
            </a:r>
            <a:r>
              <a:rPr lang="en-US" altLang="zh-CN" dirty="0"/>
              <a:t>string </a:t>
            </a:r>
            <a:r>
              <a:rPr lang="zh-CN" altLang="en-US" dirty="0"/>
              <a:t>类型 </a:t>
            </a:r>
            <a:r>
              <a:rPr lang="en-US" altLang="zh-CN" dirty="0"/>
              <a:t>Hash </a:t>
            </a:r>
            <a:r>
              <a:rPr lang="zh-CN" altLang="en-US" dirty="0"/>
              <a:t>函数，无需自定义 </a:t>
            </a:r>
            <a:r>
              <a:rPr lang="en-US" altLang="zh-CN" dirty="0"/>
              <a:t>Hash</a:t>
            </a:r>
            <a:r>
              <a:rPr lang="zh-CN" altLang="en-US" dirty="0"/>
              <a:t>。需求 </a:t>
            </a:r>
            <a:r>
              <a:rPr lang="en-US" altLang="zh-CN" dirty="0"/>
              <a:t>1-4 </a:t>
            </a:r>
            <a:r>
              <a:rPr lang="zh-CN" altLang="en-US" dirty="0"/>
              <a:t>分别是 </a:t>
            </a:r>
            <a:r>
              <a:rPr lang="en-US" altLang="zh-CN" dirty="0" err="1"/>
              <a:t>unordered_map</a:t>
            </a:r>
            <a:r>
              <a:rPr lang="en-US" altLang="zh-CN" dirty="0"/>
              <a:t> </a:t>
            </a:r>
            <a:r>
              <a:rPr lang="zh-CN" altLang="en-US" dirty="0"/>
              <a:t>提供的 </a:t>
            </a:r>
            <a:r>
              <a:rPr lang="en-US" altLang="zh-CN" dirty="0">
                <a:solidFill>
                  <a:schemeClr val="accent2"/>
                </a:solidFill>
              </a:rPr>
              <a:t>[]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chemeClr val="accent2"/>
                </a:solidFill>
              </a:rPr>
              <a:t>find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chemeClr val="accent2"/>
                </a:solidFill>
              </a:rPr>
              <a:t>erase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chemeClr val="accent2"/>
                </a:solidFill>
              </a:rPr>
              <a:t>size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在查找时如果直接用 </a:t>
            </a:r>
            <a:r>
              <a:rPr lang="en-US" altLang="zh-CN" dirty="0"/>
              <a:t>m[a]</a:t>
            </a:r>
            <a:r>
              <a:rPr lang="zh-CN" altLang="en-US" dirty="0"/>
              <a:t>，当 </a:t>
            </a:r>
            <a:r>
              <a:rPr lang="en-US" altLang="zh-CN" dirty="0"/>
              <a:t>m[a] </a:t>
            </a:r>
            <a:r>
              <a:rPr lang="zh-CN" altLang="en-US" dirty="0"/>
              <a:t>不存在时，会</a:t>
            </a:r>
            <a:r>
              <a:rPr lang="zh-CN" altLang="en-US" dirty="0">
                <a:solidFill>
                  <a:srgbClr val="ED7D31"/>
                </a:solidFill>
              </a:rPr>
              <a:t>自动创建为默认值</a:t>
            </a:r>
            <a:r>
              <a:rPr lang="zh-CN" altLang="en-US" dirty="0"/>
              <a:t>（例如数值类型默认值是 </a:t>
            </a:r>
            <a:r>
              <a:rPr lang="en-US" altLang="zh-CN" dirty="0"/>
              <a:t>0</a:t>
            </a:r>
            <a:r>
              <a:rPr lang="zh-CN" altLang="en-US" dirty="0"/>
              <a:t>），不能“判断是否存在”。</a:t>
            </a:r>
            <a:endParaRPr lang="en-US" altLang="zh-CN" dirty="0"/>
          </a:p>
          <a:p>
            <a:r>
              <a:rPr lang="zh-CN" altLang="en-US" dirty="0"/>
              <a:t>必须要先使用 </a:t>
            </a:r>
            <a:r>
              <a:rPr lang="en-US" altLang="zh-CN" dirty="0" err="1"/>
              <a:t>m.find</a:t>
            </a:r>
            <a:r>
              <a:rPr lang="en-US" altLang="zh-CN" dirty="0"/>
              <a:t>(a) </a:t>
            </a:r>
            <a:r>
              <a:rPr lang="zh-CN" altLang="en-US" dirty="0">
                <a:solidFill>
                  <a:srgbClr val="ED7D31"/>
                </a:solidFill>
              </a:rPr>
              <a:t>确认</a:t>
            </a:r>
            <a:r>
              <a:rPr lang="zh-CN" altLang="en-US" dirty="0"/>
              <a:t>不为 </a:t>
            </a:r>
            <a:r>
              <a:rPr lang="en-US" altLang="zh-CN" dirty="0" err="1"/>
              <a:t>m.end</a:t>
            </a:r>
            <a:r>
              <a:rPr lang="en-US" altLang="zh-CN" dirty="0"/>
              <a:t>() </a:t>
            </a:r>
            <a:r>
              <a:rPr lang="zh-CN" altLang="en-US" dirty="0"/>
              <a:t>后，方能返回结果。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273C13-CD31-4F93-9A10-3563A7768747}"/>
              </a:ext>
            </a:extLst>
          </p:cNvPr>
          <p:cNvSpPr txBox="1"/>
          <p:nvPr/>
        </p:nvSpPr>
        <p:spPr>
          <a:xfrm>
            <a:off x="6183707" y="1840945"/>
            <a:ext cx="241086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 &lt;string,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7D3033-0551-4755-AA30-0D441B850F08}"/>
              </a:ext>
            </a:extLst>
          </p:cNvPr>
          <p:cNvSpPr txBox="1"/>
          <p:nvPr/>
        </p:nvSpPr>
        <p:spPr>
          <a:xfrm>
            <a:off x="705039" y="3415766"/>
            <a:ext cx="3580069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(opt ==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num; 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num;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"OK"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(opt ==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ds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!=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ds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&lt;&lt;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88F305-B9B0-4134-972F-5B56F8D55DB0}"/>
              </a:ext>
            </a:extLst>
          </p:cNvPr>
          <p:cNvSpPr txBox="1"/>
          <p:nvPr/>
        </p:nvSpPr>
        <p:spPr>
          <a:xfrm>
            <a:off x="4467457" y="3415766"/>
            <a:ext cx="4127114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(opt ==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ds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!=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ds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ds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erase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ds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"Deleted successfully"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ds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&lt;&lt;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62869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68CC3-3051-457B-B182-EB4ECE80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学籍管理（不推荐的做法）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71D19-E212-4706-B55C-F75CDC774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20" y="1469642"/>
            <a:ext cx="7889531" cy="4472312"/>
          </a:xfrm>
        </p:spPr>
        <p:txBody>
          <a:bodyPr/>
          <a:lstStyle/>
          <a:p>
            <a:r>
              <a:rPr lang="zh-CN" altLang="en-US" dirty="0"/>
              <a:t>本题中由于分数不为</a:t>
            </a:r>
            <a:r>
              <a:rPr lang="en-US" altLang="zh-CN" dirty="0"/>
              <a:t>0</a:t>
            </a:r>
            <a:r>
              <a:rPr lang="zh-CN" altLang="en-US" dirty="0"/>
              <a:t>，可以直接用 </a:t>
            </a:r>
            <a:r>
              <a:rPr lang="en-US" altLang="zh-CN" dirty="0">
                <a:solidFill>
                  <a:schemeClr val="accent2"/>
                </a:solidFill>
              </a:rPr>
              <a:t>if (m[a]) </a:t>
            </a:r>
            <a:r>
              <a:rPr lang="zh-CN" altLang="en-US" dirty="0">
                <a:solidFill>
                  <a:schemeClr val="accent2"/>
                </a:solidFill>
              </a:rPr>
              <a:t>判断</a:t>
            </a:r>
            <a:r>
              <a:rPr lang="zh-CN" altLang="en-US" dirty="0"/>
              <a:t>。此时由于</a:t>
            </a:r>
            <a:r>
              <a:rPr lang="en-US" altLang="zh-CN" dirty="0"/>
              <a:t>0</a:t>
            </a:r>
            <a:r>
              <a:rPr lang="zh-CN" altLang="en-US" dirty="0"/>
              <a:t>项的存在，直接</a:t>
            </a:r>
            <a:r>
              <a:rPr lang="en-US" altLang="zh-CN" dirty="0"/>
              <a:t>size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ED7D31"/>
                </a:solidFill>
              </a:rPr>
              <a:t>无法</a:t>
            </a:r>
            <a:r>
              <a:rPr lang="zh-CN" altLang="en-US" dirty="0"/>
              <a:t>获得学生人数的，只能另开变量储存。</a:t>
            </a:r>
            <a:endParaRPr lang="en-US" altLang="zh-CN" dirty="0"/>
          </a:p>
          <a:p>
            <a:r>
              <a:rPr lang="en-US" altLang="zh-CN" dirty="0"/>
              <a:t>2020 </a:t>
            </a:r>
            <a:r>
              <a:rPr lang="zh-CN" altLang="en-US" dirty="0"/>
              <a:t>年 </a:t>
            </a:r>
            <a:r>
              <a:rPr lang="en-US" altLang="zh-CN" dirty="0"/>
              <a:t>1-2 </a:t>
            </a:r>
            <a:r>
              <a:rPr lang="zh-CN" altLang="en-US" dirty="0"/>
              <a:t>次印刷教材的写法如下，答案正确但不推荐，将修正。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7AF8FC-A89E-4A4A-B2B6-FA5260C5A677}"/>
              </a:ext>
            </a:extLst>
          </p:cNvPr>
          <p:cNvSpPr txBox="1"/>
          <p:nvPr/>
        </p:nvSpPr>
        <p:spPr>
          <a:xfrm>
            <a:off x="1799518" y="2751003"/>
            <a:ext cx="5542134" cy="3600986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opt;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(opt ==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name &gt;&gt; num;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[name])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是当前学生个数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[name] = num;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这里对映射表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所对应的值修改为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"OK"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(opt ==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name;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[name])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[name] &lt;&lt;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(opt ==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name;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[name]) 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[name]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"Deleted successfully"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50953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66A7F-A9B7-45B8-A0DD-B6DEE6E5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小贴士：关于</a:t>
            </a:r>
            <a:r>
              <a:rPr lang="en-US" altLang="zh-CN" dirty="0"/>
              <a:t>STL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0EDC4-30E5-4629-AFCD-B2CDB9A26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STL</a:t>
            </a:r>
            <a:r>
              <a:rPr lang="zh-CN" altLang="en-US" dirty="0"/>
              <a:t>可以</a:t>
            </a:r>
            <a:r>
              <a:rPr lang="zh-CN" altLang="en-US" dirty="0">
                <a:solidFill>
                  <a:srgbClr val="ED7D31"/>
                </a:solidFill>
              </a:rPr>
              <a:t>方便快捷</a:t>
            </a:r>
            <a:r>
              <a:rPr lang="zh-CN" altLang="en-US" dirty="0"/>
              <a:t>地解决问题。</a:t>
            </a:r>
            <a:endParaRPr lang="en-US" altLang="zh-CN" dirty="0"/>
          </a:p>
          <a:p>
            <a:r>
              <a:rPr lang="zh-CN" altLang="en-US" dirty="0"/>
              <a:t>（可以看到，这两题讲题的</a:t>
            </a:r>
            <a:r>
              <a:rPr lang="en-US" altLang="zh-CN" dirty="0"/>
              <a:t>PPT</a:t>
            </a:r>
            <a:r>
              <a:rPr lang="zh-CN" altLang="en-US" dirty="0"/>
              <a:t>都比前面的题短！）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在有需要的情况下，尽量优先使用</a:t>
            </a:r>
            <a:r>
              <a:rPr lang="en-US" altLang="zh-CN" dirty="0"/>
              <a:t>STL</a:t>
            </a:r>
            <a:r>
              <a:rPr lang="zh-CN" altLang="en-US" dirty="0"/>
              <a:t>！</a:t>
            </a:r>
            <a:endParaRPr lang="en-US" altLang="zh-CN" dirty="0"/>
          </a:p>
          <a:p>
            <a:pPr marL="628650" indent="-457200">
              <a:buFont typeface="+mj-lt"/>
              <a:buAutoNum type="arabicPeriod"/>
            </a:pPr>
            <a:r>
              <a:rPr lang="en-US" altLang="zh-CN" dirty="0"/>
              <a:t>STL</a:t>
            </a:r>
            <a:r>
              <a:rPr lang="zh-CN" altLang="en-US" dirty="0"/>
              <a:t>经过验证，避免手写</a:t>
            </a:r>
            <a:r>
              <a:rPr lang="zh-CN" altLang="en-US" dirty="0">
                <a:solidFill>
                  <a:srgbClr val="ED7D31"/>
                </a:solidFill>
              </a:rPr>
              <a:t>出错</a:t>
            </a:r>
            <a:r>
              <a:rPr lang="zh-CN" altLang="en-US" dirty="0"/>
              <a:t>；</a:t>
            </a:r>
            <a:endParaRPr lang="en-US" altLang="zh-CN" dirty="0"/>
          </a:p>
          <a:p>
            <a:pPr marL="628650" indent="-457200">
              <a:buFont typeface="+mj-lt"/>
              <a:buAutoNum type="arabicPeriod"/>
            </a:pPr>
            <a:r>
              <a:rPr lang="en-US" altLang="zh-CN" dirty="0"/>
              <a:t>STL</a:t>
            </a:r>
            <a:r>
              <a:rPr lang="zh-CN" altLang="en-US" dirty="0"/>
              <a:t>经过优化，一般</a:t>
            </a:r>
            <a:r>
              <a:rPr lang="zh-CN" altLang="en-US" dirty="0">
                <a:solidFill>
                  <a:srgbClr val="ED7D31"/>
                </a:solidFill>
              </a:rPr>
              <a:t>性能</a:t>
            </a:r>
            <a:r>
              <a:rPr lang="zh-CN" altLang="en-US" dirty="0"/>
              <a:t>更好；</a:t>
            </a:r>
            <a:endParaRPr lang="en-US" altLang="zh-CN" dirty="0"/>
          </a:p>
          <a:p>
            <a:pPr marL="628650" indent="-457200">
              <a:buFont typeface="+mj-lt"/>
              <a:buAutoNum type="arabicPeriod"/>
            </a:pPr>
            <a:r>
              <a:rPr lang="en-US" altLang="zh-CN" dirty="0"/>
              <a:t>STL</a:t>
            </a:r>
            <a:r>
              <a:rPr lang="zh-CN" altLang="en-US" dirty="0"/>
              <a:t>使用方便，可以</a:t>
            </a:r>
            <a:r>
              <a:rPr lang="zh-CN" altLang="en-US" dirty="0">
                <a:solidFill>
                  <a:srgbClr val="ED7D31"/>
                </a:solidFill>
              </a:rPr>
              <a:t>快速</a:t>
            </a:r>
            <a:r>
              <a:rPr lang="zh-CN" altLang="en-US" dirty="0"/>
              <a:t>过题。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不过</a:t>
            </a:r>
            <a:r>
              <a:rPr lang="en-US" altLang="zh-CN" dirty="0" err="1"/>
              <a:t>STL</a:t>
            </a:r>
            <a:r>
              <a:rPr lang="zh-CN" altLang="en-US" dirty="0"/>
              <a:t>的问题是：</a:t>
            </a:r>
            <a:r>
              <a:rPr lang="zh-CN" altLang="en-US" dirty="0">
                <a:solidFill>
                  <a:schemeClr val="accent2"/>
                </a:solidFill>
              </a:rPr>
              <a:t>常数大所以慢</a:t>
            </a:r>
            <a:r>
              <a:rPr lang="zh-CN" altLang="en-US" dirty="0"/>
              <a:t>！开启 </a:t>
            </a:r>
            <a:r>
              <a:rPr lang="en-US" altLang="zh-CN" dirty="0" err="1"/>
              <a:t>O2</a:t>
            </a:r>
            <a:r>
              <a:rPr lang="en-US" altLang="zh-CN" dirty="0"/>
              <a:t> </a:t>
            </a:r>
            <a:r>
              <a:rPr lang="zh-CN" altLang="en-US" dirty="0"/>
              <a:t>优化可提升。</a:t>
            </a:r>
            <a:endParaRPr lang="en-US" altLang="zh-CN" dirty="0"/>
          </a:p>
          <a:p>
            <a:pPr marL="628650" indent="-4572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3575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课后习题与实验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791E7-6790-41E7-80CD-AB6EB5822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学而时习之，不亦说乎。学而不思则罔，思而不学则殆。</a:t>
            </a:r>
            <a:r>
              <a:rPr lang="en-US" altLang="zh-CN" dirty="0"/>
              <a:t>——</a:t>
            </a:r>
            <a:r>
              <a:rPr lang="zh-CN" altLang="en-US" dirty="0"/>
              <a:t>孔子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3D36D8-E5C7-4274-8914-E27DC0C00567}"/>
              </a:ext>
            </a:extLst>
          </p:cNvPr>
          <p:cNvSpPr txBox="1"/>
          <p:nvPr/>
        </p:nvSpPr>
        <p:spPr>
          <a:xfrm>
            <a:off x="803919" y="5036623"/>
            <a:ext cx="195598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请翻至课本 </a:t>
            </a:r>
            <a:r>
              <a:rPr lang="en-US" altLang="zh-CN" dirty="0" err="1">
                <a:solidFill>
                  <a:schemeClr val="accent2"/>
                </a:solidFill>
              </a:rPr>
              <a:t>P250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68465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006DB49-9C98-4CF7-8B7F-D81A1F54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E132FD-6C63-4723-85DF-124D899CB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19" y="1717291"/>
            <a:ext cx="7889531" cy="487601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ED7D31"/>
                </a:solidFill>
              </a:rPr>
              <a:t>并查集 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en-US" altLang="zh-CN" dirty="0">
                <a:solidFill>
                  <a:srgbClr val="2E75B6"/>
                </a:solidFill>
              </a:rPr>
              <a:t>	</a:t>
            </a:r>
            <a:r>
              <a:rPr lang="zh-CN" altLang="en-US" dirty="0">
                <a:solidFill>
                  <a:srgbClr val="2E75B6"/>
                </a:solidFill>
              </a:rPr>
              <a:t>解决集合的合并问题，判断两个元素是否在同一个集合中</a:t>
            </a:r>
            <a:br>
              <a:rPr lang="en-US" altLang="zh-CN" dirty="0">
                <a:solidFill>
                  <a:srgbClr val="2E75B6"/>
                </a:solidFill>
              </a:rPr>
            </a:br>
            <a:r>
              <a:rPr lang="en-US" altLang="zh-CN" dirty="0">
                <a:solidFill>
                  <a:srgbClr val="2E75B6"/>
                </a:solidFill>
              </a:rPr>
              <a:t>	</a:t>
            </a:r>
            <a:r>
              <a:rPr lang="zh-CN" altLang="en-US" dirty="0">
                <a:solidFill>
                  <a:srgbClr val="2E75B6"/>
                </a:solidFill>
              </a:rPr>
              <a:t>别忘了记得</a:t>
            </a:r>
            <a:r>
              <a:rPr lang="zh-CN" altLang="en-US" dirty="0">
                <a:solidFill>
                  <a:srgbClr val="ED7D31"/>
                </a:solidFill>
              </a:rPr>
              <a:t>初始化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en-US" altLang="zh-CN" dirty="0">
                <a:solidFill>
                  <a:srgbClr val="ED7D31"/>
                </a:solidFill>
              </a:rPr>
              <a:t>Hash</a:t>
            </a:r>
            <a:r>
              <a:rPr lang="zh-CN" altLang="en-US" dirty="0">
                <a:solidFill>
                  <a:srgbClr val="ED7D31"/>
                </a:solidFill>
              </a:rPr>
              <a:t>（哈希）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en-US" altLang="zh-CN" dirty="0">
                <a:solidFill>
                  <a:srgbClr val="2E75B6"/>
                </a:solidFill>
              </a:rPr>
              <a:t>	</a:t>
            </a:r>
            <a:r>
              <a:rPr lang="zh-CN" altLang="en-US" dirty="0">
                <a:solidFill>
                  <a:srgbClr val="2E75B6"/>
                </a:solidFill>
              </a:rPr>
              <a:t>将很大的数组或者字符串等元素，映射为较小整数</a:t>
            </a:r>
            <a:endParaRPr lang="en-US" altLang="zh-CN" dirty="0">
              <a:solidFill>
                <a:srgbClr val="2E75B6"/>
              </a:solidFill>
            </a:endParaRPr>
          </a:p>
          <a:p>
            <a:r>
              <a:rPr lang="en-US" altLang="zh-CN" dirty="0">
                <a:solidFill>
                  <a:srgbClr val="2E75B6"/>
                </a:solidFill>
              </a:rPr>
              <a:t>	</a:t>
            </a:r>
            <a:r>
              <a:rPr lang="zh-CN" altLang="en-US" dirty="0">
                <a:solidFill>
                  <a:srgbClr val="2E75B6"/>
                </a:solidFill>
              </a:rPr>
              <a:t>哈希冲突的解决：设计哈希函数、多维模数、十字链表</a:t>
            </a:r>
            <a:endParaRPr lang="en-US" altLang="zh-CN" dirty="0">
              <a:solidFill>
                <a:srgbClr val="2E75B6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set /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map</a:t>
            </a:r>
          </a:p>
          <a:p>
            <a:r>
              <a:rPr lang="en-US" altLang="zh-CN" sz="2100" dirty="0">
                <a:solidFill>
                  <a:srgbClr val="2E75B6"/>
                </a:solidFill>
              </a:rPr>
              <a:t>	</a:t>
            </a:r>
            <a:r>
              <a:rPr lang="zh-CN" altLang="en-US" sz="2100" dirty="0">
                <a:solidFill>
                  <a:srgbClr val="2E75B6"/>
                </a:solidFill>
              </a:rPr>
              <a:t>维护</a:t>
            </a:r>
            <a:r>
              <a:rPr lang="zh-CN" altLang="en-US" sz="2100" dirty="0">
                <a:solidFill>
                  <a:srgbClr val="ED7D31"/>
                </a:solidFill>
              </a:rPr>
              <a:t>偏序集</a:t>
            </a:r>
            <a:r>
              <a:rPr lang="zh-CN" altLang="en-US" sz="2100" dirty="0">
                <a:solidFill>
                  <a:srgbClr val="2E75B6"/>
                </a:solidFill>
              </a:rPr>
              <a:t>，排序，快速查找</a:t>
            </a:r>
            <a:r>
              <a:rPr lang="zh-CN" altLang="en-US" sz="2100" dirty="0">
                <a:solidFill>
                  <a:srgbClr val="ED7D31"/>
                </a:solidFill>
              </a:rPr>
              <a:t>前驱后继</a:t>
            </a:r>
            <a:endParaRPr lang="en-US" altLang="zh-CN" sz="2100" dirty="0">
              <a:solidFill>
                <a:srgbClr val="ED7D31"/>
              </a:solidFill>
            </a:endParaRPr>
          </a:p>
          <a:p>
            <a:r>
              <a:rPr lang="en-US" altLang="zh-CN" dirty="0">
                <a:solidFill>
                  <a:srgbClr val="ED7D31"/>
                </a:solidFill>
              </a:rPr>
              <a:t>	</a:t>
            </a:r>
            <a:r>
              <a:rPr lang="zh-CN" altLang="en-US" dirty="0">
                <a:solidFill>
                  <a:srgbClr val="ED7D31"/>
                </a:solidFill>
              </a:rPr>
              <a:t>集合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ED7D31"/>
                </a:solidFill>
              </a:rPr>
              <a:t>映射</a:t>
            </a:r>
            <a:r>
              <a:rPr lang="zh-CN" altLang="en-US" dirty="0"/>
              <a:t>之间的区别和关系</a:t>
            </a:r>
            <a:endParaRPr lang="en-US" altLang="zh-CN" dirty="0"/>
          </a:p>
          <a:p>
            <a:r>
              <a:rPr lang="en-US" altLang="zh-CN" dirty="0" err="1">
                <a:solidFill>
                  <a:schemeClr val="accent2"/>
                </a:solidFill>
              </a:rPr>
              <a:t>unordered_set</a:t>
            </a:r>
            <a:r>
              <a:rPr lang="en-US" altLang="zh-CN" dirty="0">
                <a:solidFill>
                  <a:schemeClr val="accent2"/>
                </a:solidFill>
              </a:rPr>
              <a:t> / </a:t>
            </a:r>
            <a:r>
              <a:rPr lang="en-US" altLang="zh-CN" dirty="0" err="1">
                <a:solidFill>
                  <a:schemeClr val="accent2"/>
                </a:solidFill>
              </a:rPr>
              <a:t>unordered_map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rgbClr val="2E75B6"/>
                </a:solidFill>
              </a:rPr>
              <a:t>	</a:t>
            </a:r>
            <a:r>
              <a:rPr lang="zh-CN" altLang="en-US" dirty="0">
                <a:solidFill>
                  <a:srgbClr val="2E75B6"/>
                </a:solidFill>
              </a:rPr>
              <a:t>维护</a:t>
            </a:r>
            <a:r>
              <a:rPr lang="zh-CN" altLang="en-US" dirty="0">
                <a:solidFill>
                  <a:srgbClr val="ED7D31"/>
                </a:solidFill>
              </a:rPr>
              <a:t>无序集</a:t>
            </a:r>
            <a:r>
              <a:rPr lang="zh-CN" altLang="en-US" dirty="0">
                <a:solidFill>
                  <a:srgbClr val="2E75B6"/>
                </a:solidFill>
              </a:rPr>
              <a:t>，快速</a:t>
            </a:r>
            <a:r>
              <a:rPr lang="zh-CN" altLang="en-US" dirty="0">
                <a:solidFill>
                  <a:srgbClr val="ED7D31"/>
                </a:solidFill>
              </a:rPr>
              <a:t>查找</a:t>
            </a:r>
            <a:r>
              <a:rPr lang="zh-CN" altLang="en-US" dirty="0">
                <a:solidFill>
                  <a:srgbClr val="2E75B6"/>
                </a:solidFill>
              </a:rPr>
              <a:t>、修改元素</a:t>
            </a:r>
            <a:endParaRPr lang="en-US" altLang="zh-CN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090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DFF7C-B1B9-499C-A75A-D84C2BDC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6E9FAC-25EB-4E26-A29A-C3CC677C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5820" y="1526792"/>
                <a:ext cx="7889531" cy="5140708"/>
              </a:xfrm>
            </p:spPr>
            <p:txBody>
              <a:bodyPr>
                <a:noAutofit/>
              </a:bodyPr>
              <a:lstStyle/>
              <a:p>
                <a:r>
                  <a:rPr lang="zh-CN" altLang="en-US" dirty="0">
                    <a:solidFill>
                      <a:srgbClr val="ED7D31"/>
                    </a:solidFill>
                  </a:rPr>
                  <a:t>实验题</a:t>
                </a:r>
                <a:endParaRPr lang="en-US" altLang="zh-CN" dirty="0">
                  <a:solidFill>
                    <a:srgbClr val="ED7D3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/>
                  <a:t>给出 </a:t>
                </a:r>
                <a:r>
                  <a:rPr lang="en-US" altLang="zh-CN" dirty="0"/>
                  <a:t>3 </a:t>
                </a:r>
                <a:r>
                  <a:rPr lang="zh-CN" altLang="en-US" dirty="0"/>
                  <a:t>种通过例 </a:t>
                </a:r>
                <a:r>
                  <a:rPr lang="en-US" altLang="zh-CN" dirty="0"/>
                  <a:t>17.7 </a:t>
                </a:r>
                <a:r>
                  <a:rPr lang="zh-CN" altLang="en-US" dirty="0"/>
                  <a:t>的解法。分析它们的复杂度。</a:t>
                </a:r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/>
                  <a:t>学籍管理的例题中，如果要求判断不能有两名同学的成绩相同，否则插入或者修改失败，该如何实现呢？</a:t>
                </a:r>
                <a:endParaRPr lang="en-US" altLang="zh-CN" dirty="0"/>
              </a:p>
              <a:p>
                <a:endParaRPr lang="zh-CN" altLang="en-US" dirty="0"/>
              </a:p>
              <a:p>
                <a:r>
                  <a:rPr lang="zh-CN" altLang="en-US" dirty="0">
                    <a:solidFill>
                      <a:schemeClr val="accent2"/>
                    </a:solidFill>
                  </a:rPr>
                  <a:t>习题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17.2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 保龄球（洛谷 </a:t>
                </a:r>
                <a:r>
                  <a:rPr lang="en-US" altLang="zh-CN" dirty="0" err="1">
                    <a:solidFill>
                      <a:schemeClr val="accent2"/>
                    </a:solidFill>
                  </a:rPr>
                  <a:t>P1918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）</a:t>
                </a:r>
              </a:p>
              <a:p>
                <a:r>
                  <a:rPr lang="en-US" altLang="zh-CN" dirty="0"/>
                  <a:t>DL </a:t>
                </a:r>
                <a:r>
                  <a:rPr lang="zh-CN" altLang="en-US" dirty="0"/>
                  <a:t>在打保龄球，可以看到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个球道中每个球道的瓶子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数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，各不相同。</a:t>
                </a:r>
                <a:endParaRPr lang="en-US" altLang="zh-CN" dirty="0"/>
              </a:p>
              <a:p>
                <a:r>
                  <a:rPr lang="zh-CN" altLang="en-US" dirty="0"/>
                  <a:t>现在想一次打掉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个瓶子，请问应该在哪个球道发球？询问次数不超过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</a:p>
              <a:p>
                <a:pPr lvl="1"/>
                <a:endParaRPr lang="en-US" altLang="zh-CN" sz="21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6E9FAC-25EB-4E26-A29A-C3CC677C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820" y="1526792"/>
                <a:ext cx="7889531" cy="5140708"/>
              </a:xfrm>
              <a:blipFill>
                <a:blip r:embed="rId2"/>
                <a:stretch>
                  <a:fillRect l="-927" t="-711" r="-3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95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D5DFE7C-BA86-4589-B33E-984E04C7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17 </a:t>
            </a:r>
            <a:r>
              <a:rPr lang="zh-CN" altLang="en-US" dirty="0"/>
              <a:t>章 集合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764156-D37F-4E7B-B913-B33653546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19" y="2048932"/>
            <a:ext cx="7889531" cy="414067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linkClick r:id="rId2" action="ppaction://hlinksldjump"/>
              </a:rPr>
              <a:t>并查集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hlinkClick r:id="rId3" action="ppaction://hlinksldjump"/>
              </a:rPr>
              <a:t>Hash</a:t>
            </a:r>
            <a:r>
              <a:rPr lang="zh-CN" altLang="en-US" sz="2400" dirty="0">
                <a:hlinkClick r:id="rId3" action="ppaction://hlinksldjump"/>
              </a:rPr>
              <a:t>表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hlinkClick r:id="rId4" action="ppaction://hlinksldjump"/>
              </a:rPr>
              <a:t>STL</a:t>
            </a:r>
            <a:r>
              <a:rPr lang="zh-CN" altLang="en-US" sz="2400" dirty="0">
                <a:hlinkClick r:id="rId4" action="ppaction://hlinksldjump"/>
              </a:rPr>
              <a:t>中的集合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linkClick r:id="rId5" action="ppaction://hlinksldjump"/>
              </a:rPr>
              <a:t>课后习题与实验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0582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DFF7C-B1B9-499C-A75A-D84C2BDC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6E9FAC-25EB-4E26-A29A-C3CC677C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5820" y="1526792"/>
                <a:ext cx="7889531" cy="514070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rgbClr val="ED7D31"/>
                    </a:solidFill>
                  </a:rPr>
                  <a:t>习题 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17.3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 关押罪犯（洛谷 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P1525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，</a:t>
                </a:r>
                <a:r>
                  <a:rPr lang="en-US" altLang="zh-CN" dirty="0" err="1">
                    <a:solidFill>
                      <a:srgbClr val="ED7D31"/>
                    </a:solidFill>
                  </a:rPr>
                  <a:t>NOIP2010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）</a:t>
                </a:r>
                <a:endParaRPr lang="en-US" altLang="zh-CN" dirty="0">
                  <a:solidFill>
                    <a:srgbClr val="ED7D31"/>
                  </a:solidFill>
                </a:endParaRPr>
              </a:p>
              <a:p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≤2×</m:t>
                    </m:r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名罪犯， 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对关系</a:t>
                </a:r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 (</a:t>
                </a:r>
                <a:r>
                  <a:rPr lang="en-US" altLang="zh-CN" dirty="0" err="1">
                    <a:effectLst/>
                    <a:latin typeface="+mn-ea"/>
                    <a:cs typeface="Times New Roman" panose="02020603050405020304" pitchFamily="18" charset="0"/>
                  </a:rPr>
                  <a:t>a,b,c</a:t>
                </a:r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) 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分别代表罪犯</a:t>
                </a:r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 a 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和罪犯</a:t>
                </a:r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 b 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有矛盾值</a:t>
                </a:r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 c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，代表如果这两个罪犯在同一个监狱就会产生</a:t>
                </a:r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 c 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的矛盾值，否则不产生。</a:t>
                </a:r>
                <a:endParaRPr lang="en-US" altLang="zh-CN" dirty="0"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现在将这些囚犯放到</a:t>
                </a:r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 2 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个监狱中</a:t>
                </a:r>
                <a:r>
                  <a:rPr lang="zh-CN" altLang="en-US" dirty="0">
                    <a:latin typeface="+mn-ea"/>
                    <a:cs typeface="Times New Roman" panose="02020603050405020304" pitchFamily="18" charset="0"/>
                  </a:rPr>
                  <a:t>，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问最大的矛盾值最小是多少？</a:t>
                </a:r>
              </a:p>
              <a:p>
                <a:pPr lvl="1"/>
                <a:endParaRPr lang="en-US" altLang="zh-CN" sz="2100" dirty="0">
                  <a:solidFill>
                    <a:srgbClr val="ED7D31"/>
                  </a:solidFill>
                  <a:latin typeface="+mn-ea"/>
                </a:endParaRPr>
              </a:p>
              <a:p>
                <a:r>
                  <a:rPr lang="zh-CN" altLang="en-US" dirty="0">
                    <a:solidFill>
                      <a:srgbClr val="ED7D31"/>
                    </a:solidFill>
                  </a:rPr>
                  <a:t>习题 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17.4 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集合（</a:t>
                </a:r>
                <a:r>
                  <a:rPr lang="zh-CN" altLang="zh-CN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洛谷</a:t>
                </a:r>
                <a:r>
                  <a:rPr lang="en-US" altLang="zh-CN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 P1621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）</a:t>
                </a:r>
                <a:endParaRPr lang="en-US" altLang="zh-CN" dirty="0">
                  <a:solidFill>
                    <a:srgbClr val="ED7D31"/>
                  </a:solidFill>
                </a:endParaRPr>
              </a:p>
              <a:p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给你从 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到 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的整数。</a:t>
                </a:r>
                <a:endParaRPr lang="en-US" altLang="zh-CN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一开始每个整数都属于各自的集合，每次选择两个属于不同集合的整数，如果这两个整数拥有大于等于</a:t>
                </a:r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P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的公共质因数，</a:t>
                </a:r>
                <a:r>
                  <a:rPr lang="zh-CN" altLang="en-US" dirty="0">
                    <a:latin typeface="+mn-ea"/>
                    <a:cs typeface="Times New Roman" panose="02020603050405020304" pitchFamily="18" charset="0"/>
                  </a:rPr>
                  <a:t>则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把它们所在的集合合并</a:t>
                </a:r>
                <a:r>
                  <a:rPr lang="zh-CN" altLang="en-US" dirty="0">
                    <a:latin typeface="+mn-ea"/>
                    <a:cs typeface="Times New Roman" panose="02020603050405020304" pitchFamily="18" charset="0"/>
                  </a:rPr>
                  <a:t>；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直到没有可以合并的集合为止。</a:t>
                </a:r>
                <a:endParaRPr lang="en-US" altLang="zh-CN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求最后有多少个集合。</a:t>
                </a:r>
                <a:endParaRPr lang="en-US" altLang="zh-CN" dirty="0">
                  <a:solidFill>
                    <a:srgbClr val="ED7D31"/>
                  </a:solidFill>
                  <a:latin typeface="+mn-ea"/>
                </a:endParaRPr>
              </a:p>
              <a:p>
                <a:pPr lvl="1"/>
                <a:endParaRPr lang="en-US" altLang="zh-CN" sz="21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6E9FAC-25EB-4E26-A29A-C3CC677C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820" y="1526792"/>
                <a:ext cx="7889531" cy="5140708"/>
              </a:xfrm>
              <a:blipFill>
                <a:blip r:embed="rId2"/>
                <a:stretch>
                  <a:fillRect l="-927" t="-711" r="-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2733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40B791E7-6790-41E7-80CD-AB6EB58226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7234" y="1513884"/>
                <a:ext cx="7889531" cy="487400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rgbClr val="ED7D31"/>
                    </a:solidFill>
                  </a:rPr>
                  <a:t>习题 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13.6 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程序自动分析 （洛谷 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P1955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，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NOI 2015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）</a:t>
                </a:r>
                <a:endParaRPr lang="en-US" altLang="zh-CN" dirty="0">
                  <a:solidFill>
                    <a:srgbClr val="ED7D31"/>
                  </a:solidFill>
                </a:endParaRPr>
              </a:p>
              <a:p>
                <a:r>
                  <a:rPr lang="en-US" altLang="zh-CN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    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假设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... 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代表程序中出现的变量，给定 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个形如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的变量相等</a:t>
                </a:r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/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不等的约束条件，请判定是否可以分别为每一个变量赋予恰当的值，使得上述所有约束条件同时被满足。</a:t>
                </a:r>
                <a:endParaRPr lang="en-US" altLang="zh-CN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solidFill>
                    <a:srgbClr val="ED7D31"/>
                  </a:solidFill>
                  <a:latin typeface="+mn-ea"/>
                </a:endParaRPr>
              </a:p>
              <a:p>
                <a:r>
                  <a:rPr lang="zh-CN" altLang="en-US" dirty="0">
                    <a:solidFill>
                      <a:srgbClr val="ED7D31"/>
                    </a:solidFill>
                  </a:rPr>
                  <a:t>（补充选做）狡猾的商人（</a:t>
                </a:r>
                <a:r>
                  <a:rPr lang="zh-CN" altLang="zh-CN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洛谷</a:t>
                </a:r>
                <a:r>
                  <a:rPr lang="en-US" altLang="zh-CN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 P2294</a:t>
                </a:r>
                <a:r>
                  <a:rPr lang="zh-CN" altLang="en-US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HNOI2005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）</a:t>
                </a:r>
              </a:p>
              <a:p>
                <a:pPr lvl="1"/>
                <a:r>
                  <a:rPr lang="zh-CN" altLang="en-US" sz="2100" dirty="0"/>
                  <a:t>一本账本，给定 </a:t>
                </a:r>
                <a:r>
                  <a:rPr lang="en-US" altLang="zh-CN" sz="2100" dirty="0"/>
                  <a:t>m </a:t>
                </a:r>
                <a:r>
                  <a:rPr lang="zh-CN" altLang="en-US" sz="2100" dirty="0"/>
                  <a:t>段时间内的总收入，判断账本是否作假。</a:t>
                </a:r>
                <a:endParaRPr lang="en-US" altLang="zh-CN" sz="2100" dirty="0"/>
              </a:p>
              <a:p>
                <a:pPr lvl="1"/>
                <a:r>
                  <a:rPr lang="zh-CN" altLang="en-US" sz="2100" dirty="0">
                    <a:solidFill>
                      <a:schemeClr val="accent2"/>
                    </a:solidFill>
                  </a:rPr>
                  <a:t>提示：</a:t>
                </a:r>
                <a:endParaRPr lang="en-US" altLang="zh-CN" sz="2100" dirty="0">
                  <a:solidFill>
                    <a:schemeClr val="accent2"/>
                  </a:solidFill>
                </a:endParaRPr>
              </a:p>
              <a:p>
                <a:pPr marL="457200" lvl="1" indent="-457200">
                  <a:buFont typeface="+mj-lt"/>
                  <a:buAutoNum type="arabicPeriod"/>
                </a:pPr>
                <a:r>
                  <a:rPr lang="zh-CN" altLang="en-US" sz="2100" dirty="0"/>
                  <a:t>若存在时间点 </a:t>
                </a:r>
                <a:r>
                  <a:rPr lang="en-US" altLang="zh-CN" sz="2100" dirty="0"/>
                  <a:t>a</a:t>
                </a:r>
                <a:r>
                  <a:rPr lang="zh-CN" altLang="en-US" sz="2100" dirty="0"/>
                  <a:t>、</a:t>
                </a:r>
                <a:r>
                  <a:rPr lang="en-US" altLang="zh-CN" sz="2100" dirty="0"/>
                  <a:t>b</a:t>
                </a:r>
                <a:r>
                  <a:rPr lang="zh-CN" altLang="en-US" sz="2100" dirty="0"/>
                  <a:t>、</a:t>
                </a:r>
                <a:r>
                  <a:rPr lang="en-US" altLang="zh-CN" sz="2100" dirty="0"/>
                  <a:t>c </a:t>
                </a:r>
                <a:r>
                  <a:rPr lang="zh-CN" altLang="en-US" sz="2100" dirty="0"/>
                  <a:t>使得 </a:t>
                </a:r>
                <a:r>
                  <a:rPr lang="en-US" altLang="zh-CN" sz="2100" dirty="0"/>
                  <a:t>(c-a)</a:t>
                </a:r>
                <a:r>
                  <a:rPr lang="zh-CN" altLang="en-US" sz="2100" dirty="0"/>
                  <a:t>≠</a:t>
                </a:r>
                <a:r>
                  <a:rPr lang="en-US" altLang="zh-CN" sz="2100" dirty="0"/>
                  <a:t>(b-a)+(c-b)</a:t>
                </a:r>
                <a:r>
                  <a:rPr lang="zh-CN" altLang="en-US" sz="2100" dirty="0"/>
                  <a:t>，则必然有假。</a:t>
                </a:r>
                <a:endParaRPr lang="en-US" altLang="zh-CN" sz="2100" dirty="0"/>
              </a:p>
              <a:p>
                <a:pPr marL="457200" lvl="1" indent="-457200">
                  <a:buFont typeface="+mj-lt"/>
                  <a:buAutoNum type="arabicPeriod"/>
                </a:pPr>
                <a:r>
                  <a:rPr lang="zh-CN" altLang="en-US" sz="2100" dirty="0"/>
                  <a:t>如果还是想不到，可以看看补充阅读</a:t>
                </a:r>
                <a:r>
                  <a:rPr lang="en-US" altLang="zh-CN" sz="2100" dirty="0"/>
                  <a:t>~</a:t>
                </a:r>
              </a:p>
            </p:txBody>
          </p:sp>
        </mc:Choice>
        <mc:Fallback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40B791E7-6790-41E7-80CD-AB6EB58226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234" y="1513884"/>
                <a:ext cx="7889531" cy="4874008"/>
              </a:xfrm>
              <a:blipFill>
                <a:blip r:embed="rId2"/>
                <a:stretch>
                  <a:fillRect l="-927" t="-750" r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3095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FF4FF-1381-41E4-AEAD-1D392422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补充阅读：带路径长度的并查集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D29CF9-56F3-4906-A6A6-1F0801E49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并查集除了可以维护元素之间的聚类关系外，还可以维护</a:t>
            </a:r>
            <a:r>
              <a:rPr lang="zh-CN" altLang="en-US" dirty="0">
                <a:solidFill>
                  <a:srgbClr val="ED7D31"/>
                </a:solidFill>
              </a:rPr>
              <a:t>距离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只需要额外添加一个距离</a:t>
            </a:r>
            <a:r>
              <a:rPr lang="zh-CN" altLang="en-US" dirty="0">
                <a:solidFill>
                  <a:srgbClr val="ED7D31"/>
                </a:solidFill>
              </a:rPr>
              <a:t>记录项</a:t>
            </a:r>
            <a:r>
              <a:rPr lang="zh-CN" altLang="en-US" dirty="0"/>
              <a:t>即可；路径压缩时</a:t>
            </a:r>
            <a:r>
              <a:rPr lang="zh-CN" altLang="en-US" dirty="0">
                <a:solidFill>
                  <a:srgbClr val="ED7D31"/>
                </a:solidFill>
              </a:rPr>
              <a:t>动态</a:t>
            </a:r>
            <a:r>
              <a:rPr lang="zh-CN" altLang="en-US" dirty="0"/>
              <a:t>更新。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530910-66AA-40FA-9977-6708F5D7D6FF}"/>
              </a:ext>
            </a:extLst>
          </p:cNvPr>
          <p:cNvSpPr txBox="1"/>
          <p:nvPr/>
        </p:nvSpPr>
        <p:spPr>
          <a:xfrm>
            <a:off x="1988157" y="2786906"/>
            <a:ext cx="5164854" cy="3600986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查询集合的“代表”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(x ==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[x])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x; 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[x] =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[x]);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[x] +=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[x]];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[x];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合并两个集合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f1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为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的代表，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为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的代表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f1 =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(c1), f2 =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(c2); 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(f1 != f2)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[f1] &lt;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[f2])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取较大者作为代表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(f1, f2);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[f2] = f1;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[f2] = d;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[f1] +=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[f2];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只有“代表”的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是有效的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0087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B4865-F776-43D6-A480-676B15F61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参考阅读材料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C61F7-0235-4A0C-8281-DD893FE96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以下的内容限于课件篇幅未能详细阐述。如果学有余力，可自行翻阅课本作为扩展学习。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2"/>
                </a:solidFill>
              </a:rPr>
              <a:t>P242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例 </a:t>
            </a:r>
            <a:r>
              <a:rPr lang="en-US" altLang="zh-CN" dirty="0">
                <a:solidFill>
                  <a:schemeClr val="accent2"/>
                </a:solidFill>
              </a:rPr>
              <a:t>17.2</a:t>
            </a:r>
            <a:r>
              <a:rPr lang="zh-CN" altLang="en-US" dirty="0">
                <a:solidFill>
                  <a:srgbClr val="2E75B6"/>
                </a:solidFill>
              </a:rPr>
              <a:t>：简单的并查集应用</a:t>
            </a:r>
            <a:endParaRPr lang="en-US" altLang="zh-CN" dirty="0">
              <a:solidFill>
                <a:srgbClr val="2E75B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ED7D31"/>
                </a:solidFill>
              </a:rPr>
              <a:t>P245</a:t>
            </a:r>
            <a:r>
              <a:rPr lang="en-US" altLang="zh-CN" dirty="0">
                <a:solidFill>
                  <a:srgbClr val="ED7D31"/>
                </a:solidFill>
              </a:rPr>
              <a:t> </a:t>
            </a:r>
            <a:r>
              <a:rPr lang="zh-CN" altLang="en-US" dirty="0">
                <a:solidFill>
                  <a:srgbClr val="ED7D31"/>
                </a:solidFill>
              </a:rPr>
              <a:t>例 </a:t>
            </a:r>
            <a:r>
              <a:rPr lang="en-US" altLang="zh-CN" dirty="0">
                <a:solidFill>
                  <a:srgbClr val="ED7D31"/>
                </a:solidFill>
              </a:rPr>
              <a:t>17.4</a:t>
            </a:r>
            <a:r>
              <a:rPr lang="zh-CN" altLang="en-US" dirty="0">
                <a:solidFill>
                  <a:srgbClr val="2E75B6"/>
                </a:solidFill>
              </a:rPr>
              <a:t>：利用字符串拼接进行</a:t>
            </a:r>
            <a:r>
              <a:rPr lang="en-US" altLang="zh-CN" dirty="0">
                <a:solidFill>
                  <a:srgbClr val="2E75B6"/>
                </a:solidFill>
              </a:rPr>
              <a:t>Hash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习题 </a:t>
            </a:r>
            <a:r>
              <a:rPr lang="en-US" altLang="zh-CN" dirty="0"/>
              <a:t>17.5</a:t>
            </a:r>
            <a:r>
              <a:rPr lang="zh-CN" altLang="en-US" dirty="0"/>
              <a:t>、</a:t>
            </a:r>
            <a:r>
              <a:rPr lang="en-US" altLang="zh-CN" dirty="0"/>
              <a:t>17.7</a:t>
            </a:r>
            <a:r>
              <a:rPr lang="zh-CN" altLang="en-US" dirty="0"/>
              <a:t>、</a:t>
            </a:r>
            <a:r>
              <a:rPr lang="en-US" altLang="zh-CN" dirty="0"/>
              <a:t>17.8</a:t>
            </a:r>
            <a:r>
              <a:rPr lang="zh-CN" altLang="en-US" dirty="0"/>
              <a:t>、</a:t>
            </a:r>
            <a:r>
              <a:rPr lang="en-US" altLang="zh-CN" dirty="0"/>
              <a:t>17.9</a:t>
            </a:r>
          </a:p>
          <a:p>
            <a:pPr marL="0" algn="ctr"/>
            <a:endParaRPr lang="en-US" altLang="zh-CN" dirty="0"/>
          </a:p>
          <a:p>
            <a:pPr marL="0" algn="ctr"/>
            <a:r>
              <a:rPr lang="zh-CN" altLang="en-US" dirty="0"/>
              <a:t>（太水的</a:t>
            </a:r>
            <a:r>
              <a:rPr lang="en-US" altLang="zh-CN" dirty="0"/>
              <a:t>STL</a:t>
            </a:r>
            <a:r>
              <a:rPr lang="zh-CN" altLang="en-US" dirty="0"/>
              <a:t>题没有必要都做哦）</a:t>
            </a:r>
          </a:p>
        </p:txBody>
      </p:sp>
    </p:spTree>
    <p:extLst>
      <p:ext uri="{BB962C8B-B14F-4D97-AF65-F5344CB8AC3E}">
        <p14:creationId xmlns:p14="http://schemas.microsoft.com/office/powerpoint/2010/main" val="287010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E371F-9B40-47BA-9F16-8B885C0C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集合：无序集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13C79-A116-449E-B912-18C9E0CD3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19" y="1521832"/>
            <a:ext cx="7889531" cy="498527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ED7D31"/>
                </a:solidFill>
              </a:rPr>
              <a:t>集合</a:t>
            </a:r>
            <a:r>
              <a:rPr lang="zh-CN" altLang="en-US" dirty="0"/>
              <a:t>，数学中默认指</a:t>
            </a:r>
            <a:r>
              <a:rPr lang="zh-CN" altLang="en-US" dirty="0">
                <a:solidFill>
                  <a:srgbClr val="ED7D31"/>
                </a:solidFill>
              </a:rPr>
              <a:t>无序集</a:t>
            </a:r>
            <a:r>
              <a:rPr lang="zh-CN" altLang="en-US" dirty="0"/>
              <a:t>，用于表达元素的</a:t>
            </a:r>
            <a:r>
              <a:rPr lang="zh-CN" altLang="en-US" dirty="0">
                <a:solidFill>
                  <a:srgbClr val="ED7D31"/>
                </a:solidFill>
              </a:rPr>
              <a:t>聚合关系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两个元素只有</a:t>
            </a:r>
            <a:r>
              <a:rPr lang="zh-CN" altLang="en-US" dirty="0">
                <a:solidFill>
                  <a:srgbClr val="ED7D31"/>
                </a:solidFill>
              </a:rPr>
              <a:t>属于</a:t>
            </a:r>
            <a:r>
              <a:rPr lang="zh-CN" altLang="en-US" dirty="0"/>
              <a:t>同一个集合与</a:t>
            </a:r>
            <a:r>
              <a:rPr lang="zh-CN" altLang="en-US" dirty="0">
                <a:solidFill>
                  <a:srgbClr val="ED7D31"/>
                </a:solidFill>
              </a:rPr>
              <a:t>不属于</a:t>
            </a:r>
            <a:r>
              <a:rPr lang="zh-CN" altLang="en-US" dirty="0"/>
              <a:t>同一集合两种关系。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本章中将基于实例详细讲解。</a:t>
            </a:r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常见</a:t>
            </a:r>
            <a:r>
              <a:rPr lang="zh-CN" altLang="en-US" dirty="0">
                <a:solidFill>
                  <a:srgbClr val="ED7D31"/>
                </a:solidFill>
              </a:rPr>
              <a:t>应用场景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两个元素是否属于同一个集合？</a:t>
            </a:r>
            <a:endParaRPr lang="en-US" altLang="zh-CN" dirty="0"/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一个元素是否在集合中存在？</a:t>
            </a:r>
            <a:endParaRPr lang="en-US" altLang="zh-CN" dirty="0"/>
          </a:p>
          <a:p>
            <a:r>
              <a:rPr lang="zh-CN" altLang="en-US" dirty="0"/>
              <a:t>常见</a:t>
            </a:r>
            <a:r>
              <a:rPr lang="zh-CN" altLang="en-US" dirty="0">
                <a:solidFill>
                  <a:srgbClr val="ED7D31"/>
                </a:solidFill>
              </a:rPr>
              <a:t>实现方式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std::</a:t>
            </a:r>
            <a:r>
              <a:rPr lang="en-US" altLang="zh-CN" dirty="0" err="1"/>
              <a:t>unordered_set</a:t>
            </a:r>
            <a:r>
              <a:rPr lang="zh-CN" altLang="en-US" dirty="0"/>
              <a:t>、</a:t>
            </a:r>
            <a:r>
              <a:rPr lang="en-US" altLang="zh-CN" dirty="0"/>
              <a:t>std::</a:t>
            </a:r>
            <a:r>
              <a:rPr lang="en-US" altLang="zh-CN" dirty="0" err="1"/>
              <a:t>unordered_map</a:t>
            </a:r>
            <a:endParaRPr lang="en-US" altLang="zh-CN" dirty="0"/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并查集、哈希表</a:t>
            </a:r>
            <a:endParaRPr lang="en-US" altLang="zh-CN" dirty="0"/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启发式可并堆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1E0260-7402-4C12-BAAB-2E44C9E69F74}"/>
              </a:ext>
            </a:extLst>
          </p:cNvPr>
          <p:cNvSpPr/>
          <p:nvPr/>
        </p:nvSpPr>
        <p:spPr>
          <a:xfrm>
            <a:off x="6013490" y="3272886"/>
            <a:ext cx="1080000" cy="1484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男</a:t>
            </a:r>
            <a:endParaRPr lang="en-US" altLang="zh-CN" sz="2000" dirty="0"/>
          </a:p>
          <a:p>
            <a:pPr algn="ctr"/>
            <a:endParaRPr lang="en-US" altLang="zh-CN" sz="1400" dirty="0"/>
          </a:p>
          <a:p>
            <a:pPr algn="ctr"/>
            <a:r>
              <a:rPr lang="zh-CN" altLang="en-US" sz="1400" dirty="0"/>
              <a:t>小</a:t>
            </a:r>
            <a:r>
              <a:rPr lang="en-US" altLang="zh-CN" sz="1400" dirty="0"/>
              <a:t>A</a:t>
            </a:r>
            <a:br>
              <a:rPr lang="en-US" altLang="zh-CN" sz="1400" dirty="0"/>
            </a:br>
            <a:r>
              <a:rPr lang="en-US" altLang="zh-CN" sz="1400" dirty="0" err="1"/>
              <a:t>Uim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B89C35-E993-4C2D-BCB5-AF1B7F753683}"/>
              </a:ext>
            </a:extLst>
          </p:cNvPr>
          <p:cNvSpPr/>
          <p:nvPr/>
        </p:nvSpPr>
        <p:spPr>
          <a:xfrm>
            <a:off x="7153419" y="3272887"/>
            <a:ext cx="1080000" cy="1484488"/>
          </a:xfrm>
          <a:prstGeom prst="rect">
            <a:avLst/>
          </a:prstGeom>
          <a:solidFill>
            <a:srgbClr val="FF669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女</a:t>
            </a:r>
            <a:endParaRPr lang="en-US" altLang="zh-CN" sz="2000" dirty="0"/>
          </a:p>
          <a:p>
            <a:pPr algn="ctr"/>
            <a:endParaRPr lang="en-US" altLang="zh-CN" sz="1400" dirty="0"/>
          </a:p>
          <a:p>
            <a:pPr algn="ctr"/>
            <a:r>
              <a:rPr lang="zh-CN" altLang="en-US" sz="1400" dirty="0"/>
              <a:t>八尾勇</a:t>
            </a:r>
            <a:endParaRPr lang="en-US" altLang="zh-CN" sz="1400" dirty="0"/>
          </a:p>
          <a:p>
            <a:pPr algn="ctr"/>
            <a:r>
              <a:rPr lang="zh-CN" altLang="en-US" sz="1400" dirty="0"/>
              <a:t>正妹</a:t>
            </a:r>
          </a:p>
        </p:txBody>
      </p:sp>
    </p:spTree>
    <p:extLst>
      <p:ext uri="{BB962C8B-B14F-4D97-AF65-F5344CB8AC3E}">
        <p14:creationId xmlns:p14="http://schemas.microsoft.com/office/powerpoint/2010/main" val="67327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E371F-9B40-47BA-9F16-8B885C0C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集合：偏序集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13C79-A116-449E-B912-18C9E0CD3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19" y="1521832"/>
            <a:ext cx="7889531" cy="4985272"/>
          </a:xfrm>
        </p:spPr>
        <p:txBody>
          <a:bodyPr>
            <a:normAutofit/>
          </a:bodyPr>
          <a:lstStyle/>
          <a:p>
            <a:r>
              <a:rPr lang="zh-CN" altLang="en-US" dirty="0"/>
              <a:t>在实际应用中，可能需要关心集合元素</a:t>
            </a:r>
            <a:r>
              <a:rPr lang="zh-CN" altLang="en-US" dirty="0">
                <a:solidFill>
                  <a:srgbClr val="ED7D31"/>
                </a:solidFill>
              </a:rPr>
              <a:t>顺序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集合上定义</a:t>
            </a:r>
            <a:r>
              <a:rPr lang="zh-CN" altLang="en-US" dirty="0">
                <a:solidFill>
                  <a:srgbClr val="ED7D31"/>
                </a:solidFill>
              </a:rPr>
              <a:t>偏序关系</a:t>
            </a:r>
            <a:r>
              <a:rPr lang="zh-CN" altLang="en-US" dirty="0"/>
              <a:t>（即≤号），可构成一个</a:t>
            </a:r>
            <a:r>
              <a:rPr lang="zh-CN" altLang="en-US" dirty="0">
                <a:solidFill>
                  <a:schemeClr val="accent2"/>
                </a:solidFill>
              </a:rPr>
              <a:t>偏序集</a:t>
            </a:r>
            <a:r>
              <a:rPr lang="zh-CN" altLang="en-US" dirty="0"/>
              <a:t>。</a:t>
            </a:r>
            <a:r>
              <a:rPr lang="zh-CN" altLang="en-US" dirty="0">
                <a:solidFill>
                  <a:srgbClr val="ED7D31"/>
                </a:solidFill>
              </a:rPr>
              <a:t>有序性</a:t>
            </a:r>
            <a:r>
              <a:rPr lang="zh-CN" altLang="en-US" dirty="0"/>
              <a:t>作为重要规律，可引入算法（如二分法）提升</a:t>
            </a:r>
            <a:r>
              <a:rPr lang="zh-CN" altLang="en-US" dirty="0">
                <a:solidFill>
                  <a:srgbClr val="ED7D31"/>
                </a:solidFill>
              </a:rPr>
              <a:t>运行效率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将在未来的章节中介绍。</a:t>
            </a:r>
            <a:endParaRPr lang="en-US" altLang="zh-CN" dirty="0"/>
          </a:p>
          <a:p>
            <a:r>
              <a:rPr lang="zh-CN" altLang="en-US" dirty="0"/>
              <a:t>常见</a:t>
            </a:r>
            <a:r>
              <a:rPr lang="zh-CN" altLang="en-US" dirty="0">
                <a:solidFill>
                  <a:srgbClr val="ED7D31"/>
                </a:solidFill>
              </a:rPr>
              <a:t>应用场景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某个元素在的前驱</a:t>
            </a:r>
            <a:r>
              <a:rPr lang="en-US" altLang="zh-CN" dirty="0"/>
              <a:t>/</a:t>
            </a:r>
            <a:r>
              <a:rPr lang="zh-CN" altLang="en-US" dirty="0"/>
              <a:t>后继是什么？</a:t>
            </a:r>
            <a:endParaRPr lang="en-US" altLang="zh-CN" dirty="0"/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插入</a:t>
            </a:r>
            <a:r>
              <a:rPr lang="en-US" altLang="zh-CN" dirty="0"/>
              <a:t>/</a:t>
            </a:r>
            <a:r>
              <a:rPr lang="zh-CN" altLang="en-US" dirty="0"/>
              <a:t>删除若干元素，使集合仍然有序？</a:t>
            </a:r>
            <a:endParaRPr lang="en-US" altLang="zh-CN" dirty="0"/>
          </a:p>
          <a:p>
            <a:pPr marL="45720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某个元素是第几名？第几名是哪个元素？</a:t>
            </a:r>
            <a:endParaRPr lang="en-US" altLang="zh-CN" dirty="0"/>
          </a:p>
          <a:p>
            <a:r>
              <a:rPr lang="zh-CN" altLang="en-US" dirty="0"/>
              <a:t>常见</a:t>
            </a:r>
            <a:r>
              <a:rPr lang="zh-CN" altLang="en-US" dirty="0">
                <a:solidFill>
                  <a:srgbClr val="ED7D31"/>
                </a:solidFill>
              </a:rPr>
              <a:t>实现方式</a:t>
            </a:r>
            <a:r>
              <a:rPr lang="zh-CN" altLang="en-US" dirty="0"/>
              <a:t>：</a:t>
            </a:r>
            <a:endParaRPr lang="en-US" altLang="zh-CN" dirty="0"/>
          </a:p>
          <a:p>
            <a:pPr marL="51435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std::set</a:t>
            </a:r>
            <a:r>
              <a:rPr lang="zh-CN" altLang="en-US" dirty="0"/>
              <a:t>，</a:t>
            </a:r>
            <a:r>
              <a:rPr lang="en-US" altLang="zh-CN" dirty="0"/>
              <a:t>std::map</a:t>
            </a:r>
          </a:p>
          <a:p>
            <a:pPr marL="51435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二叉排序树（平衡二叉树）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3253C9-9EA4-41AD-B1A3-4FADDF2CEFF7}"/>
              </a:ext>
            </a:extLst>
          </p:cNvPr>
          <p:cNvSpPr/>
          <p:nvPr/>
        </p:nvSpPr>
        <p:spPr>
          <a:xfrm>
            <a:off x="6595206" y="3532087"/>
            <a:ext cx="1416509" cy="1242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小</a:t>
            </a:r>
            <a:r>
              <a:rPr lang="en-US" altLang="zh-CN" sz="1600" dirty="0"/>
              <a:t>A 100</a:t>
            </a:r>
            <a:r>
              <a:rPr lang="zh-CN" altLang="en-US" sz="1600" dirty="0"/>
              <a:t>分</a:t>
            </a:r>
            <a:endParaRPr lang="en-US" altLang="zh-CN" sz="1600" dirty="0"/>
          </a:p>
          <a:p>
            <a:pPr algn="ctr"/>
            <a:r>
              <a:rPr lang="zh-CN" altLang="en-US" sz="1600" dirty="0"/>
              <a:t>八尾勇 </a:t>
            </a:r>
            <a:r>
              <a:rPr lang="en-US" altLang="zh-CN" sz="1600" dirty="0"/>
              <a:t>98</a:t>
            </a:r>
            <a:r>
              <a:rPr lang="zh-CN" altLang="en-US" sz="1600" dirty="0"/>
              <a:t>分</a:t>
            </a:r>
            <a:endParaRPr lang="en-US" altLang="zh-CN" sz="1600" dirty="0"/>
          </a:p>
          <a:p>
            <a:pPr algn="ctr"/>
            <a:r>
              <a:rPr lang="zh-CN" altLang="en-US" sz="1600" dirty="0"/>
              <a:t>正妹 </a:t>
            </a:r>
            <a:r>
              <a:rPr lang="en-US" altLang="zh-CN" sz="1600" dirty="0"/>
              <a:t>92</a:t>
            </a:r>
            <a:r>
              <a:rPr lang="zh-CN" altLang="en-US" sz="1600" dirty="0"/>
              <a:t>分</a:t>
            </a:r>
            <a:endParaRPr lang="en-US" altLang="zh-CN" sz="1600" dirty="0"/>
          </a:p>
          <a:p>
            <a:pPr algn="ctr"/>
            <a:r>
              <a:rPr lang="en-US" altLang="zh-CN" sz="1600" dirty="0" err="1"/>
              <a:t>Uim</a:t>
            </a:r>
            <a:r>
              <a:rPr lang="en-US" altLang="zh-CN" sz="1600" dirty="0"/>
              <a:t> 59</a:t>
            </a:r>
            <a:r>
              <a:rPr lang="zh-CN" altLang="en-US" sz="1600" dirty="0"/>
              <a:t>分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53031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并查集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791E7-6790-41E7-80CD-AB6EB5822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第一个问题：“两个元素是否属于同一个集合？”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D5CC6D-D43F-4CC0-A509-01820B7410B9}"/>
              </a:ext>
            </a:extLst>
          </p:cNvPr>
          <p:cNvSpPr txBox="1"/>
          <p:nvPr/>
        </p:nvSpPr>
        <p:spPr>
          <a:xfrm>
            <a:off x="803919" y="5036623"/>
            <a:ext cx="195598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请翻至课本 </a:t>
            </a:r>
            <a:r>
              <a:rPr lang="en-US" altLang="zh-CN" dirty="0" err="1">
                <a:solidFill>
                  <a:schemeClr val="accent2"/>
                </a:solidFill>
              </a:rPr>
              <a:t>P238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1065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DDF23E0-A6F1-4025-AA8E-A3FE9D99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亲戚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>
                <a:extLst>
                  <a:ext uri="{FF2B5EF4-FFF2-40B4-BE49-F238E27FC236}">
                    <a16:creationId xmlns:a16="http://schemas.microsoft.com/office/drawing/2014/main" id="{A164F460-6E57-42BA-9913-84B397EFE9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chemeClr val="accent2"/>
                    </a:solidFill>
                  </a:rPr>
                  <a:t>例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17.1 </a:t>
                </a:r>
                <a:r>
                  <a:rPr lang="zh-CN" altLang="zh-CN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（洛谷</a:t>
                </a:r>
                <a:r>
                  <a:rPr lang="en-US" altLang="zh-CN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 P1551</a:t>
                </a:r>
                <a:r>
                  <a:rPr lang="zh-CN" altLang="zh-CN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）</a:t>
                </a:r>
                <a:endParaRPr lang="en-US" altLang="zh-CN" dirty="0">
                  <a:solidFill>
                    <a:srgbClr val="ED7D31"/>
                  </a:solidFill>
                  <a:latin typeface="+mn-ea"/>
                </a:endParaRPr>
              </a:p>
              <a:p>
                <a:r>
                  <a:rPr lang="zh-CN" altLang="zh-CN" dirty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是亲戚，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是亲戚，那么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也是亲戚。如果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是亲戚，那么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的亲戚都是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的亲戚，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的亲戚也都是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的亲戚。现在给出某个亲戚关系图，求任意给出的两个人是否具有亲戚关系。</a:t>
                </a:r>
              </a:p>
              <a:p>
                <a:endParaRPr lang="en-US" altLang="zh-CN" dirty="0"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+mn-ea"/>
                  </a:rPr>
                  <a:t>样例输入：                                      样例输出：</a:t>
                </a:r>
                <a:endParaRPr lang="en-US" altLang="zh-CN" dirty="0">
                  <a:latin typeface="+mn-ea"/>
                </a:endParaRPr>
              </a:p>
              <a:p>
                <a:endParaRPr lang="en-US" altLang="zh-CN" dirty="0"/>
              </a:p>
              <a:p>
                <a:pPr algn="r"/>
                <a:endParaRPr lang="en-US" altLang="zh-CN" dirty="0"/>
              </a:p>
              <a:p>
                <a:pPr algn="r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4" name="内容占位符 13">
                <a:extLst>
                  <a:ext uri="{FF2B5EF4-FFF2-40B4-BE49-F238E27FC236}">
                    <a16:creationId xmlns:a16="http://schemas.microsoft.com/office/drawing/2014/main" id="{A164F460-6E57-42BA-9913-84B397EFE9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955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C34DFC02-2A93-4F13-A64E-A0B0A59B1DB2}"/>
              </a:ext>
            </a:extLst>
          </p:cNvPr>
          <p:cNvSpPr txBox="1"/>
          <p:nvPr/>
        </p:nvSpPr>
        <p:spPr>
          <a:xfrm>
            <a:off x="759057" y="4449452"/>
            <a:ext cx="2593525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6 5 3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1 2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1 5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3 4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5 2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1 3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1 4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2 3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5 6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A7B951-6DA9-4913-A4E5-B55AA5CB6380}"/>
              </a:ext>
            </a:extLst>
          </p:cNvPr>
          <p:cNvSpPr txBox="1"/>
          <p:nvPr/>
        </p:nvSpPr>
        <p:spPr>
          <a:xfrm>
            <a:off x="4856949" y="4449452"/>
            <a:ext cx="2593525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Yes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Yes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21911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7A013-416A-485F-82E8-D642D87D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亲戚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4C1E5-CEBF-4D56-B854-ABBFD91BC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观察样例的亲戚关系，</a:t>
            </a:r>
            <a:r>
              <a:rPr lang="en-US" altLang="zh-CN" dirty="0"/>
              <a:t>1 </a:t>
            </a:r>
            <a:r>
              <a:rPr lang="zh-CN" altLang="en-US" dirty="0"/>
              <a:t>的亲戚都可以通过某种方式</a:t>
            </a:r>
            <a:r>
              <a:rPr lang="zh-CN" altLang="en-US" dirty="0">
                <a:solidFill>
                  <a:srgbClr val="ED7D31"/>
                </a:solidFill>
              </a:rPr>
              <a:t>追溯</a:t>
            </a:r>
            <a:r>
              <a:rPr lang="zh-CN" altLang="en-US" dirty="0"/>
              <a:t>到 </a:t>
            </a:r>
            <a:r>
              <a:rPr lang="en-US" altLang="zh-CN" dirty="0"/>
              <a:t>1</a:t>
            </a:r>
            <a:r>
              <a:rPr lang="zh-CN" altLang="en-US" dirty="0"/>
              <a:t>。是否可以利用这种</a:t>
            </a:r>
            <a:r>
              <a:rPr lang="zh-CN" altLang="en-US" dirty="0">
                <a:solidFill>
                  <a:srgbClr val="ED7D31"/>
                </a:solidFill>
              </a:rPr>
              <a:t>追溯</a:t>
            </a:r>
            <a:r>
              <a:rPr lang="zh-CN" altLang="en-US" dirty="0"/>
              <a:t>关系，让 </a:t>
            </a:r>
            <a:r>
              <a:rPr lang="en-US" altLang="zh-CN" dirty="0"/>
              <a:t>1 </a:t>
            </a:r>
            <a:r>
              <a:rPr lang="zh-CN" altLang="en-US" dirty="0"/>
              <a:t>来</a:t>
            </a:r>
            <a:r>
              <a:rPr lang="zh-CN" altLang="en-US" dirty="0">
                <a:solidFill>
                  <a:srgbClr val="ED7D31"/>
                </a:solidFill>
              </a:rPr>
              <a:t>代表 </a:t>
            </a:r>
            <a:r>
              <a:rPr lang="en-US" altLang="zh-CN" dirty="0"/>
              <a:t>1 </a:t>
            </a:r>
            <a:r>
              <a:rPr lang="zh-CN" altLang="en-US" dirty="0"/>
              <a:t>的整个家族呢？</a:t>
            </a:r>
            <a:endParaRPr lang="en-US" altLang="zh-CN" dirty="0"/>
          </a:p>
          <a:p>
            <a:r>
              <a:rPr lang="zh-CN" altLang="en-US" dirty="0"/>
              <a:t>将家族视为</a:t>
            </a:r>
            <a:r>
              <a:rPr lang="zh-CN" altLang="en-US" dirty="0">
                <a:solidFill>
                  <a:srgbClr val="ED7D31"/>
                </a:solidFill>
              </a:rPr>
              <a:t>集合</a:t>
            </a:r>
            <a:r>
              <a:rPr lang="zh-CN" altLang="en-US" dirty="0"/>
              <a:t>，若两人是亲戚，等价两个元素</a:t>
            </a:r>
            <a:r>
              <a:rPr lang="zh-CN" altLang="en-US" dirty="0">
                <a:solidFill>
                  <a:srgbClr val="ED7D31"/>
                </a:solidFill>
              </a:rPr>
              <a:t>属于同一集合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初始时，我们不知道任何人的亲属关系。可以认为每一个人单独属于一个集合，其代表为自己，如上图右。</a:t>
            </a:r>
            <a:endParaRPr lang="en-US" altLang="zh-CN" dirty="0"/>
          </a:p>
          <a:p>
            <a:r>
              <a:rPr lang="zh-CN" altLang="en-US" dirty="0"/>
              <a:t>每</a:t>
            </a:r>
            <a:r>
              <a:rPr lang="zh-CN" altLang="en-US" dirty="0">
                <a:solidFill>
                  <a:srgbClr val="ED7D31"/>
                </a:solidFill>
              </a:rPr>
              <a:t>添加</a:t>
            </a:r>
            <a:r>
              <a:rPr lang="zh-CN" altLang="en-US" dirty="0"/>
              <a:t>一组亲属关系，则等将于</a:t>
            </a:r>
            <a:r>
              <a:rPr lang="zh-CN" altLang="en-US" dirty="0">
                <a:solidFill>
                  <a:srgbClr val="ED7D31"/>
                </a:solidFill>
              </a:rPr>
              <a:t>合并</a:t>
            </a:r>
            <a:r>
              <a:rPr lang="zh-CN" altLang="en-US" dirty="0"/>
              <a:t>两者所属的集合。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FFBDAB8-8018-4874-89E9-1C9C6E18F7C7}"/>
              </a:ext>
            </a:extLst>
          </p:cNvPr>
          <p:cNvGrpSpPr/>
          <p:nvPr/>
        </p:nvGrpSpPr>
        <p:grpSpPr>
          <a:xfrm>
            <a:off x="1727180" y="3020682"/>
            <a:ext cx="2342515" cy="1779885"/>
            <a:chOff x="4525963" y="1717292"/>
            <a:chExt cx="3158781" cy="2400099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4E3DE79E-1D4F-47A4-9978-E092BB54543B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4843463" y="2161737"/>
              <a:ext cx="429194" cy="6910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211776E-2114-48EB-9116-DBF32177B1E1}"/>
                </a:ext>
              </a:extLst>
            </p:cNvPr>
            <p:cNvSpPr/>
            <p:nvPr/>
          </p:nvSpPr>
          <p:spPr>
            <a:xfrm>
              <a:off x="5196402" y="1717292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2A5FF6A-9406-4711-BE4F-09CD427D395A}"/>
                </a:ext>
              </a:extLst>
            </p:cNvPr>
            <p:cNvSpPr/>
            <p:nvPr/>
          </p:nvSpPr>
          <p:spPr>
            <a:xfrm>
              <a:off x="4525963" y="2685466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68E858C-ABE7-4F44-88BD-C0D681DA8B6E}"/>
                </a:ext>
              </a:extLst>
            </p:cNvPr>
            <p:cNvSpPr/>
            <p:nvPr/>
          </p:nvSpPr>
          <p:spPr>
            <a:xfrm>
              <a:off x="5196402" y="3596691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351B44B-0DD6-48DE-947A-F6AE3E93A67F}"/>
                </a:ext>
              </a:extLst>
            </p:cNvPr>
            <p:cNvSpPr/>
            <p:nvPr/>
          </p:nvSpPr>
          <p:spPr>
            <a:xfrm>
              <a:off x="6450184" y="3596691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542C6E7-C6DA-4D04-8615-4CEA13940BC3}"/>
                </a:ext>
              </a:extLst>
            </p:cNvPr>
            <p:cNvSpPr/>
            <p:nvPr/>
          </p:nvSpPr>
          <p:spPr>
            <a:xfrm>
              <a:off x="7164044" y="2685466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DDA021B-8E2F-4355-BCA0-3379361458C6}"/>
                </a:ext>
              </a:extLst>
            </p:cNvPr>
            <p:cNvSpPr/>
            <p:nvPr/>
          </p:nvSpPr>
          <p:spPr>
            <a:xfrm>
              <a:off x="6450184" y="1717292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040713AE-1B87-40BA-B596-800D4793E12E}"/>
                </a:ext>
              </a:extLst>
            </p:cNvPr>
            <p:cNvCxnSpPr>
              <a:cxnSpLocks/>
              <a:stCxn id="10" idx="1"/>
              <a:endCxn id="5" idx="5"/>
            </p:cNvCxnSpPr>
            <p:nvPr/>
          </p:nvCxnSpPr>
          <p:spPr>
            <a:xfrm flipH="1" flipV="1">
              <a:off x="5640847" y="2161737"/>
              <a:ext cx="1599452" cy="59998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70A7A238-99FD-4743-930D-EA2D0CD879C1}"/>
                </a:ext>
              </a:extLst>
            </p:cNvPr>
            <p:cNvCxnSpPr>
              <a:stCxn id="9" idx="2"/>
            </p:cNvCxnSpPr>
            <p:nvPr/>
          </p:nvCxnSpPr>
          <p:spPr>
            <a:xfrm flipH="1">
              <a:off x="5717102" y="3857041"/>
              <a:ext cx="7330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1DC203C3-FD33-4ADB-91AC-EF67B6E7D03B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>
              <a:off x="5046663" y="2945816"/>
              <a:ext cx="2117381" cy="0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666A2133-9645-409C-8358-E37F51A9847D}"/>
                </a:ext>
              </a:extLst>
            </p:cNvPr>
            <p:cNvCxnSpPr>
              <a:stCxn id="8" idx="0"/>
              <a:endCxn id="5" idx="4"/>
            </p:cNvCxnSpPr>
            <p:nvPr/>
          </p:nvCxnSpPr>
          <p:spPr>
            <a:xfrm flipV="1">
              <a:off x="5456752" y="2237992"/>
              <a:ext cx="0" cy="135869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F02A3D6-E1DB-4C37-9A75-32AF415DDD2E}"/>
              </a:ext>
            </a:extLst>
          </p:cNvPr>
          <p:cNvGrpSpPr/>
          <p:nvPr/>
        </p:nvGrpSpPr>
        <p:grpSpPr>
          <a:xfrm>
            <a:off x="5222405" y="2986964"/>
            <a:ext cx="2305162" cy="1751504"/>
            <a:chOff x="4525963" y="1717292"/>
            <a:chExt cx="3158781" cy="2400099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B8FB6EE-0974-47F9-BFDF-4FE9F17CE173}"/>
                </a:ext>
              </a:extLst>
            </p:cNvPr>
            <p:cNvSpPr/>
            <p:nvPr/>
          </p:nvSpPr>
          <p:spPr>
            <a:xfrm>
              <a:off x="5196402" y="1717292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F768EDC-CA23-49D2-9E7D-8E494A7C591F}"/>
                </a:ext>
              </a:extLst>
            </p:cNvPr>
            <p:cNvSpPr/>
            <p:nvPr/>
          </p:nvSpPr>
          <p:spPr>
            <a:xfrm>
              <a:off x="4525963" y="2685466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5A7FE4F-D8A8-4D81-BBDA-1641D45F1A0F}"/>
                </a:ext>
              </a:extLst>
            </p:cNvPr>
            <p:cNvSpPr/>
            <p:nvPr/>
          </p:nvSpPr>
          <p:spPr>
            <a:xfrm>
              <a:off x="5196402" y="3596691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8CE3033-E293-4834-BC8D-EF7632DE1504}"/>
                </a:ext>
              </a:extLst>
            </p:cNvPr>
            <p:cNvSpPr/>
            <p:nvPr/>
          </p:nvSpPr>
          <p:spPr>
            <a:xfrm>
              <a:off x="6450184" y="3596691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24343611-DF6C-4577-B0DC-8CD83FB3FEDA}"/>
                </a:ext>
              </a:extLst>
            </p:cNvPr>
            <p:cNvSpPr/>
            <p:nvPr/>
          </p:nvSpPr>
          <p:spPr>
            <a:xfrm>
              <a:off x="7164044" y="2685466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65E79841-4307-4997-92DA-3A1C41A769C4}"/>
                </a:ext>
              </a:extLst>
            </p:cNvPr>
            <p:cNvSpPr/>
            <p:nvPr/>
          </p:nvSpPr>
          <p:spPr>
            <a:xfrm>
              <a:off x="6450184" y="1717292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29" name="连接符: 曲线 28">
              <a:extLst>
                <a:ext uri="{FF2B5EF4-FFF2-40B4-BE49-F238E27FC236}">
                  <a16:creationId xmlns:a16="http://schemas.microsoft.com/office/drawing/2014/main" id="{20B75E0D-C25C-4552-9686-6865983AB7F6}"/>
                </a:ext>
              </a:extLst>
            </p:cNvPr>
            <p:cNvCxnSpPr>
              <a:stCxn id="20" idx="3"/>
              <a:endCxn id="20" idx="1"/>
            </p:cNvCxnSpPr>
            <p:nvPr/>
          </p:nvCxnSpPr>
          <p:spPr>
            <a:xfrm rot="5400000" flipH="1">
              <a:off x="5088562" y="1977642"/>
              <a:ext cx="368190" cy="12700"/>
            </a:xfrm>
            <a:prstGeom prst="curvedConnector5">
              <a:avLst>
                <a:gd name="adj1" fmla="val -18627"/>
                <a:gd name="adj2" fmla="val 3499567"/>
                <a:gd name="adj3" fmla="val 118627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连接符: 曲线 29">
              <a:extLst>
                <a:ext uri="{FF2B5EF4-FFF2-40B4-BE49-F238E27FC236}">
                  <a16:creationId xmlns:a16="http://schemas.microsoft.com/office/drawing/2014/main" id="{CAEAEF80-42E4-4238-A119-0F5A0345445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392839" y="2959018"/>
              <a:ext cx="368190" cy="12700"/>
            </a:xfrm>
            <a:prstGeom prst="curvedConnector5">
              <a:avLst>
                <a:gd name="adj1" fmla="val -18627"/>
                <a:gd name="adj2" fmla="val 3499567"/>
                <a:gd name="adj3" fmla="val 118627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连接符: 曲线 30">
              <a:extLst>
                <a:ext uri="{FF2B5EF4-FFF2-40B4-BE49-F238E27FC236}">
                  <a16:creationId xmlns:a16="http://schemas.microsoft.com/office/drawing/2014/main" id="{49520905-B226-4DF6-99AE-3FD494C3EF8D}"/>
                </a:ext>
              </a:extLst>
            </p:cNvPr>
            <p:cNvCxnSpPr/>
            <p:nvPr/>
          </p:nvCxnSpPr>
          <p:spPr>
            <a:xfrm rot="5400000" flipH="1">
              <a:off x="5095082" y="3866536"/>
              <a:ext cx="368190" cy="12700"/>
            </a:xfrm>
            <a:prstGeom prst="curvedConnector5">
              <a:avLst>
                <a:gd name="adj1" fmla="val -18627"/>
                <a:gd name="adj2" fmla="val 3499567"/>
                <a:gd name="adj3" fmla="val 118627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连接符: 曲线 31">
              <a:extLst>
                <a:ext uri="{FF2B5EF4-FFF2-40B4-BE49-F238E27FC236}">
                  <a16:creationId xmlns:a16="http://schemas.microsoft.com/office/drawing/2014/main" id="{414DF9C1-ADC2-4ABB-8DEF-E8396A405E8B}"/>
                </a:ext>
              </a:extLst>
            </p:cNvPr>
            <p:cNvCxnSpPr/>
            <p:nvPr/>
          </p:nvCxnSpPr>
          <p:spPr>
            <a:xfrm rot="5400000" flipH="1">
              <a:off x="6361102" y="1988421"/>
              <a:ext cx="368190" cy="12700"/>
            </a:xfrm>
            <a:prstGeom prst="curvedConnector5">
              <a:avLst>
                <a:gd name="adj1" fmla="val -18627"/>
                <a:gd name="adj2" fmla="val 3499567"/>
                <a:gd name="adj3" fmla="val 118627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连接符: 曲线 32">
              <a:extLst>
                <a:ext uri="{FF2B5EF4-FFF2-40B4-BE49-F238E27FC236}">
                  <a16:creationId xmlns:a16="http://schemas.microsoft.com/office/drawing/2014/main" id="{9429BFA8-576D-4216-BA5B-715B580178FB}"/>
                </a:ext>
              </a:extLst>
            </p:cNvPr>
            <p:cNvCxnSpPr/>
            <p:nvPr/>
          </p:nvCxnSpPr>
          <p:spPr>
            <a:xfrm rot="5400000" flipH="1">
              <a:off x="7054522" y="2939466"/>
              <a:ext cx="368190" cy="12700"/>
            </a:xfrm>
            <a:prstGeom prst="curvedConnector5">
              <a:avLst>
                <a:gd name="adj1" fmla="val -18627"/>
                <a:gd name="adj2" fmla="val 3499567"/>
                <a:gd name="adj3" fmla="val 118627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连接符: 曲线 33">
              <a:extLst>
                <a:ext uri="{FF2B5EF4-FFF2-40B4-BE49-F238E27FC236}">
                  <a16:creationId xmlns:a16="http://schemas.microsoft.com/office/drawing/2014/main" id="{C113604B-48F7-43DE-8525-353443CCCE3E}"/>
                </a:ext>
              </a:extLst>
            </p:cNvPr>
            <p:cNvCxnSpPr/>
            <p:nvPr/>
          </p:nvCxnSpPr>
          <p:spPr>
            <a:xfrm rot="5400000" flipH="1">
              <a:off x="6348402" y="3882326"/>
              <a:ext cx="368190" cy="12700"/>
            </a:xfrm>
            <a:prstGeom prst="curvedConnector5">
              <a:avLst>
                <a:gd name="adj1" fmla="val -18627"/>
                <a:gd name="adj2" fmla="val 3499567"/>
                <a:gd name="adj3" fmla="val 118627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1953642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93EA8569-3AAE-4DDF-A079-978267A6A810}" vid="{558166A9-9CC5-4159-A360-1A30C5568D3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20548</TotalTime>
  <Words>6317</Words>
  <Application>Microsoft Office PowerPoint</Application>
  <PresentationFormat>全屏显示(4:3)</PresentationFormat>
  <Paragraphs>775</Paragraphs>
  <Slides>43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Source Code Pro</vt:lpstr>
      <vt:lpstr>等线</vt:lpstr>
      <vt:lpstr>等线 Light</vt:lpstr>
      <vt:lpstr>楷体</vt:lpstr>
      <vt:lpstr>微软雅黑</vt:lpstr>
      <vt:lpstr>微软雅黑 Light</vt:lpstr>
      <vt:lpstr>Arial</vt:lpstr>
      <vt:lpstr>Cambria Math</vt:lpstr>
      <vt:lpstr>Consolas</vt:lpstr>
      <vt:lpstr>主题1</vt:lpstr>
      <vt:lpstr>[17] 集合</vt:lpstr>
      <vt:lpstr>PowerPoint 演示文稿</vt:lpstr>
      <vt:lpstr>本章知识导图</vt:lpstr>
      <vt:lpstr>第 17 章 集合</vt:lpstr>
      <vt:lpstr>集合：无序集</vt:lpstr>
      <vt:lpstr>集合：偏序集</vt:lpstr>
      <vt:lpstr>并查集</vt:lpstr>
      <vt:lpstr>亲戚</vt:lpstr>
      <vt:lpstr>亲戚</vt:lpstr>
      <vt:lpstr>亲戚：“并”与“查”</vt:lpstr>
      <vt:lpstr>亲戚：并查集</vt:lpstr>
      <vt:lpstr>亲戚：细节</vt:lpstr>
      <vt:lpstr>亲戚：细节</vt:lpstr>
      <vt:lpstr>亲戚</vt:lpstr>
      <vt:lpstr>优化并查集</vt:lpstr>
      <vt:lpstr>优化并查集</vt:lpstr>
      <vt:lpstr>Hash表</vt:lpstr>
      <vt:lpstr>字符串哈希</vt:lpstr>
      <vt:lpstr>字符串哈希</vt:lpstr>
      <vt:lpstr>简单的问题</vt:lpstr>
      <vt:lpstr>哈希函数</vt:lpstr>
      <vt:lpstr>简单的问题（并不简单）</vt:lpstr>
      <vt:lpstr>十字链表</vt:lpstr>
      <vt:lpstr>Multi Hash （多哈希）</vt:lpstr>
      <vt:lpstr>字符串哈希</vt:lpstr>
      <vt:lpstr>字符串哈希</vt:lpstr>
      <vt:lpstr>STL中的集合</vt:lpstr>
      <vt:lpstr>STL中的集合与映射</vt:lpstr>
      <vt:lpstr>STL中的集合</vt:lpstr>
      <vt:lpstr>STL中的映射</vt:lpstr>
      <vt:lpstr>木材仓库</vt:lpstr>
      <vt:lpstr>木材仓库</vt:lpstr>
      <vt:lpstr>学籍管理</vt:lpstr>
      <vt:lpstr>学籍管理</vt:lpstr>
      <vt:lpstr>学籍管理（不推荐的做法）</vt:lpstr>
      <vt:lpstr>小贴士：关于STL</vt:lpstr>
      <vt:lpstr>课后习题与实验</vt:lpstr>
      <vt:lpstr>复习</vt:lpstr>
      <vt:lpstr>作业</vt:lpstr>
      <vt:lpstr>作业</vt:lpstr>
      <vt:lpstr>作业</vt:lpstr>
      <vt:lpstr>补充阅读：带路径长度的并查集</vt:lpstr>
      <vt:lpstr>参考阅读材料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第17章 集合</dc:title>
  <dc:creator>洛谷学术组</dc:creator>
  <cp:lastModifiedBy>w cq</cp:lastModifiedBy>
  <cp:revision>1528</cp:revision>
  <dcterms:created xsi:type="dcterms:W3CDTF">2021-01-12T09:39:38Z</dcterms:created>
  <dcterms:modified xsi:type="dcterms:W3CDTF">2021-02-25T03:56:57Z</dcterms:modified>
</cp:coreProperties>
</file>