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91" r:id="rId4"/>
    <p:sldId id="259" r:id="rId5"/>
    <p:sldId id="258" r:id="rId6"/>
    <p:sldId id="260" r:id="rId7"/>
    <p:sldId id="292" r:id="rId8"/>
    <p:sldId id="261" r:id="rId9"/>
    <p:sldId id="262" r:id="rId10"/>
    <p:sldId id="264" r:id="rId11"/>
    <p:sldId id="265" r:id="rId12"/>
    <p:sldId id="293" r:id="rId13"/>
    <p:sldId id="267" r:id="rId14"/>
    <p:sldId id="268" r:id="rId15"/>
    <p:sldId id="269" r:id="rId16"/>
    <p:sldId id="270" r:id="rId17"/>
    <p:sldId id="294" r:id="rId18"/>
    <p:sldId id="271" r:id="rId19"/>
    <p:sldId id="295"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6" r:id="rId38"/>
    <p:sldId id="289" r:id="rId39"/>
    <p:sldId id="290"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6FF7A3-477E-4939-8626-5A96D2284E60}" v="22" dt="2021-02-25T02:21:35.450"/>
  </p1510:revLst>
</p1510:revInfo>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 cq" userId="e0736dbbc12f8425" providerId="LiveId" clId="{3F98737D-3443-409F-9960-467638DE2ADA}"/>
    <pc:docChg chg="custSel addSld delSld modSld sldOrd">
      <pc:chgData name="w cq" userId="e0736dbbc12f8425" providerId="LiveId" clId="{3F98737D-3443-409F-9960-467638DE2ADA}" dt="2019-07-14T17:25:39.840" v="98" actId="478"/>
      <pc:docMkLst>
        <pc:docMk/>
      </pc:docMkLst>
      <pc:sldChg chg="del">
        <pc:chgData name="w cq" userId="e0736dbbc12f8425" providerId="LiveId" clId="{3F98737D-3443-409F-9960-467638DE2ADA}" dt="2019-07-14T16:43:24.132" v="0" actId="2696"/>
        <pc:sldMkLst>
          <pc:docMk/>
          <pc:sldMk cId="589576742" sldId="263"/>
        </pc:sldMkLst>
      </pc:sldChg>
      <pc:sldChg chg="del">
        <pc:chgData name="w cq" userId="e0736dbbc12f8425" providerId="LiveId" clId="{3F98737D-3443-409F-9960-467638DE2ADA}" dt="2019-07-14T16:43:24.597" v="2" actId="2696"/>
        <pc:sldMkLst>
          <pc:docMk/>
          <pc:sldMk cId="1649564892" sldId="264"/>
        </pc:sldMkLst>
      </pc:sldChg>
      <pc:sldChg chg="del">
        <pc:chgData name="w cq" userId="e0736dbbc12f8425" providerId="LiveId" clId="{3F98737D-3443-409F-9960-467638DE2ADA}" dt="2019-07-14T16:43:24.929" v="3" actId="2696"/>
        <pc:sldMkLst>
          <pc:docMk/>
          <pc:sldMk cId="2678422276" sldId="265"/>
        </pc:sldMkLst>
      </pc:sldChg>
      <pc:sldChg chg="del">
        <pc:chgData name="w cq" userId="e0736dbbc12f8425" providerId="LiveId" clId="{3F98737D-3443-409F-9960-467638DE2ADA}" dt="2019-07-14T16:43:25.166" v="4" actId="2696"/>
        <pc:sldMkLst>
          <pc:docMk/>
          <pc:sldMk cId="1152182533" sldId="266"/>
        </pc:sldMkLst>
      </pc:sldChg>
      <pc:sldChg chg="del">
        <pc:chgData name="w cq" userId="e0736dbbc12f8425" providerId="LiveId" clId="{3F98737D-3443-409F-9960-467638DE2ADA}" dt="2019-07-14T16:43:25.319" v="5" actId="2696"/>
        <pc:sldMkLst>
          <pc:docMk/>
          <pc:sldMk cId="2572219844" sldId="267"/>
        </pc:sldMkLst>
      </pc:sldChg>
      <pc:sldChg chg="del">
        <pc:chgData name="w cq" userId="e0736dbbc12f8425" providerId="LiveId" clId="{3F98737D-3443-409F-9960-467638DE2ADA}" dt="2019-07-14T16:43:25.498" v="7" actId="2696"/>
        <pc:sldMkLst>
          <pc:docMk/>
          <pc:sldMk cId="1873621837" sldId="268"/>
        </pc:sldMkLst>
      </pc:sldChg>
      <pc:sldChg chg="del">
        <pc:chgData name="w cq" userId="e0736dbbc12f8425" providerId="LiveId" clId="{3F98737D-3443-409F-9960-467638DE2ADA}" dt="2019-07-14T16:43:25.585" v="9" actId="2696"/>
        <pc:sldMkLst>
          <pc:docMk/>
          <pc:sldMk cId="2594722353" sldId="269"/>
        </pc:sldMkLst>
      </pc:sldChg>
      <pc:sldChg chg="del">
        <pc:chgData name="w cq" userId="e0736dbbc12f8425" providerId="LiveId" clId="{3F98737D-3443-409F-9960-467638DE2ADA}" dt="2019-07-14T16:43:25.688" v="10" actId="2696"/>
        <pc:sldMkLst>
          <pc:docMk/>
          <pc:sldMk cId="3810030440" sldId="270"/>
        </pc:sldMkLst>
      </pc:sldChg>
      <pc:sldChg chg="del">
        <pc:chgData name="w cq" userId="e0736dbbc12f8425" providerId="LiveId" clId="{3F98737D-3443-409F-9960-467638DE2ADA}" dt="2019-07-14T16:43:26.146" v="14" actId="2696"/>
        <pc:sldMkLst>
          <pc:docMk/>
          <pc:sldMk cId="1829347976" sldId="271"/>
        </pc:sldMkLst>
      </pc:sldChg>
      <pc:sldChg chg="del">
        <pc:chgData name="w cq" userId="e0736dbbc12f8425" providerId="LiveId" clId="{3F98737D-3443-409F-9960-467638DE2ADA}" dt="2019-07-14T16:43:25.905" v="12" actId="2696"/>
        <pc:sldMkLst>
          <pc:docMk/>
          <pc:sldMk cId="3678484966" sldId="272"/>
        </pc:sldMkLst>
      </pc:sldChg>
      <pc:sldChg chg="del">
        <pc:chgData name="w cq" userId="e0736dbbc12f8425" providerId="LiveId" clId="{3F98737D-3443-409F-9960-467638DE2ADA}" dt="2019-07-14T16:43:26.044" v="13" actId="2696"/>
        <pc:sldMkLst>
          <pc:docMk/>
          <pc:sldMk cId="3064057829" sldId="273"/>
        </pc:sldMkLst>
      </pc:sldChg>
      <pc:sldChg chg="del">
        <pc:chgData name="w cq" userId="e0736dbbc12f8425" providerId="LiveId" clId="{3F98737D-3443-409F-9960-467638DE2ADA}" dt="2019-07-14T16:43:27.050" v="19" actId="2696"/>
        <pc:sldMkLst>
          <pc:docMk/>
          <pc:sldMk cId="1740690257" sldId="274"/>
        </pc:sldMkLst>
      </pc:sldChg>
      <pc:sldChg chg="del">
        <pc:chgData name="w cq" userId="e0736dbbc12f8425" providerId="LiveId" clId="{3F98737D-3443-409F-9960-467638DE2ADA}" dt="2019-07-14T16:43:26.230" v="16" actId="2696"/>
        <pc:sldMkLst>
          <pc:docMk/>
          <pc:sldMk cId="3190889296" sldId="275"/>
        </pc:sldMkLst>
      </pc:sldChg>
      <pc:sldChg chg="del">
        <pc:chgData name="w cq" userId="e0736dbbc12f8425" providerId="LiveId" clId="{3F98737D-3443-409F-9960-467638DE2ADA}" dt="2019-07-14T16:43:26.334" v="18" actId="2696"/>
        <pc:sldMkLst>
          <pc:docMk/>
          <pc:sldMk cId="2903159426" sldId="276"/>
        </pc:sldMkLst>
      </pc:sldChg>
      <pc:sldChg chg="del">
        <pc:chgData name="w cq" userId="e0736dbbc12f8425" providerId="LiveId" clId="{3F98737D-3443-409F-9960-467638DE2ADA}" dt="2019-07-14T16:43:26.256" v="17" actId="2696"/>
        <pc:sldMkLst>
          <pc:docMk/>
          <pc:sldMk cId="2510801604" sldId="277"/>
        </pc:sldMkLst>
      </pc:sldChg>
      <pc:sldChg chg="del">
        <pc:chgData name="w cq" userId="e0736dbbc12f8425" providerId="LiveId" clId="{3F98737D-3443-409F-9960-467638DE2ADA}" dt="2019-07-14T16:43:28.387" v="26" actId="2696"/>
        <pc:sldMkLst>
          <pc:docMk/>
          <pc:sldMk cId="455536043" sldId="278"/>
        </pc:sldMkLst>
      </pc:sldChg>
      <pc:sldChg chg="del">
        <pc:chgData name="w cq" userId="e0736dbbc12f8425" providerId="LiveId" clId="{3F98737D-3443-409F-9960-467638DE2ADA}" dt="2019-07-14T16:43:28.336" v="25" actId="2696"/>
        <pc:sldMkLst>
          <pc:docMk/>
          <pc:sldMk cId="395779519" sldId="279"/>
        </pc:sldMkLst>
      </pc:sldChg>
      <pc:sldChg chg="del">
        <pc:chgData name="w cq" userId="e0736dbbc12f8425" providerId="LiveId" clId="{3F98737D-3443-409F-9960-467638DE2ADA}" dt="2019-07-14T16:43:28.057" v="21" actId="2696"/>
        <pc:sldMkLst>
          <pc:docMk/>
          <pc:sldMk cId="2347643737" sldId="280"/>
        </pc:sldMkLst>
      </pc:sldChg>
      <pc:sldChg chg="del">
        <pc:chgData name="w cq" userId="e0736dbbc12f8425" providerId="LiveId" clId="{3F98737D-3443-409F-9960-467638DE2ADA}" dt="2019-07-14T16:43:28.197" v="23" actId="2696"/>
        <pc:sldMkLst>
          <pc:docMk/>
          <pc:sldMk cId="2444816382" sldId="281"/>
        </pc:sldMkLst>
      </pc:sldChg>
      <pc:sldChg chg="del">
        <pc:chgData name="w cq" userId="e0736dbbc12f8425" providerId="LiveId" clId="{3F98737D-3443-409F-9960-467638DE2ADA}" dt="2019-07-14T16:43:29.964" v="38" actId="2696"/>
        <pc:sldMkLst>
          <pc:docMk/>
          <pc:sldMk cId="1731131200" sldId="282"/>
        </pc:sldMkLst>
      </pc:sldChg>
      <pc:sldChg chg="del">
        <pc:chgData name="w cq" userId="e0736dbbc12f8425" providerId="LiveId" clId="{3F98737D-3443-409F-9960-467638DE2ADA}" dt="2019-07-14T16:43:28.788" v="28" actId="2696"/>
        <pc:sldMkLst>
          <pc:docMk/>
          <pc:sldMk cId="3084632709" sldId="283"/>
        </pc:sldMkLst>
      </pc:sldChg>
      <pc:sldChg chg="del">
        <pc:chgData name="w cq" userId="e0736dbbc12f8425" providerId="LiveId" clId="{3F98737D-3443-409F-9960-467638DE2ADA}" dt="2019-07-14T16:43:28.940" v="29" actId="2696"/>
        <pc:sldMkLst>
          <pc:docMk/>
          <pc:sldMk cId="426740735" sldId="284"/>
        </pc:sldMkLst>
      </pc:sldChg>
      <pc:sldChg chg="del">
        <pc:chgData name="w cq" userId="e0736dbbc12f8425" providerId="LiveId" clId="{3F98737D-3443-409F-9960-467638DE2ADA}" dt="2019-07-14T16:43:29.310" v="30" actId="2696"/>
        <pc:sldMkLst>
          <pc:docMk/>
          <pc:sldMk cId="2879749361" sldId="285"/>
        </pc:sldMkLst>
      </pc:sldChg>
      <pc:sldChg chg="del">
        <pc:chgData name="w cq" userId="e0736dbbc12f8425" providerId="LiveId" clId="{3F98737D-3443-409F-9960-467638DE2ADA}" dt="2019-07-14T16:43:29.612" v="31" actId="2696"/>
        <pc:sldMkLst>
          <pc:docMk/>
          <pc:sldMk cId="3596169723" sldId="286"/>
        </pc:sldMkLst>
      </pc:sldChg>
      <pc:sldChg chg="del">
        <pc:chgData name="w cq" userId="e0736dbbc12f8425" providerId="LiveId" clId="{3F98737D-3443-409F-9960-467638DE2ADA}" dt="2019-07-14T16:43:29.640" v="32" actId="2696"/>
        <pc:sldMkLst>
          <pc:docMk/>
          <pc:sldMk cId="2780975922" sldId="287"/>
        </pc:sldMkLst>
      </pc:sldChg>
      <pc:sldChg chg="del">
        <pc:chgData name="w cq" userId="e0736dbbc12f8425" providerId="LiveId" clId="{3F98737D-3443-409F-9960-467638DE2ADA}" dt="2019-07-14T16:43:29.744" v="33" actId="2696"/>
        <pc:sldMkLst>
          <pc:docMk/>
          <pc:sldMk cId="1448815544" sldId="288"/>
        </pc:sldMkLst>
      </pc:sldChg>
      <pc:sldChg chg="del">
        <pc:chgData name="w cq" userId="e0736dbbc12f8425" providerId="LiveId" clId="{3F98737D-3443-409F-9960-467638DE2ADA}" dt="2019-07-14T16:43:29.810" v="35" actId="2696"/>
        <pc:sldMkLst>
          <pc:docMk/>
          <pc:sldMk cId="268569648" sldId="289"/>
        </pc:sldMkLst>
      </pc:sldChg>
      <pc:sldChg chg="del">
        <pc:chgData name="w cq" userId="e0736dbbc12f8425" providerId="LiveId" clId="{3F98737D-3443-409F-9960-467638DE2ADA}" dt="2019-07-14T16:43:29.868" v="36" actId="2696"/>
        <pc:sldMkLst>
          <pc:docMk/>
          <pc:sldMk cId="3075773774" sldId="290"/>
        </pc:sldMkLst>
      </pc:sldChg>
      <pc:sldChg chg="del">
        <pc:chgData name="w cq" userId="e0736dbbc12f8425" providerId="LiveId" clId="{3F98737D-3443-409F-9960-467638DE2ADA}" dt="2019-07-14T16:43:32.485" v="45" actId="2696"/>
        <pc:sldMkLst>
          <pc:docMk/>
          <pc:sldMk cId="2123092706" sldId="291"/>
        </pc:sldMkLst>
      </pc:sldChg>
      <pc:sldChg chg="del">
        <pc:chgData name="w cq" userId="e0736dbbc12f8425" providerId="LiveId" clId="{3F98737D-3443-409F-9960-467638DE2ADA}" dt="2019-07-14T16:43:32.099" v="39" actId="2696"/>
        <pc:sldMkLst>
          <pc:docMk/>
          <pc:sldMk cId="2938973918" sldId="292"/>
        </pc:sldMkLst>
      </pc:sldChg>
      <pc:sldChg chg="del">
        <pc:chgData name="w cq" userId="e0736dbbc12f8425" providerId="LiveId" clId="{3F98737D-3443-409F-9960-467638DE2ADA}" dt="2019-07-14T16:43:32.206" v="41" actId="2696"/>
        <pc:sldMkLst>
          <pc:docMk/>
          <pc:sldMk cId="1904282512" sldId="293"/>
        </pc:sldMkLst>
      </pc:sldChg>
      <pc:sldChg chg="del">
        <pc:chgData name="w cq" userId="e0736dbbc12f8425" providerId="LiveId" clId="{3F98737D-3443-409F-9960-467638DE2ADA}" dt="2019-07-14T16:43:32.356" v="43" actId="2696"/>
        <pc:sldMkLst>
          <pc:docMk/>
          <pc:sldMk cId="826301091" sldId="294"/>
        </pc:sldMkLst>
      </pc:sldChg>
      <pc:sldChg chg="del">
        <pc:chgData name="w cq" userId="e0736dbbc12f8425" providerId="LiveId" clId="{3F98737D-3443-409F-9960-467638DE2ADA}" dt="2019-07-14T16:43:32.423" v="44" actId="2696"/>
        <pc:sldMkLst>
          <pc:docMk/>
          <pc:sldMk cId="1003624368" sldId="295"/>
        </pc:sldMkLst>
      </pc:sldChg>
      <pc:sldChg chg="del">
        <pc:chgData name="w cq" userId="e0736dbbc12f8425" providerId="LiveId" clId="{3F98737D-3443-409F-9960-467638DE2ADA}" dt="2019-07-14T16:43:37.666" v="48" actId="2696"/>
        <pc:sldMkLst>
          <pc:docMk/>
          <pc:sldMk cId="2264762249" sldId="296"/>
        </pc:sldMkLst>
      </pc:sldChg>
      <pc:sldChg chg="del">
        <pc:chgData name="w cq" userId="e0736dbbc12f8425" providerId="LiveId" clId="{3F98737D-3443-409F-9960-467638DE2ADA}" dt="2019-07-14T16:43:33.847" v="46" actId="2696"/>
        <pc:sldMkLst>
          <pc:docMk/>
          <pc:sldMk cId="2852581492" sldId="297"/>
        </pc:sldMkLst>
      </pc:sldChg>
      <pc:sldChg chg="del">
        <pc:chgData name="w cq" userId="e0736dbbc12f8425" providerId="LiveId" clId="{3F98737D-3443-409F-9960-467638DE2ADA}" dt="2019-07-14T16:43:37.193" v="47" actId="2696"/>
        <pc:sldMkLst>
          <pc:docMk/>
          <pc:sldMk cId="2549656833" sldId="298"/>
        </pc:sldMkLst>
      </pc:sldChg>
      <pc:sldChg chg="del">
        <pc:chgData name="w cq" userId="e0736dbbc12f8425" providerId="LiveId" clId="{3F98737D-3443-409F-9960-467638DE2ADA}" dt="2019-07-14T16:43:24.200" v="1" actId="2696"/>
        <pc:sldMkLst>
          <pc:docMk/>
          <pc:sldMk cId="1291832362" sldId="299"/>
        </pc:sldMkLst>
      </pc:sldChg>
      <pc:sldChg chg="del">
        <pc:chgData name="w cq" userId="e0736dbbc12f8425" providerId="LiveId" clId="{3F98737D-3443-409F-9960-467638DE2ADA}" dt="2019-07-14T16:43:25.441" v="6" actId="2696"/>
        <pc:sldMkLst>
          <pc:docMk/>
          <pc:sldMk cId="1204812929" sldId="300"/>
        </pc:sldMkLst>
      </pc:sldChg>
      <pc:sldChg chg="del">
        <pc:chgData name="w cq" userId="e0736dbbc12f8425" providerId="LiveId" clId="{3F98737D-3443-409F-9960-467638DE2ADA}" dt="2019-07-14T16:43:25.530" v="8" actId="2696"/>
        <pc:sldMkLst>
          <pc:docMk/>
          <pc:sldMk cId="4214507824" sldId="301"/>
        </pc:sldMkLst>
      </pc:sldChg>
      <pc:sldChg chg="del">
        <pc:chgData name="w cq" userId="e0736dbbc12f8425" providerId="LiveId" clId="{3F98737D-3443-409F-9960-467638DE2ADA}" dt="2019-07-14T16:43:25.804" v="11" actId="2696"/>
        <pc:sldMkLst>
          <pc:docMk/>
          <pc:sldMk cId="551961315" sldId="302"/>
        </pc:sldMkLst>
      </pc:sldChg>
      <pc:sldChg chg="del">
        <pc:chgData name="w cq" userId="e0736dbbc12f8425" providerId="LiveId" clId="{3F98737D-3443-409F-9960-467638DE2ADA}" dt="2019-07-14T16:43:26.184" v="15" actId="2696"/>
        <pc:sldMkLst>
          <pc:docMk/>
          <pc:sldMk cId="1842853526" sldId="303"/>
        </pc:sldMkLst>
      </pc:sldChg>
      <pc:sldChg chg="del">
        <pc:chgData name="w cq" userId="e0736dbbc12f8425" providerId="LiveId" clId="{3F98737D-3443-409F-9960-467638DE2ADA}" dt="2019-07-14T16:43:28.101" v="22" actId="2696"/>
        <pc:sldMkLst>
          <pc:docMk/>
          <pc:sldMk cId="1145769592" sldId="304"/>
        </pc:sldMkLst>
      </pc:sldChg>
      <pc:sldChg chg="del">
        <pc:chgData name="w cq" userId="e0736dbbc12f8425" providerId="LiveId" clId="{3F98737D-3443-409F-9960-467638DE2ADA}" dt="2019-07-14T16:43:28.277" v="24" actId="2696"/>
        <pc:sldMkLst>
          <pc:docMk/>
          <pc:sldMk cId="1454492459" sldId="305"/>
        </pc:sldMkLst>
      </pc:sldChg>
      <pc:sldChg chg="del">
        <pc:chgData name="w cq" userId="e0736dbbc12f8425" providerId="LiveId" clId="{3F98737D-3443-409F-9960-467638DE2ADA}" dt="2019-07-14T16:43:28.630" v="27" actId="2696"/>
        <pc:sldMkLst>
          <pc:docMk/>
          <pc:sldMk cId="2322348744" sldId="306"/>
        </pc:sldMkLst>
      </pc:sldChg>
      <pc:sldChg chg="del">
        <pc:chgData name="w cq" userId="e0736dbbc12f8425" providerId="LiveId" clId="{3F98737D-3443-409F-9960-467638DE2ADA}" dt="2019-07-14T16:43:29.780" v="34" actId="2696"/>
        <pc:sldMkLst>
          <pc:docMk/>
          <pc:sldMk cId="2032566825" sldId="307"/>
        </pc:sldMkLst>
      </pc:sldChg>
      <pc:sldChg chg="del">
        <pc:chgData name="w cq" userId="e0736dbbc12f8425" providerId="LiveId" clId="{3F98737D-3443-409F-9960-467638DE2ADA}" dt="2019-07-14T16:43:29.909" v="37" actId="2696"/>
        <pc:sldMkLst>
          <pc:docMk/>
          <pc:sldMk cId="3942701443" sldId="308"/>
        </pc:sldMkLst>
      </pc:sldChg>
      <pc:sldChg chg="del">
        <pc:chgData name="w cq" userId="e0736dbbc12f8425" providerId="LiveId" clId="{3F98737D-3443-409F-9960-467638DE2ADA}" dt="2019-07-14T16:43:32.149" v="40" actId="2696"/>
        <pc:sldMkLst>
          <pc:docMk/>
          <pc:sldMk cId="2165923761" sldId="309"/>
        </pc:sldMkLst>
      </pc:sldChg>
      <pc:sldChg chg="del">
        <pc:chgData name="w cq" userId="e0736dbbc12f8425" providerId="LiveId" clId="{3F98737D-3443-409F-9960-467638DE2ADA}" dt="2019-07-14T16:43:32.248" v="42" actId="2696"/>
        <pc:sldMkLst>
          <pc:docMk/>
          <pc:sldMk cId="4189602710" sldId="310"/>
        </pc:sldMkLst>
      </pc:sldChg>
      <pc:sldChg chg="del">
        <pc:chgData name="w cq" userId="e0736dbbc12f8425" providerId="LiveId" clId="{3F98737D-3443-409F-9960-467638DE2ADA}" dt="2019-07-14T16:43:27.152" v="20" actId="2696"/>
        <pc:sldMkLst>
          <pc:docMk/>
          <pc:sldMk cId="1738386957" sldId="314"/>
        </pc:sldMkLst>
      </pc:sldChg>
      <pc:sldChg chg="add">
        <pc:chgData name="w cq" userId="e0736dbbc12f8425" providerId="LiveId" clId="{3F98737D-3443-409F-9960-467638DE2ADA}" dt="2019-07-14T16:44:26.764" v="49"/>
        <pc:sldMkLst>
          <pc:docMk/>
          <pc:sldMk cId="2370965057" sldId="344"/>
        </pc:sldMkLst>
      </pc:sldChg>
      <pc:sldChg chg="modSp add">
        <pc:chgData name="w cq" userId="e0736dbbc12f8425" providerId="LiveId" clId="{3F98737D-3443-409F-9960-467638DE2ADA}" dt="2019-07-14T16:44:51.787" v="51" actId="20577"/>
        <pc:sldMkLst>
          <pc:docMk/>
          <pc:sldMk cId="145955217" sldId="345"/>
        </pc:sldMkLst>
        <pc:spChg chg="mod">
          <ac:chgData name="w cq" userId="e0736dbbc12f8425" providerId="LiveId" clId="{3F98737D-3443-409F-9960-467638DE2ADA}" dt="2019-07-14T16:44:51.787" v="51" actId="20577"/>
          <ac:spMkLst>
            <pc:docMk/>
            <pc:sldMk cId="145955217" sldId="345"/>
            <ac:spMk id="6" creationId="{00000000-0000-0000-0000-000000000000}"/>
          </ac:spMkLst>
        </pc:spChg>
      </pc:sldChg>
      <pc:sldChg chg="add">
        <pc:chgData name="w cq" userId="e0736dbbc12f8425" providerId="LiveId" clId="{3F98737D-3443-409F-9960-467638DE2ADA}" dt="2019-07-14T16:44:26.764" v="49"/>
        <pc:sldMkLst>
          <pc:docMk/>
          <pc:sldMk cId="483801174" sldId="347"/>
        </pc:sldMkLst>
      </pc:sldChg>
      <pc:sldChg chg="add">
        <pc:chgData name="w cq" userId="e0736dbbc12f8425" providerId="LiveId" clId="{3F98737D-3443-409F-9960-467638DE2ADA}" dt="2019-07-14T16:44:26.764" v="49"/>
        <pc:sldMkLst>
          <pc:docMk/>
          <pc:sldMk cId="3901112605" sldId="348"/>
        </pc:sldMkLst>
      </pc:sldChg>
      <pc:sldChg chg="add">
        <pc:chgData name="w cq" userId="e0736dbbc12f8425" providerId="LiveId" clId="{3F98737D-3443-409F-9960-467638DE2ADA}" dt="2019-07-14T16:44:26.764" v="49"/>
        <pc:sldMkLst>
          <pc:docMk/>
          <pc:sldMk cId="3597512585" sldId="349"/>
        </pc:sldMkLst>
      </pc:sldChg>
      <pc:sldChg chg="add">
        <pc:chgData name="w cq" userId="e0736dbbc12f8425" providerId="LiveId" clId="{3F98737D-3443-409F-9960-467638DE2ADA}" dt="2019-07-14T16:44:26.764" v="49"/>
        <pc:sldMkLst>
          <pc:docMk/>
          <pc:sldMk cId="2919447284" sldId="350"/>
        </pc:sldMkLst>
      </pc:sldChg>
      <pc:sldChg chg="add">
        <pc:chgData name="w cq" userId="e0736dbbc12f8425" providerId="LiveId" clId="{3F98737D-3443-409F-9960-467638DE2ADA}" dt="2019-07-14T16:44:26.764" v="49"/>
        <pc:sldMkLst>
          <pc:docMk/>
          <pc:sldMk cId="1325245061" sldId="351"/>
        </pc:sldMkLst>
      </pc:sldChg>
      <pc:sldChg chg="modSp add">
        <pc:chgData name="w cq" userId="e0736dbbc12f8425" providerId="LiveId" clId="{3F98737D-3443-409F-9960-467638DE2ADA}" dt="2019-07-14T16:45:20.402" v="52" actId="1076"/>
        <pc:sldMkLst>
          <pc:docMk/>
          <pc:sldMk cId="618333943" sldId="352"/>
        </pc:sldMkLst>
        <pc:picChg chg="mod">
          <ac:chgData name="w cq" userId="e0736dbbc12f8425" providerId="LiveId" clId="{3F98737D-3443-409F-9960-467638DE2ADA}" dt="2019-07-14T16:45:20.402" v="52" actId="1076"/>
          <ac:picMkLst>
            <pc:docMk/>
            <pc:sldMk cId="618333943" sldId="352"/>
            <ac:picMk id="4" creationId="{00000000-0000-0000-0000-000000000000}"/>
          </ac:picMkLst>
        </pc:picChg>
      </pc:sldChg>
      <pc:sldChg chg="add">
        <pc:chgData name="w cq" userId="e0736dbbc12f8425" providerId="LiveId" clId="{3F98737D-3443-409F-9960-467638DE2ADA}" dt="2019-07-14T16:44:26.764" v="49"/>
        <pc:sldMkLst>
          <pc:docMk/>
          <pc:sldMk cId="1243026434" sldId="353"/>
        </pc:sldMkLst>
      </pc:sldChg>
      <pc:sldChg chg="add">
        <pc:chgData name="w cq" userId="e0736dbbc12f8425" providerId="LiveId" clId="{3F98737D-3443-409F-9960-467638DE2ADA}" dt="2019-07-14T16:44:26.764" v="49"/>
        <pc:sldMkLst>
          <pc:docMk/>
          <pc:sldMk cId="2707984407" sldId="356"/>
        </pc:sldMkLst>
      </pc:sldChg>
      <pc:sldChg chg="add">
        <pc:chgData name="w cq" userId="e0736dbbc12f8425" providerId="LiveId" clId="{3F98737D-3443-409F-9960-467638DE2ADA}" dt="2019-07-14T16:44:26.764" v="49"/>
        <pc:sldMkLst>
          <pc:docMk/>
          <pc:sldMk cId="3460149207" sldId="357"/>
        </pc:sldMkLst>
      </pc:sldChg>
      <pc:sldChg chg="add">
        <pc:chgData name="w cq" userId="e0736dbbc12f8425" providerId="LiveId" clId="{3F98737D-3443-409F-9960-467638DE2ADA}" dt="2019-07-14T16:44:26.764" v="49"/>
        <pc:sldMkLst>
          <pc:docMk/>
          <pc:sldMk cId="3550616284" sldId="358"/>
        </pc:sldMkLst>
      </pc:sldChg>
      <pc:sldChg chg="modSp add">
        <pc:chgData name="w cq" userId="e0736dbbc12f8425" providerId="LiveId" clId="{3F98737D-3443-409F-9960-467638DE2ADA}" dt="2019-07-14T17:20:27.453" v="53" actId="1076"/>
        <pc:sldMkLst>
          <pc:docMk/>
          <pc:sldMk cId="3472061485" sldId="359"/>
        </pc:sldMkLst>
        <pc:spChg chg="mod">
          <ac:chgData name="w cq" userId="e0736dbbc12f8425" providerId="LiveId" clId="{3F98737D-3443-409F-9960-467638DE2ADA}" dt="2019-07-14T17:20:27.453" v="53" actId="1076"/>
          <ac:spMkLst>
            <pc:docMk/>
            <pc:sldMk cId="3472061485" sldId="359"/>
            <ac:spMk id="5" creationId="{00000000-0000-0000-0000-000000000000}"/>
          </ac:spMkLst>
        </pc:spChg>
      </pc:sldChg>
      <pc:sldChg chg="add">
        <pc:chgData name="w cq" userId="e0736dbbc12f8425" providerId="LiveId" clId="{3F98737D-3443-409F-9960-467638DE2ADA}" dt="2019-07-14T16:44:26.764" v="49"/>
        <pc:sldMkLst>
          <pc:docMk/>
          <pc:sldMk cId="949322190" sldId="360"/>
        </pc:sldMkLst>
      </pc:sldChg>
      <pc:sldChg chg="add">
        <pc:chgData name="w cq" userId="e0736dbbc12f8425" providerId="LiveId" clId="{3F98737D-3443-409F-9960-467638DE2ADA}" dt="2019-07-14T16:44:26.764" v="49"/>
        <pc:sldMkLst>
          <pc:docMk/>
          <pc:sldMk cId="2153380155" sldId="361"/>
        </pc:sldMkLst>
      </pc:sldChg>
      <pc:sldChg chg="add">
        <pc:chgData name="w cq" userId="e0736dbbc12f8425" providerId="LiveId" clId="{3F98737D-3443-409F-9960-467638DE2ADA}" dt="2019-07-14T16:44:26.764" v="49"/>
        <pc:sldMkLst>
          <pc:docMk/>
          <pc:sldMk cId="1268941065" sldId="362"/>
        </pc:sldMkLst>
      </pc:sldChg>
      <pc:sldChg chg="add">
        <pc:chgData name="w cq" userId="e0736dbbc12f8425" providerId="LiveId" clId="{3F98737D-3443-409F-9960-467638DE2ADA}" dt="2019-07-14T16:44:26.764" v="49"/>
        <pc:sldMkLst>
          <pc:docMk/>
          <pc:sldMk cId="1639385885" sldId="363"/>
        </pc:sldMkLst>
      </pc:sldChg>
      <pc:sldChg chg="add">
        <pc:chgData name="w cq" userId="e0736dbbc12f8425" providerId="LiveId" clId="{3F98737D-3443-409F-9960-467638DE2ADA}" dt="2019-07-14T16:44:26.764" v="49"/>
        <pc:sldMkLst>
          <pc:docMk/>
          <pc:sldMk cId="2895137520" sldId="364"/>
        </pc:sldMkLst>
      </pc:sldChg>
      <pc:sldChg chg="add">
        <pc:chgData name="w cq" userId="e0736dbbc12f8425" providerId="LiveId" clId="{3F98737D-3443-409F-9960-467638DE2ADA}" dt="2019-07-14T16:44:26.764" v="49"/>
        <pc:sldMkLst>
          <pc:docMk/>
          <pc:sldMk cId="3001332469" sldId="365"/>
        </pc:sldMkLst>
      </pc:sldChg>
      <pc:sldChg chg="add">
        <pc:chgData name="w cq" userId="e0736dbbc12f8425" providerId="LiveId" clId="{3F98737D-3443-409F-9960-467638DE2ADA}" dt="2019-07-14T16:44:26.764" v="49"/>
        <pc:sldMkLst>
          <pc:docMk/>
          <pc:sldMk cId="1657147264" sldId="366"/>
        </pc:sldMkLst>
      </pc:sldChg>
      <pc:sldChg chg="add">
        <pc:chgData name="w cq" userId="e0736dbbc12f8425" providerId="LiveId" clId="{3F98737D-3443-409F-9960-467638DE2ADA}" dt="2019-07-14T16:44:26.764" v="49"/>
        <pc:sldMkLst>
          <pc:docMk/>
          <pc:sldMk cId="3830453575" sldId="367"/>
        </pc:sldMkLst>
      </pc:sldChg>
      <pc:sldChg chg="add">
        <pc:chgData name="w cq" userId="e0736dbbc12f8425" providerId="LiveId" clId="{3F98737D-3443-409F-9960-467638DE2ADA}" dt="2019-07-14T16:44:26.764" v="49"/>
        <pc:sldMkLst>
          <pc:docMk/>
          <pc:sldMk cId="3668693621" sldId="368"/>
        </pc:sldMkLst>
      </pc:sldChg>
      <pc:sldChg chg="add del">
        <pc:chgData name="w cq" userId="e0736dbbc12f8425" providerId="LiveId" clId="{3F98737D-3443-409F-9960-467638DE2ADA}" dt="2019-07-14T17:20:35.311" v="54" actId="2696"/>
        <pc:sldMkLst>
          <pc:docMk/>
          <pc:sldMk cId="2291724824" sldId="369"/>
        </pc:sldMkLst>
      </pc:sldChg>
      <pc:sldChg chg="add">
        <pc:chgData name="w cq" userId="e0736dbbc12f8425" providerId="LiveId" clId="{3F98737D-3443-409F-9960-467638DE2ADA}" dt="2019-07-14T16:44:26.764" v="49"/>
        <pc:sldMkLst>
          <pc:docMk/>
          <pc:sldMk cId="4077673559" sldId="370"/>
        </pc:sldMkLst>
      </pc:sldChg>
      <pc:sldChg chg="delSp add">
        <pc:chgData name="w cq" userId="e0736dbbc12f8425" providerId="LiveId" clId="{3F98737D-3443-409F-9960-467638DE2ADA}" dt="2019-07-14T17:25:39.840" v="98" actId="478"/>
        <pc:sldMkLst>
          <pc:docMk/>
          <pc:sldMk cId="3486998423" sldId="371"/>
        </pc:sldMkLst>
        <pc:spChg chg="del">
          <ac:chgData name="w cq" userId="e0736dbbc12f8425" providerId="LiveId" clId="{3F98737D-3443-409F-9960-467638DE2ADA}" dt="2019-07-14T17:25:39.840" v="98" actId="478"/>
          <ac:spMkLst>
            <pc:docMk/>
            <pc:sldMk cId="3486998423" sldId="371"/>
            <ac:spMk id="2" creationId="{00000000-0000-0000-0000-000000000000}"/>
          </ac:spMkLst>
        </pc:spChg>
      </pc:sldChg>
      <pc:sldChg chg="add">
        <pc:chgData name="w cq" userId="e0736dbbc12f8425" providerId="LiveId" clId="{3F98737D-3443-409F-9960-467638DE2ADA}" dt="2019-07-14T16:44:26.764" v="49"/>
        <pc:sldMkLst>
          <pc:docMk/>
          <pc:sldMk cId="4110364742" sldId="372"/>
        </pc:sldMkLst>
      </pc:sldChg>
      <pc:sldChg chg="add">
        <pc:chgData name="w cq" userId="e0736dbbc12f8425" providerId="LiveId" clId="{3F98737D-3443-409F-9960-467638DE2ADA}" dt="2019-07-14T16:44:26.764" v="49"/>
        <pc:sldMkLst>
          <pc:docMk/>
          <pc:sldMk cId="3582108868" sldId="373"/>
        </pc:sldMkLst>
      </pc:sldChg>
      <pc:sldChg chg="modSp add">
        <pc:chgData name="w cq" userId="e0736dbbc12f8425" providerId="LiveId" clId="{3F98737D-3443-409F-9960-467638DE2ADA}" dt="2019-07-14T17:21:13.197" v="59" actId="1076"/>
        <pc:sldMkLst>
          <pc:docMk/>
          <pc:sldMk cId="2749621959" sldId="374"/>
        </pc:sldMkLst>
        <pc:spChg chg="mod">
          <ac:chgData name="w cq" userId="e0736dbbc12f8425" providerId="LiveId" clId="{3F98737D-3443-409F-9960-467638DE2ADA}" dt="2019-07-14T17:21:11.207" v="58" actId="1076"/>
          <ac:spMkLst>
            <pc:docMk/>
            <pc:sldMk cId="2749621959" sldId="374"/>
            <ac:spMk id="3" creationId="{00000000-0000-0000-0000-000000000000}"/>
          </ac:spMkLst>
        </pc:spChg>
        <pc:picChg chg="mod">
          <ac:chgData name="w cq" userId="e0736dbbc12f8425" providerId="LiveId" clId="{3F98737D-3443-409F-9960-467638DE2ADA}" dt="2019-07-14T17:21:13.197" v="59" actId="1076"/>
          <ac:picMkLst>
            <pc:docMk/>
            <pc:sldMk cId="2749621959" sldId="374"/>
            <ac:picMk id="5" creationId="{00000000-0000-0000-0000-000000000000}"/>
          </ac:picMkLst>
        </pc:picChg>
      </pc:sldChg>
      <pc:sldChg chg="add">
        <pc:chgData name="w cq" userId="e0736dbbc12f8425" providerId="LiveId" clId="{3F98737D-3443-409F-9960-467638DE2ADA}" dt="2019-07-14T16:44:26.764" v="49"/>
        <pc:sldMkLst>
          <pc:docMk/>
          <pc:sldMk cId="3500582723" sldId="375"/>
        </pc:sldMkLst>
      </pc:sldChg>
      <pc:sldChg chg="add">
        <pc:chgData name="w cq" userId="e0736dbbc12f8425" providerId="LiveId" clId="{3F98737D-3443-409F-9960-467638DE2ADA}" dt="2019-07-14T16:44:26.764" v="49"/>
        <pc:sldMkLst>
          <pc:docMk/>
          <pc:sldMk cId="2393214511" sldId="376"/>
        </pc:sldMkLst>
      </pc:sldChg>
      <pc:sldChg chg="add">
        <pc:chgData name="w cq" userId="e0736dbbc12f8425" providerId="LiveId" clId="{3F98737D-3443-409F-9960-467638DE2ADA}" dt="2019-07-14T16:44:26.764" v="49"/>
        <pc:sldMkLst>
          <pc:docMk/>
          <pc:sldMk cId="1178898615" sldId="377"/>
        </pc:sldMkLst>
      </pc:sldChg>
      <pc:sldChg chg="modSp add">
        <pc:chgData name="w cq" userId="e0736dbbc12f8425" providerId="LiveId" clId="{3F98737D-3443-409F-9960-467638DE2ADA}" dt="2019-07-14T17:24:09.678" v="82" actId="14100"/>
        <pc:sldMkLst>
          <pc:docMk/>
          <pc:sldMk cId="48205252" sldId="378"/>
        </pc:sldMkLst>
        <pc:picChg chg="mod">
          <ac:chgData name="w cq" userId="e0736dbbc12f8425" providerId="LiveId" clId="{3F98737D-3443-409F-9960-467638DE2ADA}" dt="2019-07-14T17:24:09.678" v="82" actId="14100"/>
          <ac:picMkLst>
            <pc:docMk/>
            <pc:sldMk cId="48205252" sldId="378"/>
            <ac:picMk id="4" creationId="{00000000-0000-0000-0000-000000000000}"/>
          </ac:picMkLst>
        </pc:picChg>
      </pc:sldChg>
      <pc:sldChg chg="add del">
        <pc:chgData name="w cq" userId="e0736dbbc12f8425" providerId="LiveId" clId="{3F98737D-3443-409F-9960-467638DE2ADA}" dt="2019-07-14T17:21:50.728" v="60" actId="2696"/>
        <pc:sldMkLst>
          <pc:docMk/>
          <pc:sldMk cId="561021681" sldId="379"/>
        </pc:sldMkLst>
      </pc:sldChg>
      <pc:sldChg chg="add ord">
        <pc:chgData name="w cq" userId="e0736dbbc12f8425" providerId="LiveId" clId="{3F98737D-3443-409F-9960-467638DE2ADA}" dt="2019-07-14T17:25:24.277" v="96"/>
        <pc:sldMkLst>
          <pc:docMk/>
          <pc:sldMk cId="4229766532" sldId="380"/>
        </pc:sldMkLst>
      </pc:sldChg>
      <pc:sldChg chg="modSp add del">
        <pc:chgData name="w cq" userId="e0736dbbc12f8425" providerId="LiveId" clId="{3F98737D-3443-409F-9960-467638DE2ADA}" dt="2019-07-14T17:25:31.730" v="97" actId="2696"/>
        <pc:sldMkLst>
          <pc:docMk/>
          <pc:sldMk cId="1527528769" sldId="381"/>
        </pc:sldMkLst>
        <pc:spChg chg="mod">
          <ac:chgData name="w cq" userId="e0736dbbc12f8425" providerId="LiveId" clId="{3F98737D-3443-409F-9960-467638DE2ADA}" dt="2019-07-14T17:21:56.426" v="63" actId="5793"/>
          <ac:spMkLst>
            <pc:docMk/>
            <pc:sldMk cId="1527528769" sldId="381"/>
            <ac:spMk id="2" creationId="{00000000-0000-0000-0000-000000000000}"/>
          </ac:spMkLst>
        </pc:spChg>
      </pc:sldChg>
      <pc:sldChg chg="add">
        <pc:chgData name="w cq" userId="e0736dbbc12f8425" providerId="LiveId" clId="{3F98737D-3443-409F-9960-467638DE2ADA}" dt="2019-07-14T16:44:26.764" v="49"/>
        <pc:sldMkLst>
          <pc:docMk/>
          <pc:sldMk cId="309024838" sldId="382"/>
        </pc:sldMkLst>
      </pc:sldChg>
      <pc:sldChg chg="add">
        <pc:chgData name="w cq" userId="e0736dbbc12f8425" providerId="LiveId" clId="{3F98737D-3443-409F-9960-467638DE2ADA}" dt="2019-07-14T16:44:26.764" v="49"/>
        <pc:sldMkLst>
          <pc:docMk/>
          <pc:sldMk cId="3777708909" sldId="383"/>
        </pc:sldMkLst>
      </pc:sldChg>
      <pc:sldChg chg="addSp delSp modSp add ord">
        <pc:chgData name="w cq" userId="e0736dbbc12f8425" providerId="LiveId" clId="{3F98737D-3443-409F-9960-467638DE2ADA}" dt="2019-07-14T17:24:02.076" v="81"/>
        <pc:sldMkLst>
          <pc:docMk/>
          <pc:sldMk cId="2855546660" sldId="384"/>
        </pc:sldMkLst>
        <pc:spChg chg="mod">
          <ac:chgData name="w cq" userId="e0736dbbc12f8425" providerId="LiveId" clId="{3F98737D-3443-409F-9960-467638DE2ADA}" dt="2019-07-14T17:22:55.553" v="70"/>
          <ac:spMkLst>
            <pc:docMk/>
            <pc:sldMk cId="2855546660" sldId="384"/>
            <ac:spMk id="2" creationId="{0B28F9F0-51E7-4CE0-82AF-14358CD96786}"/>
          </ac:spMkLst>
        </pc:spChg>
        <pc:spChg chg="add del mod">
          <ac:chgData name="w cq" userId="e0736dbbc12f8425" providerId="LiveId" clId="{3F98737D-3443-409F-9960-467638DE2ADA}" dt="2019-07-14T17:23:54.485" v="80" actId="6549"/>
          <ac:spMkLst>
            <pc:docMk/>
            <pc:sldMk cId="2855546660" sldId="384"/>
            <ac:spMk id="3" creationId="{88653D3F-D659-4BE6-95C1-5E5F9BB8F009}"/>
          </ac:spMkLst>
        </pc:spChg>
        <pc:spChg chg="add del">
          <ac:chgData name="w cq" userId="e0736dbbc12f8425" providerId="LiveId" clId="{3F98737D-3443-409F-9960-467638DE2ADA}" dt="2019-07-14T17:23:37.147" v="72"/>
          <ac:spMkLst>
            <pc:docMk/>
            <pc:sldMk cId="2855546660" sldId="384"/>
            <ac:spMk id="4" creationId="{536C7524-36CD-496C-97DC-9D691A3F01BB}"/>
          </ac:spMkLst>
        </pc:spChg>
      </pc:sldChg>
      <pc:sldChg chg="addSp modSp add">
        <pc:chgData name="w cq" userId="e0736dbbc12f8425" providerId="LiveId" clId="{3F98737D-3443-409F-9960-467638DE2ADA}" dt="2019-07-14T17:24:32.561" v="88" actId="14100"/>
        <pc:sldMkLst>
          <pc:docMk/>
          <pc:sldMk cId="1168323453" sldId="385"/>
        </pc:sldMkLst>
        <pc:spChg chg="mod">
          <ac:chgData name="w cq" userId="e0736dbbc12f8425" providerId="LiveId" clId="{3F98737D-3443-409F-9960-467638DE2ADA}" dt="2019-07-14T17:24:14.416" v="85"/>
          <ac:spMkLst>
            <pc:docMk/>
            <pc:sldMk cId="1168323453" sldId="385"/>
            <ac:spMk id="2" creationId="{C91BB984-FE92-46E7-B413-4BEA7ADD4A1F}"/>
          </ac:spMkLst>
        </pc:spChg>
        <pc:picChg chg="add mod">
          <ac:chgData name="w cq" userId="e0736dbbc12f8425" providerId="LiveId" clId="{3F98737D-3443-409F-9960-467638DE2ADA}" dt="2019-07-14T17:24:32.561" v="88" actId="14100"/>
          <ac:picMkLst>
            <pc:docMk/>
            <pc:sldMk cId="1168323453" sldId="385"/>
            <ac:picMk id="4" creationId="{FFA52405-23F8-426D-BC32-F7609C246314}"/>
          </ac:picMkLst>
        </pc:picChg>
      </pc:sldChg>
      <pc:sldChg chg="addSp delSp modSp add">
        <pc:chgData name="w cq" userId="e0736dbbc12f8425" providerId="LiveId" clId="{3F98737D-3443-409F-9960-467638DE2ADA}" dt="2019-07-14T17:25:10.489" v="95" actId="14100"/>
        <pc:sldMkLst>
          <pc:docMk/>
          <pc:sldMk cId="2284686576" sldId="386"/>
        </pc:sldMkLst>
        <pc:spChg chg="del">
          <ac:chgData name="w cq" userId="e0736dbbc12f8425" providerId="LiveId" clId="{3F98737D-3443-409F-9960-467638DE2ADA}" dt="2019-07-14T17:24:46.858" v="90"/>
          <ac:spMkLst>
            <pc:docMk/>
            <pc:sldMk cId="2284686576" sldId="386"/>
            <ac:spMk id="2" creationId="{E6275346-BA1D-4ACD-9D55-F6D2A87C3334}"/>
          </ac:spMkLst>
        </pc:spChg>
        <pc:spChg chg="del">
          <ac:chgData name="w cq" userId="e0736dbbc12f8425" providerId="LiveId" clId="{3F98737D-3443-409F-9960-467638DE2ADA}" dt="2019-07-14T17:24:46.858" v="90"/>
          <ac:spMkLst>
            <pc:docMk/>
            <pc:sldMk cId="2284686576" sldId="386"/>
            <ac:spMk id="3" creationId="{D5A446C5-8D0E-4195-A620-046D6F0F70B3}"/>
          </ac:spMkLst>
        </pc:spChg>
        <pc:spChg chg="add del mod">
          <ac:chgData name="w cq" userId="e0736dbbc12f8425" providerId="LiveId" clId="{3F98737D-3443-409F-9960-467638DE2ADA}" dt="2019-07-14T17:24:50.604" v="91" actId="478"/>
          <ac:spMkLst>
            <pc:docMk/>
            <pc:sldMk cId="2284686576" sldId="386"/>
            <ac:spMk id="4" creationId="{696E8487-9AD8-4B7C-A649-C8D0C71D5DDA}"/>
          </ac:spMkLst>
        </pc:spChg>
        <pc:picChg chg="add mod">
          <ac:chgData name="w cq" userId="e0736dbbc12f8425" providerId="LiveId" clId="{3F98737D-3443-409F-9960-467638DE2ADA}" dt="2019-07-14T17:25:10.489" v="95" actId="14100"/>
          <ac:picMkLst>
            <pc:docMk/>
            <pc:sldMk cId="2284686576" sldId="386"/>
            <ac:picMk id="5" creationId="{60EB26B9-C5E8-43C2-8858-B926EA6C564D}"/>
          </ac:picMkLst>
        </pc:picChg>
      </pc:sldChg>
    </pc:docChg>
  </pc:docChgLst>
  <pc:docChgLst>
    <pc:chgData name="w cq" userId="e0736dbbc12f8425" providerId="LiveId" clId="{A3E16ED4-C586-47DF-8AAB-E68410046C31}"/>
    <pc:docChg chg="undo custSel delSld modSld">
      <pc:chgData name="w cq" userId="e0736dbbc12f8425" providerId="LiveId" clId="{A3E16ED4-C586-47DF-8AAB-E68410046C31}" dt="2021-01-21T05:00:04.889" v="140" actId="20577"/>
      <pc:docMkLst>
        <pc:docMk/>
      </pc:docMkLst>
      <pc:sldChg chg="addSp modSp mod">
        <pc:chgData name="w cq" userId="e0736dbbc12f8425" providerId="LiveId" clId="{A3E16ED4-C586-47DF-8AAB-E68410046C31}" dt="2021-01-14T07:56:50.996" v="121" actId="20577"/>
        <pc:sldMkLst>
          <pc:docMk/>
          <pc:sldMk cId="2531065705" sldId="264"/>
        </pc:sldMkLst>
        <pc:spChg chg="add mod">
          <ac:chgData name="w cq" userId="e0736dbbc12f8425" providerId="LiveId" clId="{A3E16ED4-C586-47DF-8AAB-E68410046C31}" dt="2021-01-14T07:56:50.996" v="121" actId="20577"/>
          <ac:spMkLst>
            <pc:docMk/>
            <pc:sldMk cId="2531065705" sldId="264"/>
            <ac:spMk id="5" creationId="{E04DE344-1A12-4625-A9AA-065CC2E04E86}"/>
          </ac:spMkLst>
        </pc:spChg>
      </pc:sldChg>
      <pc:sldChg chg="addSp modSp mod">
        <pc:chgData name="w cq" userId="e0736dbbc12f8425" providerId="LiveId" clId="{A3E16ED4-C586-47DF-8AAB-E68410046C31}" dt="2021-01-14T07:57:03.188" v="130" actId="20577"/>
        <pc:sldMkLst>
          <pc:docMk/>
          <pc:sldMk cId="668966923" sldId="278"/>
        </pc:sldMkLst>
        <pc:spChg chg="add mod">
          <ac:chgData name="w cq" userId="e0736dbbc12f8425" providerId="LiveId" clId="{A3E16ED4-C586-47DF-8AAB-E68410046C31}" dt="2021-01-14T07:57:03.188" v="130" actId="20577"/>
          <ac:spMkLst>
            <pc:docMk/>
            <pc:sldMk cId="668966923" sldId="278"/>
            <ac:spMk id="5" creationId="{B4A5A622-D3C1-416C-A3BD-C333725E6810}"/>
          </ac:spMkLst>
        </pc:spChg>
      </pc:sldChg>
      <pc:sldChg chg="modSp mod">
        <pc:chgData name="w cq" userId="e0736dbbc12f8425" providerId="LiveId" clId="{A3E16ED4-C586-47DF-8AAB-E68410046C31}" dt="2021-01-21T05:00:04.889" v="140" actId="20577"/>
        <pc:sldMkLst>
          <pc:docMk/>
          <pc:sldMk cId="659090380" sldId="293"/>
        </pc:sldMkLst>
        <pc:spChg chg="mod">
          <ac:chgData name="w cq" userId="e0736dbbc12f8425" providerId="LiveId" clId="{A3E16ED4-C586-47DF-8AAB-E68410046C31}" dt="2021-01-21T05:00:04.889" v="140" actId="20577"/>
          <ac:spMkLst>
            <pc:docMk/>
            <pc:sldMk cId="659090380" sldId="293"/>
            <ac:spMk id="4" creationId="{42E132FD-6C63-4723-85DF-124D899CB625}"/>
          </ac:spMkLst>
        </pc:spChg>
      </pc:sldChg>
      <pc:sldChg chg="modSp mod">
        <pc:chgData name="w cq" userId="e0736dbbc12f8425" providerId="LiveId" clId="{A3E16ED4-C586-47DF-8AAB-E68410046C31}" dt="2021-01-14T05:25:18.168" v="102"/>
        <pc:sldMkLst>
          <pc:docMk/>
          <pc:sldMk cId="1334394991" sldId="294"/>
        </pc:sldMkLst>
        <pc:spChg chg="mod">
          <ac:chgData name="w cq" userId="e0736dbbc12f8425" providerId="LiveId" clId="{A3E16ED4-C586-47DF-8AAB-E68410046C31}" dt="2021-01-14T05:25:18.168" v="102"/>
          <ac:spMkLst>
            <pc:docMk/>
            <pc:sldMk cId="1334394991" sldId="294"/>
            <ac:spMk id="4" creationId="{EB573C34-15B7-4378-AB80-F4EB8DA92A83}"/>
          </ac:spMkLst>
        </pc:spChg>
      </pc:sldChg>
      <pc:sldChg chg="modSp mod">
        <pc:chgData name="w cq" userId="e0736dbbc12f8425" providerId="LiveId" clId="{A3E16ED4-C586-47DF-8AAB-E68410046C31}" dt="2021-01-14T05:26:32.768" v="117"/>
        <pc:sldMkLst>
          <pc:docMk/>
          <pc:sldMk cId="2880316418" sldId="312"/>
        </pc:sldMkLst>
        <pc:spChg chg="mod">
          <ac:chgData name="w cq" userId="e0736dbbc12f8425" providerId="LiveId" clId="{A3E16ED4-C586-47DF-8AAB-E68410046C31}" dt="2021-01-14T05:26:32.768" v="117"/>
          <ac:spMkLst>
            <pc:docMk/>
            <pc:sldMk cId="2880316418" sldId="312"/>
            <ac:spMk id="4" creationId="{9CD60CF7-6590-4413-8015-BAEECD434A31}"/>
          </ac:spMkLst>
        </pc:spChg>
      </pc:sldChg>
      <pc:sldChg chg="del">
        <pc:chgData name="w cq" userId="e0736dbbc12f8425" providerId="LiveId" clId="{A3E16ED4-C586-47DF-8AAB-E68410046C31}" dt="2021-01-14T05:24:52.498" v="85" actId="47"/>
        <pc:sldMkLst>
          <pc:docMk/>
          <pc:sldMk cId="1342874475" sldId="319"/>
        </pc:sldMkLst>
      </pc:sldChg>
      <pc:sldChg chg="addSp modSp mod">
        <pc:chgData name="w cq" userId="e0736dbbc12f8425" providerId="LiveId" clId="{A3E16ED4-C586-47DF-8AAB-E68410046C31}" dt="2021-01-14T07:57:12.954" v="134" actId="20577"/>
        <pc:sldMkLst>
          <pc:docMk/>
          <pc:sldMk cId="1673770814" sldId="326"/>
        </pc:sldMkLst>
        <pc:spChg chg="add mod">
          <ac:chgData name="w cq" userId="e0736dbbc12f8425" providerId="LiveId" clId="{A3E16ED4-C586-47DF-8AAB-E68410046C31}" dt="2021-01-14T07:57:12.954" v="134" actId="20577"/>
          <ac:spMkLst>
            <pc:docMk/>
            <pc:sldMk cId="1673770814" sldId="326"/>
            <ac:spMk id="5" creationId="{672ECFE1-056B-4C3A-BA8A-8C03DCE50B42}"/>
          </ac:spMkLst>
        </pc:spChg>
      </pc:sldChg>
      <pc:sldChg chg="addSp modSp mod">
        <pc:chgData name="w cq" userId="e0736dbbc12f8425" providerId="LiveId" clId="{A3E16ED4-C586-47DF-8AAB-E68410046C31}" dt="2021-01-14T07:57:20.753" v="139" actId="20577"/>
        <pc:sldMkLst>
          <pc:docMk/>
          <pc:sldMk cId="2236846523" sldId="327"/>
        </pc:sldMkLst>
        <pc:spChg chg="add mod">
          <ac:chgData name="w cq" userId="e0736dbbc12f8425" providerId="LiveId" clId="{A3E16ED4-C586-47DF-8AAB-E68410046C31}" dt="2021-01-14T07:57:20.753" v="139" actId="20577"/>
          <ac:spMkLst>
            <pc:docMk/>
            <pc:sldMk cId="2236846523" sldId="327"/>
            <ac:spMk id="5" creationId="{C733492E-400D-4FF1-9BE9-6E2C930CACF3}"/>
          </ac:spMkLst>
        </pc:spChg>
      </pc:sldChg>
    </pc:docChg>
  </pc:docChgLst>
  <pc:docChgLst>
    <pc:chgData name="w cq" userId="e0736dbbc12f8425" providerId="LiveId" clId="{A06FF7A3-477E-4939-8626-5A96D2284E60}"/>
    <pc:docChg chg="modSld">
      <pc:chgData name="w cq" userId="e0736dbbc12f8425" providerId="LiveId" clId="{A06FF7A3-477E-4939-8626-5A96D2284E60}" dt="2021-02-23T05:14:12.802" v="39" actId="1036"/>
      <pc:docMkLst>
        <pc:docMk/>
      </pc:docMkLst>
      <pc:sldChg chg="modSp">
        <pc:chgData name="w cq" userId="e0736dbbc12f8425" providerId="LiveId" clId="{A06FF7A3-477E-4939-8626-5A96D2284E60}" dt="2021-02-23T05:14:12.802" v="39" actId="1036"/>
        <pc:sldMkLst>
          <pc:docMk/>
          <pc:sldMk cId="2646385608" sldId="260"/>
        </pc:sldMkLst>
        <pc:picChg chg="mod">
          <ac:chgData name="w cq" userId="e0736dbbc12f8425" providerId="LiveId" clId="{A06FF7A3-477E-4939-8626-5A96D2284E60}" dt="2021-02-23T05:14:12.802" v="39" actId="1036"/>
          <ac:picMkLst>
            <pc:docMk/>
            <pc:sldMk cId="2646385608" sldId="260"/>
            <ac:picMk id="1026" creationId="{00000000-0000-0000-0000-000000000000}"/>
          </ac:picMkLst>
        </pc:picChg>
      </pc:sldChg>
      <pc:sldChg chg="modSp mod">
        <pc:chgData name="w cq" userId="e0736dbbc12f8425" providerId="LiveId" clId="{A06FF7A3-477E-4939-8626-5A96D2284E60}" dt="2021-02-23T05:14:07.761" v="19" actId="1036"/>
        <pc:sldMkLst>
          <pc:docMk/>
          <pc:sldMk cId="1885716148" sldId="292"/>
        </pc:sldMkLst>
        <pc:picChg chg="mod">
          <ac:chgData name="w cq" userId="e0736dbbc12f8425" providerId="LiveId" clId="{A06FF7A3-477E-4939-8626-5A96D2284E60}" dt="2021-02-23T05:14:07.761" v="19" actId="1036"/>
          <ac:picMkLst>
            <pc:docMk/>
            <pc:sldMk cId="1885716148" sldId="292"/>
            <ac:picMk id="8" creationId="{00000000-0000-0000-0000-000000000000}"/>
          </ac:picMkLst>
        </pc:picChg>
      </pc:sldChg>
    </pc:docChg>
  </pc:docChgLst>
  <pc:docChgLst>
    <pc:chgData name="w cq" userId="e0736dbbc12f8425" providerId="LiveId" clId="{82127AB4-58BB-4123-82EE-5D7B4769204F}"/>
    <pc:docChg chg="undo redo custSel addSld modSld">
      <pc:chgData name="w cq" userId="e0736dbbc12f8425" providerId="LiveId" clId="{82127AB4-58BB-4123-82EE-5D7B4769204F}" dt="2021-02-22T15:54:41.853" v="854" actId="1036"/>
      <pc:docMkLst>
        <pc:docMk/>
      </pc:docMkLst>
      <pc:sldChg chg="modSp mod">
        <pc:chgData name="w cq" userId="e0736dbbc12f8425" providerId="LiveId" clId="{82127AB4-58BB-4123-82EE-5D7B4769204F}" dt="2021-02-18T15:42:05.208" v="799"/>
        <pc:sldMkLst>
          <pc:docMk/>
          <pc:sldMk cId="1806060723" sldId="258"/>
        </pc:sldMkLst>
        <pc:spChg chg="mod">
          <ac:chgData name="w cq" userId="e0736dbbc12f8425" providerId="LiveId" clId="{82127AB4-58BB-4123-82EE-5D7B4769204F}" dt="2021-02-18T15:42:05.208" v="799"/>
          <ac:spMkLst>
            <pc:docMk/>
            <pc:sldMk cId="1806060723" sldId="258"/>
            <ac:spMk id="5" creationId="{00000000-0000-0000-0000-000000000000}"/>
          </ac:spMkLst>
        </pc:spChg>
      </pc:sldChg>
      <pc:sldChg chg="modSp mod">
        <pc:chgData name="w cq" userId="e0736dbbc12f8425" providerId="LiveId" clId="{82127AB4-58BB-4123-82EE-5D7B4769204F}" dt="2021-02-22T15:53:45.971" v="838"/>
        <pc:sldMkLst>
          <pc:docMk/>
          <pc:sldMk cId="2731207833" sldId="261"/>
        </pc:sldMkLst>
        <pc:spChg chg="mod">
          <ac:chgData name="w cq" userId="e0736dbbc12f8425" providerId="LiveId" clId="{82127AB4-58BB-4123-82EE-5D7B4769204F}" dt="2021-02-22T15:53:45.971" v="838"/>
          <ac:spMkLst>
            <pc:docMk/>
            <pc:sldMk cId="2731207833" sldId="261"/>
            <ac:spMk id="5" creationId="{00000000-0000-0000-0000-000000000000}"/>
          </ac:spMkLst>
        </pc:spChg>
      </pc:sldChg>
      <pc:sldChg chg="modSp mod">
        <pc:chgData name="w cq" userId="e0736dbbc12f8425" providerId="LiveId" clId="{82127AB4-58BB-4123-82EE-5D7B4769204F}" dt="2021-02-18T15:48:35.830" v="833" actId="1037"/>
        <pc:sldMkLst>
          <pc:docMk/>
          <pc:sldMk cId="333682117" sldId="267"/>
        </pc:sldMkLst>
        <pc:spChg chg="mod">
          <ac:chgData name="w cq" userId="e0736dbbc12f8425" providerId="LiveId" clId="{82127AB4-58BB-4123-82EE-5D7B4769204F}" dt="2021-02-18T15:48:32.320" v="824" actId="1038"/>
          <ac:spMkLst>
            <pc:docMk/>
            <pc:sldMk cId="333682117" sldId="267"/>
            <ac:spMk id="7" creationId="{82093C93-6964-4DD3-AB1B-632BA434C10F}"/>
          </ac:spMkLst>
        </pc:spChg>
        <pc:graphicFrameChg chg="mod">
          <ac:chgData name="w cq" userId="e0736dbbc12f8425" providerId="LiveId" clId="{82127AB4-58BB-4123-82EE-5D7B4769204F}" dt="2021-02-18T15:48:35.830" v="833" actId="1037"/>
          <ac:graphicFrameMkLst>
            <pc:docMk/>
            <pc:sldMk cId="333682117" sldId="267"/>
            <ac:graphicFrameMk id="5" creationId="{4D8D1E1B-E17E-49DB-81B6-7329A60FB952}"/>
          </ac:graphicFrameMkLst>
        </pc:graphicFrameChg>
      </pc:sldChg>
      <pc:sldChg chg="addSp modSp mod">
        <pc:chgData name="w cq" userId="e0736dbbc12f8425" providerId="LiveId" clId="{82127AB4-58BB-4123-82EE-5D7B4769204F}" dt="2021-02-18T15:42:12.162" v="805"/>
        <pc:sldMkLst>
          <pc:docMk/>
          <pc:sldMk cId="936125925" sldId="268"/>
        </pc:sldMkLst>
        <pc:spChg chg="add mod">
          <ac:chgData name="w cq" userId="e0736dbbc12f8425" providerId="LiveId" clId="{82127AB4-58BB-4123-82EE-5D7B4769204F}" dt="2021-02-18T15:42:12.162" v="805"/>
          <ac:spMkLst>
            <pc:docMk/>
            <pc:sldMk cId="936125925" sldId="268"/>
            <ac:spMk id="6" creationId="{CA1A6662-FECE-4E14-98BF-C3B218E1A11C}"/>
          </ac:spMkLst>
        </pc:spChg>
      </pc:sldChg>
      <pc:sldChg chg="addSp modSp mod">
        <pc:chgData name="w cq" userId="e0736dbbc12f8425" providerId="LiveId" clId="{82127AB4-58BB-4123-82EE-5D7B4769204F}" dt="2021-02-18T15:42:33.060" v="811"/>
        <pc:sldMkLst>
          <pc:docMk/>
          <pc:sldMk cId="23610563" sldId="274"/>
        </pc:sldMkLst>
        <pc:spChg chg="add mod">
          <ac:chgData name="w cq" userId="e0736dbbc12f8425" providerId="LiveId" clId="{82127AB4-58BB-4123-82EE-5D7B4769204F}" dt="2021-02-18T15:42:33.060" v="811"/>
          <ac:spMkLst>
            <pc:docMk/>
            <pc:sldMk cId="23610563" sldId="274"/>
            <ac:spMk id="6" creationId="{F3494C82-06BD-4EAA-B997-AE4A114BFB8C}"/>
          </ac:spMkLst>
        </pc:spChg>
      </pc:sldChg>
      <pc:sldChg chg="modSp mod">
        <pc:chgData name="w cq" userId="e0736dbbc12f8425" providerId="LiveId" clId="{82127AB4-58BB-4123-82EE-5D7B4769204F}" dt="2021-02-18T14:56:51.631" v="45" actId="1036"/>
        <pc:sldMkLst>
          <pc:docMk/>
          <pc:sldMk cId="4236280755" sldId="277"/>
        </pc:sldMkLst>
        <pc:spChg chg="mod">
          <ac:chgData name="w cq" userId="e0736dbbc12f8425" providerId="LiveId" clId="{82127AB4-58BB-4123-82EE-5D7B4769204F}" dt="2021-02-18T14:56:47.630" v="29" actId="20577"/>
          <ac:spMkLst>
            <pc:docMk/>
            <pc:sldMk cId="4236280755" sldId="277"/>
            <ac:spMk id="3" creationId="{00000000-0000-0000-0000-000000000000}"/>
          </ac:spMkLst>
        </pc:spChg>
        <pc:picChg chg="mod">
          <ac:chgData name="w cq" userId="e0736dbbc12f8425" providerId="LiveId" clId="{82127AB4-58BB-4123-82EE-5D7B4769204F}" dt="2021-02-18T14:56:51.631" v="45" actId="1036"/>
          <ac:picMkLst>
            <pc:docMk/>
            <pc:sldMk cId="4236280755" sldId="277"/>
            <ac:picMk id="4" creationId="{00000000-0000-0000-0000-000000000000}"/>
          </ac:picMkLst>
        </pc:picChg>
      </pc:sldChg>
      <pc:sldChg chg="modSp mod">
        <pc:chgData name="w cq" userId="e0736dbbc12f8425" providerId="LiveId" clId="{82127AB4-58BB-4123-82EE-5D7B4769204F}" dt="2021-02-18T15:12:23.674" v="235" actId="14100"/>
        <pc:sldMkLst>
          <pc:docMk/>
          <pc:sldMk cId="2948954142" sldId="278"/>
        </pc:sldMkLst>
        <pc:spChg chg="mod">
          <ac:chgData name="w cq" userId="e0736dbbc12f8425" providerId="LiveId" clId="{82127AB4-58BB-4123-82EE-5D7B4769204F}" dt="2021-02-18T15:08:47.357" v="199"/>
          <ac:spMkLst>
            <pc:docMk/>
            <pc:sldMk cId="2948954142" sldId="278"/>
            <ac:spMk id="3" creationId="{00000000-0000-0000-0000-000000000000}"/>
          </ac:spMkLst>
        </pc:spChg>
        <pc:spChg chg="mod">
          <ac:chgData name="w cq" userId="e0736dbbc12f8425" providerId="LiveId" clId="{82127AB4-58BB-4123-82EE-5D7B4769204F}" dt="2021-02-18T15:12:23.674" v="235" actId="14100"/>
          <ac:spMkLst>
            <pc:docMk/>
            <pc:sldMk cId="2948954142" sldId="278"/>
            <ac:spMk id="4" creationId="{00000000-0000-0000-0000-000000000000}"/>
          </ac:spMkLst>
        </pc:spChg>
        <pc:spChg chg="mod">
          <ac:chgData name="w cq" userId="e0736dbbc12f8425" providerId="LiveId" clId="{82127AB4-58BB-4123-82EE-5D7B4769204F}" dt="2021-02-18T15:12:20.733" v="234" actId="14100"/>
          <ac:spMkLst>
            <pc:docMk/>
            <pc:sldMk cId="2948954142" sldId="278"/>
            <ac:spMk id="5" creationId="{00000000-0000-0000-0000-000000000000}"/>
          </ac:spMkLst>
        </pc:spChg>
      </pc:sldChg>
      <pc:sldChg chg="modSp mod">
        <pc:chgData name="w cq" userId="e0736dbbc12f8425" providerId="LiveId" clId="{82127AB4-58BB-4123-82EE-5D7B4769204F}" dt="2021-02-22T15:54:41.853" v="854" actId="1036"/>
        <pc:sldMkLst>
          <pc:docMk/>
          <pc:sldMk cId="755115435" sldId="279"/>
        </pc:sldMkLst>
        <pc:spChg chg="mod">
          <ac:chgData name="w cq" userId="e0736dbbc12f8425" providerId="LiveId" clId="{82127AB4-58BB-4123-82EE-5D7B4769204F}" dt="2021-02-18T15:49:13.675" v="834" actId="20577"/>
          <ac:spMkLst>
            <pc:docMk/>
            <pc:sldMk cId="755115435" sldId="279"/>
            <ac:spMk id="3" creationId="{00000000-0000-0000-0000-000000000000}"/>
          </ac:spMkLst>
        </pc:spChg>
        <pc:spChg chg="mod">
          <ac:chgData name="w cq" userId="e0736dbbc12f8425" providerId="LiveId" clId="{82127AB4-58BB-4123-82EE-5D7B4769204F}" dt="2021-02-22T15:54:41.853" v="854" actId="1036"/>
          <ac:spMkLst>
            <pc:docMk/>
            <pc:sldMk cId="755115435" sldId="279"/>
            <ac:spMk id="6" creationId="{00000000-0000-0000-0000-000000000000}"/>
          </ac:spMkLst>
        </pc:spChg>
        <pc:picChg chg="mod">
          <ac:chgData name="w cq" userId="e0736dbbc12f8425" providerId="LiveId" clId="{82127AB4-58BB-4123-82EE-5D7B4769204F}" dt="2021-02-22T15:54:41.853" v="854" actId="1036"/>
          <ac:picMkLst>
            <pc:docMk/>
            <pc:sldMk cId="755115435" sldId="279"/>
            <ac:picMk id="5" creationId="{00000000-0000-0000-0000-000000000000}"/>
          </ac:picMkLst>
        </pc:picChg>
      </pc:sldChg>
      <pc:sldChg chg="addSp modSp mod">
        <pc:chgData name="w cq" userId="e0736dbbc12f8425" providerId="LiveId" clId="{82127AB4-58BB-4123-82EE-5D7B4769204F}" dt="2021-02-18T15:20:25.547" v="451" actId="1076"/>
        <pc:sldMkLst>
          <pc:docMk/>
          <pc:sldMk cId="2978500817" sldId="280"/>
        </pc:sldMkLst>
        <pc:spChg chg="mod">
          <ac:chgData name="w cq" userId="e0736dbbc12f8425" providerId="LiveId" clId="{82127AB4-58BB-4123-82EE-5D7B4769204F}" dt="2021-02-18T15:20:20.201" v="450" actId="20577"/>
          <ac:spMkLst>
            <pc:docMk/>
            <pc:sldMk cId="2978500817" sldId="280"/>
            <ac:spMk id="3" creationId="{00000000-0000-0000-0000-000000000000}"/>
          </ac:spMkLst>
        </pc:spChg>
        <pc:picChg chg="add mod">
          <ac:chgData name="w cq" userId="e0736dbbc12f8425" providerId="LiveId" clId="{82127AB4-58BB-4123-82EE-5D7B4769204F}" dt="2021-02-18T15:20:25.547" v="451" actId="1076"/>
          <ac:picMkLst>
            <pc:docMk/>
            <pc:sldMk cId="2978500817" sldId="280"/>
            <ac:picMk id="4" creationId="{0D8E8CFB-16BE-479D-AF2E-C99003D896B3}"/>
          </ac:picMkLst>
        </pc:picChg>
      </pc:sldChg>
      <pc:sldChg chg="modSp mod">
        <pc:chgData name="w cq" userId="e0736dbbc12f8425" providerId="LiveId" clId="{82127AB4-58BB-4123-82EE-5D7B4769204F}" dt="2021-02-18T15:20:39.064" v="452" actId="20577"/>
        <pc:sldMkLst>
          <pc:docMk/>
          <pc:sldMk cId="2873853386" sldId="281"/>
        </pc:sldMkLst>
        <pc:spChg chg="mod">
          <ac:chgData name="w cq" userId="e0736dbbc12f8425" providerId="LiveId" clId="{82127AB4-58BB-4123-82EE-5D7B4769204F}" dt="2021-02-18T15:20:39.064" v="452" actId="20577"/>
          <ac:spMkLst>
            <pc:docMk/>
            <pc:sldMk cId="2873853386" sldId="281"/>
            <ac:spMk id="3" creationId="{00000000-0000-0000-0000-000000000000}"/>
          </ac:spMkLst>
        </pc:spChg>
      </pc:sldChg>
      <pc:sldChg chg="modSp mod">
        <pc:chgData name="w cq" userId="e0736dbbc12f8425" providerId="LiveId" clId="{82127AB4-58BB-4123-82EE-5D7B4769204F}" dt="2021-02-18T15:24:16.182" v="589" actId="1037"/>
        <pc:sldMkLst>
          <pc:docMk/>
          <pc:sldMk cId="1346257137" sldId="282"/>
        </pc:sldMkLst>
        <pc:spChg chg="mod">
          <ac:chgData name="w cq" userId="e0736dbbc12f8425" providerId="LiveId" clId="{82127AB4-58BB-4123-82EE-5D7B4769204F}" dt="2021-02-18T15:23:53.663" v="563" actId="20577"/>
          <ac:spMkLst>
            <pc:docMk/>
            <pc:sldMk cId="1346257137" sldId="282"/>
            <ac:spMk id="3" creationId="{00000000-0000-0000-0000-000000000000}"/>
          </ac:spMkLst>
        </pc:spChg>
        <pc:spChg chg="mod">
          <ac:chgData name="w cq" userId="e0736dbbc12f8425" providerId="LiveId" clId="{82127AB4-58BB-4123-82EE-5D7B4769204F}" dt="2021-02-18T15:24:16.182" v="589" actId="1037"/>
          <ac:spMkLst>
            <pc:docMk/>
            <pc:sldMk cId="1346257137" sldId="282"/>
            <ac:spMk id="4" creationId="{00000000-0000-0000-0000-000000000000}"/>
          </ac:spMkLst>
        </pc:spChg>
        <pc:spChg chg="mod">
          <ac:chgData name="w cq" userId="e0736dbbc12f8425" providerId="LiveId" clId="{82127AB4-58BB-4123-82EE-5D7B4769204F}" dt="2021-02-18T15:22:32.501" v="510" actId="14100"/>
          <ac:spMkLst>
            <pc:docMk/>
            <pc:sldMk cId="1346257137" sldId="282"/>
            <ac:spMk id="5" creationId="{00000000-0000-0000-0000-000000000000}"/>
          </ac:spMkLst>
        </pc:spChg>
        <pc:spChg chg="mod">
          <ac:chgData name="w cq" userId="e0736dbbc12f8425" providerId="LiveId" clId="{82127AB4-58BB-4123-82EE-5D7B4769204F}" dt="2021-02-18T15:23:48.574" v="560" actId="14100"/>
          <ac:spMkLst>
            <pc:docMk/>
            <pc:sldMk cId="1346257137" sldId="282"/>
            <ac:spMk id="6" creationId="{00000000-0000-0000-0000-000000000000}"/>
          </ac:spMkLst>
        </pc:spChg>
      </pc:sldChg>
      <pc:sldChg chg="addSp modSp mod">
        <pc:chgData name="w cq" userId="e0736dbbc12f8425" providerId="LiveId" clId="{82127AB4-58BB-4123-82EE-5D7B4769204F}" dt="2021-02-18T15:27:34.911" v="667" actId="1076"/>
        <pc:sldMkLst>
          <pc:docMk/>
          <pc:sldMk cId="2877072775" sldId="283"/>
        </pc:sldMkLst>
        <pc:spChg chg="mod">
          <ac:chgData name="w cq" userId="e0736dbbc12f8425" providerId="LiveId" clId="{82127AB4-58BB-4123-82EE-5D7B4769204F}" dt="2021-02-18T15:26:13.904" v="659" actId="21"/>
          <ac:spMkLst>
            <pc:docMk/>
            <pc:sldMk cId="2877072775" sldId="283"/>
            <ac:spMk id="3" creationId="{00000000-0000-0000-0000-000000000000}"/>
          </ac:spMkLst>
        </pc:spChg>
        <pc:spChg chg="add mod">
          <ac:chgData name="w cq" userId="e0736dbbc12f8425" providerId="LiveId" clId="{82127AB4-58BB-4123-82EE-5D7B4769204F}" dt="2021-02-18T15:27:34.911" v="667" actId="1076"/>
          <ac:spMkLst>
            <pc:docMk/>
            <pc:sldMk cId="2877072775" sldId="283"/>
            <ac:spMk id="4" creationId="{F7B8565E-C2AF-42BF-95AD-688AC462E386}"/>
          </ac:spMkLst>
        </pc:spChg>
      </pc:sldChg>
      <pc:sldChg chg="addSp modSp mod">
        <pc:chgData name="w cq" userId="e0736dbbc12f8425" providerId="LiveId" clId="{82127AB4-58BB-4123-82EE-5D7B4769204F}" dt="2021-02-18T15:42:39.124" v="817"/>
        <pc:sldMkLst>
          <pc:docMk/>
          <pc:sldMk cId="2544349183" sldId="284"/>
        </pc:sldMkLst>
        <pc:spChg chg="add mod">
          <ac:chgData name="w cq" userId="e0736dbbc12f8425" providerId="LiveId" clId="{82127AB4-58BB-4123-82EE-5D7B4769204F}" dt="2021-02-18T15:42:39.124" v="817"/>
          <ac:spMkLst>
            <pc:docMk/>
            <pc:sldMk cId="2544349183" sldId="284"/>
            <ac:spMk id="6" creationId="{2DEA47BF-E801-42B5-BB64-F60785A76715}"/>
          </ac:spMkLst>
        </pc:spChg>
      </pc:sldChg>
      <pc:sldChg chg="modSp mod">
        <pc:chgData name="w cq" userId="e0736dbbc12f8425" providerId="LiveId" clId="{82127AB4-58BB-4123-82EE-5D7B4769204F}" dt="2021-02-18T14:51:36.672" v="26" actId="207"/>
        <pc:sldMkLst>
          <pc:docMk/>
          <pc:sldMk cId="2658870967" sldId="285"/>
        </pc:sldMkLst>
        <pc:spChg chg="mod">
          <ac:chgData name="w cq" userId="e0736dbbc12f8425" providerId="LiveId" clId="{82127AB4-58BB-4123-82EE-5D7B4769204F}" dt="2021-02-18T14:51:36.672" v="26" actId="207"/>
          <ac:spMkLst>
            <pc:docMk/>
            <pc:sldMk cId="2658870967" sldId="285"/>
            <ac:spMk id="5" creationId="{00000000-0000-0000-0000-000000000000}"/>
          </ac:spMkLst>
        </pc:spChg>
      </pc:sldChg>
      <pc:sldChg chg="modSp mod">
        <pc:chgData name="w cq" userId="e0736dbbc12f8425" providerId="LiveId" clId="{82127AB4-58BB-4123-82EE-5D7B4769204F}" dt="2021-02-18T15:31:22.995" v="686" actId="20577"/>
        <pc:sldMkLst>
          <pc:docMk/>
          <pc:sldMk cId="4274038665" sldId="286"/>
        </pc:sldMkLst>
        <pc:spChg chg="mod">
          <ac:chgData name="w cq" userId="e0736dbbc12f8425" providerId="LiveId" clId="{82127AB4-58BB-4123-82EE-5D7B4769204F}" dt="2021-02-18T15:31:22.995" v="686" actId="20577"/>
          <ac:spMkLst>
            <pc:docMk/>
            <pc:sldMk cId="4274038665" sldId="286"/>
            <ac:spMk id="3" creationId="{00000000-0000-0000-0000-000000000000}"/>
          </ac:spMkLst>
        </pc:spChg>
      </pc:sldChg>
      <pc:sldChg chg="modSp mod">
        <pc:chgData name="w cq" userId="e0736dbbc12f8425" providerId="LiveId" clId="{82127AB4-58BB-4123-82EE-5D7B4769204F}" dt="2021-02-18T16:25:15.747" v="835" actId="20577"/>
        <pc:sldMkLst>
          <pc:docMk/>
          <pc:sldMk cId="2611846522" sldId="287"/>
        </pc:sldMkLst>
        <pc:spChg chg="mod">
          <ac:chgData name="w cq" userId="e0736dbbc12f8425" providerId="LiveId" clId="{82127AB4-58BB-4123-82EE-5D7B4769204F}" dt="2021-02-18T16:25:15.747" v="835" actId="20577"/>
          <ac:spMkLst>
            <pc:docMk/>
            <pc:sldMk cId="2611846522" sldId="287"/>
            <ac:spMk id="3" creationId="{00000000-0000-0000-0000-000000000000}"/>
          </ac:spMkLst>
        </pc:spChg>
      </pc:sldChg>
      <pc:sldChg chg="modSp mod">
        <pc:chgData name="w cq" userId="e0736dbbc12f8425" providerId="LiveId" clId="{82127AB4-58BB-4123-82EE-5D7B4769204F}" dt="2021-02-18T15:40:56.345" v="789" actId="20577"/>
        <pc:sldMkLst>
          <pc:docMk/>
          <pc:sldMk cId="1262026187" sldId="288"/>
        </pc:sldMkLst>
        <pc:spChg chg="mod">
          <ac:chgData name="w cq" userId="e0736dbbc12f8425" providerId="LiveId" clId="{82127AB4-58BB-4123-82EE-5D7B4769204F}" dt="2021-02-18T15:40:56.345" v="789" actId="20577"/>
          <ac:spMkLst>
            <pc:docMk/>
            <pc:sldMk cId="1262026187" sldId="288"/>
            <ac:spMk id="3" creationId="{00000000-0000-0000-0000-000000000000}"/>
          </ac:spMkLst>
        </pc:spChg>
      </pc:sldChg>
      <pc:sldChg chg="modSp mod">
        <pc:chgData name="w cq" userId="e0736dbbc12f8425" providerId="LiveId" clId="{82127AB4-58BB-4123-82EE-5D7B4769204F}" dt="2021-02-18T15:31:03.836" v="678" actId="20577"/>
        <pc:sldMkLst>
          <pc:docMk/>
          <pc:sldMk cId="2460462926" sldId="289"/>
        </pc:sldMkLst>
        <pc:spChg chg="mod">
          <ac:chgData name="w cq" userId="e0736dbbc12f8425" providerId="LiveId" clId="{82127AB4-58BB-4123-82EE-5D7B4769204F}" dt="2021-02-18T15:31:03.836" v="678" actId="20577"/>
          <ac:spMkLst>
            <pc:docMk/>
            <pc:sldMk cId="2460462926" sldId="289"/>
            <ac:spMk id="3" creationId="{00000000-0000-0000-0000-000000000000}"/>
          </ac:spMkLst>
        </pc:spChg>
      </pc:sldChg>
      <pc:sldChg chg="modSp mod">
        <pc:chgData name="w cq" userId="e0736dbbc12f8425" providerId="LiveId" clId="{82127AB4-58BB-4123-82EE-5D7B4769204F}" dt="2021-02-18T15:32:27.850" v="775"/>
        <pc:sldMkLst>
          <pc:docMk/>
          <pc:sldMk cId="2069530220" sldId="290"/>
        </pc:sldMkLst>
        <pc:spChg chg="mod">
          <ac:chgData name="w cq" userId="e0736dbbc12f8425" providerId="LiveId" clId="{82127AB4-58BB-4123-82EE-5D7B4769204F}" dt="2021-02-18T15:32:27.850" v="775"/>
          <ac:spMkLst>
            <pc:docMk/>
            <pc:sldMk cId="2069530220" sldId="290"/>
            <ac:spMk id="3" creationId="{00000000-0000-0000-0000-000000000000}"/>
          </ac:spMkLst>
        </pc:spChg>
      </pc:sldChg>
      <pc:sldChg chg="modSp add mod">
        <pc:chgData name="w cq" userId="e0736dbbc12f8425" providerId="LiveId" clId="{82127AB4-58BB-4123-82EE-5D7B4769204F}" dt="2021-02-18T15:41:10.100" v="793" actId="20577"/>
        <pc:sldMkLst>
          <pc:docMk/>
          <pc:sldMk cId="3208616445" sldId="296"/>
        </pc:sldMkLst>
        <pc:spChg chg="mod">
          <ac:chgData name="w cq" userId="e0736dbbc12f8425" providerId="LiveId" clId="{82127AB4-58BB-4123-82EE-5D7B4769204F}" dt="2021-02-18T15:41:10.100" v="793" actId="20577"/>
          <ac:spMkLst>
            <pc:docMk/>
            <pc:sldMk cId="3208616445" sldId="296"/>
            <ac:spMk id="3" creationId="{00000000-0000-0000-0000-000000000000}"/>
          </ac:spMkLst>
        </pc:spChg>
      </pc:sldChg>
    </pc:docChg>
  </pc:docChgLst>
  <pc:docChgLst>
    <pc:chgData name="w cq" userId="e0736dbbc12f8425" providerId="LiveId" clId="{CCBBB73A-2838-4B45-B0DA-0BF8684F90A7}"/>
    <pc:docChg chg="undo redo custSel addSld delSld modSld sldOrd modMainMaster">
      <pc:chgData name="w cq" userId="e0736dbbc12f8425" providerId="LiveId" clId="{CCBBB73A-2838-4B45-B0DA-0BF8684F90A7}" dt="2020-12-27T15:35:40.040" v="2821" actId="14100"/>
      <pc:docMkLst>
        <pc:docMk/>
      </pc:docMkLst>
      <pc:sldChg chg="modSp mod">
        <pc:chgData name="w cq" userId="e0736dbbc12f8425" providerId="LiveId" clId="{CCBBB73A-2838-4B45-B0DA-0BF8684F90A7}" dt="2020-12-27T15:15:13.855" v="2414"/>
        <pc:sldMkLst>
          <pc:docMk/>
          <pc:sldMk cId="1152001519" sldId="256"/>
        </pc:sldMkLst>
        <pc:spChg chg="mod">
          <ac:chgData name="w cq" userId="e0736dbbc12f8425" providerId="LiveId" clId="{CCBBB73A-2838-4B45-B0DA-0BF8684F90A7}" dt="2020-12-26T15:37:20.497" v="1488" actId="20577"/>
          <ac:spMkLst>
            <pc:docMk/>
            <pc:sldMk cId="1152001519" sldId="256"/>
            <ac:spMk id="2" creationId="{55042743-A78F-46DA-9E95-8642E27CCA9A}"/>
          </ac:spMkLst>
        </pc:spChg>
        <pc:spChg chg="mod">
          <ac:chgData name="w cq" userId="e0736dbbc12f8425" providerId="LiveId" clId="{CCBBB73A-2838-4B45-B0DA-0BF8684F90A7}" dt="2020-12-27T15:15:13.855" v="2414"/>
          <ac:spMkLst>
            <pc:docMk/>
            <pc:sldMk cId="1152001519" sldId="256"/>
            <ac:spMk id="3" creationId="{DC377619-9E65-4876-99E2-536707FA2CBA}"/>
          </ac:spMkLst>
        </pc:spChg>
      </pc:sldChg>
      <pc:sldChg chg="del">
        <pc:chgData name="w cq" userId="e0736dbbc12f8425" providerId="LiveId" clId="{CCBBB73A-2838-4B45-B0DA-0BF8684F90A7}" dt="2020-12-26T14:35:56.440" v="0" actId="2696"/>
        <pc:sldMkLst>
          <pc:docMk/>
          <pc:sldMk cId="2237479561" sldId="257"/>
        </pc:sldMkLst>
      </pc:sldChg>
      <pc:sldChg chg="addSp delSp modSp new mod">
        <pc:chgData name="w cq" userId="e0736dbbc12f8425" providerId="LiveId" clId="{CCBBB73A-2838-4B45-B0DA-0BF8684F90A7}" dt="2020-12-27T13:58:14.211" v="1769" actId="14100"/>
        <pc:sldMkLst>
          <pc:docMk/>
          <pc:sldMk cId="3156300988" sldId="257"/>
        </pc:sldMkLst>
        <pc:spChg chg="mod">
          <ac:chgData name="w cq" userId="e0736dbbc12f8425" providerId="LiveId" clId="{CCBBB73A-2838-4B45-B0DA-0BF8684F90A7}" dt="2020-12-27T13:58:14.211" v="1769" actId="14100"/>
          <ac:spMkLst>
            <pc:docMk/>
            <pc:sldMk cId="3156300988" sldId="257"/>
            <ac:spMk id="2" creationId="{E98A949F-3E1A-455C-9113-7F999685F8EC}"/>
          </ac:spMkLst>
        </pc:spChg>
        <pc:picChg chg="add del">
          <ac:chgData name="w cq" userId="e0736dbbc12f8425" providerId="LiveId" clId="{CCBBB73A-2838-4B45-B0DA-0BF8684F90A7}" dt="2020-12-26T15:10:40.346" v="1057" actId="22"/>
          <ac:picMkLst>
            <pc:docMk/>
            <pc:sldMk cId="3156300988" sldId="257"/>
            <ac:picMk id="4" creationId="{22AF8F2F-AFB1-47E7-A54F-11C58C856528}"/>
          </ac:picMkLst>
        </pc:picChg>
      </pc:sldChg>
      <pc:sldChg chg="addSp delSp modSp new del mod modClrScheme chgLayout">
        <pc:chgData name="w cq" userId="e0736dbbc12f8425" providerId="LiveId" clId="{CCBBB73A-2838-4B45-B0DA-0BF8684F90A7}" dt="2020-12-26T15:50:00.901" v="1658" actId="47"/>
        <pc:sldMkLst>
          <pc:docMk/>
          <pc:sldMk cId="446347452" sldId="258"/>
        </pc:sldMkLst>
        <pc:spChg chg="del mod ord">
          <ac:chgData name="w cq" userId="e0736dbbc12f8425" providerId="LiveId" clId="{CCBBB73A-2838-4B45-B0DA-0BF8684F90A7}" dt="2020-12-26T15:09:33.029" v="1055" actId="700"/>
          <ac:spMkLst>
            <pc:docMk/>
            <pc:sldMk cId="446347452" sldId="258"/>
            <ac:spMk id="2" creationId="{C14869FB-7276-4981-B830-61C663FC2711}"/>
          </ac:spMkLst>
        </pc:spChg>
        <pc:spChg chg="add mod ord">
          <ac:chgData name="w cq" userId="e0736dbbc12f8425" providerId="LiveId" clId="{CCBBB73A-2838-4B45-B0DA-0BF8684F90A7}" dt="2020-12-26T15:09:33.029" v="1055" actId="700"/>
          <ac:spMkLst>
            <pc:docMk/>
            <pc:sldMk cId="446347452" sldId="258"/>
            <ac:spMk id="3" creationId="{0D0FB1C2-4728-46C1-AC0C-5E1624FAAE47}"/>
          </ac:spMkLst>
        </pc:spChg>
        <pc:spChg chg="add mod ord">
          <ac:chgData name="w cq" userId="e0736dbbc12f8425" providerId="LiveId" clId="{CCBBB73A-2838-4B45-B0DA-0BF8684F90A7}" dt="2020-12-26T15:09:33.029" v="1055" actId="700"/>
          <ac:spMkLst>
            <pc:docMk/>
            <pc:sldMk cId="446347452" sldId="258"/>
            <ac:spMk id="4" creationId="{C6A2D9E0-E950-4178-9932-55DBACF5BC26}"/>
          </ac:spMkLst>
        </pc:spChg>
      </pc:sldChg>
      <pc:sldChg chg="new del">
        <pc:chgData name="w cq" userId="e0736dbbc12f8425" providerId="LiveId" clId="{CCBBB73A-2838-4B45-B0DA-0BF8684F90A7}" dt="2020-12-26T14:55:12.644" v="999" actId="47"/>
        <pc:sldMkLst>
          <pc:docMk/>
          <pc:sldMk cId="2283620139" sldId="258"/>
        </pc:sldMkLst>
      </pc:sldChg>
      <pc:sldChg chg="del">
        <pc:chgData name="w cq" userId="e0736dbbc12f8425" providerId="LiveId" clId="{CCBBB73A-2838-4B45-B0DA-0BF8684F90A7}" dt="2020-12-26T14:35:56.440" v="0" actId="2696"/>
        <pc:sldMkLst>
          <pc:docMk/>
          <pc:sldMk cId="2602865970" sldId="258"/>
        </pc:sldMkLst>
      </pc:sldChg>
      <pc:sldChg chg="del">
        <pc:chgData name="w cq" userId="e0736dbbc12f8425" providerId="LiveId" clId="{CCBBB73A-2838-4B45-B0DA-0BF8684F90A7}" dt="2020-12-26T14:35:56.440" v="0" actId="2696"/>
        <pc:sldMkLst>
          <pc:docMk/>
          <pc:sldMk cId="818526005" sldId="259"/>
        </pc:sldMkLst>
      </pc:sldChg>
      <pc:sldChg chg="new del">
        <pc:chgData name="w cq" userId="e0736dbbc12f8425" providerId="LiveId" clId="{CCBBB73A-2838-4B45-B0DA-0BF8684F90A7}" dt="2020-12-26T14:55:12.510" v="998" actId="47"/>
        <pc:sldMkLst>
          <pc:docMk/>
          <pc:sldMk cId="1648376967" sldId="259"/>
        </pc:sldMkLst>
      </pc:sldChg>
      <pc:sldChg chg="new del">
        <pc:chgData name="w cq" userId="e0736dbbc12f8425" providerId="LiveId" clId="{CCBBB73A-2838-4B45-B0DA-0BF8684F90A7}" dt="2020-12-26T14:55:12.342" v="997" actId="47"/>
        <pc:sldMkLst>
          <pc:docMk/>
          <pc:sldMk cId="3371943455" sldId="260"/>
        </pc:sldMkLst>
      </pc:sldChg>
      <pc:sldChg chg="del">
        <pc:chgData name="w cq" userId="e0736dbbc12f8425" providerId="LiveId" clId="{CCBBB73A-2838-4B45-B0DA-0BF8684F90A7}" dt="2020-12-26T14:35:56.440" v="0" actId="2696"/>
        <pc:sldMkLst>
          <pc:docMk/>
          <pc:sldMk cId="4194384234" sldId="260"/>
        </pc:sldMkLst>
      </pc:sldChg>
      <pc:sldChg chg="del">
        <pc:chgData name="w cq" userId="e0736dbbc12f8425" providerId="LiveId" clId="{CCBBB73A-2838-4B45-B0DA-0BF8684F90A7}" dt="2020-12-26T14:35:56.440" v="0" actId="2696"/>
        <pc:sldMkLst>
          <pc:docMk/>
          <pc:sldMk cId="3417079184" sldId="261"/>
        </pc:sldMkLst>
      </pc:sldChg>
      <pc:sldChg chg="del">
        <pc:chgData name="w cq" userId="e0736dbbc12f8425" providerId="LiveId" clId="{CCBBB73A-2838-4B45-B0DA-0BF8684F90A7}" dt="2020-12-26T14:35:56.440" v="0" actId="2696"/>
        <pc:sldMkLst>
          <pc:docMk/>
          <pc:sldMk cId="3101217800" sldId="262"/>
        </pc:sldMkLst>
      </pc:sldChg>
      <pc:sldChg chg="delSp modSp add mod ord">
        <pc:chgData name="w cq" userId="e0736dbbc12f8425" providerId="LiveId" clId="{CCBBB73A-2838-4B45-B0DA-0BF8684F90A7}" dt="2020-12-27T15:16:54.387" v="2427"/>
        <pc:sldMkLst>
          <pc:docMk/>
          <pc:sldMk cId="3902881818" sldId="262"/>
        </pc:sldMkLst>
        <pc:spChg chg="mod">
          <ac:chgData name="w cq" userId="e0736dbbc12f8425" providerId="LiveId" clId="{CCBBB73A-2838-4B45-B0DA-0BF8684F90A7}" dt="2020-12-26T15:42:44.779" v="1573" actId="20577"/>
          <ac:spMkLst>
            <pc:docMk/>
            <pc:sldMk cId="3902881818" sldId="262"/>
            <ac:spMk id="3" creationId="{0C59505F-E949-4C40-A55E-CA9D87EA8CEF}"/>
          </ac:spMkLst>
        </pc:spChg>
        <pc:spChg chg="mod">
          <ac:chgData name="w cq" userId="e0736dbbc12f8425" providerId="LiveId" clId="{CCBBB73A-2838-4B45-B0DA-0BF8684F90A7}" dt="2020-12-26T15:20:02.647" v="1186" actId="404"/>
          <ac:spMkLst>
            <pc:docMk/>
            <pc:sldMk cId="3902881818" sldId="262"/>
            <ac:spMk id="4" creationId="{AD58EF69-4BA7-4431-A467-CD28B06B88D3}"/>
          </ac:spMkLst>
        </pc:spChg>
        <pc:spChg chg="del">
          <ac:chgData name="w cq" userId="e0736dbbc12f8425" providerId="LiveId" clId="{CCBBB73A-2838-4B45-B0DA-0BF8684F90A7}" dt="2020-12-26T15:49:26.554" v="1652" actId="478"/>
          <ac:spMkLst>
            <pc:docMk/>
            <pc:sldMk cId="3902881818" sldId="262"/>
            <ac:spMk id="7" creationId="{E4D1CFEC-B425-47AF-A3E1-62294D9005F4}"/>
          </ac:spMkLst>
        </pc:spChg>
        <pc:picChg chg="mod">
          <ac:chgData name="w cq" userId="e0736dbbc12f8425" providerId="LiveId" clId="{CCBBB73A-2838-4B45-B0DA-0BF8684F90A7}" dt="2020-12-27T13:58:34.529" v="1771" actId="208"/>
          <ac:picMkLst>
            <pc:docMk/>
            <pc:sldMk cId="3902881818" sldId="262"/>
            <ac:picMk id="5" creationId="{2EB4F3F4-77EA-4311-B003-D730E49CEFA6}"/>
          </ac:picMkLst>
        </pc:picChg>
        <pc:picChg chg="mod">
          <ac:chgData name="w cq" userId="e0736dbbc12f8425" providerId="LiveId" clId="{CCBBB73A-2838-4B45-B0DA-0BF8684F90A7}" dt="2020-12-27T13:58:44.062" v="1772" actId="208"/>
          <ac:picMkLst>
            <pc:docMk/>
            <pc:sldMk cId="3902881818" sldId="262"/>
            <ac:picMk id="6" creationId="{2D7B42C2-24DC-457A-862B-E8453231F4AF}"/>
          </ac:picMkLst>
        </pc:picChg>
        <pc:picChg chg="mod">
          <ac:chgData name="w cq" userId="e0736dbbc12f8425" providerId="LiveId" clId="{CCBBB73A-2838-4B45-B0DA-0BF8684F90A7}" dt="2020-12-27T13:58:30.601" v="1770" actId="208"/>
          <ac:picMkLst>
            <pc:docMk/>
            <pc:sldMk cId="3902881818" sldId="262"/>
            <ac:picMk id="3074" creationId="{648968FE-89A2-4DE2-A23D-62660752E078}"/>
          </ac:picMkLst>
        </pc:picChg>
      </pc:sldChg>
      <pc:sldChg chg="addSp delSp modSp new mod ord modClrScheme chgLayout">
        <pc:chgData name="w cq" userId="e0736dbbc12f8425" providerId="LiveId" clId="{CCBBB73A-2838-4B45-B0DA-0BF8684F90A7}" dt="2020-12-26T15:42:57.946" v="1576"/>
        <pc:sldMkLst>
          <pc:docMk/>
          <pc:sldMk cId="2248338910" sldId="263"/>
        </pc:sldMkLst>
        <pc:spChg chg="del mod ord">
          <ac:chgData name="w cq" userId="e0736dbbc12f8425" providerId="LiveId" clId="{CCBBB73A-2838-4B45-B0DA-0BF8684F90A7}" dt="2020-12-26T15:20:36.465" v="1202" actId="700"/>
          <ac:spMkLst>
            <pc:docMk/>
            <pc:sldMk cId="2248338910" sldId="263"/>
            <ac:spMk id="2" creationId="{805E0F49-E117-4A77-BAE8-0C02D127896C}"/>
          </ac:spMkLst>
        </pc:spChg>
        <pc:spChg chg="add mod ord">
          <ac:chgData name="w cq" userId="e0736dbbc12f8425" providerId="LiveId" clId="{CCBBB73A-2838-4B45-B0DA-0BF8684F90A7}" dt="2020-12-26T15:23:33.152" v="1275"/>
          <ac:spMkLst>
            <pc:docMk/>
            <pc:sldMk cId="2248338910" sldId="263"/>
            <ac:spMk id="3" creationId="{66D841AB-E2CA-471C-8FBD-E200A5E29989}"/>
          </ac:spMkLst>
        </pc:spChg>
        <pc:spChg chg="add del mod ord">
          <ac:chgData name="w cq" userId="e0736dbbc12f8425" providerId="LiveId" clId="{CCBBB73A-2838-4B45-B0DA-0BF8684F90A7}" dt="2020-12-26T15:23:12.004" v="1203"/>
          <ac:spMkLst>
            <pc:docMk/>
            <pc:sldMk cId="2248338910" sldId="263"/>
            <ac:spMk id="4" creationId="{44E3661D-463B-4DBC-BDBA-04A785A624CA}"/>
          </ac:spMkLst>
        </pc:spChg>
        <pc:picChg chg="add mod">
          <ac:chgData name="w cq" userId="e0736dbbc12f8425" providerId="LiveId" clId="{CCBBB73A-2838-4B45-B0DA-0BF8684F90A7}" dt="2020-12-26T15:27:06.049" v="1290" actId="1076"/>
          <ac:picMkLst>
            <pc:docMk/>
            <pc:sldMk cId="2248338910" sldId="263"/>
            <ac:picMk id="6" creationId="{A554CD93-A27E-4B79-8950-14E54396B881}"/>
          </ac:picMkLst>
        </pc:picChg>
      </pc:sldChg>
      <pc:sldChg chg="addSp delSp modSp new mod modClrScheme chgLayout">
        <pc:chgData name="w cq" userId="e0736dbbc12f8425" providerId="LiveId" clId="{CCBBB73A-2838-4B45-B0DA-0BF8684F90A7}" dt="2020-12-26T15:36:35.062" v="1465"/>
        <pc:sldMkLst>
          <pc:docMk/>
          <pc:sldMk cId="2531065705" sldId="264"/>
        </pc:sldMkLst>
        <pc:spChg chg="del mod ord">
          <ac:chgData name="w cq" userId="e0736dbbc12f8425" providerId="LiveId" clId="{CCBBB73A-2838-4B45-B0DA-0BF8684F90A7}" dt="2020-12-26T15:28:13.645" v="1292" actId="700"/>
          <ac:spMkLst>
            <pc:docMk/>
            <pc:sldMk cId="2531065705" sldId="264"/>
            <ac:spMk id="2" creationId="{3841739E-34C1-4CA5-BB37-779FE030A55B}"/>
          </ac:spMkLst>
        </pc:spChg>
        <pc:spChg chg="add mod ord">
          <ac:chgData name="w cq" userId="e0736dbbc12f8425" providerId="LiveId" clId="{CCBBB73A-2838-4B45-B0DA-0BF8684F90A7}" dt="2020-12-26T15:28:36.459" v="1362"/>
          <ac:spMkLst>
            <pc:docMk/>
            <pc:sldMk cId="2531065705" sldId="264"/>
            <ac:spMk id="3" creationId="{D8A9FF28-B5F7-4268-8F91-7BE5BC06AF08}"/>
          </ac:spMkLst>
        </pc:spChg>
        <pc:spChg chg="add mod ord">
          <ac:chgData name="w cq" userId="e0736dbbc12f8425" providerId="LiveId" clId="{CCBBB73A-2838-4B45-B0DA-0BF8684F90A7}" dt="2020-12-26T15:36:35.062" v="1465"/>
          <ac:spMkLst>
            <pc:docMk/>
            <pc:sldMk cId="2531065705" sldId="264"/>
            <ac:spMk id="4" creationId="{40B791E7-6790-41E7-80CD-AB6EB5822692}"/>
          </ac:spMkLst>
        </pc:spChg>
      </pc:sldChg>
      <pc:sldChg chg="addSp delSp modSp new mod modClrScheme chgLayout">
        <pc:chgData name="w cq" userId="e0736dbbc12f8425" providerId="LiveId" clId="{CCBBB73A-2838-4B45-B0DA-0BF8684F90A7}" dt="2020-12-27T15:17:26.357" v="2435" actId="478"/>
        <pc:sldMkLst>
          <pc:docMk/>
          <pc:sldMk cId="2620582022" sldId="265"/>
        </pc:sldMkLst>
        <pc:spChg chg="del mod ord">
          <ac:chgData name="w cq" userId="e0736dbbc12f8425" providerId="LiveId" clId="{CCBBB73A-2838-4B45-B0DA-0BF8684F90A7}" dt="2020-12-26T15:28:53.714" v="1364" actId="700"/>
          <ac:spMkLst>
            <pc:docMk/>
            <pc:sldMk cId="2620582022" sldId="265"/>
            <ac:spMk id="2" creationId="{D618AF68-5F2D-4ED3-98DE-3156DDB41BD2}"/>
          </ac:spMkLst>
        </pc:spChg>
        <pc:spChg chg="add mod ord">
          <ac:chgData name="w cq" userId="e0736dbbc12f8425" providerId="LiveId" clId="{CCBBB73A-2838-4B45-B0DA-0BF8684F90A7}" dt="2020-12-26T15:34:54.357" v="1459" actId="700"/>
          <ac:spMkLst>
            <pc:docMk/>
            <pc:sldMk cId="2620582022" sldId="265"/>
            <ac:spMk id="3" creationId="{6D5DFE7C-BA86-4589-B33E-984E04C7DFF5}"/>
          </ac:spMkLst>
        </pc:spChg>
        <pc:spChg chg="add mod ord">
          <ac:chgData name="w cq" userId="e0736dbbc12f8425" providerId="LiveId" clId="{CCBBB73A-2838-4B45-B0DA-0BF8684F90A7}" dt="2020-12-26T15:36:51.244" v="1466" actId="14100"/>
          <ac:spMkLst>
            <pc:docMk/>
            <pc:sldMk cId="2620582022" sldId="265"/>
            <ac:spMk id="4" creationId="{46764156-D37F-4E7B-B913-B33653546E69}"/>
          </ac:spMkLst>
        </pc:spChg>
        <pc:graphicFrameChg chg="add del mod modGraphic">
          <ac:chgData name="w cq" userId="e0736dbbc12f8425" providerId="LiveId" clId="{CCBBB73A-2838-4B45-B0DA-0BF8684F90A7}" dt="2020-12-27T15:16:34.948" v="2418" actId="478"/>
          <ac:graphicFrameMkLst>
            <pc:docMk/>
            <pc:sldMk cId="2620582022" sldId="265"/>
            <ac:graphicFrameMk id="6" creationId="{9ADB39DD-561E-442F-9FC4-808AE663DA85}"/>
          </ac:graphicFrameMkLst>
        </pc:graphicFrameChg>
        <pc:graphicFrameChg chg="add del modGraphic">
          <ac:chgData name="w cq" userId="e0736dbbc12f8425" providerId="LiveId" clId="{CCBBB73A-2838-4B45-B0DA-0BF8684F90A7}" dt="2020-12-27T15:16:38.300" v="2420" actId="478"/>
          <ac:graphicFrameMkLst>
            <pc:docMk/>
            <pc:sldMk cId="2620582022" sldId="265"/>
            <ac:graphicFrameMk id="8" creationId="{29A0B27E-DF4C-4FB8-B5F4-C291DB6C354F}"/>
          </ac:graphicFrameMkLst>
        </pc:graphicFrameChg>
        <pc:graphicFrameChg chg="add del mod modGraphic">
          <ac:chgData name="w cq" userId="e0736dbbc12f8425" providerId="LiveId" clId="{CCBBB73A-2838-4B45-B0DA-0BF8684F90A7}" dt="2020-12-27T15:16:50.626" v="2425" actId="478"/>
          <ac:graphicFrameMkLst>
            <pc:docMk/>
            <pc:sldMk cId="2620582022" sldId="265"/>
            <ac:graphicFrameMk id="10" creationId="{630C0C8F-8C77-4DAE-A417-DC9B16A40065}"/>
          </ac:graphicFrameMkLst>
        </pc:graphicFrameChg>
        <pc:graphicFrameChg chg="add del mod modGraphic">
          <ac:chgData name="w cq" userId="e0736dbbc12f8425" providerId="LiveId" clId="{CCBBB73A-2838-4B45-B0DA-0BF8684F90A7}" dt="2020-12-27T15:17:26.357" v="2435" actId="478"/>
          <ac:graphicFrameMkLst>
            <pc:docMk/>
            <pc:sldMk cId="2620582022" sldId="265"/>
            <ac:graphicFrameMk id="12" creationId="{89473979-8FE3-41A9-9D96-4BFF5A972689}"/>
          </ac:graphicFrameMkLst>
        </pc:graphicFrameChg>
      </pc:sldChg>
      <pc:sldChg chg="delSp modSp add mod modClrScheme chgLayout">
        <pc:chgData name="w cq" userId="e0736dbbc12f8425" providerId="LiveId" clId="{CCBBB73A-2838-4B45-B0DA-0BF8684F90A7}" dt="2020-12-26T15:49:30.051" v="1653" actId="478"/>
        <pc:sldMkLst>
          <pc:docMk/>
          <pc:sldMk cId="2353702437" sldId="266"/>
        </pc:sldMkLst>
        <pc:spChg chg="mod ord">
          <ac:chgData name="w cq" userId="e0736dbbc12f8425" providerId="LiveId" clId="{CCBBB73A-2838-4B45-B0DA-0BF8684F90A7}" dt="2020-12-26T15:38:16.359" v="1490" actId="700"/>
          <ac:spMkLst>
            <pc:docMk/>
            <pc:sldMk cId="2353702437" sldId="266"/>
            <ac:spMk id="2" creationId="{8BC7C163-1205-41C7-9153-322AB25C8E68}"/>
          </ac:spMkLst>
        </pc:spChg>
        <pc:spChg chg="mod ord">
          <ac:chgData name="w cq" userId="e0736dbbc12f8425" providerId="LiveId" clId="{CCBBB73A-2838-4B45-B0DA-0BF8684F90A7}" dt="2020-12-26T15:38:22.106" v="1492" actId="20577"/>
          <ac:spMkLst>
            <pc:docMk/>
            <pc:sldMk cId="2353702437" sldId="266"/>
            <ac:spMk id="3" creationId="{0CE42481-BB5B-4B90-89B3-007F71BEBF64}"/>
          </ac:spMkLst>
        </pc:spChg>
        <pc:spChg chg="del mod ord">
          <ac:chgData name="w cq" userId="e0736dbbc12f8425" providerId="LiveId" clId="{CCBBB73A-2838-4B45-B0DA-0BF8684F90A7}" dt="2020-12-26T15:49:30.051" v="1653" actId="478"/>
          <ac:spMkLst>
            <pc:docMk/>
            <pc:sldMk cId="2353702437" sldId="266"/>
            <ac:spMk id="4" creationId="{2736F0EE-8610-4D18-BB61-98A61722A269}"/>
          </ac:spMkLst>
        </pc:spChg>
      </pc:sldChg>
      <pc:sldChg chg="delSp add mod">
        <pc:chgData name="w cq" userId="e0736dbbc12f8425" providerId="LiveId" clId="{CCBBB73A-2838-4B45-B0DA-0BF8684F90A7}" dt="2020-12-26T15:49:33.928" v="1654" actId="478"/>
        <pc:sldMkLst>
          <pc:docMk/>
          <pc:sldMk cId="2615382619" sldId="268"/>
        </pc:sldMkLst>
        <pc:spChg chg="del">
          <ac:chgData name="w cq" userId="e0736dbbc12f8425" providerId="LiveId" clId="{CCBBB73A-2838-4B45-B0DA-0BF8684F90A7}" dt="2020-12-26T15:49:33.928" v="1654" actId="478"/>
          <ac:spMkLst>
            <pc:docMk/>
            <pc:sldMk cId="2615382619" sldId="268"/>
            <ac:spMk id="2" creationId="{AE4971A0-1161-4197-8688-E70DC150FB7A}"/>
          </ac:spMkLst>
        </pc:spChg>
      </pc:sldChg>
      <pc:sldChg chg="addSp delSp modSp add mod modClrScheme chgLayout">
        <pc:chgData name="w cq" userId="e0736dbbc12f8425" providerId="LiveId" clId="{CCBBB73A-2838-4B45-B0DA-0BF8684F90A7}" dt="2020-12-27T13:48:23.063" v="1691" actId="14100"/>
        <pc:sldMkLst>
          <pc:docMk/>
          <pc:sldMk cId="3521911541" sldId="269"/>
        </pc:sldMkLst>
        <pc:spChg chg="del mod ord">
          <ac:chgData name="w cq" userId="e0736dbbc12f8425" providerId="LiveId" clId="{CCBBB73A-2838-4B45-B0DA-0BF8684F90A7}" dt="2020-12-26T15:49:37.493" v="1655" actId="478"/>
          <ac:spMkLst>
            <pc:docMk/>
            <pc:sldMk cId="3521911541" sldId="269"/>
            <ac:spMk id="2" creationId="{8B17AFE3-AA5D-4A18-A695-7EF6CF747164}"/>
          </ac:spMkLst>
        </pc:spChg>
        <pc:spChg chg="mod ord">
          <ac:chgData name="w cq" userId="e0736dbbc12f8425" providerId="LiveId" clId="{CCBBB73A-2838-4B45-B0DA-0BF8684F90A7}" dt="2020-12-26T15:43:56.840" v="1579" actId="700"/>
          <ac:spMkLst>
            <pc:docMk/>
            <pc:sldMk cId="3521911541" sldId="269"/>
            <ac:spMk id="4" creationId="{0DDF23E0-A6F1-4025-AA8E-A3FE9D997E76}"/>
          </ac:spMkLst>
        </pc:spChg>
        <pc:spChg chg="mod ord">
          <ac:chgData name="w cq" userId="e0736dbbc12f8425" providerId="LiveId" clId="{CCBBB73A-2838-4B45-B0DA-0BF8684F90A7}" dt="2020-12-26T15:48:32.354" v="1629" actId="20577"/>
          <ac:spMkLst>
            <pc:docMk/>
            <pc:sldMk cId="3521911541" sldId="269"/>
            <ac:spMk id="14" creationId="{A164F460-6E57-42BA-9913-84B397EFE998}"/>
          </ac:spMkLst>
        </pc:spChg>
        <pc:picChg chg="add mod">
          <ac:chgData name="w cq" userId="e0736dbbc12f8425" providerId="LiveId" clId="{CCBBB73A-2838-4B45-B0DA-0BF8684F90A7}" dt="2020-12-27T13:48:23.063" v="1691" actId="14100"/>
          <ac:picMkLst>
            <pc:docMk/>
            <pc:sldMk cId="3521911541" sldId="269"/>
            <ac:picMk id="5" creationId="{4837FDE3-600C-4768-A204-A44006BA7606}"/>
          </ac:picMkLst>
        </pc:picChg>
      </pc:sldChg>
      <pc:sldChg chg="addSp delSp modSp add mod">
        <pc:chgData name="w cq" userId="e0736dbbc12f8425" providerId="LiveId" clId="{CCBBB73A-2838-4B45-B0DA-0BF8684F90A7}" dt="2020-12-27T13:51:05.297" v="1719" actId="478"/>
        <pc:sldMkLst>
          <pc:docMk/>
          <pc:sldMk cId="773039423" sldId="270"/>
        </pc:sldMkLst>
        <pc:spChg chg="del">
          <ac:chgData name="w cq" userId="e0736dbbc12f8425" providerId="LiveId" clId="{CCBBB73A-2838-4B45-B0DA-0BF8684F90A7}" dt="2020-12-27T13:51:05.297" v="1719" actId="478"/>
          <ac:spMkLst>
            <pc:docMk/>
            <pc:sldMk cId="773039423" sldId="270"/>
            <ac:spMk id="2" creationId="{15A51095-A31D-4E70-8C95-10DD82FF0713}"/>
          </ac:spMkLst>
        </pc:spChg>
        <pc:spChg chg="add del mod">
          <ac:chgData name="w cq" userId="e0736dbbc12f8425" providerId="LiveId" clId="{CCBBB73A-2838-4B45-B0DA-0BF8684F90A7}" dt="2020-12-26T15:45:47.508" v="1587" actId="478"/>
          <ac:spMkLst>
            <pc:docMk/>
            <pc:sldMk cId="773039423" sldId="270"/>
            <ac:spMk id="5" creationId="{7A78E5B0-8B95-4FF1-B151-82F90BF767E2}"/>
          </ac:spMkLst>
        </pc:spChg>
        <pc:spChg chg="mod">
          <ac:chgData name="w cq" userId="e0736dbbc12f8425" providerId="LiveId" clId="{CCBBB73A-2838-4B45-B0DA-0BF8684F90A7}" dt="2020-12-26T15:48:19.283" v="1628" actId="108"/>
          <ac:spMkLst>
            <pc:docMk/>
            <pc:sldMk cId="773039423" sldId="270"/>
            <ac:spMk id="10" creationId="{E8C00E28-A713-426B-B445-22DA33039050}"/>
          </ac:spMkLst>
        </pc:spChg>
        <pc:spChg chg="add del mod">
          <ac:chgData name="w cq" userId="e0736dbbc12f8425" providerId="LiveId" clId="{CCBBB73A-2838-4B45-B0DA-0BF8684F90A7}" dt="2020-12-26T15:46:19.664" v="1588" actId="478"/>
          <ac:spMkLst>
            <pc:docMk/>
            <pc:sldMk cId="773039423" sldId="270"/>
            <ac:spMk id="11" creationId="{038710D7-EA74-4F86-BD9E-88895A304682}"/>
          </ac:spMkLst>
        </pc:spChg>
        <pc:spChg chg="add mod">
          <ac:chgData name="w cq" userId="e0736dbbc12f8425" providerId="LiveId" clId="{CCBBB73A-2838-4B45-B0DA-0BF8684F90A7}" dt="2020-12-26T15:47:04.322" v="1612" actId="20577"/>
          <ac:spMkLst>
            <pc:docMk/>
            <pc:sldMk cId="773039423" sldId="270"/>
            <ac:spMk id="12" creationId="{2896BD8D-4C33-484E-8780-3E3B9787B2CB}"/>
          </ac:spMkLst>
        </pc:spChg>
        <pc:picChg chg="del">
          <ac:chgData name="w cq" userId="e0736dbbc12f8425" providerId="LiveId" clId="{CCBBB73A-2838-4B45-B0DA-0BF8684F90A7}" dt="2020-12-26T15:45:35.566" v="1583" actId="478"/>
          <ac:picMkLst>
            <pc:docMk/>
            <pc:sldMk cId="773039423" sldId="270"/>
            <ac:picMk id="9" creationId="{C762F83B-6A21-4F12-9E42-6AAE8C44152B}"/>
          </ac:picMkLst>
        </pc:picChg>
        <pc:cxnChg chg="add mod">
          <ac:chgData name="w cq" userId="e0736dbbc12f8425" providerId="LiveId" clId="{CCBBB73A-2838-4B45-B0DA-0BF8684F90A7}" dt="2020-12-26T15:47:27.469" v="1614" actId="13822"/>
          <ac:cxnSpMkLst>
            <pc:docMk/>
            <pc:sldMk cId="773039423" sldId="270"/>
            <ac:cxnSpMk id="14" creationId="{91F6E0AC-97C3-4526-A25D-C8E905A68CE8}"/>
          </ac:cxnSpMkLst>
        </pc:cxnChg>
        <pc:cxnChg chg="add mod">
          <ac:chgData name="w cq" userId="e0736dbbc12f8425" providerId="LiveId" clId="{CCBBB73A-2838-4B45-B0DA-0BF8684F90A7}" dt="2020-12-26T15:47:33.397" v="1617" actId="14100"/>
          <ac:cxnSpMkLst>
            <pc:docMk/>
            <pc:sldMk cId="773039423" sldId="270"/>
            <ac:cxnSpMk id="15" creationId="{9CBF9341-A7E6-440E-A969-26D3115C71F6}"/>
          </ac:cxnSpMkLst>
        </pc:cxnChg>
        <pc:cxnChg chg="add mod">
          <ac:chgData name="w cq" userId="e0736dbbc12f8425" providerId="LiveId" clId="{CCBBB73A-2838-4B45-B0DA-0BF8684F90A7}" dt="2020-12-26T15:47:38.843" v="1620" actId="14100"/>
          <ac:cxnSpMkLst>
            <pc:docMk/>
            <pc:sldMk cId="773039423" sldId="270"/>
            <ac:cxnSpMk id="17" creationId="{F037E8E8-8E79-49E7-A8FD-45F5C00763B6}"/>
          </ac:cxnSpMkLst>
        </pc:cxnChg>
        <pc:cxnChg chg="add mod">
          <ac:chgData name="w cq" userId="e0736dbbc12f8425" providerId="LiveId" clId="{CCBBB73A-2838-4B45-B0DA-0BF8684F90A7}" dt="2020-12-26T15:47:44.063" v="1623" actId="14100"/>
          <ac:cxnSpMkLst>
            <pc:docMk/>
            <pc:sldMk cId="773039423" sldId="270"/>
            <ac:cxnSpMk id="20" creationId="{A9FBCFBD-BA38-483A-81B1-EA23E17BD0A6}"/>
          </ac:cxnSpMkLst>
        </pc:cxnChg>
        <pc:cxnChg chg="add mod">
          <ac:chgData name="w cq" userId="e0736dbbc12f8425" providerId="LiveId" clId="{CCBBB73A-2838-4B45-B0DA-0BF8684F90A7}" dt="2020-12-26T15:47:51.321" v="1626" actId="14100"/>
          <ac:cxnSpMkLst>
            <pc:docMk/>
            <pc:sldMk cId="773039423" sldId="270"/>
            <ac:cxnSpMk id="23" creationId="{F90B6AB0-9953-437E-A085-DBC7013C0F17}"/>
          </ac:cxnSpMkLst>
        </pc:cxnChg>
      </pc:sldChg>
      <pc:sldChg chg="delSp modSp add mod modClrScheme chgLayout">
        <pc:chgData name="w cq" userId="e0736dbbc12f8425" providerId="LiveId" clId="{CCBBB73A-2838-4B45-B0DA-0BF8684F90A7}" dt="2020-12-27T13:51:02.071" v="1718" actId="478"/>
        <pc:sldMkLst>
          <pc:docMk/>
          <pc:sldMk cId="722459121" sldId="273"/>
        </pc:sldMkLst>
        <pc:spChg chg="del mod ord">
          <ac:chgData name="w cq" userId="e0736dbbc12f8425" providerId="LiveId" clId="{CCBBB73A-2838-4B45-B0DA-0BF8684F90A7}" dt="2020-12-27T13:51:02.071" v="1718" actId="478"/>
          <ac:spMkLst>
            <pc:docMk/>
            <pc:sldMk cId="722459121" sldId="273"/>
            <ac:spMk id="2" creationId="{74B96986-6DEF-4AD1-BA1B-1284D08DB21A}"/>
          </ac:spMkLst>
        </pc:spChg>
        <pc:spChg chg="mod ord">
          <ac:chgData name="w cq" userId="e0736dbbc12f8425" providerId="LiveId" clId="{CCBBB73A-2838-4B45-B0DA-0BF8684F90A7}" dt="2020-12-26T15:49:57.514" v="1657" actId="700"/>
          <ac:spMkLst>
            <pc:docMk/>
            <pc:sldMk cId="722459121" sldId="273"/>
            <ac:spMk id="3" creationId="{37465B30-A3C8-4125-9BFC-18F1BC5EFB69}"/>
          </ac:spMkLst>
        </pc:spChg>
        <pc:picChg chg="mod ord">
          <ac:chgData name="w cq" userId="e0736dbbc12f8425" providerId="LiveId" clId="{CCBBB73A-2838-4B45-B0DA-0BF8684F90A7}" dt="2020-12-26T15:49:57.514" v="1657" actId="700"/>
          <ac:picMkLst>
            <pc:docMk/>
            <pc:sldMk cId="722459121" sldId="273"/>
            <ac:picMk id="5" creationId="{4FA7EB52-6E49-49B8-9563-E898983E64EB}"/>
          </ac:picMkLst>
        </pc:picChg>
      </pc:sldChg>
      <pc:sldChg chg="delSp modSp add mod modClrScheme chgLayout">
        <pc:chgData name="w cq" userId="e0736dbbc12f8425" providerId="LiveId" clId="{CCBBB73A-2838-4B45-B0DA-0BF8684F90A7}" dt="2020-12-27T13:50:59.028" v="1717" actId="478"/>
        <pc:sldMkLst>
          <pc:docMk/>
          <pc:sldMk cId="2972578637" sldId="274"/>
        </pc:sldMkLst>
        <pc:spChg chg="mod ord">
          <ac:chgData name="w cq" userId="e0736dbbc12f8425" providerId="LiveId" clId="{CCBBB73A-2838-4B45-B0DA-0BF8684F90A7}" dt="2020-12-26T15:50:22.648" v="1660" actId="700"/>
          <ac:spMkLst>
            <pc:docMk/>
            <pc:sldMk cId="2972578637" sldId="274"/>
            <ac:spMk id="2" creationId="{38FEC1B3-1F98-488C-A1F1-0FA15C7EF676}"/>
          </ac:spMkLst>
        </pc:spChg>
        <pc:spChg chg="del mod ord">
          <ac:chgData name="w cq" userId="e0736dbbc12f8425" providerId="LiveId" clId="{CCBBB73A-2838-4B45-B0DA-0BF8684F90A7}" dt="2020-12-27T13:50:59.028" v="1717" actId="478"/>
          <ac:spMkLst>
            <pc:docMk/>
            <pc:sldMk cId="2972578637" sldId="274"/>
            <ac:spMk id="5" creationId="{B3E67FAC-9417-4DFB-B0B6-E3753E8EFE80}"/>
          </ac:spMkLst>
        </pc:spChg>
        <pc:spChg chg="mod ord">
          <ac:chgData name="w cq" userId="e0736dbbc12f8425" providerId="LiveId" clId="{CCBBB73A-2838-4B45-B0DA-0BF8684F90A7}" dt="2020-12-26T15:50:22.648" v="1660" actId="700"/>
          <ac:spMkLst>
            <pc:docMk/>
            <pc:sldMk cId="2972578637" sldId="274"/>
            <ac:spMk id="7" creationId="{DD693EB0-46C3-4FDC-AD5D-4EDBAB1B9FB3}"/>
          </ac:spMkLst>
        </pc:spChg>
      </pc:sldChg>
      <pc:sldChg chg="addSp delSp modSp add mod">
        <pc:chgData name="w cq" userId="e0736dbbc12f8425" providerId="LiveId" clId="{CCBBB73A-2838-4B45-B0DA-0BF8684F90A7}" dt="2020-12-27T13:50:54.877" v="1716" actId="478"/>
        <pc:sldMkLst>
          <pc:docMk/>
          <pc:sldMk cId="3609780316" sldId="275"/>
        </pc:sldMkLst>
        <pc:spChg chg="add del mod">
          <ac:chgData name="w cq" userId="e0736dbbc12f8425" providerId="LiveId" clId="{CCBBB73A-2838-4B45-B0DA-0BF8684F90A7}" dt="2020-12-26T15:50:50.596" v="1662" actId="478"/>
          <ac:spMkLst>
            <pc:docMk/>
            <pc:sldMk cId="3609780316" sldId="275"/>
            <ac:spMk id="3" creationId="{6B1024FD-5299-4420-989A-71F16E4B45B1}"/>
          </ac:spMkLst>
        </pc:spChg>
        <pc:spChg chg="del">
          <ac:chgData name="w cq" userId="e0736dbbc12f8425" providerId="LiveId" clId="{CCBBB73A-2838-4B45-B0DA-0BF8684F90A7}" dt="2020-12-27T13:50:54.877" v="1716" actId="478"/>
          <ac:spMkLst>
            <pc:docMk/>
            <pc:sldMk cId="3609780316" sldId="275"/>
            <ac:spMk id="5" creationId="{B3E67FAC-9417-4DFB-B0B6-E3753E8EFE80}"/>
          </ac:spMkLst>
        </pc:spChg>
        <pc:spChg chg="add mod">
          <ac:chgData name="w cq" userId="e0736dbbc12f8425" providerId="LiveId" clId="{CCBBB73A-2838-4B45-B0DA-0BF8684F90A7}" dt="2020-12-27T13:48:35.448" v="1712" actId="1038"/>
          <ac:spMkLst>
            <pc:docMk/>
            <pc:sldMk cId="3609780316" sldId="275"/>
            <ac:spMk id="8" creationId="{9844418F-97B0-4AFF-868E-0C268E12E9A4}"/>
          </ac:spMkLst>
        </pc:spChg>
        <pc:spChg chg="mod">
          <ac:chgData name="w cq" userId="e0736dbbc12f8425" providerId="LiveId" clId="{CCBBB73A-2838-4B45-B0DA-0BF8684F90A7}" dt="2020-12-26T15:51:33.028" v="1677" actId="14100"/>
          <ac:spMkLst>
            <pc:docMk/>
            <pc:sldMk cId="3609780316" sldId="275"/>
            <ac:spMk id="9" creationId="{B34124BE-30AF-4894-8C3E-AA01CAC7874C}"/>
          </ac:spMkLst>
        </pc:spChg>
        <pc:picChg chg="del">
          <ac:chgData name="w cq" userId="e0736dbbc12f8425" providerId="LiveId" clId="{CCBBB73A-2838-4B45-B0DA-0BF8684F90A7}" dt="2020-12-26T15:50:48.563" v="1661" actId="478"/>
          <ac:picMkLst>
            <pc:docMk/>
            <pc:sldMk cId="3609780316" sldId="275"/>
            <ac:picMk id="15" creationId="{74FFA0AC-D60E-4B13-A015-098568A121D7}"/>
          </ac:picMkLst>
        </pc:picChg>
      </pc:sldChg>
      <pc:sldChg chg="delSp modSp add del mod modClrScheme chgLayout">
        <pc:chgData name="w cq" userId="e0736dbbc12f8425" providerId="LiveId" clId="{CCBBB73A-2838-4B45-B0DA-0BF8684F90A7}" dt="2020-12-27T13:53:57.164" v="1729" actId="47"/>
        <pc:sldMkLst>
          <pc:docMk/>
          <pc:sldMk cId="3865015716" sldId="277"/>
        </pc:sldMkLst>
        <pc:spChg chg="del mod ord">
          <ac:chgData name="w cq" userId="e0736dbbc12f8425" providerId="LiveId" clId="{CCBBB73A-2838-4B45-B0DA-0BF8684F90A7}" dt="2020-12-27T13:50:51.232" v="1715" actId="478"/>
          <ac:spMkLst>
            <pc:docMk/>
            <pc:sldMk cId="3865015716" sldId="277"/>
            <ac:spMk id="2" creationId="{800EB209-E1C7-4C00-9310-6820975F72B7}"/>
          </ac:spMkLst>
        </pc:spChg>
        <pc:spChg chg="mod ord">
          <ac:chgData name="w cq" userId="e0736dbbc12f8425" providerId="LiveId" clId="{CCBBB73A-2838-4B45-B0DA-0BF8684F90A7}" dt="2020-12-27T13:53:07.823" v="1721" actId="21"/>
          <ac:spMkLst>
            <pc:docMk/>
            <pc:sldMk cId="3865015716" sldId="277"/>
            <ac:spMk id="3" creationId="{98EA702C-25CF-4FED-A837-427B0E83DA6C}"/>
          </ac:spMkLst>
        </pc:spChg>
        <pc:spChg chg="mod ord">
          <ac:chgData name="w cq" userId="e0736dbbc12f8425" providerId="LiveId" clId="{CCBBB73A-2838-4B45-B0DA-0BF8684F90A7}" dt="2020-12-27T13:53:14.049" v="1723" actId="21"/>
          <ac:spMkLst>
            <pc:docMk/>
            <pc:sldMk cId="3865015716" sldId="277"/>
            <ac:spMk id="4" creationId="{315044A9-43FD-4038-A8B2-5250A0577150}"/>
          </ac:spMkLst>
        </pc:spChg>
      </pc:sldChg>
      <pc:sldChg chg="modSp add mod">
        <pc:chgData name="w cq" userId="e0736dbbc12f8425" providerId="LiveId" clId="{CCBBB73A-2838-4B45-B0DA-0BF8684F90A7}" dt="2020-12-27T13:53:18.065" v="1725" actId="20577"/>
        <pc:sldMkLst>
          <pc:docMk/>
          <pc:sldMk cId="668966923" sldId="278"/>
        </pc:sldMkLst>
        <pc:spChg chg="mod">
          <ac:chgData name="w cq" userId="e0736dbbc12f8425" providerId="LiveId" clId="{CCBBB73A-2838-4B45-B0DA-0BF8684F90A7}" dt="2020-12-27T13:53:11.049" v="1722"/>
          <ac:spMkLst>
            <pc:docMk/>
            <pc:sldMk cId="668966923" sldId="278"/>
            <ac:spMk id="3" creationId="{D8A9FF28-B5F7-4268-8F91-7BE5BC06AF08}"/>
          </ac:spMkLst>
        </pc:spChg>
        <pc:spChg chg="mod">
          <ac:chgData name="w cq" userId="e0736dbbc12f8425" providerId="LiveId" clId="{CCBBB73A-2838-4B45-B0DA-0BF8684F90A7}" dt="2020-12-27T13:53:18.065" v="1725" actId="20577"/>
          <ac:spMkLst>
            <pc:docMk/>
            <pc:sldMk cId="668966923" sldId="278"/>
            <ac:spMk id="4" creationId="{40B791E7-6790-41E7-80CD-AB6EB5822692}"/>
          </ac:spMkLst>
        </pc:spChg>
      </pc:sldChg>
      <pc:sldChg chg="delSp modSp add mod modClrScheme chgLayout">
        <pc:chgData name="w cq" userId="e0736dbbc12f8425" providerId="LiveId" clId="{CCBBB73A-2838-4B45-B0DA-0BF8684F90A7}" dt="2020-12-27T15:23:31.944" v="2481" actId="20577"/>
        <pc:sldMkLst>
          <pc:docMk/>
          <pc:sldMk cId="2642904272" sldId="279"/>
        </pc:sldMkLst>
        <pc:spChg chg="mod ord">
          <ac:chgData name="w cq" userId="e0736dbbc12f8425" providerId="LiveId" clId="{CCBBB73A-2838-4B45-B0DA-0BF8684F90A7}" dt="2020-12-27T13:53:42.950" v="1727" actId="700"/>
          <ac:spMkLst>
            <pc:docMk/>
            <pc:sldMk cId="2642904272" sldId="279"/>
            <ac:spMk id="2" creationId="{38FEC1B3-1F98-488C-A1F1-0FA15C7EF676}"/>
          </ac:spMkLst>
        </pc:spChg>
        <pc:spChg chg="del mod ord">
          <ac:chgData name="w cq" userId="e0736dbbc12f8425" providerId="LiveId" clId="{CCBBB73A-2838-4B45-B0DA-0BF8684F90A7}" dt="2020-12-27T14:49:01.976" v="1804" actId="478"/>
          <ac:spMkLst>
            <pc:docMk/>
            <pc:sldMk cId="2642904272" sldId="279"/>
            <ac:spMk id="5" creationId="{B3E67FAC-9417-4DFB-B0B6-E3753E8EFE80}"/>
          </ac:spMkLst>
        </pc:spChg>
        <pc:spChg chg="mod ord">
          <ac:chgData name="w cq" userId="e0736dbbc12f8425" providerId="LiveId" clId="{CCBBB73A-2838-4B45-B0DA-0BF8684F90A7}" dt="2020-12-27T15:23:31.944" v="2481" actId="20577"/>
          <ac:spMkLst>
            <pc:docMk/>
            <pc:sldMk cId="2642904272" sldId="279"/>
            <ac:spMk id="7" creationId="{DD693EB0-46C3-4FDC-AD5D-4EDBAB1B9FB3}"/>
          </ac:spMkLst>
        </pc:spChg>
      </pc:sldChg>
      <pc:sldChg chg="addSp delSp modSp add mod modClrScheme chgLayout">
        <pc:chgData name="w cq" userId="e0736dbbc12f8425" providerId="LiveId" clId="{CCBBB73A-2838-4B45-B0DA-0BF8684F90A7}" dt="2020-12-27T14:48:58.921" v="1803" actId="478"/>
        <pc:sldMkLst>
          <pc:docMk/>
          <pc:sldMk cId="3087707766" sldId="280"/>
        </pc:sldMkLst>
        <pc:spChg chg="del mod ord">
          <ac:chgData name="w cq" userId="e0736dbbc12f8425" providerId="LiveId" clId="{CCBBB73A-2838-4B45-B0DA-0BF8684F90A7}" dt="2020-12-27T14:48:58.921" v="1803" actId="478"/>
          <ac:spMkLst>
            <pc:docMk/>
            <pc:sldMk cId="3087707766" sldId="280"/>
            <ac:spMk id="2" creationId="{686B2BB4-A1A2-4C42-B732-BB4E3533D953}"/>
          </ac:spMkLst>
        </pc:spChg>
        <pc:spChg chg="mod ord">
          <ac:chgData name="w cq" userId="e0736dbbc12f8425" providerId="LiveId" clId="{CCBBB73A-2838-4B45-B0DA-0BF8684F90A7}" dt="2020-12-27T13:54:19.209" v="1730" actId="700"/>
          <ac:spMkLst>
            <pc:docMk/>
            <pc:sldMk cId="3087707766" sldId="280"/>
            <ac:spMk id="3" creationId="{1E3DD58B-CDE1-490D-99E0-FB646D704BCA}"/>
          </ac:spMkLst>
        </pc:spChg>
        <pc:spChg chg="del mod ord">
          <ac:chgData name="w cq" userId="e0736dbbc12f8425" providerId="LiveId" clId="{CCBBB73A-2838-4B45-B0DA-0BF8684F90A7}" dt="2020-12-27T13:55:09.433" v="1743" actId="478"/>
          <ac:spMkLst>
            <pc:docMk/>
            <pc:sldMk cId="3087707766" sldId="280"/>
            <ac:spMk id="4" creationId="{A977B364-C56D-432D-8708-19808FD8B8ED}"/>
          </ac:spMkLst>
        </pc:spChg>
        <pc:spChg chg="add mod ord">
          <ac:chgData name="w cq" userId="e0736dbbc12f8425" providerId="LiveId" clId="{CCBBB73A-2838-4B45-B0DA-0BF8684F90A7}" dt="2020-12-27T13:56:07.435" v="1768" actId="20577"/>
          <ac:spMkLst>
            <pc:docMk/>
            <pc:sldMk cId="3087707766" sldId="280"/>
            <ac:spMk id="5" creationId="{8E3C2D84-9A6C-43E6-926D-F5D599335666}"/>
          </ac:spMkLst>
        </pc:spChg>
        <pc:spChg chg="add mod">
          <ac:chgData name="w cq" userId="e0736dbbc12f8425" providerId="LiveId" clId="{CCBBB73A-2838-4B45-B0DA-0BF8684F90A7}" dt="2020-12-27T13:55:47.881" v="1764" actId="14100"/>
          <ac:spMkLst>
            <pc:docMk/>
            <pc:sldMk cId="3087707766" sldId="280"/>
            <ac:spMk id="7" creationId="{A1C22A0C-CDD0-432D-8139-508F01AAC4C3}"/>
          </ac:spMkLst>
        </pc:spChg>
      </pc:sldChg>
      <pc:sldChg chg="addSp delSp modSp add mod modClrScheme chgLayout">
        <pc:chgData name="w cq" userId="e0736dbbc12f8425" providerId="LiveId" clId="{CCBBB73A-2838-4B45-B0DA-0BF8684F90A7}" dt="2020-12-27T15:23:06.880" v="2480" actId="20577"/>
        <pc:sldMkLst>
          <pc:docMk/>
          <pc:sldMk cId="2975475243" sldId="283"/>
        </pc:sldMkLst>
        <pc:spChg chg="mod ord">
          <ac:chgData name="w cq" userId="e0736dbbc12f8425" providerId="LiveId" clId="{CCBBB73A-2838-4B45-B0DA-0BF8684F90A7}" dt="2020-12-27T14:45:50.473" v="1774" actId="700"/>
          <ac:spMkLst>
            <pc:docMk/>
            <pc:sldMk cId="2975475243" sldId="283"/>
            <ac:spMk id="2" creationId="{38FEC1B3-1F98-488C-A1F1-0FA15C7EF676}"/>
          </ac:spMkLst>
        </pc:spChg>
        <pc:spChg chg="del mod ord">
          <ac:chgData name="w cq" userId="e0736dbbc12f8425" providerId="LiveId" clId="{CCBBB73A-2838-4B45-B0DA-0BF8684F90A7}" dt="2020-12-27T14:48:49.077" v="1801" actId="478"/>
          <ac:spMkLst>
            <pc:docMk/>
            <pc:sldMk cId="2975475243" sldId="283"/>
            <ac:spMk id="5" creationId="{B3E67FAC-9417-4DFB-B0B6-E3753E8EFE80}"/>
          </ac:spMkLst>
        </pc:spChg>
        <pc:spChg chg="add mod">
          <ac:chgData name="w cq" userId="e0736dbbc12f8425" providerId="LiveId" clId="{CCBBB73A-2838-4B45-B0DA-0BF8684F90A7}" dt="2020-12-27T14:47:17.940" v="1785" actId="1076"/>
          <ac:spMkLst>
            <pc:docMk/>
            <pc:sldMk cId="2975475243" sldId="283"/>
            <ac:spMk id="6" creationId="{6E0C9F97-6A9D-4CB0-B8D7-0CE06AF7589D}"/>
          </ac:spMkLst>
        </pc:spChg>
        <pc:spChg chg="mod ord">
          <ac:chgData name="w cq" userId="e0736dbbc12f8425" providerId="LiveId" clId="{CCBBB73A-2838-4B45-B0DA-0BF8684F90A7}" dt="2020-12-27T15:23:06.880" v="2480" actId="20577"/>
          <ac:spMkLst>
            <pc:docMk/>
            <pc:sldMk cId="2975475243" sldId="283"/>
            <ac:spMk id="7" creationId="{DD693EB0-46C3-4FDC-AD5D-4EDBAB1B9FB3}"/>
          </ac:spMkLst>
        </pc:spChg>
      </pc:sldChg>
      <pc:sldChg chg="delSp modSp add mod modClrScheme chgLayout">
        <pc:chgData name="w cq" userId="e0736dbbc12f8425" providerId="LiveId" clId="{CCBBB73A-2838-4B45-B0DA-0BF8684F90A7}" dt="2020-12-27T14:48:55.181" v="1802" actId="478"/>
        <pc:sldMkLst>
          <pc:docMk/>
          <pc:sldMk cId="248734974" sldId="284"/>
        </pc:sldMkLst>
        <pc:spChg chg="del mod ord">
          <ac:chgData name="w cq" userId="e0736dbbc12f8425" providerId="LiveId" clId="{CCBBB73A-2838-4B45-B0DA-0BF8684F90A7}" dt="2020-12-27T14:48:55.181" v="1802" actId="478"/>
          <ac:spMkLst>
            <pc:docMk/>
            <pc:sldMk cId="248734974" sldId="284"/>
            <ac:spMk id="2" creationId="{28A6A487-C21D-461E-986C-E063ECA3BCF3}"/>
          </ac:spMkLst>
        </pc:spChg>
        <pc:spChg chg="mod ord">
          <ac:chgData name="w cq" userId="e0736dbbc12f8425" providerId="LiveId" clId="{CCBBB73A-2838-4B45-B0DA-0BF8684F90A7}" dt="2020-12-27T14:45:50.473" v="1774" actId="700"/>
          <ac:spMkLst>
            <pc:docMk/>
            <pc:sldMk cId="248734974" sldId="284"/>
            <ac:spMk id="3" creationId="{73A501FE-FF5D-46B7-B71B-8C101C388401}"/>
          </ac:spMkLst>
        </pc:spChg>
        <pc:spChg chg="mod ord">
          <ac:chgData name="w cq" userId="e0736dbbc12f8425" providerId="LiveId" clId="{CCBBB73A-2838-4B45-B0DA-0BF8684F90A7}" dt="2020-12-27T14:46:31.175" v="1779" actId="20577"/>
          <ac:spMkLst>
            <pc:docMk/>
            <pc:sldMk cId="248734974" sldId="284"/>
            <ac:spMk id="4" creationId="{76676D9D-B180-447F-BF94-BD1D56A87CAA}"/>
          </ac:spMkLst>
        </pc:spChg>
      </pc:sldChg>
      <pc:sldChg chg="modSp add del mod modClrScheme chgLayout">
        <pc:chgData name="w cq" userId="e0736dbbc12f8425" providerId="LiveId" clId="{CCBBB73A-2838-4B45-B0DA-0BF8684F90A7}" dt="2020-12-27T14:46:12.423" v="1775" actId="47"/>
        <pc:sldMkLst>
          <pc:docMk/>
          <pc:sldMk cId="4204645731" sldId="285"/>
        </pc:sldMkLst>
        <pc:spChg chg="mod ord">
          <ac:chgData name="w cq" userId="e0736dbbc12f8425" providerId="LiveId" clId="{CCBBB73A-2838-4B45-B0DA-0BF8684F90A7}" dt="2020-12-27T14:45:50.473" v="1774" actId="700"/>
          <ac:spMkLst>
            <pc:docMk/>
            <pc:sldMk cId="4204645731" sldId="285"/>
            <ac:spMk id="2" creationId="{38FEC1B3-1F98-488C-A1F1-0FA15C7EF676}"/>
          </ac:spMkLst>
        </pc:spChg>
        <pc:spChg chg="mod ord">
          <ac:chgData name="w cq" userId="e0736dbbc12f8425" providerId="LiveId" clId="{CCBBB73A-2838-4B45-B0DA-0BF8684F90A7}" dt="2020-12-27T14:45:50.473" v="1774" actId="700"/>
          <ac:spMkLst>
            <pc:docMk/>
            <pc:sldMk cId="4204645731" sldId="285"/>
            <ac:spMk id="5" creationId="{B3E67FAC-9417-4DFB-B0B6-E3753E8EFE80}"/>
          </ac:spMkLst>
        </pc:spChg>
        <pc:spChg chg="mod ord">
          <ac:chgData name="w cq" userId="e0736dbbc12f8425" providerId="LiveId" clId="{CCBBB73A-2838-4B45-B0DA-0BF8684F90A7}" dt="2020-12-27T14:45:50.473" v="1774" actId="700"/>
          <ac:spMkLst>
            <pc:docMk/>
            <pc:sldMk cId="4204645731" sldId="285"/>
            <ac:spMk id="7" creationId="{DD693EB0-46C3-4FDC-AD5D-4EDBAB1B9FB3}"/>
          </ac:spMkLst>
        </pc:spChg>
      </pc:sldChg>
      <pc:sldChg chg="modSp add del mod modClrScheme chgLayout">
        <pc:chgData name="w cq" userId="e0736dbbc12f8425" providerId="LiveId" clId="{CCBBB73A-2838-4B45-B0DA-0BF8684F90A7}" dt="2020-12-27T14:46:12.423" v="1775" actId="47"/>
        <pc:sldMkLst>
          <pc:docMk/>
          <pc:sldMk cId="2776015586" sldId="286"/>
        </pc:sldMkLst>
        <pc:spChg chg="mod ord">
          <ac:chgData name="w cq" userId="e0736dbbc12f8425" providerId="LiveId" clId="{CCBBB73A-2838-4B45-B0DA-0BF8684F90A7}" dt="2020-12-27T14:45:50.473" v="1774" actId="700"/>
          <ac:spMkLst>
            <pc:docMk/>
            <pc:sldMk cId="2776015586" sldId="286"/>
            <ac:spMk id="2" creationId="{38FEC1B3-1F98-488C-A1F1-0FA15C7EF676}"/>
          </ac:spMkLst>
        </pc:spChg>
        <pc:spChg chg="mod ord">
          <ac:chgData name="w cq" userId="e0736dbbc12f8425" providerId="LiveId" clId="{CCBBB73A-2838-4B45-B0DA-0BF8684F90A7}" dt="2020-12-27T14:45:50.473" v="1774" actId="700"/>
          <ac:spMkLst>
            <pc:docMk/>
            <pc:sldMk cId="2776015586" sldId="286"/>
            <ac:spMk id="5" creationId="{B3E67FAC-9417-4DFB-B0B6-E3753E8EFE80}"/>
          </ac:spMkLst>
        </pc:spChg>
        <pc:spChg chg="mod ord">
          <ac:chgData name="w cq" userId="e0736dbbc12f8425" providerId="LiveId" clId="{CCBBB73A-2838-4B45-B0DA-0BF8684F90A7}" dt="2020-12-27T14:45:50.473" v="1774" actId="700"/>
          <ac:spMkLst>
            <pc:docMk/>
            <pc:sldMk cId="2776015586" sldId="286"/>
            <ac:spMk id="7" creationId="{DD693EB0-46C3-4FDC-AD5D-4EDBAB1B9FB3}"/>
          </ac:spMkLst>
        </pc:spChg>
      </pc:sldChg>
      <pc:sldChg chg="delSp modSp add mod modClrScheme chgLayout">
        <pc:chgData name="w cq" userId="e0736dbbc12f8425" providerId="LiveId" clId="{CCBBB73A-2838-4B45-B0DA-0BF8684F90A7}" dt="2020-12-27T14:48:45.772" v="1800" actId="478"/>
        <pc:sldMkLst>
          <pc:docMk/>
          <pc:sldMk cId="1904741129" sldId="287"/>
        </pc:sldMkLst>
        <pc:spChg chg="mod ord">
          <ac:chgData name="w cq" userId="e0736dbbc12f8425" providerId="LiveId" clId="{CCBBB73A-2838-4B45-B0DA-0BF8684F90A7}" dt="2020-12-27T14:45:50.473" v="1774" actId="700"/>
          <ac:spMkLst>
            <pc:docMk/>
            <pc:sldMk cId="1904741129" sldId="287"/>
            <ac:spMk id="2" creationId="{38FEC1B3-1F98-488C-A1F1-0FA15C7EF676}"/>
          </ac:spMkLst>
        </pc:spChg>
        <pc:spChg chg="del mod ord">
          <ac:chgData name="w cq" userId="e0736dbbc12f8425" providerId="LiveId" clId="{CCBBB73A-2838-4B45-B0DA-0BF8684F90A7}" dt="2020-12-27T14:48:45.772" v="1800" actId="478"/>
          <ac:spMkLst>
            <pc:docMk/>
            <pc:sldMk cId="1904741129" sldId="287"/>
            <ac:spMk id="5" creationId="{B3E67FAC-9417-4DFB-B0B6-E3753E8EFE80}"/>
          </ac:spMkLst>
        </pc:spChg>
        <pc:spChg chg="mod ord">
          <ac:chgData name="w cq" userId="e0736dbbc12f8425" providerId="LiveId" clId="{CCBBB73A-2838-4B45-B0DA-0BF8684F90A7}" dt="2020-12-27T14:45:50.473" v="1774" actId="700"/>
          <ac:spMkLst>
            <pc:docMk/>
            <pc:sldMk cId="1904741129" sldId="287"/>
            <ac:spMk id="7" creationId="{DD693EB0-46C3-4FDC-AD5D-4EDBAB1B9FB3}"/>
          </ac:spMkLst>
        </pc:spChg>
      </pc:sldChg>
      <pc:sldChg chg="addSp delSp modSp add mod modClrScheme chgLayout">
        <pc:chgData name="w cq" userId="e0736dbbc12f8425" providerId="LiveId" clId="{CCBBB73A-2838-4B45-B0DA-0BF8684F90A7}" dt="2020-12-27T14:48:41.041" v="1799" actId="478"/>
        <pc:sldMkLst>
          <pc:docMk/>
          <pc:sldMk cId="1415586767" sldId="288"/>
        </pc:sldMkLst>
        <pc:spChg chg="mod ord">
          <ac:chgData name="w cq" userId="e0736dbbc12f8425" providerId="LiveId" clId="{CCBBB73A-2838-4B45-B0DA-0BF8684F90A7}" dt="2020-12-27T14:48:15.736" v="1791" actId="700"/>
          <ac:spMkLst>
            <pc:docMk/>
            <pc:sldMk cId="1415586767" sldId="288"/>
            <ac:spMk id="2" creationId="{38FEC1B3-1F98-488C-A1F1-0FA15C7EF676}"/>
          </ac:spMkLst>
        </pc:spChg>
        <pc:spChg chg="add del mod ord">
          <ac:chgData name="w cq" userId="e0736dbbc12f8425" providerId="LiveId" clId="{CCBBB73A-2838-4B45-B0DA-0BF8684F90A7}" dt="2020-12-27T14:48:15.736" v="1791" actId="700"/>
          <ac:spMkLst>
            <pc:docMk/>
            <pc:sldMk cId="1415586767" sldId="288"/>
            <ac:spMk id="3" creationId="{3A078F0E-F295-4F42-ACA6-AB4908222D54}"/>
          </ac:spMkLst>
        </pc:spChg>
        <pc:spChg chg="del mod ord">
          <ac:chgData name="w cq" userId="e0736dbbc12f8425" providerId="LiveId" clId="{CCBBB73A-2838-4B45-B0DA-0BF8684F90A7}" dt="2020-12-27T14:48:41.041" v="1799" actId="478"/>
          <ac:spMkLst>
            <pc:docMk/>
            <pc:sldMk cId="1415586767" sldId="288"/>
            <ac:spMk id="5" creationId="{B3E67FAC-9417-4DFB-B0B6-E3753E8EFE80}"/>
          </ac:spMkLst>
        </pc:spChg>
        <pc:spChg chg="mod ord">
          <ac:chgData name="w cq" userId="e0736dbbc12f8425" providerId="LiveId" clId="{CCBBB73A-2838-4B45-B0DA-0BF8684F90A7}" dt="2020-12-27T14:48:19.065" v="1793" actId="20577"/>
          <ac:spMkLst>
            <pc:docMk/>
            <pc:sldMk cId="1415586767" sldId="288"/>
            <ac:spMk id="7" creationId="{DD693EB0-46C3-4FDC-AD5D-4EDBAB1B9FB3}"/>
          </ac:spMkLst>
        </pc:spChg>
        <pc:spChg chg="add mod">
          <ac:chgData name="w cq" userId="e0736dbbc12f8425" providerId="LiveId" clId="{CCBBB73A-2838-4B45-B0DA-0BF8684F90A7}" dt="2020-12-27T14:48:37.549" v="1798" actId="1076"/>
          <ac:spMkLst>
            <pc:docMk/>
            <pc:sldMk cId="1415586767" sldId="288"/>
            <ac:spMk id="8" creationId="{41D5177D-E368-4CB8-9EEB-5204E9C5D4CF}"/>
          </ac:spMkLst>
        </pc:spChg>
      </pc:sldChg>
      <pc:sldChg chg="modSp add mod modClrScheme chgLayout">
        <pc:chgData name="w cq" userId="e0736dbbc12f8425" providerId="LiveId" clId="{CCBBB73A-2838-4B45-B0DA-0BF8684F90A7}" dt="2020-12-27T14:49:11.456" v="1805" actId="1076"/>
        <pc:sldMkLst>
          <pc:docMk/>
          <pc:sldMk cId="1598619658" sldId="290"/>
        </pc:sldMkLst>
        <pc:spChg chg="mod ord">
          <ac:chgData name="w cq" userId="e0736dbbc12f8425" providerId="LiveId" clId="{CCBBB73A-2838-4B45-B0DA-0BF8684F90A7}" dt="2020-12-27T14:45:50.473" v="1774" actId="700"/>
          <ac:spMkLst>
            <pc:docMk/>
            <pc:sldMk cId="1598619658" sldId="290"/>
            <ac:spMk id="2" creationId="{38FEC1B3-1F98-488C-A1F1-0FA15C7EF676}"/>
          </ac:spMkLst>
        </pc:spChg>
        <pc:spChg chg="mod ord">
          <ac:chgData name="w cq" userId="e0736dbbc12f8425" providerId="LiveId" clId="{CCBBB73A-2838-4B45-B0DA-0BF8684F90A7}" dt="2020-12-27T14:45:50.473" v="1774" actId="700"/>
          <ac:spMkLst>
            <pc:docMk/>
            <pc:sldMk cId="1598619658" sldId="290"/>
            <ac:spMk id="5" creationId="{B3E67FAC-9417-4DFB-B0B6-E3753E8EFE80}"/>
          </ac:spMkLst>
        </pc:spChg>
        <pc:spChg chg="mod ord">
          <ac:chgData name="w cq" userId="e0736dbbc12f8425" providerId="LiveId" clId="{CCBBB73A-2838-4B45-B0DA-0BF8684F90A7}" dt="2020-12-27T14:45:50.473" v="1774" actId="700"/>
          <ac:spMkLst>
            <pc:docMk/>
            <pc:sldMk cId="1598619658" sldId="290"/>
            <ac:spMk id="7" creationId="{DD693EB0-46C3-4FDC-AD5D-4EDBAB1B9FB3}"/>
          </ac:spMkLst>
        </pc:spChg>
        <pc:picChg chg="mod">
          <ac:chgData name="w cq" userId="e0736dbbc12f8425" providerId="LiveId" clId="{CCBBB73A-2838-4B45-B0DA-0BF8684F90A7}" dt="2020-12-27T14:49:11.456" v="1805" actId="1076"/>
          <ac:picMkLst>
            <pc:docMk/>
            <pc:sldMk cId="1598619658" sldId="290"/>
            <ac:picMk id="10" creationId="{DFE07FCD-57C3-4E74-BDD8-AD8DCA15A8D8}"/>
          </ac:picMkLst>
        </pc:picChg>
      </pc:sldChg>
      <pc:sldChg chg="modSp add del mod modClrScheme chgLayout">
        <pc:chgData name="w cq" userId="e0736dbbc12f8425" providerId="LiveId" clId="{CCBBB73A-2838-4B45-B0DA-0BF8684F90A7}" dt="2020-12-27T14:49:17.323" v="1806" actId="2696"/>
        <pc:sldMkLst>
          <pc:docMk/>
          <pc:sldMk cId="190041826" sldId="291"/>
        </pc:sldMkLst>
        <pc:spChg chg="mod ord">
          <ac:chgData name="w cq" userId="e0736dbbc12f8425" providerId="LiveId" clId="{CCBBB73A-2838-4B45-B0DA-0BF8684F90A7}" dt="2020-12-27T14:45:50.473" v="1774" actId="700"/>
          <ac:spMkLst>
            <pc:docMk/>
            <pc:sldMk cId="190041826" sldId="291"/>
            <ac:spMk id="2" creationId="{38FEC1B3-1F98-488C-A1F1-0FA15C7EF676}"/>
          </ac:spMkLst>
        </pc:spChg>
        <pc:spChg chg="mod ord">
          <ac:chgData name="w cq" userId="e0736dbbc12f8425" providerId="LiveId" clId="{CCBBB73A-2838-4B45-B0DA-0BF8684F90A7}" dt="2020-12-27T14:45:50.473" v="1774" actId="700"/>
          <ac:spMkLst>
            <pc:docMk/>
            <pc:sldMk cId="190041826" sldId="291"/>
            <ac:spMk id="5" creationId="{B3E67FAC-9417-4DFB-B0B6-E3753E8EFE80}"/>
          </ac:spMkLst>
        </pc:spChg>
        <pc:spChg chg="mod ord">
          <ac:chgData name="w cq" userId="e0736dbbc12f8425" providerId="LiveId" clId="{CCBBB73A-2838-4B45-B0DA-0BF8684F90A7}" dt="2020-12-27T14:45:50.473" v="1774" actId="700"/>
          <ac:spMkLst>
            <pc:docMk/>
            <pc:sldMk cId="190041826" sldId="291"/>
            <ac:spMk id="7" creationId="{DD693EB0-46C3-4FDC-AD5D-4EDBAB1B9FB3}"/>
          </ac:spMkLst>
        </pc:spChg>
      </pc:sldChg>
      <pc:sldChg chg="modSp add del mod modClrScheme chgLayout">
        <pc:chgData name="w cq" userId="e0736dbbc12f8425" providerId="LiveId" clId="{CCBBB73A-2838-4B45-B0DA-0BF8684F90A7}" dt="2020-12-27T14:49:17.323" v="1806" actId="2696"/>
        <pc:sldMkLst>
          <pc:docMk/>
          <pc:sldMk cId="498683139" sldId="292"/>
        </pc:sldMkLst>
        <pc:spChg chg="mod ord">
          <ac:chgData name="w cq" userId="e0736dbbc12f8425" providerId="LiveId" clId="{CCBBB73A-2838-4B45-B0DA-0BF8684F90A7}" dt="2020-12-27T14:45:50.473" v="1774" actId="700"/>
          <ac:spMkLst>
            <pc:docMk/>
            <pc:sldMk cId="498683139" sldId="292"/>
            <ac:spMk id="2" creationId="{38FEC1B3-1F98-488C-A1F1-0FA15C7EF676}"/>
          </ac:spMkLst>
        </pc:spChg>
        <pc:spChg chg="mod ord">
          <ac:chgData name="w cq" userId="e0736dbbc12f8425" providerId="LiveId" clId="{CCBBB73A-2838-4B45-B0DA-0BF8684F90A7}" dt="2020-12-27T14:45:50.473" v="1774" actId="700"/>
          <ac:spMkLst>
            <pc:docMk/>
            <pc:sldMk cId="498683139" sldId="292"/>
            <ac:spMk id="5" creationId="{B3E67FAC-9417-4DFB-B0B6-E3753E8EFE80}"/>
          </ac:spMkLst>
        </pc:spChg>
        <pc:spChg chg="mod ord">
          <ac:chgData name="w cq" userId="e0736dbbc12f8425" providerId="LiveId" clId="{CCBBB73A-2838-4B45-B0DA-0BF8684F90A7}" dt="2020-12-27T14:45:50.473" v="1774" actId="700"/>
          <ac:spMkLst>
            <pc:docMk/>
            <pc:sldMk cId="498683139" sldId="292"/>
            <ac:spMk id="7" creationId="{DD693EB0-46C3-4FDC-AD5D-4EDBAB1B9FB3}"/>
          </ac:spMkLst>
        </pc:spChg>
      </pc:sldChg>
      <pc:sldChg chg="modSp add mod ord modClrScheme chgLayout">
        <pc:chgData name="w cq" userId="e0736dbbc12f8425" providerId="LiveId" clId="{CCBBB73A-2838-4B45-B0DA-0BF8684F90A7}" dt="2020-12-27T15:06:44.035" v="2321" actId="207"/>
        <pc:sldMkLst>
          <pc:docMk/>
          <pc:sldMk cId="659090380" sldId="293"/>
        </pc:sldMkLst>
        <pc:spChg chg="mod ord">
          <ac:chgData name="w cq" userId="e0736dbbc12f8425" providerId="LiveId" clId="{CCBBB73A-2838-4B45-B0DA-0BF8684F90A7}" dt="2020-12-27T14:45:50.473" v="1774" actId="700"/>
          <ac:spMkLst>
            <pc:docMk/>
            <pc:sldMk cId="659090380" sldId="293"/>
            <ac:spMk id="2" creationId="{8BB60CBB-CCFD-4E2E-B44C-060EBC5C7F2A}"/>
          </ac:spMkLst>
        </pc:spChg>
        <pc:spChg chg="mod ord">
          <ac:chgData name="w cq" userId="e0736dbbc12f8425" providerId="LiveId" clId="{CCBBB73A-2838-4B45-B0DA-0BF8684F90A7}" dt="2020-12-27T14:45:50.473" v="1774" actId="700"/>
          <ac:spMkLst>
            <pc:docMk/>
            <pc:sldMk cId="659090380" sldId="293"/>
            <ac:spMk id="3" creationId="{9006DB49-9C98-4CF7-8B7F-D81A1F546E91}"/>
          </ac:spMkLst>
        </pc:spChg>
        <pc:spChg chg="mod ord">
          <ac:chgData name="w cq" userId="e0736dbbc12f8425" providerId="LiveId" clId="{CCBBB73A-2838-4B45-B0DA-0BF8684F90A7}" dt="2020-12-27T15:06:44.035" v="2321" actId="207"/>
          <ac:spMkLst>
            <pc:docMk/>
            <pc:sldMk cId="659090380" sldId="293"/>
            <ac:spMk id="4" creationId="{42E132FD-6C63-4723-85DF-124D899CB625}"/>
          </ac:spMkLst>
        </pc:spChg>
      </pc:sldChg>
      <pc:sldChg chg="modSp add mod modClrScheme chgLayout">
        <pc:chgData name="w cq" userId="e0736dbbc12f8425" providerId="LiveId" clId="{CCBBB73A-2838-4B45-B0DA-0BF8684F90A7}" dt="2020-12-27T15:05:24.637" v="2301"/>
        <pc:sldMkLst>
          <pc:docMk/>
          <pc:sldMk cId="1334394991" sldId="294"/>
        </pc:sldMkLst>
        <pc:spChg chg="mod ord">
          <ac:chgData name="w cq" userId="e0736dbbc12f8425" providerId="LiveId" clId="{CCBBB73A-2838-4B45-B0DA-0BF8684F90A7}" dt="2020-12-27T14:45:50.473" v="1774" actId="700"/>
          <ac:spMkLst>
            <pc:docMk/>
            <pc:sldMk cId="1334394991" sldId="294"/>
            <ac:spMk id="2" creationId="{DF94B83F-B0E8-43C0-899F-F9147E7D6237}"/>
          </ac:spMkLst>
        </pc:spChg>
        <pc:spChg chg="mod ord">
          <ac:chgData name="w cq" userId="e0736dbbc12f8425" providerId="LiveId" clId="{CCBBB73A-2838-4B45-B0DA-0BF8684F90A7}" dt="2020-12-27T15:05:24.637" v="2301"/>
          <ac:spMkLst>
            <pc:docMk/>
            <pc:sldMk cId="1334394991" sldId="294"/>
            <ac:spMk id="3" creationId="{A320F798-25C5-4902-A315-0F19F20C2F7C}"/>
          </ac:spMkLst>
        </pc:spChg>
        <pc:spChg chg="mod ord">
          <ac:chgData name="w cq" userId="e0736dbbc12f8425" providerId="LiveId" clId="{CCBBB73A-2838-4B45-B0DA-0BF8684F90A7}" dt="2020-12-27T14:45:50.473" v="1774" actId="700"/>
          <ac:spMkLst>
            <pc:docMk/>
            <pc:sldMk cId="1334394991" sldId="294"/>
            <ac:spMk id="4" creationId="{EB573C34-15B7-4378-AB80-F4EB8DA92A83}"/>
          </ac:spMkLst>
        </pc:spChg>
      </pc:sldChg>
      <pc:sldChg chg="modSp add del mod modClrScheme chgLayout">
        <pc:chgData name="w cq" userId="e0736dbbc12f8425" providerId="LiveId" clId="{CCBBB73A-2838-4B45-B0DA-0BF8684F90A7}" dt="2020-12-27T15:19:44.693" v="2438" actId="47"/>
        <pc:sldMkLst>
          <pc:docMk/>
          <pc:sldMk cId="1985232718" sldId="295"/>
        </pc:sldMkLst>
        <pc:spChg chg="mod ord">
          <ac:chgData name="w cq" userId="e0736dbbc12f8425" providerId="LiveId" clId="{CCBBB73A-2838-4B45-B0DA-0BF8684F90A7}" dt="2020-12-27T14:51:10.167" v="1810" actId="700"/>
          <ac:spMkLst>
            <pc:docMk/>
            <pc:sldMk cId="1985232718" sldId="295"/>
            <ac:spMk id="2" creationId="{8BC7C163-1205-41C7-9153-322AB25C8E68}"/>
          </ac:spMkLst>
        </pc:spChg>
        <pc:spChg chg="mod ord">
          <ac:chgData name="w cq" userId="e0736dbbc12f8425" providerId="LiveId" clId="{CCBBB73A-2838-4B45-B0DA-0BF8684F90A7}" dt="2020-12-27T15:19:22.350" v="2436" actId="20577"/>
          <ac:spMkLst>
            <pc:docMk/>
            <pc:sldMk cId="1985232718" sldId="295"/>
            <ac:spMk id="3" creationId="{0CE42481-BB5B-4B90-89B3-007F71BEBF64}"/>
          </ac:spMkLst>
        </pc:spChg>
        <pc:spChg chg="mod ord">
          <ac:chgData name="w cq" userId="e0736dbbc12f8425" providerId="LiveId" clId="{CCBBB73A-2838-4B45-B0DA-0BF8684F90A7}" dt="2020-12-27T14:51:10.167" v="1810" actId="700"/>
          <ac:spMkLst>
            <pc:docMk/>
            <pc:sldMk cId="1985232718" sldId="295"/>
            <ac:spMk id="4" creationId="{2736F0EE-8610-4D18-BB61-98A61722A269}"/>
          </ac:spMkLst>
        </pc:spChg>
      </pc:sldChg>
      <pc:sldChg chg="addSp modSp add mod ord modClrScheme chgLayout">
        <pc:chgData name="w cq" userId="e0736dbbc12f8425" providerId="LiveId" clId="{CCBBB73A-2838-4B45-B0DA-0BF8684F90A7}" dt="2020-12-27T15:22:57.332" v="2479" actId="1076"/>
        <pc:sldMkLst>
          <pc:docMk/>
          <pc:sldMk cId="1020972594" sldId="297"/>
        </pc:sldMkLst>
        <pc:spChg chg="mod ord">
          <ac:chgData name="w cq" userId="e0736dbbc12f8425" providerId="LiveId" clId="{CCBBB73A-2838-4B45-B0DA-0BF8684F90A7}" dt="2020-12-27T14:51:10.167" v="1810" actId="700"/>
          <ac:spMkLst>
            <pc:docMk/>
            <pc:sldMk cId="1020972594" sldId="297"/>
            <ac:spMk id="2" creationId="{8BC7C163-1205-41C7-9153-322AB25C8E68}"/>
          </ac:spMkLst>
        </pc:spChg>
        <pc:spChg chg="mod ord">
          <ac:chgData name="w cq" userId="e0736dbbc12f8425" providerId="LiveId" clId="{CCBBB73A-2838-4B45-B0DA-0BF8684F90A7}" dt="2020-12-27T15:22:48.188" v="2477" actId="20577"/>
          <ac:spMkLst>
            <pc:docMk/>
            <pc:sldMk cId="1020972594" sldId="297"/>
            <ac:spMk id="3" creationId="{0CE42481-BB5B-4B90-89B3-007F71BEBF64}"/>
          </ac:spMkLst>
        </pc:spChg>
        <pc:spChg chg="mod ord">
          <ac:chgData name="w cq" userId="e0736dbbc12f8425" providerId="LiveId" clId="{CCBBB73A-2838-4B45-B0DA-0BF8684F90A7}" dt="2020-12-27T14:51:10.167" v="1810" actId="700"/>
          <ac:spMkLst>
            <pc:docMk/>
            <pc:sldMk cId="1020972594" sldId="297"/>
            <ac:spMk id="4" creationId="{2736F0EE-8610-4D18-BB61-98A61722A269}"/>
          </ac:spMkLst>
        </pc:spChg>
        <pc:spChg chg="add mod">
          <ac:chgData name="w cq" userId="e0736dbbc12f8425" providerId="LiveId" clId="{CCBBB73A-2838-4B45-B0DA-0BF8684F90A7}" dt="2020-12-27T15:22:57.332" v="2479" actId="1076"/>
          <ac:spMkLst>
            <pc:docMk/>
            <pc:sldMk cId="1020972594" sldId="297"/>
            <ac:spMk id="7" creationId="{00F11103-1A20-4800-9AC5-4DE9DEE888B9}"/>
          </ac:spMkLst>
        </pc:spChg>
        <pc:picChg chg="mod ord">
          <ac:chgData name="w cq" userId="e0736dbbc12f8425" providerId="LiveId" clId="{CCBBB73A-2838-4B45-B0DA-0BF8684F90A7}" dt="2020-12-27T15:22:52.240" v="2478" actId="1076"/>
          <ac:picMkLst>
            <pc:docMk/>
            <pc:sldMk cId="1020972594" sldId="297"/>
            <ac:picMk id="6" creationId="{A2FC635E-9EDE-4C97-80B1-ACAE62F78813}"/>
          </ac:picMkLst>
        </pc:picChg>
      </pc:sldChg>
      <pc:sldChg chg="modSp add del mod modClrScheme chgLayout">
        <pc:chgData name="w cq" userId="e0736dbbc12f8425" providerId="LiveId" clId="{CCBBB73A-2838-4B45-B0DA-0BF8684F90A7}" dt="2020-12-27T14:51:25.570" v="1811" actId="47"/>
        <pc:sldMkLst>
          <pc:docMk/>
          <pc:sldMk cId="2105711878" sldId="298"/>
        </pc:sldMkLst>
        <pc:spChg chg="mod ord">
          <ac:chgData name="w cq" userId="e0736dbbc12f8425" providerId="LiveId" clId="{CCBBB73A-2838-4B45-B0DA-0BF8684F90A7}" dt="2020-12-27T14:51:10.167" v="1810" actId="700"/>
          <ac:spMkLst>
            <pc:docMk/>
            <pc:sldMk cId="2105711878" sldId="298"/>
            <ac:spMk id="2" creationId="{8308AFBC-2B0F-42A7-9353-BC4DBBA0C135}"/>
          </ac:spMkLst>
        </pc:spChg>
        <pc:spChg chg="mod ord">
          <ac:chgData name="w cq" userId="e0736dbbc12f8425" providerId="LiveId" clId="{CCBBB73A-2838-4B45-B0DA-0BF8684F90A7}" dt="2020-12-27T14:51:10.167" v="1810" actId="700"/>
          <ac:spMkLst>
            <pc:docMk/>
            <pc:sldMk cId="2105711878" sldId="298"/>
            <ac:spMk id="3" creationId="{285AFB92-FC95-43E6-9877-66B73131C27A}"/>
          </ac:spMkLst>
        </pc:spChg>
        <pc:spChg chg="mod ord">
          <ac:chgData name="w cq" userId="e0736dbbc12f8425" providerId="LiveId" clId="{CCBBB73A-2838-4B45-B0DA-0BF8684F90A7}" dt="2020-12-27T14:51:10.167" v="1810" actId="700"/>
          <ac:spMkLst>
            <pc:docMk/>
            <pc:sldMk cId="2105711878" sldId="298"/>
            <ac:spMk id="4" creationId="{F1AE0D79-0BF2-472B-80FF-EB23ECD60231}"/>
          </ac:spMkLst>
        </pc:spChg>
      </pc:sldChg>
      <pc:sldChg chg="modSp add del mod chgLayout">
        <pc:chgData name="w cq" userId="e0736dbbc12f8425" providerId="LiveId" clId="{CCBBB73A-2838-4B45-B0DA-0BF8684F90A7}" dt="2020-12-27T14:51:25.570" v="1811" actId="47"/>
        <pc:sldMkLst>
          <pc:docMk/>
          <pc:sldMk cId="4213410583" sldId="299"/>
        </pc:sldMkLst>
        <pc:spChg chg="mod ord">
          <ac:chgData name="w cq" userId="e0736dbbc12f8425" providerId="LiveId" clId="{CCBBB73A-2838-4B45-B0DA-0BF8684F90A7}" dt="2020-12-27T14:51:10.167" v="1810" actId="700"/>
          <ac:spMkLst>
            <pc:docMk/>
            <pc:sldMk cId="4213410583" sldId="299"/>
            <ac:spMk id="2" creationId="{8308AFBC-2B0F-42A7-9353-BC4DBBA0C135}"/>
          </ac:spMkLst>
        </pc:spChg>
        <pc:spChg chg="mod ord">
          <ac:chgData name="w cq" userId="e0736dbbc12f8425" providerId="LiveId" clId="{CCBBB73A-2838-4B45-B0DA-0BF8684F90A7}" dt="2020-12-27T14:51:10.167" v="1810" actId="700"/>
          <ac:spMkLst>
            <pc:docMk/>
            <pc:sldMk cId="4213410583" sldId="299"/>
            <ac:spMk id="3" creationId="{285AFB92-FC95-43E6-9877-66B73131C27A}"/>
          </ac:spMkLst>
        </pc:spChg>
        <pc:spChg chg="mod ord">
          <ac:chgData name="w cq" userId="e0736dbbc12f8425" providerId="LiveId" clId="{CCBBB73A-2838-4B45-B0DA-0BF8684F90A7}" dt="2020-12-27T14:51:10.167" v="1810" actId="700"/>
          <ac:spMkLst>
            <pc:docMk/>
            <pc:sldMk cId="4213410583" sldId="299"/>
            <ac:spMk id="4" creationId="{F1AE0D79-0BF2-472B-80FF-EB23ECD60231}"/>
          </ac:spMkLst>
        </pc:spChg>
      </pc:sldChg>
      <pc:sldChg chg="modSp add mod modClrScheme chgLayout">
        <pc:chgData name="w cq" userId="e0736dbbc12f8425" providerId="LiveId" clId="{CCBBB73A-2838-4B45-B0DA-0BF8684F90A7}" dt="2020-12-27T14:51:10.167" v="1810" actId="700"/>
        <pc:sldMkLst>
          <pc:docMk/>
          <pc:sldMk cId="610236091" sldId="300"/>
        </pc:sldMkLst>
        <pc:spChg chg="mod ord">
          <ac:chgData name="w cq" userId="e0736dbbc12f8425" providerId="LiveId" clId="{CCBBB73A-2838-4B45-B0DA-0BF8684F90A7}" dt="2020-12-27T14:51:10.167" v="1810" actId="700"/>
          <ac:spMkLst>
            <pc:docMk/>
            <pc:sldMk cId="610236091" sldId="300"/>
            <ac:spMk id="2" creationId="{3BA9C9F2-22DC-4A64-94F6-2EF7B925248B}"/>
          </ac:spMkLst>
        </pc:spChg>
        <pc:spChg chg="mod ord">
          <ac:chgData name="w cq" userId="e0736dbbc12f8425" providerId="LiveId" clId="{CCBBB73A-2838-4B45-B0DA-0BF8684F90A7}" dt="2020-12-27T14:51:10.167" v="1810" actId="700"/>
          <ac:spMkLst>
            <pc:docMk/>
            <pc:sldMk cId="610236091" sldId="300"/>
            <ac:spMk id="3" creationId="{41208E7B-5233-4FA0-9D8C-36166A9FABEE}"/>
          </ac:spMkLst>
        </pc:spChg>
        <pc:spChg chg="mod ord">
          <ac:chgData name="w cq" userId="e0736dbbc12f8425" providerId="LiveId" clId="{CCBBB73A-2838-4B45-B0DA-0BF8684F90A7}" dt="2020-12-27T14:51:10.167" v="1810" actId="700"/>
          <ac:spMkLst>
            <pc:docMk/>
            <pc:sldMk cId="610236091" sldId="300"/>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233991660" sldId="301"/>
        </pc:sldMkLst>
        <pc:spChg chg="mod ord">
          <ac:chgData name="w cq" userId="e0736dbbc12f8425" providerId="LiveId" clId="{CCBBB73A-2838-4B45-B0DA-0BF8684F90A7}" dt="2020-12-27T14:51:10.167" v="1810" actId="700"/>
          <ac:spMkLst>
            <pc:docMk/>
            <pc:sldMk cId="233991660" sldId="301"/>
            <ac:spMk id="2" creationId="{DB98AB4E-9BF6-44AB-BDAC-89124E19B3B9}"/>
          </ac:spMkLst>
        </pc:spChg>
        <pc:spChg chg="mod ord">
          <ac:chgData name="w cq" userId="e0736dbbc12f8425" providerId="LiveId" clId="{CCBBB73A-2838-4B45-B0DA-0BF8684F90A7}" dt="2020-12-27T14:51:10.167" v="1810" actId="700"/>
          <ac:spMkLst>
            <pc:docMk/>
            <pc:sldMk cId="233991660" sldId="301"/>
            <ac:spMk id="3" creationId="{DA4EB6B6-5A74-4326-B087-43300B04306E}"/>
          </ac:spMkLst>
        </pc:spChg>
        <pc:spChg chg="mod ord">
          <ac:chgData name="w cq" userId="e0736dbbc12f8425" providerId="LiveId" clId="{CCBBB73A-2838-4B45-B0DA-0BF8684F90A7}" dt="2020-12-27T14:51:10.167" v="1810" actId="700"/>
          <ac:spMkLst>
            <pc:docMk/>
            <pc:sldMk cId="233991660" sldId="301"/>
            <ac:spMk id="4" creationId="{B6AC950A-2C9F-4471-A60E-45FB3FC54817}"/>
          </ac:spMkLst>
        </pc:spChg>
      </pc:sldChg>
      <pc:sldChg chg="addSp delSp modSp add mod modClrScheme chgLayout">
        <pc:chgData name="w cq" userId="e0736dbbc12f8425" providerId="LiveId" clId="{CCBBB73A-2838-4B45-B0DA-0BF8684F90A7}" dt="2020-12-27T14:54:57.448" v="1997" actId="14100"/>
        <pc:sldMkLst>
          <pc:docMk/>
          <pc:sldMk cId="2715531529" sldId="302"/>
        </pc:sldMkLst>
        <pc:spChg chg="mod ord">
          <ac:chgData name="w cq" userId="e0736dbbc12f8425" providerId="LiveId" clId="{CCBBB73A-2838-4B45-B0DA-0BF8684F90A7}" dt="2020-12-27T14:54:00.163" v="1989" actId="700"/>
          <ac:spMkLst>
            <pc:docMk/>
            <pc:sldMk cId="2715531529" sldId="302"/>
            <ac:spMk id="2" creationId="{C4754C67-FFE6-4875-B862-0876BE898C29}"/>
          </ac:spMkLst>
        </pc:spChg>
        <pc:spChg chg="mod ord">
          <ac:chgData name="w cq" userId="e0736dbbc12f8425" providerId="LiveId" clId="{CCBBB73A-2838-4B45-B0DA-0BF8684F90A7}" dt="2020-12-27T14:54:00.163" v="1989" actId="700"/>
          <ac:spMkLst>
            <pc:docMk/>
            <pc:sldMk cId="2715531529" sldId="302"/>
            <ac:spMk id="3" creationId="{CB78B505-4691-47F3-92BF-8596A4D2FB4E}"/>
          </ac:spMkLst>
        </pc:spChg>
        <pc:spChg chg="add mod">
          <ac:chgData name="w cq" userId="e0736dbbc12f8425" providerId="LiveId" clId="{CCBBB73A-2838-4B45-B0DA-0BF8684F90A7}" dt="2020-12-27T14:54:04.059" v="1990" actId="478"/>
          <ac:spMkLst>
            <pc:docMk/>
            <pc:sldMk cId="2715531529" sldId="302"/>
            <ac:spMk id="5" creationId="{EC2E0BAB-8D0C-4A88-B30D-C844651983EF}"/>
          </ac:spMkLst>
        </pc:spChg>
        <pc:spChg chg="mod ord">
          <ac:chgData name="w cq" userId="e0736dbbc12f8425" providerId="LiveId" clId="{CCBBB73A-2838-4B45-B0DA-0BF8684F90A7}" dt="2020-12-27T14:54:57.448" v="1997" actId="14100"/>
          <ac:spMkLst>
            <pc:docMk/>
            <pc:sldMk cId="2715531529" sldId="302"/>
            <ac:spMk id="6" creationId="{2D78E301-A6F2-441A-AD2C-AE5ABABB26BB}"/>
          </ac:spMkLst>
        </pc:spChg>
        <pc:spChg chg="add mod">
          <ac:chgData name="w cq" userId="e0736dbbc12f8425" providerId="LiveId" clId="{CCBBB73A-2838-4B45-B0DA-0BF8684F90A7}" dt="2020-12-27T14:54:52.327" v="1996" actId="1076"/>
          <ac:spMkLst>
            <pc:docMk/>
            <pc:sldMk cId="2715531529" sldId="302"/>
            <ac:spMk id="9" creationId="{62087A83-738F-4019-9927-2E647E24AA3F}"/>
          </ac:spMkLst>
        </pc:spChg>
        <pc:picChg chg="del mod ord">
          <ac:chgData name="w cq" userId="e0736dbbc12f8425" providerId="LiveId" clId="{CCBBB73A-2838-4B45-B0DA-0BF8684F90A7}" dt="2020-12-27T14:54:04.059" v="1990" actId="478"/>
          <ac:picMkLst>
            <pc:docMk/>
            <pc:sldMk cId="2715531529" sldId="302"/>
            <ac:picMk id="14" creationId="{3CB827E6-017B-4AD7-BF78-FBC088BFF8EC}"/>
          </ac:picMkLst>
        </pc:picChg>
      </pc:sldChg>
      <pc:sldChg chg="modSp add del mod modClrScheme chgLayout">
        <pc:chgData name="w cq" userId="e0736dbbc12f8425" providerId="LiveId" clId="{CCBBB73A-2838-4B45-B0DA-0BF8684F90A7}" dt="2020-12-27T14:56:18.893" v="2137" actId="47"/>
        <pc:sldMkLst>
          <pc:docMk/>
          <pc:sldMk cId="1705007269" sldId="303"/>
        </pc:sldMkLst>
        <pc:spChg chg="mod ord">
          <ac:chgData name="w cq" userId="e0736dbbc12f8425" providerId="LiveId" clId="{CCBBB73A-2838-4B45-B0DA-0BF8684F90A7}" dt="2020-12-27T14:51:10.167" v="1810" actId="700"/>
          <ac:spMkLst>
            <pc:docMk/>
            <pc:sldMk cId="1705007269" sldId="303"/>
            <ac:spMk id="2" creationId="{3BA9C9F2-22DC-4A64-94F6-2EF7B925248B}"/>
          </ac:spMkLst>
        </pc:spChg>
        <pc:spChg chg="mod ord">
          <ac:chgData name="w cq" userId="e0736dbbc12f8425" providerId="LiveId" clId="{CCBBB73A-2838-4B45-B0DA-0BF8684F90A7}" dt="2020-12-27T14:51:10.167" v="1810" actId="700"/>
          <ac:spMkLst>
            <pc:docMk/>
            <pc:sldMk cId="1705007269" sldId="303"/>
            <ac:spMk id="3" creationId="{41208E7B-5233-4FA0-9D8C-36166A9FABEE}"/>
          </ac:spMkLst>
        </pc:spChg>
        <pc:spChg chg="mod ord">
          <ac:chgData name="w cq" userId="e0736dbbc12f8425" providerId="LiveId" clId="{CCBBB73A-2838-4B45-B0DA-0BF8684F90A7}" dt="2020-12-27T14:51:10.167" v="1810" actId="700"/>
          <ac:spMkLst>
            <pc:docMk/>
            <pc:sldMk cId="1705007269" sldId="303"/>
            <ac:spMk id="4" creationId="{9CEDD165-8087-4E0C-AACC-7E60EA5AE7CF}"/>
          </ac:spMkLst>
        </pc:spChg>
      </pc:sldChg>
      <pc:sldChg chg="modSp add del mod modClrScheme chgLayout">
        <pc:chgData name="w cq" userId="e0736dbbc12f8425" providerId="LiveId" clId="{CCBBB73A-2838-4B45-B0DA-0BF8684F90A7}" dt="2020-12-27T14:56:18.893" v="2137" actId="47"/>
        <pc:sldMkLst>
          <pc:docMk/>
          <pc:sldMk cId="533607990" sldId="304"/>
        </pc:sldMkLst>
        <pc:spChg chg="mod ord">
          <ac:chgData name="w cq" userId="e0736dbbc12f8425" providerId="LiveId" clId="{CCBBB73A-2838-4B45-B0DA-0BF8684F90A7}" dt="2020-12-27T14:51:10.167" v="1810" actId="700"/>
          <ac:spMkLst>
            <pc:docMk/>
            <pc:sldMk cId="533607990" sldId="304"/>
            <ac:spMk id="2" creationId="{3BA9C9F2-22DC-4A64-94F6-2EF7B925248B}"/>
          </ac:spMkLst>
        </pc:spChg>
        <pc:spChg chg="mod ord">
          <ac:chgData name="w cq" userId="e0736dbbc12f8425" providerId="LiveId" clId="{CCBBB73A-2838-4B45-B0DA-0BF8684F90A7}" dt="2020-12-27T14:51:10.167" v="1810" actId="700"/>
          <ac:spMkLst>
            <pc:docMk/>
            <pc:sldMk cId="533607990" sldId="304"/>
            <ac:spMk id="3" creationId="{41208E7B-5233-4FA0-9D8C-36166A9FABEE}"/>
          </ac:spMkLst>
        </pc:spChg>
        <pc:spChg chg="mod ord">
          <ac:chgData name="w cq" userId="e0736dbbc12f8425" providerId="LiveId" clId="{CCBBB73A-2838-4B45-B0DA-0BF8684F90A7}" dt="2020-12-27T14:51:10.167" v="1810" actId="700"/>
          <ac:spMkLst>
            <pc:docMk/>
            <pc:sldMk cId="533607990" sldId="304"/>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1468963318" sldId="305"/>
        </pc:sldMkLst>
        <pc:spChg chg="mod ord">
          <ac:chgData name="w cq" userId="e0736dbbc12f8425" providerId="LiveId" clId="{CCBBB73A-2838-4B45-B0DA-0BF8684F90A7}" dt="2020-12-27T14:51:10.167" v="1810" actId="700"/>
          <ac:spMkLst>
            <pc:docMk/>
            <pc:sldMk cId="1468963318" sldId="305"/>
            <ac:spMk id="2" creationId="{3BA9C9F2-22DC-4A64-94F6-2EF7B925248B}"/>
          </ac:spMkLst>
        </pc:spChg>
        <pc:spChg chg="mod ord">
          <ac:chgData name="w cq" userId="e0736dbbc12f8425" providerId="LiveId" clId="{CCBBB73A-2838-4B45-B0DA-0BF8684F90A7}" dt="2020-12-27T14:51:10.167" v="1810" actId="700"/>
          <ac:spMkLst>
            <pc:docMk/>
            <pc:sldMk cId="1468963318" sldId="305"/>
            <ac:spMk id="3" creationId="{41208E7B-5233-4FA0-9D8C-36166A9FABEE}"/>
          </ac:spMkLst>
        </pc:spChg>
        <pc:spChg chg="mod ord">
          <ac:chgData name="w cq" userId="e0736dbbc12f8425" providerId="LiveId" clId="{CCBBB73A-2838-4B45-B0DA-0BF8684F90A7}" dt="2020-12-27T14:51:10.167" v="1810" actId="700"/>
          <ac:spMkLst>
            <pc:docMk/>
            <pc:sldMk cId="1468963318" sldId="305"/>
            <ac:spMk id="4" creationId="{9CEDD165-8087-4E0C-AACC-7E60EA5AE7CF}"/>
          </ac:spMkLst>
        </pc:spChg>
      </pc:sldChg>
      <pc:sldChg chg="addSp modSp add mod modClrScheme chgLayout">
        <pc:chgData name="w cq" userId="e0736dbbc12f8425" providerId="LiveId" clId="{CCBBB73A-2838-4B45-B0DA-0BF8684F90A7}" dt="2020-12-27T15:01:32.671" v="2251" actId="14100"/>
        <pc:sldMkLst>
          <pc:docMk/>
          <pc:sldMk cId="2300907740" sldId="306"/>
        </pc:sldMkLst>
        <pc:spChg chg="mod ord">
          <ac:chgData name="w cq" userId="e0736dbbc12f8425" providerId="LiveId" clId="{CCBBB73A-2838-4B45-B0DA-0BF8684F90A7}" dt="2020-12-27T14:58:06.052" v="2162" actId="700"/>
          <ac:spMkLst>
            <pc:docMk/>
            <pc:sldMk cId="2300907740" sldId="306"/>
            <ac:spMk id="2" creationId="{3BA9C9F2-22DC-4A64-94F6-2EF7B925248B}"/>
          </ac:spMkLst>
        </pc:spChg>
        <pc:spChg chg="mod ord">
          <ac:chgData name="w cq" userId="e0736dbbc12f8425" providerId="LiveId" clId="{CCBBB73A-2838-4B45-B0DA-0BF8684F90A7}" dt="2020-12-27T14:58:06.052" v="2162" actId="700"/>
          <ac:spMkLst>
            <pc:docMk/>
            <pc:sldMk cId="2300907740" sldId="306"/>
            <ac:spMk id="3" creationId="{41208E7B-5233-4FA0-9D8C-36166A9FABEE}"/>
          </ac:spMkLst>
        </pc:spChg>
        <pc:spChg chg="mod ord">
          <ac:chgData name="w cq" userId="e0736dbbc12f8425" providerId="LiveId" clId="{CCBBB73A-2838-4B45-B0DA-0BF8684F90A7}" dt="2020-12-27T14:58:07.435" v="2163" actId="21"/>
          <ac:spMkLst>
            <pc:docMk/>
            <pc:sldMk cId="2300907740" sldId="306"/>
            <ac:spMk id="4" creationId="{9CEDD165-8087-4E0C-AACC-7E60EA5AE7CF}"/>
          </ac:spMkLst>
        </pc:spChg>
        <pc:spChg chg="add mod">
          <ac:chgData name="w cq" userId="e0736dbbc12f8425" providerId="LiveId" clId="{CCBBB73A-2838-4B45-B0DA-0BF8684F90A7}" dt="2020-12-27T15:01:32.671" v="2251" actId="14100"/>
          <ac:spMkLst>
            <pc:docMk/>
            <pc:sldMk cId="2300907740" sldId="306"/>
            <ac:spMk id="6" creationId="{8BF505A5-0A32-4BE8-99B1-C505124523D2}"/>
          </ac:spMkLst>
        </pc:spChg>
        <pc:spChg chg="add mod ord">
          <ac:chgData name="w cq" userId="e0736dbbc12f8425" providerId="LiveId" clId="{CCBBB73A-2838-4B45-B0DA-0BF8684F90A7}" dt="2020-12-27T15:01:15.861" v="2249" actId="207"/>
          <ac:spMkLst>
            <pc:docMk/>
            <pc:sldMk cId="2300907740" sldId="306"/>
            <ac:spMk id="7" creationId="{FFE02D3C-27A6-4CD1-AB84-5AE4B9539306}"/>
          </ac:spMkLst>
        </pc:spChg>
      </pc:sldChg>
      <pc:sldChg chg="modSp add del mod modClrScheme chgLayout">
        <pc:chgData name="w cq" userId="e0736dbbc12f8425" providerId="LiveId" clId="{CCBBB73A-2838-4B45-B0DA-0BF8684F90A7}" dt="2020-12-27T14:56:32.271" v="2138" actId="47"/>
        <pc:sldMkLst>
          <pc:docMk/>
          <pc:sldMk cId="1204375141" sldId="307"/>
        </pc:sldMkLst>
        <pc:spChg chg="mod ord">
          <ac:chgData name="w cq" userId="e0736dbbc12f8425" providerId="LiveId" clId="{CCBBB73A-2838-4B45-B0DA-0BF8684F90A7}" dt="2020-12-27T14:51:10.167" v="1810" actId="700"/>
          <ac:spMkLst>
            <pc:docMk/>
            <pc:sldMk cId="1204375141" sldId="307"/>
            <ac:spMk id="2" creationId="{3BA9C9F2-22DC-4A64-94F6-2EF7B925248B}"/>
          </ac:spMkLst>
        </pc:spChg>
        <pc:spChg chg="mod ord">
          <ac:chgData name="w cq" userId="e0736dbbc12f8425" providerId="LiveId" clId="{CCBBB73A-2838-4B45-B0DA-0BF8684F90A7}" dt="2020-12-27T14:51:10.167" v="1810" actId="700"/>
          <ac:spMkLst>
            <pc:docMk/>
            <pc:sldMk cId="1204375141" sldId="307"/>
            <ac:spMk id="3" creationId="{41208E7B-5233-4FA0-9D8C-36166A9FABEE}"/>
          </ac:spMkLst>
        </pc:spChg>
        <pc:spChg chg="mod ord">
          <ac:chgData name="w cq" userId="e0736dbbc12f8425" providerId="LiveId" clId="{CCBBB73A-2838-4B45-B0DA-0BF8684F90A7}" dt="2020-12-27T14:51:10.167" v="1810" actId="700"/>
          <ac:spMkLst>
            <pc:docMk/>
            <pc:sldMk cId="1204375141" sldId="307"/>
            <ac:spMk id="4" creationId="{9CEDD165-8087-4E0C-AACC-7E60EA5AE7CF}"/>
          </ac:spMkLst>
        </pc:spChg>
      </pc:sldChg>
      <pc:sldChg chg="modSp add del mod modClrScheme chgLayout">
        <pc:chgData name="w cq" userId="e0736dbbc12f8425" providerId="LiveId" clId="{CCBBB73A-2838-4B45-B0DA-0BF8684F90A7}" dt="2020-12-27T14:56:32.271" v="2138" actId="47"/>
        <pc:sldMkLst>
          <pc:docMk/>
          <pc:sldMk cId="1940188766" sldId="308"/>
        </pc:sldMkLst>
        <pc:spChg chg="mod ord">
          <ac:chgData name="w cq" userId="e0736dbbc12f8425" providerId="LiveId" clId="{CCBBB73A-2838-4B45-B0DA-0BF8684F90A7}" dt="2020-12-27T14:51:10.167" v="1810" actId="700"/>
          <ac:spMkLst>
            <pc:docMk/>
            <pc:sldMk cId="1940188766" sldId="308"/>
            <ac:spMk id="2" creationId="{3BA9C9F2-22DC-4A64-94F6-2EF7B925248B}"/>
          </ac:spMkLst>
        </pc:spChg>
        <pc:spChg chg="mod ord">
          <ac:chgData name="w cq" userId="e0736dbbc12f8425" providerId="LiveId" clId="{CCBBB73A-2838-4B45-B0DA-0BF8684F90A7}" dt="2020-12-27T14:51:10.167" v="1810" actId="700"/>
          <ac:spMkLst>
            <pc:docMk/>
            <pc:sldMk cId="1940188766" sldId="308"/>
            <ac:spMk id="3" creationId="{41208E7B-5233-4FA0-9D8C-36166A9FABEE}"/>
          </ac:spMkLst>
        </pc:spChg>
        <pc:spChg chg="mod ord">
          <ac:chgData name="w cq" userId="e0736dbbc12f8425" providerId="LiveId" clId="{CCBBB73A-2838-4B45-B0DA-0BF8684F90A7}" dt="2020-12-27T14:51:10.167" v="1810" actId="700"/>
          <ac:spMkLst>
            <pc:docMk/>
            <pc:sldMk cId="1940188766" sldId="308"/>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2609110373" sldId="309"/>
        </pc:sldMkLst>
        <pc:spChg chg="mod ord">
          <ac:chgData name="w cq" userId="e0736dbbc12f8425" providerId="LiveId" clId="{CCBBB73A-2838-4B45-B0DA-0BF8684F90A7}" dt="2020-12-27T14:51:10.167" v="1810" actId="700"/>
          <ac:spMkLst>
            <pc:docMk/>
            <pc:sldMk cId="2609110373" sldId="309"/>
            <ac:spMk id="2" creationId="{8D83DE74-61BD-4329-A8AD-9B9F8E67483B}"/>
          </ac:spMkLst>
        </pc:spChg>
        <pc:spChg chg="mod ord">
          <ac:chgData name="w cq" userId="e0736dbbc12f8425" providerId="LiveId" clId="{CCBBB73A-2838-4B45-B0DA-0BF8684F90A7}" dt="2020-12-27T14:51:10.167" v="1810" actId="700"/>
          <ac:spMkLst>
            <pc:docMk/>
            <pc:sldMk cId="2609110373" sldId="309"/>
            <ac:spMk id="3" creationId="{28DF8017-0DC1-4B5E-A111-E485B2B8867D}"/>
          </ac:spMkLst>
        </pc:spChg>
        <pc:spChg chg="mod ord">
          <ac:chgData name="w cq" userId="e0736dbbc12f8425" providerId="LiveId" clId="{CCBBB73A-2838-4B45-B0DA-0BF8684F90A7}" dt="2020-12-27T14:51:10.167" v="1810" actId="700"/>
          <ac:spMkLst>
            <pc:docMk/>
            <pc:sldMk cId="2609110373" sldId="309"/>
            <ac:spMk id="4" creationId="{C14B2056-67F3-4FA3-8FCE-286F4103FE9A}"/>
          </ac:spMkLst>
        </pc:spChg>
      </pc:sldChg>
      <pc:sldChg chg="modSp add del mod modClrScheme chgLayout">
        <pc:chgData name="w cq" userId="e0736dbbc12f8425" providerId="LiveId" clId="{CCBBB73A-2838-4B45-B0DA-0BF8684F90A7}" dt="2020-12-27T15:02:30.576" v="2259" actId="22"/>
        <pc:sldMkLst>
          <pc:docMk/>
          <pc:sldMk cId="2011984623" sldId="310"/>
        </pc:sldMkLst>
        <pc:spChg chg="mod ord">
          <ac:chgData name="w cq" userId="e0736dbbc12f8425" providerId="LiveId" clId="{CCBBB73A-2838-4B45-B0DA-0BF8684F90A7}" dt="2020-12-27T14:51:10.167" v="1810" actId="700"/>
          <ac:spMkLst>
            <pc:docMk/>
            <pc:sldMk cId="2011984623" sldId="310"/>
            <ac:spMk id="2" creationId="{E4A830E4-E49F-45A3-8D4B-0BC18B0E3066}"/>
          </ac:spMkLst>
        </pc:spChg>
        <pc:spChg chg="mod ord">
          <ac:chgData name="w cq" userId="e0736dbbc12f8425" providerId="LiveId" clId="{CCBBB73A-2838-4B45-B0DA-0BF8684F90A7}" dt="2020-12-27T14:51:10.167" v="1810" actId="700"/>
          <ac:spMkLst>
            <pc:docMk/>
            <pc:sldMk cId="2011984623" sldId="310"/>
            <ac:spMk id="3" creationId="{56256691-1C2E-45CD-AC86-139DEAFA54E8}"/>
          </ac:spMkLst>
        </pc:spChg>
        <pc:spChg chg="mod ord">
          <ac:chgData name="w cq" userId="e0736dbbc12f8425" providerId="LiveId" clId="{CCBBB73A-2838-4B45-B0DA-0BF8684F90A7}" dt="2020-12-27T14:51:10.167" v="1810" actId="700"/>
          <ac:spMkLst>
            <pc:docMk/>
            <pc:sldMk cId="2011984623" sldId="310"/>
            <ac:spMk id="4" creationId="{D8159BF0-379E-472B-B7E9-60F7D1DE66E7}"/>
          </ac:spMkLst>
        </pc:spChg>
      </pc:sldChg>
      <pc:sldChg chg="modSp add del mod modClrScheme chgLayout">
        <pc:chgData name="w cq" userId="e0736dbbc12f8425" providerId="LiveId" clId="{CCBBB73A-2838-4B45-B0DA-0BF8684F90A7}" dt="2020-12-27T15:02:30.576" v="2259" actId="22"/>
        <pc:sldMkLst>
          <pc:docMk/>
          <pc:sldMk cId="376917958" sldId="311"/>
        </pc:sldMkLst>
        <pc:spChg chg="mod ord">
          <ac:chgData name="w cq" userId="e0736dbbc12f8425" providerId="LiveId" clId="{CCBBB73A-2838-4B45-B0DA-0BF8684F90A7}" dt="2020-12-27T14:51:10.167" v="1810" actId="700"/>
          <ac:spMkLst>
            <pc:docMk/>
            <pc:sldMk cId="376917958" sldId="311"/>
            <ac:spMk id="2" creationId="{A2962A4B-F213-4C19-AB56-1FE7B881FE3B}"/>
          </ac:spMkLst>
        </pc:spChg>
        <pc:spChg chg="mod ord">
          <ac:chgData name="w cq" userId="e0736dbbc12f8425" providerId="LiveId" clId="{CCBBB73A-2838-4B45-B0DA-0BF8684F90A7}" dt="2020-12-27T14:51:10.167" v="1810" actId="700"/>
          <ac:spMkLst>
            <pc:docMk/>
            <pc:sldMk cId="376917958" sldId="311"/>
            <ac:spMk id="3" creationId="{FF13ECEA-1F63-4440-B211-3E0076460AE8}"/>
          </ac:spMkLst>
        </pc:spChg>
        <pc:spChg chg="mod ord">
          <ac:chgData name="w cq" userId="e0736dbbc12f8425" providerId="LiveId" clId="{CCBBB73A-2838-4B45-B0DA-0BF8684F90A7}" dt="2020-12-27T14:51:10.167" v="1810" actId="700"/>
          <ac:spMkLst>
            <pc:docMk/>
            <pc:sldMk cId="376917958" sldId="311"/>
            <ac:spMk id="4" creationId="{0FE5CE9F-9DD4-408B-AE51-89A9C14386EF}"/>
          </ac:spMkLst>
        </pc:spChg>
      </pc:sldChg>
      <pc:sldChg chg="del">
        <pc:chgData name="w cq" userId="e0736dbbc12f8425" providerId="LiveId" clId="{CCBBB73A-2838-4B45-B0DA-0BF8684F90A7}" dt="2020-12-26T14:35:56.440" v="0" actId="2696"/>
        <pc:sldMkLst>
          <pc:docMk/>
          <pc:sldMk cId="4247858538" sldId="311"/>
        </pc:sldMkLst>
      </pc:sldChg>
      <pc:sldChg chg="del">
        <pc:chgData name="w cq" userId="e0736dbbc12f8425" providerId="LiveId" clId="{CCBBB73A-2838-4B45-B0DA-0BF8684F90A7}" dt="2020-12-26T14:35:56.440" v="0" actId="2696"/>
        <pc:sldMkLst>
          <pc:docMk/>
          <pc:sldMk cId="712448842" sldId="312"/>
        </pc:sldMkLst>
      </pc:sldChg>
      <pc:sldChg chg="modSp add mod ord modClrScheme chgLayout">
        <pc:chgData name="w cq" userId="e0736dbbc12f8425" providerId="LiveId" clId="{CCBBB73A-2838-4B45-B0DA-0BF8684F90A7}" dt="2020-12-27T15:03:04.878" v="2263"/>
        <pc:sldMkLst>
          <pc:docMk/>
          <pc:sldMk cId="2880316418" sldId="312"/>
        </pc:sldMkLst>
        <pc:spChg chg="mod ord">
          <ac:chgData name="w cq" userId="e0736dbbc12f8425" providerId="LiveId" clId="{CCBBB73A-2838-4B45-B0DA-0BF8684F90A7}" dt="2020-12-27T14:51:10.167" v="1810" actId="700"/>
          <ac:spMkLst>
            <pc:docMk/>
            <pc:sldMk cId="2880316418" sldId="312"/>
            <ac:spMk id="2" creationId="{5BF1F1FE-9F83-473D-AB94-F029A83EC0E3}"/>
          </ac:spMkLst>
        </pc:spChg>
        <pc:spChg chg="mod ord">
          <ac:chgData name="w cq" userId="e0736dbbc12f8425" providerId="LiveId" clId="{CCBBB73A-2838-4B45-B0DA-0BF8684F90A7}" dt="2020-12-27T14:51:10.167" v="1810" actId="700"/>
          <ac:spMkLst>
            <pc:docMk/>
            <pc:sldMk cId="2880316418" sldId="312"/>
            <ac:spMk id="3" creationId="{CEB652A0-CEE9-4AD6-9B02-4CC5362D095A}"/>
          </ac:spMkLst>
        </pc:spChg>
        <pc:spChg chg="mod ord">
          <ac:chgData name="w cq" userId="e0736dbbc12f8425" providerId="LiveId" clId="{CCBBB73A-2838-4B45-B0DA-0BF8684F90A7}" dt="2020-12-27T14:51:10.167" v="1810" actId="700"/>
          <ac:spMkLst>
            <pc:docMk/>
            <pc:sldMk cId="2880316418" sldId="312"/>
            <ac:spMk id="4" creationId="{9CD60CF7-6590-4413-8015-BAEECD434A31}"/>
          </ac:spMkLst>
        </pc:spChg>
      </pc:sldChg>
      <pc:sldChg chg="addSp modSp add mod ord modClrScheme chgLayout">
        <pc:chgData name="w cq" userId="e0736dbbc12f8425" providerId="LiveId" clId="{CCBBB73A-2838-4B45-B0DA-0BF8684F90A7}" dt="2020-12-27T15:04:20.383" v="2279" actId="1035"/>
        <pc:sldMkLst>
          <pc:docMk/>
          <pc:sldMk cId="3290852900" sldId="313"/>
        </pc:sldMkLst>
        <pc:spChg chg="mod ord">
          <ac:chgData name="w cq" userId="e0736dbbc12f8425" providerId="LiveId" clId="{CCBBB73A-2838-4B45-B0DA-0BF8684F90A7}" dt="2020-12-27T15:03:43.882" v="2264" actId="700"/>
          <ac:spMkLst>
            <pc:docMk/>
            <pc:sldMk cId="3290852900" sldId="313"/>
            <ac:spMk id="2" creationId="{B519D440-ED25-4644-ABEF-0F62438822B7}"/>
          </ac:spMkLst>
        </pc:spChg>
        <pc:spChg chg="mod ord">
          <ac:chgData name="w cq" userId="e0736dbbc12f8425" providerId="LiveId" clId="{CCBBB73A-2838-4B45-B0DA-0BF8684F90A7}" dt="2020-12-27T15:03:43.882" v="2264" actId="700"/>
          <ac:spMkLst>
            <pc:docMk/>
            <pc:sldMk cId="3290852900" sldId="313"/>
            <ac:spMk id="3" creationId="{26C8A39A-FA1C-4298-A71A-9C4D127F4B9C}"/>
          </ac:spMkLst>
        </pc:spChg>
        <pc:spChg chg="mod ord">
          <ac:chgData name="w cq" userId="e0736dbbc12f8425" providerId="LiveId" clId="{CCBBB73A-2838-4B45-B0DA-0BF8684F90A7}" dt="2020-12-27T15:03:47.504" v="2266" actId="21"/>
          <ac:spMkLst>
            <pc:docMk/>
            <pc:sldMk cId="3290852900" sldId="313"/>
            <ac:spMk id="4" creationId="{5AC578F4-D751-4211-B375-FD64F3B80BE7}"/>
          </ac:spMkLst>
        </pc:spChg>
        <pc:spChg chg="add mod ord">
          <ac:chgData name="w cq" userId="e0736dbbc12f8425" providerId="LiveId" clId="{CCBBB73A-2838-4B45-B0DA-0BF8684F90A7}" dt="2020-12-27T15:04:07.240" v="2275" actId="20577"/>
          <ac:spMkLst>
            <pc:docMk/>
            <pc:sldMk cId="3290852900" sldId="313"/>
            <ac:spMk id="5" creationId="{DF887996-A7D2-42E0-8649-FD78D37F5CAB}"/>
          </ac:spMkLst>
        </pc:spChg>
        <pc:spChg chg="add mod">
          <ac:chgData name="w cq" userId="e0736dbbc12f8425" providerId="LiveId" clId="{CCBBB73A-2838-4B45-B0DA-0BF8684F90A7}" dt="2020-12-27T15:04:20.383" v="2279" actId="1035"/>
          <ac:spMkLst>
            <pc:docMk/>
            <pc:sldMk cId="3290852900" sldId="313"/>
            <ac:spMk id="7" creationId="{F8ED3C43-CEBB-45E7-A1A2-EACC0AF68874}"/>
          </ac:spMkLst>
        </pc:spChg>
      </pc:sldChg>
      <pc:sldChg chg="del">
        <pc:chgData name="w cq" userId="e0736dbbc12f8425" providerId="LiveId" clId="{CCBBB73A-2838-4B45-B0DA-0BF8684F90A7}" dt="2020-12-26T14:35:56.440" v="0" actId="2696"/>
        <pc:sldMkLst>
          <pc:docMk/>
          <pc:sldMk cId="4085525081" sldId="313"/>
        </pc:sldMkLst>
      </pc:sldChg>
      <pc:sldChg chg="modSp add del mod modClrScheme chgLayout">
        <pc:chgData name="w cq" userId="e0736dbbc12f8425" providerId="LiveId" clId="{CCBBB73A-2838-4B45-B0DA-0BF8684F90A7}" dt="2020-12-27T15:04:49.178" v="2280" actId="47"/>
        <pc:sldMkLst>
          <pc:docMk/>
          <pc:sldMk cId="3515850137" sldId="314"/>
        </pc:sldMkLst>
        <pc:spChg chg="mod ord">
          <ac:chgData name="w cq" userId="e0736dbbc12f8425" providerId="LiveId" clId="{CCBBB73A-2838-4B45-B0DA-0BF8684F90A7}" dt="2020-12-27T14:51:10.167" v="1810" actId="700"/>
          <ac:spMkLst>
            <pc:docMk/>
            <pc:sldMk cId="3515850137" sldId="314"/>
            <ac:spMk id="2" creationId="{5BF1F1FE-9F83-473D-AB94-F029A83EC0E3}"/>
          </ac:spMkLst>
        </pc:spChg>
        <pc:spChg chg="mod ord">
          <ac:chgData name="w cq" userId="e0736dbbc12f8425" providerId="LiveId" clId="{CCBBB73A-2838-4B45-B0DA-0BF8684F90A7}" dt="2020-12-27T14:51:10.167" v="1810" actId="700"/>
          <ac:spMkLst>
            <pc:docMk/>
            <pc:sldMk cId="3515850137" sldId="314"/>
            <ac:spMk id="3" creationId="{CEB652A0-CEE9-4AD6-9B02-4CC5362D095A}"/>
          </ac:spMkLst>
        </pc:spChg>
        <pc:spChg chg="mod ord">
          <ac:chgData name="w cq" userId="e0736dbbc12f8425" providerId="LiveId" clId="{CCBBB73A-2838-4B45-B0DA-0BF8684F90A7}" dt="2020-12-27T14:51:10.167" v="1810" actId="700"/>
          <ac:spMkLst>
            <pc:docMk/>
            <pc:sldMk cId="3515850137" sldId="314"/>
            <ac:spMk id="4" creationId="{9CD60CF7-6590-4413-8015-BAEECD434A31}"/>
          </ac:spMkLst>
        </pc:spChg>
      </pc:sldChg>
      <pc:sldChg chg="modSp add del mod modClrScheme chgLayout">
        <pc:chgData name="w cq" userId="e0736dbbc12f8425" providerId="LiveId" clId="{CCBBB73A-2838-4B45-B0DA-0BF8684F90A7}" dt="2020-12-27T15:04:58.869" v="2281" actId="47"/>
        <pc:sldMkLst>
          <pc:docMk/>
          <pc:sldMk cId="1301422801" sldId="315"/>
        </pc:sldMkLst>
        <pc:spChg chg="mod ord">
          <ac:chgData name="w cq" userId="e0736dbbc12f8425" providerId="LiveId" clId="{CCBBB73A-2838-4B45-B0DA-0BF8684F90A7}" dt="2020-12-27T14:51:10.167" v="1810" actId="700"/>
          <ac:spMkLst>
            <pc:docMk/>
            <pc:sldMk cId="1301422801" sldId="315"/>
            <ac:spMk id="2" creationId="{B519D440-ED25-4644-ABEF-0F62438822B7}"/>
          </ac:spMkLst>
        </pc:spChg>
        <pc:spChg chg="mod ord">
          <ac:chgData name="w cq" userId="e0736dbbc12f8425" providerId="LiveId" clId="{CCBBB73A-2838-4B45-B0DA-0BF8684F90A7}" dt="2020-12-27T14:51:10.167" v="1810" actId="700"/>
          <ac:spMkLst>
            <pc:docMk/>
            <pc:sldMk cId="1301422801" sldId="315"/>
            <ac:spMk id="3" creationId="{26C8A39A-FA1C-4298-A71A-9C4D127F4B9C}"/>
          </ac:spMkLst>
        </pc:spChg>
        <pc:spChg chg="mod ord">
          <ac:chgData name="w cq" userId="e0736dbbc12f8425" providerId="LiveId" clId="{CCBBB73A-2838-4B45-B0DA-0BF8684F90A7}" dt="2020-12-27T14:51:10.167" v="1810" actId="700"/>
          <ac:spMkLst>
            <pc:docMk/>
            <pc:sldMk cId="1301422801" sldId="315"/>
            <ac:spMk id="4" creationId="{5AC578F4-D751-4211-B375-FD64F3B80BE7}"/>
          </ac:spMkLst>
        </pc:spChg>
      </pc:sldChg>
      <pc:sldChg chg="modSp add del mod modClrScheme chgLayout">
        <pc:chgData name="w cq" userId="e0736dbbc12f8425" providerId="LiveId" clId="{CCBBB73A-2838-4B45-B0DA-0BF8684F90A7}" dt="2020-12-27T15:04:49.178" v="2280" actId="47"/>
        <pc:sldMkLst>
          <pc:docMk/>
          <pc:sldMk cId="3521318716" sldId="316"/>
        </pc:sldMkLst>
        <pc:spChg chg="mod ord">
          <ac:chgData name="w cq" userId="e0736dbbc12f8425" providerId="LiveId" clId="{CCBBB73A-2838-4B45-B0DA-0BF8684F90A7}" dt="2020-12-27T14:51:10.167" v="1810" actId="700"/>
          <ac:spMkLst>
            <pc:docMk/>
            <pc:sldMk cId="3521318716" sldId="316"/>
            <ac:spMk id="2" creationId="{5BF1F1FE-9F83-473D-AB94-F029A83EC0E3}"/>
          </ac:spMkLst>
        </pc:spChg>
        <pc:spChg chg="mod ord">
          <ac:chgData name="w cq" userId="e0736dbbc12f8425" providerId="LiveId" clId="{CCBBB73A-2838-4B45-B0DA-0BF8684F90A7}" dt="2020-12-27T14:51:10.167" v="1810" actId="700"/>
          <ac:spMkLst>
            <pc:docMk/>
            <pc:sldMk cId="3521318716" sldId="316"/>
            <ac:spMk id="3" creationId="{CEB652A0-CEE9-4AD6-9B02-4CC5362D095A}"/>
          </ac:spMkLst>
        </pc:spChg>
        <pc:spChg chg="mod ord">
          <ac:chgData name="w cq" userId="e0736dbbc12f8425" providerId="LiveId" clId="{CCBBB73A-2838-4B45-B0DA-0BF8684F90A7}" dt="2020-12-27T14:51:10.167" v="1810" actId="700"/>
          <ac:spMkLst>
            <pc:docMk/>
            <pc:sldMk cId="3521318716" sldId="316"/>
            <ac:spMk id="4" creationId="{9CD60CF7-6590-4413-8015-BAEECD434A31}"/>
          </ac:spMkLst>
        </pc:spChg>
      </pc:sldChg>
      <pc:sldChg chg="modSp add del mod modClrScheme chgLayout">
        <pc:chgData name="w cq" userId="e0736dbbc12f8425" providerId="LiveId" clId="{CCBBB73A-2838-4B45-B0DA-0BF8684F90A7}" dt="2020-12-27T15:04:58.869" v="2281" actId="47"/>
        <pc:sldMkLst>
          <pc:docMk/>
          <pc:sldMk cId="210714346" sldId="317"/>
        </pc:sldMkLst>
        <pc:spChg chg="mod ord">
          <ac:chgData name="w cq" userId="e0736dbbc12f8425" providerId="LiveId" clId="{CCBBB73A-2838-4B45-B0DA-0BF8684F90A7}" dt="2020-12-27T14:51:10.167" v="1810" actId="700"/>
          <ac:spMkLst>
            <pc:docMk/>
            <pc:sldMk cId="210714346" sldId="317"/>
            <ac:spMk id="2" creationId="{B519D440-ED25-4644-ABEF-0F62438822B7}"/>
          </ac:spMkLst>
        </pc:spChg>
        <pc:spChg chg="mod ord">
          <ac:chgData name="w cq" userId="e0736dbbc12f8425" providerId="LiveId" clId="{CCBBB73A-2838-4B45-B0DA-0BF8684F90A7}" dt="2020-12-27T14:51:10.167" v="1810" actId="700"/>
          <ac:spMkLst>
            <pc:docMk/>
            <pc:sldMk cId="210714346" sldId="317"/>
            <ac:spMk id="3" creationId="{26C8A39A-FA1C-4298-A71A-9C4D127F4B9C}"/>
          </ac:spMkLst>
        </pc:spChg>
        <pc:spChg chg="mod ord">
          <ac:chgData name="w cq" userId="e0736dbbc12f8425" providerId="LiveId" clId="{CCBBB73A-2838-4B45-B0DA-0BF8684F90A7}" dt="2020-12-27T14:51:10.167" v="1810" actId="700"/>
          <ac:spMkLst>
            <pc:docMk/>
            <pc:sldMk cId="210714346" sldId="317"/>
            <ac:spMk id="4" creationId="{5AC578F4-D751-4211-B375-FD64F3B80BE7}"/>
          </ac:spMkLst>
        </pc:spChg>
      </pc:sldChg>
      <pc:sldChg chg="modSp add mod ord modClrScheme chgLayout">
        <pc:chgData name="w cq" userId="e0736dbbc12f8425" providerId="LiveId" clId="{CCBBB73A-2838-4B45-B0DA-0BF8684F90A7}" dt="2020-12-27T15:35:40.040" v="2821" actId="14100"/>
        <pc:sldMkLst>
          <pc:docMk/>
          <pc:sldMk cId="1330112121" sldId="318"/>
        </pc:sldMkLst>
        <pc:spChg chg="mod ord">
          <ac:chgData name="w cq" userId="e0736dbbc12f8425" providerId="LiveId" clId="{CCBBB73A-2838-4B45-B0DA-0BF8684F90A7}" dt="2020-12-27T14:51:10.167" v="1810" actId="700"/>
          <ac:spMkLst>
            <pc:docMk/>
            <pc:sldMk cId="1330112121" sldId="318"/>
            <ac:spMk id="2" creationId="{C49F8021-8857-419E-9E21-3EF0E6DB240F}"/>
          </ac:spMkLst>
        </pc:spChg>
        <pc:spChg chg="mod ord">
          <ac:chgData name="w cq" userId="e0736dbbc12f8425" providerId="LiveId" clId="{CCBBB73A-2838-4B45-B0DA-0BF8684F90A7}" dt="2020-12-27T14:51:10.167" v="1810" actId="700"/>
          <ac:spMkLst>
            <pc:docMk/>
            <pc:sldMk cId="1330112121" sldId="318"/>
            <ac:spMk id="3" creationId="{3B2E3FF9-8576-4E98-B79F-2FDA83D378CA}"/>
          </ac:spMkLst>
        </pc:spChg>
        <pc:spChg chg="mod ord">
          <ac:chgData name="w cq" userId="e0736dbbc12f8425" providerId="LiveId" clId="{CCBBB73A-2838-4B45-B0DA-0BF8684F90A7}" dt="2020-12-27T15:07:02.473" v="2324" actId="20577"/>
          <ac:spMkLst>
            <pc:docMk/>
            <pc:sldMk cId="1330112121" sldId="318"/>
            <ac:spMk id="4" creationId="{D8BD0A4B-D97E-4DB1-832D-67D960245D99}"/>
          </ac:spMkLst>
        </pc:spChg>
        <pc:spChg chg="mod">
          <ac:chgData name="w cq" userId="e0736dbbc12f8425" providerId="LiveId" clId="{CCBBB73A-2838-4B45-B0DA-0BF8684F90A7}" dt="2020-12-27T15:35:35.719" v="2819" actId="1076"/>
          <ac:spMkLst>
            <pc:docMk/>
            <pc:sldMk cId="1330112121" sldId="318"/>
            <ac:spMk id="7" creationId="{04BE96ED-5AFE-4981-A0D0-35EBEBF2BEF9}"/>
          </ac:spMkLst>
        </pc:spChg>
        <pc:spChg chg="mod">
          <ac:chgData name="w cq" userId="e0736dbbc12f8425" providerId="LiveId" clId="{CCBBB73A-2838-4B45-B0DA-0BF8684F90A7}" dt="2020-12-27T15:35:40.040" v="2821" actId="14100"/>
          <ac:spMkLst>
            <pc:docMk/>
            <pc:sldMk cId="1330112121" sldId="318"/>
            <ac:spMk id="10" creationId="{32C16362-3D09-4113-AA7B-B542C9750F52}"/>
          </ac:spMkLst>
        </pc:spChg>
      </pc:sldChg>
      <pc:sldChg chg="modSp add mod ord modClrScheme chgLayout">
        <pc:chgData name="w cq" userId="e0736dbbc12f8425" providerId="LiveId" clId="{CCBBB73A-2838-4B45-B0DA-0BF8684F90A7}" dt="2020-12-27T15:05:17.415" v="2293"/>
        <pc:sldMkLst>
          <pc:docMk/>
          <pc:sldMk cId="1342874475" sldId="319"/>
        </pc:sldMkLst>
        <pc:spChg chg="mod ord">
          <ac:chgData name="w cq" userId="e0736dbbc12f8425" providerId="LiveId" clId="{CCBBB73A-2838-4B45-B0DA-0BF8684F90A7}" dt="2020-12-27T14:51:10.167" v="1810" actId="700"/>
          <ac:spMkLst>
            <pc:docMk/>
            <pc:sldMk cId="1342874475" sldId="319"/>
            <ac:spMk id="2" creationId="{B394CA5C-C4CE-4947-A91F-EF0FCB513B42}"/>
          </ac:spMkLst>
        </pc:spChg>
        <pc:spChg chg="mod ord">
          <ac:chgData name="w cq" userId="e0736dbbc12f8425" providerId="LiveId" clId="{CCBBB73A-2838-4B45-B0DA-0BF8684F90A7}" dt="2020-12-27T15:05:12.521" v="2291"/>
          <ac:spMkLst>
            <pc:docMk/>
            <pc:sldMk cId="1342874475" sldId="319"/>
            <ac:spMk id="3" creationId="{3DEC32F5-9216-4B54-B775-EBF26B463399}"/>
          </ac:spMkLst>
        </pc:spChg>
        <pc:spChg chg="mod ord">
          <ac:chgData name="w cq" userId="e0736dbbc12f8425" providerId="LiveId" clId="{CCBBB73A-2838-4B45-B0DA-0BF8684F90A7}" dt="2020-12-27T14:51:10.167" v="1810" actId="700"/>
          <ac:spMkLst>
            <pc:docMk/>
            <pc:sldMk cId="1342874475" sldId="319"/>
            <ac:spMk id="4" creationId="{01775C08-7D21-4327-AA0A-E2DB6D63F525}"/>
          </ac:spMkLst>
        </pc:spChg>
      </pc:sldChg>
      <pc:sldChg chg="modSp add mod modClrScheme chgLayout">
        <pc:chgData name="w cq" userId="e0736dbbc12f8425" providerId="LiveId" clId="{CCBBB73A-2838-4B45-B0DA-0BF8684F90A7}" dt="2020-12-27T14:51:10.167" v="1810" actId="700"/>
        <pc:sldMkLst>
          <pc:docMk/>
          <pc:sldMk cId="3243890885" sldId="321"/>
        </pc:sldMkLst>
        <pc:spChg chg="mod ord">
          <ac:chgData name="w cq" userId="e0736dbbc12f8425" providerId="LiveId" clId="{CCBBB73A-2838-4B45-B0DA-0BF8684F90A7}" dt="2020-12-27T14:51:10.167" v="1810" actId="700"/>
          <ac:spMkLst>
            <pc:docMk/>
            <pc:sldMk cId="3243890885" sldId="321"/>
            <ac:spMk id="2" creationId="{3BA9C9F2-22DC-4A64-94F6-2EF7B925248B}"/>
          </ac:spMkLst>
        </pc:spChg>
        <pc:spChg chg="mod ord">
          <ac:chgData name="w cq" userId="e0736dbbc12f8425" providerId="LiveId" clId="{CCBBB73A-2838-4B45-B0DA-0BF8684F90A7}" dt="2020-12-27T14:51:10.167" v="1810" actId="700"/>
          <ac:spMkLst>
            <pc:docMk/>
            <pc:sldMk cId="3243890885" sldId="321"/>
            <ac:spMk id="3" creationId="{41208E7B-5233-4FA0-9D8C-36166A9FABEE}"/>
          </ac:spMkLst>
        </pc:spChg>
        <pc:spChg chg="mod ord">
          <ac:chgData name="w cq" userId="e0736dbbc12f8425" providerId="LiveId" clId="{CCBBB73A-2838-4B45-B0DA-0BF8684F90A7}" dt="2020-12-27T14:51:10.167" v="1810" actId="700"/>
          <ac:spMkLst>
            <pc:docMk/>
            <pc:sldMk cId="3243890885" sldId="321"/>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1005914813" sldId="322"/>
        </pc:sldMkLst>
        <pc:spChg chg="mod ord">
          <ac:chgData name="w cq" userId="e0736dbbc12f8425" providerId="LiveId" clId="{CCBBB73A-2838-4B45-B0DA-0BF8684F90A7}" dt="2020-12-27T14:51:10.167" v="1810" actId="700"/>
          <ac:spMkLst>
            <pc:docMk/>
            <pc:sldMk cId="1005914813" sldId="322"/>
            <ac:spMk id="2" creationId="{62B287F7-3183-48E7-95C1-E6C0129673C1}"/>
          </ac:spMkLst>
        </pc:spChg>
        <pc:spChg chg="mod ord">
          <ac:chgData name="w cq" userId="e0736dbbc12f8425" providerId="LiveId" clId="{CCBBB73A-2838-4B45-B0DA-0BF8684F90A7}" dt="2020-12-27T14:51:10.167" v="1810" actId="700"/>
          <ac:spMkLst>
            <pc:docMk/>
            <pc:sldMk cId="1005914813" sldId="322"/>
            <ac:spMk id="3" creationId="{1825E867-3991-496A-9B44-3CEAA86792A1}"/>
          </ac:spMkLst>
        </pc:spChg>
        <pc:spChg chg="mod ord">
          <ac:chgData name="w cq" userId="e0736dbbc12f8425" providerId="LiveId" clId="{CCBBB73A-2838-4B45-B0DA-0BF8684F90A7}" dt="2020-12-27T14:51:10.167" v="1810" actId="700"/>
          <ac:spMkLst>
            <pc:docMk/>
            <pc:sldMk cId="1005914813" sldId="322"/>
            <ac:spMk id="4" creationId="{65B17389-4AE7-489C-8C06-5D5A64E781BF}"/>
          </ac:spMkLst>
        </pc:spChg>
      </pc:sldChg>
      <pc:sldChg chg="modSp add mod modClrScheme chgLayout">
        <pc:chgData name="w cq" userId="e0736dbbc12f8425" providerId="LiveId" clId="{CCBBB73A-2838-4B45-B0DA-0BF8684F90A7}" dt="2020-12-27T14:51:10.167" v="1810" actId="700"/>
        <pc:sldMkLst>
          <pc:docMk/>
          <pc:sldMk cId="2499573275" sldId="323"/>
        </pc:sldMkLst>
        <pc:spChg chg="mod ord">
          <ac:chgData name="w cq" userId="e0736dbbc12f8425" providerId="LiveId" clId="{CCBBB73A-2838-4B45-B0DA-0BF8684F90A7}" dt="2020-12-27T14:51:10.167" v="1810" actId="700"/>
          <ac:spMkLst>
            <pc:docMk/>
            <pc:sldMk cId="2499573275" sldId="323"/>
            <ac:spMk id="2" creationId="{62B287F7-3183-48E7-95C1-E6C0129673C1}"/>
          </ac:spMkLst>
        </pc:spChg>
        <pc:spChg chg="mod ord">
          <ac:chgData name="w cq" userId="e0736dbbc12f8425" providerId="LiveId" clId="{CCBBB73A-2838-4B45-B0DA-0BF8684F90A7}" dt="2020-12-27T14:51:10.167" v="1810" actId="700"/>
          <ac:spMkLst>
            <pc:docMk/>
            <pc:sldMk cId="2499573275" sldId="323"/>
            <ac:spMk id="3" creationId="{1825E867-3991-496A-9B44-3CEAA86792A1}"/>
          </ac:spMkLst>
        </pc:spChg>
        <pc:spChg chg="mod ord">
          <ac:chgData name="w cq" userId="e0736dbbc12f8425" providerId="LiveId" clId="{CCBBB73A-2838-4B45-B0DA-0BF8684F90A7}" dt="2020-12-27T14:51:10.167" v="1810" actId="700"/>
          <ac:spMkLst>
            <pc:docMk/>
            <pc:sldMk cId="2499573275" sldId="323"/>
            <ac:spMk id="4" creationId="{65B17389-4AE7-489C-8C06-5D5A64E781BF}"/>
          </ac:spMkLst>
        </pc:spChg>
      </pc:sldChg>
      <pc:sldChg chg="modSp add del mod modClrScheme chgLayout">
        <pc:chgData name="w cq" userId="e0736dbbc12f8425" providerId="LiveId" clId="{CCBBB73A-2838-4B45-B0DA-0BF8684F90A7}" dt="2020-12-27T15:06:52.936" v="2322" actId="47"/>
        <pc:sldMkLst>
          <pc:docMk/>
          <pc:sldMk cId="2071057747" sldId="324"/>
        </pc:sldMkLst>
        <pc:spChg chg="mod ord">
          <ac:chgData name="w cq" userId="e0736dbbc12f8425" providerId="LiveId" clId="{CCBBB73A-2838-4B45-B0DA-0BF8684F90A7}" dt="2020-12-27T14:51:10.167" v="1810" actId="700"/>
          <ac:spMkLst>
            <pc:docMk/>
            <pc:sldMk cId="2071057747" sldId="324"/>
            <ac:spMk id="2" creationId="{97EB061E-B8E6-4AEA-93D6-205A056BAEB8}"/>
          </ac:spMkLst>
        </pc:spChg>
        <pc:spChg chg="mod ord">
          <ac:chgData name="w cq" userId="e0736dbbc12f8425" providerId="LiveId" clId="{CCBBB73A-2838-4B45-B0DA-0BF8684F90A7}" dt="2020-12-27T14:51:10.167" v="1810" actId="700"/>
          <ac:spMkLst>
            <pc:docMk/>
            <pc:sldMk cId="2071057747" sldId="324"/>
            <ac:spMk id="3" creationId="{C58D4E08-EA2B-4BF1-8CFE-0AB3D860056B}"/>
          </ac:spMkLst>
        </pc:spChg>
        <pc:spChg chg="mod ord">
          <ac:chgData name="w cq" userId="e0736dbbc12f8425" providerId="LiveId" clId="{CCBBB73A-2838-4B45-B0DA-0BF8684F90A7}" dt="2020-12-27T14:51:10.167" v="1810" actId="700"/>
          <ac:spMkLst>
            <pc:docMk/>
            <pc:sldMk cId="2071057747" sldId="324"/>
            <ac:spMk id="4" creationId="{32578444-50F8-4101-8569-B2BE72AF8F95}"/>
          </ac:spMkLst>
        </pc:spChg>
      </pc:sldChg>
      <pc:sldChg chg="addSp modSp add mod modClrScheme chgLayout">
        <pc:chgData name="w cq" userId="e0736dbbc12f8425" providerId="LiveId" clId="{CCBBB73A-2838-4B45-B0DA-0BF8684F90A7}" dt="2020-12-27T14:56:08.144" v="2136" actId="1036"/>
        <pc:sldMkLst>
          <pc:docMk/>
          <pc:sldMk cId="2524547921" sldId="325"/>
        </pc:sldMkLst>
        <pc:spChg chg="mod ord">
          <ac:chgData name="w cq" userId="e0736dbbc12f8425" providerId="LiveId" clId="{CCBBB73A-2838-4B45-B0DA-0BF8684F90A7}" dt="2020-12-27T14:51:10.167" v="1810" actId="700"/>
          <ac:spMkLst>
            <pc:docMk/>
            <pc:sldMk cId="2524547921" sldId="325"/>
            <ac:spMk id="2" creationId="{E9B5E460-C93B-470A-BB9C-2332B2550ED6}"/>
          </ac:spMkLst>
        </pc:spChg>
        <pc:spChg chg="mod ord">
          <ac:chgData name="w cq" userId="e0736dbbc12f8425" providerId="LiveId" clId="{CCBBB73A-2838-4B45-B0DA-0BF8684F90A7}" dt="2020-12-27T14:51:10.167" v="1810" actId="700"/>
          <ac:spMkLst>
            <pc:docMk/>
            <pc:sldMk cId="2524547921" sldId="325"/>
            <ac:spMk id="3" creationId="{82AC6EC7-033A-473C-AEBB-6F1D08BE9019}"/>
          </ac:spMkLst>
        </pc:spChg>
        <pc:spChg chg="mod ord">
          <ac:chgData name="w cq" userId="e0736dbbc12f8425" providerId="LiveId" clId="{CCBBB73A-2838-4B45-B0DA-0BF8684F90A7}" dt="2020-12-27T14:56:04.782" v="2126"/>
          <ac:spMkLst>
            <pc:docMk/>
            <pc:sldMk cId="2524547921" sldId="325"/>
            <ac:spMk id="4" creationId="{B7517CA7-BC38-4255-90D8-07D82639D1D6}"/>
          </ac:spMkLst>
        </pc:spChg>
        <pc:spChg chg="add mod">
          <ac:chgData name="w cq" userId="e0736dbbc12f8425" providerId="LiveId" clId="{CCBBB73A-2838-4B45-B0DA-0BF8684F90A7}" dt="2020-12-27T14:56:08.144" v="2136" actId="1036"/>
          <ac:spMkLst>
            <pc:docMk/>
            <pc:sldMk cId="2524547921" sldId="325"/>
            <ac:spMk id="6" creationId="{140EBB9F-431D-4F9F-8B28-22859F7E8993}"/>
          </ac:spMkLst>
        </pc:spChg>
      </pc:sldChg>
      <pc:sldChg chg="modSp add mod">
        <pc:chgData name="w cq" userId="e0736dbbc12f8425" providerId="LiveId" clId="{CCBBB73A-2838-4B45-B0DA-0BF8684F90A7}" dt="2020-12-27T14:53:27.859" v="1988" actId="20577"/>
        <pc:sldMkLst>
          <pc:docMk/>
          <pc:sldMk cId="1673770814" sldId="326"/>
        </pc:sldMkLst>
        <pc:spChg chg="mod">
          <ac:chgData name="w cq" userId="e0736dbbc12f8425" providerId="LiveId" clId="{CCBBB73A-2838-4B45-B0DA-0BF8684F90A7}" dt="2020-12-27T14:52:08.966" v="1858"/>
          <ac:spMkLst>
            <pc:docMk/>
            <pc:sldMk cId="1673770814" sldId="326"/>
            <ac:spMk id="3" creationId="{D8A9FF28-B5F7-4268-8F91-7BE5BC06AF08}"/>
          </ac:spMkLst>
        </pc:spChg>
        <pc:spChg chg="mod">
          <ac:chgData name="w cq" userId="e0736dbbc12f8425" providerId="LiveId" clId="{CCBBB73A-2838-4B45-B0DA-0BF8684F90A7}" dt="2020-12-27T14:53:27.859" v="1988" actId="20577"/>
          <ac:spMkLst>
            <pc:docMk/>
            <pc:sldMk cId="1673770814" sldId="326"/>
            <ac:spMk id="4" creationId="{40B791E7-6790-41E7-80CD-AB6EB5822692}"/>
          </ac:spMkLst>
        </pc:spChg>
      </pc:sldChg>
      <pc:sldChg chg="modSp add mod">
        <pc:chgData name="w cq" userId="e0736dbbc12f8425" providerId="LiveId" clId="{CCBBB73A-2838-4B45-B0DA-0BF8684F90A7}" dt="2020-12-27T15:14:42.130" v="2411" actId="20577"/>
        <pc:sldMkLst>
          <pc:docMk/>
          <pc:sldMk cId="2236846523" sldId="327"/>
        </pc:sldMkLst>
        <pc:spChg chg="mod">
          <ac:chgData name="w cq" userId="e0736dbbc12f8425" providerId="LiveId" clId="{CCBBB73A-2838-4B45-B0DA-0BF8684F90A7}" dt="2020-12-27T15:14:06.890" v="2327"/>
          <ac:spMkLst>
            <pc:docMk/>
            <pc:sldMk cId="2236846523" sldId="327"/>
            <ac:spMk id="3" creationId="{D8A9FF28-B5F7-4268-8F91-7BE5BC06AF08}"/>
          </ac:spMkLst>
        </pc:spChg>
        <pc:spChg chg="mod">
          <ac:chgData name="w cq" userId="e0736dbbc12f8425" providerId="LiveId" clId="{CCBBB73A-2838-4B45-B0DA-0BF8684F90A7}" dt="2020-12-27T15:14:42.130" v="2411" actId="20577"/>
          <ac:spMkLst>
            <pc:docMk/>
            <pc:sldMk cId="2236846523" sldId="327"/>
            <ac:spMk id="4" creationId="{40B791E7-6790-41E7-80CD-AB6EB5822692}"/>
          </ac:spMkLst>
        </pc:spChg>
      </pc:sldChg>
      <pc:sldChg chg="addSp modSp add mod">
        <pc:chgData name="w cq" userId="e0736dbbc12f8425" providerId="LiveId" clId="{CCBBB73A-2838-4B45-B0DA-0BF8684F90A7}" dt="2020-12-27T15:27:50.697" v="2816" actId="14100"/>
        <pc:sldMkLst>
          <pc:docMk/>
          <pc:sldMk cId="54994089" sldId="328"/>
        </pc:sldMkLst>
        <pc:spChg chg="mod">
          <ac:chgData name="w cq" userId="e0736dbbc12f8425" providerId="LiveId" clId="{CCBBB73A-2838-4B45-B0DA-0BF8684F90A7}" dt="2020-12-27T15:24:24.266" v="2549"/>
          <ac:spMkLst>
            <pc:docMk/>
            <pc:sldMk cId="54994089" sldId="328"/>
            <ac:spMk id="2" creationId="{38FEC1B3-1F98-488C-A1F1-0FA15C7EF676}"/>
          </ac:spMkLst>
        </pc:spChg>
        <pc:spChg chg="mod">
          <ac:chgData name="w cq" userId="e0736dbbc12f8425" providerId="LiveId" clId="{CCBBB73A-2838-4B45-B0DA-0BF8684F90A7}" dt="2020-12-27T15:27:39.194" v="2786" actId="1036"/>
          <ac:spMkLst>
            <pc:docMk/>
            <pc:sldMk cId="54994089" sldId="328"/>
            <ac:spMk id="6" creationId="{6E0C9F97-6A9D-4CB0-B8D7-0CE06AF7589D}"/>
          </ac:spMkLst>
        </pc:spChg>
        <pc:spChg chg="mod">
          <ac:chgData name="w cq" userId="e0736dbbc12f8425" providerId="LiveId" clId="{CCBBB73A-2838-4B45-B0DA-0BF8684F90A7}" dt="2020-12-27T15:27:35.424" v="2768"/>
          <ac:spMkLst>
            <pc:docMk/>
            <pc:sldMk cId="54994089" sldId="328"/>
            <ac:spMk id="7" creationId="{DD693EB0-46C3-4FDC-AD5D-4EDBAB1B9FB3}"/>
          </ac:spMkLst>
        </pc:spChg>
        <pc:spChg chg="add mod">
          <ac:chgData name="w cq" userId="e0736dbbc12f8425" providerId="LiveId" clId="{CCBBB73A-2838-4B45-B0DA-0BF8684F90A7}" dt="2020-12-27T15:27:50.697" v="2816" actId="14100"/>
          <ac:spMkLst>
            <pc:docMk/>
            <pc:sldMk cId="54994089" sldId="328"/>
            <ac:spMk id="8" creationId="{2B6BBBCC-A148-40A1-9305-51E7DAAEF4FA}"/>
          </ac:spMkLst>
        </pc:spChg>
      </pc:sldChg>
      <pc:sldChg chg="del">
        <pc:chgData name="w cq" userId="e0736dbbc12f8425" providerId="LiveId" clId="{CCBBB73A-2838-4B45-B0DA-0BF8684F90A7}" dt="2020-12-26T14:35:56.440" v="0" actId="2696"/>
        <pc:sldMkLst>
          <pc:docMk/>
          <pc:sldMk cId="2370965057" sldId="344"/>
        </pc:sldMkLst>
      </pc:sldChg>
      <pc:sldChg chg="del">
        <pc:chgData name="w cq" userId="e0736dbbc12f8425" providerId="LiveId" clId="{CCBBB73A-2838-4B45-B0DA-0BF8684F90A7}" dt="2020-12-26T14:35:56.440" v="0" actId="2696"/>
        <pc:sldMkLst>
          <pc:docMk/>
          <pc:sldMk cId="145955217" sldId="345"/>
        </pc:sldMkLst>
      </pc:sldChg>
      <pc:sldChg chg="del">
        <pc:chgData name="w cq" userId="e0736dbbc12f8425" providerId="LiveId" clId="{CCBBB73A-2838-4B45-B0DA-0BF8684F90A7}" dt="2020-12-26T14:35:56.440" v="0" actId="2696"/>
        <pc:sldMkLst>
          <pc:docMk/>
          <pc:sldMk cId="483801174" sldId="347"/>
        </pc:sldMkLst>
      </pc:sldChg>
      <pc:sldChg chg="del">
        <pc:chgData name="w cq" userId="e0736dbbc12f8425" providerId="LiveId" clId="{CCBBB73A-2838-4B45-B0DA-0BF8684F90A7}" dt="2020-12-26T14:35:56.440" v="0" actId="2696"/>
        <pc:sldMkLst>
          <pc:docMk/>
          <pc:sldMk cId="3901112605" sldId="348"/>
        </pc:sldMkLst>
      </pc:sldChg>
      <pc:sldChg chg="del">
        <pc:chgData name="w cq" userId="e0736dbbc12f8425" providerId="LiveId" clId="{CCBBB73A-2838-4B45-B0DA-0BF8684F90A7}" dt="2020-12-26T14:35:56.440" v="0" actId="2696"/>
        <pc:sldMkLst>
          <pc:docMk/>
          <pc:sldMk cId="3597512585" sldId="349"/>
        </pc:sldMkLst>
      </pc:sldChg>
      <pc:sldChg chg="del">
        <pc:chgData name="w cq" userId="e0736dbbc12f8425" providerId="LiveId" clId="{CCBBB73A-2838-4B45-B0DA-0BF8684F90A7}" dt="2020-12-26T14:35:56.440" v="0" actId="2696"/>
        <pc:sldMkLst>
          <pc:docMk/>
          <pc:sldMk cId="2919447284" sldId="350"/>
        </pc:sldMkLst>
      </pc:sldChg>
      <pc:sldChg chg="del">
        <pc:chgData name="w cq" userId="e0736dbbc12f8425" providerId="LiveId" clId="{CCBBB73A-2838-4B45-B0DA-0BF8684F90A7}" dt="2020-12-26T14:35:56.440" v="0" actId="2696"/>
        <pc:sldMkLst>
          <pc:docMk/>
          <pc:sldMk cId="1325245061" sldId="351"/>
        </pc:sldMkLst>
      </pc:sldChg>
      <pc:sldChg chg="del">
        <pc:chgData name="w cq" userId="e0736dbbc12f8425" providerId="LiveId" clId="{CCBBB73A-2838-4B45-B0DA-0BF8684F90A7}" dt="2020-12-26T14:35:56.440" v="0" actId="2696"/>
        <pc:sldMkLst>
          <pc:docMk/>
          <pc:sldMk cId="618333943" sldId="352"/>
        </pc:sldMkLst>
      </pc:sldChg>
      <pc:sldChg chg="del">
        <pc:chgData name="w cq" userId="e0736dbbc12f8425" providerId="LiveId" clId="{CCBBB73A-2838-4B45-B0DA-0BF8684F90A7}" dt="2020-12-26T14:35:56.440" v="0" actId="2696"/>
        <pc:sldMkLst>
          <pc:docMk/>
          <pc:sldMk cId="1243026434" sldId="353"/>
        </pc:sldMkLst>
      </pc:sldChg>
      <pc:sldChg chg="del">
        <pc:chgData name="w cq" userId="e0736dbbc12f8425" providerId="LiveId" clId="{CCBBB73A-2838-4B45-B0DA-0BF8684F90A7}" dt="2020-12-26T14:35:56.440" v="0" actId="2696"/>
        <pc:sldMkLst>
          <pc:docMk/>
          <pc:sldMk cId="2707984407" sldId="356"/>
        </pc:sldMkLst>
      </pc:sldChg>
      <pc:sldChg chg="del">
        <pc:chgData name="w cq" userId="e0736dbbc12f8425" providerId="LiveId" clId="{CCBBB73A-2838-4B45-B0DA-0BF8684F90A7}" dt="2020-12-26T14:35:56.440" v="0" actId="2696"/>
        <pc:sldMkLst>
          <pc:docMk/>
          <pc:sldMk cId="3460149207" sldId="357"/>
        </pc:sldMkLst>
      </pc:sldChg>
      <pc:sldChg chg="del">
        <pc:chgData name="w cq" userId="e0736dbbc12f8425" providerId="LiveId" clId="{CCBBB73A-2838-4B45-B0DA-0BF8684F90A7}" dt="2020-12-26T14:35:56.440" v="0" actId="2696"/>
        <pc:sldMkLst>
          <pc:docMk/>
          <pc:sldMk cId="3550616284" sldId="358"/>
        </pc:sldMkLst>
      </pc:sldChg>
      <pc:sldChg chg="del">
        <pc:chgData name="w cq" userId="e0736dbbc12f8425" providerId="LiveId" clId="{CCBBB73A-2838-4B45-B0DA-0BF8684F90A7}" dt="2020-12-26T14:35:56.440" v="0" actId="2696"/>
        <pc:sldMkLst>
          <pc:docMk/>
          <pc:sldMk cId="3472061485" sldId="359"/>
        </pc:sldMkLst>
      </pc:sldChg>
      <pc:sldChg chg="del">
        <pc:chgData name="w cq" userId="e0736dbbc12f8425" providerId="LiveId" clId="{CCBBB73A-2838-4B45-B0DA-0BF8684F90A7}" dt="2020-12-26T14:35:56.440" v="0" actId="2696"/>
        <pc:sldMkLst>
          <pc:docMk/>
          <pc:sldMk cId="949322190" sldId="360"/>
        </pc:sldMkLst>
      </pc:sldChg>
      <pc:sldChg chg="del">
        <pc:chgData name="w cq" userId="e0736dbbc12f8425" providerId="LiveId" clId="{CCBBB73A-2838-4B45-B0DA-0BF8684F90A7}" dt="2020-12-26T14:35:56.440" v="0" actId="2696"/>
        <pc:sldMkLst>
          <pc:docMk/>
          <pc:sldMk cId="2153380155" sldId="361"/>
        </pc:sldMkLst>
      </pc:sldChg>
      <pc:sldChg chg="del">
        <pc:chgData name="w cq" userId="e0736dbbc12f8425" providerId="LiveId" clId="{CCBBB73A-2838-4B45-B0DA-0BF8684F90A7}" dt="2020-12-26T14:35:56.440" v="0" actId="2696"/>
        <pc:sldMkLst>
          <pc:docMk/>
          <pc:sldMk cId="1268941065" sldId="362"/>
        </pc:sldMkLst>
      </pc:sldChg>
      <pc:sldChg chg="del">
        <pc:chgData name="w cq" userId="e0736dbbc12f8425" providerId="LiveId" clId="{CCBBB73A-2838-4B45-B0DA-0BF8684F90A7}" dt="2020-12-26T14:35:56.440" v="0" actId="2696"/>
        <pc:sldMkLst>
          <pc:docMk/>
          <pc:sldMk cId="1639385885" sldId="363"/>
        </pc:sldMkLst>
      </pc:sldChg>
      <pc:sldChg chg="del">
        <pc:chgData name="w cq" userId="e0736dbbc12f8425" providerId="LiveId" clId="{CCBBB73A-2838-4B45-B0DA-0BF8684F90A7}" dt="2020-12-26T14:35:56.440" v="0" actId="2696"/>
        <pc:sldMkLst>
          <pc:docMk/>
          <pc:sldMk cId="2895137520" sldId="364"/>
        </pc:sldMkLst>
      </pc:sldChg>
      <pc:sldChg chg="del">
        <pc:chgData name="w cq" userId="e0736dbbc12f8425" providerId="LiveId" clId="{CCBBB73A-2838-4B45-B0DA-0BF8684F90A7}" dt="2020-12-26T14:35:56.440" v="0" actId="2696"/>
        <pc:sldMkLst>
          <pc:docMk/>
          <pc:sldMk cId="3001332469" sldId="365"/>
        </pc:sldMkLst>
      </pc:sldChg>
      <pc:sldChg chg="del">
        <pc:chgData name="w cq" userId="e0736dbbc12f8425" providerId="LiveId" clId="{CCBBB73A-2838-4B45-B0DA-0BF8684F90A7}" dt="2020-12-26T14:35:56.440" v="0" actId="2696"/>
        <pc:sldMkLst>
          <pc:docMk/>
          <pc:sldMk cId="1657147264" sldId="366"/>
        </pc:sldMkLst>
      </pc:sldChg>
      <pc:sldChg chg="del">
        <pc:chgData name="w cq" userId="e0736dbbc12f8425" providerId="LiveId" clId="{CCBBB73A-2838-4B45-B0DA-0BF8684F90A7}" dt="2020-12-26T14:35:56.440" v="0" actId="2696"/>
        <pc:sldMkLst>
          <pc:docMk/>
          <pc:sldMk cId="3830453575" sldId="367"/>
        </pc:sldMkLst>
      </pc:sldChg>
      <pc:sldChg chg="del">
        <pc:chgData name="w cq" userId="e0736dbbc12f8425" providerId="LiveId" clId="{CCBBB73A-2838-4B45-B0DA-0BF8684F90A7}" dt="2020-12-26T14:35:56.440" v="0" actId="2696"/>
        <pc:sldMkLst>
          <pc:docMk/>
          <pc:sldMk cId="3668693621" sldId="368"/>
        </pc:sldMkLst>
      </pc:sldChg>
      <pc:sldChg chg="del">
        <pc:chgData name="w cq" userId="e0736dbbc12f8425" providerId="LiveId" clId="{CCBBB73A-2838-4B45-B0DA-0BF8684F90A7}" dt="2020-12-26T14:35:56.440" v="0" actId="2696"/>
        <pc:sldMkLst>
          <pc:docMk/>
          <pc:sldMk cId="4077673559" sldId="370"/>
        </pc:sldMkLst>
      </pc:sldChg>
      <pc:sldChg chg="del">
        <pc:chgData name="w cq" userId="e0736dbbc12f8425" providerId="LiveId" clId="{CCBBB73A-2838-4B45-B0DA-0BF8684F90A7}" dt="2020-12-26T14:35:56.440" v="0" actId="2696"/>
        <pc:sldMkLst>
          <pc:docMk/>
          <pc:sldMk cId="3486998423" sldId="371"/>
        </pc:sldMkLst>
      </pc:sldChg>
      <pc:sldChg chg="del">
        <pc:chgData name="w cq" userId="e0736dbbc12f8425" providerId="LiveId" clId="{CCBBB73A-2838-4B45-B0DA-0BF8684F90A7}" dt="2020-12-26T14:35:56.440" v="0" actId="2696"/>
        <pc:sldMkLst>
          <pc:docMk/>
          <pc:sldMk cId="4110364742" sldId="372"/>
        </pc:sldMkLst>
      </pc:sldChg>
      <pc:sldChg chg="del">
        <pc:chgData name="w cq" userId="e0736dbbc12f8425" providerId="LiveId" clId="{CCBBB73A-2838-4B45-B0DA-0BF8684F90A7}" dt="2020-12-26T14:35:56.440" v="0" actId="2696"/>
        <pc:sldMkLst>
          <pc:docMk/>
          <pc:sldMk cId="3582108868" sldId="373"/>
        </pc:sldMkLst>
      </pc:sldChg>
      <pc:sldChg chg="del">
        <pc:chgData name="w cq" userId="e0736dbbc12f8425" providerId="LiveId" clId="{CCBBB73A-2838-4B45-B0DA-0BF8684F90A7}" dt="2020-12-26T14:35:56.440" v="0" actId="2696"/>
        <pc:sldMkLst>
          <pc:docMk/>
          <pc:sldMk cId="2749621959" sldId="374"/>
        </pc:sldMkLst>
      </pc:sldChg>
      <pc:sldChg chg="del">
        <pc:chgData name="w cq" userId="e0736dbbc12f8425" providerId="LiveId" clId="{CCBBB73A-2838-4B45-B0DA-0BF8684F90A7}" dt="2020-12-26T14:35:56.440" v="0" actId="2696"/>
        <pc:sldMkLst>
          <pc:docMk/>
          <pc:sldMk cId="3500582723" sldId="375"/>
        </pc:sldMkLst>
      </pc:sldChg>
      <pc:sldChg chg="del">
        <pc:chgData name="w cq" userId="e0736dbbc12f8425" providerId="LiveId" clId="{CCBBB73A-2838-4B45-B0DA-0BF8684F90A7}" dt="2020-12-26T14:35:56.440" v="0" actId="2696"/>
        <pc:sldMkLst>
          <pc:docMk/>
          <pc:sldMk cId="2393214511" sldId="376"/>
        </pc:sldMkLst>
      </pc:sldChg>
      <pc:sldChg chg="del">
        <pc:chgData name="w cq" userId="e0736dbbc12f8425" providerId="LiveId" clId="{CCBBB73A-2838-4B45-B0DA-0BF8684F90A7}" dt="2020-12-26T14:35:56.440" v="0" actId="2696"/>
        <pc:sldMkLst>
          <pc:docMk/>
          <pc:sldMk cId="1178898615" sldId="377"/>
        </pc:sldMkLst>
      </pc:sldChg>
      <pc:sldChg chg="del">
        <pc:chgData name="w cq" userId="e0736dbbc12f8425" providerId="LiveId" clId="{CCBBB73A-2838-4B45-B0DA-0BF8684F90A7}" dt="2020-12-26T14:35:56.440" v="0" actId="2696"/>
        <pc:sldMkLst>
          <pc:docMk/>
          <pc:sldMk cId="48205252" sldId="378"/>
        </pc:sldMkLst>
      </pc:sldChg>
      <pc:sldChg chg="del">
        <pc:chgData name="w cq" userId="e0736dbbc12f8425" providerId="LiveId" clId="{CCBBB73A-2838-4B45-B0DA-0BF8684F90A7}" dt="2020-12-26T14:35:56.440" v="0" actId="2696"/>
        <pc:sldMkLst>
          <pc:docMk/>
          <pc:sldMk cId="4229766532" sldId="380"/>
        </pc:sldMkLst>
      </pc:sldChg>
      <pc:sldChg chg="del">
        <pc:chgData name="w cq" userId="e0736dbbc12f8425" providerId="LiveId" clId="{CCBBB73A-2838-4B45-B0DA-0BF8684F90A7}" dt="2020-12-26T14:35:56.440" v="0" actId="2696"/>
        <pc:sldMkLst>
          <pc:docMk/>
          <pc:sldMk cId="309024838" sldId="382"/>
        </pc:sldMkLst>
      </pc:sldChg>
      <pc:sldChg chg="del">
        <pc:chgData name="w cq" userId="e0736dbbc12f8425" providerId="LiveId" clId="{CCBBB73A-2838-4B45-B0DA-0BF8684F90A7}" dt="2020-12-26T14:35:56.440" v="0" actId="2696"/>
        <pc:sldMkLst>
          <pc:docMk/>
          <pc:sldMk cId="3777708909" sldId="383"/>
        </pc:sldMkLst>
      </pc:sldChg>
      <pc:sldChg chg="del">
        <pc:chgData name="w cq" userId="e0736dbbc12f8425" providerId="LiveId" clId="{CCBBB73A-2838-4B45-B0DA-0BF8684F90A7}" dt="2020-12-26T14:35:56.440" v="0" actId="2696"/>
        <pc:sldMkLst>
          <pc:docMk/>
          <pc:sldMk cId="2855546660" sldId="384"/>
        </pc:sldMkLst>
      </pc:sldChg>
      <pc:sldChg chg="del">
        <pc:chgData name="w cq" userId="e0736dbbc12f8425" providerId="LiveId" clId="{CCBBB73A-2838-4B45-B0DA-0BF8684F90A7}" dt="2020-12-26T14:35:56.440" v="0" actId="2696"/>
        <pc:sldMkLst>
          <pc:docMk/>
          <pc:sldMk cId="1168323453" sldId="385"/>
        </pc:sldMkLst>
      </pc:sldChg>
      <pc:sldChg chg="del">
        <pc:chgData name="w cq" userId="e0736dbbc12f8425" providerId="LiveId" clId="{CCBBB73A-2838-4B45-B0DA-0BF8684F90A7}" dt="2020-12-26T14:35:56.440" v="0" actId="2696"/>
        <pc:sldMkLst>
          <pc:docMk/>
          <pc:sldMk cId="2284686576" sldId="386"/>
        </pc:sldMkLst>
      </pc:sldChg>
      <pc:sldMasterChg chg="addSp delSp modSp mod setBg addSldLayout delSldLayout modSldLayout sldLayoutOrd">
        <pc:chgData name="w cq" userId="e0736dbbc12f8425" providerId="LiveId" clId="{CCBBB73A-2838-4B45-B0DA-0BF8684F90A7}" dt="2020-12-27T14:51:04.687" v="1807" actId="22"/>
        <pc:sldMasterMkLst>
          <pc:docMk/>
          <pc:sldMasterMk cId="969977971" sldId="2147483660"/>
        </pc:sldMasterMkLst>
        <pc:spChg chg="add del mod">
          <ac:chgData name="w cq" userId="e0736dbbc12f8425" providerId="LiveId" clId="{CCBBB73A-2838-4B45-B0DA-0BF8684F90A7}" dt="2020-12-26T15:40:02.334" v="1502" actId="478"/>
          <ac:spMkLst>
            <pc:docMk/>
            <pc:sldMasterMk cId="969977971" sldId="2147483660"/>
            <ac:spMk id="2" creationId="{DBA0D12E-E4A3-49FD-A10E-D3CDED2D7177}"/>
          </ac:spMkLst>
        </pc:spChg>
        <pc:spChg chg="add del mod">
          <ac:chgData name="w cq" userId="e0736dbbc12f8425" providerId="LiveId" clId="{CCBBB73A-2838-4B45-B0DA-0BF8684F90A7}" dt="2020-12-26T15:40:02.334" v="1502" actId="478"/>
          <ac:spMkLst>
            <pc:docMk/>
            <pc:sldMasterMk cId="969977971" sldId="2147483660"/>
            <ac:spMk id="3" creationId="{4CFBA64C-1C0E-421B-AA97-9EC4C4654272}"/>
          </ac:spMkLst>
        </pc:spChg>
        <pc:spChg chg="add del mod">
          <ac:chgData name="w cq" userId="e0736dbbc12f8425" providerId="LiveId" clId="{CCBBB73A-2838-4B45-B0DA-0BF8684F90A7}" dt="2020-12-26T15:40:02.334" v="1502" actId="478"/>
          <ac:spMkLst>
            <pc:docMk/>
            <pc:sldMasterMk cId="969977971" sldId="2147483660"/>
            <ac:spMk id="4" creationId="{8211F306-D622-4DEF-B918-5E3A3BC68F1D}"/>
          </ac:spMkLst>
        </pc:spChg>
        <pc:spChg chg="add del mod">
          <ac:chgData name="w cq" userId="e0736dbbc12f8425" providerId="LiveId" clId="{CCBBB73A-2838-4B45-B0DA-0BF8684F90A7}" dt="2020-12-26T15:40:02.334" v="1502" actId="478"/>
          <ac:spMkLst>
            <pc:docMk/>
            <pc:sldMasterMk cId="969977971" sldId="2147483660"/>
            <ac:spMk id="5" creationId="{3666020B-8679-44D4-BC77-B598D6420E46}"/>
          </ac:spMkLst>
        </pc:spChg>
        <pc:spChg chg="add del mod">
          <ac:chgData name="w cq" userId="e0736dbbc12f8425" providerId="LiveId" clId="{CCBBB73A-2838-4B45-B0DA-0BF8684F90A7}" dt="2020-12-26T15:40:02.334" v="1502" actId="478"/>
          <ac:spMkLst>
            <pc:docMk/>
            <pc:sldMasterMk cId="969977971" sldId="2147483660"/>
            <ac:spMk id="6" creationId="{5A317753-ECCF-4996-8FF7-0F3F30F53172}"/>
          </ac:spMkLst>
        </pc:spChg>
        <pc:spChg chg="add del mod">
          <ac:chgData name="w cq" userId="e0736dbbc12f8425" providerId="LiveId" clId="{CCBBB73A-2838-4B45-B0DA-0BF8684F90A7}" dt="2020-12-26T15:40:01.484" v="1501"/>
          <ac:spMkLst>
            <pc:docMk/>
            <pc:sldMasterMk cId="969977971" sldId="2147483660"/>
            <ac:spMk id="7" creationId="{9B949DD5-61E3-4344-B505-728A7C6255FF}"/>
          </ac:spMkLst>
        </pc:spChg>
        <pc:spChg chg="add del mod">
          <ac:chgData name="w cq" userId="e0736dbbc12f8425" providerId="LiveId" clId="{CCBBB73A-2838-4B45-B0DA-0BF8684F90A7}" dt="2020-12-26T15:40:01.484" v="1501"/>
          <ac:spMkLst>
            <pc:docMk/>
            <pc:sldMasterMk cId="969977971" sldId="2147483660"/>
            <ac:spMk id="8" creationId="{5BD98B3A-98E3-43A1-B9CC-A84C14A01FED}"/>
          </ac:spMkLst>
        </pc:spChg>
        <pc:spChg chg="add del mod">
          <ac:chgData name="w cq" userId="e0736dbbc12f8425" providerId="LiveId" clId="{CCBBB73A-2838-4B45-B0DA-0BF8684F90A7}" dt="2020-12-26T15:40:01.484" v="1501"/>
          <ac:spMkLst>
            <pc:docMk/>
            <pc:sldMasterMk cId="969977971" sldId="2147483660"/>
            <ac:spMk id="9" creationId="{5616B09D-C294-4278-9F39-58049654F0AD}"/>
          </ac:spMkLst>
        </pc:spChg>
        <pc:spChg chg="add del mod">
          <ac:chgData name="w cq" userId="e0736dbbc12f8425" providerId="LiveId" clId="{CCBBB73A-2838-4B45-B0DA-0BF8684F90A7}" dt="2020-12-26T15:40:01.484" v="1501"/>
          <ac:spMkLst>
            <pc:docMk/>
            <pc:sldMasterMk cId="969977971" sldId="2147483660"/>
            <ac:spMk id="10" creationId="{5DBA6F42-B687-4DC0-8192-C2408BF7680E}"/>
          </ac:spMkLst>
        </pc:spChg>
        <pc:spChg chg="add del mod">
          <ac:chgData name="w cq" userId="e0736dbbc12f8425" providerId="LiveId" clId="{CCBBB73A-2838-4B45-B0DA-0BF8684F90A7}" dt="2020-12-26T15:40:01.484" v="1501"/>
          <ac:spMkLst>
            <pc:docMk/>
            <pc:sldMasterMk cId="969977971" sldId="2147483660"/>
            <ac:spMk id="11" creationId="{0D62FE42-33E6-4B9C-8C86-75B480B9AAFD}"/>
          </ac:spMkLst>
        </pc:spChg>
        <pc:spChg chg="add del mod">
          <ac:chgData name="w cq" userId="e0736dbbc12f8425" providerId="LiveId" clId="{CCBBB73A-2838-4B45-B0DA-0BF8684F90A7}" dt="2020-12-26T15:40:01.484" v="1501"/>
          <ac:spMkLst>
            <pc:docMk/>
            <pc:sldMasterMk cId="969977971" sldId="2147483660"/>
            <ac:spMk id="12" creationId="{499E3041-2EE5-457F-9EBA-E93AAB172224}"/>
          </ac:spMkLst>
        </pc:spChg>
        <pc:spChg chg="add del mod">
          <ac:chgData name="w cq" userId="e0736dbbc12f8425" providerId="LiveId" clId="{CCBBB73A-2838-4B45-B0DA-0BF8684F90A7}" dt="2020-12-26T15:40:01.484" v="1501"/>
          <ac:spMkLst>
            <pc:docMk/>
            <pc:sldMasterMk cId="969977971" sldId="2147483660"/>
            <ac:spMk id="13" creationId="{34BC412F-A405-48A3-9F92-82DEFAA438AA}"/>
          </ac:spMkLst>
        </pc:spChg>
        <pc:picChg chg="add del mod">
          <ac:chgData name="w cq" userId="e0736dbbc12f8425" providerId="LiveId" clId="{CCBBB73A-2838-4B45-B0DA-0BF8684F90A7}" dt="2020-12-26T15:40:01.484" v="1501"/>
          <ac:picMkLst>
            <pc:docMk/>
            <pc:sldMasterMk cId="969977971" sldId="2147483660"/>
            <ac:picMk id="15" creationId="{837274BB-95BC-40E4-8C75-06C0A05FB3DF}"/>
          </ac:picMkLst>
        </pc:picChg>
        <pc:cxnChg chg="add del mod">
          <ac:chgData name="w cq" userId="e0736dbbc12f8425" providerId="LiveId" clId="{CCBBB73A-2838-4B45-B0DA-0BF8684F90A7}" dt="2020-12-26T15:40:01.484" v="1501"/>
          <ac:cxnSpMkLst>
            <pc:docMk/>
            <pc:sldMasterMk cId="969977971" sldId="2147483660"/>
            <ac:cxnSpMk id="14" creationId="{9BC299B1-A461-470E-B089-125BA740D967}"/>
          </ac:cxnSpMkLst>
        </pc:cxnChg>
        <pc:sldLayoutChg chg="modSp mod setBg">
          <pc:chgData name="w cq" userId="e0736dbbc12f8425" providerId="LiveId" clId="{CCBBB73A-2838-4B45-B0DA-0BF8684F90A7}" dt="2020-12-26T15:11:36.251" v="1059"/>
          <pc:sldLayoutMkLst>
            <pc:docMk/>
            <pc:sldMasterMk cId="969977971" sldId="2147483660"/>
            <pc:sldLayoutMk cId="1559957216" sldId="2147483661"/>
          </pc:sldLayoutMkLst>
          <pc:spChg chg="mod">
            <ac:chgData name="w cq" userId="e0736dbbc12f8425" providerId="LiveId" clId="{CCBBB73A-2838-4B45-B0DA-0BF8684F90A7}" dt="2020-12-26T14:41:51.037" v="194" actId="207"/>
            <ac:spMkLst>
              <pc:docMk/>
              <pc:sldMasterMk cId="969977971" sldId="2147483660"/>
              <pc:sldLayoutMk cId="1559957216" sldId="2147483661"/>
              <ac:spMk id="2" creationId="{55B0E1C6-ADB3-4422-9FDB-E29B69BDF1EC}"/>
            </ac:spMkLst>
          </pc:spChg>
          <pc:spChg chg="mod">
            <ac:chgData name="w cq" userId="e0736dbbc12f8425" providerId="LiveId" clId="{CCBBB73A-2838-4B45-B0DA-0BF8684F90A7}" dt="2020-12-26T14:43:01.978" v="200" actId="207"/>
            <ac:spMkLst>
              <pc:docMk/>
              <pc:sldMasterMk cId="969977971" sldId="2147483660"/>
              <pc:sldLayoutMk cId="1559957216" sldId="2147483661"/>
              <ac:spMk id="3" creationId="{82AA0D7A-604F-4807-BF58-D54790F52E5B}"/>
            </ac:spMkLst>
          </pc:spChg>
          <pc:spChg chg="mod">
            <ac:chgData name="w cq" userId="e0736dbbc12f8425" providerId="LiveId" clId="{CCBBB73A-2838-4B45-B0DA-0BF8684F90A7}" dt="2020-12-26T14:37:04.566" v="6" actId="14100"/>
            <ac:spMkLst>
              <pc:docMk/>
              <pc:sldMasterMk cId="969977971" sldId="2147483660"/>
              <pc:sldLayoutMk cId="1559957216" sldId="2147483661"/>
              <ac:spMk id="7" creationId="{2DF804BE-79F7-43DB-A677-5844C44F3094}"/>
            </ac:spMkLst>
          </pc:spChg>
          <pc:spChg chg="mod">
            <ac:chgData name="w cq" userId="e0736dbbc12f8425" providerId="LiveId" clId="{CCBBB73A-2838-4B45-B0DA-0BF8684F90A7}" dt="2020-12-26T14:36:59.528" v="4" actId="14100"/>
            <ac:spMkLst>
              <pc:docMk/>
              <pc:sldMasterMk cId="969977971" sldId="2147483660"/>
              <pc:sldLayoutMk cId="1559957216" sldId="2147483661"/>
              <ac:spMk id="8" creationId="{841BEE81-EF90-4C93-BD88-7F0BBCA37A43}"/>
            </ac:spMkLst>
          </pc:spChg>
          <pc:spChg chg="mod">
            <ac:chgData name="w cq" userId="e0736dbbc12f8425" providerId="LiveId" clId="{CCBBB73A-2838-4B45-B0DA-0BF8684F90A7}" dt="2020-12-26T14:37:14.657" v="8" actId="14100"/>
            <ac:spMkLst>
              <pc:docMk/>
              <pc:sldMasterMk cId="969977971" sldId="2147483660"/>
              <pc:sldLayoutMk cId="1559957216" sldId="2147483661"/>
              <ac:spMk id="9" creationId="{866B2195-789B-40BD-B96B-BE9C70B2213E}"/>
            </ac:spMkLst>
          </pc:spChg>
          <pc:spChg chg="mod">
            <ac:chgData name="w cq" userId="e0736dbbc12f8425" providerId="LiveId" clId="{CCBBB73A-2838-4B45-B0DA-0BF8684F90A7}" dt="2020-12-26T14:37:31.280" v="11" actId="1076"/>
            <ac:spMkLst>
              <pc:docMk/>
              <pc:sldMasterMk cId="969977971" sldId="2147483660"/>
              <pc:sldLayoutMk cId="1559957216" sldId="2147483661"/>
              <ac:spMk id="14" creationId="{7F8526BA-30DB-40B1-AE23-59D07016E8E7}"/>
            </ac:spMkLst>
          </pc:spChg>
          <pc:spChg chg="mod">
            <ac:chgData name="w cq" userId="e0736dbbc12f8425" providerId="LiveId" clId="{CCBBB73A-2838-4B45-B0DA-0BF8684F90A7}" dt="2020-12-26T14:38:40.200" v="22" actId="20577"/>
            <ac:spMkLst>
              <pc:docMk/>
              <pc:sldMasterMk cId="969977971" sldId="2147483660"/>
              <pc:sldLayoutMk cId="1559957216" sldId="2147483661"/>
              <ac:spMk id="18" creationId="{1E53AF84-D4C5-4190-AE72-21DE36E58156}"/>
            </ac:spMkLst>
          </pc:spChg>
          <pc:picChg chg="mod modCrop">
            <ac:chgData name="w cq" userId="e0736dbbc12f8425" providerId="LiveId" clId="{CCBBB73A-2838-4B45-B0DA-0BF8684F90A7}" dt="2020-12-26T14:38:33.416" v="19" actId="1076"/>
            <ac:picMkLst>
              <pc:docMk/>
              <pc:sldMasterMk cId="969977971" sldId="2147483660"/>
              <pc:sldLayoutMk cId="1559957216" sldId="2147483661"/>
              <ac:picMk id="17" creationId="{38ED13AD-D090-4ED9-A31E-8A037AE158D2}"/>
            </ac:picMkLst>
          </pc:picChg>
          <pc:cxnChg chg="mod">
            <ac:chgData name="w cq" userId="e0736dbbc12f8425" providerId="LiveId" clId="{CCBBB73A-2838-4B45-B0DA-0BF8684F90A7}" dt="2020-12-26T14:36:12.177" v="1"/>
            <ac:cxnSpMkLst>
              <pc:docMk/>
              <pc:sldMasterMk cId="969977971" sldId="2147483660"/>
              <pc:sldLayoutMk cId="1559957216" sldId="2147483661"/>
              <ac:cxnSpMk id="12" creationId="{1AF2DB0A-5741-4D8C-A953-6B4D5E5ED1F3}"/>
            </ac:cxnSpMkLst>
          </pc:cxnChg>
        </pc:sldLayoutChg>
        <pc:sldLayoutChg chg="addSp delSp modSp mod ord setBg">
          <pc:chgData name="w cq" userId="e0736dbbc12f8425" providerId="LiveId" clId="{CCBBB73A-2838-4B45-B0DA-0BF8684F90A7}" dt="2020-12-26T15:41:20.120" v="1505" actId="948"/>
          <pc:sldLayoutMkLst>
            <pc:docMk/>
            <pc:sldMasterMk cId="969977971" sldId="2147483660"/>
            <pc:sldLayoutMk cId="1021245446" sldId="2147483662"/>
          </pc:sldLayoutMkLst>
          <pc:spChg chg="mod">
            <ac:chgData name="w cq" userId="e0736dbbc12f8425" providerId="LiveId" clId="{CCBBB73A-2838-4B45-B0DA-0BF8684F90A7}" dt="2020-12-26T15:25:09.333" v="1282" actId="14100"/>
            <ac:spMkLst>
              <pc:docMk/>
              <pc:sldMasterMk cId="969977971" sldId="2147483660"/>
              <pc:sldLayoutMk cId="1021245446" sldId="2147483662"/>
              <ac:spMk id="2" creationId="{D49C480D-036F-4658-BE4D-22528EADC15C}"/>
            </ac:spMkLst>
          </pc:spChg>
          <pc:spChg chg="mod">
            <ac:chgData name="w cq" userId="e0736dbbc12f8425" providerId="LiveId" clId="{CCBBB73A-2838-4B45-B0DA-0BF8684F90A7}" dt="2020-12-26T15:41:20.120" v="1505" actId="948"/>
            <ac:spMkLst>
              <pc:docMk/>
              <pc:sldMasterMk cId="969977971" sldId="2147483660"/>
              <pc:sldLayoutMk cId="1021245446" sldId="2147483662"/>
              <ac:spMk id="3" creationId="{7405D760-8BC8-435B-8440-95494D2C891D}"/>
            </ac:spMkLst>
          </pc:spChg>
          <pc:spChg chg="mod">
            <ac:chgData name="w cq" userId="e0736dbbc12f8425" providerId="LiveId" clId="{CCBBB73A-2838-4B45-B0DA-0BF8684F90A7}" dt="2020-12-26T14:39:44.457" v="137" actId="1035"/>
            <ac:spMkLst>
              <pc:docMk/>
              <pc:sldMasterMk cId="969977971" sldId="2147483660"/>
              <pc:sldLayoutMk cId="1021245446" sldId="2147483662"/>
              <ac:spMk id="10" creationId="{D0A77C41-0625-4601-8DDC-47BE4B21D8C9}"/>
            </ac:spMkLst>
          </pc:spChg>
          <pc:spChg chg="mod">
            <ac:chgData name="w cq" userId="e0736dbbc12f8425" providerId="LiveId" clId="{CCBBB73A-2838-4B45-B0DA-0BF8684F90A7}" dt="2020-12-26T14:39:32.311" v="69" actId="1036"/>
            <ac:spMkLst>
              <pc:docMk/>
              <pc:sldMasterMk cId="969977971" sldId="2147483660"/>
              <pc:sldLayoutMk cId="1021245446" sldId="2147483662"/>
              <ac:spMk id="11" creationId="{47EDB904-189E-4FA6-97BB-E70E4645035B}"/>
            </ac:spMkLst>
          </pc:spChg>
          <pc:picChg chg="add mod">
            <ac:chgData name="w cq" userId="e0736dbbc12f8425" providerId="LiveId" clId="{CCBBB73A-2838-4B45-B0DA-0BF8684F90A7}" dt="2020-12-26T14:40:04.084" v="143"/>
            <ac:picMkLst>
              <pc:docMk/>
              <pc:sldMasterMk cId="969977971" sldId="2147483660"/>
              <pc:sldLayoutMk cId="1021245446" sldId="2147483662"/>
              <ac:picMk id="13" creationId="{C1177980-D905-45B6-BFF1-D16625C5FC19}"/>
            </ac:picMkLst>
          </pc:picChg>
          <pc:picChg chg="del mod">
            <ac:chgData name="w cq" userId="e0736dbbc12f8425" providerId="LiveId" clId="{CCBBB73A-2838-4B45-B0DA-0BF8684F90A7}" dt="2020-12-26T14:40:03.894" v="142" actId="478"/>
            <ac:picMkLst>
              <pc:docMk/>
              <pc:sldMasterMk cId="969977971" sldId="2147483660"/>
              <pc:sldLayoutMk cId="1021245446" sldId="2147483662"/>
              <ac:picMk id="15" creationId="{DEC47284-A105-4778-8015-82D9772AD224}"/>
            </ac:picMkLst>
          </pc:picChg>
          <pc:cxnChg chg="mod">
            <ac:chgData name="w cq" userId="e0736dbbc12f8425" providerId="LiveId" clId="{CCBBB73A-2838-4B45-B0DA-0BF8684F90A7}" dt="2020-12-26T15:26:34.152" v="1287" actId="208"/>
            <ac:cxnSpMkLst>
              <pc:docMk/>
              <pc:sldMasterMk cId="969977971" sldId="2147483660"/>
              <pc:sldLayoutMk cId="1021245446" sldId="2147483662"/>
              <ac:cxnSpMk id="12" creationId="{C973A852-E10B-4D7D-9DED-32A61201F2E1}"/>
            </ac:cxnSpMkLst>
          </pc:cxnChg>
        </pc:sldLayoutChg>
        <pc:sldLayoutChg chg="addSp delSp modSp mod setBg">
          <pc:chgData name="w cq" userId="e0736dbbc12f8425" providerId="LiveId" clId="{CCBBB73A-2838-4B45-B0DA-0BF8684F90A7}" dt="2020-12-26T15:41:33.219" v="1506" actId="948"/>
          <pc:sldLayoutMkLst>
            <pc:docMk/>
            <pc:sldMasterMk cId="969977971" sldId="2147483660"/>
            <pc:sldLayoutMk cId="1628209256" sldId="2147483663"/>
          </pc:sldLayoutMkLst>
          <pc:spChg chg="mod">
            <ac:chgData name="w cq" userId="e0736dbbc12f8425" providerId="LiveId" clId="{CCBBB73A-2838-4B45-B0DA-0BF8684F90A7}" dt="2020-12-26T15:41:33.219" v="1506" actId="948"/>
            <ac:spMkLst>
              <pc:docMk/>
              <pc:sldMasterMk cId="969977971" sldId="2147483660"/>
              <pc:sldLayoutMk cId="1628209256" sldId="2147483663"/>
              <ac:spMk id="10" creationId="{D179E5F4-0A59-422A-86AB-AB9D19F9C0C4}"/>
            </ac:spMkLst>
          </pc:spChg>
          <pc:spChg chg="mod">
            <ac:chgData name="w cq" userId="e0736dbbc12f8425" providerId="LiveId" clId="{CCBBB73A-2838-4B45-B0DA-0BF8684F90A7}" dt="2020-12-26T14:36:12.177" v="1"/>
            <ac:spMkLst>
              <pc:docMk/>
              <pc:sldMasterMk cId="969977971" sldId="2147483660"/>
              <pc:sldLayoutMk cId="1628209256" sldId="2147483663"/>
              <ac:spMk id="14" creationId="{0DC9C271-6F0E-4761-81A5-2A3F51EB028F}"/>
            </ac:spMkLst>
          </pc:spChg>
          <pc:spChg chg="mod">
            <ac:chgData name="w cq" userId="e0736dbbc12f8425" providerId="LiveId" clId="{CCBBB73A-2838-4B45-B0DA-0BF8684F90A7}" dt="2020-12-26T14:36:12.177" v="1"/>
            <ac:spMkLst>
              <pc:docMk/>
              <pc:sldMasterMk cId="969977971" sldId="2147483660"/>
              <pc:sldLayoutMk cId="1628209256" sldId="2147483663"/>
              <ac:spMk id="16" creationId="{1203B932-1932-46DD-92B6-D7801CAFD534}"/>
            </ac:spMkLst>
          </pc:spChg>
          <pc:spChg chg="mod">
            <ac:chgData name="w cq" userId="e0736dbbc12f8425" providerId="LiveId" clId="{CCBBB73A-2838-4B45-B0DA-0BF8684F90A7}" dt="2020-12-26T14:36:12.177" v="1"/>
            <ac:spMkLst>
              <pc:docMk/>
              <pc:sldMasterMk cId="969977971" sldId="2147483660"/>
              <pc:sldLayoutMk cId="1628209256" sldId="2147483663"/>
              <ac:spMk id="19" creationId="{6153AE27-FAC3-4A70-814A-C961CE98C257}"/>
            </ac:spMkLst>
          </pc:spChg>
          <pc:spChg chg="mod">
            <ac:chgData name="w cq" userId="e0736dbbc12f8425" providerId="LiveId" clId="{CCBBB73A-2838-4B45-B0DA-0BF8684F90A7}" dt="2020-12-26T14:36:12.177" v="1"/>
            <ac:spMkLst>
              <pc:docMk/>
              <pc:sldMasterMk cId="969977971" sldId="2147483660"/>
              <pc:sldLayoutMk cId="1628209256" sldId="2147483663"/>
              <ac:spMk id="20" creationId="{D305BC3D-F1FE-4A76-BE3A-749539015FEC}"/>
            </ac:spMkLst>
          </pc:spChg>
          <pc:grpChg chg="mod">
            <ac:chgData name="w cq" userId="e0736dbbc12f8425" providerId="LiveId" clId="{CCBBB73A-2838-4B45-B0DA-0BF8684F90A7}" dt="2020-12-26T14:39:03.633" v="23" actId="14100"/>
            <ac:grpSpMkLst>
              <pc:docMk/>
              <pc:sldMasterMk cId="969977971" sldId="2147483660"/>
              <pc:sldLayoutMk cId="1628209256" sldId="2147483663"/>
              <ac:grpSpMk id="17" creationId="{19D638EA-030F-4E84-9C5F-2624FE69FFF5}"/>
            </ac:grpSpMkLst>
          </pc:grpChg>
          <pc:grpChg chg="mod">
            <ac:chgData name="w cq" userId="e0736dbbc12f8425" providerId="LiveId" clId="{CCBBB73A-2838-4B45-B0DA-0BF8684F90A7}" dt="2020-12-26T14:39:13.060" v="26" actId="14100"/>
            <ac:grpSpMkLst>
              <pc:docMk/>
              <pc:sldMasterMk cId="969977971" sldId="2147483660"/>
              <pc:sldLayoutMk cId="1628209256" sldId="2147483663"/>
              <ac:grpSpMk id="18" creationId="{BA531AA5-BA2A-40D6-A31E-28D393486ED7}"/>
            </ac:grpSpMkLst>
          </pc:grpChg>
          <pc:picChg chg="add mod">
            <ac:chgData name="w cq" userId="e0736dbbc12f8425" providerId="LiveId" clId="{CCBBB73A-2838-4B45-B0DA-0BF8684F90A7}" dt="2020-12-26T14:40:01.092" v="141" actId="1076"/>
            <ac:picMkLst>
              <pc:docMk/>
              <pc:sldMasterMk cId="969977971" sldId="2147483660"/>
              <pc:sldLayoutMk cId="1628209256" sldId="2147483663"/>
              <ac:picMk id="13" creationId="{94D1AF3B-3964-4672-956A-88F86FDDE363}"/>
            </ac:picMkLst>
          </pc:picChg>
          <pc:picChg chg="del mod">
            <ac:chgData name="w cq" userId="e0736dbbc12f8425" providerId="LiveId" clId="{CCBBB73A-2838-4B45-B0DA-0BF8684F90A7}" dt="2020-12-26T14:39:58.329" v="139" actId="478"/>
            <ac:picMkLst>
              <pc:docMk/>
              <pc:sldMasterMk cId="969977971" sldId="2147483660"/>
              <pc:sldLayoutMk cId="1628209256" sldId="2147483663"/>
              <ac:picMk id="15" creationId="{36924E10-BB8E-4B8E-947D-078EDCF37462}"/>
            </ac:picMkLst>
          </pc:picChg>
        </pc:sldLayoutChg>
        <pc:sldLayoutChg chg="addSp delSp modSp mod setBg">
          <pc:chgData name="w cq" userId="e0736dbbc12f8425" providerId="LiveId" clId="{CCBBB73A-2838-4B45-B0DA-0BF8684F90A7}" dt="2020-12-26T15:12:55.592" v="1062" actId="14100"/>
          <pc:sldLayoutMkLst>
            <pc:docMk/>
            <pc:sldMasterMk cId="969977971" sldId="2147483660"/>
            <pc:sldLayoutMk cId="1856722712" sldId="2147483664"/>
          </pc:sldLayoutMkLst>
          <pc:spChg chg="mod">
            <ac:chgData name="w cq" userId="e0736dbbc12f8425" providerId="LiveId" clId="{CCBBB73A-2838-4B45-B0DA-0BF8684F90A7}" dt="2020-12-26T14:42:06.955" v="197" actId="207"/>
            <ac:spMkLst>
              <pc:docMk/>
              <pc:sldMasterMk cId="969977971" sldId="2147483660"/>
              <pc:sldLayoutMk cId="1856722712" sldId="2147483664"/>
              <ac:spMk id="2" creationId="{EDA8C3FB-6D4C-47C3-9A6D-5AEEEF5E12E4}"/>
            </ac:spMkLst>
          </pc:spChg>
          <pc:spChg chg="mod">
            <ac:chgData name="w cq" userId="e0736dbbc12f8425" providerId="LiveId" clId="{CCBBB73A-2838-4B45-B0DA-0BF8684F90A7}" dt="2020-12-26T14:36:12.177" v="1"/>
            <ac:spMkLst>
              <pc:docMk/>
              <pc:sldMasterMk cId="969977971" sldId="2147483660"/>
              <pc:sldLayoutMk cId="1856722712" sldId="2147483664"/>
              <ac:spMk id="3" creationId="{C6046765-1A67-4CAE-AE95-5D838BCB4791}"/>
            </ac:spMkLst>
          </pc:spChg>
          <pc:spChg chg="mod">
            <ac:chgData name="w cq" userId="e0736dbbc12f8425" providerId="LiveId" clId="{CCBBB73A-2838-4B45-B0DA-0BF8684F90A7}" dt="2020-12-26T14:36:12.177" v="1"/>
            <ac:spMkLst>
              <pc:docMk/>
              <pc:sldMasterMk cId="969977971" sldId="2147483660"/>
              <pc:sldLayoutMk cId="1856722712" sldId="2147483664"/>
              <ac:spMk id="9" creationId="{8D38B44F-0F38-4C22-8283-DDC8AF3CC962}"/>
            </ac:spMkLst>
          </pc:spChg>
          <pc:spChg chg="mod">
            <ac:chgData name="w cq" userId="e0736dbbc12f8425" providerId="LiveId" clId="{CCBBB73A-2838-4B45-B0DA-0BF8684F90A7}" dt="2020-12-26T14:36:12.177" v="1"/>
            <ac:spMkLst>
              <pc:docMk/>
              <pc:sldMasterMk cId="969977971" sldId="2147483660"/>
              <pc:sldLayoutMk cId="1856722712" sldId="2147483664"/>
              <ac:spMk id="10" creationId="{445777BD-B24B-42C6-B5D8-3B38DDBFA7ED}"/>
            </ac:spMkLst>
          </pc:spChg>
          <pc:spChg chg="mod">
            <ac:chgData name="w cq" userId="e0736dbbc12f8425" providerId="LiveId" clId="{CCBBB73A-2838-4B45-B0DA-0BF8684F90A7}" dt="2020-12-26T14:36:12.177" v="1"/>
            <ac:spMkLst>
              <pc:docMk/>
              <pc:sldMasterMk cId="969977971" sldId="2147483660"/>
              <pc:sldLayoutMk cId="1856722712" sldId="2147483664"/>
              <ac:spMk id="16" creationId="{8A66DCCD-84FB-41B5-9B75-019893BF47A7}"/>
            </ac:spMkLst>
          </pc:spChg>
          <pc:spChg chg="mod">
            <ac:chgData name="w cq" userId="e0736dbbc12f8425" providerId="LiveId" clId="{CCBBB73A-2838-4B45-B0DA-0BF8684F90A7}" dt="2020-12-26T14:36:12.177" v="1"/>
            <ac:spMkLst>
              <pc:docMk/>
              <pc:sldMasterMk cId="969977971" sldId="2147483660"/>
              <pc:sldLayoutMk cId="1856722712" sldId="2147483664"/>
              <ac:spMk id="17" creationId="{8C9DC7F4-4808-47CA-8331-F3B23933A8CF}"/>
            </ac:spMkLst>
          </pc:spChg>
          <pc:grpChg chg="mod">
            <ac:chgData name="w cq" userId="e0736dbbc12f8425" providerId="LiveId" clId="{CCBBB73A-2838-4B45-B0DA-0BF8684F90A7}" dt="2020-12-26T15:12:55.592" v="1062" actId="14100"/>
            <ac:grpSpMkLst>
              <pc:docMk/>
              <pc:sldMasterMk cId="969977971" sldId="2147483660"/>
              <pc:sldLayoutMk cId="1856722712" sldId="2147483664"/>
              <ac:grpSpMk id="14" creationId="{35B6BB24-1F65-4213-ACFF-F4DF8A08BF63}"/>
            </ac:grpSpMkLst>
          </pc:grpChg>
          <pc:grpChg chg="mod">
            <ac:chgData name="w cq" userId="e0736dbbc12f8425" providerId="LiveId" clId="{CCBBB73A-2838-4B45-B0DA-0BF8684F90A7}" dt="2020-12-26T15:12:55.592" v="1062" actId="14100"/>
            <ac:grpSpMkLst>
              <pc:docMk/>
              <pc:sldMasterMk cId="969977971" sldId="2147483660"/>
              <pc:sldLayoutMk cId="1856722712" sldId="2147483664"/>
              <ac:grpSpMk id="15" creationId="{B2FF7E27-804B-415D-A4B3-F47D18DA31C3}"/>
            </ac:grpSpMkLst>
          </pc:grpChg>
          <pc:picChg chg="del mod">
            <ac:chgData name="w cq" userId="e0736dbbc12f8425" providerId="LiveId" clId="{CCBBB73A-2838-4B45-B0DA-0BF8684F90A7}" dt="2020-12-26T14:40:07.655" v="144" actId="478"/>
            <ac:picMkLst>
              <pc:docMk/>
              <pc:sldMasterMk cId="969977971" sldId="2147483660"/>
              <pc:sldLayoutMk cId="1856722712" sldId="2147483664"/>
              <ac:picMk id="7" creationId="{7A4D1AEF-AEC4-49C5-9312-358C3FF9762C}"/>
            </ac:picMkLst>
          </pc:picChg>
          <pc:picChg chg="add mod">
            <ac:chgData name="w cq" userId="e0736dbbc12f8425" providerId="LiveId" clId="{CCBBB73A-2838-4B45-B0DA-0BF8684F90A7}" dt="2020-12-26T14:40:07.904" v="145"/>
            <ac:picMkLst>
              <pc:docMk/>
              <pc:sldMasterMk cId="969977971" sldId="2147483660"/>
              <pc:sldLayoutMk cId="1856722712" sldId="2147483664"/>
              <ac:picMk id="18" creationId="{358D1932-E57F-4CE3-9ABE-EEA4119F990F}"/>
            </ac:picMkLst>
          </pc:picChg>
        </pc:sldLayoutChg>
        <pc:sldLayoutChg chg="addSp delSp modSp mod setBg">
          <pc:chgData name="w cq" userId="e0736dbbc12f8425" providerId="LiveId" clId="{CCBBB73A-2838-4B45-B0DA-0BF8684F90A7}" dt="2020-12-26T15:41:52.044" v="1507" actId="948"/>
          <pc:sldLayoutMkLst>
            <pc:docMk/>
            <pc:sldMasterMk cId="969977971" sldId="2147483660"/>
            <pc:sldLayoutMk cId="3024366714" sldId="2147483665"/>
          </pc:sldLayoutMkLst>
          <pc:spChg chg="mod">
            <ac:chgData name="w cq" userId="e0736dbbc12f8425" providerId="LiveId" clId="{CCBBB73A-2838-4B45-B0DA-0BF8684F90A7}" dt="2020-12-26T15:25:15.027" v="1283" actId="122"/>
            <ac:spMkLst>
              <pc:docMk/>
              <pc:sldMasterMk cId="969977971" sldId="2147483660"/>
              <pc:sldLayoutMk cId="3024366714" sldId="2147483665"/>
              <ac:spMk id="2" creationId="{ECC624F0-F531-4577-9D04-A95426EAE0B7}"/>
            </ac:spMkLst>
          </pc:spChg>
          <pc:spChg chg="mod">
            <ac:chgData name="w cq" userId="e0736dbbc12f8425" providerId="LiveId" clId="{CCBBB73A-2838-4B45-B0DA-0BF8684F90A7}" dt="2020-12-26T15:41:52.044" v="1507" actId="948"/>
            <ac:spMkLst>
              <pc:docMk/>
              <pc:sldMasterMk cId="969977971" sldId="2147483660"/>
              <pc:sldLayoutMk cId="3024366714" sldId="2147483665"/>
              <ac:spMk id="3" creationId="{E4567D2E-7A72-49F0-AE41-AE9D2436E75D}"/>
            </ac:spMkLst>
          </pc:spChg>
          <pc:spChg chg="mod">
            <ac:chgData name="w cq" userId="e0736dbbc12f8425" providerId="LiveId" clId="{CCBBB73A-2838-4B45-B0DA-0BF8684F90A7}" dt="2020-12-26T15:41:52.044" v="1507" actId="948"/>
            <ac:spMkLst>
              <pc:docMk/>
              <pc:sldMasterMk cId="969977971" sldId="2147483660"/>
              <pc:sldLayoutMk cId="3024366714" sldId="2147483665"/>
              <ac:spMk id="4" creationId="{0BD4E06F-08A9-483D-9C08-3775E5B1D09A}"/>
            </ac:spMkLst>
          </pc:spChg>
          <pc:spChg chg="add mod ord">
            <ac:chgData name="w cq" userId="e0736dbbc12f8425" providerId="LiveId" clId="{CCBBB73A-2838-4B45-B0DA-0BF8684F90A7}" dt="2020-12-26T15:14:01.005" v="1067" actId="108"/>
            <ac:spMkLst>
              <pc:docMk/>
              <pc:sldMasterMk cId="969977971" sldId="2147483660"/>
              <pc:sldLayoutMk cId="3024366714" sldId="2147483665"/>
              <ac:spMk id="8" creationId="{93574C7C-10F5-4063-9A2E-0D2642217FE0}"/>
            </ac:spMkLst>
          </pc:spChg>
          <pc:spChg chg="add mod ord">
            <ac:chgData name="w cq" userId="e0736dbbc12f8425" providerId="LiveId" clId="{CCBBB73A-2838-4B45-B0DA-0BF8684F90A7}" dt="2020-12-26T15:12:40.634" v="1061" actId="167"/>
            <ac:spMkLst>
              <pc:docMk/>
              <pc:sldMasterMk cId="969977971" sldId="2147483660"/>
              <pc:sldLayoutMk cId="3024366714" sldId="2147483665"/>
              <ac:spMk id="9" creationId="{D7F11028-DCEE-45F7-A5B1-1788B2F7347C}"/>
            </ac:spMkLst>
          </pc:spChg>
          <pc:picChg chg="add mod ord">
            <ac:chgData name="w cq" userId="e0736dbbc12f8425" providerId="LiveId" clId="{CCBBB73A-2838-4B45-B0DA-0BF8684F90A7}" dt="2020-12-26T15:12:40.634" v="1061" actId="167"/>
            <ac:picMkLst>
              <pc:docMk/>
              <pc:sldMasterMk cId="969977971" sldId="2147483660"/>
              <pc:sldLayoutMk cId="3024366714" sldId="2147483665"/>
              <ac:picMk id="10" creationId="{C9C3CD7D-C456-43AD-A961-B4589689AE20}"/>
            </ac:picMkLst>
          </pc:picChg>
          <pc:cxnChg chg="add del mod">
            <ac:chgData name="w cq" userId="e0736dbbc12f8425" providerId="LiveId" clId="{CCBBB73A-2838-4B45-B0DA-0BF8684F90A7}" dt="2020-12-26T15:24:53.556" v="1280" actId="478"/>
            <ac:cxnSpMkLst>
              <pc:docMk/>
              <pc:sldMasterMk cId="969977971" sldId="2147483660"/>
              <pc:sldLayoutMk cId="3024366714" sldId="2147483665"/>
              <ac:cxnSpMk id="11" creationId="{36FB6E9A-4443-4FD4-AB5C-250578BA5BD0}"/>
            </ac:cxnSpMkLst>
          </pc:cxnChg>
          <pc:cxnChg chg="add del mod">
            <ac:chgData name="w cq" userId="e0736dbbc12f8425" providerId="LiveId" clId="{CCBBB73A-2838-4B45-B0DA-0BF8684F90A7}" dt="2020-12-26T15:26:40.006" v="1288" actId="478"/>
            <ac:cxnSpMkLst>
              <pc:docMk/>
              <pc:sldMasterMk cId="969977971" sldId="2147483660"/>
              <pc:sldLayoutMk cId="3024366714" sldId="2147483665"/>
              <ac:cxnSpMk id="12" creationId="{E91C3417-6B94-4957-BFE5-66F18E955847}"/>
            </ac:cxnSpMkLst>
          </pc:cxnChg>
          <pc:cxnChg chg="add mod">
            <ac:chgData name="w cq" userId="e0736dbbc12f8425" providerId="LiveId" clId="{CCBBB73A-2838-4B45-B0DA-0BF8684F90A7}" dt="2020-12-26T15:26:40.240" v="1289"/>
            <ac:cxnSpMkLst>
              <pc:docMk/>
              <pc:sldMasterMk cId="969977971" sldId="2147483660"/>
              <pc:sldLayoutMk cId="3024366714" sldId="2147483665"/>
              <ac:cxnSpMk id="13" creationId="{1EDDA2DB-3924-49E4-A729-D3C6FD620894}"/>
            </ac:cxnSpMkLst>
          </pc:cxnChg>
        </pc:sldLayoutChg>
        <pc:sldLayoutChg chg="modSp setBg">
          <pc:chgData name="w cq" userId="e0736dbbc12f8425" providerId="LiveId" clId="{CCBBB73A-2838-4B45-B0DA-0BF8684F90A7}" dt="2020-12-26T15:11:36.251" v="1059"/>
          <pc:sldLayoutMkLst>
            <pc:docMk/>
            <pc:sldMasterMk cId="969977971" sldId="2147483660"/>
            <pc:sldLayoutMk cId="2035004702" sldId="2147483666"/>
          </pc:sldLayoutMkLst>
          <pc:spChg chg="mod">
            <ac:chgData name="w cq" userId="e0736dbbc12f8425" providerId="LiveId" clId="{CCBBB73A-2838-4B45-B0DA-0BF8684F90A7}" dt="2020-12-26T14:36:12.177" v="1"/>
            <ac:spMkLst>
              <pc:docMk/>
              <pc:sldMasterMk cId="969977971" sldId="2147483660"/>
              <pc:sldLayoutMk cId="2035004702" sldId="2147483666"/>
              <ac:spMk id="2" creationId="{65B7C79D-011D-42B0-BA8D-5DC4362AAF34}"/>
            </ac:spMkLst>
          </pc:spChg>
          <pc:spChg chg="mod">
            <ac:chgData name="w cq" userId="e0736dbbc12f8425" providerId="LiveId" clId="{CCBBB73A-2838-4B45-B0DA-0BF8684F90A7}" dt="2020-12-26T14:36:12.177" v="1"/>
            <ac:spMkLst>
              <pc:docMk/>
              <pc:sldMasterMk cId="969977971" sldId="2147483660"/>
              <pc:sldLayoutMk cId="2035004702" sldId="2147483666"/>
              <ac:spMk id="3" creationId="{561C3A82-A189-4A15-BEB7-3FF3095B8E21}"/>
            </ac:spMkLst>
          </pc:spChg>
          <pc:spChg chg="mod">
            <ac:chgData name="w cq" userId="e0736dbbc12f8425" providerId="LiveId" clId="{CCBBB73A-2838-4B45-B0DA-0BF8684F90A7}" dt="2020-12-26T14:36:12.177" v="1"/>
            <ac:spMkLst>
              <pc:docMk/>
              <pc:sldMasterMk cId="969977971" sldId="2147483660"/>
              <pc:sldLayoutMk cId="2035004702" sldId="2147483666"/>
              <ac:spMk id="4" creationId="{582BC520-C4DB-4CBC-B1E8-2149F0BFFE21}"/>
            </ac:spMkLst>
          </pc:spChg>
          <pc:spChg chg="mod">
            <ac:chgData name="w cq" userId="e0736dbbc12f8425" providerId="LiveId" clId="{CCBBB73A-2838-4B45-B0DA-0BF8684F90A7}" dt="2020-12-26T14:36:12.177" v="1"/>
            <ac:spMkLst>
              <pc:docMk/>
              <pc:sldMasterMk cId="969977971" sldId="2147483660"/>
              <pc:sldLayoutMk cId="2035004702" sldId="2147483666"/>
              <ac:spMk id="5" creationId="{D63EC4CD-600E-4238-8B12-DBD0006B5E10}"/>
            </ac:spMkLst>
          </pc:spChg>
          <pc:spChg chg="mod">
            <ac:chgData name="w cq" userId="e0736dbbc12f8425" providerId="LiveId" clId="{CCBBB73A-2838-4B45-B0DA-0BF8684F90A7}" dt="2020-12-26T14:36:12.177" v="1"/>
            <ac:spMkLst>
              <pc:docMk/>
              <pc:sldMasterMk cId="969977971" sldId="2147483660"/>
              <pc:sldLayoutMk cId="2035004702" sldId="2147483666"/>
              <ac:spMk id="6" creationId="{69AF97B6-D6E5-4079-B83F-83630AD00B3E}"/>
            </ac:spMkLst>
          </pc:spChg>
        </pc:sldLayoutChg>
        <pc:sldLayoutChg chg="setBg">
          <pc:chgData name="w cq" userId="e0736dbbc12f8425" providerId="LiveId" clId="{CCBBB73A-2838-4B45-B0DA-0BF8684F90A7}" dt="2020-12-26T15:11:36.251" v="1059"/>
          <pc:sldLayoutMkLst>
            <pc:docMk/>
            <pc:sldMasterMk cId="969977971" sldId="2147483660"/>
            <pc:sldLayoutMk cId="3367761209" sldId="2147483667"/>
          </pc:sldLayoutMkLst>
        </pc:sldLayoutChg>
        <pc:sldLayoutChg chg="setBg">
          <pc:chgData name="w cq" userId="e0736dbbc12f8425" providerId="LiveId" clId="{CCBBB73A-2838-4B45-B0DA-0BF8684F90A7}" dt="2020-12-26T15:11:36.251" v="1059"/>
          <pc:sldLayoutMkLst>
            <pc:docMk/>
            <pc:sldMasterMk cId="969977971" sldId="2147483660"/>
            <pc:sldLayoutMk cId="796530374" sldId="2147483668"/>
          </pc:sldLayoutMkLst>
        </pc:sldLayoutChg>
        <pc:sldLayoutChg chg="modSp setBg">
          <pc:chgData name="w cq" userId="e0736dbbc12f8425" providerId="LiveId" clId="{CCBBB73A-2838-4B45-B0DA-0BF8684F90A7}" dt="2020-12-26T15:11:36.251" v="1059"/>
          <pc:sldLayoutMkLst>
            <pc:docMk/>
            <pc:sldMasterMk cId="969977971" sldId="2147483660"/>
            <pc:sldLayoutMk cId="3452275545" sldId="2147483669"/>
          </pc:sldLayoutMkLst>
          <pc:spChg chg="mod">
            <ac:chgData name="w cq" userId="e0736dbbc12f8425" providerId="LiveId" clId="{CCBBB73A-2838-4B45-B0DA-0BF8684F90A7}" dt="2020-12-26T14:36:12.177" v="1"/>
            <ac:spMkLst>
              <pc:docMk/>
              <pc:sldMasterMk cId="969977971" sldId="2147483660"/>
              <pc:sldLayoutMk cId="3452275545" sldId="2147483669"/>
              <ac:spMk id="2" creationId="{A86F0FC7-7B45-460C-946B-05EEE349B8BE}"/>
            </ac:spMkLst>
          </pc:spChg>
          <pc:spChg chg="mod">
            <ac:chgData name="w cq" userId="e0736dbbc12f8425" providerId="LiveId" clId="{CCBBB73A-2838-4B45-B0DA-0BF8684F90A7}" dt="2020-12-26T14:36:12.177" v="1"/>
            <ac:spMkLst>
              <pc:docMk/>
              <pc:sldMasterMk cId="969977971" sldId="2147483660"/>
              <pc:sldLayoutMk cId="3452275545" sldId="2147483669"/>
              <ac:spMk id="3" creationId="{51093B13-BC85-4983-83A7-BC180BB12665}"/>
            </ac:spMkLst>
          </pc:spChg>
          <pc:spChg chg="mod">
            <ac:chgData name="w cq" userId="e0736dbbc12f8425" providerId="LiveId" clId="{CCBBB73A-2838-4B45-B0DA-0BF8684F90A7}" dt="2020-12-26T14:36:12.177" v="1"/>
            <ac:spMkLst>
              <pc:docMk/>
              <pc:sldMasterMk cId="969977971" sldId="2147483660"/>
              <pc:sldLayoutMk cId="3452275545" sldId="2147483669"/>
              <ac:spMk id="4" creationId="{6082D62E-4AAF-41A3-900F-0FF78F889998}"/>
            </ac:spMkLst>
          </pc:spChg>
        </pc:sldLayoutChg>
        <pc:sldLayoutChg chg="modSp setBg">
          <pc:chgData name="w cq" userId="e0736dbbc12f8425" providerId="LiveId" clId="{CCBBB73A-2838-4B45-B0DA-0BF8684F90A7}" dt="2020-12-26T15:11:36.251" v="1059"/>
          <pc:sldLayoutMkLst>
            <pc:docMk/>
            <pc:sldMasterMk cId="969977971" sldId="2147483660"/>
            <pc:sldLayoutMk cId="3072622266" sldId="2147483670"/>
          </pc:sldLayoutMkLst>
          <pc:spChg chg="mod">
            <ac:chgData name="w cq" userId="e0736dbbc12f8425" providerId="LiveId" clId="{CCBBB73A-2838-4B45-B0DA-0BF8684F90A7}" dt="2020-12-26T14:36:12.177" v="1"/>
            <ac:spMkLst>
              <pc:docMk/>
              <pc:sldMasterMk cId="969977971" sldId="2147483660"/>
              <pc:sldLayoutMk cId="3072622266" sldId="2147483670"/>
              <ac:spMk id="2" creationId="{6061F327-EF22-4CFE-B10F-CDA79FB416A5}"/>
            </ac:spMkLst>
          </pc:spChg>
          <pc:spChg chg="mod">
            <ac:chgData name="w cq" userId="e0736dbbc12f8425" providerId="LiveId" clId="{CCBBB73A-2838-4B45-B0DA-0BF8684F90A7}" dt="2020-12-26T14:36:12.177" v="1"/>
            <ac:spMkLst>
              <pc:docMk/>
              <pc:sldMasterMk cId="969977971" sldId="2147483660"/>
              <pc:sldLayoutMk cId="3072622266" sldId="2147483670"/>
              <ac:spMk id="3" creationId="{4FC41EDE-8429-4050-8070-325E9C75748C}"/>
            </ac:spMkLst>
          </pc:spChg>
          <pc:spChg chg="mod">
            <ac:chgData name="w cq" userId="e0736dbbc12f8425" providerId="LiveId" clId="{CCBBB73A-2838-4B45-B0DA-0BF8684F90A7}" dt="2020-12-26T14:36:12.177" v="1"/>
            <ac:spMkLst>
              <pc:docMk/>
              <pc:sldMasterMk cId="969977971" sldId="2147483660"/>
              <pc:sldLayoutMk cId="3072622266" sldId="2147483670"/>
              <ac:spMk id="4" creationId="{D249D132-8B3A-4AA6-A33B-B1AEBDC9FE69}"/>
            </ac:spMkLst>
          </pc:spChg>
        </pc:sldLayoutChg>
        <pc:sldLayoutChg chg="setBg">
          <pc:chgData name="w cq" userId="e0736dbbc12f8425" providerId="LiveId" clId="{CCBBB73A-2838-4B45-B0DA-0BF8684F90A7}" dt="2020-12-26T15:11:36.251" v="1059"/>
          <pc:sldLayoutMkLst>
            <pc:docMk/>
            <pc:sldMasterMk cId="969977971" sldId="2147483660"/>
            <pc:sldLayoutMk cId="1142748039" sldId="2147483671"/>
          </pc:sldLayoutMkLst>
        </pc:sldLayoutChg>
        <pc:sldLayoutChg chg="modSp setBg">
          <pc:chgData name="w cq" userId="e0736dbbc12f8425" providerId="LiveId" clId="{CCBBB73A-2838-4B45-B0DA-0BF8684F90A7}" dt="2020-12-26T15:11:36.251" v="1059"/>
          <pc:sldLayoutMkLst>
            <pc:docMk/>
            <pc:sldMasterMk cId="969977971" sldId="2147483660"/>
            <pc:sldLayoutMk cId="1753309455" sldId="2147483672"/>
          </pc:sldLayoutMkLst>
          <pc:spChg chg="mod">
            <ac:chgData name="w cq" userId="e0736dbbc12f8425" providerId="LiveId" clId="{CCBBB73A-2838-4B45-B0DA-0BF8684F90A7}" dt="2020-12-26T14:36:12.177" v="1"/>
            <ac:spMkLst>
              <pc:docMk/>
              <pc:sldMasterMk cId="969977971" sldId="2147483660"/>
              <pc:sldLayoutMk cId="1753309455" sldId="2147483672"/>
              <ac:spMk id="2" creationId="{6384AB60-99D1-4434-B052-D07ADF445372}"/>
            </ac:spMkLst>
          </pc:spChg>
          <pc:spChg chg="mod">
            <ac:chgData name="w cq" userId="e0736dbbc12f8425" providerId="LiveId" clId="{CCBBB73A-2838-4B45-B0DA-0BF8684F90A7}" dt="2020-12-26T14:36:12.177" v="1"/>
            <ac:spMkLst>
              <pc:docMk/>
              <pc:sldMasterMk cId="969977971" sldId="2147483660"/>
              <pc:sldLayoutMk cId="1753309455" sldId="2147483672"/>
              <ac:spMk id="3" creationId="{CF339B2F-934C-404A-B4E5-0B9AF5C0EF86}"/>
            </ac:spMkLst>
          </pc:spChg>
        </pc:sldLayoutChg>
        <pc:sldLayoutChg chg="add del mod">
          <pc:chgData name="w cq" userId="e0736dbbc12f8425" providerId="LiveId" clId="{CCBBB73A-2838-4B45-B0DA-0BF8684F90A7}" dt="2020-12-26T15:44:21.968" v="1580" actId="2696"/>
          <pc:sldLayoutMkLst>
            <pc:docMk/>
            <pc:sldMasterMk cId="969977971" sldId="2147483660"/>
            <pc:sldLayoutMk cId="63805224" sldId="2147483673"/>
          </pc:sldLayoutMkLst>
        </pc:sldLayoutChg>
        <pc:sldLayoutChg chg="add mod">
          <pc:chgData name="w cq" userId="e0736dbbc12f8425" providerId="LiveId" clId="{CCBBB73A-2838-4B45-B0DA-0BF8684F90A7}" dt="2020-12-26T15:49:51.350" v="1656" actId="22"/>
          <pc:sldLayoutMkLst>
            <pc:docMk/>
            <pc:sldMasterMk cId="969977971" sldId="2147483660"/>
            <pc:sldLayoutMk cId="2095202965" sldId="2147483673"/>
          </pc:sldLayoutMkLst>
        </pc:sldLayoutChg>
        <pc:sldLayoutChg chg="add del mod">
          <pc:chgData name="w cq" userId="e0736dbbc12f8425" providerId="LiveId" clId="{CCBBB73A-2838-4B45-B0DA-0BF8684F90A7}" dt="2020-12-26T15:44:22.638" v="1581" actId="2696"/>
          <pc:sldLayoutMkLst>
            <pc:docMk/>
            <pc:sldMasterMk cId="969977971" sldId="2147483660"/>
            <pc:sldLayoutMk cId="2754561091" sldId="2147483674"/>
          </pc:sldLayoutMkLst>
        </pc:sldLayoutChg>
        <pc:sldLayoutChg chg="add mod">
          <pc:chgData name="w cq" userId="e0736dbbc12f8425" providerId="LiveId" clId="{CCBBB73A-2838-4B45-B0DA-0BF8684F90A7}" dt="2020-12-26T15:50:16.585" v="1659" actId="22"/>
          <pc:sldLayoutMkLst>
            <pc:docMk/>
            <pc:sldMasterMk cId="969977971" sldId="2147483660"/>
            <pc:sldLayoutMk cId="3092058643" sldId="2147483674"/>
          </pc:sldLayoutMkLst>
        </pc:sldLayoutChg>
        <pc:sldLayoutChg chg="add mod">
          <pc:chgData name="w cq" userId="e0736dbbc12f8425" providerId="LiveId" clId="{CCBBB73A-2838-4B45-B0DA-0BF8684F90A7}" dt="2020-12-27T13:50:11.162" v="1713" actId="22"/>
          <pc:sldLayoutMkLst>
            <pc:docMk/>
            <pc:sldMasterMk cId="969977971" sldId="2147483660"/>
            <pc:sldLayoutMk cId="3812175066" sldId="2147483675"/>
          </pc:sldLayoutMkLst>
        </pc:sldLayoutChg>
        <pc:sldLayoutChg chg="add mod">
          <pc:chgData name="w cq" userId="e0736dbbc12f8425" providerId="LiveId" clId="{CCBBB73A-2838-4B45-B0DA-0BF8684F90A7}" dt="2020-12-27T13:53:34.156" v="1726" actId="22"/>
          <pc:sldLayoutMkLst>
            <pc:docMk/>
            <pc:sldMasterMk cId="969977971" sldId="2147483660"/>
            <pc:sldLayoutMk cId="1199040784" sldId="2147483676"/>
          </pc:sldLayoutMkLst>
        </pc:sldLayoutChg>
        <pc:sldLayoutChg chg="add mod">
          <pc:chgData name="w cq" userId="e0736dbbc12f8425" providerId="LiveId" clId="{CCBBB73A-2838-4B45-B0DA-0BF8684F90A7}" dt="2020-12-27T14:45:45.149" v="1773" actId="22"/>
          <pc:sldLayoutMkLst>
            <pc:docMk/>
            <pc:sldMasterMk cId="969977971" sldId="2147483660"/>
            <pc:sldLayoutMk cId="1807450311" sldId="2147483677"/>
          </pc:sldLayoutMkLst>
        </pc:sldLayoutChg>
        <pc:sldLayoutChg chg="add mod">
          <pc:chgData name="w cq" userId="e0736dbbc12f8425" providerId="LiveId" clId="{CCBBB73A-2838-4B45-B0DA-0BF8684F90A7}" dt="2020-12-27T14:51:04.687" v="1807" actId="22"/>
          <pc:sldLayoutMkLst>
            <pc:docMk/>
            <pc:sldMasterMk cId="969977971" sldId="2147483660"/>
            <pc:sldLayoutMk cId="2958436677" sldId="2147483678"/>
          </pc:sldLayoutMkLst>
        </pc:sldLayoutChg>
      </pc:sldMasterChg>
    </pc:docChg>
  </pc:docChgLst>
  <pc:docChgLst>
    <pc:chgData name="w cq" userId="e0736dbbc12f8425" providerId="LiveId" clId="{138E6FF6-E987-4000-9603-395AEAC81E12}"/>
    <pc:docChg chg="undo redo custSel addSld delSld modSld modMainMaster">
      <pc:chgData name="w cq" userId="e0736dbbc12f8425" providerId="LiveId" clId="{138E6FF6-E987-4000-9603-395AEAC81E12}" dt="2021-02-04T15:49:00.517" v="4658" actId="1076"/>
      <pc:docMkLst>
        <pc:docMk/>
      </pc:docMkLst>
      <pc:sldChg chg="setBg">
        <pc:chgData name="w cq" userId="e0736dbbc12f8425" providerId="LiveId" clId="{138E6FF6-E987-4000-9603-395AEAC81E12}" dt="2021-02-04T14:30:45.630" v="1485"/>
        <pc:sldMkLst>
          <pc:docMk/>
          <pc:sldMk cId="1152001519" sldId="256"/>
        </pc:sldMkLst>
      </pc:sldChg>
      <pc:sldChg chg="addSp modSp mod">
        <pc:chgData name="w cq" userId="e0736dbbc12f8425" providerId="LiveId" clId="{138E6FF6-E987-4000-9603-395AEAC81E12}" dt="2021-02-04T13:36:57.898" v="253" actId="1037"/>
        <pc:sldMkLst>
          <pc:docMk/>
          <pc:sldMk cId="2646385608" sldId="260"/>
        </pc:sldMkLst>
        <pc:spChg chg="add mod">
          <ac:chgData name="w cq" userId="e0736dbbc12f8425" providerId="LiveId" clId="{138E6FF6-E987-4000-9603-395AEAC81E12}" dt="2021-02-04T13:36:57.898" v="253" actId="1037"/>
          <ac:spMkLst>
            <pc:docMk/>
            <pc:sldMk cId="2646385608" sldId="260"/>
            <ac:spMk id="2" creationId="{81BF70A5-A140-457F-AB59-039460A789DC}"/>
          </ac:spMkLst>
        </pc:spChg>
        <pc:spChg chg="mod">
          <ac:chgData name="w cq" userId="e0736dbbc12f8425" providerId="LiveId" clId="{138E6FF6-E987-4000-9603-395AEAC81E12}" dt="2021-02-04T13:32:58.938" v="7" actId="20577"/>
          <ac:spMkLst>
            <pc:docMk/>
            <pc:sldMk cId="2646385608" sldId="260"/>
            <ac:spMk id="5" creationId="{00000000-0000-0000-0000-000000000000}"/>
          </ac:spMkLst>
        </pc:spChg>
        <pc:picChg chg="mod">
          <ac:chgData name="w cq" userId="e0736dbbc12f8425" providerId="LiveId" clId="{138E6FF6-E987-4000-9603-395AEAC81E12}" dt="2021-02-04T13:36:52.230" v="227" actId="1035"/>
          <ac:picMkLst>
            <pc:docMk/>
            <pc:sldMk cId="2646385608" sldId="260"/>
            <ac:picMk id="1026" creationId="{00000000-0000-0000-0000-000000000000}"/>
          </ac:picMkLst>
        </pc:picChg>
      </pc:sldChg>
      <pc:sldChg chg="modSp mod">
        <pc:chgData name="w cq" userId="e0736dbbc12f8425" providerId="LiveId" clId="{138E6FF6-E987-4000-9603-395AEAC81E12}" dt="2021-02-04T15:24:26.845" v="4177" actId="207"/>
        <pc:sldMkLst>
          <pc:docMk/>
          <pc:sldMk cId="2731207833" sldId="261"/>
        </pc:sldMkLst>
        <pc:spChg chg="mod">
          <ac:chgData name="w cq" userId="e0736dbbc12f8425" providerId="LiveId" clId="{138E6FF6-E987-4000-9603-395AEAC81E12}" dt="2021-02-04T13:54:23.331" v="804"/>
          <ac:spMkLst>
            <pc:docMk/>
            <pc:sldMk cId="2731207833" sldId="261"/>
            <ac:spMk id="4" creationId="{00000000-0000-0000-0000-000000000000}"/>
          </ac:spMkLst>
        </pc:spChg>
        <pc:spChg chg="mod">
          <ac:chgData name="w cq" userId="e0736dbbc12f8425" providerId="LiveId" clId="{138E6FF6-E987-4000-9603-395AEAC81E12}" dt="2021-02-04T15:24:26.845" v="4177" actId="207"/>
          <ac:spMkLst>
            <pc:docMk/>
            <pc:sldMk cId="2731207833" sldId="261"/>
            <ac:spMk id="5" creationId="{00000000-0000-0000-0000-000000000000}"/>
          </ac:spMkLst>
        </pc:spChg>
        <pc:picChg chg="mod">
          <ac:chgData name="w cq" userId="e0736dbbc12f8425" providerId="LiveId" clId="{138E6FF6-E987-4000-9603-395AEAC81E12}" dt="2021-02-04T13:58:43.160" v="1065" actId="1038"/>
          <ac:picMkLst>
            <pc:docMk/>
            <pc:sldMk cId="2731207833" sldId="261"/>
            <ac:picMk id="6" creationId="{00000000-0000-0000-0000-000000000000}"/>
          </ac:picMkLst>
        </pc:picChg>
        <pc:picChg chg="mod">
          <ac:chgData name="w cq" userId="e0736dbbc12f8425" providerId="LiveId" clId="{138E6FF6-E987-4000-9603-395AEAC81E12}" dt="2021-02-04T13:58:43.160" v="1065" actId="1038"/>
          <ac:picMkLst>
            <pc:docMk/>
            <pc:sldMk cId="2731207833" sldId="261"/>
            <ac:picMk id="7" creationId="{00000000-0000-0000-0000-000000000000}"/>
          </ac:picMkLst>
        </pc:picChg>
      </pc:sldChg>
      <pc:sldChg chg="addSp delSp modSp mod setBg modClrScheme chgLayout">
        <pc:chgData name="w cq" userId="e0736dbbc12f8425" providerId="LiveId" clId="{138E6FF6-E987-4000-9603-395AEAC81E12}" dt="2021-02-04T14:58:49.624" v="2524" actId="571"/>
        <pc:sldMkLst>
          <pc:docMk/>
          <pc:sldMk cId="2731207833" sldId="262"/>
        </pc:sldMkLst>
        <pc:spChg chg="add del mod ord">
          <ac:chgData name="w cq" userId="e0736dbbc12f8425" providerId="LiveId" clId="{138E6FF6-E987-4000-9603-395AEAC81E12}" dt="2021-02-04T13:55:41.176" v="825" actId="478"/>
          <ac:spMkLst>
            <pc:docMk/>
            <pc:sldMk cId="2731207833" sldId="262"/>
            <ac:spMk id="2" creationId="{5D784AD4-577C-4385-9B82-07B4CBCEA9E5}"/>
          </ac:spMkLst>
        </pc:spChg>
        <pc:spChg chg="mod ord">
          <ac:chgData name="w cq" userId="e0736dbbc12f8425" providerId="LiveId" clId="{138E6FF6-E987-4000-9603-395AEAC81E12}" dt="2021-02-04T13:55:36.932" v="824"/>
          <ac:spMkLst>
            <pc:docMk/>
            <pc:sldMk cId="2731207833" sldId="262"/>
            <ac:spMk id="4" creationId="{00000000-0000-0000-0000-000000000000}"/>
          </ac:spMkLst>
        </pc:spChg>
        <pc:spChg chg="mod ord">
          <ac:chgData name="w cq" userId="e0736dbbc12f8425" providerId="LiveId" clId="{138E6FF6-E987-4000-9603-395AEAC81E12}" dt="2021-02-04T13:57:26.156" v="1020"/>
          <ac:spMkLst>
            <pc:docMk/>
            <pc:sldMk cId="2731207833" sldId="262"/>
            <ac:spMk id="5" creationId="{00000000-0000-0000-0000-000000000000}"/>
          </ac:spMkLst>
        </pc:spChg>
        <pc:spChg chg="del mod">
          <ac:chgData name="w cq" userId="e0736dbbc12f8425" providerId="LiveId" clId="{138E6FF6-E987-4000-9603-395AEAC81E12}" dt="2021-02-04T13:47:01.315" v="621" actId="21"/>
          <ac:spMkLst>
            <pc:docMk/>
            <pc:sldMk cId="2731207833" sldId="262"/>
            <ac:spMk id="6" creationId="{00000000-0000-0000-0000-000000000000}"/>
          </ac:spMkLst>
        </pc:spChg>
        <pc:graphicFrameChg chg="add mod modGraphic">
          <ac:chgData name="w cq" userId="e0736dbbc12f8425" providerId="LiveId" clId="{138E6FF6-E987-4000-9603-395AEAC81E12}" dt="2021-02-04T13:58:37.094" v="1049" actId="1036"/>
          <ac:graphicFrameMkLst>
            <pc:docMk/>
            <pc:sldMk cId="2731207833" sldId="262"/>
            <ac:graphicFrameMk id="9" creationId="{8BE0F917-EE0B-4181-A6F7-7986AE4F0F9B}"/>
          </ac:graphicFrameMkLst>
        </pc:graphicFrameChg>
        <pc:graphicFrameChg chg="add mod modGraphic">
          <ac:chgData name="w cq" userId="e0736dbbc12f8425" providerId="LiveId" clId="{138E6FF6-E987-4000-9603-395AEAC81E12}" dt="2021-02-04T13:58:37.094" v="1049" actId="1036"/>
          <ac:graphicFrameMkLst>
            <pc:docMk/>
            <pc:sldMk cId="2731207833" sldId="262"/>
            <ac:graphicFrameMk id="10" creationId="{5127AB2A-1C15-4B56-8901-9CFD9104E924}"/>
          </ac:graphicFrameMkLst>
        </pc:graphicFrameChg>
        <pc:graphicFrameChg chg="add mod">
          <ac:chgData name="w cq" userId="e0736dbbc12f8425" providerId="LiveId" clId="{138E6FF6-E987-4000-9603-395AEAC81E12}" dt="2021-02-04T14:58:49.624" v="2524" actId="571"/>
          <ac:graphicFrameMkLst>
            <pc:docMk/>
            <pc:sldMk cId="2731207833" sldId="262"/>
            <ac:graphicFrameMk id="11" creationId="{01AE2889-1BDA-4D5E-AE8E-2D157F51CF97}"/>
          </ac:graphicFrameMkLst>
        </pc:graphicFrameChg>
        <pc:picChg chg="add mod">
          <ac:chgData name="w cq" userId="e0736dbbc12f8425" providerId="LiveId" clId="{138E6FF6-E987-4000-9603-395AEAC81E12}" dt="2021-02-04T13:58:37.094" v="1049" actId="1036"/>
          <ac:picMkLst>
            <pc:docMk/>
            <pc:sldMk cId="2731207833" sldId="262"/>
            <ac:picMk id="7" creationId="{3B5EEF01-37FB-4867-8D95-11F4DD0CA0D7}"/>
          </ac:picMkLst>
        </pc:picChg>
        <pc:picChg chg="add mod">
          <ac:chgData name="w cq" userId="e0736dbbc12f8425" providerId="LiveId" clId="{138E6FF6-E987-4000-9603-395AEAC81E12}" dt="2021-02-04T13:58:37.094" v="1049" actId="1036"/>
          <ac:picMkLst>
            <pc:docMk/>
            <pc:sldMk cId="2731207833" sldId="262"/>
            <ac:picMk id="8" creationId="{DD1CCB88-ACBB-4FA1-BAB4-771890A1BA5E}"/>
          </ac:picMkLst>
        </pc:picChg>
      </pc:sldChg>
      <pc:sldChg chg="addSp delSp modSp del mod">
        <pc:chgData name="w cq" userId="e0736dbbc12f8425" providerId="LiveId" clId="{138E6FF6-E987-4000-9603-395AEAC81E12}" dt="2021-02-04T13:56:27.735" v="870" actId="47"/>
        <pc:sldMkLst>
          <pc:docMk/>
          <pc:sldMk cId="2731207833" sldId="263"/>
        </pc:sldMkLst>
        <pc:spChg chg="add mod">
          <ac:chgData name="w cq" userId="e0736dbbc12f8425" providerId="LiveId" clId="{138E6FF6-E987-4000-9603-395AEAC81E12}" dt="2021-02-04T13:50:48.966" v="699" actId="1076"/>
          <ac:spMkLst>
            <pc:docMk/>
            <pc:sldMk cId="2731207833" sldId="263"/>
            <ac:spMk id="7" creationId="{B8B7C447-4B75-491B-B71F-D7B92484B8D1}"/>
          </ac:spMkLst>
        </pc:spChg>
        <pc:graphicFrameChg chg="del">
          <ac:chgData name="w cq" userId="e0736dbbc12f8425" providerId="LiveId" clId="{138E6FF6-E987-4000-9603-395AEAC81E12}" dt="2021-02-04T13:47:13.369" v="624" actId="21"/>
          <ac:graphicFrameMkLst>
            <pc:docMk/>
            <pc:sldMk cId="2731207833" sldId="263"/>
            <ac:graphicFrameMk id="2" creationId="{00000000-0000-0000-0000-000000000000}"/>
          </ac:graphicFrameMkLst>
        </pc:graphicFrameChg>
        <pc:graphicFrameChg chg="del">
          <ac:chgData name="w cq" userId="e0736dbbc12f8425" providerId="LiveId" clId="{138E6FF6-E987-4000-9603-395AEAC81E12}" dt="2021-02-04T13:47:13.369" v="624" actId="21"/>
          <ac:graphicFrameMkLst>
            <pc:docMk/>
            <pc:sldMk cId="2731207833" sldId="263"/>
            <ac:graphicFrameMk id="6" creationId="{00000000-0000-0000-0000-000000000000}"/>
          </ac:graphicFrameMkLst>
        </pc:graphicFrameChg>
      </pc:sldChg>
      <pc:sldChg chg="addSp modSp mod">
        <pc:chgData name="w cq" userId="e0736dbbc12f8425" providerId="LiveId" clId="{138E6FF6-E987-4000-9603-395AEAC81E12}" dt="2021-02-04T13:59:03.335" v="1073"/>
        <pc:sldMkLst>
          <pc:docMk/>
          <pc:sldMk cId="2731207833" sldId="264"/>
        </pc:sldMkLst>
        <pc:spChg chg="mod">
          <ac:chgData name="w cq" userId="e0736dbbc12f8425" providerId="LiveId" clId="{138E6FF6-E987-4000-9603-395AEAC81E12}" dt="2021-02-04T13:59:03.335" v="1073"/>
          <ac:spMkLst>
            <pc:docMk/>
            <pc:sldMk cId="2731207833" sldId="264"/>
            <ac:spMk id="4" creationId="{00000000-0000-0000-0000-000000000000}"/>
          </ac:spMkLst>
        </pc:spChg>
        <pc:spChg chg="mod">
          <ac:chgData name="w cq" userId="e0736dbbc12f8425" providerId="LiveId" clId="{138E6FF6-E987-4000-9603-395AEAC81E12}" dt="2021-02-04T13:56:37.567" v="898" actId="20577"/>
          <ac:spMkLst>
            <pc:docMk/>
            <pc:sldMk cId="2731207833" sldId="264"/>
            <ac:spMk id="5" creationId="{00000000-0000-0000-0000-000000000000}"/>
          </ac:spMkLst>
        </pc:spChg>
        <pc:spChg chg="add mod">
          <ac:chgData name="w cq" userId="e0736dbbc12f8425" providerId="LiveId" clId="{138E6FF6-E987-4000-9603-395AEAC81E12}" dt="2021-02-04T13:57:48.586" v="1036" actId="20577"/>
          <ac:spMkLst>
            <pc:docMk/>
            <pc:sldMk cId="2731207833" sldId="264"/>
            <ac:spMk id="6" creationId="{D3985623-2B15-45F0-A72D-99FB05A34928}"/>
          </ac:spMkLst>
        </pc:spChg>
      </pc:sldChg>
      <pc:sldChg chg="addSp delSp modSp mod">
        <pc:chgData name="w cq" userId="e0736dbbc12f8425" providerId="LiveId" clId="{138E6FF6-E987-4000-9603-395AEAC81E12}" dt="2021-02-04T14:49:11.780" v="1823" actId="1038"/>
        <pc:sldMkLst>
          <pc:docMk/>
          <pc:sldMk cId="2731207833" sldId="265"/>
        </pc:sldMkLst>
        <pc:spChg chg="mod">
          <ac:chgData name="w cq" userId="e0736dbbc12f8425" providerId="LiveId" clId="{138E6FF6-E987-4000-9603-395AEAC81E12}" dt="2021-02-04T13:59:06.786" v="1074"/>
          <ac:spMkLst>
            <pc:docMk/>
            <pc:sldMk cId="2731207833" sldId="265"/>
            <ac:spMk id="4" creationId="{00000000-0000-0000-0000-000000000000}"/>
          </ac:spMkLst>
        </pc:spChg>
        <pc:spChg chg="mod">
          <ac:chgData name="w cq" userId="e0736dbbc12f8425" providerId="LiveId" clId="{138E6FF6-E987-4000-9603-395AEAC81E12}" dt="2021-02-04T14:19:48.833" v="1326" actId="207"/>
          <ac:spMkLst>
            <pc:docMk/>
            <pc:sldMk cId="2731207833" sldId="265"/>
            <ac:spMk id="5" creationId="{00000000-0000-0000-0000-000000000000}"/>
          </ac:spMkLst>
        </pc:spChg>
        <pc:spChg chg="del">
          <ac:chgData name="w cq" userId="e0736dbbc12f8425" providerId="LiveId" clId="{138E6FF6-E987-4000-9603-395AEAC81E12}" dt="2021-02-04T14:15:39.942" v="1297" actId="478"/>
          <ac:spMkLst>
            <pc:docMk/>
            <pc:sldMk cId="2731207833" sldId="265"/>
            <ac:spMk id="6" creationId="{00000000-0000-0000-0000-000000000000}"/>
          </ac:spMkLst>
        </pc:spChg>
        <pc:spChg chg="add del mod">
          <ac:chgData name="w cq" userId="e0736dbbc12f8425" providerId="LiveId" clId="{138E6FF6-E987-4000-9603-395AEAC81E12}" dt="2021-02-04T14:32:41.968" v="1511" actId="478"/>
          <ac:spMkLst>
            <pc:docMk/>
            <pc:sldMk cId="2731207833" sldId="265"/>
            <ac:spMk id="9" creationId="{226B0C14-17F0-4462-927C-EF8200DA518C}"/>
          </ac:spMkLst>
        </pc:spChg>
        <pc:spChg chg="add mod">
          <ac:chgData name="w cq" userId="e0736dbbc12f8425" providerId="LiveId" clId="{138E6FF6-E987-4000-9603-395AEAC81E12}" dt="2021-02-04T14:40:54.243" v="1625" actId="1038"/>
          <ac:spMkLst>
            <pc:docMk/>
            <pc:sldMk cId="2731207833" sldId="265"/>
            <ac:spMk id="14" creationId="{A3184BA3-A8B5-47EC-BD39-9BA3609728C9}"/>
          </ac:spMkLst>
        </pc:spChg>
        <pc:spChg chg="add mod">
          <ac:chgData name="w cq" userId="e0736dbbc12f8425" providerId="LiveId" clId="{138E6FF6-E987-4000-9603-395AEAC81E12}" dt="2021-02-04T14:40:54.243" v="1625" actId="1038"/>
          <ac:spMkLst>
            <pc:docMk/>
            <pc:sldMk cId="2731207833" sldId="265"/>
            <ac:spMk id="19" creationId="{B5C99579-F763-441A-8E0C-C28769C627A4}"/>
          </ac:spMkLst>
        </pc:spChg>
        <pc:graphicFrameChg chg="add del mod modGraphic">
          <ac:chgData name="w cq" userId="e0736dbbc12f8425" providerId="LiveId" clId="{138E6FF6-E987-4000-9603-395AEAC81E12}" dt="2021-02-04T14:33:02.587" v="1534" actId="478"/>
          <ac:graphicFrameMkLst>
            <pc:docMk/>
            <pc:sldMk cId="2731207833" sldId="265"/>
            <ac:graphicFrameMk id="2" creationId="{B0A27188-5510-423B-8A9C-947FBC2FD59C}"/>
          </ac:graphicFrameMkLst>
        </pc:graphicFrameChg>
        <pc:graphicFrameChg chg="add del mod modGraphic">
          <ac:chgData name="w cq" userId="e0736dbbc12f8425" providerId="LiveId" clId="{138E6FF6-E987-4000-9603-395AEAC81E12}" dt="2021-02-04T14:33:02.587" v="1534" actId="478"/>
          <ac:graphicFrameMkLst>
            <pc:docMk/>
            <pc:sldMk cId="2731207833" sldId="265"/>
            <ac:graphicFrameMk id="10" creationId="{C75C9456-47E2-4541-94C1-009E947B6458}"/>
          </ac:graphicFrameMkLst>
        </pc:graphicFrameChg>
        <pc:graphicFrameChg chg="add del mod modGraphic">
          <ac:chgData name="w cq" userId="e0736dbbc12f8425" providerId="LiveId" clId="{138E6FF6-E987-4000-9603-395AEAC81E12}" dt="2021-02-04T14:33:02.587" v="1534" actId="478"/>
          <ac:graphicFrameMkLst>
            <pc:docMk/>
            <pc:sldMk cId="2731207833" sldId="265"/>
            <ac:graphicFrameMk id="11" creationId="{38547550-841D-47A0-9A7D-BCFA2A5E0E7A}"/>
          </ac:graphicFrameMkLst>
        </pc:graphicFrameChg>
        <pc:graphicFrameChg chg="add del mod modGraphic">
          <ac:chgData name="w cq" userId="e0736dbbc12f8425" providerId="LiveId" clId="{138E6FF6-E987-4000-9603-395AEAC81E12}" dt="2021-02-04T14:33:02.587" v="1534" actId="478"/>
          <ac:graphicFrameMkLst>
            <pc:docMk/>
            <pc:sldMk cId="2731207833" sldId="265"/>
            <ac:graphicFrameMk id="12" creationId="{E5F02355-C117-48CA-A73D-B09AF0E940D0}"/>
          </ac:graphicFrameMkLst>
        </pc:graphicFrameChg>
        <pc:graphicFrameChg chg="add mod modGraphic">
          <ac:chgData name="w cq" userId="e0736dbbc12f8425" providerId="LiveId" clId="{138E6FF6-E987-4000-9603-395AEAC81E12}" dt="2021-02-04T14:40:54.243" v="1625" actId="1038"/>
          <ac:graphicFrameMkLst>
            <pc:docMk/>
            <pc:sldMk cId="2731207833" sldId="265"/>
            <ac:graphicFrameMk id="13" creationId="{D2D9E25D-8825-4878-AA27-75A7CA6AF5DE}"/>
          </ac:graphicFrameMkLst>
        </pc:graphicFrameChg>
        <pc:graphicFrameChg chg="add mod modGraphic">
          <ac:chgData name="w cq" userId="e0736dbbc12f8425" providerId="LiveId" clId="{138E6FF6-E987-4000-9603-395AEAC81E12}" dt="2021-02-04T14:40:54.243" v="1625" actId="1038"/>
          <ac:graphicFrameMkLst>
            <pc:docMk/>
            <pc:sldMk cId="2731207833" sldId="265"/>
            <ac:graphicFrameMk id="15" creationId="{2E3B818C-49DE-4D32-BC49-F03B2B86586C}"/>
          </ac:graphicFrameMkLst>
        </pc:graphicFrameChg>
        <pc:graphicFrameChg chg="add mod modGraphic">
          <ac:chgData name="w cq" userId="e0736dbbc12f8425" providerId="LiveId" clId="{138E6FF6-E987-4000-9603-395AEAC81E12}" dt="2021-02-04T14:40:54.243" v="1625" actId="1038"/>
          <ac:graphicFrameMkLst>
            <pc:docMk/>
            <pc:sldMk cId="2731207833" sldId="265"/>
            <ac:graphicFrameMk id="16" creationId="{6FF7FBEF-C72A-4CB3-A473-504A3AE94145}"/>
          </ac:graphicFrameMkLst>
        </pc:graphicFrameChg>
        <pc:graphicFrameChg chg="add mod modGraphic">
          <ac:chgData name="w cq" userId="e0736dbbc12f8425" providerId="LiveId" clId="{138E6FF6-E987-4000-9603-395AEAC81E12}" dt="2021-02-04T14:40:54.243" v="1625" actId="1038"/>
          <ac:graphicFrameMkLst>
            <pc:docMk/>
            <pc:sldMk cId="2731207833" sldId="265"/>
            <ac:graphicFrameMk id="17" creationId="{BACE830F-15DE-4A4B-BF9F-1CC50FC06E84}"/>
          </ac:graphicFrameMkLst>
        </pc:graphicFrameChg>
        <pc:graphicFrameChg chg="add mod">
          <ac:chgData name="w cq" userId="e0736dbbc12f8425" providerId="LiveId" clId="{138E6FF6-E987-4000-9603-395AEAC81E12}" dt="2021-02-04T14:40:54.243" v="1625" actId="1038"/>
          <ac:graphicFrameMkLst>
            <pc:docMk/>
            <pc:sldMk cId="2731207833" sldId="265"/>
            <ac:graphicFrameMk id="18" creationId="{9C4A9A0C-4E4A-462A-A08A-8C5AEF52D8F4}"/>
          </ac:graphicFrameMkLst>
        </pc:graphicFrameChg>
        <pc:graphicFrameChg chg="add mod">
          <ac:chgData name="w cq" userId="e0736dbbc12f8425" providerId="LiveId" clId="{138E6FF6-E987-4000-9603-395AEAC81E12}" dt="2021-02-04T14:40:54.243" v="1625" actId="1038"/>
          <ac:graphicFrameMkLst>
            <pc:docMk/>
            <pc:sldMk cId="2731207833" sldId="265"/>
            <ac:graphicFrameMk id="20" creationId="{ED3FD846-934B-4817-B223-302AD27663C4}"/>
          </ac:graphicFrameMkLst>
        </pc:graphicFrameChg>
        <pc:graphicFrameChg chg="add mod">
          <ac:chgData name="w cq" userId="e0736dbbc12f8425" providerId="LiveId" clId="{138E6FF6-E987-4000-9603-395AEAC81E12}" dt="2021-02-04T14:40:54.243" v="1625" actId="1038"/>
          <ac:graphicFrameMkLst>
            <pc:docMk/>
            <pc:sldMk cId="2731207833" sldId="265"/>
            <ac:graphicFrameMk id="21" creationId="{0FB64C1E-80D4-4ADB-A807-641AC3BCDBAE}"/>
          </ac:graphicFrameMkLst>
        </pc:graphicFrameChg>
        <pc:graphicFrameChg chg="add mod">
          <ac:chgData name="w cq" userId="e0736dbbc12f8425" providerId="LiveId" clId="{138E6FF6-E987-4000-9603-395AEAC81E12}" dt="2021-02-04T14:40:54.243" v="1625" actId="1038"/>
          <ac:graphicFrameMkLst>
            <pc:docMk/>
            <pc:sldMk cId="2731207833" sldId="265"/>
            <ac:graphicFrameMk id="22" creationId="{0BA9A146-0D48-48FA-9F9B-5E78A5C4FC16}"/>
          </ac:graphicFrameMkLst>
        </pc:graphicFrameChg>
        <pc:picChg chg="add mod">
          <ac:chgData name="w cq" userId="e0736dbbc12f8425" providerId="LiveId" clId="{138E6FF6-E987-4000-9603-395AEAC81E12}" dt="2021-02-04T14:49:11.780" v="1823" actId="1038"/>
          <ac:picMkLst>
            <pc:docMk/>
            <pc:sldMk cId="2731207833" sldId="265"/>
            <ac:picMk id="7" creationId="{E9BD7391-949F-41C9-93DA-AFF09923513E}"/>
          </ac:picMkLst>
        </pc:picChg>
        <pc:picChg chg="add mod">
          <ac:chgData name="w cq" userId="e0736dbbc12f8425" providerId="LiveId" clId="{138E6FF6-E987-4000-9603-395AEAC81E12}" dt="2021-02-04T14:49:07.860" v="1816" actId="1038"/>
          <ac:picMkLst>
            <pc:docMk/>
            <pc:sldMk cId="2731207833" sldId="265"/>
            <ac:picMk id="8" creationId="{D75BDA88-5163-4ED4-B72F-93D112670500}"/>
          </ac:picMkLst>
        </pc:picChg>
      </pc:sldChg>
      <pc:sldChg chg="del">
        <pc:chgData name="w cq" userId="e0736dbbc12f8425" providerId="LiveId" clId="{138E6FF6-E987-4000-9603-395AEAC81E12}" dt="2021-02-04T14:50:00.336" v="1859" actId="47"/>
        <pc:sldMkLst>
          <pc:docMk/>
          <pc:sldMk cId="3275185693" sldId="266"/>
        </pc:sldMkLst>
      </pc:sldChg>
      <pc:sldChg chg="addSp modSp mod">
        <pc:chgData name="w cq" userId="e0736dbbc12f8425" providerId="LiveId" clId="{138E6FF6-E987-4000-9603-395AEAC81E12}" dt="2021-02-04T15:00:16.596" v="2620" actId="20577"/>
        <pc:sldMkLst>
          <pc:docMk/>
          <pc:sldMk cId="333682117" sldId="267"/>
        </pc:sldMkLst>
        <pc:spChg chg="mod">
          <ac:chgData name="w cq" userId="e0736dbbc12f8425" providerId="LiveId" clId="{138E6FF6-E987-4000-9603-395AEAC81E12}" dt="2021-02-04T14:59:48.805" v="2591"/>
          <ac:spMkLst>
            <pc:docMk/>
            <pc:sldMk cId="333682117" sldId="267"/>
            <ac:spMk id="2" creationId="{00000000-0000-0000-0000-000000000000}"/>
          </ac:spMkLst>
        </pc:spChg>
        <pc:spChg chg="mod">
          <ac:chgData name="w cq" userId="e0736dbbc12f8425" providerId="LiveId" clId="{138E6FF6-E987-4000-9603-395AEAC81E12}" dt="2021-02-04T15:00:16.596" v="2620" actId="20577"/>
          <ac:spMkLst>
            <pc:docMk/>
            <pc:sldMk cId="333682117" sldId="267"/>
            <ac:spMk id="3" creationId="{00000000-0000-0000-0000-000000000000}"/>
          </ac:spMkLst>
        </pc:spChg>
        <pc:spChg chg="add mod">
          <ac:chgData name="w cq" userId="e0736dbbc12f8425" providerId="LiveId" clId="{138E6FF6-E987-4000-9603-395AEAC81E12}" dt="2021-02-04T15:00:06.891" v="2608" actId="1037"/>
          <ac:spMkLst>
            <pc:docMk/>
            <pc:sldMk cId="333682117" sldId="267"/>
            <ac:spMk id="7" creationId="{82093C93-6964-4DD3-AB1B-632BA434C10F}"/>
          </ac:spMkLst>
        </pc:spChg>
        <pc:graphicFrameChg chg="add mod">
          <ac:chgData name="w cq" userId="e0736dbbc12f8425" providerId="LiveId" clId="{138E6FF6-E987-4000-9603-395AEAC81E12}" dt="2021-02-04T14:58:54.936" v="2526" actId="1076"/>
          <ac:graphicFrameMkLst>
            <pc:docMk/>
            <pc:sldMk cId="333682117" sldId="267"/>
            <ac:graphicFrameMk id="5" creationId="{4D8D1E1B-E17E-49DB-81B6-7329A60FB952}"/>
          </ac:graphicFrameMkLst>
        </pc:graphicFrameChg>
        <pc:graphicFrameChg chg="add mod">
          <ac:chgData name="w cq" userId="e0736dbbc12f8425" providerId="LiveId" clId="{138E6FF6-E987-4000-9603-395AEAC81E12}" dt="2021-02-04T14:59:54.359" v="2596" actId="1036"/>
          <ac:graphicFrameMkLst>
            <pc:docMk/>
            <pc:sldMk cId="333682117" sldId="267"/>
            <ac:graphicFrameMk id="6" creationId="{263AA217-AD16-4687-84D9-379216447F8C}"/>
          </ac:graphicFrameMkLst>
        </pc:graphicFrameChg>
        <pc:graphicFrameChg chg="add mod">
          <ac:chgData name="w cq" userId="e0736dbbc12f8425" providerId="LiveId" clId="{138E6FF6-E987-4000-9603-395AEAC81E12}" dt="2021-02-04T14:59:31.402" v="2563" actId="1035"/>
          <ac:graphicFrameMkLst>
            <pc:docMk/>
            <pc:sldMk cId="333682117" sldId="267"/>
            <ac:graphicFrameMk id="8" creationId="{897789C9-7737-4661-965F-5E618B3B38B6}"/>
          </ac:graphicFrameMkLst>
        </pc:graphicFrameChg>
        <pc:graphicFrameChg chg="add mod">
          <ac:chgData name="w cq" userId="e0736dbbc12f8425" providerId="LiveId" clId="{138E6FF6-E987-4000-9603-395AEAC81E12}" dt="2021-02-04T15:00:02.273" v="2603" actId="465"/>
          <ac:graphicFrameMkLst>
            <pc:docMk/>
            <pc:sldMk cId="333682117" sldId="267"/>
            <ac:graphicFrameMk id="9" creationId="{D3D8F74C-16E7-4E69-9614-B88364BBCED1}"/>
          </ac:graphicFrameMkLst>
        </pc:graphicFrameChg>
        <pc:graphicFrameChg chg="add mod">
          <ac:chgData name="w cq" userId="e0736dbbc12f8425" providerId="LiveId" clId="{138E6FF6-E987-4000-9603-395AEAC81E12}" dt="2021-02-04T14:59:57.425" v="2602" actId="1035"/>
          <ac:graphicFrameMkLst>
            <pc:docMk/>
            <pc:sldMk cId="333682117" sldId="267"/>
            <ac:graphicFrameMk id="10" creationId="{A4BD07C6-95BF-40C8-9AD5-FD78434D6D1E}"/>
          </ac:graphicFrameMkLst>
        </pc:graphicFrameChg>
        <pc:picChg chg="add mod">
          <ac:chgData name="w cq" userId="e0736dbbc12f8425" providerId="LiveId" clId="{138E6FF6-E987-4000-9603-395AEAC81E12}" dt="2021-02-04T14:58:46.142" v="2523" actId="1076"/>
          <ac:picMkLst>
            <pc:docMk/>
            <pc:sldMk cId="333682117" sldId="267"/>
            <ac:picMk id="4" creationId="{20EA67BD-BA9A-4D9D-BE0B-F15688789C9D}"/>
          </ac:picMkLst>
        </pc:picChg>
      </pc:sldChg>
      <pc:sldChg chg="modSp mod">
        <pc:chgData name="w cq" userId="e0736dbbc12f8425" providerId="LiveId" clId="{138E6FF6-E987-4000-9603-395AEAC81E12}" dt="2021-02-04T15:01:04.888" v="2660"/>
        <pc:sldMkLst>
          <pc:docMk/>
          <pc:sldMk cId="936125925" sldId="268"/>
        </pc:sldMkLst>
        <pc:spChg chg="mod">
          <ac:chgData name="w cq" userId="e0736dbbc12f8425" providerId="LiveId" clId="{138E6FF6-E987-4000-9603-395AEAC81E12}" dt="2021-02-04T15:01:04.888" v="2660"/>
          <ac:spMkLst>
            <pc:docMk/>
            <pc:sldMk cId="936125925" sldId="268"/>
            <ac:spMk id="5" creationId="{00000000-0000-0000-0000-000000000000}"/>
          </ac:spMkLst>
        </pc:spChg>
      </pc:sldChg>
      <pc:sldChg chg="delSp modSp mod">
        <pc:chgData name="w cq" userId="e0736dbbc12f8425" providerId="LiveId" clId="{138E6FF6-E987-4000-9603-395AEAC81E12}" dt="2021-02-04T15:12:42.228" v="3574" actId="207"/>
        <pc:sldMkLst>
          <pc:docMk/>
          <pc:sldMk cId="523718941" sldId="270"/>
        </pc:sldMkLst>
        <pc:spChg chg="mod">
          <ac:chgData name="w cq" userId="e0736dbbc12f8425" providerId="LiveId" clId="{138E6FF6-E987-4000-9603-395AEAC81E12}" dt="2021-02-04T15:12:42.228" v="3574" actId="207"/>
          <ac:spMkLst>
            <pc:docMk/>
            <pc:sldMk cId="523718941" sldId="270"/>
            <ac:spMk id="3" creationId="{00000000-0000-0000-0000-000000000000}"/>
          </ac:spMkLst>
        </pc:spChg>
        <pc:spChg chg="del">
          <ac:chgData name="w cq" userId="e0736dbbc12f8425" providerId="LiveId" clId="{138E6FF6-E987-4000-9603-395AEAC81E12}" dt="2021-02-04T15:04:22.246" v="2842" actId="478"/>
          <ac:spMkLst>
            <pc:docMk/>
            <pc:sldMk cId="523718941" sldId="270"/>
            <ac:spMk id="5" creationId="{00000000-0000-0000-0000-000000000000}"/>
          </ac:spMkLst>
        </pc:spChg>
        <pc:picChg chg="mod">
          <ac:chgData name="w cq" userId="e0736dbbc12f8425" providerId="LiveId" clId="{138E6FF6-E987-4000-9603-395AEAC81E12}" dt="2021-02-04T15:04:40.537" v="2848" actId="1076"/>
          <ac:picMkLst>
            <pc:docMk/>
            <pc:sldMk cId="523718941" sldId="270"/>
            <ac:picMk id="4" creationId="{00000000-0000-0000-0000-000000000000}"/>
          </ac:picMkLst>
        </pc:picChg>
      </pc:sldChg>
      <pc:sldChg chg="delSp modSp mod">
        <pc:chgData name="w cq" userId="e0736dbbc12f8425" providerId="LiveId" clId="{138E6FF6-E987-4000-9603-395AEAC81E12}" dt="2021-02-04T15:12:52.710" v="3576" actId="1076"/>
        <pc:sldMkLst>
          <pc:docMk/>
          <pc:sldMk cId="2684446885" sldId="271"/>
        </pc:sldMkLst>
        <pc:spChg chg="mod">
          <ac:chgData name="w cq" userId="e0736dbbc12f8425" providerId="LiveId" clId="{138E6FF6-E987-4000-9603-395AEAC81E12}" dt="2021-02-04T15:12:47.647" v="3575" actId="207"/>
          <ac:spMkLst>
            <pc:docMk/>
            <pc:sldMk cId="2684446885" sldId="271"/>
            <ac:spMk id="3" creationId="{00000000-0000-0000-0000-000000000000}"/>
          </ac:spMkLst>
        </pc:spChg>
        <pc:spChg chg="del">
          <ac:chgData name="w cq" userId="e0736dbbc12f8425" providerId="LiveId" clId="{138E6FF6-E987-4000-9603-395AEAC81E12}" dt="2021-02-04T15:05:10.841" v="2851" actId="478"/>
          <ac:spMkLst>
            <pc:docMk/>
            <pc:sldMk cId="2684446885" sldId="271"/>
            <ac:spMk id="5" creationId="{00000000-0000-0000-0000-000000000000}"/>
          </ac:spMkLst>
        </pc:spChg>
        <pc:picChg chg="mod">
          <ac:chgData name="w cq" userId="e0736dbbc12f8425" providerId="LiveId" clId="{138E6FF6-E987-4000-9603-395AEAC81E12}" dt="2021-02-04T15:12:52.710" v="3576" actId="1076"/>
          <ac:picMkLst>
            <pc:docMk/>
            <pc:sldMk cId="2684446885" sldId="271"/>
            <ac:picMk id="4" creationId="{00000000-0000-0000-0000-000000000000}"/>
          </ac:picMkLst>
        </pc:picChg>
      </pc:sldChg>
      <pc:sldChg chg="modSp mod">
        <pc:chgData name="w cq" userId="e0736dbbc12f8425" providerId="LiveId" clId="{138E6FF6-E987-4000-9603-395AEAC81E12}" dt="2021-02-04T15:22:32.478" v="4124" actId="1038"/>
        <pc:sldMkLst>
          <pc:docMk/>
          <pc:sldMk cId="4091819456" sldId="272"/>
        </pc:sldMkLst>
        <pc:spChg chg="mod">
          <ac:chgData name="w cq" userId="e0736dbbc12f8425" providerId="LiveId" clId="{138E6FF6-E987-4000-9603-395AEAC81E12}" dt="2021-02-04T15:22:25.093" v="4096"/>
          <ac:spMkLst>
            <pc:docMk/>
            <pc:sldMk cId="4091819456" sldId="272"/>
            <ac:spMk id="3" creationId="{00000000-0000-0000-0000-000000000000}"/>
          </ac:spMkLst>
        </pc:spChg>
        <pc:graphicFrameChg chg="mod modGraphic">
          <ac:chgData name="w cq" userId="e0736dbbc12f8425" providerId="LiveId" clId="{138E6FF6-E987-4000-9603-395AEAC81E12}" dt="2021-02-04T15:22:32.478" v="4124" actId="1038"/>
          <ac:graphicFrameMkLst>
            <pc:docMk/>
            <pc:sldMk cId="4091819456" sldId="272"/>
            <ac:graphicFrameMk id="6" creationId="{00000000-0000-0000-0000-000000000000}"/>
          </ac:graphicFrameMkLst>
        </pc:graphicFrameChg>
        <pc:picChg chg="mod">
          <ac:chgData name="w cq" userId="e0736dbbc12f8425" providerId="LiveId" clId="{138E6FF6-E987-4000-9603-395AEAC81E12}" dt="2021-02-04T15:22:09.633" v="4033" actId="1076"/>
          <ac:picMkLst>
            <pc:docMk/>
            <pc:sldMk cId="4091819456" sldId="272"/>
            <ac:picMk id="1030" creationId="{00000000-0000-0000-0000-000000000000}"/>
          </ac:picMkLst>
        </pc:picChg>
      </pc:sldChg>
      <pc:sldChg chg="addSp modSp mod">
        <pc:chgData name="w cq" userId="e0736dbbc12f8425" providerId="LiveId" clId="{138E6FF6-E987-4000-9603-395AEAC81E12}" dt="2021-02-04T15:23:01.024" v="4164" actId="1037"/>
        <pc:sldMkLst>
          <pc:docMk/>
          <pc:sldMk cId="2647275996" sldId="273"/>
        </pc:sldMkLst>
        <pc:spChg chg="mod">
          <ac:chgData name="w cq" userId="e0736dbbc12f8425" providerId="LiveId" clId="{138E6FF6-E987-4000-9603-395AEAC81E12}" dt="2021-02-04T15:22:57.160" v="4148" actId="1076"/>
          <ac:spMkLst>
            <pc:docMk/>
            <pc:sldMk cId="2647275996" sldId="273"/>
            <ac:spMk id="3" creationId="{00000000-0000-0000-0000-000000000000}"/>
          </ac:spMkLst>
        </pc:spChg>
        <pc:spChg chg="mod">
          <ac:chgData name="w cq" userId="e0736dbbc12f8425" providerId="LiveId" clId="{138E6FF6-E987-4000-9603-395AEAC81E12}" dt="2021-02-04T15:23:01.024" v="4164" actId="1037"/>
          <ac:spMkLst>
            <pc:docMk/>
            <pc:sldMk cId="2647275996" sldId="273"/>
            <ac:spMk id="4" creationId="{00000000-0000-0000-0000-000000000000}"/>
          </ac:spMkLst>
        </pc:spChg>
        <pc:spChg chg="mod">
          <ac:chgData name="w cq" userId="e0736dbbc12f8425" providerId="LiveId" clId="{138E6FF6-E987-4000-9603-395AEAC81E12}" dt="2021-02-04T15:23:01.024" v="4164" actId="1037"/>
          <ac:spMkLst>
            <pc:docMk/>
            <pc:sldMk cId="2647275996" sldId="273"/>
            <ac:spMk id="5" creationId="{00000000-0000-0000-0000-000000000000}"/>
          </ac:spMkLst>
        </pc:spChg>
        <pc:picChg chg="add mod">
          <ac:chgData name="w cq" userId="e0736dbbc12f8425" providerId="LiveId" clId="{138E6FF6-E987-4000-9603-395AEAC81E12}" dt="2021-02-04T15:15:02.841" v="3699" actId="1036"/>
          <ac:picMkLst>
            <pc:docMk/>
            <pc:sldMk cId="2647275996" sldId="273"/>
            <ac:picMk id="6" creationId="{BE56047C-F19B-48A5-9264-E36BE500CE97}"/>
          </ac:picMkLst>
        </pc:picChg>
        <pc:cxnChg chg="add mod">
          <ac:chgData name="w cq" userId="e0736dbbc12f8425" providerId="LiveId" clId="{138E6FF6-E987-4000-9603-395AEAC81E12}" dt="2021-02-04T15:18:22.398" v="3714" actId="1582"/>
          <ac:cxnSpMkLst>
            <pc:docMk/>
            <pc:sldMk cId="2647275996" sldId="273"/>
            <ac:cxnSpMk id="8" creationId="{1FCB3FC2-B0AC-4033-A36F-9E5434CFD543}"/>
          </ac:cxnSpMkLst>
        </pc:cxnChg>
        <pc:cxnChg chg="add mod">
          <ac:chgData name="w cq" userId="e0736dbbc12f8425" providerId="LiveId" clId="{138E6FF6-E987-4000-9603-395AEAC81E12}" dt="2021-02-04T15:20:00.833" v="3779" actId="14100"/>
          <ac:cxnSpMkLst>
            <pc:docMk/>
            <pc:sldMk cId="2647275996" sldId="273"/>
            <ac:cxnSpMk id="9" creationId="{47D03A18-05FD-46D4-81C5-4AA2395E86D3}"/>
          </ac:cxnSpMkLst>
        </pc:cxnChg>
        <pc:cxnChg chg="add mod">
          <ac:chgData name="w cq" userId="e0736dbbc12f8425" providerId="LiveId" clId="{138E6FF6-E987-4000-9603-395AEAC81E12}" dt="2021-02-04T15:18:41.701" v="3721" actId="14100"/>
          <ac:cxnSpMkLst>
            <pc:docMk/>
            <pc:sldMk cId="2647275996" sldId="273"/>
            <ac:cxnSpMk id="13" creationId="{14B65971-3FE8-4403-81B0-E3214A9A8A5B}"/>
          </ac:cxnSpMkLst>
        </pc:cxnChg>
        <pc:cxnChg chg="add mod">
          <ac:chgData name="w cq" userId="e0736dbbc12f8425" providerId="LiveId" clId="{138E6FF6-E987-4000-9603-395AEAC81E12}" dt="2021-02-04T15:19:04.162" v="3731" actId="14100"/>
          <ac:cxnSpMkLst>
            <pc:docMk/>
            <pc:sldMk cId="2647275996" sldId="273"/>
            <ac:cxnSpMk id="19" creationId="{10427D9B-2BCC-4B08-B31F-72C1C7C6FEC9}"/>
          </ac:cxnSpMkLst>
        </pc:cxnChg>
        <pc:cxnChg chg="add mod">
          <ac:chgData name="w cq" userId="e0736dbbc12f8425" providerId="LiveId" clId="{138E6FF6-E987-4000-9603-395AEAC81E12}" dt="2021-02-04T15:19:17.609" v="3735" actId="14100"/>
          <ac:cxnSpMkLst>
            <pc:docMk/>
            <pc:sldMk cId="2647275996" sldId="273"/>
            <ac:cxnSpMk id="23" creationId="{E56187CA-5565-476B-850A-D472BA1F0C90}"/>
          </ac:cxnSpMkLst>
        </pc:cxnChg>
        <pc:cxnChg chg="add mod">
          <ac:chgData name="w cq" userId="e0736dbbc12f8425" providerId="LiveId" clId="{138E6FF6-E987-4000-9603-395AEAC81E12}" dt="2021-02-04T15:19:39.841" v="3775" actId="1038"/>
          <ac:cxnSpMkLst>
            <pc:docMk/>
            <pc:sldMk cId="2647275996" sldId="273"/>
            <ac:cxnSpMk id="27" creationId="{56594797-380C-4E0E-BE8A-227D76DC80AA}"/>
          </ac:cxnSpMkLst>
        </pc:cxnChg>
        <pc:cxnChg chg="add mod">
          <ac:chgData name="w cq" userId="e0736dbbc12f8425" providerId="LiveId" clId="{138E6FF6-E987-4000-9603-395AEAC81E12}" dt="2021-02-04T15:19:50.774" v="3778" actId="14100"/>
          <ac:cxnSpMkLst>
            <pc:docMk/>
            <pc:sldMk cId="2647275996" sldId="273"/>
            <ac:cxnSpMk id="32" creationId="{6F1BEAF5-175A-49DD-9B9E-62106DC29EC0}"/>
          </ac:cxnSpMkLst>
        </pc:cxnChg>
      </pc:sldChg>
      <pc:sldChg chg="modSp mod">
        <pc:chgData name="w cq" userId="e0736dbbc12f8425" providerId="LiveId" clId="{138E6FF6-E987-4000-9603-395AEAC81E12}" dt="2021-02-04T15:23:34.455" v="4170" actId="20577"/>
        <pc:sldMkLst>
          <pc:docMk/>
          <pc:sldMk cId="23610563" sldId="274"/>
        </pc:sldMkLst>
        <pc:spChg chg="mod">
          <ac:chgData name="w cq" userId="e0736dbbc12f8425" providerId="LiveId" clId="{138E6FF6-E987-4000-9603-395AEAC81E12}" dt="2021-02-04T15:23:34.455" v="4170" actId="20577"/>
          <ac:spMkLst>
            <pc:docMk/>
            <pc:sldMk cId="23610563" sldId="274"/>
            <ac:spMk id="5" creationId="{00000000-0000-0000-0000-000000000000}"/>
          </ac:spMkLst>
        </pc:spChg>
      </pc:sldChg>
      <pc:sldChg chg="modSp mod">
        <pc:chgData name="w cq" userId="e0736dbbc12f8425" providerId="LiveId" clId="{138E6FF6-E987-4000-9603-395AEAC81E12}" dt="2021-02-04T15:31:21.942" v="4253" actId="20577"/>
        <pc:sldMkLst>
          <pc:docMk/>
          <pc:sldMk cId="1055012968" sldId="275"/>
        </pc:sldMkLst>
        <pc:spChg chg="mod">
          <ac:chgData name="w cq" userId="e0736dbbc12f8425" providerId="LiveId" clId="{138E6FF6-E987-4000-9603-395AEAC81E12}" dt="2021-02-04T15:31:21.942" v="4253" actId="20577"/>
          <ac:spMkLst>
            <pc:docMk/>
            <pc:sldMk cId="1055012968" sldId="275"/>
            <ac:spMk id="5" creationId="{00000000-0000-0000-0000-000000000000}"/>
          </ac:spMkLst>
        </pc:spChg>
      </pc:sldChg>
      <pc:sldChg chg="addSp delSp modSp mod">
        <pc:chgData name="w cq" userId="e0736dbbc12f8425" providerId="LiveId" clId="{138E6FF6-E987-4000-9603-395AEAC81E12}" dt="2021-02-04T15:48:52.539" v="4657" actId="1076"/>
        <pc:sldMkLst>
          <pc:docMk/>
          <pc:sldMk cId="184653209" sldId="276"/>
        </pc:sldMkLst>
        <pc:spChg chg="add del mod">
          <ac:chgData name="w cq" userId="e0736dbbc12f8425" providerId="LiveId" clId="{138E6FF6-E987-4000-9603-395AEAC81E12}" dt="2021-02-04T15:48:20.151" v="4653"/>
          <ac:spMkLst>
            <pc:docMk/>
            <pc:sldMk cId="184653209" sldId="276"/>
            <ac:spMk id="3" creationId="{00000000-0000-0000-0000-000000000000}"/>
          </ac:spMkLst>
        </pc:spChg>
        <pc:spChg chg="add mod">
          <ac:chgData name="w cq" userId="e0736dbbc12f8425" providerId="LiveId" clId="{138E6FF6-E987-4000-9603-395AEAC81E12}" dt="2021-02-04T15:45:24.282" v="4456" actId="164"/>
          <ac:spMkLst>
            <pc:docMk/>
            <pc:sldMk cId="184653209" sldId="276"/>
            <ac:spMk id="5" creationId="{DE6FA9B9-614E-413E-A512-BC0283C54214}"/>
          </ac:spMkLst>
        </pc:spChg>
        <pc:spChg chg="add mod">
          <ac:chgData name="w cq" userId="e0736dbbc12f8425" providerId="LiveId" clId="{138E6FF6-E987-4000-9603-395AEAC81E12}" dt="2021-02-04T15:45:24.282" v="4456" actId="164"/>
          <ac:spMkLst>
            <pc:docMk/>
            <pc:sldMk cId="184653209" sldId="276"/>
            <ac:spMk id="6" creationId="{E2D60076-8E04-4605-9739-FA75A12C82F2}"/>
          </ac:spMkLst>
        </pc:spChg>
        <pc:spChg chg="add mod">
          <ac:chgData name="w cq" userId="e0736dbbc12f8425" providerId="LiveId" clId="{138E6FF6-E987-4000-9603-395AEAC81E12}" dt="2021-02-04T15:45:24.282" v="4456" actId="164"/>
          <ac:spMkLst>
            <pc:docMk/>
            <pc:sldMk cId="184653209" sldId="276"/>
            <ac:spMk id="7" creationId="{5B4F1536-59CA-44DB-A383-F2918C8D26C5}"/>
          </ac:spMkLst>
        </pc:spChg>
        <pc:spChg chg="add mod">
          <ac:chgData name="w cq" userId="e0736dbbc12f8425" providerId="LiveId" clId="{138E6FF6-E987-4000-9603-395AEAC81E12}" dt="2021-02-04T15:45:24.282" v="4456" actId="164"/>
          <ac:spMkLst>
            <pc:docMk/>
            <pc:sldMk cId="184653209" sldId="276"/>
            <ac:spMk id="8" creationId="{9D229EEB-148B-49D9-BD1C-3F179A36ED17}"/>
          </ac:spMkLst>
        </pc:spChg>
        <pc:spChg chg="add mod">
          <ac:chgData name="w cq" userId="e0736dbbc12f8425" providerId="LiveId" clId="{138E6FF6-E987-4000-9603-395AEAC81E12}" dt="2021-02-04T15:45:24.282" v="4456" actId="164"/>
          <ac:spMkLst>
            <pc:docMk/>
            <pc:sldMk cId="184653209" sldId="276"/>
            <ac:spMk id="9" creationId="{30827723-17D5-4E64-9783-60167D12272C}"/>
          </ac:spMkLst>
        </pc:spChg>
        <pc:spChg chg="add mod">
          <ac:chgData name="w cq" userId="e0736dbbc12f8425" providerId="LiveId" clId="{138E6FF6-E987-4000-9603-395AEAC81E12}" dt="2021-02-04T15:45:24.282" v="4456" actId="164"/>
          <ac:spMkLst>
            <pc:docMk/>
            <pc:sldMk cId="184653209" sldId="276"/>
            <ac:spMk id="10" creationId="{F8064467-C3BB-45DD-B672-5DE84FF1E49B}"/>
          </ac:spMkLst>
        </pc:spChg>
        <pc:spChg chg="add mod">
          <ac:chgData name="w cq" userId="e0736dbbc12f8425" providerId="LiveId" clId="{138E6FF6-E987-4000-9603-395AEAC81E12}" dt="2021-02-04T15:45:24.282" v="4456" actId="164"/>
          <ac:spMkLst>
            <pc:docMk/>
            <pc:sldMk cId="184653209" sldId="276"/>
            <ac:spMk id="11" creationId="{880FDC7F-428C-4091-8647-B31B8B24E73E}"/>
          </ac:spMkLst>
        </pc:spChg>
        <pc:spChg chg="add mod">
          <ac:chgData name="w cq" userId="e0736dbbc12f8425" providerId="LiveId" clId="{138E6FF6-E987-4000-9603-395AEAC81E12}" dt="2021-02-04T15:45:24.282" v="4456" actId="164"/>
          <ac:spMkLst>
            <pc:docMk/>
            <pc:sldMk cId="184653209" sldId="276"/>
            <ac:spMk id="12" creationId="{D482793D-19F1-49A7-B4AE-739190735BA1}"/>
          </ac:spMkLst>
        </pc:spChg>
        <pc:spChg chg="add mod">
          <ac:chgData name="w cq" userId="e0736dbbc12f8425" providerId="LiveId" clId="{138E6FF6-E987-4000-9603-395AEAC81E12}" dt="2021-02-04T15:45:24.282" v="4456" actId="164"/>
          <ac:spMkLst>
            <pc:docMk/>
            <pc:sldMk cId="184653209" sldId="276"/>
            <ac:spMk id="13" creationId="{05A8FCFF-CB5F-45EC-8325-AC270DE7C83A}"/>
          </ac:spMkLst>
        </pc:spChg>
        <pc:spChg chg="add del mod">
          <ac:chgData name="w cq" userId="e0736dbbc12f8425" providerId="LiveId" clId="{138E6FF6-E987-4000-9603-395AEAC81E12}" dt="2021-02-04T15:47:55.718" v="4602" actId="478"/>
          <ac:spMkLst>
            <pc:docMk/>
            <pc:sldMk cId="184653209" sldId="276"/>
            <ac:spMk id="21" creationId="{2163A796-7DC6-4308-8816-02775DBF9C0C}"/>
          </ac:spMkLst>
        </pc:spChg>
        <pc:grpChg chg="add mod">
          <ac:chgData name="w cq" userId="e0736dbbc12f8425" providerId="LiveId" clId="{138E6FF6-E987-4000-9603-395AEAC81E12}" dt="2021-02-04T15:48:52.539" v="4657" actId="1076"/>
          <ac:grpSpMkLst>
            <pc:docMk/>
            <pc:sldMk cId="184653209" sldId="276"/>
            <ac:grpSpMk id="19" creationId="{E0B5C68C-3C03-4A84-BB22-0DA1CA318910}"/>
          </ac:grpSpMkLst>
        </pc:grpChg>
        <pc:picChg chg="add mod">
          <ac:chgData name="w cq" userId="e0736dbbc12f8425" providerId="LiveId" clId="{138E6FF6-E987-4000-9603-395AEAC81E12}" dt="2021-02-04T15:45:24.282" v="4456" actId="164"/>
          <ac:picMkLst>
            <pc:docMk/>
            <pc:sldMk cId="184653209" sldId="276"/>
            <ac:picMk id="4" creationId="{951810A2-5DAD-4CA3-A75C-BDDF20FCA47B}"/>
          </ac:picMkLst>
        </pc:picChg>
        <pc:cxnChg chg="add mod">
          <ac:chgData name="w cq" userId="e0736dbbc12f8425" providerId="LiveId" clId="{138E6FF6-E987-4000-9603-395AEAC81E12}" dt="2021-02-04T15:45:24.282" v="4456" actId="164"/>
          <ac:cxnSpMkLst>
            <pc:docMk/>
            <pc:sldMk cId="184653209" sldId="276"/>
            <ac:cxnSpMk id="14" creationId="{13C5DF72-0F5A-4EA3-AA31-0F699291A22F}"/>
          </ac:cxnSpMkLst>
        </pc:cxnChg>
        <pc:cxnChg chg="add mod">
          <ac:chgData name="w cq" userId="e0736dbbc12f8425" providerId="LiveId" clId="{138E6FF6-E987-4000-9603-395AEAC81E12}" dt="2021-02-04T15:45:24.282" v="4456" actId="164"/>
          <ac:cxnSpMkLst>
            <pc:docMk/>
            <pc:sldMk cId="184653209" sldId="276"/>
            <ac:cxnSpMk id="16" creationId="{CCD8513F-B89F-409F-A3F6-E35DEC17B2C0}"/>
          </ac:cxnSpMkLst>
        </pc:cxnChg>
      </pc:sldChg>
      <pc:sldChg chg="addSp delSp modSp mod">
        <pc:chgData name="w cq" userId="e0736dbbc12f8425" providerId="LiveId" clId="{138E6FF6-E987-4000-9603-395AEAC81E12}" dt="2021-02-04T15:48:47.704" v="4656" actId="1076"/>
        <pc:sldMkLst>
          <pc:docMk/>
          <pc:sldMk cId="4236280755" sldId="277"/>
        </pc:sldMkLst>
        <pc:spChg chg="mod">
          <ac:chgData name="w cq" userId="e0736dbbc12f8425" providerId="LiveId" clId="{138E6FF6-E987-4000-9603-395AEAC81E12}" dt="2021-02-04T15:48:38.039" v="4655" actId="20577"/>
          <ac:spMkLst>
            <pc:docMk/>
            <pc:sldMk cId="4236280755" sldId="277"/>
            <ac:spMk id="3" creationId="{00000000-0000-0000-0000-000000000000}"/>
          </ac:spMkLst>
        </pc:spChg>
        <pc:picChg chg="mod">
          <ac:chgData name="w cq" userId="e0736dbbc12f8425" providerId="LiveId" clId="{138E6FF6-E987-4000-9603-395AEAC81E12}" dt="2021-02-04T15:48:47.704" v="4656" actId="1076"/>
          <ac:picMkLst>
            <pc:docMk/>
            <pc:sldMk cId="4236280755" sldId="277"/>
            <ac:picMk id="4" creationId="{00000000-0000-0000-0000-000000000000}"/>
          </ac:picMkLst>
        </pc:picChg>
        <pc:cxnChg chg="add del mod">
          <ac:chgData name="w cq" userId="e0736dbbc12f8425" providerId="LiveId" clId="{138E6FF6-E987-4000-9603-395AEAC81E12}" dt="2021-02-04T15:44:38.234" v="4406" actId="21"/>
          <ac:cxnSpMkLst>
            <pc:docMk/>
            <pc:sldMk cId="4236280755" sldId="277"/>
            <ac:cxnSpMk id="5" creationId="{BC6EC520-7423-4342-9808-29F2635B3159}"/>
          </ac:cxnSpMkLst>
        </pc:cxnChg>
      </pc:sldChg>
      <pc:sldChg chg="modSp mod">
        <pc:chgData name="w cq" userId="e0736dbbc12f8425" providerId="LiveId" clId="{138E6FF6-E987-4000-9603-395AEAC81E12}" dt="2021-02-04T15:49:00.517" v="4658" actId="1076"/>
        <pc:sldMkLst>
          <pc:docMk/>
          <pc:sldMk cId="2948954142" sldId="278"/>
        </pc:sldMkLst>
        <pc:spChg chg="mod">
          <ac:chgData name="w cq" userId="e0736dbbc12f8425" providerId="LiveId" clId="{138E6FF6-E987-4000-9603-395AEAC81E12}" dt="2021-02-04T15:49:00.517" v="4658" actId="1076"/>
          <ac:spMkLst>
            <pc:docMk/>
            <pc:sldMk cId="2948954142" sldId="278"/>
            <ac:spMk id="5" creationId="{00000000-0000-0000-0000-000000000000}"/>
          </ac:spMkLst>
        </pc:spChg>
      </pc:sldChg>
      <pc:sldChg chg="modSp mod">
        <pc:chgData name="w cq" userId="e0736dbbc12f8425" providerId="LiveId" clId="{138E6FF6-E987-4000-9603-395AEAC81E12}" dt="2021-02-04T13:32:32.865" v="0" actId="27636"/>
        <pc:sldMkLst>
          <pc:docMk/>
          <pc:sldMk cId="2611846522" sldId="287"/>
        </pc:sldMkLst>
        <pc:spChg chg="mod">
          <ac:chgData name="w cq" userId="e0736dbbc12f8425" providerId="LiveId" clId="{138E6FF6-E987-4000-9603-395AEAC81E12}" dt="2021-02-04T13:32:32.865" v="0" actId="27636"/>
          <ac:spMkLst>
            <pc:docMk/>
            <pc:sldMk cId="2611846522" sldId="287"/>
            <ac:spMk id="3" creationId="{00000000-0000-0000-0000-000000000000}"/>
          </ac:spMkLst>
        </pc:spChg>
      </pc:sldChg>
      <pc:sldChg chg="modSp mod">
        <pc:chgData name="w cq" userId="e0736dbbc12f8425" providerId="LiveId" clId="{138E6FF6-E987-4000-9603-395AEAC81E12}" dt="2021-02-04T13:32:32.887" v="1" actId="27636"/>
        <pc:sldMkLst>
          <pc:docMk/>
          <pc:sldMk cId="1262026187" sldId="288"/>
        </pc:sldMkLst>
        <pc:spChg chg="mod">
          <ac:chgData name="w cq" userId="e0736dbbc12f8425" providerId="LiveId" clId="{138E6FF6-E987-4000-9603-395AEAC81E12}" dt="2021-02-04T13:32:32.887" v="1" actId="27636"/>
          <ac:spMkLst>
            <pc:docMk/>
            <pc:sldMk cId="1262026187" sldId="288"/>
            <ac:spMk id="3" creationId="{00000000-0000-0000-0000-000000000000}"/>
          </ac:spMkLst>
        </pc:spChg>
      </pc:sldChg>
      <pc:sldChg chg="modSp mod">
        <pc:chgData name="w cq" userId="e0736dbbc12f8425" providerId="LiveId" clId="{138E6FF6-E987-4000-9603-395AEAC81E12}" dt="2021-02-04T15:24:14.892" v="4176" actId="1076"/>
        <pc:sldMkLst>
          <pc:docMk/>
          <pc:sldMk cId="2248338910" sldId="291"/>
        </pc:sldMkLst>
        <pc:picChg chg="mod">
          <ac:chgData name="w cq" userId="e0736dbbc12f8425" providerId="LiveId" clId="{138E6FF6-E987-4000-9603-395AEAC81E12}" dt="2021-02-04T15:24:14.892" v="4176" actId="1076"/>
          <ac:picMkLst>
            <pc:docMk/>
            <pc:sldMk cId="2248338910" sldId="291"/>
            <ac:picMk id="6" creationId="{A554CD93-A27E-4B79-8950-14E54396B881}"/>
          </ac:picMkLst>
        </pc:picChg>
      </pc:sldChg>
      <pc:sldChg chg="addSp modSp mod">
        <pc:chgData name="w cq" userId="e0736dbbc12f8425" providerId="LiveId" clId="{138E6FF6-E987-4000-9603-395AEAC81E12}" dt="2021-02-04T13:37:20.975" v="297" actId="1037"/>
        <pc:sldMkLst>
          <pc:docMk/>
          <pc:sldMk cId="1885716148" sldId="292"/>
        </pc:sldMkLst>
        <pc:spChg chg="mod">
          <ac:chgData name="w cq" userId="e0736dbbc12f8425" providerId="LiveId" clId="{138E6FF6-E987-4000-9603-395AEAC81E12}" dt="2021-02-04T13:35:48.217" v="168"/>
          <ac:spMkLst>
            <pc:docMk/>
            <pc:sldMk cId="1885716148" sldId="292"/>
            <ac:spMk id="5" creationId="{00000000-0000-0000-0000-000000000000}"/>
          </ac:spMkLst>
        </pc:spChg>
        <pc:spChg chg="add mod">
          <ac:chgData name="w cq" userId="e0736dbbc12f8425" providerId="LiveId" clId="{138E6FF6-E987-4000-9603-395AEAC81E12}" dt="2021-02-04T13:37:00.004" v="254"/>
          <ac:spMkLst>
            <pc:docMk/>
            <pc:sldMk cId="1885716148" sldId="292"/>
            <ac:spMk id="6" creationId="{D4F9710B-40C3-4159-9257-ADDC639ED7A0}"/>
          </ac:spMkLst>
        </pc:spChg>
        <pc:picChg chg="mod">
          <ac:chgData name="w cq" userId="e0736dbbc12f8425" providerId="LiveId" clId="{138E6FF6-E987-4000-9603-395AEAC81E12}" dt="2021-02-04T13:37:20.975" v="297" actId="1037"/>
          <ac:picMkLst>
            <pc:docMk/>
            <pc:sldMk cId="1885716148" sldId="292"/>
            <ac:picMk id="8" creationId="{00000000-0000-0000-0000-000000000000}"/>
          </ac:picMkLst>
        </pc:picChg>
      </pc:sldChg>
      <pc:sldChg chg="addSp delSp modSp add mod">
        <pc:chgData name="w cq" userId="e0736dbbc12f8425" providerId="LiveId" clId="{138E6FF6-E987-4000-9603-395AEAC81E12}" dt="2021-02-04T14:49:42.279" v="1858"/>
        <pc:sldMkLst>
          <pc:docMk/>
          <pc:sldMk cId="578595262" sldId="293"/>
        </pc:sldMkLst>
        <pc:spChg chg="mod">
          <ac:chgData name="w cq" userId="e0736dbbc12f8425" providerId="LiveId" clId="{138E6FF6-E987-4000-9603-395AEAC81E12}" dt="2021-02-04T14:19:59.279" v="1328" actId="368"/>
          <ac:spMkLst>
            <pc:docMk/>
            <pc:sldMk cId="578595262" sldId="293"/>
            <ac:spMk id="5" creationId="{00000000-0000-0000-0000-000000000000}"/>
          </ac:spMkLst>
        </pc:spChg>
        <pc:spChg chg="add del mod">
          <ac:chgData name="w cq" userId="e0736dbbc12f8425" providerId="LiveId" clId="{138E6FF6-E987-4000-9603-395AEAC81E12}" dt="2021-02-04T14:45:30.114" v="1780" actId="20577"/>
          <ac:spMkLst>
            <pc:docMk/>
            <pc:sldMk cId="578595262" sldId="293"/>
            <ac:spMk id="6" creationId="{00000000-0000-0000-0000-000000000000}"/>
          </ac:spMkLst>
        </pc:spChg>
        <pc:spChg chg="add mod">
          <ac:chgData name="w cq" userId="e0736dbbc12f8425" providerId="LiveId" clId="{138E6FF6-E987-4000-9603-395AEAC81E12}" dt="2021-02-04T14:43:24.212" v="1721" actId="1038"/>
          <ac:spMkLst>
            <pc:docMk/>
            <pc:sldMk cId="578595262" sldId="293"/>
            <ac:spMk id="7" creationId="{7A496B30-396A-4DF8-8326-FE16DF88267F}"/>
          </ac:spMkLst>
        </pc:spChg>
        <pc:spChg chg="add mod">
          <ac:chgData name="w cq" userId="e0736dbbc12f8425" providerId="LiveId" clId="{138E6FF6-E987-4000-9603-395AEAC81E12}" dt="2021-02-04T14:49:42.279" v="1858"/>
          <ac:spMkLst>
            <pc:docMk/>
            <pc:sldMk cId="578595262" sldId="293"/>
            <ac:spMk id="8" creationId="{5824B683-BD1F-4951-89F8-6F8E8842B5F9}"/>
          </ac:spMkLst>
        </pc:spChg>
      </pc:sldChg>
      <pc:sldChg chg="modSp add mod">
        <pc:chgData name="w cq" userId="e0736dbbc12f8425" providerId="LiveId" clId="{138E6FF6-E987-4000-9603-395AEAC81E12}" dt="2021-02-04T15:09:04.390" v="3447" actId="207"/>
        <pc:sldMkLst>
          <pc:docMk/>
          <pc:sldMk cId="1706292270" sldId="294"/>
        </pc:sldMkLst>
        <pc:spChg chg="mod">
          <ac:chgData name="w cq" userId="e0736dbbc12f8425" providerId="LiveId" clId="{138E6FF6-E987-4000-9603-395AEAC81E12}" dt="2021-02-04T15:09:04.390" v="3447" actId="207"/>
          <ac:spMkLst>
            <pc:docMk/>
            <pc:sldMk cId="1706292270" sldId="294"/>
            <ac:spMk id="3" creationId="{00000000-0000-0000-0000-000000000000}"/>
          </ac:spMkLst>
        </pc:spChg>
        <pc:spChg chg="mod">
          <ac:chgData name="w cq" userId="e0736dbbc12f8425" providerId="LiveId" clId="{138E6FF6-E987-4000-9603-395AEAC81E12}" dt="2021-02-04T15:03:32.458" v="2750" actId="1076"/>
          <ac:spMkLst>
            <pc:docMk/>
            <pc:sldMk cId="1706292270" sldId="294"/>
            <ac:spMk id="5" creationId="{00000000-0000-0000-0000-000000000000}"/>
          </ac:spMkLst>
        </pc:spChg>
        <pc:picChg chg="mod">
          <ac:chgData name="w cq" userId="e0736dbbc12f8425" providerId="LiveId" clId="{138E6FF6-E987-4000-9603-395AEAC81E12}" dt="2021-02-04T15:03:34.119" v="2751" actId="1076"/>
          <ac:picMkLst>
            <pc:docMk/>
            <pc:sldMk cId="1706292270" sldId="294"/>
            <ac:picMk id="4" creationId="{00000000-0000-0000-0000-000000000000}"/>
          </ac:picMkLst>
        </pc:picChg>
      </pc:sldChg>
      <pc:sldChg chg="modSp add mod">
        <pc:chgData name="w cq" userId="e0736dbbc12f8425" providerId="LiveId" clId="{138E6FF6-E987-4000-9603-395AEAC81E12}" dt="2021-02-04T15:13:09.065" v="3582"/>
        <pc:sldMkLst>
          <pc:docMk/>
          <pc:sldMk cId="745391752" sldId="295"/>
        </pc:sldMkLst>
        <pc:spChg chg="mod">
          <ac:chgData name="w cq" userId="e0736dbbc12f8425" providerId="LiveId" clId="{138E6FF6-E987-4000-9603-395AEAC81E12}" dt="2021-02-04T15:13:09.065" v="3582"/>
          <ac:spMkLst>
            <pc:docMk/>
            <pc:sldMk cId="745391752" sldId="295"/>
            <ac:spMk id="3" creationId="{00000000-0000-0000-0000-000000000000}"/>
          </ac:spMkLst>
        </pc:spChg>
        <pc:spChg chg="mod">
          <ac:chgData name="w cq" userId="e0736dbbc12f8425" providerId="LiveId" clId="{138E6FF6-E987-4000-9603-395AEAC81E12}" dt="2021-02-04T15:09:27.230" v="3463" actId="14100"/>
          <ac:spMkLst>
            <pc:docMk/>
            <pc:sldMk cId="745391752" sldId="295"/>
            <ac:spMk id="5" creationId="{00000000-0000-0000-0000-000000000000}"/>
          </ac:spMkLst>
        </pc:spChg>
        <pc:picChg chg="mod">
          <ac:chgData name="w cq" userId="e0736dbbc12f8425" providerId="LiveId" clId="{138E6FF6-E987-4000-9603-395AEAC81E12}" dt="2021-02-04T15:09:33.128" v="3465" actId="1076"/>
          <ac:picMkLst>
            <pc:docMk/>
            <pc:sldMk cId="745391752" sldId="295"/>
            <ac:picMk id="4" creationId="{00000000-0000-0000-0000-000000000000}"/>
          </ac:picMkLst>
        </pc:picChg>
      </pc:sldChg>
      <pc:sldMasterChg chg="setBg modSldLayout">
        <pc:chgData name="w cq" userId="e0736dbbc12f8425" providerId="LiveId" clId="{138E6FF6-E987-4000-9603-395AEAC81E12}" dt="2021-02-04T14:30:45.630" v="1485"/>
        <pc:sldMasterMkLst>
          <pc:docMk/>
          <pc:sldMasterMk cId="969977971" sldId="2147483660"/>
        </pc:sldMasterMkLst>
        <pc:sldLayoutChg chg="setBg">
          <pc:chgData name="w cq" userId="e0736dbbc12f8425" providerId="LiveId" clId="{138E6FF6-E987-4000-9603-395AEAC81E12}" dt="2021-02-04T14:30:45.630" v="1485"/>
          <pc:sldLayoutMkLst>
            <pc:docMk/>
            <pc:sldMasterMk cId="969977971" sldId="2147483660"/>
            <pc:sldLayoutMk cId="1559957216" sldId="2147483661"/>
          </pc:sldLayoutMkLst>
        </pc:sldLayoutChg>
        <pc:sldLayoutChg chg="setBg">
          <pc:chgData name="w cq" userId="e0736dbbc12f8425" providerId="LiveId" clId="{138E6FF6-E987-4000-9603-395AEAC81E12}" dt="2021-02-04T14:30:45.630" v="1485"/>
          <pc:sldLayoutMkLst>
            <pc:docMk/>
            <pc:sldMasterMk cId="969977971" sldId="2147483660"/>
            <pc:sldLayoutMk cId="1021245446" sldId="2147483662"/>
          </pc:sldLayoutMkLst>
        </pc:sldLayoutChg>
        <pc:sldLayoutChg chg="setBg">
          <pc:chgData name="w cq" userId="e0736dbbc12f8425" providerId="LiveId" clId="{138E6FF6-E987-4000-9603-395AEAC81E12}" dt="2021-02-04T14:30:45.630" v="1485"/>
          <pc:sldLayoutMkLst>
            <pc:docMk/>
            <pc:sldMasterMk cId="969977971" sldId="2147483660"/>
            <pc:sldLayoutMk cId="1628209256" sldId="2147483663"/>
          </pc:sldLayoutMkLst>
        </pc:sldLayoutChg>
        <pc:sldLayoutChg chg="setBg">
          <pc:chgData name="w cq" userId="e0736dbbc12f8425" providerId="LiveId" clId="{138E6FF6-E987-4000-9603-395AEAC81E12}" dt="2021-02-04T14:30:45.630" v="1485"/>
          <pc:sldLayoutMkLst>
            <pc:docMk/>
            <pc:sldMasterMk cId="969977971" sldId="2147483660"/>
            <pc:sldLayoutMk cId="1856722712" sldId="2147483664"/>
          </pc:sldLayoutMkLst>
        </pc:sldLayoutChg>
        <pc:sldLayoutChg chg="setBg">
          <pc:chgData name="w cq" userId="e0736dbbc12f8425" providerId="LiveId" clId="{138E6FF6-E987-4000-9603-395AEAC81E12}" dt="2021-02-04T14:30:45.630" v="1485"/>
          <pc:sldLayoutMkLst>
            <pc:docMk/>
            <pc:sldMasterMk cId="969977971" sldId="2147483660"/>
            <pc:sldLayoutMk cId="3024366714" sldId="2147483665"/>
          </pc:sldLayoutMkLst>
        </pc:sldLayoutChg>
        <pc:sldLayoutChg chg="setBg">
          <pc:chgData name="w cq" userId="e0736dbbc12f8425" providerId="LiveId" clId="{138E6FF6-E987-4000-9603-395AEAC81E12}" dt="2021-02-04T14:30:45.630" v="1485"/>
          <pc:sldLayoutMkLst>
            <pc:docMk/>
            <pc:sldMasterMk cId="969977971" sldId="2147483660"/>
            <pc:sldLayoutMk cId="2035004702" sldId="2147483666"/>
          </pc:sldLayoutMkLst>
        </pc:sldLayoutChg>
        <pc:sldLayoutChg chg="setBg">
          <pc:chgData name="w cq" userId="e0736dbbc12f8425" providerId="LiveId" clId="{138E6FF6-E987-4000-9603-395AEAC81E12}" dt="2021-02-04T14:30:45.630" v="1485"/>
          <pc:sldLayoutMkLst>
            <pc:docMk/>
            <pc:sldMasterMk cId="969977971" sldId="2147483660"/>
            <pc:sldLayoutMk cId="3367761209" sldId="2147483667"/>
          </pc:sldLayoutMkLst>
        </pc:sldLayoutChg>
        <pc:sldLayoutChg chg="setBg">
          <pc:chgData name="w cq" userId="e0736dbbc12f8425" providerId="LiveId" clId="{138E6FF6-E987-4000-9603-395AEAC81E12}" dt="2021-02-04T14:30:45.630" v="1485"/>
          <pc:sldLayoutMkLst>
            <pc:docMk/>
            <pc:sldMasterMk cId="969977971" sldId="2147483660"/>
            <pc:sldLayoutMk cId="796530374" sldId="2147483668"/>
          </pc:sldLayoutMkLst>
        </pc:sldLayoutChg>
        <pc:sldLayoutChg chg="setBg">
          <pc:chgData name="w cq" userId="e0736dbbc12f8425" providerId="LiveId" clId="{138E6FF6-E987-4000-9603-395AEAC81E12}" dt="2021-02-04T14:30:45.630" v="1485"/>
          <pc:sldLayoutMkLst>
            <pc:docMk/>
            <pc:sldMasterMk cId="969977971" sldId="2147483660"/>
            <pc:sldLayoutMk cId="3452275545" sldId="2147483669"/>
          </pc:sldLayoutMkLst>
        </pc:sldLayoutChg>
        <pc:sldLayoutChg chg="setBg">
          <pc:chgData name="w cq" userId="e0736dbbc12f8425" providerId="LiveId" clId="{138E6FF6-E987-4000-9603-395AEAC81E12}" dt="2021-02-04T14:30:45.630" v="1485"/>
          <pc:sldLayoutMkLst>
            <pc:docMk/>
            <pc:sldMasterMk cId="969977971" sldId="2147483660"/>
            <pc:sldLayoutMk cId="3072622266" sldId="2147483670"/>
          </pc:sldLayoutMkLst>
        </pc:sldLayoutChg>
        <pc:sldLayoutChg chg="setBg">
          <pc:chgData name="w cq" userId="e0736dbbc12f8425" providerId="LiveId" clId="{138E6FF6-E987-4000-9603-395AEAC81E12}" dt="2021-02-04T14:30:45.630" v="1485"/>
          <pc:sldLayoutMkLst>
            <pc:docMk/>
            <pc:sldMasterMk cId="969977971" sldId="2147483660"/>
            <pc:sldLayoutMk cId="1142748039" sldId="2147483671"/>
          </pc:sldLayoutMkLst>
        </pc:sldLayoutChg>
        <pc:sldLayoutChg chg="setBg">
          <pc:chgData name="w cq" userId="e0736dbbc12f8425" providerId="LiveId" clId="{138E6FF6-E987-4000-9603-395AEAC81E12}" dt="2021-02-04T14:30:45.630" v="1485"/>
          <pc:sldLayoutMkLst>
            <pc:docMk/>
            <pc:sldMasterMk cId="969977971" sldId="2147483660"/>
            <pc:sldLayoutMk cId="1753309455" sldId="2147483672"/>
          </pc:sldLayoutMkLst>
        </pc:sldLayoutChg>
        <pc:sldLayoutChg chg="setBg">
          <pc:chgData name="w cq" userId="e0736dbbc12f8425" providerId="LiveId" clId="{138E6FF6-E987-4000-9603-395AEAC81E12}" dt="2021-02-04T14:30:45.630" v="1485"/>
          <pc:sldLayoutMkLst>
            <pc:docMk/>
            <pc:sldMasterMk cId="969977971" sldId="2147483660"/>
            <pc:sldLayoutMk cId="2095202965" sldId="2147483673"/>
          </pc:sldLayoutMkLst>
        </pc:sldLayoutChg>
        <pc:sldLayoutChg chg="setBg">
          <pc:chgData name="w cq" userId="e0736dbbc12f8425" providerId="LiveId" clId="{138E6FF6-E987-4000-9603-395AEAC81E12}" dt="2021-02-04T14:30:45.630" v="1485"/>
          <pc:sldLayoutMkLst>
            <pc:docMk/>
            <pc:sldMasterMk cId="969977971" sldId="2147483660"/>
            <pc:sldLayoutMk cId="3092058643" sldId="2147483674"/>
          </pc:sldLayoutMkLst>
        </pc:sldLayoutChg>
        <pc:sldLayoutChg chg="setBg">
          <pc:chgData name="w cq" userId="e0736dbbc12f8425" providerId="LiveId" clId="{138E6FF6-E987-4000-9603-395AEAC81E12}" dt="2021-02-04T14:30:45.630" v="1485"/>
          <pc:sldLayoutMkLst>
            <pc:docMk/>
            <pc:sldMasterMk cId="969977971" sldId="2147483660"/>
            <pc:sldLayoutMk cId="3812175066" sldId="2147483675"/>
          </pc:sldLayoutMkLst>
        </pc:sldLayoutChg>
        <pc:sldLayoutChg chg="setBg">
          <pc:chgData name="w cq" userId="e0736dbbc12f8425" providerId="LiveId" clId="{138E6FF6-E987-4000-9603-395AEAC81E12}" dt="2021-02-04T14:30:45.630" v="1485"/>
          <pc:sldLayoutMkLst>
            <pc:docMk/>
            <pc:sldMasterMk cId="969977971" sldId="2147483660"/>
            <pc:sldLayoutMk cId="1199040784" sldId="2147483676"/>
          </pc:sldLayoutMkLst>
        </pc:sldLayoutChg>
        <pc:sldLayoutChg chg="setBg">
          <pc:chgData name="w cq" userId="e0736dbbc12f8425" providerId="LiveId" clId="{138E6FF6-E987-4000-9603-395AEAC81E12}" dt="2021-02-04T14:30:45.630" v="1485"/>
          <pc:sldLayoutMkLst>
            <pc:docMk/>
            <pc:sldMasterMk cId="969977971" sldId="2147483660"/>
            <pc:sldLayoutMk cId="1807450311" sldId="2147483677"/>
          </pc:sldLayoutMkLst>
        </pc:sldLayoutChg>
        <pc:sldLayoutChg chg="setBg">
          <pc:chgData name="w cq" userId="e0736dbbc12f8425" providerId="LiveId" clId="{138E6FF6-E987-4000-9603-395AEAC81E12}" dt="2021-02-04T14:30:45.630" v="1485"/>
          <pc:sldLayoutMkLst>
            <pc:docMk/>
            <pc:sldMasterMk cId="969977971" sldId="2147483660"/>
            <pc:sldLayoutMk cId="2958436677"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322FF-F4B5-4D0D-BA69-CB34CA1EDCC1}" type="datetimeFigureOut">
              <a:rPr lang="zh-CN" altLang="en-US" smtClean="0"/>
              <a:t>2021/2/25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10A20-B26C-4643-BCC5-461A85C5BDFB}" type="slidenum">
              <a:rPr lang="zh-CN" altLang="en-US" smtClean="0"/>
              <a:t>‹#›</a:t>
            </a:fld>
            <a:endParaRPr lang="zh-CN" altLang="en-US"/>
          </a:p>
        </p:txBody>
      </p:sp>
    </p:spTree>
    <p:extLst>
      <p:ext uri="{BB962C8B-B14F-4D97-AF65-F5344CB8AC3E}">
        <p14:creationId xmlns:p14="http://schemas.microsoft.com/office/powerpoint/2010/main" val="290223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10A20-B26C-4643-BCC5-461A85C5BDFB}" type="slidenum">
              <a:rPr lang="zh-CN" altLang="en-US" smtClean="0"/>
              <a:t>21</a:t>
            </a:fld>
            <a:endParaRPr lang="zh-CN" altLang="en-US"/>
          </a:p>
        </p:txBody>
      </p:sp>
    </p:spTree>
    <p:extLst>
      <p:ext uri="{BB962C8B-B14F-4D97-AF65-F5344CB8AC3E}">
        <p14:creationId xmlns:p14="http://schemas.microsoft.com/office/powerpoint/2010/main" val="83817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10A20-B26C-4643-BCC5-461A85C5BDFB}" type="slidenum">
              <a:rPr lang="zh-CN" altLang="en-US" smtClean="0"/>
              <a:t>27</a:t>
            </a:fld>
            <a:endParaRPr lang="zh-CN" altLang="en-US"/>
          </a:p>
        </p:txBody>
      </p:sp>
    </p:spTree>
    <p:extLst>
      <p:ext uri="{BB962C8B-B14F-4D97-AF65-F5344CB8AC3E}">
        <p14:creationId xmlns:p14="http://schemas.microsoft.com/office/powerpoint/2010/main" val="1909098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2DF804BE-79F7-43DB-A677-5844C44F3094}"/>
              </a:ext>
            </a:extLst>
          </p:cNvPr>
          <p:cNvSpPr/>
          <p:nvPr/>
        </p:nvSpPr>
        <p:spPr>
          <a:xfrm>
            <a:off x="441425" y="620480"/>
            <a:ext cx="1800000" cy="1800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841BEE81-EF90-4C93-BD88-7F0BBCA37A43}"/>
              </a:ext>
            </a:extLst>
          </p:cNvPr>
          <p:cNvSpPr/>
          <p:nvPr/>
        </p:nvSpPr>
        <p:spPr>
          <a:xfrm>
            <a:off x="2546251" y="2474836"/>
            <a:ext cx="900000" cy="900000"/>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866B2195-789B-40BD-B96B-BE9C70B2213E}"/>
              </a:ext>
            </a:extLst>
          </p:cNvPr>
          <p:cNvSpPr/>
          <p:nvPr/>
        </p:nvSpPr>
        <p:spPr>
          <a:xfrm>
            <a:off x="3844371" y="2327989"/>
            <a:ext cx="288000" cy="288000"/>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不完整圆 13">
            <a:extLst>
              <a:ext uri="{FF2B5EF4-FFF2-40B4-BE49-F238E27FC236}">
                <a16:creationId xmlns:a16="http://schemas.microsoft.com/office/drawing/2014/main" id="{7F8526BA-30DB-40B1-AE23-59D07016E8E7}"/>
              </a:ext>
            </a:extLst>
          </p:cNvPr>
          <p:cNvSpPr/>
          <p:nvPr/>
        </p:nvSpPr>
        <p:spPr>
          <a:xfrm rot="16200000">
            <a:off x="5094000" y="-4050000"/>
            <a:ext cx="8100000" cy="8100000"/>
          </a:xfrm>
          <a:prstGeom prst="pie">
            <a:avLst>
              <a:gd name="adj1" fmla="val 10805950"/>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标题 1">
            <a:extLst>
              <a:ext uri="{FF2B5EF4-FFF2-40B4-BE49-F238E27FC236}">
                <a16:creationId xmlns:a16="http://schemas.microsoft.com/office/drawing/2014/main" id="{55B0E1C6-ADB3-4422-9FDB-E29B69BDF1EC}"/>
              </a:ext>
            </a:extLst>
          </p:cNvPr>
          <p:cNvSpPr>
            <a:spLocks noGrp="1"/>
          </p:cNvSpPr>
          <p:nvPr>
            <p:ph type="ctrTitle"/>
          </p:nvPr>
        </p:nvSpPr>
        <p:spPr>
          <a:xfrm>
            <a:off x="254442" y="4379916"/>
            <a:ext cx="5667292" cy="1655762"/>
          </a:xfrm>
          <a:prstGeom prst="rect">
            <a:avLst/>
          </a:prstGeom>
        </p:spPr>
        <p:txBody>
          <a:bodyPr anchor="ctr" anchorCtr="0">
            <a:normAutofit/>
          </a:bodyPr>
          <a:lstStyle>
            <a:lvl1pPr algn="ctr">
              <a:defRPr sz="3600">
                <a:solidFill>
                  <a:schemeClr val="accent5">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a:extLst>
              <a:ext uri="{FF2B5EF4-FFF2-40B4-BE49-F238E27FC236}">
                <a16:creationId xmlns:a16="http://schemas.microsoft.com/office/drawing/2014/main" id="{82AA0D7A-604F-4807-BF58-D54790F52E5B}"/>
              </a:ext>
            </a:extLst>
          </p:cNvPr>
          <p:cNvSpPr>
            <a:spLocks noGrp="1"/>
          </p:cNvSpPr>
          <p:nvPr>
            <p:ph type="subTitle" idx="1"/>
          </p:nvPr>
        </p:nvSpPr>
        <p:spPr>
          <a:xfrm>
            <a:off x="6115050" y="4379916"/>
            <a:ext cx="2478819" cy="1655762"/>
          </a:xfrm>
          <a:prstGeom prst="rect">
            <a:avLst/>
          </a:prstGeom>
        </p:spPr>
        <p:txBody>
          <a:bodyPr anchor="ctr" anchorCtr="0"/>
          <a:lstStyle>
            <a:lvl1pPr marL="0" indent="0" algn="l">
              <a:buNone/>
              <a:defRPr sz="18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97304F-12C1-45FE-B60C-7327A41172A4}"/>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4FA27CE8-F23B-4744-87EB-059598AB5208}"/>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8DE952F-8DEE-41EA-A073-BAB650C939B3}"/>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2" name="直接连接符 11">
            <a:extLst>
              <a:ext uri="{FF2B5EF4-FFF2-40B4-BE49-F238E27FC236}">
                <a16:creationId xmlns:a16="http://schemas.microsoft.com/office/drawing/2014/main" id="{1AF2DB0A-5741-4D8C-A953-6B4D5E5ED1F3}"/>
              </a:ext>
            </a:extLst>
          </p:cNvPr>
          <p:cNvCxnSpPr/>
          <p:nvPr/>
        </p:nvCxnSpPr>
        <p:spPr>
          <a:xfrm>
            <a:off x="6018087" y="4379916"/>
            <a:ext cx="0" cy="16557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38ED13AD-D090-4ED9-A31E-8A037AE158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473" r="47570" b="26266"/>
          <a:stretch/>
        </p:blipFill>
        <p:spPr>
          <a:xfrm>
            <a:off x="7473165" y="5898148"/>
            <a:ext cx="1162616" cy="490654"/>
          </a:xfrm>
          <a:prstGeom prst="rect">
            <a:avLst/>
          </a:prstGeom>
        </p:spPr>
      </p:pic>
      <p:sp>
        <p:nvSpPr>
          <p:cNvPr id="18" name="文本框 17">
            <a:extLst>
              <a:ext uri="{FF2B5EF4-FFF2-40B4-BE49-F238E27FC236}">
                <a16:creationId xmlns:a16="http://schemas.microsoft.com/office/drawing/2014/main" id="{1E53AF84-D4C5-4190-AE72-21DE36E58156}"/>
              </a:ext>
            </a:extLst>
          </p:cNvPr>
          <p:cNvSpPr txBox="1"/>
          <p:nvPr/>
        </p:nvSpPr>
        <p:spPr>
          <a:xfrm>
            <a:off x="7270444" y="6356350"/>
            <a:ext cx="1588897" cy="300082"/>
          </a:xfrm>
          <a:prstGeom prst="rect">
            <a:avLst/>
          </a:prstGeom>
          <a:noFill/>
        </p:spPr>
        <p:txBody>
          <a:bodyPr wrap="none" rtlCol="0">
            <a:spAutoFit/>
          </a:bodyPr>
          <a:lstStyle/>
          <a:p>
            <a:r>
              <a:rPr lang="en-US" altLang="zh-CN" sz="1350">
                <a:solidFill>
                  <a:srgbClr val="639FD6"/>
                </a:solidFill>
              </a:rPr>
              <a:t>www.luogu.com.cn</a:t>
            </a:r>
            <a:endParaRPr lang="zh-CN" altLang="en-US" sz="1350">
              <a:solidFill>
                <a:srgbClr val="639FD6"/>
              </a:solidFill>
            </a:endParaRPr>
          </a:p>
        </p:txBody>
      </p:sp>
    </p:spTree>
    <p:extLst>
      <p:ext uri="{BB962C8B-B14F-4D97-AF65-F5344CB8AC3E}">
        <p14:creationId xmlns:p14="http://schemas.microsoft.com/office/powerpoint/2010/main" val="155995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1F327-EF22-4CFE-B10F-CDA79FB416A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4FC41EDE-8429-4050-8070-325E9C75748C}"/>
              </a:ext>
            </a:extLst>
          </p:cNvPr>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a:extLst>
              <a:ext uri="{FF2B5EF4-FFF2-40B4-BE49-F238E27FC236}">
                <a16:creationId xmlns:a16="http://schemas.microsoft.com/office/drawing/2014/main" id="{D249D132-8B3A-4AA6-A33B-B1AEBDC9FE69}"/>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378662D-2059-42DA-9DFF-2F8FCBFAF0B1}"/>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6" name="页脚占位符 5">
            <a:extLst>
              <a:ext uri="{FF2B5EF4-FFF2-40B4-BE49-F238E27FC236}">
                <a16:creationId xmlns:a16="http://schemas.microsoft.com/office/drawing/2014/main" id="{7DC41BDD-2C18-4F7B-9CA2-9723509A7AAA}"/>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CC8F9D35-199F-45A9-AF8D-FA609743EF81}"/>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07262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D908D-F5D2-46CA-9A7B-73071A6C2AF9}"/>
              </a:ext>
            </a:extLst>
          </p:cNvPr>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AB5BDE-C936-42AA-9318-ABAEB771E0D3}"/>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BB041A-E3C4-49E2-8EC8-A0587E2DA61B}"/>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3A5AA27F-B0DA-476C-B2D7-E608ABF8A829}"/>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0A754EB-3ADA-4BAB-A2EC-F1E62236414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1142748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84AB60-99D1-4434-B052-D07ADF445372}"/>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339B2F-934C-404A-B4E5-0B9AF5C0EF86}"/>
              </a:ext>
            </a:extLst>
          </p:cNvPr>
          <p:cNvSpPr>
            <a:spLocks noGrp="1"/>
          </p:cNvSpPr>
          <p:nvPr>
            <p:ph type="body" orient="vert" idx="1"/>
          </p:nvPr>
        </p:nvSpPr>
        <p:spPr>
          <a:xfrm>
            <a:off x="628650"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9B3FCE-C9B1-4243-8BA2-86231642DC6A}"/>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DDC43687-A8D2-4845-83FE-B30AF5ABBF24}"/>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4175136-FE2C-49B2-9DB9-49A974D4B38A}"/>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175330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2021/2/25</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95202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2021/2/25</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9205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2021/2/25</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12175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2021/2/25</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199040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2021/2/25</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07450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2021/2/25</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5843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不完整圆 9">
            <a:extLst>
              <a:ext uri="{FF2B5EF4-FFF2-40B4-BE49-F238E27FC236}">
                <a16:creationId xmlns:a16="http://schemas.microsoft.com/office/drawing/2014/main" id="{D0A77C41-0625-4601-8DDC-47BE4B21D8C9}"/>
              </a:ext>
            </a:extLst>
          </p:cNvPr>
          <p:cNvSpPr/>
          <p:nvPr/>
        </p:nvSpPr>
        <p:spPr>
          <a:xfrm rot="16200000">
            <a:off x="4419000" y="-4720015"/>
            <a:ext cx="9450000" cy="9450000"/>
          </a:xfrm>
          <a:prstGeom prst="pie">
            <a:avLst>
              <a:gd name="adj1" fmla="val 10800543"/>
              <a:gd name="adj2" fmla="val 16200000"/>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不完整圆 10">
            <a:extLst>
              <a:ext uri="{FF2B5EF4-FFF2-40B4-BE49-F238E27FC236}">
                <a16:creationId xmlns:a16="http://schemas.microsoft.com/office/drawing/2014/main" id="{47EDB904-189E-4FA6-97BB-E70E4645035B}"/>
              </a:ext>
            </a:extLst>
          </p:cNvPr>
          <p:cNvSpPr/>
          <p:nvPr/>
        </p:nvSpPr>
        <p:spPr>
          <a:xfrm rot="5400000">
            <a:off x="-2025000" y="4832651"/>
            <a:ext cx="4050000" cy="4050000"/>
          </a:xfrm>
          <a:prstGeom prst="pie">
            <a:avLst>
              <a:gd name="adj1" fmla="val 10800543"/>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标题 1">
            <a:extLst>
              <a:ext uri="{FF2B5EF4-FFF2-40B4-BE49-F238E27FC236}">
                <a16:creationId xmlns:a16="http://schemas.microsoft.com/office/drawing/2014/main" id="{D49C480D-036F-4658-BE4D-22528EADC15C}"/>
              </a:ext>
            </a:extLst>
          </p:cNvPr>
          <p:cNvSpPr>
            <a:spLocks noGrp="1"/>
          </p:cNvSpPr>
          <p:nvPr>
            <p:ph type="title"/>
          </p:nvPr>
        </p:nvSpPr>
        <p:spPr>
          <a:xfrm>
            <a:off x="625820" y="470108"/>
            <a:ext cx="7889530" cy="734224"/>
          </a:xfrm>
          <a:prstGeom prst="rect">
            <a:avLst/>
          </a:prstGeom>
        </p:spPr>
        <p:txBody>
          <a:bodyPr anchor="b" anchorCtr="0">
            <a:normAutofit/>
          </a:bodyPr>
          <a:lstStyle>
            <a:lvl1pPr algn="ctr">
              <a:defRPr sz="3000" b="1">
                <a:solidFill>
                  <a:schemeClr val="accent5">
                    <a:lumMod val="5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7405D760-8BC8-435B-8440-95494D2C891D}"/>
              </a:ext>
            </a:extLst>
          </p:cNvPr>
          <p:cNvSpPr>
            <a:spLocks noGrp="1"/>
          </p:cNvSpPr>
          <p:nvPr>
            <p:ph idx="1" hasCustomPrompt="1"/>
          </p:nvPr>
        </p:nvSpPr>
        <p:spPr>
          <a:xfrm>
            <a:off x="625819" y="1717292"/>
            <a:ext cx="7889531" cy="4472312"/>
          </a:xfrm>
          <a:prstGeom prst="rect">
            <a:avLst/>
          </a:prstGeom>
        </p:spPr>
        <p:txBody>
          <a:bodyPr/>
          <a:lstStyle>
            <a:lvl1pPr indent="0">
              <a:lnSpc>
                <a:spcPct val="100000"/>
              </a:lnSpc>
              <a:buNone/>
              <a:defRPr>
                <a:solidFill>
                  <a:schemeClr val="accent5">
                    <a:lumMod val="75000"/>
                  </a:schemeClr>
                </a:solidFill>
              </a:defRPr>
            </a:lvl1pPr>
            <a:lvl2pPr indent="0">
              <a:lnSpc>
                <a:spcPct val="100000"/>
              </a:lnSpc>
              <a:buNone/>
              <a:defRPr>
                <a:solidFill>
                  <a:schemeClr val="accent5">
                    <a:lumMod val="75000"/>
                  </a:schemeClr>
                </a:solidFill>
              </a:defRPr>
            </a:lvl2pPr>
            <a:lvl3pPr indent="0">
              <a:lnSpc>
                <a:spcPct val="100000"/>
              </a:lnSpc>
              <a:buNone/>
              <a:defRPr>
                <a:solidFill>
                  <a:schemeClr val="accent5">
                    <a:lumMod val="75000"/>
                  </a:schemeClr>
                </a:solidFill>
              </a:defRPr>
            </a:lvl3pPr>
            <a:lvl4pPr indent="0">
              <a:lnSpc>
                <a:spcPct val="100000"/>
              </a:lnSpc>
              <a:buNone/>
              <a:defRPr>
                <a:solidFill>
                  <a:schemeClr val="accent5">
                    <a:lumMod val="75000"/>
                  </a:schemeClr>
                </a:solidFill>
              </a:defRPr>
            </a:lvl4pPr>
            <a:lvl5pPr indent="0">
              <a:lnSpc>
                <a:spcPct val="100000"/>
              </a:lnSpc>
              <a:buNone/>
              <a:defRPr>
                <a:solidFill>
                  <a:schemeClr val="accent5">
                    <a:lumMod val="7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A50DCAA9-E2D3-4B39-80FA-C78871397D3D}"/>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84580B68-85D1-4622-A333-B2A54070680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F6151C9-13EF-47C7-A42C-83E1C59FE69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2" name="直接连接符 11">
            <a:extLst>
              <a:ext uri="{FF2B5EF4-FFF2-40B4-BE49-F238E27FC236}">
                <a16:creationId xmlns:a16="http://schemas.microsoft.com/office/drawing/2014/main" id="{C973A852-E10B-4D7D-9DED-32A61201F2E1}"/>
              </a:ext>
            </a:extLst>
          </p:cNvPr>
          <p:cNvCxnSpPr>
            <a:cxnSpLocks/>
          </p:cNvCxnSpPr>
          <p:nvPr/>
        </p:nvCxnSpPr>
        <p:spPr>
          <a:xfrm flipH="1">
            <a:off x="670737" y="1427528"/>
            <a:ext cx="776516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1177980-D905-45B6-BFF1-D16625C5FC1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02124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BA531AA5-BA2A-40D6-A31E-28D393486ED7}"/>
              </a:ext>
            </a:extLst>
          </p:cNvPr>
          <p:cNvGrpSpPr/>
          <p:nvPr/>
        </p:nvGrpSpPr>
        <p:grpSpPr>
          <a:xfrm rot="10800000">
            <a:off x="5229922" y="0"/>
            <a:ext cx="3914079" cy="6858000"/>
            <a:chOff x="-1" y="0"/>
            <a:chExt cx="4191001" cy="6858000"/>
          </a:xfrm>
          <a:solidFill>
            <a:srgbClr val="D8EACC"/>
          </a:solidFill>
        </p:grpSpPr>
        <p:sp>
          <p:nvSpPr>
            <p:cNvPr id="19" name="直角三角形 18">
              <a:extLst>
                <a:ext uri="{FF2B5EF4-FFF2-40B4-BE49-F238E27FC236}">
                  <a16:creationId xmlns:a16="http://schemas.microsoft.com/office/drawing/2014/main" id="{6153AE27-FAC3-4A70-814A-C961CE98C257}"/>
                </a:ext>
              </a:extLst>
            </p:cNvPr>
            <p:cNvSpPr/>
            <p:nvPr/>
          </p:nvSpPr>
          <p:spPr>
            <a:xfrm>
              <a:off x="601133" y="0"/>
              <a:ext cx="3589867"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a:extLst>
                <a:ext uri="{FF2B5EF4-FFF2-40B4-BE49-F238E27FC236}">
                  <a16:creationId xmlns:a16="http://schemas.microsoft.com/office/drawing/2014/main" id="{D305BC3D-F1FE-4A76-BE3A-749539015FEC}"/>
                </a:ext>
              </a:extLst>
            </p:cNvPr>
            <p:cNvSpPr/>
            <p:nvPr/>
          </p:nvSpPr>
          <p:spPr>
            <a:xfrm>
              <a:off x="-1" y="0"/>
              <a:ext cx="60113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7" name="组合 16">
            <a:extLst>
              <a:ext uri="{FF2B5EF4-FFF2-40B4-BE49-F238E27FC236}">
                <a16:creationId xmlns:a16="http://schemas.microsoft.com/office/drawing/2014/main" id="{19D638EA-030F-4E84-9C5F-2624FE69FFF5}"/>
              </a:ext>
            </a:extLst>
          </p:cNvPr>
          <p:cNvGrpSpPr/>
          <p:nvPr/>
        </p:nvGrpSpPr>
        <p:grpSpPr>
          <a:xfrm>
            <a:off x="0" y="0"/>
            <a:ext cx="3451302" cy="6858000"/>
            <a:chOff x="-1" y="0"/>
            <a:chExt cx="4191001" cy="6858000"/>
          </a:xfrm>
          <a:solidFill>
            <a:srgbClr val="CADFF2"/>
          </a:solidFill>
        </p:grpSpPr>
        <p:sp>
          <p:nvSpPr>
            <p:cNvPr id="14" name="直角三角形 13">
              <a:extLst>
                <a:ext uri="{FF2B5EF4-FFF2-40B4-BE49-F238E27FC236}">
                  <a16:creationId xmlns:a16="http://schemas.microsoft.com/office/drawing/2014/main" id="{0DC9C271-6F0E-4761-81A5-2A3F51EB028F}"/>
                </a:ext>
              </a:extLst>
            </p:cNvPr>
            <p:cNvSpPr/>
            <p:nvPr/>
          </p:nvSpPr>
          <p:spPr>
            <a:xfrm>
              <a:off x="601133" y="0"/>
              <a:ext cx="3589867"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1203B932-1932-46DD-92B6-D7801CAFD534}"/>
                </a:ext>
              </a:extLst>
            </p:cNvPr>
            <p:cNvSpPr/>
            <p:nvPr/>
          </p:nvSpPr>
          <p:spPr>
            <a:xfrm>
              <a:off x="-1" y="0"/>
              <a:ext cx="60113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日期占位符 5">
            <a:extLst>
              <a:ext uri="{FF2B5EF4-FFF2-40B4-BE49-F238E27FC236}">
                <a16:creationId xmlns:a16="http://schemas.microsoft.com/office/drawing/2014/main" id="{A9BAD412-3856-49B7-AE4F-0665A43F1C43}"/>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7" name="页脚占位符 6">
            <a:extLst>
              <a:ext uri="{FF2B5EF4-FFF2-40B4-BE49-F238E27FC236}">
                <a16:creationId xmlns:a16="http://schemas.microsoft.com/office/drawing/2014/main" id="{2B635ACC-8B54-40A5-8392-6636866FD4A0}"/>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8" name="灯片编号占位符 7">
            <a:extLst>
              <a:ext uri="{FF2B5EF4-FFF2-40B4-BE49-F238E27FC236}">
                <a16:creationId xmlns:a16="http://schemas.microsoft.com/office/drawing/2014/main" id="{66BA0A77-89BB-4475-B4CD-8A7F5547DCD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
        <p:nvSpPr>
          <p:cNvPr id="10" name="内容占位符 9">
            <a:extLst>
              <a:ext uri="{FF2B5EF4-FFF2-40B4-BE49-F238E27FC236}">
                <a16:creationId xmlns:a16="http://schemas.microsoft.com/office/drawing/2014/main" id="{D179E5F4-0A59-422A-86AB-AB9D19F9C0C4}"/>
              </a:ext>
            </a:extLst>
          </p:cNvPr>
          <p:cNvSpPr>
            <a:spLocks noGrp="1"/>
          </p:cNvSpPr>
          <p:nvPr>
            <p:ph sz="quarter" idx="13" hasCustomPrompt="1"/>
          </p:nvPr>
        </p:nvSpPr>
        <p:spPr>
          <a:xfrm>
            <a:off x="561974" y="814732"/>
            <a:ext cx="8020050" cy="5299349"/>
          </a:xfrm>
          <a:prstGeom prst="rect">
            <a:avLst/>
          </a:prstGeom>
        </p:spPr>
        <p:txBody>
          <a:bodyPr>
            <a:normAutofit/>
          </a:bodyPr>
          <a:lstStyle>
            <a:lvl1pPr indent="0">
              <a:lnSpc>
                <a:spcPct val="100000"/>
              </a:lnSpc>
              <a:buNone/>
              <a:defRPr sz="2400">
                <a:solidFill>
                  <a:schemeClr val="accent5">
                    <a:lumMod val="75000"/>
                  </a:schemeClr>
                </a:solidFill>
              </a:defRPr>
            </a:lvl1pPr>
            <a:lvl2pPr indent="0">
              <a:lnSpc>
                <a:spcPct val="100000"/>
              </a:lnSpc>
              <a:buNone/>
              <a:defRPr sz="2100">
                <a:solidFill>
                  <a:schemeClr val="accent5">
                    <a:lumMod val="75000"/>
                  </a:schemeClr>
                </a:solidFill>
              </a:defRPr>
            </a:lvl2pPr>
            <a:lvl3pPr indent="0">
              <a:lnSpc>
                <a:spcPct val="100000"/>
              </a:lnSpc>
              <a:buNone/>
              <a:defRPr sz="1800">
                <a:solidFill>
                  <a:schemeClr val="accent5">
                    <a:lumMod val="75000"/>
                  </a:schemeClr>
                </a:solidFill>
              </a:defRPr>
            </a:lvl3pPr>
            <a:lvl4pPr indent="0">
              <a:lnSpc>
                <a:spcPct val="100000"/>
              </a:lnSpc>
              <a:buNone/>
              <a:defRPr sz="1500">
                <a:solidFill>
                  <a:schemeClr val="accent5">
                    <a:lumMod val="75000"/>
                  </a:schemeClr>
                </a:solidFill>
              </a:defRPr>
            </a:lvl4pPr>
            <a:lvl5pPr indent="0">
              <a:lnSpc>
                <a:spcPct val="100000"/>
              </a:lnSpc>
              <a:buNone/>
              <a:defRPr sz="1500">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3" name="图片 12">
            <a:extLst>
              <a:ext uri="{FF2B5EF4-FFF2-40B4-BE49-F238E27FC236}">
                <a16:creationId xmlns:a16="http://schemas.microsoft.com/office/drawing/2014/main" id="{94D1AF3B-3964-4672-956A-88F86FDDE36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62820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2FF7E27-804B-415D-A4B3-F47D18DA31C3}"/>
              </a:ext>
            </a:extLst>
          </p:cNvPr>
          <p:cNvGrpSpPr/>
          <p:nvPr/>
        </p:nvGrpSpPr>
        <p:grpSpPr>
          <a:xfrm>
            <a:off x="3144644" y="-2"/>
            <a:ext cx="4901958" cy="6858000"/>
            <a:chOff x="7030650" y="0"/>
            <a:chExt cx="5217467" cy="6858000"/>
          </a:xfrm>
          <a:solidFill>
            <a:srgbClr val="CADFF2"/>
          </a:solidFill>
        </p:grpSpPr>
        <p:sp>
          <p:nvSpPr>
            <p:cNvPr id="16" name="直角三角形 15">
              <a:extLst>
                <a:ext uri="{FF2B5EF4-FFF2-40B4-BE49-F238E27FC236}">
                  <a16:creationId xmlns:a16="http://schemas.microsoft.com/office/drawing/2014/main" id="{8A66DCCD-84FB-41B5-9B75-019893BF47A7}"/>
                </a:ext>
              </a:extLst>
            </p:cNvPr>
            <p:cNvSpPr/>
            <p:nvPr/>
          </p:nvSpPr>
          <p:spPr>
            <a:xfrm rot="10800000">
              <a:off x="7030650" y="0"/>
              <a:ext cx="3700363"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a:extLst>
                <a:ext uri="{FF2B5EF4-FFF2-40B4-BE49-F238E27FC236}">
                  <a16:creationId xmlns:a16="http://schemas.microsoft.com/office/drawing/2014/main" id="{8C9DC7F4-4808-47CA-8331-F3B23933A8CF}"/>
                </a:ext>
              </a:extLst>
            </p:cNvPr>
            <p:cNvSpPr/>
            <p:nvPr/>
          </p:nvSpPr>
          <p:spPr>
            <a:xfrm rot="10800000">
              <a:off x="10731013" y="0"/>
              <a:ext cx="151710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4" name="组合 13">
            <a:extLst>
              <a:ext uri="{FF2B5EF4-FFF2-40B4-BE49-F238E27FC236}">
                <a16:creationId xmlns:a16="http://schemas.microsoft.com/office/drawing/2014/main" id="{35B6BB24-1F65-4213-ACFF-F4DF8A08BF63}"/>
              </a:ext>
            </a:extLst>
          </p:cNvPr>
          <p:cNvGrpSpPr/>
          <p:nvPr/>
        </p:nvGrpSpPr>
        <p:grpSpPr>
          <a:xfrm>
            <a:off x="4242042" y="-4"/>
            <a:ext cx="4901958" cy="6858000"/>
            <a:chOff x="7030650" y="0"/>
            <a:chExt cx="5217467" cy="6858000"/>
          </a:xfrm>
        </p:grpSpPr>
        <p:sp>
          <p:nvSpPr>
            <p:cNvPr id="9" name="直角三角形 8">
              <a:extLst>
                <a:ext uri="{FF2B5EF4-FFF2-40B4-BE49-F238E27FC236}">
                  <a16:creationId xmlns:a16="http://schemas.microsoft.com/office/drawing/2014/main" id="{8D38B44F-0F38-4C22-8283-DDC8AF3CC962}"/>
                </a:ext>
              </a:extLst>
            </p:cNvPr>
            <p:cNvSpPr/>
            <p:nvPr/>
          </p:nvSpPr>
          <p:spPr>
            <a:xfrm rot="10800000">
              <a:off x="7030650" y="0"/>
              <a:ext cx="3700363" cy="6858000"/>
            </a:xfrm>
            <a:prstGeom prst="rtTriangle">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445777BD-B24B-42C6-B5D8-3B38DDBFA7ED}"/>
                </a:ext>
              </a:extLst>
            </p:cNvPr>
            <p:cNvSpPr/>
            <p:nvPr/>
          </p:nvSpPr>
          <p:spPr>
            <a:xfrm rot="10800000">
              <a:off x="10731013" y="0"/>
              <a:ext cx="1517104" cy="6858000"/>
            </a:xfrm>
            <a:prstGeom prst="rect">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a:extLst>
              <a:ext uri="{FF2B5EF4-FFF2-40B4-BE49-F238E27FC236}">
                <a16:creationId xmlns:a16="http://schemas.microsoft.com/office/drawing/2014/main" id="{EDA8C3FB-6D4C-47C3-9A6D-5AEEEF5E12E4}"/>
              </a:ext>
            </a:extLst>
          </p:cNvPr>
          <p:cNvSpPr>
            <a:spLocks noGrp="1"/>
          </p:cNvSpPr>
          <p:nvPr>
            <p:ph type="title"/>
          </p:nvPr>
        </p:nvSpPr>
        <p:spPr>
          <a:xfrm>
            <a:off x="697027" y="2774046"/>
            <a:ext cx="5418023" cy="1429808"/>
          </a:xfrm>
          <a:prstGeom prst="rect">
            <a:avLst/>
          </a:prstGeom>
        </p:spPr>
        <p:txBody>
          <a:bodyPr anchor="b">
            <a:normAutofit/>
          </a:bodyPr>
          <a:lstStyle>
            <a:lvl1pPr>
              <a:defRPr sz="4050" b="1">
                <a:solidFill>
                  <a:schemeClr val="accent5">
                    <a:lumMod val="5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C6046765-1A67-4CAE-AE95-5D838BCB4791}"/>
              </a:ext>
            </a:extLst>
          </p:cNvPr>
          <p:cNvSpPr>
            <a:spLocks noGrp="1"/>
          </p:cNvSpPr>
          <p:nvPr>
            <p:ph type="body" idx="1"/>
          </p:nvPr>
        </p:nvSpPr>
        <p:spPr>
          <a:xfrm>
            <a:off x="697028" y="447119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CEE129-5909-48A2-8DD6-80190871B83F}"/>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43449716-4A49-4333-987D-FD81AA506AA8}"/>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F93BAC1-4D8A-4793-9355-B7BF63AC905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pic>
        <p:nvPicPr>
          <p:cNvPr id="18" name="图片 17">
            <a:extLst>
              <a:ext uri="{FF2B5EF4-FFF2-40B4-BE49-F238E27FC236}">
                <a16:creationId xmlns:a16="http://schemas.microsoft.com/office/drawing/2014/main" id="{358D1932-E57F-4CE3-9ABE-EEA4119F99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85672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不完整圆 7">
            <a:extLst>
              <a:ext uri="{FF2B5EF4-FFF2-40B4-BE49-F238E27FC236}">
                <a16:creationId xmlns:a16="http://schemas.microsoft.com/office/drawing/2014/main" id="{93574C7C-10F5-4063-9A2E-0D2642217FE0}"/>
              </a:ext>
            </a:extLst>
          </p:cNvPr>
          <p:cNvSpPr/>
          <p:nvPr userDrawn="1"/>
        </p:nvSpPr>
        <p:spPr>
          <a:xfrm rot="16200000">
            <a:off x="4419000" y="-4720015"/>
            <a:ext cx="9450000" cy="9450000"/>
          </a:xfrm>
          <a:prstGeom prst="pie">
            <a:avLst>
              <a:gd name="adj1" fmla="val 10800543"/>
              <a:gd name="adj2" fmla="val 16200000"/>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不完整圆 8">
            <a:extLst>
              <a:ext uri="{FF2B5EF4-FFF2-40B4-BE49-F238E27FC236}">
                <a16:creationId xmlns:a16="http://schemas.microsoft.com/office/drawing/2014/main" id="{D7F11028-DCEE-45F7-A5B1-1788B2F7347C}"/>
              </a:ext>
            </a:extLst>
          </p:cNvPr>
          <p:cNvSpPr/>
          <p:nvPr userDrawn="1"/>
        </p:nvSpPr>
        <p:spPr>
          <a:xfrm rot="5400000">
            <a:off x="-2025000" y="4832651"/>
            <a:ext cx="4050000" cy="4050000"/>
          </a:xfrm>
          <a:prstGeom prst="pie">
            <a:avLst>
              <a:gd name="adj1" fmla="val 10800543"/>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pic>
        <p:nvPicPr>
          <p:cNvPr id="10" name="图片 9">
            <a:extLst>
              <a:ext uri="{FF2B5EF4-FFF2-40B4-BE49-F238E27FC236}">
                <a16:creationId xmlns:a16="http://schemas.microsoft.com/office/drawing/2014/main" id="{C9C3CD7D-C456-43AD-A961-B4589689AE2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
        <p:nvSpPr>
          <p:cNvPr id="2" name="标题 1">
            <a:extLst>
              <a:ext uri="{FF2B5EF4-FFF2-40B4-BE49-F238E27FC236}">
                <a16:creationId xmlns:a16="http://schemas.microsoft.com/office/drawing/2014/main" id="{ECC624F0-F531-4577-9D04-A95426EAE0B7}"/>
              </a:ext>
            </a:extLst>
          </p:cNvPr>
          <p:cNvSpPr>
            <a:spLocks noGrp="1"/>
          </p:cNvSpPr>
          <p:nvPr>
            <p:ph type="title"/>
          </p:nvPr>
        </p:nvSpPr>
        <p:spPr>
          <a:xfrm>
            <a:off x="628650" y="365127"/>
            <a:ext cx="7886700" cy="839199"/>
          </a:xfrm>
          <a:prstGeom prst="rect">
            <a:avLst/>
          </a:prstGeom>
        </p:spPr>
        <p:txBody>
          <a:bodyPr vert="horz" lIns="91440" tIns="45720" rIns="91440" bIns="45720" rtlCol="0" anchor="b" anchorCtr="0">
            <a:normAutofit/>
          </a:bodyPr>
          <a:lstStyle>
            <a:lvl1pPr algn="ctr">
              <a:defRPr lang="zh-CN" altLang="en-US" sz="3000" b="1">
                <a:solidFill>
                  <a:schemeClr val="accent5">
                    <a:lumMod val="50000"/>
                  </a:schemeClr>
                </a:solidFill>
              </a:defRPr>
            </a:lvl1pPr>
          </a:lstStyle>
          <a:p>
            <a:pPr lvl="0"/>
            <a:r>
              <a:rPr lang="zh-CN" altLang="en-US"/>
              <a:t>单击此处编辑母版标题样式</a:t>
            </a:r>
          </a:p>
        </p:txBody>
      </p:sp>
      <p:sp>
        <p:nvSpPr>
          <p:cNvPr id="3" name="内容占位符 2">
            <a:extLst>
              <a:ext uri="{FF2B5EF4-FFF2-40B4-BE49-F238E27FC236}">
                <a16:creationId xmlns:a16="http://schemas.microsoft.com/office/drawing/2014/main" id="{E4567D2E-7A72-49F0-AE41-AE9D2436E75D}"/>
              </a:ext>
            </a:extLst>
          </p:cNvPr>
          <p:cNvSpPr>
            <a:spLocks noGrp="1"/>
          </p:cNvSpPr>
          <p:nvPr>
            <p:ph sz="half" idx="1" hasCustomPrompt="1"/>
          </p:nvPr>
        </p:nvSpPr>
        <p:spPr>
          <a:xfrm>
            <a:off x="628650" y="1734017"/>
            <a:ext cx="3886200" cy="4442946"/>
          </a:xfrm>
          <a:prstGeom prst="rect">
            <a:avLst/>
          </a:prstGeom>
        </p:spPr>
        <p:txBody>
          <a:bodyPr vert="horz" lIns="91440" tIns="45720" rIns="91440" bIns="45720" rtlCol="0">
            <a:normAutofit/>
          </a:bodyPr>
          <a:lstStyle>
            <a:lvl1pPr indent="0">
              <a:lnSpc>
                <a:spcPct val="100000"/>
              </a:lnSpc>
              <a:buNone/>
              <a:defRPr lang="zh-CN" altLang="en-US">
                <a:solidFill>
                  <a:schemeClr val="accent5">
                    <a:lumMod val="75000"/>
                  </a:schemeClr>
                </a:solidFill>
              </a:defRPr>
            </a:lvl1pPr>
            <a:lvl2pPr indent="0">
              <a:lnSpc>
                <a:spcPct val="100000"/>
              </a:lnSpc>
              <a:buNone/>
              <a:defRPr lang="zh-CN" altLang="en-US">
                <a:solidFill>
                  <a:schemeClr val="accent5">
                    <a:lumMod val="75000"/>
                  </a:schemeClr>
                </a:solidFill>
              </a:defRPr>
            </a:lvl2pPr>
            <a:lvl3pPr indent="0">
              <a:lnSpc>
                <a:spcPct val="100000"/>
              </a:lnSpc>
              <a:buNone/>
              <a:defRPr lang="zh-CN" altLang="en-US">
                <a:solidFill>
                  <a:schemeClr val="accent5">
                    <a:lumMod val="75000"/>
                  </a:schemeClr>
                </a:solidFill>
              </a:defRPr>
            </a:lvl3pPr>
            <a:lvl4pPr indent="0">
              <a:lnSpc>
                <a:spcPct val="100000"/>
              </a:lnSpc>
              <a:buNone/>
              <a:defRPr lang="zh-CN" altLang="en-US">
                <a:solidFill>
                  <a:schemeClr val="accent5">
                    <a:lumMod val="75000"/>
                  </a:schemeClr>
                </a:solidFill>
              </a:defRPr>
            </a:lvl4pPr>
            <a:lvl5pPr indent="0">
              <a:lnSpc>
                <a:spcPct val="100000"/>
              </a:lnSpc>
              <a:buNone/>
              <a:defRPr lang="zh-CN" altLang="en-US">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D4E06F-08A9-483D-9C08-3775E5B1D09A}"/>
              </a:ext>
            </a:extLst>
          </p:cNvPr>
          <p:cNvSpPr>
            <a:spLocks noGrp="1"/>
          </p:cNvSpPr>
          <p:nvPr>
            <p:ph sz="half" idx="2" hasCustomPrompt="1"/>
          </p:nvPr>
        </p:nvSpPr>
        <p:spPr>
          <a:xfrm>
            <a:off x="4629150" y="1734017"/>
            <a:ext cx="3886200" cy="4442946"/>
          </a:xfrm>
          <a:prstGeom prst="rect">
            <a:avLst/>
          </a:prstGeom>
        </p:spPr>
        <p:txBody>
          <a:bodyPr vert="horz" lIns="91440" tIns="45720" rIns="91440" bIns="45720" rtlCol="0">
            <a:normAutofit/>
          </a:bodyPr>
          <a:lstStyle>
            <a:lvl1pPr indent="0">
              <a:lnSpc>
                <a:spcPct val="100000"/>
              </a:lnSpc>
              <a:buNone/>
              <a:defRPr lang="zh-CN" altLang="en-US">
                <a:solidFill>
                  <a:schemeClr val="accent5">
                    <a:lumMod val="75000"/>
                  </a:schemeClr>
                </a:solidFill>
              </a:defRPr>
            </a:lvl1pPr>
            <a:lvl2pPr indent="0">
              <a:lnSpc>
                <a:spcPct val="100000"/>
              </a:lnSpc>
              <a:buNone/>
              <a:defRPr lang="zh-CN" altLang="en-US">
                <a:solidFill>
                  <a:schemeClr val="accent5">
                    <a:lumMod val="75000"/>
                  </a:schemeClr>
                </a:solidFill>
              </a:defRPr>
            </a:lvl2pPr>
            <a:lvl3pPr indent="0">
              <a:lnSpc>
                <a:spcPct val="100000"/>
              </a:lnSpc>
              <a:buNone/>
              <a:defRPr lang="zh-CN" altLang="en-US">
                <a:solidFill>
                  <a:schemeClr val="accent5">
                    <a:lumMod val="75000"/>
                  </a:schemeClr>
                </a:solidFill>
              </a:defRPr>
            </a:lvl3pPr>
            <a:lvl4pPr indent="0">
              <a:lnSpc>
                <a:spcPct val="100000"/>
              </a:lnSpc>
              <a:buNone/>
              <a:defRPr lang="zh-CN" altLang="en-US">
                <a:solidFill>
                  <a:schemeClr val="accent5">
                    <a:lumMod val="75000"/>
                  </a:schemeClr>
                </a:solidFill>
              </a:defRPr>
            </a:lvl4pPr>
            <a:lvl5pPr indent="0">
              <a:lnSpc>
                <a:spcPct val="100000"/>
              </a:lnSpc>
              <a:buNone/>
              <a:defRPr lang="zh-CN" altLang="en-US">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5301D9-EA7A-45E7-9F03-29A1D044662E}"/>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6" name="页脚占位符 5">
            <a:extLst>
              <a:ext uri="{FF2B5EF4-FFF2-40B4-BE49-F238E27FC236}">
                <a16:creationId xmlns:a16="http://schemas.microsoft.com/office/drawing/2014/main" id="{9133EBF7-E644-43B6-A00A-7DAC2017F3C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46AE2D8-19A5-4692-96FD-99E32D4679CB}"/>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3" name="直接连接符 12">
            <a:extLst>
              <a:ext uri="{FF2B5EF4-FFF2-40B4-BE49-F238E27FC236}">
                <a16:creationId xmlns:a16="http://schemas.microsoft.com/office/drawing/2014/main" id="{1EDDA2DB-3924-49E4-A729-D3C6FD620894}"/>
              </a:ext>
            </a:extLst>
          </p:cNvPr>
          <p:cNvCxnSpPr>
            <a:cxnSpLocks/>
          </p:cNvCxnSpPr>
          <p:nvPr userDrawn="1"/>
        </p:nvCxnSpPr>
        <p:spPr>
          <a:xfrm flipH="1">
            <a:off x="670737" y="1427528"/>
            <a:ext cx="776516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36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7C79D-011D-42B0-BA8D-5DC4362AAF34}"/>
              </a:ext>
            </a:extLst>
          </p:cNvPr>
          <p:cNvSpPr>
            <a:spLocks noGrp="1"/>
          </p:cNvSpPr>
          <p:nvPr>
            <p:ph type="title"/>
          </p:nvPr>
        </p:nvSpPr>
        <p:spPr>
          <a:xfrm>
            <a:off x="629841" y="365126"/>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1C3A82-A189-4A15-BEB7-3FF3095B8E21}"/>
              </a:ext>
            </a:extLst>
          </p:cNvPr>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82BC520-C4DB-4CBC-B1E8-2149F0BFFE21}"/>
              </a:ext>
            </a:extLst>
          </p:cNvPr>
          <p:cNvSpPr>
            <a:spLocks noGrp="1"/>
          </p:cNvSpPr>
          <p:nvPr>
            <p:ph sz="half" idx="2"/>
          </p:nvPr>
        </p:nvSpPr>
        <p:spPr>
          <a:xfrm>
            <a:off x="629842" y="2505075"/>
            <a:ext cx="3868340"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63EC4CD-600E-4238-8B12-DBD0006B5E10}"/>
              </a:ext>
            </a:extLst>
          </p:cNvPr>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69AF97B6-D6E5-4079-B83F-83630AD00B3E}"/>
              </a:ext>
            </a:extLst>
          </p:cNvPr>
          <p:cNvSpPr>
            <a:spLocks noGrp="1"/>
          </p:cNvSpPr>
          <p:nvPr>
            <p:ph sz="quarter" idx="4"/>
          </p:nvPr>
        </p:nvSpPr>
        <p:spPr>
          <a:xfrm>
            <a:off x="4629150" y="2505075"/>
            <a:ext cx="3887391"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3FCE05F-45ED-476E-AA52-021369363FA7}"/>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8" name="页脚占位符 7">
            <a:extLst>
              <a:ext uri="{FF2B5EF4-FFF2-40B4-BE49-F238E27FC236}">
                <a16:creationId xmlns:a16="http://schemas.microsoft.com/office/drawing/2014/main" id="{B2D629E0-303B-40EB-AB98-51609716935C}"/>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0E67ED87-AF09-4D12-B230-63570D0AE5D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203500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422ED-FBA3-4CF1-AA86-C1B877EBE8E0}"/>
              </a:ext>
            </a:extLst>
          </p:cNvPr>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CB5E8E-A1D1-47D0-86C1-41EA70C9EF1F}"/>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4" name="页脚占位符 3">
            <a:extLst>
              <a:ext uri="{FF2B5EF4-FFF2-40B4-BE49-F238E27FC236}">
                <a16:creationId xmlns:a16="http://schemas.microsoft.com/office/drawing/2014/main" id="{2C0BA13F-FD7D-4441-A58D-B341CB7B9D5F}"/>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200BFC66-65E9-442D-89E6-A2636AA3317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36776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7294C5-4B7F-420F-BFC6-E0B69C5FA782}"/>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3" name="页脚占位符 2">
            <a:extLst>
              <a:ext uri="{FF2B5EF4-FFF2-40B4-BE49-F238E27FC236}">
                <a16:creationId xmlns:a16="http://schemas.microsoft.com/office/drawing/2014/main" id="{F45EA1C1-F33B-4542-8A8B-E398D6EACF6B}"/>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9D2E6F33-9BFF-4B3B-B83C-3AFC2E20E9F7}"/>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79653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F0FC7-7B45-460C-946B-05EEE349B8BE}"/>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1093B13-BC85-4983-83A7-BC180BB12665}"/>
              </a:ext>
            </a:extLst>
          </p:cNvPr>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082D62E-4AAF-41A3-900F-0FF78F889998}"/>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1001A92-ED76-44E9-A38E-BD5DF97DF8E2}"/>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2021/2/25</a:t>
            </a:fld>
            <a:endParaRPr lang="zh-CN" altLang="en-US"/>
          </a:p>
        </p:txBody>
      </p:sp>
      <p:sp>
        <p:nvSpPr>
          <p:cNvPr id="6" name="页脚占位符 5">
            <a:extLst>
              <a:ext uri="{FF2B5EF4-FFF2-40B4-BE49-F238E27FC236}">
                <a16:creationId xmlns:a16="http://schemas.microsoft.com/office/drawing/2014/main" id="{CE5F583E-50CF-4035-931C-02B17635A13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8729254-3811-4EFA-935F-A4B7E25F29D1}"/>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45227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0D12E-E4A3-49FD-A10E-D3CDED2D717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FBA64C-1C0E-421B-AA97-9EC4C465427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1F306-D622-4DEF-B918-5E3A3BC68F1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0217BE-4DFA-41A9-BB99-BAF028504681}"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3666020B-8679-44D4-BC77-B598D6420E4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317753-ECCF-4996-8FF7-0F3F30F5317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969977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uogu.com.cn/discuss/show/296741" TargetMode="External"/><Relationship Id="rId2" Type="http://schemas.openxmlformats.org/officeDocument/2006/relationships/hyperlink" Target="https://www.luogu.com.cn/blog/kkksc03/IPC-resource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42743-A78F-46DA-9E95-8642E27CCA9A}"/>
              </a:ext>
            </a:extLst>
          </p:cNvPr>
          <p:cNvSpPr>
            <a:spLocks noGrp="1"/>
          </p:cNvSpPr>
          <p:nvPr>
            <p:ph type="ctrTitle"/>
          </p:nvPr>
        </p:nvSpPr>
        <p:spPr/>
        <p:txBody>
          <a:bodyPr/>
          <a:lstStyle/>
          <a:p>
            <a:r>
              <a:rPr lang="en-US" altLang="zh-CN" dirty="0"/>
              <a:t>[18] </a:t>
            </a:r>
            <a:r>
              <a:rPr lang="zh-CN" altLang="en-US" dirty="0"/>
              <a:t>图的基本应用</a:t>
            </a:r>
          </a:p>
        </p:txBody>
      </p:sp>
      <p:sp>
        <p:nvSpPr>
          <p:cNvPr id="3" name="副标题 2">
            <a:extLst>
              <a:ext uri="{FF2B5EF4-FFF2-40B4-BE49-F238E27FC236}">
                <a16:creationId xmlns:a16="http://schemas.microsoft.com/office/drawing/2014/main" id="{DC377619-9E65-4876-99E2-536707FA2CBA}"/>
              </a:ext>
            </a:extLst>
          </p:cNvPr>
          <p:cNvSpPr>
            <a:spLocks noGrp="1"/>
          </p:cNvSpPr>
          <p:nvPr>
            <p:ph type="subTitle" idx="1"/>
          </p:nvPr>
        </p:nvSpPr>
        <p:spPr>
          <a:xfrm>
            <a:off x="6115050" y="4379916"/>
            <a:ext cx="2844800" cy="1655762"/>
          </a:xfrm>
        </p:spPr>
        <p:txBody>
          <a:bodyPr>
            <a:normAutofit/>
          </a:bodyPr>
          <a:lstStyle/>
          <a:p>
            <a:r>
              <a:rPr kumimoji="1" lang="zh-CN" altLang="en-US" dirty="0">
                <a:latin typeface="微软雅黑 Light" panose="020B0502040204020203" pitchFamily="34" charset="-122"/>
                <a:ea typeface="微软雅黑 Light" panose="020B0502040204020203" pitchFamily="34" charset="-122"/>
              </a:rPr>
              <a:t>深入浅出程序设计竞赛</a:t>
            </a:r>
            <a:endParaRPr kumimoji="1" lang="en-US" altLang="zh-CN" dirty="0">
              <a:latin typeface="微软雅黑 Light" panose="020B0502040204020203" pitchFamily="34" charset="-122"/>
              <a:ea typeface="微软雅黑 Light" panose="020B0502040204020203" pitchFamily="34" charset="-122"/>
            </a:endParaRPr>
          </a:p>
          <a:p>
            <a:r>
              <a:rPr kumimoji="1" lang="zh-CN" altLang="en-US" dirty="0">
                <a:latin typeface="微软雅黑 Light" panose="020B0502040204020203" pitchFamily="34" charset="-122"/>
                <a:ea typeface="微软雅黑 Light" panose="020B0502040204020203" pitchFamily="34" charset="-122"/>
              </a:rPr>
              <a:t>第 </a:t>
            </a:r>
            <a:r>
              <a:rPr kumimoji="1" lang="en-US" altLang="zh-CN" dirty="0">
                <a:latin typeface="微软雅黑 Light" panose="020B0502040204020203" pitchFamily="34" charset="-122"/>
                <a:ea typeface="微软雅黑 Light" panose="020B0502040204020203" pitchFamily="34" charset="-122"/>
              </a:rPr>
              <a:t>3 </a:t>
            </a:r>
            <a:r>
              <a:rPr kumimoji="1" lang="zh-CN" altLang="en-US" dirty="0">
                <a:latin typeface="微软雅黑 Light" panose="020B0502040204020203" pitchFamily="34" charset="-122"/>
                <a:ea typeface="微软雅黑 Light" panose="020B0502040204020203" pitchFamily="34" charset="-122"/>
              </a:rPr>
              <a:t>部分 </a:t>
            </a:r>
            <a:r>
              <a:rPr kumimoji="1" lang="en-US" altLang="zh-CN" dirty="0">
                <a:latin typeface="微软雅黑 Light" panose="020B0502040204020203" pitchFamily="34" charset="-122"/>
                <a:ea typeface="微软雅黑 Light" panose="020B0502040204020203" pitchFamily="34" charset="-122"/>
              </a:rPr>
              <a:t>– </a:t>
            </a:r>
            <a:r>
              <a:rPr kumimoji="1" lang="zh-CN" altLang="en-US" dirty="0">
                <a:latin typeface="微软雅黑 Light" panose="020B0502040204020203" pitchFamily="34" charset="-122"/>
                <a:ea typeface="微软雅黑 Light" panose="020B0502040204020203" pitchFamily="34" charset="-122"/>
              </a:rPr>
              <a:t>简单数据结构</a:t>
            </a:r>
            <a:endParaRPr kumimoji="1" lang="en-US" altLang="zh-CN" dirty="0">
              <a:latin typeface="微软雅黑 Light" panose="020B0502040204020203" pitchFamily="34" charset="-122"/>
              <a:ea typeface="微软雅黑 Light" panose="020B0502040204020203" pitchFamily="34" charset="-122"/>
            </a:endParaRPr>
          </a:p>
          <a:p>
            <a:r>
              <a:rPr kumimoji="1" lang="en-US" altLang="zh-CN" dirty="0">
                <a:latin typeface="微软雅黑 Light" panose="020B0502040204020203" pitchFamily="34" charset="-122"/>
                <a:ea typeface="微软雅黑 Light" panose="020B0502040204020203" pitchFamily="34" charset="-122"/>
              </a:rPr>
              <a:t>V 2021-01</a:t>
            </a:r>
          </a:p>
        </p:txBody>
      </p:sp>
    </p:spTree>
    <p:extLst>
      <p:ext uri="{BB962C8B-B14F-4D97-AF65-F5344CB8AC3E}">
        <p14:creationId xmlns:p14="http://schemas.microsoft.com/office/powerpoint/2010/main" val="11520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r>
                  <a:rPr lang="zh-CN" altLang="zh-CN" dirty="0"/>
                  <a:t>对于一个</a:t>
                </a:r>
                <a:r>
                  <a:rPr lang="en-US" altLang="zh-CN" dirty="0"/>
                  <a:t> n </a:t>
                </a:r>
                <a:r>
                  <a:rPr lang="zh-CN" altLang="zh-CN" dirty="0"/>
                  <a:t>个点</a:t>
                </a:r>
                <a:r>
                  <a:rPr lang="en-US" altLang="zh-CN" dirty="0"/>
                  <a:t> m </a:t>
                </a:r>
                <a:r>
                  <a:rPr lang="zh-CN" altLang="zh-CN" dirty="0"/>
                  <a:t>条边的图，在使用邻接矩阵时，需要开一个 </a:t>
                </a:r>
                <a14:m>
                  <m:oMath xmlns:m="http://schemas.openxmlformats.org/officeDocument/2006/math">
                    <m:r>
                      <a:rPr lang="en-US" altLang="zh-CN" i="1">
                        <a:latin typeface="Cambria Math"/>
                      </a:rPr>
                      <m:t>𝑛</m:t>
                    </m:r>
                    <m:r>
                      <a:rPr lang="en-US" altLang="zh-CN" i="1">
                        <a:latin typeface="Cambria Math"/>
                      </a:rPr>
                      <m:t>×</m:t>
                    </m:r>
                    <m:r>
                      <a:rPr lang="en-US" altLang="zh-CN" i="1">
                        <a:latin typeface="Cambria Math"/>
                      </a:rPr>
                      <m:t>𝑛</m:t>
                    </m:r>
                  </m:oMath>
                </a14:m>
                <a:r>
                  <a:rPr lang="en-US" altLang="zh-CN" dirty="0"/>
                  <a:t> </a:t>
                </a:r>
                <a:r>
                  <a:rPr lang="zh-CN" altLang="zh-CN" dirty="0"/>
                  <a:t>的数组，即</a:t>
                </a:r>
                <a:r>
                  <a:rPr lang="zh-CN" altLang="en-US" dirty="0">
                    <a:solidFill>
                      <a:srgbClr val="ED7D31"/>
                    </a:solidFill>
                    <a:latin typeface="+mn-ea"/>
                    <a:cs typeface="Times New Roman" panose="02020603050405020304" pitchFamily="18" charset="0"/>
                  </a:rPr>
                  <a:t>空间复杂度</a:t>
                </a:r>
                <a:r>
                  <a:rPr lang="en-US" altLang="zh-CN" dirty="0">
                    <a:solidFill>
                      <a:srgbClr val="ED7D31"/>
                    </a:solidFill>
                    <a:latin typeface="+mn-ea"/>
                    <a:cs typeface="Times New Roman" panose="02020603050405020304" pitchFamily="18" charset="0"/>
                  </a:rPr>
                  <a:t> </a:t>
                </a:r>
                <a14:m>
                  <m:oMath xmlns:m="http://schemas.openxmlformats.org/officeDocument/2006/math">
                    <m:r>
                      <a:rPr lang="en-US" altLang="zh-CN">
                        <a:solidFill>
                          <a:srgbClr val="ED7D31"/>
                        </a:solidFill>
                        <a:latin typeface="Cambria Math"/>
                        <a:cs typeface="Times New Roman" panose="02020603050405020304" pitchFamily="18" charset="0"/>
                      </a:rPr>
                      <m:t>𝑂</m:t>
                    </m:r>
                    <m:r>
                      <a:rPr lang="en-US" altLang="zh-CN">
                        <a:solidFill>
                          <a:srgbClr val="ED7D31"/>
                        </a:solidFill>
                        <a:latin typeface="Cambria Math"/>
                        <a:cs typeface="Times New Roman" panose="02020603050405020304" pitchFamily="18" charset="0"/>
                      </a:rPr>
                      <m:t>(</m:t>
                    </m:r>
                    <m:sSup>
                      <m:sSupPr>
                        <m:ctrlPr>
                          <a:rPr lang="zh-CN" altLang="zh-CN" i="1">
                            <a:solidFill>
                              <a:srgbClr val="ED7D31"/>
                            </a:solidFill>
                            <a:latin typeface="Cambria Math" panose="02040503050406030204" pitchFamily="18" charset="0"/>
                            <a:cs typeface="Times New Roman" panose="02020603050405020304" pitchFamily="18" charset="0"/>
                          </a:rPr>
                        </m:ctrlPr>
                      </m:sSupPr>
                      <m:e>
                        <m:r>
                          <a:rPr lang="en-US" altLang="zh-CN">
                            <a:solidFill>
                              <a:srgbClr val="ED7D31"/>
                            </a:solidFill>
                            <a:latin typeface="Cambria Math"/>
                            <a:cs typeface="Times New Roman" panose="02020603050405020304" pitchFamily="18" charset="0"/>
                          </a:rPr>
                          <m:t>𝑛</m:t>
                        </m:r>
                      </m:e>
                      <m:sup>
                        <m:r>
                          <a:rPr lang="en-US" altLang="zh-CN">
                            <a:solidFill>
                              <a:srgbClr val="ED7D31"/>
                            </a:solidFill>
                            <a:latin typeface="Cambria Math"/>
                            <a:cs typeface="Times New Roman" panose="02020603050405020304" pitchFamily="18" charset="0"/>
                          </a:rPr>
                          <m:t>2</m:t>
                        </m:r>
                      </m:sup>
                    </m:sSup>
                    <m:r>
                      <a:rPr lang="en-US" altLang="zh-CN">
                        <a:solidFill>
                          <a:srgbClr val="ED7D31"/>
                        </a:solidFill>
                        <a:latin typeface="Cambria Math"/>
                        <a:cs typeface="Times New Roman" panose="02020603050405020304" pitchFamily="18" charset="0"/>
                      </a:rPr>
                      <m:t>)</m:t>
                    </m:r>
                  </m:oMath>
                </a14:m>
                <a:r>
                  <a:rPr lang="en-US" altLang="zh-CN" dirty="0">
                    <a:solidFill>
                      <a:srgbClr val="ED7D31"/>
                    </a:solidFill>
                    <a:latin typeface="+mn-ea"/>
                    <a:cs typeface="Times New Roman" panose="02020603050405020304" pitchFamily="18" charset="0"/>
                  </a:rPr>
                  <a:t> </a:t>
                </a:r>
                <a:r>
                  <a:rPr lang="zh-CN" altLang="en-US" dirty="0"/>
                  <a:t>，代码如下：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如需要得到图上所有的边，就需要遍历整个 </a:t>
                </a:r>
                <a14:m>
                  <m:oMath xmlns:m="http://schemas.openxmlformats.org/officeDocument/2006/math">
                    <m:r>
                      <a:rPr lang="en-US" altLang="zh-CN" i="1">
                        <a:latin typeface="Cambria Math"/>
                      </a:rPr>
                      <m:t>𝑛</m:t>
                    </m:r>
                    <m:r>
                      <a:rPr lang="en-US" altLang="zh-CN" i="1">
                        <a:latin typeface="Cambria Math"/>
                      </a:rPr>
                      <m:t>×</m:t>
                    </m:r>
                    <m:r>
                      <a:rPr lang="en-US" altLang="zh-CN" i="1">
                        <a:latin typeface="Cambria Math"/>
                      </a:rPr>
                      <m:t>𝑛</m:t>
                    </m:r>
                  </m:oMath>
                </a14:m>
                <a:r>
                  <a:rPr lang="en-US" altLang="zh-CN" dirty="0"/>
                  <a:t> </a:t>
                </a:r>
                <a:r>
                  <a:rPr lang="zh-CN" altLang="zh-CN" dirty="0"/>
                  <a:t>数组，即遍历边</a:t>
                </a:r>
                <a:r>
                  <a:rPr lang="zh-CN" altLang="en-US" dirty="0">
                    <a:solidFill>
                      <a:srgbClr val="ED7D31"/>
                    </a:solidFill>
                    <a:latin typeface="+mn-ea"/>
                    <a:cs typeface="Times New Roman" panose="02020603050405020304" pitchFamily="18" charset="0"/>
                  </a:rPr>
                  <a:t>时间复杂度</a:t>
                </a:r>
                <a:r>
                  <a:rPr lang="zh-CN" altLang="zh-CN" dirty="0">
                    <a:solidFill>
                      <a:srgbClr val="ED7D31"/>
                    </a:solidFill>
                    <a:latin typeface="+mn-ea"/>
                    <a:cs typeface="Times New Roman" panose="02020603050405020304" pitchFamily="18" charset="0"/>
                  </a:rPr>
                  <a:t> </a:t>
                </a:r>
                <a14:m>
                  <m:oMath xmlns:m="http://schemas.openxmlformats.org/officeDocument/2006/math">
                    <m:r>
                      <a:rPr lang="en-US" altLang="zh-CN">
                        <a:solidFill>
                          <a:srgbClr val="ED7D31"/>
                        </a:solidFill>
                        <a:latin typeface="Cambria Math"/>
                        <a:cs typeface="Times New Roman" panose="02020603050405020304" pitchFamily="18" charset="0"/>
                      </a:rPr>
                      <m:t>𝑂</m:t>
                    </m:r>
                    <m:r>
                      <a:rPr lang="en-US" altLang="zh-CN">
                        <a:solidFill>
                          <a:srgbClr val="ED7D31"/>
                        </a:solidFill>
                        <a:latin typeface="Cambria Math"/>
                        <a:cs typeface="Times New Roman" panose="02020603050405020304" pitchFamily="18" charset="0"/>
                      </a:rPr>
                      <m:t>(</m:t>
                    </m:r>
                    <m:sSup>
                      <m:sSupPr>
                        <m:ctrlPr>
                          <a:rPr lang="zh-CN" altLang="zh-CN" i="1">
                            <a:solidFill>
                              <a:srgbClr val="ED7D31"/>
                            </a:solidFill>
                            <a:latin typeface="Cambria Math" panose="02040503050406030204" pitchFamily="18" charset="0"/>
                            <a:cs typeface="Times New Roman" panose="02020603050405020304" pitchFamily="18" charset="0"/>
                          </a:rPr>
                        </m:ctrlPr>
                      </m:sSupPr>
                      <m:e>
                        <m:r>
                          <a:rPr lang="en-US" altLang="zh-CN">
                            <a:solidFill>
                              <a:srgbClr val="ED7D31"/>
                            </a:solidFill>
                            <a:latin typeface="Cambria Math"/>
                            <a:cs typeface="Times New Roman" panose="02020603050405020304" pitchFamily="18" charset="0"/>
                          </a:rPr>
                          <m:t>𝑛</m:t>
                        </m:r>
                      </m:e>
                      <m:sup>
                        <m:r>
                          <a:rPr lang="en-US" altLang="zh-CN">
                            <a:solidFill>
                              <a:srgbClr val="ED7D31"/>
                            </a:solidFill>
                            <a:latin typeface="Cambria Math"/>
                            <a:cs typeface="Times New Roman" panose="02020603050405020304" pitchFamily="18" charset="0"/>
                          </a:rPr>
                          <m:t>2</m:t>
                        </m:r>
                      </m:sup>
                    </m:sSup>
                    <m:r>
                      <a:rPr lang="en-US" altLang="zh-CN">
                        <a:solidFill>
                          <a:srgbClr val="ED7D31"/>
                        </a:solidFill>
                        <a:latin typeface="Cambria Math"/>
                        <a:cs typeface="Times New Roman" panose="02020603050405020304" pitchFamily="18" charset="0"/>
                      </a:rPr>
                      <m:t>)</m:t>
                    </m:r>
                  </m:oMath>
                </a14:m>
                <a:r>
                  <a:rPr lang="en-US" altLang="zh-CN" dirty="0">
                    <a:solidFill>
                      <a:srgbClr val="ED7D31"/>
                    </a:solidFill>
                    <a:latin typeface="+mn-ea"/>
                    <a:cs typeface="Times New Roman" panose="02020603050405020304" pitchFamily="18" charset="0"/>
                  </a:rPr>
                  <a:t> </a:t>
                </a:r>
                <a:r>
                  <a:rPr lang="zh-CN" altLang="en-US" dirty="0"/>
                  <a:t>。如何优化其效率呢？</a:t>
                </a:r>
                <a:endParaRPr lang="en-US" altLang="zh-CN"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927" t="-955" r="-927"/>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zh-CN" altLang="en-US" dirty="0"/>
              <a:t>图的存储</a:t>
            </a:r>
          </a:p>
        </p:txBody>
      </p:sp>
      <p:sp>
        <p:nvSpPr>
          <p:cNvPr id="6" name="文本框 4">
            <a:extLst>
              <a:ext uri="{FF2B5EF4-FFF2-40B4-BE49-F238E27FC236}">
                <a16:creationId xmlns:a16="http://schemas.microsoft.com/office/drawing/2014/main" id="{D3985623-2B15-45F0-A72D-99FB05A34928}"/>
              </a:ext>
            </a:extLst>
          </p:cNvPr>
          <p:cNvSpPr txBox="1"/>
          <p:nvPr/>
        </p:nvSpPr>
        <p:spPr>
          <a:xfrm>
            <a:off x="1391701" y="2688403"/>
            <a:ext cx="6219824" cy="2031325"/>
          </a:xfrm>
          <a:prstGeom prst="rect">
            <a:avLst/>
          </a:prstGeom>
          <a:solidFill>
            <a:schemeClr val="bg1"/>
          </a:solidFill>
          <a:ln>
            <a:solidFill>
              <a:schemeClr val="accent5"/>
            </a:solidFill>
          </a:ln>
        </p:spPr>
        <p:txBody>
          <a:bodyPr wrap="square">
            <a:spAutoFit/>
          </a:bodyPr>
          <a:lstStyle/>
          <a:p>
            <a:r>
              <a:rPr lang="en-US" altLang="zh-CN" sz="1400" b="0" dirty="0" err="1">
                <a:solidFill>
                  <a:srgbClr val="001080"/>
                </a:solidFill>
                <a:effectLst/>
                <a:latin typeface="Consolas" panose="020B0609020204030204" pitchFamily="49" charset="0"/>
              </a:rPr>
              <a:t>cin</a:t>
            </a:r>
            <a:r>
              <a:rPr lang="en-US" altLang="zh-CN" sz="1400" b="0" dirty="0">
                <a:solidFill>
                  <a:srgbClr val="000000"/>
                </a:solidFill>
                <a:effectLst/>
                <a:latin typeface="Consolas" panose="020B0609020204030204" pitchFamily="49" charset="0"/>
              </a:rPr>
              <a:t> &gt;&gt; n;</a:t>
            </a:r>
          </a:p>
          <a:p>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 </a:t>
            </a:r>
            <a:r>
              <a:rPr lang="en-US" altLang="zh-CN" sz="1400" b="0" dirty="0">
                <a:solidFill>
                  <a:srgbClr val="098658"/>
                </a:solidFill>
                <a:effectLst/>
                <a:latin typeface="Consolas" panose="020B0609020204030204" pitchFamily="49" charset="0"/>
              </a:rPr>
              <a:t>1</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&lt;= n;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j = </a:t>
            </a:r>
            <a:r>
              <a:rPr lang="en-US" altLang="zh-CN" sz="1400" b="0" dirty="0">
                <a:solidFill>
                  <a:srgbClr val="098658"/>
                </a:solidFill>
                <a:effectLst/>
                <a:latin typeface="Consolas" panose="020B0609020204030204" pitchFamily="49" charset="0"/>
              </a:rPr>
              <a:t>1</a:t>
            </a:r>
            <a:r>
              <a:rPr lang="en-US" altLang="zh-CN" sz="1400" b="0" dirty="0">
                <a:solidFill>
                  <a:srgbClr val="000000"/>
                </a:solidFill>
                <a:effectLst/>
                <a:latin typeface="Consolas" panose="020B0609020204030204" pitchFamily="49" charset="0"/>
              </a:rPr>
              <a:t>; j &lt;= n; </a:t>
            </a:r>
            <a:r>
              <a:rPr lang="en-US" altLang="zh-CN" sz="1400" b="0" dirty="0" err="1">
                <a:solidFill>
                  <a:srgbClr val="000000"/>
                </a:solidFill>
                <a:effectLst/>
                <a:latin typeface="Consolas" panose="020B0609020204030204" pitchFamily="49" charset="0"/>
              </a:rPr>
              <a:t>j++</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cin</a:t>
            </a:r>
            <a:r>
              <a:rPr lang="en-US" altLang="zh-CN" sz="1400" b="0" dirty="0">
                <a:solidFill>
                  <a:srgbClr val="000000"/>
                </a:solidFill>
                <a:effectLst/>
                <a:latin typeface="Consolas" panose="020B0609020204030204" pitchFamily="49" charset="0"/>
              </a:rPr>
              <a:t> &gt;&gt;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][j];</a:t>
            </a:r>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存入每一对点之间的边权</a:t>
            </a:r>
            <a:endParaRPr lang="zh-CN" altLang="en-US" sz="1400" b="0" dirty="0">
              <a:solidFill>
                <a:srgbClr val="000000"/>
              </a:solidFill>
              <a:effectLst/>
              <a:latin typeface="Consolas" panose="020B0609020204030204" pitchFamily="49" charset="0"/>
            </a:endParaRPr>
          </a:p>
          <a:p>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 </a:t>
            </a:r>
            <a:r>
              <a:rPr lang="en-US" altLang="zh-CN" sz="1400" b="0" dirty="0">
                <a:solidFill>
                  <a:srgbClr val="098658"/>
                </a:solidFill>
                <a:effectLst/>
                <a:latin typeface="Consolas" panose="020B0609020204030204" pitchFamily="49" charset="0"/>
              </a:rPr>
              <a:t>1</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&lt;= n;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j = </a:t>
            </a:r>
            <a:r>
              <a:rPr lang="en-US" altLang="zh-CN" sz="1400" b="0" dirty="0">
                <a:solidFill>
                  <a:srgbClr val="098658"/>
                </a:solidFill>
                <a:effectLst/>
                <a:latin typeface="Consolas" panose="020B0609020204030204" pitchFamily="49" charset="0"/>
              </a:rPr>
              <a:t>1</a:t>
            </a:r>
            <a:r>
              <a:rPr lang="en-US" altLang="zh-CN" sz="1400" b="0" dirty="0">
                <a:solidFill>
                  <a:srgbClr val="000000"/>
                </a:solidFill>
                <a:effectLst/>
                <a:latin typeface="Consolas" panose="020B0609020204030204" pitchFamily="49" charset="0"/>
              </a:rPr>
              <a:t>; j &lt;= n; </a:t>
            </a:r>
            <a:r>
              <a:rPr lang="en-US" altLang="zh-CN" sz="1400" b="0" dirty="0" err="1">
                <a:solidFill>
                  <a:srgbClr val="000000"/>
                </a:solidFill>
                <a:effectLst/>
                <a:latin typeface="Consolas" panose="020B0609020204030204" pitchFamily="49" charset="0"/>
              </a:rPr>
              <a:t>j++</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][j] &gt; </a:t>
            </a:r>
            <a:r>
              <a:rPr lang="en-US" altLang="zh-CN" sz="1400" b="0" dirty="0">
                <a:solidFill>
                  <a:srgbClr val="098658"/>
                </a:solidFill>
                <a:effectLst/>
                <a:latin typeface="Consolas" panose="020B0609020204030204" pitchFamily="49" charset="0"/>
              </a:rPr>
              <a:t>0</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&lt;&lt; </a:t>
            </a:r>
            <a:r>
              <a:rPr lang="en-US" altLang="zh-CN" sz="1400" b="0" dirty="0">
                <a:solidFill>
                  <a:srgbClr val="A31515"/>
                </a:solidFill>
                <a:effectLst/>
                <a:latin typeface="Consolas" panose="020B0609020204030204" pitchFamily="49" charset="0"/>
              </a:rPr>
              <a:t>"edge from point "</a:t>
            </a:r>
            <a:r>
              <a:rPr lang="en-US" altLang="zh-CN" sz="1400" b="0" dirty="0">
                <a:solidFill>
                  <a:srgbClr val="000000"/>
                </a:solidFill>
                <a:effectLst/>
                <a:latin typeface="Consolas" panose="020B0609020204030204" pitchFamily="49" charset="0"/>
              </a:rPr>
              <a:t> &lt;&lt;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&lt;&lt; </a:t>
            </a:r>
            <a:r>
              <a:rPr lang="en-US" altLang="zh-CN" sz="1400" b="0" dirty="0">
                <a:solidFill>
                  <a:srgbClr val="A31515"/>
                </a:solidFill>
                <a:effectLst/>
                <a:latin typeface="Consolas" panose="020B0609020204030204" pitchFamily="49" charset="0"/>
              </a:rPr>
              <a:t>" to point "</a:t>
            </a:r>
            <a:r>
              <a:rPr lang="en-US" altLang="zh-CN" sz="1400" b="0" dirty="0">
                <a:solidFill>
                  <a:srgbClr val="000000"/>
                </a:solidFill>
                <a:effectLst/>
                <a:latin typeface="Consolas" panose="020B0609020204030204" pitchFamily="49" charset="0"/>
              </a:rPr>
              <a:t> &lt;&lt; j</a:t>
            </a:r>
          </a:p>
          <a:p>
            <a:r>
              <a:rPr lang="en-US" altLang="zh-CN" sz="1400" b="0" dirty="0">
                <a:solidFill>
                  <a:srgbClr val="000000"/>
                </a:solidFill>
                <a:effectLst/>
                <a:latin typeface="Consolas" panose="020B0609020204030204" pitchFamily="49" charset="0"/>
              </a:rPr>
              <a:t>           &lt;&lt; </a:t>
            </a:r>
            <a:r>
              <a:rPr lang="en-US" altLang="zh-CN" sz="1400" b="0" dirty="0">
                <a:solidFill>
                  <a:srgbClr val="A31515"/>
                </a:solidFill>
                <a:effectLst/>
                <a:latin typeface="Consolas" panose="020B0609020204030204" pitchFamily="49" charset="0"/>
              </a:rPr>
              <a:t>" with length "</a:t>
            </a:r>
            <a:r>
              <a:rPr lang="en-US" altLang="zh-CN" sz="1400" b="0" dirty="0">
                <a:solidFill>
                  <a:srgbClr val="000000"/>
                </a:solidFill>
                <a:effectLst/>
                <a:latin typeface="Consolas" panose="020B0609020204030204" pitchFamily="49" charset="0"/>
              </a:rPr>
              <a:t> &lt;&lt;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][j] &lt;&lt; </a:t>
            </a:r>
            <a:r>
              <a:rPr lang="en-US" altLang="zh-CN" sz="1400" b="0" dirty="0">
                <a:solidFill>
                  <a:srgbClr val="A31515"/>
                </a:solidFill>
                <a:effectLst/>
                <a:latin typeface="Consolas" panose="020B0609020204030204" pitchFamily="49" charset="0"/>
              </a:rPr>
              <a:t>'</a:t>
            </a:r>
            <a:r>
              <a:rPr lang="en-US" altLang="zh-CN" sz="1400" b="0" dirty="0">
                <a:solidFill>
                  <a:srgbClr val="EE0000"/>
                </a:solidFill>
                <a:effectLst/>
                <a:latin typeface="Consolas" panose="020B0609020204030204" pitchFamily="49" charset="0"/>
              </a:rPr>
              <a:t>\n</a:t>
            </a:r>
            <a:r>
              <a:rPr lang="en-US" altLang="zh-CN" sz="1400" b="0" dirty="0">
                <a:solidFill>
                  <a:srgbClr val="A31515"/>
                </a:solidFill>
                <a:effectLst/>
                <a:latin typeface="Consolas" panose="020B0609020204030204" pitchFamily="49" charset="0"/>
              </a:rPr>
              <a:t>'</a:t>
            </a:r>
            <a:r>
              <a:rPr lang="en-US" altLang="zh-CN"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73120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图的存储</a:t>
            </a:r>
          </a:p>
        </p:txBody>
      </p:sp>
      <p:sp>
        <p:nvSpPr>
          <p:cNvPr id="5" name="内容占位符 4"/>
          <p:cNvSpPr>
            <a:spLocks noGrp="1"/>
          </p:cNvSpPr>
          <p:nvPr>
            <p:ph idx="1"/>
          </p:nvPr>
        </p:nvSpPr>
        <p:spPr/>
        <p:txBody>
          <a:bodyPr/>
          <a:lstStyle/>
          <a:p>
            <a:r>
              <a:rPr lang="zh-CN" altLang="en-US" dirty="0"/>
              <a:t>开一个二维数组 </a:t>
            </a:r>
            <a:r>
              <a:rPr lang="en-US" altLang="zh-CN" dirty="0">
                <a:solidFill>
                  <a:schemeClr val="accent2"/>
                </a:solidFill>
              </a:rPr>
              <a:t>p[</a:t>
            </a:r>
            <a:r>
              <a:rPr lang="en-US" altLang="zh-CN" dirty="0" err="1">
                <a:solidFill>
                  <a:schemeClr val="accent2"/>
                </a:solidFill>
              </a:rPr>
              <a:t>i</a:t>
            </a:r>
            <a:r>
              <a:rPr lang="en-US" altLang="zh-CN" dirty="0">
                <a:solidFill>
                  <a:schemeClr val="accent2"/>
                </a:solidFill>
              </a:rPr>
              <a:t>][j]</a:t>
            </a:r>
            <a:r>
              <a:rPr lang="zh-CN" altLang="en-US" dirty="0"/>
              <a:t>，第一维 </a:t>
            </a:r>
            <a:r>
              <a:rPr lang="en-US" altLang="zh-CN" dirty="0"/>
              <a:t>i </a:t>
            </a:r>
            <a:r>
              <a:rPr lang="zh-CN" altLang="en-US" dirty="0"/>
              <a:t>表示</a:t>
            </a:r>
            <a:r>
              <a:rPr lang="zh-CN" altLang="en-US" dirty="0">
                <a:solidFill>
                  <a:srgbClr val="ED7D31"/>
                </a:solidFill>
                <a:latin typeface="+mn-ea"/>
                <a:cs typeface="Times New Roman" panose="02020603050405020304" pitchFamily="18" charset="0"/>
              </a:rPr>
              <a:t>起点</a:t>
            </a:r>
            <a:r>
              <a:rPr lang="zh-CN" altLang="en-US" dirty="0"/>
              <a:t>，第二维 </a:t>
            </a:r>
            <a:r>
              <a:rPr lang="en-US" altLang="zh-CN" dirty="0"/>
              <a:t>j </a:t>
            </a:r>
            <a:r>
              <a:rPr lang="zh-CN" altLang="en-US" dirty="0"/>
              <a:t>表示 </a:t>
            </a:r>
            <a:r>
              <a:rPr lang="en-US" altLang="zh-CN" dirty="0"/>
              <a:t>i </a:t>
            </a:r>
            <a:r>
              <a:rPr lang="zh-CN" altLang="en-US" dirty="0"/>
              <a:t>的</a:t>
            </a:r>
            <a:r>
              <a:rPr lang="zh-CN" altLang="en-US" dirty="0">
                <a:solidFill>
                  <a:srgbClr val="ED7D31"/>
                </a:solidFill>
                <a:latin typeface="+mn-ea"/>
                <a:cs typeface="Times New Roman" panose="02020603050405020304" pitchFamily="18" charset="0"/>
              </a:rPr>
              <a:t>第 </a:t>
            </a:r>
            <a:r>
              <a:rPr lang="en-US" altLang="zh-CN" dirty="0">
                <a:solidFill>
                  <a:srgbClr val="ED7D31"/>
                </a:solidFill>
                <a:latin typeface="+mn-ea"/>
                <a:cs typeface="Times New Roman" panose="02020603050405020304" pitchFamily="18" charset="0"/>
              </a:rPr>
              <a:t>j </a:t>
            </a:r>
            <a:r>
              <a:rPr lang="zh-CN" altLang="en-US" dirty="0">
                <a:solidFill>
                  <a:srgbClr val="ED7D31"/>
                </a:solidFill>
                <a:latin typeface="+mn-ea"/>
                <a:cs typeface="Times New Roman" panose="02020603050405020304" pitchFamily="18" charset="0"/>
              </a:rPr>
              <a:t>条边</a:t>
            </a:r>
            <a:r>
              <a:rPr lang="zh-CN" altLang="en-US" dirty="0"/>
              <a:t>，</a:t>
            </a:r>
            <a:r>
              <a:rPr lang="en-US" altLang="zh-CN" dirty="0"/>
              <a:t>p[</a:t>
            </a:r>
            <a:r>
              <a:rPr lang="en-US" altLang="zh-CN" dirty="0" err="1"/>
              <a:t>i</a:t>
            </a:r>
            <a:r>
              <a:rPr lang="en-US" altLang="zh-CN" dirty="0"/>
              <a:t>][j] </a:t>
            </a:r>
            <a:r>
              <a:rPr lang="zh-CN" altLang="en-US" dirty="0"/>
              <a:t>表示这条边的</a:t>
            </a:r>
            <a:r>
              <a:rPr lang="zh-CN" altLang="en-US" dirty="0">
                <a:solidFill>
                  <a:schemeClr val="accent2"/>
                </a:solidFill>
              </a:rPr>
              <a:t>终点</a:t>
            </a:r>
            <a:r>
              <a:rPr lang="zh-CN" altLang="en-US" dirty="0"/>
              <a:t>。</a:t>
            </a:r>
            <a:endParaRPr lang="en-US" altLang="zh-CN" dirty="0"/>
          </a:p>
        </p:txBody>
      </p:sp>
      <p:pic>
        <p:nvPicPr>
          <p:cNvPr id="7" name="Picture">
            <a:extLst>
              <a:ext uri="{FF2B5EF4-FFF2-40B4-BE49-F238E27FC236}">
                <a16:creationId xmlns:a16="http://schemas.microsoft.com/office/drawing/2014/main" id="{E9BD7391-949F-41C9-93DA-AFF09923513E}"/>
              </a:ext>
            </a:extLst>
          </p:cNvPr>
          <p:cNvPicPr/>
          <p:nvPr/>
        </p:nvPicPr>
        <p:blipFill>
          <a:blip r:embed="rId2"/>
          <a:stretch>
            <a:fillRect/>
          </a:stretch>
        </p:blipFill>
        <p:spPr bwMode="auto">
          <a:xfrm>
            <a:off x="5580663" y="2525108"/>
            <a:ext cx="1282535" cy="1327428"/>
          </a:xfrm>
          <a:prstGeom prst="rect">
            <a:avLst/>
          </a:prstGeom>
          <a:noFill/>
          <a:ln w="9525">
            <a:noFill/>
            <a:headEnd/>
            <a:tailEnd/>
          </a:ln>
        </p:spPr>
      </p:pic>
      <p:pic>
        <p:nvPicPr>
          <p:cNvPr id="8" name="Picture">
            <a:extLst>
              <a:ext uri="{FF2B5EF4-FFF2-40B4-BE49-F238E27FC236}">
                <a16:creationId xmlns:a16="http://schemas.microsoft.com/office/drawing/2014/main" id="{D75BDA88-5163-4ED4-B72F-93D112670500}"/>
              </a:ext>
            </a:extLst>
          </p:cNvPr>
          <p:cNvPicPr/>
          <p:nvPr/>
        </p:nvPicPr>
        <p:blipFill>
          <a:blip r:embed="rId3"/>
          <a:stretch>
            <a:fillRect/>
          </a:stretch>
        </p:blipFill>
        <p:spPr bwMode="auto">
          <a:xfrm>
            <a:off x="2528699" y="2503320"/>
            <a:ext cx="1120583" cy="1371005"/>
          </a:xfrm>
          <a:prstGeom prst="rect">
            <a:avLst/>
          </a:prstGeom>
          <a:noFill/>
          <a:ln w="9525">
            <a:noFill/>
            <a:headEnd/>
            <a:tailEnd/>
          </a:ln>
        </p:spPr>
      </p:pic>
      <p:graphicFrame>
        <p:nvGraphicFramePr>
          <p:cNvPr id="13" name="表格 2">
            <a:extLst>
              <a:ext uri="{FF2B5EF4-FFF2-40B4-BE49-F238E27FC236}">
                <a16:creationId xmlns:a16="http://schemas.microsoft.com/office/drawing/2014/main" id="{D2D9E25D-8825-4878-AA27-75A7CA6AF5DE}"/>
              </a:ext>
            </a:extLst>
          </p:cNvPr>
          <p:cNvGraphicFramePr>
            <a:graphicFrameLocks noGrp="1"/>
          </p:cNvGraphicFramePr>
          <p:nvPr>
            <p:extLst>
              <p:ext uri="{D42A27DB-BD31-4B8C-83A1-F6EECF244321}">
                <p14:modId xmlns:p14="http://schemas.microsoft.com/office/powerpoint/2010/main" val="1141829378"/>
              </p:ext>
            </p:extLst>
          </p:nvPr>
        </p:nvGraphicFramePr>
        <p:xfrm>
          <a:off x="5908469" y="4096782"/>
          <a:ext cx="641268"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tblGrid>
              <a:tr h="454997">
                <a:tc>
                  <a:txBody>
                    <a:bodyPr/>
                    <a:lstStyle/>
                    <a:p>
                      <a:pPr algn="ctr"/>
                      <a:r>
                        <a:rPr lang="en-US" altLang="zh-CN" sz="1200" dirty="0"/>
                        <a:t>to: 3</a:t>
                      </a:r>
                    </a:p>
                    <a:p>
                      <a:pPr algn="ctr"/>
                      <a:r>
                        <a:rPr lang="en-US" altLang="zh-CN" sz="1200" dirty="0"/>
                        <a:t>cost: 2</a:t>
                      </a:r>
                      <a:endParaRPr lang="zh-CN" altLang="en-US" sz="1200" dirty="0"/>
                    </a:p>
                  </a:txBody>
                  <a:tcPr anchor="ctr"/>
                </a:tc>
                <a:extLst>
                  <a:ext uri="{0D108BD9-81ED-4DB2-BD59-A6C34878D82A}">
                    <a16:rowId xmlns:a16="http://schemas.microsoft.com/office/drawing/2014/main" val="3513996193"/>
                  </a:ext>
                </a:extLst>
              </a:tr>
            </a:tbl>
          </a:graphicData>
        </a:graphic>
      </p:graphicFrame>
      <p:sp>
        <p:nvSpPr>
          <p:cNvPr id="14" name="文本框 13">
            <a:extLst>
              <a:ext uri="{FF2B5EF4-FFF2-40B4-BE49-F238E27FC236}">
                <a16:creationId xmlns:a16="http://schemas.microsoft.com/office/drawing/2014/main" id="{A3184BA3-A8B5-47EC-BD39-9BA3609728C9}"/>
              </a:ext>
            </a:extLst>
          </p:cNvPr>
          <p:cNvSpPr txBox="1"/>
          <p:nvPr/>
        </p:nvSpPr>
        <p:spPr>
          <a:xfrm>
            <a:off x="5106749" y="3942627"/>
            <a:ext cx="760144" cy="2231508"/>
          </a:xfrm>
          <a:prstGeom prst="rect">
            <a:avLst/>
          </a:prstGeom>
          <a:noFill/>
        </p:spPr>
        <p:txBody>
          <a:bodyPr wrap="none" rtlCol="0">
            <a:spAutoFit/>
          </a:bodyPr>
          <a:lstStyle/>
          <a:p>
            <a:pPr>
              <a:lnSpc>
                <a:spcPct val="200000"/>
              </a:lnSpc>
            </a:pPr>
            <a:r>
              <a:rPr lang="en-US" altLang="zh-CN" dirty="0">
                <a:solidFill>
                  <a:schemeClr val="accent5">
                    <a:lumMod val="75000"/>
                  </a:schemeClr>
                </a:solidFill>
              </a:rPr>
              <a:t>p[1][j]</a:t>
            </a:r>
          </a:p>
          <a:p>
            <a:pPr>
              <a:lnSpc>
                <a:spcPct val="200000"/>
              </a:lnSpc>
            </a:pPr>
            <a:r>
              <a:rPr lang="en-US" altLang="zh-CN" dirty="0">
                <a:solidFill>
                  <a:schemeClr val="accent5">
                    <a:lumMod val="75000"/>
                  </a:schemeClr>
                </a:solidFill>
              </a:rPr>
              <a:t>p[2][j]</a:t>
            </a:r>
          </a:p>
          <a:p>
            <a:pPr>
              <a:lnSpc>
                <a:spcPct val="200000"/>
              </a:lnSpc>
            </a:pPr>
            <a:r>
              <a:rPr lang="en-US" altLang="zh-CN" dirty="0">
                <a:solidFill>
                  <a:schemeClr val="accent5">
                    <a:lumMod val="75000"/>
                  </a:schemeClr>
                </a:solidFill>
              </a:rPr>
              <a:t>p[3][j]</a:t>
            </a:r>
          </a:p>
          <a:p>
            <a:pPr>
              <a:lnSpc>
                <a:spcPct val="200000"/>
              </a:lnSpc>
            </a:pPr>
            <a:r>
              <a:rPr lang="en-US" altLang="zh-CN" dirty="0">
                <a:solidFill>
                  <a:schemeClr val="accent5">
                    <a:lumMod val="75000"/>
                  </a:schemeClr>
                </a:solidFill>
              </a:rPr>
              <a:t>p[4][j]</a:t>
            </a:r>
            <a:endParaRPr lang="zh-CN" altLang="en-US" dirty="0">
              <a:solidFill>
                <a:schemeClr val="accent5">
                  <a:lumMod val="75000"/>
                </a:schemeClr>
              </a:solidFill>
            </a:endParaRPr>
          </a:p>
        </p:txBody>
      </p:sp>
      <p:graphicFrame>
        <p:nvGraphicFramePr>
          <p:cNvPr id="15" name="表格 2">
            <a:extLst>
              <a:ext uri="{FF2B5EF4-FFF2-40B4-BE49-F238E27FC236}">
                <a16:creationId xmlns:a16="http://schemas.microsoft.com/office/drawing/2014/main" id="{2E3B818C-49DE-4D32-BC49-F03B2B86586C}"/>
              </a:ext>
            </a:extLst>
          </p:cNvPr>
          <p:cNvGraphicFramePr>
            <a:graphicFrameLocks noGrp="1"/>
          </p:cNvGraphicFramePr>
          <p:nvPr>
            <p:extLst>
              <p:ext uri="{D42A27DB-BD31-4B8C-83A1-F6EECF244321}">
                <p14:modId xmlns:p14="http://schemas.microsoft.com/office/powerpoint/2010/main" val="3753608108"/>
              </p:ext>
            </p:extLst>
          </p:nvPr>
        </p:nvGraphicFramePr>
        <p:xfrm>
          <a:off x="5908469" y="4666522"/>
          <a:ext cx="1282536"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tblGrid>
              <a:tr h="454997">
                <a:tc>
                  <a:txBody>
                    <a:bodyPr/>
                    <a:lstStyle/>
                    <a:p>
                      <a:pPr algn="ctr"/>
                      <a:r>
                        <a:rPr lang="en-US" altLang="zh-CN" sz="1200" dirty="0"/>
                        <a:t>to: 1</a:t>
                      </a:r>
                    </a:p>
                    <a:p>
                      <a:pPr algn="ctr"/>
                      <a:r>
                        <a:rPr lang="en-US" altLang="zh-CN" sz="1200" dirty="0"/>
                        <a:t>cost: 1</a:t>
                      </a:r>
                      <a:endParaRPr lang="zh-CN" altLang="en-US" sz="1200" dirty="0"/>
                    </a:p>
                  </a:txBody>
                  <a:tcPr anchor="ctr"/>
                </a:tc>
                <a:tc>
                  <a:txBody>
                    <a:bodyPr/>
                    <a:lstStyle/>
                    <a:p>
                      <a:pPr algn="ctr"/>
                      <a:r>
                        <a:rPr lang="en-US" altLang="zh-CN" sz="1200" dirty="0"/>
                        <a:t>to: 4</a:t>
                      </a:r>
                    </a:p>
                    <a:p>
                      <a:pPr algn="ctr"/>
                      <a:r>
                        <a:rPr lang="en-US" altLang="zh-CN" sz="1200" dirty="0"/>
                        <a:t>cost: 6</a:t>
                      </a:r>
                      <a:endParaRPr lang="zh-CN" altLang="en-US" sz="1200" dirty="0"/>
                    </a:p>
                  </a:txBody>
                  <a:tcPr anchor="ctr"/>
                </a:tc>
                <a:extLst>
                  <a:ext uri="{0D108BD9-81ED-4DB2-BD59-A6C34878D82A}">
                    <a16:rowId xmlns:a16="http://schemas.microsoft.com/office/drawing/2014/main" val="3513996193"/>
                  </a:ext>
                </a:extLst>
              </a:tr>
            </a:tbl>
          </a:graphicData>
        </a:graphic>
      </p:graphicFrame>
      <p:graphicFrame>
        <p:nvGraphicFramePr>
          <p:cNvPr id="16" name="表格 2">
            <a:extLst>
              <a:ext uri="{FF2B5EF4-FFF2-40B4-BE49-F238E27FC236}">
                <a16:creationId xmlns:a16="http://schemas.microsoft.com/office/drawing/2014/main" id="{6FF7FBEF-C72A-4CB3-A473-504A3AE94145}"/>
              </a:ext>
            </a:extLst>
          </p:cNvPr>
          <p:cNvGraphicFramePr>
            <a:graphicFrameLocks noGrp="1"/>
          </p:cNvGraphicFramePr>
          <p:nvPr>
            <p:extLst>
              <p:ext uri="{D42A27DB-BD31-4B8C-83A1-F6EECF244321}">
                <p14:modId xmlns:p14="http://schemas.microsoft.com/office/powerpoint/2010/main" val="2174045407"/>
              </p:ext>
            </p:extLst>
          </p:nvPr>
        </p:nvGraphicFramePr>
        <p:xfrm>
          <a:off x="5908468" y="5236262"/>
          <a:ext cx="641268"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tblGrid>
              <a:tr h="454997">
                <a:tc>
                  <a:txBody>
                    <a:bodyPr/>
                    <a:lstStyle/>
                    <a:p>
                      <a:pPr algn="ctr"/>
                      <a:r>
                        <a:rPr lang="en-US" altLang="zh-CN" sz="1200" dirty="0"/>
                        <a:t>to: 4</a:t>
                      </a:r>
                    </a:p>
                    <a:p>
                      <a:pPr algn="ctr"/>
                      <a:r>
                        <a:rPr lang="en-US" altLang="zh-CN" sz="1200" dirty="0"/>
                        <a:t>cost: 5</a:t>
                      </a:r>
                      <a:endParaRPr lang="zh-CN" altLang="en-US" sz="1200" dirty="0"/>
                    </a:p>
                  </a:txBody>
                  <a:tcPr anchor="ctr"/>
                </a:tc>
                <a:extLst>
                  <a:ext uri="{0D108BD9-81ED-4DB2-BD59-A6C34878D82A}">
                    <a16:rowId xmlns:a16="http://schemas.microsoft.com/office/drawing/2014/main" val="3513996193"/>
                  </a:ext>
                </a:extLst>
              </a:tr>
            </a:tbl>
          </a:graphicData>
        </a:graphic>
      </p:graphicFrame>
      <p:graphicFrame>
        <p:nvGraphicFramePr>
          <p:cNvPr id="17" name="表格 2">
            <a:extLst>
              <a:ext uri="{FF2B5EF4-FFF2-40B4-BE49-F238E27FC236}">
                <a16:creationId xmlns:a16="http://schemas.microsoft.com/office/drawing/2014/main" id="{BACE830F-15DE-4A4B-BF9F-1CC50FC06E84}"/>
              </a:ext>
            </a:extLst>
          </p:cNvPr>
          <p:cNvGraphicFramePr>
            <a:graphicFrameLocks noGrp="1"/>
          </p:cNvGraphicFramePr>
          <p:nvPr>
            <p:extLst>
              <p:ext uri="{D42A27DB-BD31-4B8C-83A1-F6EECF244321}">
                <p14:modId xmlns:p14="http://schemas.microsoft.com/office/powerpoint/2010/main" val="462397199"/>
              </p:ext>
            </p:extLst>
          </p:nvPr>
        </p:nvGraphicFramePr>
        <p:xfrm>
          <a:off x="5908468" y="5806001"/>
          <a:ext cx="1282536"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tblGrid>
              <a:tr h="454997">
                <a:tc>
                  <a:txBody>
                    <a:bodyPr/>
                    <a:lstStyle/>
                    <a:p>
                      <a:pPr algn="ctr"/>
                      <a:r>
                        <a:rPr lang="en-US" altLang="zh-CN" sz="1200" dirty="0"/>
                        <a:t>to: 1</a:t>
                      </a:r>
                    </a:p>
                    <a:p>
                      <a:pPr algn="ctr"/>
                      <a:r>
                        <a:rPr lang="en-US" altLang="zh-CN" sz="1200" dirty="0"/>
                        <a:t>cost: 4</a:t>
                      </a:r>
                      <a:endParaRPr lang="zh-CN" altLang="en-US" sz="1200" dirty="0"/>
                    </a:p>
                  </a:txBody>
                  <a:tcPr anchor="ctr"/>
                </a:tc>
                <a:tc>
                  <a:txBody>
                    <a:bodyPr/>
                    <a:lstStyle/>
                    <a:p>
                      <a:pPr algn="ctr"/>
                      <a:r>
                        <a:rPr lang="en-US" altLang="zh-CN" sz="1200" dirty="0"/>
                        <a:t>to: 2</a:t>
                      </a:r>
                    </a:p>
                    <a:p>
                      <a:pPr algn="ctr"/>
                      <a:r>
                        <a:rPr lang="en-US" altLang="zh-CN" sz="1200" dirty="0"/>
                        <a:t>cost: 3</a:t>
                      </a:r>
                      <a:endParaRPr lang="zh-CN" altLang="en-US" sz="1200" dirty="0"/>
                    </a:p>
                  </a:txBody>
                  <a:tcPr anchor="ctr"/>
                </a:tc>
                <a:extLst>
                  <a:ext uri="{0D108BD9-81ED-4DB2-BD59-A6C34878D82A}">
                    <a16:rowId xmlns:a16="http://schemas.microsoft.com/office/drawing/2014/main" val="3513996193"/>
                  </a:ext>
                </a:extLst>
              </a:tr>
            </a:tbl>
          </a:graphicData>
        </a:graphic>
      </p:graphicFrame>
      <p:graphicFrame>
        <p:nvGraphicFramePr>
          <p:cNvPr id="18" name="表格 2">
            <a:extLst>
              <a:ext uri="{FF2B5EF4-FFF2-40B4-BE49-F238E27FC236}">
                <a16:creationId xmlns:a16="http://schemas.microsoft.com/office/drawing/2014/main" id="{9C4A9A0C-4E4A-462A-A08A-8C5AEF52D8F4}"/>
              </a:ext>
            </a:extLst>
          </p:cNvPr>
          <p:cNvGraphicFramePr>
            <a:graphicFrameLocks noGrp="1"/>
          </p:cNvGraphicFramePr>
          <p:nvPr>
            <p:extLst>
              <p:ext uri="{D42A27DB-BD31-4B8C-83A1-F6EECF244321}">
                <p14:modId xmlns:p14="http://schemas.microsoft.com/office/powerpoint/2010/main" val="360833207"/>
              </p:ext>
            </p:extLst>
          </p:nvPr>
        </p:nvGraphicFramePr>
        <p:xfrm>
          <a:off x="2096103" y="4096782"/>
          <a:ext cx="1923804"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gridCol w="641268">
                  <a:extLst>
                    <a:ext uri="{9D8B030D-6E8A-4147-A177-3AD203B41FA5}">
                      <a16:colId xmlns:a16="http://schemas.microsoft.com/office/drawing/2014/main" val="134421942"/>
                    </a:ext>
                  </a:extLst>
                </a:gridCol>
              </a:tblGrid>
              <a:tr h="454997">
                <a:tc>
                  <a:txBody>
                    <a:bodyPr/>
                    <a:lstStyle/>
                    <a:p>
                      <a:pPr algn="ctr"/>
                      <a:r>
                        <a:rPr lang="en-US" altLang="zh-CN" sz="1200" dirty="0"/>
                        <a:t>to: 2</a:t>
                      </a:r>
                    </a:p>
                    <a:p>
                      <a:pPr algn="ctr"/>
                      <a:r>
                        <a:rPr lang="en-US" altLang="zh-CN" sz="1200" dirty="0"/>
                        <a:t>cost: 5</a:t>
                      </a:r>
                      <a:endParaRPr lang="zh-CN" altLang="en-US" sz="1200" dirty="0"/>
                    </a:p>
                  </a:txBody>
                  <a:tcPr anchor="ctr"/>
                </a:tc>
                <a:tc>
                  <a:txBody>
                    <a:bodyPr/>
                    <a:lstStyle/>
                    <a:p>
                      <a:pPr algn="ctr"/>
                      <a:r>
                        <a:rPr lang="en-US" altLang="zh-CN" sz="1200" dirty="0"/>
                        <a:t>to: 3</a:t>
                      </a:r>
                    </a:p>
                    <a:p>
                      <a:pPr algn="ctr"/>
                      <a:r>
                        <a:rPr lang="en-US" altLang="zh-CN" sz="1200" dirty="0"/>
                        <a:t>cost: 2</a:t>
                      </a:r>
                      <a:endParaRPr lang="zh-CN" altLang="en-US" sz="1200" dirty="0"/>
                    </a:p>
                  </a:txBody>
                  <a:tcPr anchor="ctr"/>
                </a:tc>
                <a:tc>
                  <a:txBody>
                    <a:bodyPr/>
                    <a:lstStyle/>
                    <a:p>
                      <a:pPr algn="ctr"/>
                      <a:r>
                        <a:rPr lang="en-US" altLang="zh-CN" sz="1200" dirty="0"/>
                        <a:t>to: 4</a:t>
                      </a:r>
                    </a:p>
                    <a:p>
                      <a:pPr algn="ctr"/>
                      <a:r>
                        <a:rPr lang="en-US" altLang="zh-CN" sz="1200" dirty="0"/>
                        <a:t>cost: 3</a:t>
                      </a:r>
                      <a:endParaRPr lang="zh-CN" altLang="en-US" sz="1200" dirty="0"/>
                    </a:p>
                  </a:txBody>
                  <a:tcPr anchor="ctr"/>
                </a:tc>
                <a:extLst>
                  <a:ext uri="{0D108BD9-81ED-4DB2-BD59-A6C34878D82A}">
                    <a16:rowId xmlns:a16="http://schemas.microsoft.com/office/drawing/2014/main" val="3513996193"/>
                  </a:ext>
                </a:extLst>
              </a:tr>
            </a:tbl>
          </a:graphicData>
        </a:graphic>
      </p:graphicFrame>
      <p:sp>
        <p:nvSpPr>
          <p:cNvPr id="19" name="文本框 18">
            <a:extLst>
              <a:ext uri="{FF2B5EF4-FFF2-40B4-BE49-F238E27FC236}">
                <a16:creationId xmlns:a16="http://schemas.microsoft.com/office/drawing/2014/main" id="{B5C99579-F763-441A-8E0C-C28769C627A4}"/>
              </a:ext>
            </a:extLst>
          </p:cNvPr>
          <p:cNvSpPr txBox="1"/>
          <p:nvPr/>
        </p:nvSpPr>
        <p:spPr>
          <a:xfrm>
            <a:off x="1294383" y="3942627"/>
            <a:ext cx="760144" cy="2231508"/>
          </a:xfrm>
          <a:prstGeom prst="rect">
            <a:avLst/>
          </a:prstGeom>
          <a:noFill/>
        </p:spPr>
        <p:txBody>
          <a:bodyPr wrap="none" rtlCol="0">
            <a:spAutoFit/>
          </a:bodyPr>
          <a:lstStyle/>
          <a:p>
            <a:pPr>
              <a:lnSpc>
                <a:spcPct val="200000"/>
              </a:lnSpc>
            </a:pPr>
            <a:r>
              <a:rPr lang="en-US" altLang="zh-CN" dirty="0">
                <a:solidFill>
                  <a:schemeClr val="accent5">
                    <a:lumMod val="75000"/>
                  </a:schemeClr>
                </a:solidFill>
              </a:rPr>
              <a:t>p[1][j]</a:t>
            </a:r>
          </a:p>
          <a:p>
            <a:pPr>
              <a:lnSpc>
                <a:spcPct val="200000"/>
              </a:lnSpc>
            </a:pPr>
            <a:r>
              <a:rPr lang="en-US" altLang="zh-CN" dirty="0">
                <a:solidFill>
                  <a:schemeClr val="accent5">
                    <a:lumMod val="75000"/>
                  </a:schemeClr>
                </a:solidFill>
              </a:rPr>
              <a:t>p[2][j]</a:t>
            </a:r>
          </a:p>
          <a:p>
            <a:pPr>
              <a:lnSpc>
                <a:spcPct val="200000"/>
              </a:lnSpc>
            </a:pPr>
            <a:r>
              <a:rPr lang="en-US" altLang="zh-CN" dirty="0">
                <a:solidFill>
                  <a:schemeClr val="accent5">
                    <a:lumMod val="75000"/>
                  </a:schemeClr>
                </a:solidFill>
              </a:rPr>
              <a:t>p[3][j]</a:t>
            </a:r>
          </a:p>
          <a:p>
            <a:pPr>
              <a:lnSpc>
                <a:spcPct val="200000"/>
              </a:lnSpc>
            </a:pPr>
            <a:r>
              <a:rPr lang="en-US" altLang="zh-CN" dirty="0">
                <a:solidFill>
                  <a:schemeClr val="accent5">
                    <a:lumMod val="75000"/>
                  </a:schemeClr>
                </a:solidFill>
              </a:rPr>
              <a:t>p[4][j]</a:t>
            </a:r>
            <a:endParaRPr lang="zh-CN" altLang="en-US" dirty="0">
              <a:solidFill>
                <a:schemeClr val="accent5">
                  <a:lumMod val="75000"/>
                </a:schemeClr>
              </a:solidFill>
            </a:endParaRPr>
          </a:p>
        </p:txBody>
      </p:sp>
      <p:graphicFrame>
        <p:nvGraphicFramePr>
          <p:cNvPr id="20" name="表格 2">
            <a:extLst>
              <a:ext uri="{FF2B5EF4-FFF2-40B4-BE49-F238E27FC236}">
                <a16:creationId xmlns:a16="http://schemas.microsoft.com/office/drawing/2014/main" id="{ED3FD846-934B-4817-B223-302AD27663C4}"/>
              </a:ext>
            </a:extLst>
          </p:cNvPr>
          <p:cNvGraphicFramePr>
            <a:graphicFrameLocks noGrp="1"/>
          </p:cNvGraphicFramePr>
          <p:nvPr>
            <p:extLst>
              <p:ext uri="{D42A27DB-BD31-4B8C-83A1-F6EECF244321}">
                <p14:modId xmlns:p14="http://schemas.microsoft.com/office/powerpoint/2010/main" val="8560233"/>
              </p:ext>
            </p:extLst>
          </p:nvPr>
        </p:nvGraphicFramePr>
        <p:xfrm>
          <a:off x="2096103" y="4666522"/>
          <a:ext cx="1282536"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tblGrid>
              <a:tr h="454997">
                <a:tc>
                  <a:txBody>
                    <a:bodyPr/>
                    <a:lstStyle/>
                    <a:p>
                      <a:pPr algn="ctr"/>
                      <a:r>
                        <a:rPr lang="en-US" altLang="zh-CN" sz="1200" dirty="0"/>
                        <a:t>to: 1</a:t>
                      </a:r>
                    </a:p>
                    <a:p>
                      <a:pPr algn="ctr"/>
                      <a:r>
                        <a:rPr lang="en-US" altLang="zh-CN" sz="1200" dirty="0"/>
                        <a:t>cost: 5</a:t>
                      </a:r>
                      <a:endParaRPr lang="zh-CN" altLang="en-US" sz="1200" dirty="0"/>
                    </a:p>
                  </a:txBody>
                  <a:tcPr anchor="ctr"/>
                </a:tc>
                <a:tc>
                  <a:txBody>
                    <a:bodyPr/>
                    <a:lstStyle/>
                    <a:p>
                      <a:pPr algn="ctr"/>
                      <a:r>
                        <a:rPr lang="en-US" altLang="zh-CN" sz="1200" dirty="0"/>
                        <a:t>to: 4</a:t>
                      </a:r>
                    </a:p>
                    <a:p>
                      <a:pPr algn="ctr"/>
                      <a:r>
                        <a:rPr lang="en-US" altLang="zh-CN" sz="1200" dirty="0"/>
                        <a:t>cost: 1</a:t>
                      </a:r>
                      <a:endParaRPr lang="zh-CN" altLang="en-US" sz="1200" dirty="0"/>
                    </a:p>
                  </a:txBody>
                  <a:tcPr anchor="ctr"/>
                </a:tc>
                <a:extLst>
                  <a:ext uri="{0D108BD9-81ED-4DB2-BD59-A6C34878D82A}">
                    <a16:rowId xmlns:a16="http://schemas.microsoft.com/office/drawing/2014/main" val="3513996193"/>
                  </a:ext>
                </a:extLst>
              </a:tr>
            </a:tbl>
          </a:graphicData>
        </a:graphic>
      </p:graphicFrame>
      <p:graphicFrame>
        <p:nvGraphicFramePr>
          <p:cNvPr id="21" name="表格 2">
            <a:extLst>
              <a:ext uri="{FF2B5EF4-FFF2-40B4-BE49-F238E27FC236}">
                <a16:creationId xmlns:a16="http://schemas.microsoft.com/office/drawing/2014/main" id="{0FB64C1E-80D4-4ADB-A807-641AC3BCDBAE}"/>
              </a:ext>
            </a:extLst>
          </p:cNvPr>
          <p:cNvGraphicFramePr>
            <a:graphicFrameLocks noGrp="1"/>
          </p:cNvGraphicFramePr>
          <p:nvPr>
            <p:extLst>
              <p:ext uri="{D42A27DB-BD31-4B8C-83A1-F6EECF244321}">
                <p14:modId xmlns:p14="http://schemas.microsoft.com/office/powerpoint/2010/main" val="1659069743"/>
              </p:ext>
            </p:extLst>
          </p:nvPr>
        </p:nvGraphicFramePr>
        <p:xfrm>
          <a:off x="2096102" y="5236262"/>
          <a:ext cx="1282536"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tblGrid>
              <a:tr h="454997">
                <a:tc>
                  <a:txBody>
                    <a:bodyPr/>
                    <a:lstStyle/>
                    <a:p>
                      <a:pPr algn="ctr"/>
                      <a:r>
                        <a:rPr lang="en-US" altLang="zh-CN" sz="1200" dirty="0"/>
                        <a:t>to: 1</a:t>
                      </a:r>
                    </a:p>
                    <a:p>
                      <a:pPr algn="ctr"/>
                      <a:r>
                        <a:rPr lang="en-US" altLang="zh-CN" sz="1200" dirty="0"/>
                        <a:t>cost: 2</a:t>
                      </a:r>
                      <a:endParaRPr lang="zh-CN" altLang="en-US" sz="1200" dirty="0"/>
                    </a:p>
                  </a:txBody>
                  <a:tcPr anchor="ctr"/>
                </a:tc>
                <a:tc>
                  <a:txBody>
                    <a:bodyPr/>
                    <a:lstStyle/>
                    <a:p>
                      <a:pPr algn="ctr"/>
                      <a:r>
                        <a:rPr lang="en-US" altLang="zh-CN" sz="1200" dirty="0"/>
                        <a:t>to: 4</a:t>
                      </a:r>
                    </a:p>
                    <a:p>
                      <a:pPr algn="ctr"/>
                      <a:r>
                        <a:rPr lang="en-US" altLang="zh-CN" sz="1200" dirty="0"/>
                        <a:t>cost: 4</a:t>
                      </a:r>
                      <a:endParaRPr lang="zh-CN" altLang="en-US" sz="1200" dirty="0"/>
                    </a:p>
                  </a:txBody>
                  <a:tcPr anchor="ctr"/>
                </a:tc>
                <a:extLst>
                  <a:ext uri="{0D108BD9-81ED-4DB2-BD59-A6C34878D82A}">
                    <a16:rowId xmlns:a16="http://schemas.microsoft.com/office/drawing/2014/main" val="3513996193"/>
                  </a:ext>
                </a:extLst>
              </a:tr>
            </a:tbl>
          </a:graphicData>
        </a:graphic>
      </p:graphicFrame>
      <p:graphicFrame>
        <p:nvGraphicFramePr>
          <p:cNvPr id="22" name="表格 2">
            <a:extLst>
              <a:ext uri="{FF2B5EF4-FFF2-40B4-BE49-F238E27FC236}">
                <a16:creationId xmlns:a16="http://schemas.microsoft.com/office/drawing/2014/main" id="{0BA9A146-0D48-48FA-9F9B-5E78A5C4FC16}"/>
              </a:ext>
            </a:extLst>
          </p:cNvPr>
          <p:cNvGraphicFramePr>
            <a:graphicFrameLocks noGrp="1"/>
          </p:cNvGraphicFramePr>
          <p:nvPr>
            <p:extLst>
              <p:ext uri="{D42A27DB-BD31-4B8C-83A1-F6EECF244321}">
                <p14:modId xmlns:p14="http://schemas.microsoft.com/office/powerpoint/2010/main" val="1792719492"/>
              </p:ext>
            </p:extLst>
          </p:nvPr>
        </p:nvGraphicFramePr>
        <p:xfrm>
          <a:off x="2096102" y="5806001"/>
          <a:ext cx="1923804"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gridCol w="641268">
                  <a:extLst>
                    <a:ext uri="{9D8B030D-6E8A-4147-A177-3AD203B41FA5}">
                      <a16:colId xmlns:a16="http://schemas.microsoft.com/office/drawing/2014/main" val="134421942"/>
                    </a:ext>
                  </a:extLst>
                </a:gridCol>
              </a:tblGrid>
              <a:tr h="454997">
                <a:tc>
                  <a:txBody>
                    <a:bodyPr/>
                    <a:lstStyle/>
                    <a:p>
                      <a:pPr algn="ctr"/>
                      <a:r>
                        <a:rPr lang="en-US" altLang="zh-CN" sz="1200" dirty="0"/>
                        <a:t>to: 1</a:t>
                      </a:r>
                    </a:p>
                    <a:p>
                      <a:pPr algn="ctr"/>
                      <a:r>
                        <a:rPr lang="en-US" altLang="zh-CN" sz="1200" dirty="0"/>
                        <a:t>cost: 3</a:t>
                      </a:r>
                      <a:endParaRPr lang="zh-CN" altLang="en-US" sz="1200" dirty="0"/>
                    </a:p>
                  </a:txBody>
                  <a:tcPr anchor="ctr"/>
                </a:tc>
                <a:tc>
                  <a:txBody>
                    <a:bodyPr/>
                    <a:lstStyle/>
                    <a:p>
                      <a:pPr algn="ctr"/>
                      <a:r>
                        <a:rPr lang="en-US" altLang="zh-CN" sz="1200" dirty="0"/>
                        <a:t>to: 2</a:t>
                      </a:r>
                    </a:p>
                    <a:p>
                      <a:pPr algn="ctr"/>
                      <a:r>
                        <a:rPr lang="en-US" altLang="zh-CN" sz="1200" dirty="0"/>
                        <a:t>cost: 1</a:t>
                      </a:r>
                      <a:endParaRPr lang="zh-CN" altLang="en-US" sz="1200" dirty="0"/>
                    </a:p>
                  </a:txBody>
                  <a:tcPr anchor="ctr"/>
                </a:tc>
                <a:tc>
                  <a:txBody>
                    <a:bodyPr/>
                    <a:lstStyle/>
                    <a:p>
                      <a:pPr algn="ctr"/>
                      <a:r>
                        <a:rPr lang="en-US" altLang="zh-CN" sz="1200" dirty="0"/>
                        <a:t>to: 3</a:t>
                      </a:r>
                    </a:p>
                    <a:p>
                      <a:pPr algn="ctr"/>
                      <a:r>
                        <a:rPr lang="en-US" altLang="zh-CN" sz="1200" dirty="0"/>
                        <a:t>cost: 4</a:t>
                      </a:r>
                      <a:endParaRPr lang="zh-CN" altLang="en-US" sz="1200" dirty="0"/>
                    </a:p>
                  </a:txBody>
                  <a:tcPr anchor="ctr"/>
                </a:tc>
                <a:extLst>
                  <a:ext uri="{0D108BD9-81ED-4DB2-BD59-A6C34878D82A}">
                    <a16:rowId xmlns:a16="http://schemas.microsoft.com/office/drawing/2014/main" val="3513996193"/>
                  </a:ext>
                </a:extLst>
              </a:tr>
            </a:tbl>
          </a:graphicData>
        </a:graphic>
      </p:graphicFrame>
    </p:spTree>
    <p:extLst>
      <p:ext uri="{BB962C8B-B14F-4D97-AF65-F5344CB8AC3E}">
        <p14:creationId xmlns:p14="http://schemas.microsoft.com/office/powerpoint/2010/main" val="273120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图的存储</a:t>
            </a:r>
          </a:p>
        </p:txBody>
      </p:sp>
      <p:sp>
        <p:nvSpPr>
          <p:cNvPr id="5" name="内容占位符 4"/>
          <p:cNvSpPr>
            <a:spLocks noGrp="1"/>
          </p:cNvSpPr>
          <p:nvPr>
            <p:ph idx="1"/>
          </p:nvPr>
        </p:nvSpPr>
        <p:spPr/>
        <p:txBody>
          <a:bodyPr/>
          <a:lstStyle/>
          <a:p>
            <a:r>
              <a:rPr lang="zh-CN" altLang="en-US" dirty="0"/>
              <a:t>可采用</a:t>
            </a:r>
            <a:r>
              <a:rPr lang="zh-CN" altLang="en-US" dirty="0">
                <a:solidFill>
                  <a:schemeClr val="accent2"/>
                </a:solidFill>
              </a:rPr>
              <a:t> </a:t>
            </a:r>
            <a:r>
              <a:rPr lang="en-US" altLang="zh-CN" dirty="0">
                <a:solidFill>
                  <a:schemeClr val="accent2"/>
                </a:solidFill>
              </a:rPr>
              <a:t>vector </a:t>
            </a:r>
            <a:r>
              <a:rPr lang="zh-CN" altLang="en-US" dirty="0"/>
              <a:t>代替二维数组，使用 </a:t>
            </a:r>
            <a:r>
              <a:rPr lang="en-US" altLang="zh-CN" dirty="0"/>
              <a:t>vector </a:t>
            </a:r>
            <a:r>
              <a:rPr lang="zh-CN" altLang="en-US" dirty="0"/>
              <a:t>存储</a:t>
            </a:r>
            <a:r>
              <a:rPr lang="zh-CN" altLang="en-US" dirty="0">
                <a:solidFill>
                  <a:srgbClr val="ED7D31"/>
                </a:solidFill>
                <a:latin typeface="+mn-ea"/>
                <a:cs typeface="Times New Roman" panose="02020603050405020304" pitchFamily="18" charset="0"/>
              </a:rPr>
              <a:t>第二维</a:t>
            </a:r>
            <a:r>
              <a:rPr lang="zh-CN" altLang="en-US" dirty="0"/>
              <a:t>，从而减少空间占用。这种做法被称为</a:t>
            </a:r>
            <a:r>
              <a:rPr lang="zh-CN" altLang="en-US" dirty="0">
                <a:solidFill>
                  <a:schemeClr val="accent2"/>
                </a:solidFill>
              </a:rPr>
              <a:t>邻接表</a:t>
            </a:r>
            <a:r>
              <a:rPr lang="zh-CN" altLang="en-US" dirty="0"/>
              <a:t>。</a:t>
            </a:r>
            <a:endParaRPr lang="en-US" altLang="zh-CN" dirty="0"/>
          </a:p>
          <a:p>
            <a:r>
              <a:rPr lang="zh-CN" altLang="en-US" dirty="0"/>
              <a:t>为了同时存储边的终点与边权，可以采用结构体。</a:t>
            </a:r>
            <a:endParaRPr lang="en-US" altLang="zh-CN" dirty="0"/>
          </a:p>
        </p:txBody>
      </p:sp>
      <p:sp>
        <p:nvSpPr>
          <p:cNvPr id="6" name="文本框 4"/>
          <p:cNvSpPr txBox="1"/>
          <p:nvPr/>
        </p:nvSpPr>
        <p:spPr>
          <a:xfrm>
            <a:off x="758235" y="2987202"/>
            <a:ext cx="3297189" cy="3323987"/>
          </a:xfrm>
          <a:prstGeom prst="rect">
            <a:avLst/>
          </a:prstGeom>
          <a:solidFill>
            <a:schemeClr val="bg1"/>
          </a:solidFill>
          <a:ln>
            <a:solidFill>
              <a:schemeClr val="accent5"/>
            </a:solidFill>
          </a:ln>
        </p:spPr>
        <p:txBody>
          <a:bodyPr wrap="square">
            <a:spAutoFit/>
          </a:bodyPr>
          <a:lstStyle/>
          <a:p>
            <a:r>
              <a:rPr lang="en-US" altLang="zh-CN" sz="1400" b="0" dirty="0">
                <a:solidFill>
                  <a:srgbClr val="AF00DB"/>
                </a:solidFill>
                <a:effectLst/>
                <a:latin typeface="Consolas" panose="020B0609020204030204" pitchFamily="49" charset="0"/>
              </a:rPr>
              <a:t>#include</a:t>
            </a:r>
            <a:r>
              <a:rPr lang="en-US" altLang="zh-CN" sz="1400" b="0" dirty="0">
                <a:solidFill>
                  <a:srgbClr val="0000FF"/>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&lt;iostream&gt;</a:t>
            </a:r>
            <a:endParaRPr lang="en-US" altLang="zh-CN" sz="1400" b="0" dirty="0">
              <a:solidFill>
                <a:srgbClr val="000000"/>
              </a:solidFill>
              <a:effectLst/>
              <a:latin typeface="Consolas" panose="020B0609020204030204" pitchFamily="49" charset="0"/>
            </a:endParaRPr>
          </a:p>
          <a:p>
            <a:r>
              <a:rPr lang="en-US" altLang="zh-CN" sz="1400" b="0" dirty="0">
                <a:solidFill>
                  <a:srgbClr val="AF00DB"/>
                </a:solidFill>
                <a:effectLst/>
                <a:latin typeface="Consolas" panose="020B0609020204030204" pitchFamily="49" charset="0"/>
              </a:rPr>
              <a:t>#include</a:t>
            </a:r>
            <a:r>
              <a:rPr lang="en-US" altLang="zh-CN" sz="1400" b="0" dirty="0">
                <a:solidFill>
                  <a:srgbClr val="0000FF"/>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&lt;vector&gt;</a:t>
            </a:r>
            <a:endParaRPr lang="en-US" altLang="zh-CN" sz="1400" b="0" dirty="0">
              <a:solidFill>
                <a:srgbClr val="000000"/>
              </a:solidFill>
              <a:effectLst/>
              <a:latin typeface="Consolas" panose="020B0609020204030204" pitchFamily="49" charset="0"/>
            </a:endParaRPr>
          </a:p>
          <a:p>
            <a:r>
              <a:rPr lang="en-US" altLang="zh-CN" sz="1400" b="0" dirty="0">
                <a:solidFill>
                  <a:srgbClr val="AF00DB"/>
                </a:solidFill>
                <a:effectLst/>
                <a:latin typeface="Consolas" panose="020B0609020204030204" pitchFamily="49" charset="0"/>
              </a:rPr>
              <a:t>#define</a:t>
            </a:r>
            <a:r>
              <a:rPr lang="en-US" altLang="zh-CN" sz="1400" b="0" dirty="0">
                <a:solidFill>
                  <a:srgbClr val="0000FF"/>
                </a:solidFill>
                <a:effectLst/>
                <a:latin typeface="Consolas" panose="020B0609020204030204" pitchFamily="49" charset="0"/>
              </a:rPr>
              <a:t> MAXN </a:t>
            </a:r>
            <a:r>
              <a:rPr lang="en-US" altLang="zh-CN" sz="1400" b="0" dirty="0">
                <a:solidFill>
                  <a:srgbClr val="098658"/>
                </a:solidFill>
                <a:effectLst/>
                <a:latin typeface="Consolas" panose="020B0609020204030204" pitchFamily="49" charset="0"/>
              </a:rPr>
              <a:t>1005</a:t>
            </a:r>
            <a:endParaRPr lang="en-US" altLang="zh-CN" sz="1400" b="0" dirty="0">
              <a:solidFill>
                <a:srgbClr val="000000"/>
              </a:solidFill>
              <a:effectLst/>
              <a:latin typeface="Consolas" panose="020B0609020204030204" pitchFamily="49" charset="0"/>
            </a:endParaRPr>
          </a:p>
          <a:p>
            <a:r>
              <a:rPr lang="en-US" altLang="zh-CN" sz="1400" b="0" dirty="0">
                <a:solidFill>
                  <a:srgbClr val="AF00DB"/>
                </a:solidFill>
                <a:effectLst/>
                <a:latin typeface="Consolas" panose="020B0609020204030204" pitchFamily="49" charset="0"/>
              </a:rPr>
              <a:t>using</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namespace</a:t>
            </a:r>
            <a:r>
              <a:rPr lang="en-US" altLang="zh-CN" sz="1400" b="0" dirty="0">
                <a:solidFill>
                  <a:srgbClr val="000000"/>
                </a:solidFill>
                <a:effectLst/>
                <a:latin typeface="Consolas" panose="020B0609020204030204" pitchFamily="49" charset="0"/>
              </a:rPr>
              <a:t> </a:t>
            </a:r>
            <a:r>
              <a:rPr lang="en-US" altLang="zh-CN" sz="1400" b="0" dirty="0">
                <a:solidFill>
                  <a:srgbClr val="267F99"/>
                </a:solidFill>
                <a:effectLst/>
                <a:latin typeface="Consolas" panose="020B0609020204030204" pitchFamily="49" charset="0"/>
              </a:rPr>
              <a:t>std</a:t>
            </a:r>
            <a:r>
              <a:rPr lang="en-US" altLang="zh-CN" sz="1400" b="0" dirty="0">
                <a:solidFill>
                  <a:srgbClr val="000000"/>
                </a:solidFill>
                <a:effectLst/>
                <a:latin typeface="Consolas" panose="020B0609020204030204" pitchFamily="49" charset="0"/>
              </a:rPr>
              <a:t>;</a:t>
            </a:r>
          </a:p>
          <a:p>
            <a:endParaRPr lang="en-US" altLang="zh-CN" sz="1400" b="0" dirty="0">
              <a:solidFill>
                <a:srgbClr val="000000"/>
              </a:solidFill>
              <a:effectLst/>
              <a:latin typeface="Consolas" panose="020B0609020204030204" pitchFamily="49" charset="0"/>
            </a:endParaRPr>
          </a:p>
          <a:p>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a:solidFill>
                  <a:srgbClr val="267F99"/>
                </a:solidFill>
                <a:effectLst/>
                <a:latin typeface="Consolas" panose="020B0609020204030204" pitchFamily="49" charset="0"/>
              </a:rPr>
              <a:t>edge</a:t>
            </a:r>
            <a:r>
              <a:rPr lang="en-US" altLang="zh-CN" sz="1400" b="0" dirty="0">
                <a:solidFill>
                  <a:srgbClr val="000000"/>
                </a:solidFill>
                <a:effectLst/>
                <a:latin typeface="Consolas" panose="020B0609020204030204" pitchFamily="49" charset="0"/>
              </a:rPr>
              <a:t> {</a:t>
            </a:r>
          </a:p>
          <a:p>
            <a:r>
              <a:rPr lang="en-US" altLang="zh-CN" sz="1400" b="0" dirty="0">
                <a:solidFill>
                  <a:srgbClr val="008000"/>
                </a:solidFill>
                <a:effectLst/>
                <a:latin typeface="Consolas" panose="020B0609020204030204" pitchFamily="49" charset="0"/>
              </a:rPr>
              <a:t>// </a:t>
            </a:r>
            <a:r>
              <a:rPr lang="zh-CN" altLang="en-US" sz="1400" b="0" dirty="0">
                <a:solidFill>
                  <a:srgbClr val="008000"/>
                </a:solidFill>
                <a:effectLst/>
                <a:latin typeface="Consolas" panose="020B0609020204030204" pitchFamily="49" charset="0"/>
              </a:rPr>
              <a:t>记录边的终点，边权的结构体</a:t>
            </a:r>
            <a:endParaRPr lang="zh-CN" altLang="en-US" sz="1400" b="0" dirty="0">
              <a:solidFill>
                <a:srgbClr val="000000"/>
              </a:solidFill>
              <a:effectLst/>
              <a:latin typeface="Consolas" panose="020B0609020204030204" pitchFamily="49" charset="0"/>
            </a:endParaRPr>
          </a:p>
          <a:p>
            <a:r>
              <a:rPr lang="zh-CN" altLang="en-US"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to</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cost</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a:t>
            </a:r>
          </a:p>
          <a:p>
            <a:endParaRPr lang="en-US" altLang="zh-CN" sz="1400" b="0" dirty="0">
              <a:solidFill>
                <a:srgbClr val="000000"/>
              </a:solidFill>
              <a:effectLst/>
              <a:latin typeface="Consolas" panose="020B0609020204030204" pitchFamily="49" charset="0"/>
            </a:endParaRPr>
          </a:p>
          <a:p>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n</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m</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图有 </a:t>
            </a:r>
            <a:r>
              <a:rPr lang="en-US" altLang="zh-CN" sz="1400" b="0" dirty="0">
                <a:solidFill>
                  <a:srgbClr val="008000"/>
                </a:solidFill>
                <a:effectLst/>
                <a:latin typeface="Consolas" panose="020B0609020204030204" pitchFamily="49" charset="0"/>
              </a:rPr>
              <a:t>n </a:t>
            </a:r>
            <a:r>
              <a:rPr lang="zh-CN" altLang="en-US" sz="1400" b="0" dirty="0">
                <a:solidFill>
                  <a:srgbClr val="008000"/>
                </a:solidFill>
                <a:effectLst/>
                <a:latin typeface="Consolas" panose="020B0609020204030204" pitchFamily="49" charset="0"/>
              </a:rPr>
              <a:t>个点 </a:t>
            </a:r>
            <a:r>
              <a:rPr lang="en-US" altLang="zh-CN" sz="1400" b="0" dirty="0">
                <a:solidFill>
                  <a:srgbClr val="008000"/>
                </a:solidFill>
                <a:effectLst/>
                <a:latin typeface="Consolas" panose="020B0609020204030204" pitchFamily="49" charset="0"/>
              </a:rPr>
              <a:t>m </a:t>
            </a:r>
            <a:r>
              <a:rPr lang="zh-CN" altLang="en-US" sz="1400" b="0" dirty="0">
                <a:solidFill>
                  <a:srgbClr val="008000"/>
                </a:solidFill>
                <a:effectLst/>
                <a:latin typeface="Consolas" panose="020B0609020204030204" pitchFamily="49" charset="0"/>
              </a:rPr>
              <a:t>条边</a:t>
            </a:r>
            <a:endParaRPr lang="en-US" altLang="zh-CN" sz="1400" b="0" dirty="0">
              <a:solidFill>
                <a:srgbClr val="008000"/>
              </a:solidFill>
              <a:effectLst/>
              <a:latin typeface="Consolas" panose="020B0609020204030204" pitchFamily="49" charset="0"/>
            </a:endParaRPr>
          </a:p>
          <a:p>
            <a:endParaRPr lang="zh-CN" altLang="en-US" sz="1400" b="0" dirty="0">
              <a:solidFill>
                <a:srgbClr val="000000"/>
              </a:solidFill>
              <a:effectLst/>
              <a:latin typeface="Consolas" panose="020B0609020204030204" pitchFamily="49" charset="0"/>
            </a:endParaRPr>
          </a:p>
          <a:p>
            <a:r>
              <a:rPr lang="en-US" altLang="zh-CN" sz="1400" b="0" dirty="0">
                <a:solidFill>
                  <a:srgbClr val="267F99"/>
                </a:solidFill>
                <a:effectLst/>
                <a:latin typeface="Consolas" panose="020B0609020204030204" pitchFamily="49" charset="0"/>
              </a:rPr>
              <a:t>vector</a:t>
            </a:r>
            <a:r>
              <a:rPr lang="en-US" altLang="zh-CN" sz="1400" b="0" dirty="0">
                <a:solidFill>
                  <a:srgbClr val="000000"/>
                </a:solidFill>
                <a:effectLst/>
                <a:latin typeface="Consolas" panose="020B0609020204030204" pitchFamily="49" charset="0"/>
              </a:rPr>
              <a:t> &lt;</a:t>
            </a:r>
            <a:r>
              <a:rPr lang="en-US" altLang="zh-CN" sz="1400" b="0" dirty="0">
                <a:solidFill>
                  <a:srgbClr val="267F99"/>
                </a:solidFill>
                <a:effectLst/>
                <a:latin typeface="Consolas" panose="020B0609020204030204" pitchFamily="49" charset="0"/>
              </a:rPr>
              <a:t>edge</a:t>
            </a:r>
            <a:r>
              <a:rPr lang="en-US" altLang="zh-CN" sz="1400" b="0" dirty="0">
                <a:solidFill>
                  <a:srgbClr val="000000"/>
                </a:solidFill>
                <a:effectLst/>
                <a:latin typeface="Consolas" panose="020B0609020204030204" pitchFamily="49" charset="0"/>
              </a:rPr>
              <a:t>&gt; </a:t>
            </a:r>
            <a:r>
              <a:rPr lang="en-US" altLang="zh-CN" sz="1400" b="0" dirty="0">
                <a:solidFill>
                  <a:srgbClr val="001080"/>
                </a:solidFill>
                <a:effectLst/>
                <a:latin typeface="Consolas" panose="020B0609020204030204" pitchFamily="49" charset="0"/>
              </a:rPr>
              <a:t>p</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MAXN</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邻接表</a:t>
            </a:r>
            <a:endParaRPr lang="en-US" altLang="zh-CN" sz="1400" b="0" dirty="0">
              <a:solidFill>
                <a:srgbClr val="000000"/>
              </a:solidFill>
              <a:effectLst/>
              <a:latin typeface="Consolas" panose="020B0609020204030204" pitchFamily="49" charset="0"/>
            </a:endParaRPr>
          </a:p>
          <a:p>
            <a:endParaRPr lang="en-US" altLang="zh-CN" sz="1400" b="0" dirty="0">
              <a:solidFill>
                <a:srgbClr val="000000"/>
              </a:solidFill>
              <a:effectLst/>
              <a:latin typeface="Consolas" panose="020B0609020204030204" pitchFamily="49" charset="0"/>
            </a:endParaRPr>
          </a:p>
          <a:p>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MAXN</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MAXN</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邻接矩阵</a:t>
            </a:r>
            <a:endParaRPr lang="en-US" altLang="zh-CN" sz="1400" b="0" dirty="0">
              <a:solidFill>
                <a:srgbClr val="000000"/>
              </a:solidFill>
              <a:effectLst/>
              <a:latin typeface="Consolas" panose="020B0609020204030204" pitchFamily="49" charset="0"/>
            </a:endParaRPr>
          </a:p>
        </p:txBody>
      </p:sp>
      <p:sp>
        <p:nvSpPr>
          <p:cNvPr id="7" name="文本框 4">
            <a:extLst>
              <a:ext uri="{FF2B5EF4-FFF2-40B4-BE49-F238E27FC236}">
                <a16:creationId xmlns:a16="http://schemas.microsoft.com/office/drawing/2014/main" id="{7A496B30-396A-4DF8-8326-FE16DF88267F}"/>
              </a:ext>
            </a:extLst>
          </p:cNvPr>
          <p:cNvSpPr txBox="1"/>
          <p:nvPr/>
        </p:nvSpPr>
        <p:spPr>
          <a:xfrm>
            <a:off x="4277290" y="2987202"/>
            <a:ext cx="4101496" cy="2246769"/>
          </a:xfrm>
          <a:prstGeom prst="rect">
            <a:avLst/>
          </a:prstGeom>
          <a:solidFill>
            <a:schemeClr val="bg1"/>
          </a:solidFill>
          <a:ln>
            <a:solidFill>
              <a:schemeClr val="accent5"/>
            </a:solidFill>
          </a:ln>
        </p:spPr>
        <p:txBody>
          <a:bodyPr wrap="square">
            <a:spAutoFit/>
          </a:bodyPr>
          <a:lstStyle/>
          <a:p>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main</a:t>
            </a:r>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cin</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&gt;&gt;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n</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&gt;&gt;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m</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 </a:t>
            </a:r>
            <a:r>
              <a:rPr lang="en-US" altLang="zh-CN" sz="1400" b="0" dirty="0">
                <a:solidFill>
                  <a:srgbClr val="098658"/>
                </a:solidFill>
                <a:effectLst/>
                <a:latin typeface="Consolas" panose="020B0609020204030204" pitchFamily="49" charset="0"/>
              </a:rPr>
              <a:t>1</a:t>
            </a:r>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&lt;= </a:t>
            </a:r>
            <a:r>
              <a:rPr lang="en-US" altLang="zh-CN" sz="1400" b="0" dirty="0">
                <a:solidFill>
                  <a:srgbClr val="001080"/>
                </a:solidFill>
                <a:effectLst/>
                <a:latin typeface="Consolas" panose="020B0609020204030204" pitchFamily="49" charset="0"/>
              </a:rPr>
              <a:t>m</a:t>
            </a:r>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u</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l</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cin</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&gt;&gt;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u</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&gt;&gt;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&gt;&gt;</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l</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p</a:t>
            </a:r>
            <a:r>
              <a:rPr lang="en-US" altLang="zh-CN" sz="1400" b="0" dirty="0">
                <a:solidFill>
                  <a:srgbClr val="000000"/>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u</a:t>
            </a:r>
            <a:r>
              <a:rPr lang="en-US" altLang="zh-CN" sz="1400" b="0" dirty="0">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push_back</a:t>
            </a:r>
            <a:r>
              <a:rPr lang="en-US" altLang="zh-CN" sz="1400" b="0" dirty="0">
                <a:solidFill>
                  <a:srgbClr val="000000"/>
                </a:solidFill>
                <a:effectLst/>
                <a:latin typeface="Consolas" panose="020B0609020204030204" pitchFamily="49" charset="0"/>
              </a:rPr>
              <a:t>((</a:t>
            </a:r>
            <a:r>
              <a:rPr lang="en-US" altLang="zh-CN" sz="1400" b="0" dirty="0">
                <a:solidFill>
                  <a:srgbClr val="267F99"/>
                </a:solidFill>
                <a:effectLst/>
                <a:latin typeface="Consolas" panose="020B0609020204030204" pitchFamily="49" charset="0"/>
              </a:rPr>
              <a:t>edge</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l</a:t>
            </a:r>
            <a:r>
              <a:rPr lang="en-US" altLang="zh-CN" sz="1400" b="0" dirty="0">
                <a:solidFill>
                  <a:srgbClr val="000000"/>
                </a:solidFill>
                <a:effectLst/>
                <a:latin typeface="Consolas" panose="020B0609020204030204" pitchFamily="49" charset="0"/>
              </a:rPr>
              <a:t>});</a:t>
            </a:r>
          </a:p>
          <a:p>
            <a:r>
              <a:rPr lang="en-US" altLang="zh-CN" sz="1400" b="0" dirty="0">
                <a:solidFill>
                  <a:srgbClr val="008000"/>
                </a:solidFill>
                <a:effectLst/>
                <a:latin typeface="Consolas" panose="020B0609020204030204" pitchFamily="49" charset="0"/>
              </a:rPr>
              <a:t>    // p[v].</a:t>
            </a:r>
            <a:r>
              <a:rPr lang="en-US" altLang="zh-CN" sz="1400" b="0" dirty="0" err="1">
                <a:solidFill>
                  <a:srgbClr val="008000"/>
                </a:solidFill>
                <a:effectLst/>
                <a:latin typeface="Consolas" panose="020B0609020204030204" pitchFamily="49" charset="0"/>
              </a:rPr>
              <a:t>push_back</a:t>
            </a:r>
            <a:r>
              <a:rPr lang="en-US" altLang="zh-CN" sz="1400" b="0" dirty="0">
                <a:solidFill>
                  <a:srgbClr val="008000"/>
                </a:solidFill>
                <a:effectLst/>
                <a:latin typeface="Consolas" panose="020B0609020204030204" pitchFamily="49" charset="0"/>
              </a:rPr>
              <a:t>((edge){u, l}); </a:t>
            </a:r>
            <a:endParaRPr lang="en-US" altLang="zh-CN" sz="1400" b="0" dirty="0">
              <a:solidFill>
                <a:srgbClr val="000000"/>
              </a:solidFill>
              <a:effectLst/>
              <a:latin typeface="Consolas" panose="020B0609020204030204" pitchFamily="49" charset="0"/>
            </a:endParaRPr>
          </a:p>
          <a:p>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无向图邻接表要加一条反方向的边</a:t>
            </a:r>
            <a:endParaRPr lang="zh-CN" altLang="en-US" sz="1400" b="0" dirty="0">
              <a:solidFill>
                <a:srgbClr val="000000"/>
              </a:solidFill>
              <a:effectLst/>
              <a:latin typeface="Consolas" panose="020B0609020204030204" pitchFamily="49" charset="0"/>
            </a:endParaRPr>
          </a:p>
          <a:p>
            <a:r>
              <a:rPr lang="zh-CN" altLang="en-US" sz="1400" b="0" dirty="0">
                <a:solidFill>
                  <a:srgbClr val="000000"/>
                </a:solidFill>
                <a:effectLst/>
                <a:latin typeface="Consolas" panose="020B0609020204030204" pitchFamily="49" charset="0"/>
              </a:rPr>
              <a:t>  </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a:t>
            </a:r>
          </a:p>
        </p:txBody>
      </p:sp>
      <p:sp>
        <p:nvSpPr>
          <p:cNvPr id="8" name="文本框 4">
            <a:extLst>
              <a:ext uri="{FF2B5EF4-FFF2-40B4-BE49-F238E27FC236}">
                <a16:creationId xmlns:a16="http://schemas.microsoft.com/office/drawing/2014/main" id="{5824B683-BD1F-4951-89F8-6F8E8842B5F9}"/>
              </a:ext>
            </a:extLst>
          </p:cNvPr>
          <p:cNvSpPr txBox="1"/>
          <p:nvPr/>
        </p:nvSpPr>
        <p:spPr>
          <a:xfrm>
            <a:off x="4277289" y="5362533"/>
            <a:ext cx="4101496" cy="954107"/>
          </a:xfrm>
          <a:prstGeom prst="rect">
            <a:avLst/>
          </a:prstGeom>
          <a:solidFill>
            <a:schemeClr val="bg1"/>
          </a:solidFill>
          <a:ln>
            <a:solidFill>
              <a:schemeClr val="accent5"/>
            </a:solidFill>
          </a:ln>
        </p:spPr>
        <p:txBody>
          <a:bodyPr wrap="square">
            <a:spAutoFit/>
          </a:bodyPr>
          <a:lstStyle/>
          <a:p>
            <a:r>
              <a:rPr lang="en-US" altLang="zh-CN" sz="1400" b="0" dirty="0">
                <a:solidFill>
                  <a:srgbClr val="008000"/>
                </a:solidFill>
                <a:effectLst/>
                <a:latin typeface="Consolas" panose="020B0609020204030204" pitchFamily="49" charset="0"/>
              </a:rPr>
              <a:t>// </a:t>
            </a:r>
            <a:r>
              <a:rPr lang="zh-CN" altLang="en-US" sz="1400" dirty="0">
                <a:solidFill>
                  <a:srgbClr val="008000"/>
                </a:solidFill>
                <a:latin typeface="Consolas" panose="020B0609020204030204" pitchFamily="49" charset="0"/>
              </a:rPr>
              <a:t>遍历邻接表，</a:t>
            </a:r>
            <a:r>
              <a:rPr lang="zh-CN" altLang="en-US" sz="1400" b="0" dirty="0">
                <a:solidFill>
                  <a:srgbClr val="008000"/>
                </a:solidFill>
                <a:effectLst/>
                <a:latin typeface="Consolas" panose="020B0609020204030204" pitchFamily="49" charset="0"/>
              </a:rPr>
              <a:t>把邻接表转换为邻接矩阵</a:t>
            </a:r>
            <a:endParaRPr lang="zh-CN" altLang="en-US" sz="1400" b="0" dirty="0">
              <a:solidFill>
                <a:srgbClr val="000000"/>
              </a:solidFill>
              <a:effectLst/>
              <a:latin typeface="Consolas" panose="020B0609020204030204" pitchFamily="49" charset="0"/>
            </a:endParaRPr>
          </a:p>
          <a:p>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 </a:t>
            </a:r>
            <a:r>
              <a:rPr lang="en-US" altLang="zh-CN" sz="1400" b="0" dirty="0">
                <a:solidFill>
                  <a:srgbClr val="098658"/>
                </a:solidFill>
                <a:effectLst/>
                <a:latin typeface="Consolas" panose="020B0609020204030204" pitchFamily="49" charset="0"/>
              </a:rPr>
              <a:t>1</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 &lt;= n; </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j = </a:t>
            </a:r>
            <a:r>
              <a:rPr lang="en-US" altLang="zh-CN" sz="1400" b="0" dirty="0">
                <a:solidFill>
                  <a:srgbClr val="098658"/>
                </a:solidFill>
                <a:effectLst/>
                <a:latin typeface="Consolas" panose="020B0609020204030204" pitchFamily="49" charset="0"/>
              </a:rPr>
              <a:t>0</a:t>
            </a:r>
            <a:r>
              <a:rPr lang="en-US" altLang="zh-CN" sz="1400" b="0" dirty="0">
                <a:solidFill>
                  <a:srgbClr val="000000"/>
                </a:solidFill>
                <a:effectLst/>
                <a:latin typeface="Consolas" panose="020B0609020204030204" pitchFamily="49" charset="0"/>
              </a:rPr>
              <a:t>; j &lt; </a:t>
            </a:r>
            <a:r>
              <a:rPr lang="en-US" altLang="zh-CN" sz="1400" b="0" dirty="0">
                <a:solidFill>
                  <a:srgbClr val="001080"/>
                </a:solidFill>
                <a:effectLst/>
                <a:latin typeface="Consolas" panose="020B0609020204030204" pitchFamily="49" charset="0"/>
              </a:rPr>
              <a:t>p</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a:t>
            </a:r>
            <a:r>
              <a:rPr lang="en-US" altLang="zh-CN" sz="1400" b="0" dirty="0">
                <a:solidFill>
                  <a:srgbClr val="795E26"/>
                </a:solidFill>
                <a:effectLst/>
                <a:latin typeface="Consolas" panose="020B0609020204030204" pitchFamily="49" charset="0"/>
              </a:rPr>
              <a:t>size</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j++</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v</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p</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][j].</a:t>
            </a:r>
            <a:r>
              <a:rPr lang="en-US" altLang="zh-CN" sz="1400" b="0" dirty="0">
                <a:solidFill>
                  <a:srgbClr val="001080"/>
                </a:solidFill>
                <a:effectLst/>
                <a:latin typeface="Consolas" panose="020B0609020204030204" pitchFamily="49" charset="0"/>
              </a:rPr>
              <a:t>to</a:t>
            </a:r>
            <a:r>
              <a:rPr lang="en-US" altLang="zh-CN" sz="1400" b="0" dirty="0">
                <a:solidFill>
                  <a:srgbClr val="000000"/>
                </a:solidFill>
                <a:effectLst/>
                <a:latin typeface="Consolas" panose="020B0609020204030204" pitchFamily="49" charset="0"/>
              </a:rPr>
              <a:t>] = </a:t>
            </a:r>
            <a:r>
              <a:rPr lang="en-US" altLang="zh-CN" sz="1400" b="0" dirty="0">
                <a:solidFill>
                  <a:srgbClr val="001080"/>
                </a:solidFill>
                <a:effectLst/>
                <a:latin typeface="Consolas" panose="020B0609020204030204" pitchFamily="49" charset="0"/>
              </a:rPr>
              <a:t>p</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i</a:t>
            </a:r>
            <a:r>
              <a:rPr lang="en-US" altLang="zh-CN" sz="1400" b="0" dirty="0">
                <a:solidFill>
                  <a:srgbClr val="000000"/>
                </a:solidFill>
                <a:effectLst/>
                <a:latin typeface="Consolas" panose="020B0609020204030204" pitchFamily="49" charset="0"/>
              </a:rPr>
              <a:t>][j].</a:t>
            </a:r>
            <a:r>
              <a:rPr lang="en-US" altLang="zh-CN" sz="1400" b="0" dirty="0">
                <a:solidFill>
                  <a:srgbClr val="001080"/>
                </a:solidFill>
                <a:effectLst/>
                <a:latin typeface="Consolas" panose="020B0609020204030204" pitchFamily="49" charset="0"/>
              </a:rPr>
              <a:t>cost</a:t>
            </a:r>
            <a:r>
              <a:rPr lang="en-US" altLang="zh-CN"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7859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图的存储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邻接表</a:t>
                </a:r>
                <a:r>
                  <a:rPr lang="zh-CN" altLang="en-US" dirty="0">
                    <a:solidFill>
                      <a:srgbClr val="ED7D31"/>
                    </a:solidFill>
                  </a:rPr>
                  <a:t>优点</a:t>
                </a:r>
                <a:r>
                  <a:rPr lang="zh-CN" altLang="en-US" dirty="0"/>
                  <a:t>：</a:t>
                </a:r>
                <a:r>
                  <a:rPr lang="zh-CN" altLang="zh-CN" dirty="0"/>
                  <a:t>总的空间复杂度是 </a:t>
                </a:r>
                <a14:m>
                  <m:oMath xmlns:m="http://schemas.openxmlformats.org/officeDocument/2006/math">
                    <m:r>
                      <a:rPr lang="en-US" altLang="zh-CN">
                        <a:solidFill>
                          <a:srgbClr val="ED7D31"/>
                        </a:solidFill>
                        <a:latin typeface="Cambria Math"/>
                        <a:cs typeface="Times New Roman" panose="02020603050405020304" pitchFamily="18" charset="0"/>
                      </a:rPr>
                      <m:t>𝑂</m:t>
                    </m:r>
                    <m:r>
                      <a:rPr lang="en-US" altLang="zh-CN">
                        <a:solidFill>
                          <a:srgbClr val="ED7D31"/>
                        </a:solidFill>
                        <a:latin typeface="Cambria Math"/>
                        <a:cs typeface="Times New Roman" panose="02020603050405020304" pitchFamily="18" charset="0"/>
                      </a:rPr>
                      <m:t>(</m:t>
                    </m:r>
                    <m:r>
                      <a:rPr lang="en-US" altLang="zh-CN">
                        <a:solidFill>
                          <a:srgbClr val="ED7D31"/>
                        </a:solidFill>
                        <a:latin typeface="Cambria Math"/>
                        <a:cs typeface="Times New Roman" panose="02020603050405020304" pitchFamily="18" charset="0"/>
                      </a:rPr>
                      <m:t>𝑚</m:t>
                    </m:r>
                    <m:r>
                      <a:rPr lang="en-US" altLang="zh-CN">
                        <a:solidFill>
                          <a:srgbClr val="ED7D31"/>
                        </a:solidFill>
                        <a:latin typeface="Cambria Math"/>
                        <a:cs typeface="Times New Roman" panose="02020603050405020304" pitchFamily="18" charset="0"/>
                      </a:rPr>
                      <m:t>)</m:t>
                    </m:r>
                  </m:oMath>
                </a14:m>
                <a:r>
                  <a:rPr lang="en-US" altLang="zh-CN" dirty="0"/>
                  <a:t> </a:t>
                </a:r>
                <a:r>
                  <a:rPr lang="zh-CN" altLang="zh-CN" dirty="0"/>
                  <a:t>的</a:t>
                </a:r>
                <a:r>
                  <a:rPr lang="zh-CN" altLang="en-US" dirty="0"/>
                  <a:t>，且遍历某个点相邻的节点的时间复杂度为 </a:t>
                </a:r>
                <a14:m>
                  <m:oMath xmlns:m="http://schemas.openxmlformats.org/officeDocument/2006/math">
                    <m:r>
                      <a:rPr lang="en-US" altLang="zh-CN">
                        <a:solidFill>
                          <a:srgbClr val="ED7D31"/>
                        </a:solidFill>
                        <a:latin typeface="Cambria Math"/>
                        <a:cs typeface="Times New Roman" panose="02020603050405020304" pitchFamily="18" charset="0"/>
                      </a:rPr>
                      <m:t>𝑂</m:t>
                    </m:r>
                    <m:r>
                      <a:rPr lang="en-US" altLang="zh-CN">
                        <a:solidFill>
                          <a:srgbClr val="ED7D31"/>
                        </a:solidFill>
                        <a:latin typeface="Cambria Math"/>
                        <a:cs typeface="Times New Roman" panose="02020603050405020304" pitchFamily="18" charset="0"/>
                      </a:rPr>
                      <m:t>(</m:t>
                    </m:r>
                    <m:r>
                      <a:rPr lang="en-US" altLang="zh-CN" i="1" smtClean="0">
                        <a:solidFill>
                          <a:srgbClr val="ED7D31"/>
                        </a:solidFill>
                        <a:latin typeface="Cambria Math" panose="02040503050406030204" pitchFamily="18" charset="0"/>
                        <a:cs typeface="Times New Roman" panose="02020603050405020304" pitchFamily="18" charset="0"/>
                      </a:rPr>
                      <m:t>𝑝</m:t>
                    </m:r>
                    <m:r>
                      <a:rPr lang="en-US" altLang="zh-CN">
                        <a:solidFill>
                          <a:srgbClr val="ED7D31"/>
                        </a:solidFill>
                        <a:latin typeface="Cambria Math"/>
                        <a:cs typeface="Times New Roman" panose="02020603050405020304" pitchFamily="18" charset="0"/>
                      </a:rPr>
                      <m:t>)</m:t>
                    </m:r>
                  </m:oMath>
                </a14:m>
                <a:r>
                  <a:rPr lang="zh-CN" altLang="en-US" dirty="0"/>
                  <a:t> ，其中 </a:t>
                </a:r>
                <a:r>
                  <a:rPr lang="en-US" altLang="zh-CN" dirty="0"/>
                  <a:t>p</a:t>
                </a:r>
                <a:r>
                  <a:rPr lang="zh-CN" altLang="en-US" dirty="0"/>
                  <a:t> 为该点的</a:t>
                </a:r>
                <a:r>
                  <a:rPr lang="zh-CN" altLang="en-US" dirty="0">
                    <a:solidFill>
                      <a:srgbClr val="ED7D31"/>
                    </a:solidFill>
                  </a:rPr>
                  <a:t>出度</a:t>
                </a:r>
                <a:r>
                  <a:rPr lang="zh-CN" altLang="en-US" dirty="0"/>
                  <a:t>。</a:t>
                </a:r>
                <a:endParaRPr lang="en-US" altLang="zh-CN" dirty="0"/>
              </a:p>
              <a:p>
                <a:r>
                  <a:rPr lang="zh-CN" altLang="en-US" dirty="0"/>
                  <a:t>邻接表</a:t>
                </a:r>
                <a:r>
                  <a:rPr lang="zh-CN" altLang="en-US" dirty="0">
                    <a:solidFill>
                      <a:srgbClr val="ED7D31"/>
                    </a:solidFill>
                  </a:rPr>
                  <a:t>缺点</a:t>
                </a:r>
                <a:r>
                  <a:rPr lang="zh-CN" altLang="en-US" dirty="0"/>
                  <a:t>：</a:t>
                </a:r>
                <a:r>
                  <a:rPr lang="zh-CN" altLang="zh-CN" dirty="0"/>
                  <a:t>如果需要指定查询或修改边</a:t>
                </a:r>
                <a:r>
                  <a:rPr lang="en-US" altLang="zh-CN" dirty="0"/>
                  <a:t>&lt;i,j&gt;</a:t>
                </a:r>
                <a:r>
                  <a:rPr lang="zh-CN" altLang="zh-CN" dirty="0"/>
                  <a:t>的边权，需要的时间复杂度为</a:t>
                </a:r>
                <a14:m>
                  <m:oMath xmlns:m="http://schemas.openxmlformats.org/officeDocument/2006/math">
                    <m:r>
                      <a:rPr lang="en-US" altLang="zh-CN" b="0" i="0" smtClean="0">
                        <a:solidFill>
                          <a:srgbClr val="ED7D31"/>
                        </a:solidFill>
                        <a:latin typeface="Cambria Math" panose="02040503050406030204" pitchFamily="18" charset="0"/>
                        <a:cs typeface="Times New Roman" panose="02020603050405020304" pitchFamily="18" charset="0"/>
                      </a:rPr>
                      <m:t> </m:t>
                    </m:r>
                    <m:r>
                      <a:rPr lang="en-US" altLang="zh-CN">
                        <a:solidFill>
                          <a:srgbClr val="ED7D31"/>
                        </a:solidFill>
                        <a:latin typeface="Cambria Math"/>
                        <a:cs typeface="Times New Roman" panose="02020603050405020304" pitchFamily="18" charset="0"/>
                      </a:rPr>
                      <m:t>𝑂</m:t>
                    </m:r>
                    <m:r>
                      <a:rPr lang="en-US" altLang="zh-CN">
                        <a:solidFill>
                          <a:srgbClr val="ED7D31"/>
                        </a:solidFill>
                        <a:latin typeface="Cambria Math"/>
                        <a:cs typeface="Times New Roman" panose="02020603050405020304" pitchFamily="18" charset="0"/>
                      </a:rPr>
                      <m:t>(</m:t>
                    </m:r>
                    <m:r>
                      <a:rPr lang="en-US" altLang="zh-CN" i="1">
                        <a:solidFill>
                          <a:srgbClr val="ED7D31"/>
                        </a:solidFill>
                        <a:latin typeface="Cambria Math" panose="02040503050406030204" pitchFamily="18" charset="0"/>
                        <a:cs typeface="Times New Roman" panose="02020603050405020304" pitchFamily="18" charset="0"/>
                      </a:rPr>
                      <m:t>𝑝</m:t>
                    </m:r>
                    <m:r>
                      <a:rPr lang="en-US" altLang="zh-CN">
                        <a:solidFill>
                          <a:srgbClr val="ED7D31"/>
                        </a:solidFill>
                        <a:latin typeface="Cambria Math"/>
                        <a:cs typeface="Times New Roman" panose="02020603050405020304" pitchFamily="18" charset="0"/>
                      </a:rPr>
                      <m:t>)</m:t>
                    </m:r>
                  </m:oMath>
                </a14:m>
                <a:r>
                  <a:rPr lang="zh-CN" altLang="en-US" dirty="0"/>
                  <a:t>，不如邻接矩阵的 </a:t>
                </a:r>
                <a14:m>
                  <m:oMath xmlns:m="http://schemas.openxmlformats.org/officeDocument/2006/math">
                    <m:r>
                      <a:rPr lang="en-US" altLang="zh-CN">
                        <a:solidFill>
                          <a:srgbClr val="ED7D31"/>
                        </a:solidFill>
                        <a:latin typeface="Cambria Math"/>
                        <a:cs typeface="Times New Roman" panose="02020603050405020304" pitchFamily="18" charset="0"/>
                      </a:rPr>
                      <m:t>𝑂</m:t>
                    </m:r>
                    <m:r>
                      <a:rPr lang="en-US" altLang="zh-CN">
                        <a:solidFill>
                          <a:srgbClr val="ED7D31"/>
                        </a:solidFill>
                        <a:latin typeface="Cambria Math"/>
                        <a:cs typeface="Times New Roman" panose="02020603050405020304" pitchFamily="18" charset="0"/>
                      </a:rPr>
                      <m:t>(1)</m:t>
                    </m:r>
                  </m:oMath>
                </a14:m>
                <a:r>
                  <a:rPr lang="zh-CN" altLang="zh-CN"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ED7D31"/>
                    </a:solidFill>
                  </a:rPr>
                  <a:t>邻接矩阵 </a:t>
                </a:r>
                <a:r>
                  <a:rPr lang="zh-CN" altLang="en-US" dirty="0"/>
                  <a:t>适用于点较少（几百）、边较多（稠密图）的情况；</a:t>
                </a:r>
                <a:endParaRPr lang="en-US" altLang="zh-CN" dirty="0"/>
              </a:p>
              <a:p>
                <a:r>
                  <a:rPr lang="zh-CN" altLang="en-US" dirty="0">
                    <a:solidFill>
                      <a:srgbClr val="ED7D31"/>
                    </a:solidFill>
                  </a:rPr>
                  <a:t>邻接表 </a:t>
                </a:r>
                <a:r>
                  <a:rPr lang="zh-CN" altLang="en-US" dirty="0"/>
                  <a:t>适用于点较多、或者可能出现重边的情况。</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7" t="-955" b="-1637"/>
                </a:stretch>
              </a:blipFill>
            </p:spPr>
            <p:txBody>
              <a:bodyPr/>
              <a:lstStyle/>
              <a:p>
                <a:r>
                  <a:rPr lang="zh-CN" altLang="en-US">
                    <a:noFill/>
                  </a:rPr>
                  <a:t> </a:t>
                </a:r>
              </a:p>
            </p:txBody>
          </p:sp>
        </mc:Fallback>
      </mc:AlternateContent>
      <p:pic>
        <p:nvPicPr>
          <p:cNvPr id="4" name="Picture">
            <a:extLst>
              <a:ext uri="{FF2B5EF4-FFF2-40B4-BE49-F238E27FC236}">
                <a16:creationId xmlns:a16="http://schemas.microsoft.com/office/drawing/2014/main" id="{20EA67BD-BA9A-4D9D-BE0B-F15688789C9D}"/>
              </a:ext>
            </a:extLst>
          </p:cNvPr>
          <p:cNvPicPr/>
          <p:nvPr/>
        </p:nvPicPr>
        <p:blipFill>
          <a:blip r:embed="rId3"/>
          <a:stretch>
            <a:fillRect/>
          </a:stretch>
        </p:blipFill>
        <p:spPr bwMode="auto">
          <a:xfrm>
            <a:off x="1216472" y="3547015"/>
            <a:ext cx="1120583" cy="1371005"/>
          </a:xfrm>
          <a:prstGeom prst="rect">
            <a:avLst/>
          </a:prstGeom>
          <a:noFill/>
          <a:ln w="9525">
            <a:noFill/>
            <a:headEnd/>
            <a:tailEnd/>
          </a:ln>
        </p:spPr>
      </p:pic>
      <p:graphicFrame>
        <p:nvGraphicFramePr>
          <p:cNvPr id="5" name="表格 4">
            <a:extLst>
              <a:ext uri="{FF2B5EF4-FFF2-40B4-BE49-F238E27FC236}">
                <a16:creationId xmlns:a16="http://schemas.microsoft.com/office/drawing/2014/main" id="{4D8D1E1B-E17E-49DB-81B6-7329A60FB952}"/>
              </a:ext>
            </a:extLst>
          </p:cNvPr>
          <p:cNvGraphicFramePr>
            <a:graphicFrameLocks noGrp="1"/>
          </p:cNvGraphicFramePr>
          <p:nvPr>
            <p:extLst>
              <p:ext uri="{D42A27DB-BD31-4B8C-83A1-F6EECF244321}">
                <p14:modId xmlns:p14="http://schemas.microsoft.com/office/powerpoint/2010/main" val="1282382813"/>
              </p:ext>
            </p:extLst>
          </p:nvPr>
        </p:nvGraphicFramePr>
        <p:xfrm>
          <a:off x="3031919" y="3305417"/>
          <a:ext cx="1942935" cy="1854200"/>
        </p:xfrm>
        <a:graphic>
          <a:graphicData uri="http://schemas.openxmlformats.org/drawingml/2006/table">
            <a:tbl>
              <a:tblPr firstRow="1" firstCol="1" bandCol="1">
                <a:tableStyleId>{B301B821-A1FF-4177-AEE7-76D212191A09}</a:tableStyleId>
              </a:tblPr>
              <a:tblGrid>
                <a:gridCol w="388587">
                  <a:extLst>
                    <a:ext uri="{9D8B030D-6E8A-4147-A177-3AD203B41FA5}">
                      <a16:colId xmlns:a16="http://schemas.microsoft.com/office/drawing/2014/main" val="20000"/>
                    </a:ext>
                  </a:extLst>
                </a:gridCol>
                <a:gridCol w="388587">
                  <a:extLst>
                    <a:ext uri="{9D8B030D-6E8A-4147-A177-3AD203B41FA5}">
                      <a16:colId xmlns:a16="http://schemas.microsoft.com/office/drawing/2014/main" val="20001"/>
                    </a:ext>
                  </a:extLst>
                </a:gridCol>
                <a:gridCol w="388587">
                  <a:extLst>
                    <a:ext uri="{9D8B030D-6E8A-4147-A177-3AD203B41FA5}">
                      <a16:colId xmlns:a16="http://schemas.microsoft.com/office/drawing/2014/main" val="20002"/>
                    </a:ext>
                  </a:extLst>
                </a:gridCol>
                <a:gridCol w="388587">
                  <a:extLst>
                    <a:ext uri="{9D8B030D-6E8A-4147-A177-3AD203B41FA5}">
                      <a16:colId xmlns:a16="http://schemas.microsoft.com/office/drawing/2014/main" val="20003"/>
                    </a:ext>
                  </a:extLst>
                </a:gridCol>
                <a:gridCol w="388587">
                  <a:extLst>
                    <a:ext uri="{9D8B030D-6E8A-4147-A177-3AD203B41FA5}">
                      <a16:colId xmlns:a16="http://schemas.microsoft.com/office/drawing/2014/main" val="20004"/>
                    </a:ext>
                  </a:extLst>
                </a:gridCol>
              </a:tblGrid>
              <a:tr h="370840">
                <a:tc>
                  <a:txBody>
                    <a:bodyPr/>
                    <a:lstStyle/>
                    <a:p>
                      <a:pPr algn="ctr"/>
                      <a:r>
                        <a:rPr lang="en-US" altLang="zh-CN" sz="1600" dirty="0" err="1"/>
                        <a:t>i</a:t>
                      </a:r>
                      <a:r>
                        <a:rPr lang="en-US" altLang="zh-CN" sz="1600" dirty="0"/>
                        <a:t>\j   </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4</a:t>
                      </a:r>
                      <a:endParaRPr lang="zh-CN" altLang="en-US" sz="1600" dirty="0"/>
                    </a:p>
                  </a:txBody>
                  <a:tcPr anchor="ctr"/>
                </a:tc>
                <a:extLst>
                  <a:ext uri="{0D108BD9-81ED-4DB2-BD59-A6C34878D82A}">
                    <a16:rowId xmlns:a16="http://schemas.microsoft.com/office/drawing/2014/main" val="10000"/>
                  </a:ext>
                </a:extLst>
              </a:tr>
              <a:tr h="370840">
                <a:tc>
                  <a:txBody>
                    <a:bodyPr/>
                    <a:lstStyle/>
                    <a:p>
                      <a:pPr algn="ctr"/>
                      <a:r>
                        <a:rPr lang="en-US" altLang="zh-CN" sz="1600" dirty="0"/>
                        <a:t>1</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en-US" altLang="zh-CN" sz="1600" dirty="0"/>
                        <a:t>2</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2"/>
                  </a:ext>
                </a:extLst>
              </a:tr>
              <a:tr h="370840">
                <a:tc>
                  <a:txBody>
                    <a:bodyPr/>
                    <a:lstStyle/>
                    <a:p>
                      <a:pPr algn="ctr"/>
                      <a:r>
                        <a:rPr lang="en-US" altLang="zh-CN" sz="1600" dirty="0"/>
                        <a:t>3</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4</a:t>
                      </a:r>
                      <a:endParaRPr lang="zh-CN" altLang="en-US" sz="1600" dirty="0"/>
                    </a:p>
                  </a:txBody>
                  <a:tcPr anchor="ctr"/>
                </a:tc>
                <a:extLst>
                  <a:ext uri="{0D108BD9-81ED-4DB2-BD59-A6C34878D82A}">
                    <a16:rowId xmlns:a16="http://schemas.microsoft.com/office/drawing/2014/main" val="10003"/>
                  </a:ext>
                </a:extLst>
              </a:tr>
              <a:tr h="370840">
                <a:tc>
                  <a:txBody>
                    <a:bodyPr/>
                    <a:lstStyle/>
                    <a:p>
                      <a:pPr algn="ctr"/>
                      <a:r>
                        <a:rPr lang="en-US" altLang="zh-CN" sz="1600" dirty="0"/>
                        <a:t>4</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4</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4"/>
                  </a:ext>
                </a:extLst>
              </a:tr>
            </a:tbl>
          </a:graphicData>
        </a:graphic>
      </p:graphicFrame>
      <p:graphicFrame>
        <p:nvGraphicFramePr>
          <p:cNvPr id="6" name="表格 2">
            <a:extLst>
              <a:ext uri="{FF2B5EF4-FFF2-40B4-BE49-F238E27FC236}">
                <a16:creationId xmlns:a16="http://schemas.microsoft.com/office/drawing/2014/main" id="{263AA217-AD16-4687-84D9-379216447F8C}"/>
              </a:ext>
            </a:extLst>
          </p:cNvPr>
          <p:cNvGraphicFramePr>
            <a:graphicFrameLocks noGrp="1"/>
          </p:cNvGraphicFramePr>
          <p:nvPr>
            <p:extLst>
              <p:ext uri="{D42A27DB-BD31-4B8C-83A1-F6EECF244321}">
                <p14:modId xmlns:p14="http://schemas.microsoft.com/office/powerpoint/2010/main" val="2902143581"/>
              </p:ext>
            </p:extLst>
          </p:nvPr>
        </p:nvGraphicFramePr>
        <p:xfrm>
          <a:off x="6127776" y="3247162"/>
          <a:ext cx="1923804"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gridCol w="641268">
                  <a:extLst>
                    <a:ext uri="{9D8B030D-6E8A-4147-A177-3AD203B41FA5}">
                      <a16:colId xmlns:a16="http://schemas.microsoft.com/office/drawing/2014/main" val="134421942"/>
                    </a:ext>
                  </a:extLst>
                </a:gridCol>
              </a:tblGrid>
              <a:tr h="454997">
                <a:tc>
                  <a:txBody>
                    <a:bodyPr/>
                    <a:lstStyle/>
                    <a:p>
                      <a:pPr algn="ctr"/>
                      <a:r>
                        <a:rPr lang="en-US" altLang="zh-CN" sz="1200" dirty="0"/>
                        <a:t>to: 2</a:t>
                      </a:r>
                    </a:p>
                    <a:p>
                      <a:pPr algn="ctr"/>
                      <a:r>
                        <a:rPr lang="en-US" altLang="zh-CN" sz="1200" dirty="0"/>
                        <a:t>cost: 5</a:t>
                      </a:r>
                      <a:endParaRPr lang="zh-CN" altLang="en-US" sz="1200" dirty="0"/>
                    </a:p>
                  </a:txBody>
                  <a:tcPr anchor="ctr"/>
                </a:tc>
                <a:tc>
                  <a:txBody>
                    <a:bodyPr/>
                    <a:lstStyle/>
                    <a:p>
                      <a:pPr algn="ctr"/>
                      <a:r>
                        <a:rPr lang="en-US" altLang="zh-CN" sz="1200" dirty="0"/>
                        <a:t>to: 3</a:t>
                      </a:r>
                    </a:p>
                    <a:p>
                      <a:pPr algn="ctr"/>
                      <a:r>
                        <a:rPr lang="en-US" altLang="zh-CN" sz="1200" dirty="0"/>
                        <a:t>cost: 2</a:t>
                      </a:r>
                      <a:endParaRPr lang="zh-CN" altLang="en-US" sz="1200" dirty="0"/>
                    </a:p>
                  </a:txBody>
                  <a:tcPr anchor="ctr"/>
                </a:tc>
                <a:tc>
                  <a:txBody>
                    <a:bodyPr/>
                    <a:lstStyle/>
                    <a:p>
                      <a:pPr algn="ctr"/>
                      <a:r>
                        <a:rPr lang="en-US" altLang="zh-CN" sz="1200" dirty="0"/>
                        <a:t>to: 4</a:t>
                      </a:r>
                    </a:p>
                    <a:p>
                      <a:pPr algn="ctr"/>
                      <a:r>
                        <a:rPr lang="en-US" altLang="zh-CN" sz="1200" dirty="0"/>
                        <a:t>cost: 3</a:t>
                      </a:r>
                      <a:endParaRPr lang="zh-CN" altLang="en-US" sz="1200" dirty="0"/>
                    </a:p>
                  </a:txBody>
                  <a:tcPr anchor="ctr"/>
                </a:tc>
                <a:extLst>
                  <a:ext uri="{0D108BD9-81ED-4DB2-BD59-A6C34878D82A}">
                    <a16:rowId xmlns:a16="http://schemas.microsoft.com/office/drawing/2014/main" val="3513996193"/>
                  </a:ext>
                </a:extLst>
              </a:tr>
            </a:tbl>
          </a:graphicData>
        </a:graphic>
      </p:graphicFrame>
      <p:sp>
        <p:nvSpPr>
          <p:cNvPr id="7" name="文本框 6">
            <a:extLst>
              <a:ext uri="{FF2B5EF4-FFF2-40B4-BE49-F238E27FC236}">
                <a16:creationId xmlns:a16="http://schemas.microsoft.com/office/drawing/2014/main" id="{82093C93-6964-4DD3-AB1B-632BA434C10F}"/>
              </a:ext>
            </a:extLst>
          </p:cNvPr>
          <p:cNvSpPr txBox="1"/>
          <p:nvPr/>
        </p:nvSpPr>
        <p:spPr>
          <a:xfrm>
            <a:off x="5385433" y="3021755"/>
            <a:ext cx="760144" cy="2231508"/>
          </a:xfrm>
          <a:prstGeom prst="rect">
            <a:avLst/>
          </a:prstGeom>
          <a:noFill/>
        </p:spPr>
        <p:txBody>
          <a:bodyPr wrap="none" rtlCol="0">
            <a:spAutoFit/>
          </a:bodyPr>
          <a:lstStyle/>
          <a:p>
            <a:pPr>
              <a:lnSpc>
                <a:spcPct val="200000"/>
              </a:lnSpc>
            </a:pPr>
            <a:r>
              <a:rPr lang="en-US" altLang="zh-CN" dirty="0">
                <a:solidFill>
                  <a:schemeClr val="accent5">
                    <a:lumMod val="75000"/>
                  </a:schemeClr>
                </a:solidFill>
              </a:rPr>
              <a:t>p[1][j]</a:t>
            </a:r>
          </a:p>
          <a:p>
            <a:pPr>
              <a:lnSpc>
                <a:spcPct val="200000"/>
              </a:lnSpc>
            </a:pPr>
            <a:r>
              <a:rPr lang="en-US" altLang="zh-CN" dirty="0">
                <a:solidFill>
                  <a:schemeClr val="accent5">
                    <a:lumMod val="75000"/>
                  </a:schemeClr>
                </a:solidFill>
              </a:rPr>
              <a:t>p[2][j]</a:t>
            </a:r>
          </a:p>
          <a:p>
            <a:pPr>
              <a:lnSpc>
                <a:spcPct val="200000"/>
              </a:lnSpc>
            </a:pPr>
            <a:r>
              <a:rPr lang="en-US" altLang="zh-CN" dirty="0">
                <a:solidFill>
                  <a:schemeClr val="accent5">
                    <a:lumMod val="75000"/>
                  </a:schemeClr>
                </a:solidFill>
              </a:rPr>
              <a:t>p[3][j]</a:t>
            </a:r>
          </a:p>
          <a:p>
            <a:pPr>
              <a:lnSpc>
                <a:spcPct val="200000"/>
              </a:lnSpc>
            </a:pPr>
            <a:r>
              <a:rPr lang="en-US" altLang="zh-CN" dirty="0">
                <a:solidFill>
                  <a:schemeClr val="accent5">
                    <a:lumMod val="75000"/>
                  </a:schemeClr>
                </a:solidFill>
              </a:rPr>
              <a:t>p[4][j]</a:t>
            </a:r>
            <a:endParaRPr lang="zh-CN" altLang="en-US" dirty="0">
              <a:solidFill>
                <a:schemeClr val="accent5">
                  <a:lumMod val="75000"/>
                </a:schemeClr>
              </a:solidFill>
            </a:endParaRPr>
          </a:p>
        </p:txBody>
      </p:sp>
      <p:graphicFrame>
        <p:nvGraphicFramePr>
          <p:cNvPr id="8" name="表格 2">
            <a:extLst>
              <a:ext uri="{FF2B5EF4-FFF2-40B4-BE49-F238E27FC236}">
                <a16:creationId xmlns:a16="http://schemas.microsoft.com/office/drawing/2014/main" id="{897789C9-7737-4661-965F-5E618B3B38B6}"/>
              </a:ext>
            </a:extLst>
          </p:cNvPr>
          <p:cNvGraphicFramePr>
            <a:graphicFrameLocks noGrp="1"/>
          </p:cNvGraphicFramePr>
          <p:nvPr>
            <p:extLst>
              <p:ext uri="{D42A27DB-BD31-4B8C-83A1-F6EECF244321}">
                <p14:modId xmlns:p14="http://schemas.microsoft.com/office/powerpoint/2010/main" val="3258461978"/>
              </p:ext>
            </p:extLst>
          </p:nvPr>
        </p:nvGraphicFramePr>
        <p:xfrm>
          <a:off x="6127776" y="3735754"/>
          <a:ext cx="1282536"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tblGrid>
              <a:tr h="454997">
                <a:tc>
                  <a:txBody>
                    <a:bodyPr/>
                    <a:lstStyle/>
                    <a:p>
                      <a:pPr algn="ctr"/>
                      <a:r>
                        <a:rPr lang="en-US" altLang="zh-CN" sz="1200" dirty="0"/>
                        <a:t>to: 1</a:t>
                      </a:r>
                    </a:p>
                    <a:p>
                      <a:pPr algn="ctr"/>
                      <a:r>
                        <a:rPr lang="en-US" altLang="zh-CN" sz="1200" dirty="0"/>
                        <a:t>cost: 5</a:t>
                      </a:r>
                      <a:endParaRPr lang="zh-CN" altLang="en-US" sz="1200" dirty="0"/>
                    </a:p>
                  </a:txBody>
                  <a:tcPr anchor="ctr"/>
                </a:tc>
                <a:tc>
                  <a:txBody>
                    <a:bodyPr/>
                    <a:lstStyle/>
                    <a:p>
                      <a:pPr algn="ctr"/>
                      <a:r>
                        <a:rPr lang="en-US" altLang="zh-CN" sz="1200" dirty="0"/>
                        <a:t>to: 4</a:t>
                      </a:r>
                    </a:p>
                    <a:p>
                      <a:pPr algn="ctr"/>
                      <a:r>
                        <a:rPr lang="en-US" altLang="zh-CN" sz="1200" dirty="0"/>
                        <a:t>cost: 1</a:t>
                      </a:r>
                      <a:endParaRPr lang="zh-CN" altLang="en-US" sz="1200" dirty="0"/>
                    </a:p>
                  </a:txBody>
                  <a:tcPr anchor="ctr"/>
                </a:tc>
                <a:extLst>
                  <a:ext uri="{0D108BD9-81ED-4DB2-BD59-A6C34878D82A}">
                    <a16:rowId xmlns:a16="http://schemas.microsoft.com/office/drawing/2014/main" val="3513996193"/>
                  </a:ext>
                </a:extLst>
              </a:tr>
            </a:tbl>
          </a:graphicData>
        </a:graphic>
      </p:graphicFrame>
      <p:graphicFrame>
        <p:nvGraphicFramePr>
          <p:cNvPr id="9" name="表格 2">
            <a:extLst>
              <a:ext uri="{FF2B5EF4-FFF2-40B4-BE49-F238E27FC236}">
                <a16:creationId xmlns:a16="http://schemas.microsoft.com/office/drawing/2014/main" id="{D3D8F74C-16E7-4E69-9614-B88364BBCED1}"/>
              </a:ext>
            </a:extLst>
          </p:cNvPr>
          <p:cNvGraphicFramePr>
            <a:graphicFrameLocks noGrp="1"/>
          </p:cNvGraphicFramePr>
          <p:nvPr>
            <p:extLst>
              <p:ext uri="{D42A27DB-BD31-4B8C-83A1-F6EECF244321}">
                <p14:modId xmlns:p14="http://schemas.microsoft.com/office/powerpoint/2010/main" val="1867727613"/>
              </p:ext>
            </p:extLst>
          </p:nvPr>
        </p:nvGraphicFramePr>
        <p:xfrm>
          <a:off x="6127775" y="4242158"/>
          <a:ext cx="1282536"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tblGrid>
              <a:tr h="454997">
                <a:tc>
                  <a:txBody>
                    <a:bodyPr/>
                    <a:lstStyle/>
                    <a:p>
                      <a:pPr algn="ctr"/>
                      <a:r>
                        <a:rPr lang="en-US" altLang="zh-CN" sz="1200" dirty="0"/>
                        <a:t>to: 1</a:t>
                      </a:r>
                    </a:p>
                    <a:p>
                      <a:pPr algn="ctr"/>
                      <a:r>
                        <a:rPr lang="en-US" altLang="zh-CN" sz="1200" dirty="0"/>
                        <a:t>cost: 2</a:t>
                      </a:r>
                      <a:endParaRPr lang="zh-CN" altLang="en-US" sz="1200" dirty="0"/>
                    </a:p>
                  </a:txBody>
                  <a:tcPr anchor="ctr"/>
                </a:tc>
                <a:tc>
                  <a:txBody>
                    <a:bodyPr/>
                    <a:lstStyle/>
                    <a:p>
                      <a:pPr algn="ctr"/>
                      <a:r>
                        <a:rPr lang="en-US" altLang="zh-CN" sz="1200" dirty="0"/>
                        <a:t>to: 4</a:t>
                      </a:r>
                    </a:p>
                    <a:p>
                      <a:pPr algn="ctr"/>
                      <a:r>
                        <a:rPr lang="en-US" altLang="zh-CN" sz="1200" dirty="0"/>
                        <a:t>cost: 4</a:t>
                      </a:r>
                      <a:endParaRPr lang="zh-CN" altLang="en-US" sz="1200" dirty="0"/>
                    </a:p>
                  </a:txBody>
                  <a:tcPr anchor="ctr"/>
                </a:tc>
                <a:extLst>
                  <a:ext uri="{0D108BD9-81ED-4DB2-BD59-A6C34878D82A}">
                    <a16:rowId xmlns:a16="http://schemas.microsoft.com/office/drawing/2014/main" val="3513996193"/>
                  </a:ext>
                </a:extLst>
              </a:tr>
            </a:tbl>
          </a:graphicData>
        </a:graphic>
      </p:graphicFrame>
      <p:graphicFrame>
        <p:nvGraphicFramePr>
          <p:cNvPr id="10" name="表格 2">
            <a:extLst>
              <a:ext uri="{FF2B5EF4-FFF2-40B4-BE49-F238E27FC236}">
                <a16:creationId xmlns:a16="http://schemas.microsoft.com/office/drawing/2014/main" id="{A4BD07C6-95BF-40C8-9AD5-FD78434D6D1E}"/>
              </a:ext>
            </a:extLst>
          </p:cNvPr>
          <p:cNvGraphicFramePr>
            <a:graphicFrameLocks noGrp="1"/>
          </p:cNvGraphicFramePr>
          <p:nvPr>
            <p:extLst>
              <p:ext uri="{D42A27DB-BD31-4B8C-83A1-F6EECF244321}">
                <p14:modId xmlns:p14="http://schemas.microsoft.com/office/powerpoint/2010/main" val="3237573479"/>
              </p:ext>
            </p:extLst>
          </p:nvPr>
        </p:nvGraphicFramePr>
        <p:xfrm>
          <a:off x="6127775" y="4748563"/>
          <a:ext cx="1923804" cy="457200"/>
        </p:xfrm>
        <a:graphic>
          <a:graphicData uri="http://schemas.openxmlformats.org/drawingml/2006/table">
            <a:tbl>
              <a:tblPr bandCol="1">
                <a:tableStyleId>{B301B821-A1FF-4177-AEE7-76D212191A09}</a:tableStyleId>
              </a:tblPr>
              <a:tblGrid>
                <a:gridCol w="641268">
                  <a:extLst>
                    <a:ext uri="{9D8B030D-6E8A-4147-A177-3AD203B41FA5}">
                      <a16:colId xmlns:a16="http://schemas.microsoft.com/office/drawing/2014/main" val="2186175244"/>
                    </a:ext>
                  </a:extLst>
                </a:gridCol>
                <a:gridCol w="641268">
                  <a:extLst>
                    <a:ext uri="{9D8B030D-6E8A-4147-A177-3AD203B41FA5}">
                      <a16:colId xmlns:a16="http://schemas.microsoft.com/office/drawing/2014/main" val="223626941"/>
                    </a:ext>
                  </a:extLst>
                </a:gridCol>
                <a:gridCol w="641268">
                  <a:extLst>
                    <a:ext uri="{9D8B030D-6E8A-4147-A177-3AD203B41FA5}">
                      <a16:colId xmlns:a16="http://schemas.microsoft.com/office/drawing/2014/main" val="134421942"/>
                    </a:ext>
                  </a:extLst>
                </a:gridCol>
              </a:tblGrid>
              <a:tr h="454997">
                <a:tc>
                  <a:txBody>
                    <a:bodyPr/>
                    <a:lstStyle/>
                    <a:p>
                      <a:pPr algn="ctr"/>
                      <a:r>
                        <a:rPr lang="en-US" altLang="zh-CN" sz="1200" dirty="0"/>
                        <a:t>to: 1</a:t>
                      </a:r>
                    </a:p>
                    <a:p>
                      <a:pPr algn="ctr"/>
                      <a:r>
                        <a:rPr lang="en-US" altLang="zh-CN" sz="1200" dirty="0"/>
                        <a:t>cost: 3</a:t>
                      </a:r>
                      <a:endParaRPr lang="zh-CN" altLang="en-US" sz="1200" dirty="0"/>
                    </a:p>
                  </a:txBody>
                  <a:tcPr anchor="ctr"/>
                </a:tc>
                <a:tc>
                  <a:txBody>
                    <a:bodyPr/>
                    <a:lstStyle/>
                    <a:p>
                      <a:pPr algn="ctr"/>
                      <a:r>
                        <a:rPr lang="en-US" altLang="zh-CN" sz="1200" dirty="0"/>
                        <a:t>to: 2</a:t>
                      </a:r>
                    </a:p>
                    <a:p>
                      <a:pPr algn="ctr"/>
                      <a:r>
                        <a:rPr lang="en-US" altLang="zh-CN" sz="1200" dirty="0"/>
                        <a:t>cost: 1</a:t>
                      </a:r>
                      <a:endParaRPr lang="zh-CN" altLang="en-US" sz="1200" dirty="0"/>
                    </a:p>
                  </a:txBody>
                  <a:tcPr anchor="ctr"/>
                </a:tc>
                <a:tc>
                  <a:txBody>
                    <a:bodyPr/>
                    <a:lstStyle/>
                    <a:p>
                      <a:pPr algn="ctr"/>
                      <a:r>
                        <a:rPr lang="en-US" altLang="zh-CN" sz="1200" dirty="0"/>
                        <a:t>to: 3</a:t>
                      </a:r>
                    </a:p>
                    <a:p>
                      <a:pPr algn="ctr"/>
                      <a:r>
                        <a:rPr lang="en-US" altLang="zh-CN" sz="1200" dirty="0"/>
                        <a:t>cost: 4</a:t>
                      </a:r>
                      <a:endParaRPr lang="zh-CN" altLang="en-US" sz="1200" dirty="0"/>
                    </a:p>
                  </a:txBody>
                  <a:tcPr anchor="ctr"/>
                </a:tc>
                <a:extLst>
                  <a:ext uri="{0D108BD9-81ED-4DB2-BD59-A6C34878D82A}">
                    <a16:rowId xmlns:a16="http://schemas.microsoft.com/office/drawing/2014/main" val="3513996193"/>
                  </a:ext>
                </a:extLst>
              </a:tr>
            </a:tbl>
          </a:graphicData>
        </a:graphic>
      </p:graphicFrame>
    </p:spTree>
    <p:extLst>
      <p:ext uri="{BB962C8B-B14F-4D97-AF65-F5344CB8AC3E}">
        <p14:creationId xmlns:p14="http://schemas.microsoft.com/office/powerpoint/2010/main" val="33368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图的遍历</a:t>
            </a:r>
          </a:p>
        </p:txBody>
      </p:sp>
      <p:sp>
        <p:nvSpPr>
          <p:cNvPr id="5" name="文本占位符 4"/>
          <p:cNvSpPr>
            <a:spLocks noGrp="1"/>
          </p:cNvSpPr>
          <p:nvPr>
            <p:ph type="body" idx="1"/>
          </p:nvPr>
        </p:nvSpPr>
        <p:spPr/>
        <p:txBody>
          <a:bodyPr/>
          <a:lstStyle/>
          <a:p>
            <a:r>
              <a:rPr lang="zh-CN" altLang="en-US" dirty="0"/>
              <a:t>假设你把校园抽象成了一张图，你要从大门开始，参观所有的建筑物处各一次，你会怎么走呢？</a:t>
            </a:r>
          </a:p>
        </p:txBody>
      </p:sp>
      <p:sp>
        <p:nvSpPr>
          <p:cNvPr id="6" name="文本框 5">
            <a:extLst>
              <a:ext uri="{FF2B5EF4-FFF2-40B4-BE49-F238E27FC236}">
                <a16:creationId xmlns:a16="http://schemas.microsoft.com/office/drawing/2014/main" id="{CA1A6662-FECE-4E14-98BF-C3B218E1A11C}"/>
              </a:ext>
            </a:extLst>
          </p:cNvPr>
          <p:cNvSpPr txBox="1"/>
          <p:nvPr/>
        </p:nvSpPr>
        <p:spPr>
          <a:xfrm>
            <a:off x="813444" y="5221289"/>
            <a:ext cx="1893467"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P256</a:t>
            </a:r>
            <a:endParaRPr lang="zh-CN" altLang="en-US" dirty="0">
              <a:solidFill>
                <a:schemeClr val="accent2"/>
              </a:solidFill>
            </a:endParaRPr>
          </a:p>
        </p:txBody>
      </p:sp>
    </p:spTree>
    <p:extLst>
      <p:ext uri="{BB962C8B-B14F-4D97-AF65-F5344CB8AC3E}">
        <p14:creationId xmlns:p14="http://schemas.microsoft.com/office/powerpoint/2010/main" val="93612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图的遍历</a:t>
            </a:r>
          </a:p>
        </p:txBody>
      </p:sp>
      <p:sp>
        <p:nvSpPr>
          <p:cNvPr id="5" name="内容占位符 4"/>
          <p:cNvSpPr>
            <a:spLocks noGrp="1"/>
          </p:cNvSpPr>
          <p:nvPr>
            <p:ph idx="1"/>
          </p:nvPr>
        </p:nvSpPr>
        <p:spPr/>
        <p:txBody>
          <a:bodyPr/>
          <a:lstStyle/>
          <a:p>
            <a:r>
              <a:rPr lang="zh-CN" altLang="en-US" dirty="0">
                <a:solidFill>
                  <a:schemeClr val="accent2"/>
                </a:solidFill>
                <a:sym typeface="+mn-ea"/>
              </a:rPr>
              <a:t>例 </a:t>
            </a:r>
            <a:r>
              <a:rPr lang="en-US" altLang="zh-CN" dirty="0">
                <a:solidFill>
                  <a:schemeClr val="accent2"/>
                </a:solidFill>
                <a:sym typeface="+mn-ea"/>
              </a:rPr>
              <a:t>18.3 </a:t>
            </a:r>
            <a:r>
              <a:rPr lang="zh-CN" altLang="en-US" dirty="0">
                <a:solidFill>
                  <a:schemeClr val="accent2"/>
                </a:solidFill>
                <a:sym typeface="+mn-ea"/>
              </a:rPr>
              <a:t>查找文献</a:t>
            </a:r>
            <a:r>
              <a:rPr lang="zh-CN" altLang="zh-CN" dirty="0">
                <a:solidFill>
                  <a:srgbClr val="ED7D31"/>
                </a:solidFill>
                <a:latin typeface="+mn-ea"/>
                <a:cs typeface="Times New Roman" panose="02020603050405020304" pitchFamily="18" charset="0"/>
                <a:sym typeface="+mn-ea"/>
              </a:rPr>
              <a:t>（洛谷</a:t>
            </a:r>
            <a:r>
              <a:rPr lang="en-US" altLang="zh-CN" dirty="0">
                <a:solidFill>
                  <a:srgbClr val="ED7D31"/>
                </a:solidFill>
                <a:latin typeface="+mn-ea"/>
                <a:cs typeface="Times New Roman" panose="02020603050405020304" pitchFamily="18" charset="0"/>
                <a:sym typeface="+mn-ea"/>
              </a:rPr>
              <a:t> P5318</a:t>
            </a:r>
            <a:r>
              <a:rPr lang="zh-CN" altLang="zh-CN" dirty="0">
                <a:solidFill>
                  <a:srgbClr val="ED7D31"/>
                </a:solidFill>
                <a:latin typeface="+mn-ea"/>
                <a:cs typeface="Times New Roman" panose="02020603050405020304" pitchFamily="18" charset="0"/>
                <a:sym typeface="+mn-ea"/>
              </a:rPr>
              <a:t>）</a:t>
            </a:r>
            <a:endParaRPr lang="en-US" altLang="zh-CN" dirty="0"/>
          </a:p>
          <a:p>
            <a:r>
              <a:rPr lang="zh-CN" altLang="en-US" dirty="0"/>
              <a:t>每篇文章有若干个参考文献。若每看一篇文章就会去看它的参考文献（</a:t>
            </a:r>
            <a:r>
              <a:rPr lang="zh-CN" altLang="en-US" dirty="0">
                <a:solidFill>
                  <a:schemeClr val="accent2"/>
                </a:solidFill>
              </a:rPr>
              <a:t>看过就不用看了</a:t>
            </a:r>
            <a:r>
              <a:rPr lang="zh-CN" altLang="en-US" dirty="0"/>
              <a:t>）。</a:t>
            </a:r>
            <a:endParaRPr lang="en-US" altLang="zh-CN" dirty="0"/>
          </a:p>
          <a:p>
            <a:r>
              <a:rPr lang="zh-CN" altLang="en-US" dirty="0"/>
              <a:t>目前看的是编号 </a:t>
            </a:r>
            <a:r>
              <a:rPr lang="en-US" altLang="zh-CN" dirty="0">
                <a:solidFill>
                  <a:schemeClr val="accent2"/>
                </a:solidFill>
              </a:rPr>
              <a:t>1</a:t>
            </a:r>
            <a:r>
              <a:rPr lang="en-US" altLang="zh-CN" dirty="0"/>
              <a:t> </a:t>
            </a:r>
            <a:r>
              <a:rPr lang="zh-CN" altLang="en-US" dirty="0"/>
              <a:t>的文章。请设计一种看的方法，可以</a:t>
            </a:r>
            <a:r>
              <a:rPr lang="zh-CN" altLang="en-US" dirty="0">
                <a:solidFill>
                  <a:schemeClr val="accent2"/>
                </a:solidFill>
              </a:rPr>
              <a:t>不重不漏地</a:t>
            </a:r>
            <a:r>
              <a:rPr lang="zh-CN" altLang="en-US" dirty="0"/>
              <a:t>看完</a:t>
            </a:r>
            <a:r>
              <a:rPr lang="zh-CN" altLang="en-US" dirty="0">
                <a:solidFill>
                  <a:schemeClr val="accent2"/>
                </a:solidFill>
              </a:rPr>
              <a:t>所有</a:t>
            </a:r>
            <a:r>
              <a:rPr lang="zh-CN" altLang="en-US" dirty="0"/>
              <a:t>文章。</a:t>
            </a:r>
            <a:endParaRPr lang="en-US" altLang="zh-CN" dirty="0"/>
          </a:p>
          <a:p>
            <a:r>
              <a:rPr lang="zh-CN" altLang="en-US" dirty="0"/>
              <a:t>如图，其中，文献 </a:t>
            </a:r>
            <a:r>
              <a:rPr lang="en-US" altLang="zh-CN" dirty="0"/>
              <a:t>X → Y </a:t>
            </a:r>
            <a:r>
              <a:rPr lang="zh-CN" altLang="en-US" dirty="0"/>
              <a:t>表示文章 </a:t>
            </a:r>
            <a:r>
              <a:rPr lang="en-US" altLang="zh-CN" dirty="0"/>
              <a:t>X </a:t>
            </a:r>
            <a:r>
              <a:rPr lang="zh-CN" altLang="en-US" dirty="0"/>
              <a:t>有参考文献 </a:t>
            </a:r>
            <a:r>
              <a:rPr lang="en-US" altLang="zh-CN" dirty="0"/>
              <a:t>Y</a:t>
            </a:r>
            <a:r>
              <a:rPr lang="zh-CN" altLang="en-US" dirty="0"/>
              <a:t>。</a:t>
            </a:r>
          </a:p>
        </p:txBody>
      </p:sp>
      <p:pic>
        <p:nvPicPr>
          <p:cNvPr id="6" name="Picture" title="fig:"/>
          <p:cNvPicPr/>
          <p:nvPr/>
        </p:nvPicPr>
        <p:blipFill>
          <a:blip r:embed="rId2"/>
          <a:stretch>
            <a:fillRect/>
          </a:stretch>
        </p:blipFill>
        <p:spPr bwMode="auto">
          <a:xfrm>
            <a:off x="3453765" y="4377240"/>
            <a:ext cx="2275840" cy="1642878"/>
          </a:xfrm>
          <a:prstGeom prst="rect">
            <a:avLst/>
          </a:prstGeom>
          <a:noFill/>
          <a:ln w="9525">
            <a:noFill/>
            <a:headEnd/>
            <a:tailEnd/>
          </a:ln>
        </p:spPr>
      </p:pic>
    </p:spTree>
    <p:extLst>
      <p:ext uri="{BB962C8B-B14F-4D97-AF65-F5344CB8AC3E}">
        <p14:creationId xmlns:p14="http://schemas.microsoft.com/office/powerpoint/2010/main" val="333006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p:sp>
        <p:nvSpPr>
          <p:cNvPr id="3" name="内容占位符 2"/>
          <p:cNvSpPr>
            <a:spLocks noGrp="1"/>
          </p:cNvSpPr>
          <p:nvPr>
            <p:ph idx="1"/>
          </p:nvPr>
        </p:nvSpPr>
        <p:spPr>
          <a:xfrm>
            <a:off x="625819" y="1717291"/>
            <a:ext cx="7889531" cy="4986330"/>
          </a:xfrm>
        </p:spPr>
        <p:txBody>
          <a:bodyPr>
            <a:normAutofit/>
          </a:bodyPr>
          <a:lstStyle/>
          <a:p>
            <a:r>
              <a:rPr lang="zh-CN" altLang="en-US" dirty="0">
                <a:solidFill>
                  <a:schemeClr val="accent2"/>
                </a:solidFill>
              </a:rPr>
              <a:t>方法</a:t>
            </a:r>
            <a:r>
              <a:rPr lang="en-US" altLang="zh-CN" dirty="0">
                <a:solidFill>
                  <a:schemeClr val="accent2"/>
                </a:solidFill>
              </a:rPr>
              <a:t>1</a:t>
            </a:r>
            <a:r>
              <a:rPr lang="zh-CN" altLang="en-US" dirty="0">
                <a:solidFill>
                  <a:srgbClr val="ED7D31"/>
                </a:solidFill>
              </a:rPr>
              <a:t>：</a:t>
            </a:r>
            <a:r>
              <a:rPr lang="zh-CN" altLang="en-US" dirty="0"/>
              <a:t>对于每篇文章，把</a:t>
            </a:r>
            <a:r>
              <a:rPr lang="zh-CN" altLang="en-US" dirty="0">
                <a:solidFill>
                  <a:schemeClr val="accent2"/>
                </a:solidFill>
              </a:rPr>
              <a:t>它</a:t>
            </a:r>
            <a:r>
              <a:rPr lang="zh-CN" altLang="en-US" dirty="0"/>
              <a:t>和</a:t>
            </a:r>
            <a:r>
              <a:rPr lang="zh-CN" altLang="en-US" dirty="0">
                <a:solidFill>
                  <a:schemeClr val="accent2"/>
                </a:solidFill>
              </a:rPr>
              <a:t>全部参考文献</a:t>
            </a:r>
            <a:r>
              <a:rPr lang="zh-CN" altLang="en-US" dirty="0"/>
              <a:t>看完再看别的文章。</a:t>
            </a:r>
            <a:endParaRPr lang="en-US" altLang="zh-CN" dirty="0"/>
          </a:p>
          <a:p>
            <a:r>
              <a:rPr lang="zh-CN" altLang="en-US" dirty="0">
                <a:solidFill>
                  <a:srgbClr val="ED7D31"/>
                </a:solidFill>
              </a:rPr>
              <a:t>顺序：</a:t>
            </a:r>
            <a:r>
              <a:rPr lang="en-US" altLang="zh-CN" dirty="0">
                <a:solidFill>
                  <a:srgbClr val="ED7D31"/>
                </a:solidFill>
              </a:rPr>
              <a:t>1 2 5 6 3 7 8 4</a:t>
            </a:r>
          </a:p>
          <a:p>
            <a:pPr marL="457200" indent="-457200">
              <a:buFont typeface="+mj-lt"/>
              <a:buAutoNum type="arabicPeriod"/>
            </a:pPr>
            <a:r>
              <a:rPr lang="zh-CN" altLang="en-US" sz="1800" dirty="0"/>
              <a:t>先看博客 </a:t>
            </a:r>
            <a:r>
              <a:rPr lang="en-US" altLang="zh-CN" sz="1800" dirty="0">
                <a:solidFill>
                  <a:srgbClr val="ED7D31"/>
                </a:solidFill>
              </a:rPr>
              <a:t>1</a:t>
            </a:r>
            <a:r>
              <a:rPr lang="en-US" altLang="zh-CN" sz="1800" dirty="0"/>
              <a:t> </a:t>
            </a:r>
            <a:r>
              <a:rPr lang="zh-CN" altLang="en-US" sz="1800" dirty="0"/>
              <a:t>的参考文献 </a:t>
            </a:r>
            <a:r>
              <a:rPr lang="en-US" altLang="zh-CN" sz="1800" dirty="0">
                <a:solidFill>
                  <a:srgbClr val="ED7D31"/>
                </a:solidFill>
              </a:rPr>
              <a:t>2</a:t>
            </a:r>
            <a:r>
              <a:rPr lang="zh-CN" altLang="en-US" sz="1800" dirty="0"/>
              <a:t>；</a:t>
            </a:r>
          </a:p>
          <a:p>
            <a:pPr marL="457200" indent="-457200">
              <a:buFont typeface="+mj-lt"/>
              <a:buAutoNum type="arabicPeriod"/>
            </a:pPr>
            <a:r>
              <a:rPr lang="zh-CN" altLang="en-US" sz="1800" dirty="0"/>
              <a:t>深入看文献 </a:t>
            </a:r>
            <a:r>
              <a:rPr lang="en-US" altLang="zh-CN" sz="1800" dirty="0"/>
              <a:t>2 </a:t>
            </a:r>
            <a:r>
              <a:rPr lang="zh-CN" altLang="en-US" sz="1800" dirty="0"/>
              <a:t>的参考文献 </a:t>
            </a:r>
            <a:r>
              <a:rPr lang="en-US" altLang="zh-CN" sz="1800" dirty="0">
                <a:solidFill>
                  <a:srgbClr val="ED7D31"/>
                </a:solidFill>
              </a:rPr>
              <a:t>5</a:t>
            </a:r>
            <a:r>
              <a:rPr lang="zh-CN" altLang="en-US" sz="1800" dirty="0"/>
              <a:t>；</a:t>
            </a:r>
          </a:p>
          <a:p>
            <a:pPr marL="457200" indent="-457200">
              <a:buFont typeface="+mj-lt"/>
              <a:buAutoNum type="arabicPeriod"/>
            </a:pPr>
            <a:r>
              <a:rPr lang="zh-CN" altLang="en-US" sz="1800" dirty="0"/>
              <a:t>文献 </a:t>
            </a:r>
            <a:r>
              <a:rPr lang="en-US" altLang="zh-CN" sz="1800" dirty="0"/>
              <a:t>5 </a:t>
            </a:r>
            <a:r>
              <a:rPr lang="zh-CN" altLang="en-US" sz="1800" dirty="0"/>
              <a:t>没有参考文献，于是继续看文献 </a:t>
            </a:r>
            <a:r>
              <a:rPr lang="en-US" altLang="zh-CN" sz="1800" dirty="0"/>
              <a:t>2 </a:t>
            </a:r>
            <a:r>
              <a:rPr lang="zh-CN" altLang="en-US" sz="1800" dirty="0"/>
              <a:t>的参考文献 </a:t>
            </a:r>
            <a:r>
              <a:rPr lang="en-US" altLang="zh-CN" sz="1800" dirty="0">
                <a:solidFill>
                  <a:srgbClr val="ED7D31"/>
                </a:solidFill>
              </a:rPr>
              <a:t>6</a:t>
            </a:r>
            <a:r>
              <a:rPr lang="zh-CN" altLang="en-US" sz="1800" dirty="0"/>
              <a:t>；</a:t>
            </a:r>
          </a:p>
          <a:p>
            <a:pPr marL="457200" indent="-457200">
              <a:buFont typeface="+mj-lt"/>
              <a:buAutoNum type="arabicPeriod"/>
            </a:pPr>
            <a:r>
              <a:rPr lang="zh-CN" altLang="en-US" sz="1800" dirty="0"/>
              <a:t>文献 </a:t>
            </a:r>
            <a:r>
              <a:rPr lang="en-US" altLang="zh-CN" sz="1800" dirty="0"/>
              <a:t>2 </a:t>
            </a:r>
            <a:r>
              <a:rPr lang="zh-CN" altLang="en-US" sz="1800" dirty="0"/>
              <a:t>看完了所有参考文献，继续看博客 </a:t>
            </a:r>
            <a:r>
              <a:rPr lang="en-US" altLang="zh-CN" sz="1800" dirty="0"/>
              <a:t>1 </a:t>
            </a:r>
            <a:r>
              <a:rPr lang="zh-CN" altLang="en-US" sz="1800" dirty="0"/>
              <a:t>的参考文献 </a:t>
            </a:r>
            <a:r>
              <a:rPr lang="en-US" altLang="zh-CN" sz="1800" dirty="0">
                <a:solidFill>
                  <a:srgbClr val="ED7D31"/>
                </a:solidFill>
              </a:rPr>
              <a:t>3</a:t>
            </a:r>
            <a:r>
              <a:rPr lang="en-US" altLang="zh-CN" sz="1800" dirty="0"/>
              <a:t> </a:t>
            </a:r>
          </a:p>
          <a:p>
            <a:pPr marL="457200" indent="-457200">
              <a:buFont typeface="+mj-lt"/>
              <a:buAutoNum type="arabicPeriod"/>
            </a:pPr>
            <a:r>
              <a:rPr lang="zh-CN" altLang="en-US" sz="1800" dirty="0"/>
              <a:t>深入看文献 </a:t>
            </a:r>
            <a:r>
              <a:rPr lang="en-US" altLang="zh-CN" sz="1800" dirty="0"/>
              <a:t>3 </a:t>
            </a:r>
            <a:r>
              <a:rPr lang="zh-CN" altLang="en-US" sz="1800" dirty="0"/>
              <a:t>的参考文献 </a:t>
            </a:r>
            <a:r>
              <a:rPr lang="en-US" altLang="zh-CN" sz="1800" dirty="0">
                <a:solidFill>
                  <a:srgbClr val="ED7D31"/>
                </a:solidFill>
              </a:rPr>
              <a:t>7</a:t>
            </a:r>
            <a:r>
              <a:rPr lang="zh-CN" altLang="en-US" sz="1800" dirty="0"/>
              <a:t>；</a:t>
            </a:r>
          </a:p>
          <a:p>
            <a:pPr marL="457200" indent="-457200">
              <a:buFont typeface="+mj-lt"/>
              <a:buAutoNum type="arabicPeriod"/>
            </a:pPr>
            <a:r>
              <a:rPr lang="zh-CN" altLang="en-US" sz="1800" dirty="0"/>
              <a:t>深入看文献 </a:t>
            </a:r>
            <a:r>
              <a:rPr lang="en-US" altLang="zh-CN" sz="1800" dirty="0"/>
              <a:t>7 </a:t>
            </a:r>
            <a:r>
              <a:rPr lang="zh-CN" altLang="en-US" sz="1800" dirty="0"/>
              <a:t>的参考文献 </a:t>
            </a:r>
            <a:r>
              <a:rPr lang="en-US" altLang="zh-CN" sz="1800" dirty="0">
                <a:solidFill>
                  <a:srgbClr val="ED7D31"/>
                </a:solidFill>
              </a:rPr>
              <a:t>8</a:t>
            </a:r>
            <a:r>
              <a:rPr lang="zh-CN" altLang="en-US" sz="1800" dirty="0"/>
              <a:t>；</a:t>
            </a:r>
          </a:p>
          <a:p>
            <a:pPr marL="457200" indent="-457200">
              <a:buFont typeface="+mj-lt"/>
              <a:buAutoNum type="arabicPeriod"/>
            </a:pPr>
            <a:r>
              <a:rPr lang="zh-CN" altLang="en-US" sz="1800" dirty="0"/>
              <a:t>看完了文献 </a:t>
            </a:r>
            <a:r>
              <a:rPr lang="en-US" altLang="zh-CN" sz="1800" dirty="0"/>
              <a:t>3</a:t>
            </a:r>
            <a:r>
              <a:rPr lang="zh-CN" altLang="en-US" sz="1800" dirty="0"/>
              <a:t>，继续看文献 </a:t>
            </a:r>
            <a:r>
              <a:rPr lang="en-US" altLang="zh-CN" sz="1800" dirty="0"/>
              <a:t>1 </a:t>
            </a:r>
            <a:r>
              <a:rPr lang="zh-CN" altLang="en-US" sz="1800" dirty="0"/>
              <a:t>的参考文献 </a:t>
            </a:r>
            <a:r>
              <a:rPr lang="en-US" altLang="zh-CN" sz="1800" dirty="0">
                <a:solidFill>
                  <a:srgbClr val="ED7D31"/>
                </a:solidFill>
              </a:rPr>
              <a:t>4</a:t>
            </a:r>
            <a:r>
              <a:rPr lang="zh-CN" altLang="en-US" sz="1800" dirty="0"/>
              <a:t>；</a:t>
            </a:r>
          </a:p>
          <a:p>
            <a:pPr marL="457200" indent="-457200">
              <a:buFont typeface="+mj-lt"/>
              <a:buAutoNum type="arabicPeriod"/>
            </a:pPr>
            <a:r>
              <a:rPr lang="zh-CN" altLang="en-US" sz="1800" dirty="0"/>
              <a:t>发现文献 </a:t>
            </a:r>
            <a:r>
              <a:rPr lang="en-US" altLang="zh-CN" sz="1800" dirty="0"/>
              <a:t>7 </a:t>
            </a:r>
            <a:r>
              <a:rPr lang="zh-CN" altLang="en-US" sz="1800" dirty="0"/>
              <a:t>已经经被看过了，就不再看了；</a:t>
            </a:r>
          </a:p>
          <a:p>
            <a:pPr marL="457200" indent="-457200">
              <a:buFont typeface="+mj-lt"/>
              <a:buAutoNum type="arabicPeriod"/>
            </a:pPr>
            <a:r>
              <a:rPr lang="zh-CN" altLang="en-US" sz="1800" dirty="0"/>
              <a:t>文献 </a:t>
            </a:r>
            <a:r>
              <a:rPr lang="en-US" altLang="zh-CN" sz="1800" dirty="0"/>
              <a:t>8 </a:t>
            </a:r>
            <a:r>
              <a:rPr lang="zh-CN" altLang="en-US" sz="1800" dirty="0"/>
              <a:t>也读过了。</a:t>
            </a:r>
          </a:p>
          <a:p>
            <a:endParaRPr lang="zh-CN" altLang="en-US" dirty="0"/>
          </a:p>
        </p:txBody>
      </p:sp>
      <p:pic>
        <p:nvPicPr>
          <p:cNvPr id="4" name="Picture"/>
          <p:cNvPicPr/>
          <p:nvPr/>
        </p:nvPicPr>
        <p:blipFill>
          <a:blip r:embed="rId2"/>
          <a:stretch>
            <a:fillRect/>
          </a:stretch>
        </p:blipFill>
        <p:spPr bwMode="auto">
          <a:xfrm>
            <a:off x="5827370" y="4210456"/>
            <a:ext cx="2960370" cy="2126672"/>
          </a:xfrm>
          <a:prstGeom prst="rect">
            <a:avLst/>
          </a:prstGeom>
          <a:noFill/>
          <a:ln w="9525">
            <a:noFill/>
            <a:headEnd/>
            <a:tailEnd/>
          </a:ln>
        </p:spPr>
      </p:pic>
    </p:spTree>
    <p:extLst>
      <p:ext uri="{BB962C8B-B14F-4D97-AF65-F5344CB8AC3E}">
        <p14:creationId xmlns:p14="http://schemas.microsoft.com/office/powerpoint/2010/main" val="52371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p:sp>
        <p:nvSpPr>
          <p:cNvPr id="3" name="内容占位符 2"/>
          <p:cNvSpPr>
            <a:spLocks noGrp="1"/>
          </p:cNvSpPr>
          <p:nvPr>
            <p:ph idx="1"/>
          </p:nvPr>
        </p:nvSpPr>
        <p:spPr>
          <a:xfrm>
            <a:off x="625819" y="1717291"/>
            <a:ext cx="7889531" cy="4986330"/>
          </a:xfrm>
        </p:spPr>
        <p:txBody>
          <a:bodyPr>
            <a:normAutofit/>
          </a:bodyPr>
          <a:lstStyle/>
          <a:p>
            <a:r>
              <a:rPr lang="zh-CN" altLang="en-US" dirty="0"/>
              <a:t>这种方法类似</a:t>
            </a:r>
            <a:r>
              <a:rPr lang="zh-CN" altLang="en-US" dirty="0">
                <a:solidFill>
                  <a:schemeClr val="accent2"/>
                </a:solidFill>
              </a:rPr>
              <a:t>深度优先搜索</a:t>
            </a:r>
            <a:r>
              <a:rPr lang="zh-CN" altLang="en-US" dirty="0"/>
              <a:t>，被称为</a:t>
            </a:r>
            <a:r>
              <a:rPr lang="zh-CN" altLang="en-US" dirty="0">
                <a:solidFill>
                  <a:schemeClr val="accent2"/>
                </a:solidFill>
              </a:rPr>
              <a:t>深度优先遍历</a:t>
            </a:r>
            <a:r>
              <a:rPr lang="zh-CN" altLang="en-US" dirty="0"/>
              <a:t>。</a:t>
            </a:r>
            <a:endParaRPr lang="en-US" altLang="zh-CN" dirty="0"/>
          </a:p>
          <a:p>
            <a:r>
              <a:rPr lang="zh-CN" altLang="en-US" dirty="0"/>
              <a:t>特点是优先阅读最先被发现的文章，指导找不到就退回去，需要使用</a:t>
            </a:r>
            <a:r>
              <a:rPr lang="zh-CN" altLang="en-US" dirty="0">
                <a:solidFill>
                  <a:srgbClr val="ED7D31"/>
                </a:solidFill>
              </a:rPr>
              <a:t>栈</a:t>
            </a:r>
            <a:r>
              <a:rPr lang="zh-CN" altLang="en-US" dirty="0"/>
              <a:t>维护阅读的层级（一般用递归来实现）。</a:t>
            </a:r>
            <a:endParaRPr lang="en-US" altLang="zh-CN" dirty="0"/>
          </a:p>
        </p:txBody>
      </p:sp>
      <p:pic>
        <p:nvPicPr>
          <p:cNvPr id="4" name="Picture"/>
          <p:cNvPicPr/>
          <p:nvPr/>
        </p:nvPicPr>
        <p:blipFill>
          <a:blip r:embed="rId2"/>
          <a:stretch>
            <a:fillRect/>
          </a:stretch>
        </p:blipFill>
        <p:spPr bwMode="auto">
          <a:xfrm>
            <a:off x="6026110" y="3273605"/>
            <a:ext cx="2960370" cy="2126672"/>
          </a:xfrm>
          <a:prstGeom prst="rect">
            <a:avLst/>
          </a:prstGeom>
          <a:noFill/>
          <a:ln w="9525">
            <a:noFill/>
            <a:headEnd/>
            <a:tailEnd/>
          </a:ln>
        </p:spPr>
      </p:pic>
      <p:sp>
        <p:nvSpPr>
          <p:cNvPr id="5" name="文本框 4"/>
          <p:cNvSpPr txBox="1"/>
          <p:nvPr/>
        </p:nvSpPr>
        <p:spPr>
          <a:xfrm>
            <a:off x="694706" y="3429000"/>
            <a:ext cx="5008245" cy="1815882"/>
          </a:xfrm>
          <a:prstGeom prst="rect">
            <a:avLst/>
          </a:prstGeom>
          <a:solidFill>
            <a:schemeClr val="bg1"/>
          </a:solidFill>
          <a:ln>
            <a:solidFill>
              <a:schemeClr val="accent5"/>
            </a:solidFill>
          </a:ln>
        </p:spPr>
        <p:txBody>
          <a:bodyPr wrap="square">
            <a:spAutoFit/>
          </a:bodyPr>
          <a:lstStyle/>
          <a:p>
            <a:r>
              <a:rPr lang="en-US" altLang="zh-CN" sz="1600" dirty="0">
                <a:solidFill>
                  <a:srgbClr val="0000FF"/>
                </a:solidFill>
                <a:latin typeface="Consolas"/>
              </a:rPr>
              <a:t>void</a:t>
            </a:r>
            <a:r>
              <a:rPr lang="en-US" altLang="zh-CN" sz="1600" dirty="0">
                <a:solidFill>
                  <a:srgbClr val="000000"/>
                </a:solidFill>
                <a:latin typeface="Consolas"/>
              </a:rPr>
              <a:t> </a:t>
            </a:r>
            <a:r>
              <a:rPr lang="en-US" altLang="zh-CN" sz="1600" dirty="0">
                <a:solidFill>
                  <a:srgbClr val="795E26"/>
                </a:solidFill>
                <a:latin typeface="Consolas"/>
              </a:rPr>
              <a:t>solve</a:t>
            </a:r>
            <a:r>
              <a:rPr lang="en-US" altLang="zh-CN" sz="1600" dirty="0">
                <a:solidFill>
                  <a:srgbClr val="000000"/>
                </a:solidFill>
                <a:latin typeface="Consolas"/>
              </a:rPr>
              <a:t>(</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x</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0</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&lt;</a:t>
            </a:r>
            <a:r>
              <a:rPr lang="en-US" altLang="zh-CN" sz="1600" dirty="0">
                <a:solidFill>
                  <a:srgbClr val="001080"/>
                </a:solidFill>
                <a:latin typeface="Consolas"/>
              </a:rPr>
              <a:t> 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795E26"/>
                </a:solidFill>
                <a:latin typeface="Consolas"/>
              </a:rPr>
              <a:t>size</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AF00DB"/>
                </a:solidFill>
                <a:latin typeface="Consolas"/>
              </a:rPr>
              <a:t>if</a:t>
            </a:r>
            <a:r>
              <a:rPr lang="en-US" altLang="zh-CN" sz="1600" dirty="0">
                <a:solidFill>
                  <a:srgbClr val="000000"/>
                </a:solidFill>
                <a:latin typeface="Consolas"/>
              </a:rPr>
              <a:t> (!</a:t>
            </a:r>
            <a:r>
              <a:rPr lang="en-US" altLang="zh-CN" sz="1600" dirty="0">
                <a:solidFill>
                  <a:srgbClr val="001080"/>
                </a:solidFill>
                <a:latin typeface="Consolas"/>
              </a:rPr>
              <a:t>u</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001080"/>
                </a:solidFill>
                <a:latin typeface="Consolas"/>
              </a:rPr>
              <a:t>u</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000FF"/>
                </a:solidFill>
                <a:latin typeface="Consolas"/>
              </a:rPr>
              <a:t>true</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795E26"/>
                </a:solidFill>
                <a:latin typeface="Consolas"/>
              </a:rPr>
              <a:t>solve</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p>
          <a:p>
            <a:r>
              <a:rPr lang="en-US" altLang="zh-CN" sz="1600" dirty="0">
                <a:solidFill>
                  <a:srgbClr val="000000"/>
                </a:solidFill>
                <a:latin typeface="Consolas"/>
              </a:rPr>
              <a:t>}</a:t>
            </a:r>
            <a:endParaRPr lang="en-US" altLang="zh-CN" sz="1600" b="0" dirty="0">
              <a:solidFill>
                <a:srgbClr val="000000"/>
              </a:solidFill>
              <a:effectLst/>
              <a:latin typeface="Consolas"/>
            </a:endParaRPr>
          </a:p>
        </p:txBody>
      </p:sp>
    </p:spTree>
    <p:extLst>
      <p:ext uri="{BB962C8B-B14F-4D97-AF65-F5344CB8AC3E}">
        <p14:creationId xmlns:p14="http://schemas.microsoft.com/office/powerpoint/2010/main" val="1706292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p:sp>
        <p:nvSpPr>
          <p:cNvPr id="3" name="内容占位符 2"/>
          <p:cNvSpPr>
            <a:spLocks noGrp="1"/>
          </p:cNvSpPr>
          <p:nvPr>
            <p:ph idx="1"/>
          </p:nvPr>
        </p:nvSpPr>
        <p:spPr/>
        <p:txBody>
          <a:bodyPr>
            <a:normAutofit/>
          </a:bodyPr>
          <a:lstStyle/>
          <a:p>
            <a:r>
              <a:rPr lang="zh-CN" altLang="en-US" dirty="0">
                <a:solidFill>
                  <a:schemeClr val="accent2"/>
                </a:solidFill>
              </a:rPr>
              <a:t>方法 </a:t>
            </a:r>
            <a:r>
              <a:rPr lang="en-US" altLang="zh-CN" dirty="0">
                <a:solidFill>
                  <a:schemeClr val="accent2"/>
                </a:solidFill>
              </a:rPr>
              <a:t>2</a:t>
            </a:r>
            <a:r>
              <a:rPr lang="zh-CN" altLang="en-US" dirty="0">
                <a:solidFill>
                  <a:srgbClr val="ED7D31"/>
                </a:solidFill>
              </a:rPr>
              <a:t>：</a:t>
            </a:r>
            <a:r>
              <a:rPr lang="zh-CN" altLang="en-US" dirty="0"/>
              <a:t>把同一引用深度的文章看完，再看下一引用深度的文章。</a:t>
            </a:r>
            <a:endParaRPr lang="en-US" altLang="zh-CN" dirty="0"/>
          </a:p>
          <a:p>
            <a:r>
              <a:rPr lang="zh-CN" altLang="en-US" dirty="0">
                <a:solidFill>
                  <a:srgbClr val="ED7D31"/>
                </a:solidFill>
              </a:rPr>
              <a:t>顺序：</a:t>
            </a:r>
            <a:r>
              <a:rPr lang="en-US" altLang="zh-CN" dirty="0">
                <a:solidFill>
                  <a:srgbClr val="ED7D31"/>
                </a:solidFill>
              </a:rPr>
              <a:t>1 2 3 4 5 6 7 8</a:t>
            </a:r>
            <a:endParaRPr lang="en-US" altLang="zh-CN" dirty="0"/>
          </a:p>
          <a:p>
            <a:pPr marL="342900" indent="-342900">
              <a:buFont typeface="+mj-lt"/>
              <a:buAutoNum type="arabicPeriod"/>
            </a:pPr>
            <a:r>
              <a:rPr lang="zh-CN" altLang="en-US" sz="1800" dirty="0"/>
              <a:t>先看博客 </a:t>
            </a:r>
            <a:r>
              <a:rPr lang="en-US" altLang="zh-CN" sz="1800" dirty="0">
                <a:solidFill>
                  <a:srgbClr val="ED7D31"/>
                </a:solidFill>
              </a:rPr>
              <a:t>1</a:t>
            </a:r>
            <a:r>
              <a:rPr lang="en-US" altLang="zh-CN" sz="1800" dirty="0"/>
              <a:t> </a:t>
            </a:r>
            <a:r>
              <a:rPr lang="zh-CN" altLang="en-US" sz="1800" dirty="0"/>
              <a:t>的参考文献 </a:t>
            </a:r>
            <a:r>
              <a:rPr lang="en-US" altLang="zh-CN" sz="1800" dirty="0">
                <a:solidFill>
                  <a:srgbClr val="ED7D31"/>
                </a:solidFill>
              </a:rPr>
              <a:t>2</a:t>
            </a:r>
            <a:r>
              <a:rPr lang="zh-CN" altLang="en-US" sz="1800" dirty="0"/>
              <a:t>；</a:t>
            </a:r>
          </a:p>
          <a:p>
            <a:pPr marL="342900" indent="-342900">
              <a:buFont typeface="+mj-lt"/>
              <a:buAutoNum type="arabicPeriod"/>
            </a:pPr>
            <a:r>
              <a:rPr lang="zh-CN" altLang="en-US" sz="1800" dirty="0"/>
              <a:t>继续看 </a:t>
            </a:r>
            <a:r>
              <a:rPr lang="en-US" altLang="zh-CN" sz="1800" dirty="0"/>
              <a:t>1 </a:t>
            </a:r>
            <a:r>
              <a:rPr lang="zh-CN" altLang="en-US" sz="1800" dirty="0"/>
              <a:t>的参考文献 </a:t>
            </a:r>
            <a:r>
              <a:rPr lang="en-US" altLang="zh-CN" sz="1800" dirty="0">
                <a:solidFill>
                  <a:srgbClr val="ED7D31"/>
                </a:solidFill>
              </a:rPr>
              <a:t>3</a:t>
            </a:r>
            <a:r>
              <a:rPr lang="zh-CN" altLang="en-US" sz="1800" dirty="0"/>
              <a:t>；</a:t>
            </a:r>
          </a:p>
          <a:p>
            <a:pPr marL="342900" indent="-342900">
              <a:buFont typeface="+mj-lt"/>
              <a:buAutoNum type="arabicPeriod"/>
            </a:pPr>
            <a:r>
              <a:rPr lang="zh-CN" altLang="en-US" sz="1800" dirty="0"/>
              <a:t>继续看 </a:t>
            </a:r>
            <a:r>
              <a:rPr lang="en-US" altLang="zh-CN" sz="1800" dirty="0"/>
              <a:t>1 </a:t>
            </a:r>
            <a:r>
              <a:rPr lang="zh-CN" altLang="en-US" sz="1800" dirty="0"/>
              <a:t>的参考文献 </a:t>
            </a:r>
            <a:r>
              <a:rPr lang="en-US" altLang="zh-CN" sz="1800" dirty="0">
                <a:solidFill>
                  <a:srgbClr val="ED7D31"/>
                </a:solidFill>
              </a:rPr>
              <a:t>4</a:t>
            </a:r>
            <a:r>
              <a:rPr lang="zh-CN" altLang="en-US" sz="1800" dirty="0"/>
              <a:t>；</a:t>
            </a:r>
          </a:p>
          <a:p>
            <a:pPr marL="342900" indent="-342900">
              <a:buFont typeface="+mj-lt"/>
              <a:buAutoNum type="arabicPeriod"/>
            </a:pPr>
            <a:r>
              <a:rPr lang="zh-CN" altLang="en-US" sz="1800" dirty="0"/>
              <a:t>看完 </a:t>
            </a:r>
            <a:r>
              <a:rPr lang="en-US" altLang="zh-CN" sz="1800" dirty="0"/>
              <a:t>1 </a:t>
            </a:r>
            <a:r>
              <a:rPr lang="zh-CN" altLang="en-US" sz="1800" dirty="0"/>
              <a:t>的参考文献，开始看它的参考文献 </a:t>
            </a:r>
            <a:r>
              <a:rPr lang="en-US" altLang="zh-CN" sz="1800" dirty="0"/>
              <a:t>2 </a:t>
            </a:r>
            <a:r>
              <a:rPr lang="zh-CN" altLang="en-US" sz="1800" dirty="0"/>
              <a:t>的参考文献 </a:t>
            </a:r>
            <a:r>
              <a:rPr lang="en-US" altLang="zh-CN" sz="1800" dirty="0">
                <a:solidFill>
                  <a:srgbClr val="ED7D31"/>
                </a:solidFill>
              </a:rPr>
              <a:t>5</a:t>
            </a:r>
            <a:r>
              <a:rPr lang="zh-CN" altLang="en-US" sz="1800" dirty="0"/>
              <a:t>；</a:t>
            </a:r>
          </a:p>
          <a:p>
            <a:pPr marL="342900" indent="-342900">
              <a:buFont typeface="+mj-lt"/>
              <a:buAutoNum type="arabicPeriod"/>
            </a:pPr>
            <a:r>
              <a:rPr lang="zh-CN" altLang="en-US" sz="1800" dirty="0"/>
              <a:t>继续看 </a:t>
            </a:r>
            <a:r>
              <a:rPr lang="en-US" altLang="zh-CN" sz="1800" dirty="0"/>
              <a:t>2 </a:t>
            </a:r>
            <a:r>
              <a:rPr lang="zh-CN" altLang="en-US" sz="1800" dirty="0"/>
              <a:t>的参考文献 </a:t>
            </a:r>
            <a:r>
              <a:rPr lang="en-US" altLang="zh-CN" sz="1800" dirty="0">
                <a:solidFill>
                  <a:srgbClr val="ED7D31"/>
                </a:solidFill>
              </a:rPr>
              <a:t>6</a:t>
            </a:r>
            <a:r>
              <a:rPr lang="zh-CN" altLang="en-US" sz="1800" dirty="0"/>
              <a:t>；</a:t>
            </a:r>
          </a:p>
          <a:p>
            <a:pPr marL="342900" indent="-342900">
              <a:buFont typeface="+mj-lt"/>
              <a:buAutoNum type="arabicPeriod"/>
            </a:pPr>
            <a:r>
              <a:rPr lang="zh-CN" altLang="en-US" sz="1800" dirty="0"/>
              <a:t>看完 </a:t>
            </a:r>
            <a:r>
              <a:rPr lang="en-US" altLang="zh-CN" sz="1800" dirty="0"/>
              <a:t>2 </a:t>
            </a:r>
            <a:r>
              <a:rPr lang="zh-CN" altLang="en-US" sz="1800" dirty="0"/>
              <a:t>的参考文献，开始看 </a:t>
            </a:r>
            <a:r>
              <a:rPr lang="en-US" altLang="zh-CN" sz="1800" dirty="0"/>
              <a:t>3 </a:t>
            </a:r>
            <a:r>
              <a:rPr lang="zh-CN" altLang="en-US" sz="1800" dirty="0"/>
              <a:t>的参考文献 </a:t>
            </a:r>
            <a:r>
              <a:rPr lang="en-US" altLang="zh-CN" sz="1800" dirty="0">
                <a:solidFill>
                  <a:srgbClr val="ED7D31"/>
                </a:solidFill>
              </a:rPr>
              <a:t>7</a:t>
            </a:r>
            <a:r>
              <a:rPr lang="zh-CN" altLang="en-US" sz="1800" dirty="0"/>
              <a:t>；</a:t>
            </a:r>
          </a:p>
          <a:p>
            <a:pPr marL="342900" indent="-342900">
              <a:buFont typeface="+mj-lt"/>
              <a:buAutoNum type="arabicPeriod"/>
            </a:pPr>
            <a:r>
              <a:rPr lang="zh-CN" altLang="en-US" sz="1800" dirty="0"/>
              <a:t>发现 </a:t>
            </a:r>
            <a:r>
              <a:rPr lang="en-US" altLang="zh-CN" sz="1800" dirty="0"/>
              <a:t>4 </a:t>
            </a:r>
            <a:r>
              <a:rPr lang="zh-CN" altLang="en-US" sz="1800" dirty="0"/>
              <a:t>的参考文献 </a:t>
            </a:r>
            <a:r>
              <a:rPr lang="en-US" altLang="zh-CN" sz="1800" dirty="0"/>
              <a:t>7 </a:t>
            </a:r>
            <a:r>
              <a:rPr lang="zh-CN" altLang="en-US" sz="1800" dirty="0"/>
              <a:t>已经被看过了；</a:t>
            </a:r>
          </a:p>
          <a:p>
            <a:pPr marL="342900" indent="-342900">
              <a:buFont typeface="+mj-lt"/>
              <a:buAutoNum type="arabicPeriod"/>
            </a:pPr>
            <a:r>
              <a:rPr lang="zh-CN" altLang="en-US" sz="1800" dirty="0"/>
              <a:t>继续看 </a:t>
            </a:r>
            <a:r>
              <a:rPr lang="en-US" altLang="zh-CN" sz="1800" dirty="0"/>
              <a:t>4 </a:t>
            </a:r>
            <a:r>
              <a:rPr lang="zh-CN" altLang="en-US" sz="1800" dirty="0"/>
              <a:t>的参考文献 </a:t>
            </a:r>
            <a:r>
              <a:rPr lang="en-US" altLang="zh-CN" sz="1800" dirty="0">
                <a:solidFill>
                  <a:srgbClr val="ED7D31"/>
                </a:solidFill>
              </a:rPr>
              <a:t>8</a:t>
            </a:r>
            <a:r>
              <a:rPr lang="zh-CN" altLang="en-US" sz="1800" dirty="0"/>
              <a:t>；</a:t>
            </a:r>
          </a:p>
          <a:p>
            <a:pPr marL="342900" indent="-342900">
              <a:buFont typeface="+mj-lt"/>
              <a:buAutoNum type="arabicPeriod"/>
            </a:pPr>
            <a:r>
              <a:rPr lang="zh-CN" altLang="en-US" sz="1800" dirty="0"/>
              <a:t>发现 </a:t>
            </a:r>
            <a:r>
              <a:rPr lang="en-US" altLang="zh-CN" sz="1800" dirty="0"/>
              <a:t>7 </a:t>
            </a:r>
            <a:r>
              <a:rPr lang="zh-CN" altLang="en-US" sz="1800" dirty="0"/>
              <a:t>的参考文献 </a:t>
            </a:r>
            <a:r>
              <a:rPr lang="en-US" altLang="zh-CN" sz="1800" dirty="0"/>
              <a:t>8 </a:t>
            </a:r>
            <a:r>
              <a:rPr lang="zh-CN" altLang="en-US" sz="1800" dirty="0"/>
              <a:t>已经被看过了；</a:t>
            </a:r>
          </a:p>
          <a:p>
            <a:endParaRPr lang="zh-CN" altLang="en-US" dirty="0"/>
          </a:p>
        </p:txBody>
      </p:sp>
      <p:pic>
        <p:nvPicPr>
          <p:cNvPr id="4" name="Picture"/>
          <p:cNvPicPr/>
          <p:nvPr/>
        </p:nvPicPr>
        <p:blipFill>
          <a:blip r:embed="rId2"/>
          <a:stretch>
            <a:fillRect/>
          </a:stretch>
        </p:blipFill>
        <p:spPr bwMode="auto">
          <a:xfrm>
            <a:off x="5950159" y="4383718"/>
            <a:ext cx="2565191" cy="1872104"/>
          </a:xfrm>
          <a:prstGeom prst="rect">
            <a:avLst/>
          </a:prstGeom>
          <a:noFill/>
          <a:ln w="9525">
            <a:noFill/>
            <a:headEnd/>
            <a:tailEnd/>
          </a:ln>
        </p:spPr>
      </p:pic>
    </p:spTree>
    <p:extLst>
      <p:ext uri="{BB962C8B-B14F-4D97-AF65-F5344CB8AC3E}">
        <p14:creationId xmlns:p14="http://schemas.microsoft.com/office/powerpoint/2010/main" val="268444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p:sp>
        <p:nvSpPr>
          <p:cNvPr id="3" name="内容占位符 2"/>
          <p:cNvSpPr>
            <a:spLocks noGrp="1"/>
          </p:cNvSpPr>
          <p:nvPr>
            <p:ph idx="1"/>
          </p:nvPr>
        </p:nvSpPr>
        <p:spPr/>
        <p:txBody>
          <a:bodyPr/>
          <a:lstStyle/>
          <a:p>
            <a:r>
              <a:rPr lang="zh-CN" altLang="en-US" dirty="0"/>
              <a:t>这种方法类似</a:t>
            </a:r>
            <a:r>
              <a:rPr lang="zh-CN" altLang="en-US" dirty="0">
                <a:solidFill>
                  <a:schemeClr val="accent2"/>
                </a:solidFill>
              </a:rPr>
              <a:t>广度优先搜索</a:t>
            </a:r>
            <a:r>
              <a:rPr lang="zh-CN" altLang="en-US" dirty="0"/>
              <a:t>，被称为</a:t>
            </a:r>
            <a:r>
              <a:rPr lang="zh-CN" altLang="en-US" dirty="0">
                <a:solidFill>
                  <a:schemeClr val="accent2"/>
                </a:solidFill>
              </a:rPr>
              <a:t>深度优先遍历</a:t>
            </a:r>
            <a:r>
              <a:rPr lang="zh-CN" altLang="en-US" dirty="0"/>
              <a:t>。</a:t>
            </a:r>
            <a:endParaRPr lang="en-US" altLang="zh-CN" dirty="0"/>
          </a:p>
          <a:p>
            <a:r>
              <a:rPr lang="zh-CN" altLang="en-US" dirty="0"/>
              <a:t>特点是优先阅读离初始论文距离更近的文章。需要使用</a:t>
            </a:r>
            <a:r>
              <a:rPr lang="zh-CN" altLang="en-US" dirty="0">
                <a:solidFill>
                  <a:srgbClr val="ED7D31"/>
                </a:solidFill>
              </a:rPr>
              <a:t>队列</a:t>
            </a:r>
            <a:r>
              <a:rPr lang="zh-CN" altLang="en-US" dirty="0"/>
              <a:t>来维护等待阅读的文章。</a:t>
            </a:r>
          </a:p>
        </p:txBody>
      </p:sp>
      <p:pic>
        <p:nvPicPr>
          <p:cNvPr id="4" name="Picture"/>
          <p:cNvPicPr/>
          <p:nvPr/>
        </p:nvPicPr>
        <p:blipFill>
          <a:blip r:embed="rId2"/>
          <a:stretch>
            <a:fillRect/>
          </a:stretch>
        </p:blipFill>
        <p:spPr bwMode="auto">
          <a:xfrm>
            <a:off x="5950159" y="3221181"/>
            <a:ext cx="2565191" cy="1872104"/>
          </a:xfrm>
          <a:prstGeom prst="rect">
            <a:avLst/>
          </a:prstGeom>
          <a:noFill/>
          <a:ln w="9525">
            <a:noFill/>
            <a:headEnd/>
            <a:tailEnd/>
          </a:ln>
        </p:spPr>
      </p:pic>
      <p:sp>
        <p:nvSpPr>
          <p:cNvPr id="5" name="文本框 4"/>
          <p:cNvSpPr txBox="1"/>
          <p:nvPr/>
        </p:nvSpPr>
        <p:spPr>
          <a:xfrm>
            <a:off x="756448" y="3091799"/>
            <a:ext cx="4824955" cy="2585323"/>
          </a:xfrm>
          <a:prstGeom prst="rect">
            <a:avLst/>
          </a:prstGeom>
          <a:solidFill>
            <a:schemeClr val="bg1"/>
          </a:solidFill>
          <a:ln>
            <a:solidFill>
              <a:schemeClr val="accent5"/>
            </a:solidFill>
          </a:ln>
        </p:spPr>
        <p:txBody>
          <a:bodyPr wrap="square">
            <a:spAutoFit/>
          </a:bodyPr>
          <a:lstStyle/>
          <a:p>
            <a:r>
              <a:rPr lang="en-US" altLang="zh-CN" sz="1600" dirty="0">
                <a:solidFill>
                  <a:srgbClr val="AF00DB"/>
                </a:solidFill>
                <a:latin typeface="Consolas"/>
              </a:rPr>
              <a:t>while</a:t>
            </a:r>
            <a:r>
              <a:rPr lang="en-US" altLang="zh-CN" sz="1600" dirty="0">
                <a:solidFill>
                  <a:srgbClr val="000000"/>
                </a:solidFill>
                <a:latin typeface="Consolas"/>
              </a:rPr>
              <a:t> (!</a:t>
            </a:r>
            <a:r>
              <a:rPr lang="en-US" altLang="zh-CN" sz="1600" dirty="0">
                <a:solidFill>
                  <a:srgbClr val="001080"/>
                </a:solidFill>
                <a:latin typeface="Consolas"/>
              </a:rPr>
              <a:t>q</a:t>
            </a:r>
            <a:r>
              <a:rPr lang="en-US" altLang="zh-CN" sz="1600" dirty="0">
                <a:solidFill>
                  <a:srgbClr val="000000"/>
                </a:solidFill>
                <a:latin typeface="Consolas"/>
              </a:rPr>
              <a:t>.</a:t>
            </a:r>
            <a:r>
              <a:rPr lang="en-US" altLang="zh-CN" sz="1600" dirty="0">
                <a:solidFill>
                  <a:srgbClr val="795E26"/>
                </a:solidFill>
                <a:latin typeface="Consolas"/>
              </a:rPr>
              <a:t>empty</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x = </a:t>
            </a:r>
            <a:r>
              <a:rPr lang="en-US" altLang="zh-CN" sz="1600" dirty="0">
                <a:solidFill>
                  <a:srgbClr val="001080"/>
                </a:solidFill>
                <a:latin typeface="Consolas"/>
              </a:rPr>
              <a:t>q</a:t>
            </a:r>
            <a:r>
              <a:rPr lang="en-US" altLang="zh-CN" sz="1600" dirty="0">
                <a:solidFill>
                  <a:srgbClr val="000000"/>
                </a:solidFill>
                <a:latin typeface="Consolas"/>
              </a:rPr>
              <a:t>.</a:t>
            </a:r>
            <a:r>
              <a:rPr lang="en-US" altLang="zh-CN" sz="1600" dirty="0">
                <a:solidFill>
                  <a:srgbClr val="795E26"/>
                </a:solidFill>
                <a:latin typeface="Consolas"/>
              </a:rPr>
              <a:t>front</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001080"/>
                </a:solidFill>
                <a:latin typeface="Consolas"/>
              </a:rPr>
              <a:t>q</a:t>
            </a:r>
            <a:r>
              <a:rPr lang="en-US" altLang="zh-CN" sz="1600" dirty="0">
                <a:solidFill>
                  <a:srgbClr val="000000"/>
                </a:solidFill>
                <a:latin typeface="Consolas"/>
              </a:rPr>
              <a:t>.</a:t>
            </a:r>
            <a:r>
              <a:rPr lang="en-US" altLang="zh-CN" sz="1600" dirty="0">
                <a:solidFill>
                  <a:srgbClr val="795E26"/>
                </a:solidFill>
                <a:latin typeface="Consolas"/>
              </a:rPr>
              <a:t>pop</a:t>
            </a:r>
            <a:r>
              <a:rPr lang="en-US" altLang="zh-CN" sz="1600" dirty="0">
                <a:solidFill>
                  <a:srgbClr val="000000"/>
                </a:solidFill>
                <a:latin typeface="Consolas"/>
              </a:rPr>
              <a:t>();</a:t>
            </a:r>
          </a:p>
          <a:p>
            <a:r>
              <a:rPr lang="en-US" altLang="zh-CN" sz="1600" dirty="0">
                <a:solidFill>
                  <a:srgbClr val="000000"/>
                </a:solidFill>
                <a:latin typeface="Consolas"/>
              </a:rPr>
              <a:t>    cout &lt;&lt; x &lt;&lt; </a:t>
            </a:r>
            <a:r>
              <a:rPr lang="en-US" altLang="zh-CN" sz="1600" dirty="0">
                <a:solidFill>
                  <a:srgbClr val="A31515"/>
                </a:solidFill>
                <a:latin typeface="Consolas"/>
              </a:rPr>
              <a:t>' '</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i = </a:t>
            </a:r>
            <a:r>
              <a:rPr lang="en-US" altLang="zh-CN" sz="1600" dirty="0">
                <a:solidFill>
                  <a:srgbClr val="098658"/>
                </a:solidFill>
                <a:latin typeface="Consolas"/>
              </a:rPr>
              <a:t>0</a:t>
            </a:r>
            <a:r>
              <a:rPr lang="en-US" altLang="zh-CN" sz="1600" dirty="0">
                <a:solidFill>
                  <a:srgbClr val="000000"/>
                </a:solidFill>
                <a:latin typeface="Consolas"/>
              </a:rPr>
              <a:t>; i &lt; </a:t>
            </a:r>
            <a:r>
              <a:rPr lang="en-US" altLang="zh-CN" sz="1600" dirty="0">
                <a:solidFill>
                  <a:srgbClr val="001080"/>
                </a:solidFill>
                <a:latin typeface="Consolas"/>
              </a:rPr>
              <a:t>p</a:t>
            </a:r>
            <a:r>
              <a:rPr lang="en-US" altLang="zh-CN" sz="1600" dirty="0">
                <a:solidFill>
                  <a:srgbClr val="000000"/>
                </a:solidFill>
                <a:latin typeface="Consolas"/>
              </a:rPr>
              <a:t>[x].</a:t>
            </a:r>
            <a:r>
              <a:rPr lang="en-US" altLang="zh-CN" sz="1600" dirty="0">
                <a:solidFill>
                  <a:srgbClr val="795E26"/>
                </a:solidFill>
                <a:latin typeface="Consolas"/>
              </a:rPr>
              <a:t>size</a:t>
            </a:r>
            <a:r>
              <a:rPr lang="en-US" altLang="zh-CN" sz="1600" dirty="0">
                <a:solidFill>
                  <a:srgbClr val="000000"/>
                </a:solidFill>
                <a:latin typeface="Consolas"/>
              </a:rPr>
              <a:t>(); i++)</a:t>
            </a:r>
          </a:p>
          <a:p>
            <a:r>
              <a:rPr lang="en-US" altLang="zh-CN" sz="1600" dirty="0">
                <a:solidFill>
                  <a:srgbClr val="000000"/>
                </a:solidFill>
                <a:latin typeface="Consolas"/>
              </a:rPr>
              <a:t>        </a:t>
            </a:r>
            <a:r>
              <a:rPr lang="en-US" altLang="zh-CN" sz="1600" dirty="0">
                <a:solidFill>
                  <a:srgbClr val="AF00DB"/>
                </a:solidFill>
                <a:latin typeface="Consolas"/>
              </a:rPr>
              <a:t>if</a:t>
            </a:r>
            <a:r>
              <a:rPr lang="en-US" altLang="zh-CN" sz="1600" dirty="0">
                <a:solidFill>
                  <a:srgbClr val="000000"/>
                </a:solidFill>
                <a:latin typeface="Consolas"/>
              </a:rPr>
              <a:t> (!</a:t>
            </a:r>
            <a:r>
              <a:rPr lang="en-US" altLang="zh-CN" sz="1600" dirty="0">
                <a:solidFill>
                  <a:srgbClr val="001080"/>
                </a:solidFill>
                <a:latin typeface="Consolas"/>
              </a:rPr>
              <a:t>u</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[x][i]]) {</a:t>
            </a:r>
          </a:p>
          <a:p>
            <a:r>
              <a:rPr lang="en-US" altLang="zh-CN" sz="1600" dirty="0">
                <a:solidFill>
                  <a:srgbClr val="000000"/>
                </a:solidFill>
                <a:latin typeface="Consolas"/>
              </a:rPr>
              <a:t>            </a:t>
            </a:r>
            <a:r>
              <a:rPr lang="en-US" altLang="zh-CN" sz="1600" dirty="0">
                <a:solidFill>
                  <a:srgbClr val="001080"/>
                </a:solidFill>
                <a:latin typeface="Consolas"/>
              </a:rPr>
              <a:t>u</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[x][i]] = </a:t>
            </a:r>
            <a:r>
              <a:rPr lang="en-US" altLang="zh-CN" sz="1600" dirty="0">
                <a:solidFill>
                  <a:srgbClr val="0000FF"/>
                </a:solidFill>
                <a:latin typeface="Consolas"/>
              </a:rPr>
              <a:t>true</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001080"/>
                </a:solidFill>
                <a:latin typeface="Consolas"/>
              </a:rPr>
              <a:t>q</a:t>
            </a:r>
            <a:r>
              <a:rPr lang="en-US" altLang="zh-CN" sz="1600" dirty="0">
                <a:solidFill>
                  <a:srgbClr val="000000"/>
                </a:solidFill>
                <a:latin typeface="Consolas"/>
              </a:rPr>
              <a:t>.</a:t>
            </a:r>
            <a:r>
              <a:rPr lang="en-US" altLang="zh-CN" sz="1600" dirty="0">
                <a:solidFill>
                  <a:srgbClr val="795E26"/>
                </a:solidFill>
                <a:latin typeface="Consolas"/>
              </a:rPr>
              <a:t>push</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[x][i]);</a:t>
            </a:r>
          </a:p>
          <a:p>
            <a:r>
              <a:rPr lang="en-US" altLang="zh-CN" sz="1600" dirty="0">
                <a:solidFill>
                  <a:srgbClr val="000000"/>
                </a:solidFill>
                <a:latin typeface="Consolas"/>
              </a:rPr>
              <a:t>        }</a:t>
            </a:r>
          </a:p>
          <a:p>
            <a:r>
              <a:rPr lang="en-US" altLang="zh-CN" sz="1600" dirty="0">
                <a:solidFill>
                  <a:srgbClr val="000000"/>
                </a:solidFill>
                <a:latin typeface="Consolas"/>
              </a:rPr>
              <a:t>}</a:t>
            </a:r>
            <a:endParaRPr lang="en-US" altLang="zh-CN" sz="1600" b="0" dirty="0">
              <a:solidFill>
                <a:srgbClr val="000000"/>
              </a:solidFill>
              <a:effectLst/>
              <a:latin typeface="Consolas"/>
            </a:endParaRPr>
          </a:p>
        </p:txBody>
      </p:sp>
    </p:spTree>
    <p:extLst>
      <p:ext uri="{BB962C8B-B14F-4D97-AF65-F5344CB8AC3E}">
        <p14:creationId xmlns:p14="http://schemas.microsoft.com/office/powerpoint/2010/main" val="74539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046A67C-E1D0-4DFC-B292-909C61354E5E}"/>
              </a:ext>
            </a:extLst>
          </p:cNvPr>
          <p:cNvSpPr>
            <a:spLocks noGrp="1"/>
          </p:cNvSpPr>
          <p:nvPr>
            <p:ph sz="quarter" idx="13"/>
          </p:nvPr>
        </p:nvSpPr>
        <p:spPr/>
        <p:txBody>
          <a:bodyPr/>
          <a:lstStyle/>
          <a:p>
            <a:endParaRPr lang="zh-CN" altLang="en-US"/>
          </a:p>
        </p:txBody>
      </p:sp>
      <p:sp>
        <p:nvSpPr>
          <p:cNvPr id="5" name="内容占位符 1">
            <a:extLst>
              <a:ext uri="{FF2B5EF4-FFF2-40B4-BE49-F238E27FC236}">
                <a16:creationId xmlns:a16="http://schemas.microsoft.com/office/drawing/2014/main" id="{A7881762-90F3-450A-A09B-5441E3959A12}"/>
              </a:ext>
            </a:extLst>
          </p:cNvPr>
          <p:cNvSpPr txBox="1">
            <a:spLocks/>
          </p:cNvSpPr>
          <p:nvPr/>
        </p:nvSpPr>
        <p:spPr>
          <a:xfrm>
            <a:off x="739588" y="1108246"/>
            <a:ext cx="7664825" cy="5038554"/>
          </a:xfrm>
          <a:prstGeom prst="rect">
            <a:avLst/>
          </a:prstGeom>
          <a:solidFill>
            <a:schemeClr val="bg1">
              <a:alpha val="81000"/>
            </a:schemeClr>
          </a:solidFill>
          <a:ln>
            <a:solidFill>
              <a:schemeClr val="bg1">
                <a:lumMod val="50000"/>
              </a:schemeClr>
            </a:solidFill>
          </a:ln>
        </p:spPr>
        <p:txBody>
          <a:bodyPr vert="horz" lIns="252000" tIns="45720" rIns="252000" bIns="45720" rtlCol="0">
            <a:normAutofit/>
          </a:bodyPr>
          <a:lstStyle>
            <a:lvl1pPr marL="171450" indent="0" algn="l" defTabSz="685800" rtl="0" eaLnBrk="1" latinLnBrk="0" hangingPunct="1">
              <a:lnSpc>
                <a:spcPct val="100000"/>
              </a:lnSpc>
              <a:spcBef>
                <a:spcPts val="750"/>
              </a:spcBef>
              <a:buFont typeface="Arial" panose="020B0604020202020204" pitchFamily="34" charset="0"/>
              <a:buNone/>
              <a:defRPr sz="2400" kern="1200">
                <a:solidFill>
                  <a:schemeClr val="accent5">
                    <a:lumMod val="75000"/>
                  </a:schemeClr>
                </a:solidFill>
                <a:latin typeface="+mn-lt"/>
                <a:ea typeface="+mn-ea"/>
                <a:cs typeface="+mn-cs"/>
              </a:defRPr>
            </a:lvl1pPr>
            <a:lvl2pPr marL="514350" indent="0" algn="l" defTabSz="685800" rtl="0" eaLnBrk="1" latinLnBrk="0" hangingPunct="1">
              <a:lnSpc>
                <a:spcPct val="100000"/>
              </a:lnSpc>
              <a:spcBef>
                <a:spcPts val="375"/>
              </a:spcBef>
              <a:buFont typeface="Arial" panose="020B0604020202020204" pitchFamily="34" charset="0"/>
              <a:buNone/>
              <a:defRPr sz="2100" kern="1200">
                <a:solidFill>
                  <a:schemeClr val="accent5">
                    <a:lumMod val="75000"/>
                  </a:schemeClr>
                </a:solidFill>
                <a:latin typeface="+mn-lt"/>
                <a:ea typeface="+mn-ea"/>
                <a:cs typeface="+mn-cs"/>
              </a:defRPr>
            </a:lvl2pPr>
            <a:lvl3pPr marL="857250" indent="0" algn="l" defTabSz="685800" rtl="0" eaLnBrk="1" latinLnBrk="0" hangingPunct="1">
              <a:lnSpc>
                <a:spcPct val="100000"/>
              </a:lnSpc>
              <a:spcBef>
                <a:spcPts val="375"/>
              </a:spcBef>
              <a:buFont typeface="Arial" panose="020B0604020202020204" pitchFamily="34" charset="0"/>
              <a:buNone/>
              <a:defRPr sz="1800" kern="1200">
                <a:solidFill>
                  <a:schemeClr val="accent5">
                    <a:lumMod val="75000"/>
                  </a:schemeClr>
                </a:solidFill>
                <a:latin typeface="+mn-lt"/>
                <a:ea typeface="+mn-ea"/>
                <a:cs typeface="+mn-cs"/>
              </a:defRPr>
            </a:lvl3pPr>
            <a:lvl4pPr marL="1200150" indent="0" algn="l" defTabSz="685800" rtl="0" eaLnBrk="1" latinLnBrk="0" hangingPunct="1">
              <a:lnSpc>
                <a:spcPct val="100000"/>
              </a:lnSpc>
              <a:spcBef>
                <a:spcPts val="375"/>
              </a:spcBef>
              <a:buFont typeface="Arial" panose="020B0604020202020204" pitchFamily="34" charset="0"/>
              <a:buNone/>
              <a:defRPr sz="1500" kern="1200">
                <a:solidFill>
                  <a:schemeClr val="accent5">
                    <a:lumMod val="75000"/>
                  </a:schemeClr>
                </a:solidFill>
                <a:latin typeface="+mn-lt"/>
                <a:ea typeface="+mn-ea"/>
                <a:cs typeface="+mn-cs"/>
              </a:defRPr>
            </a:lvl4pPr>
            <a:lvl5pPr marL="1543050" indent="0" algn="l" defTabSz="685800" rtl="0" eaLnBrk="1" latinLnBrk="0" hangingPunct="1">
              <a:lnSpc>
                <a:spcPct val="100000"/>
              </a:lnSpc>
              <a:spcBef>
                <a:spcPts val="375"/>
              </a:spcBef>
              <a:buFont typeface="Arial" panose="020B0604020202020204" pitchFamily="34" charset="0"/>
              <a:buNone/>
              <a:defRPr sz="1500" kern="1200">
                <a:solidFill>
                  <a:schemeClr val="accent5">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ctr"/>
            <a:endParaRPr lang="en-US" altLang="zh-CN" b="1" dirty="0"/>
          </a:p>
          <a:p>
            <a:pPr marL="0" algn="ctr"/>
            <a:r>
              <a:rPr lang="zh-CN" altLang="en-US" b="1" dirty="0">
                <a:solidFill>
                  <a:schemeClr val="accent5">
                    <a:lumMod val="50000"/>
                  </a:schemeClr>
                </a:solidFill>
              </a:rPr>
              <a:t>版权声明</a:t>
            </a:r>
            <a:endParaRPr lang="en-US" altLang="zh-CN" b="1" dirty="0">
              <a:solidFill>
                <a:schemeClr val="accent5">
                  <a:lumMod val="50000"/>
                </a:schemeClr>
              </a:solidFill>
            </a:endParaRPr>
          </a:p>
          <a:p>
            <a:pPr marL="0"/>
            <a:endParaRPr lang="en-US" altLang="zh-CN" sz="2000" dirty="0"/>
          </a:p>
          <a:p>
            <a:pPr marL="0"/>
            <a:r>
              <a:rPr lang="zh-CN" altLang="en-US" sz="2000" dirty="0">
                <a:latin typeface="楷体" panose="02010609060101010101" pitchFamily="49" charset="-122"/>
                <a:ea typeface="楷体" panose="02010609060101010101" pitchFamily="49" charset="-122"/>
              </a:rPr>
              <a:t>本课件为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深入浅出程序设计竞赛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基础篇</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的配套课件，版权归 </a:t>
            </a:r>
            <a:r>
              <a:rPr lang="zh-CN" altLang="en-US" sz="2000" b="1" dirty="0">
                <a:latin typeface="楷体" panose="02010609060101010101" pitchFamily="49" charset="-122"/>
                <a:ea typeface="楷体" panose="02010609060101010101" pitchFamily="49" charset="-122"/>
              </a:rPr>
              <a:t>洛谷 </a:t>
            </a:r>
            <a:r>
              <a:rPr lang="zh-CN" altLang="en-US" sz="2000" dirty="0">
                <a:latin typeface="楷体" panose="02010609060101010101" pitchFamily="49" charset="-122"/>
                <a:ea typeface="楷体" panose="02010609060101010101" pitchFamily="49" charset="-122"/>
              </a:rPr>
              <a:t>所有。所有个人或者机构均可免费使用本课件，亦可免费传播，但不可付费交易本系列课件。</a:t>
            </a:r>
            <a:endParaRPr lang="en-US" altLang="zh-CN" sz="2000" dirty="0">
              <a:latin typeface="楷体" panose="02010609060101010101" pitchFamily="49" charset="-122"/>
              <a:ea typeface="楷体" panose="02010609060101010101" pitchFamily="49" charset="-122"/>
            </a:endParaRPr>
          </a:p>
          <a:p>
            <a:pPr marL="0"/>
            <a:r>
              <a:rPr lang="zh-CN" altLang="en-US" sz="2000" dirty="0">
                <a:latin typeface="楷体" panose="02010609060101010101" pitchFamily="49" charset="-122"/>
                <a:ea typeface="楷体" panose="02010609060101010101" pitchFamily="49" charset="-122"/>
              </a:rPr>
              <a:t>若引用本课件的内容，或者进行二次创作，请标明本课件的出处。</a:t>
            </a:r>
            <a:endParaRPr lang="en-US" altLang="zh-CN" sz="2000" dirty="0">
              <a:latin typeface="楷体" panose="02010609060101010101" pitchFamily="49" charset="-122"/>
              <a:ea typeface="楷体" panose="02010609060101010101" pitchFamily="49" charset="-122"/>
            </a:endParaRPr>
          </a:p>
          <a:p>
            <a:pPr marL="0"/>
            <a:endParaRPr lang="en-US" altLang="zh-CN" sz="20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其它</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深基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配套资源、购买本书等请参阅：</a:t>
            </a:r>
            <a:br>
              <a:rPr lang="en-US" altLang="zh-CN" sz="2000" dirty="0">
                <a:latin typeface="楷体" panose="02010609060101010101" pitchFamily="49" charset="-122"/>
                <a:ea typeface="楷体" panose="02010609060101010101" pitchFamily="49" charset="-122"/>
              </a:rPr>
            </a:br>
            <a:r>
              <a:rPr lang="en-US" altLang="zh-CN" sz="1800" dirty="0">
                <a:latin typeface="楷体" panose="02010609060101010101" pitchFamily="49" charset="-122"/>
                <a:ea typeface="楷体" panose="02010609060101010101" pitchFamily="49" charset="-122"/>
                <a:hlinkClick r:id="rId2"/>
              </a:rPr>
              <a:t>https://</a:t>
            </a:r>
            <a:r>
              <a:rPr lang="en-US" altLang="zh-CN" sz="1800" dirty="0" err="1">
                <a:latin typeface="楷体" panose="02010609060101010101" pitchFamily="49" charset="-122"/>
                <a:ea typeface="楷体" panose="02010609060101010101" pitchFamily="49" charset="-122"/>
                <a:hlinkClick r:id="rId2"/>
              </a:rPr>
              <a:t>www.luogu.com.cn</a:t>
            </a:r>
            <a:r>
              <a:rPr lang="en-US" altLang="zh-CN" sz="1800" dirty="0">
                <a:latin typeface="楷体" panose="02010609060101010101" pitchFamily="49" charset="-122"/>
                <a:ea typeface="楷体" panose="02010609060101010101" pitchFamily="49" charset="-122"/>
                <a:hlinkClick r:id="rId2"/>
              </a:rPr>
              <a:t>/blog/</a:t>
            </a:r>
            <a:r>
              <a:rPr lang="en-US" altLang="zh-CN" sz="1800" dirty="0" err="1">
                <a:latin typeface="楷体" panose="02010609060101010101" pitchFamily="49" charset="-122"/>
                <a:ea typeface="楷体" panose="02010609060101010101" pitchFamily="49" charset="-122"/>
                <a:hlinkClick r:id="rId2"/>
              </a:rPr>
              <a:t>kkksc03</a:t>
            </a:r>
            <a:r>
              <a:rPr lang="en-US" altLang="zh-CN" sz="1800" dirty="0">
                <a:latin typeface="楷体" panose="02010609060101010101" pitchFamily="49" charset="-122"/>
                <a:ea typeface="楷体" panose="02010609060101010101" pitchFamily="49" charset="-122"/>
                <a:hlinkClick r:id="rId2"/>
              </a:rPr>
              <a:t>/IPC-resources</a:t>
            </a:r>
            <a:r>
              <a:rPr lang="en-US" altLang="zh-CN" sz="1800" dirty="0">
                <a:latin typeface="楷体" panose="02010609060101010101" pitchFamily="49" charset="-122"/>
                <a:ea typeface="楷体" panose="02010609060101010101" pitchFamily="49" charset="-122"/>
              </a:rPr>
              <a:t> </a:t>
            </a: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如果课件有任何错误，请在这里反馈</a:t>
            </a:r>
            <a:br>
              <a:rPr lang="en-US" altLang="zh-CN" sz="2000" dirty="0">
                <a:latin typeface="楷体" panose="02010609060101010101" pitchFamily="49" charset="-122"/>
                <a:ea typeface="楷体" panose="02010609060101010101" pitchFamily="49" charset="-122"/>
              </a:rPr>
            </a:br>
            <a:r>
              <a:rPr lang="en-US" altLang="zh-CN" sz="1800" dirty="0">
                <a:latin typeface="楷体" panose="02010609060101010101" pitchFamily="49" charset="-122"/>
                <a:ea typeface="楷体" panose="02010609060101010101" pitchFamily="49" charset="-122"/>
                <a:hlinkClick r:id="rId3"/>
              </a:rPr>
              <a:t>https://</a:t>
            </a:r>
            <a:r>
              <a:rPr lang="en-US" altLang="zh-CN" sz="1800" dirty="0" err="1">
                <a:latin typeface="楷体" panose="02010609060101010101" pitchFamily="49" charset="-122"/>
                <a:ea typeface="楷体" panose="02010609060101010101" pitchFamily="49" charset="-122"/>
                <a:hlinkClick r:id="rId3"/>
              </a:rPr>
              <a:t>www.luogu.com.cn</a:t>
            </a:r>
            <a:r>
              <a:rPr lang="en-US" altLang="zh-CN" sz="1800" dirty="0">
                <a:latin typeface="楷体" panose="02010609060101010101" pitchFamily="49" charset="-122"/>
                <a:ea typeface="楷体" panose="02010609060101010101" pitchFamily="49" charset="-122"/>
                <a:hlinkClick r:id="rId3"/>
              </a:rPr>
              <a:t>/discuss/show/296741</a:t>
            </a:r>
            <a:r>
              <a:rPr lang="en-US" altLang="zh-CN" sz="1800" dirty="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5630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solidFill>
                      <a:schemeClr val="accent2"/>
                    </a:solidFill>
                    <a:sym typeface="+mn-ea"/>
                  </a:rPr>
                  <a:t>例 </a:t>
                </a:r>
                <a:r>
                  <a:rPr lang="en-US" altLang="zh-CN" dirty="0">
                    <a:solidFill>
                      <a:schemeClr val="accent2"/>
                    </a:solidFill>
                    <a:sym typeface="+mn-ea"/>
                  </a:rPr>
                  <a:t>18.4 </a:t>
                </a:r>
                <a:r>
                  <a:rPr lang="zh-CN" altLang="en-US" dirty="0">
                    <a:solidFill>
                      <a:schemeClr val="accent2"/>
                    </a:solidFill>
                    <a:sym typeface="+mn-ea"/>
                  </a:rPr>
                  <a:t>图的遍历</a:t>
                </a:r>
                <a:r>
                  <a:rPr lang="zh-CN" altLang="zh-CN" dirty="0">
                    <a:solidFill>
                      <a:srgbClr val="ED7D31"/>
                    </a:solidFill>
                    <a:latin typeface="+mn-ea"/>
                    <a:cs typeface="Times New Roman" panose="02020603050405020304" pitchFamily="18" charset="0"/>
                    <a:sym typeface="+mn-ea"/>
                  </a:rPr>
                  <a:t>（洛谷</a:t>
                </a:r>
                <a:r>
                  <a:rPr lang="en-US" altLang="zh-CN" dirty="0">
                    <a:solidFill>
                      <a:srgbClr val="ED7D31"/>
                    </a:solidFill>
                    <a:latin typeface="+mn-ea"/>
                    <a:cs typeface="Times New Roman" panose="02020603050405020304" pitchFamily="18" charset="0"/>
                    <a:sym typeface="+mn-ea"/>
                  </a:rPr>
                  <a:t> P3916</a:t>
                </a:r>
                <a:r>
                  <a:rPr lang="zh-CN" altLang="zh-CN" dirty="0">
                    <a:solidFill>
                      <a:srgbClr val="ED7D31"/>
                    </a:solidFill>
                    <a:latin typeface="+mn-ea"/>
                    <a:cs typeface="Times New Roman" panose="02020603050405020304" pitchFamily="18" charset="0"/>
                    <a:sym typeface="+mn-ea"/>
                  </a:rPr>
                  <a:t>）</a:t>
                </a:r>
                <a:endParaRPr lang="en-US" altLang="zh-CN" dirty="0">
                  <a:solidFill>
                    <a:srgbClr val="ED7D31"/>
                  </a:solidFill>
                  <a:latin typeface="+mn-ea"/>
                  <a:cs typeface="Times New Roman" panose="02020603050405020304" pitchFamily="18" charset="0"/>
                  <a:sym typeface="+mn-ea"/>
                </a:endParaRPr>
              </a:p>
              <a:p>
                <a:r>
                  <a:rPr lang="zh-CN" altLang="zh-CN" dirty="0"/>
                  <a:t>给出 </a:t>
                </a:r>
                <a14:m>
                  <m:oMath xmlns:m="http://schemas.openxmlformats.org/officeDocument/2006/math">
                    <m:r>
                      <a:rPr lang="en-US" altLang="zh-CN" i="1">
                        <a:latin typeface="Cambria Math"/>
                      </a:rPr>
                      <m:t>𝑁</m:t>
                    </m:r>
                  </m:oMath>
                </a14:m>
                <a:r>
                  <a:rPr lang="en-US" altLang="zh-CN" dirty="0"/>
                  <a:t> </a:t>
                </a:r>
                <a:r>
                  <a:rPr lang="zh-CN" altLang="zh-CN" dirty="0"/>
                  <a:t>个点，</a:t>
                </a:r>
                <a14:m>
                  <m:oMath xmlns:m="http://schemas.openxmlformats.org/officeDocument/2006/math">
                    <m:r>
                      <a:rPr lang="en-US" altLang="zh-CN" i="1">
                        <a:latin typeface="Cambria Math"/>
                      </a:rPr>
                      <m:t>𝑀</m:t>
                    </m:r>
                  </m:oMath>
                </a14:m>
                <a:r>
                  <a:rPr lang="en-US" altLang="zh-CN" dirty="0"/>
                  <a:t> </a:t>
                </a:r>
                <a:r>
                  <a:rPr lang="zh-CN" altLang="zh-CN" dirty="0"/>
                  <a:t>条边的有向图，对于每个点 </a:t>
                </a:r>
                <a14:m>
                  <m:oMath xmlns:m="http://schemas.openxmlformats.org/officeDocument/2006/math">
                    <m:r>
                      <a:rPr lang="en-US" altLang="zh-CN" i="1">
                        <a:latin typeface="Cambria Math"/>
                      </a:rPr>
                      <m:t>𝑣</m:t>
                    </m:r>
                  </m:oMath>
                </a14:m>
                <a:r>
                  <a:rPr lang="zh-CN" altLang="zh-CN" dirty="0"/>
                  <a:t>，求 </a:t>
                </a:r>
                <a14:m>
                  <m:oMath xmlns:m="http://schemas.openxmlformats.org/officeDocument/2006/math">
                    <m:r>
                      <a:rPr lang="en-US" altLang="zh-CN" i="1">
                        <a:latin typeface="Cambria Math"/>
                      </a:rPr>
                      <m:t>𝐴</m:t>
                    </m:r>
                    <m:r>
                      <a:rPr lang="en-US" altLang="zh-CN" i="1">
                        <a:latin typeface="Cambria Math"/>
                      </a:rPr>
                      <m:t>(</m:t>
                    </m:r>
                    <m:r>
                      <a:rPr lang="en-US" altLang="zh-CN" i="1">
                        <a:latin typeface="Cambria Math"/>
                      </a:rPr>
                      <m:t>𝑣</m:t>
                    </m:r>
                    <m:r>
                      <a:rPr lang="en-US" altLang="zh-CN" i="1">
                        <a:latin typeface="Cambria Math"/>
                      </a:rPr>
                      <m:t>)</m:t>
                    </m:r>
                  </m:oMath>
                </a14:m>
                <a:r>
                  <a:rPr lang="en-US" altLang="zh-CN" dirty="0"/>
                  <a:t> </a:t>
                </a:r>
                <a:r>
                  <a:rPr lang="zh-CN" altLang="zh-CN" dirty="0"/>
                  <a:t>表示从点 </a:t>
                </a:r>
                <a14:m>
                  <m:oMath xmlns:m="http://schemas.openxmlformats.org/officeDocument/2006/math">
                    <m:r>
                      <a:rPr lang="en-US" altLang="zh-CN" i="1">
                        <a:latin typeface="Cambria Math"/>
                      </a:rPr>
                      <m:t>𝑣</m:t>
                    </m:r>
                  </m:oMath>
                </a14:m>
                <a:r>
                  <a:rPr lang="en-US" altLang="zh-CN" dirty="0"/>
                  <a:t> </a:t>
                </a:r>
                <a:r>
                  <a:rPr lang="zh-CN" altLang="zh-CN" dirty="0"/>
                  <a:t>出发，能到达的编号最大的点。</a:t>
                </a:r>
                <a14:m>
                  <m:oMath xmlns:m="http://schemas.openxmlformats.org/officeDocument/2006/math">
                    <m:r>
                      <a:rPr lang="en-US" altLang="zh-CN" i="1">
                        <a:latin typeface="Cambria Math"/>
                      </a:rPr>
                      <m:t>(</m:t>
                    </m:r>
                    <m:r>
                      <a:rPr lang="en-US" altLang="zh-CN" i="1">
                        <a:latin typeface="Cambria Math"/>
                      </a:rPr>
                      <m:t>𝑁</m:t>
                    </m:r>
                    <m:r>
                      <a:rPr lang="en-US" altLang="zh-CN" i="1">
                        <a:latin typeface="Cambria Math"/>
                      </a:rPr>
                      <m:t>,</m:t>
                    </m:r>
                    <m:r>
                      <a:rPr lang="en-US" altLang="zh-CN" i="1">
                        <a:latin typeface="Cambria Math"/>
                      </a:rPr>
                      <m:t>𝑀</m:t>
                    </m:r>
                    <m:r>
                      <a:rPr lang="en-US" altLang="zh-CN" b="0" i="1" smtClean="0">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a:rPr>
                          <m:t>10</m:t>
                        </m:r>
                      </m:e>
                      <m:sup>
                        <m:r>
                          <a:rPr lang="en-US" altLang="zh-CN" i="1">
                            <a:latin typeface="Cambria Math"/>
                          </a:rPr>
                          <m:t>5</m:t>
                        </m:r>
                      </m:sup>
                    </m:sSup>
                    <m:r>
                      <a:rPr lang="en-US" altLang="zh-CN" i="1">
                        <a:latin typeface="Cambria Math"/>
                      </a:rPr>
                      <m:t>)</m:t>
                    </m:r>
                  </m:oMath>
                </a14:m>
                <a:endParaRPr lang="en-US" altLang="zh-CN" dirty="0"/>
              </a:p>
              <a:p>
                <a:endParaRPr lang="en-US" altLang="zh-CN" dirty="0"/>
              </a:p>
              <a:p>
                <a:r>
                  <a:rPr lang="zh-CN" altLang="en-US" dirty="0">
                    <a:solidFill>
                      <a:srgbClr val="ED7D31"/>
                    </a:solidFill>
                  </a:rPr>
                  <a:t>思考：</a:t>
                </a:r>
                <a:r>
                  <a:rPr lang="zh-CN" altLang="en-US" dirty="0"/>
                  <a:t>依次处理每个点可以遍历到的点？</a:t>
                </a:r>
                <a:endParaRPr lang="en-US" altLang="zh-CN" dirty="0"/>
              </a:p>
              <a:p>
                <a:r>
                  <a:rPr lang="zh-CN" altLang="en-US" dirty="0"/>
                  <a:t>别忘记数据范围，可能会超时！</a:t>
                </a:r>
                <a:endParaRPr lang="en-US" altLang="zh-CN" dirty="0"/>
              </a:p>
              <a:p>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7" t="-955" r="-927"/>
                </a:stretch>
              </a:blipFill>
            </p:spPr>
            <p:txBody>
              <a:bodyPr/>
              <a:lstStyle/>
              <a:p>
                <a:r>
                  <a:rPr lang="zh-CN" altLang="en-US">
                    <a:noFill/>
                  </a:rPr>
                  <a:t> </a:t>
                </a:r>
              </a:p>
            </p:txBody>
          </p:sp>
        </mc:Fallback>
      </mc:AlternateContent>
      <p:graphicFrame>
        <p:nvGraphicFramePr>
          <p:cNvPr id="6" name="表格 5"/>
          <p:cNvGraphicFramePr>
            <a:graphicFrameLocks noGrp="1"/>
          </p:cNvGraphicFramePr>
          <p:nvPr>
            <p:extLst>
              <p:ext uri="{D42A27DB-BD31-4B8C-83A1-F6EECF244321}">
                <p14:modId xmlns:p14="http://schemas.microsoft.com/office/powerpoint/2010/main" val="3707078150"/>
              </p:ext>
            </p:extLst>
          </p:nvPr>
        </p:nvGraphicFramePr>
        <p:xfrm>
          <a:off x="814383" y="4458255"/>
          <a:ext cx="4493888" cy="741680"/>
        </p:xfrm>
        <a:graphic>
          <a:graphicData uri="http://schemas.openxmlformats.org/drawingml/2006/table">
            <a:tbl>
              <a:tblPr firstRow="1" bandCol="1">
                <a:tableStyleId>{B301B821-A1FF-4177-AEE7-76D212191A09}</a:tableStyleId>
              </a:tblPr>
              <a:tblGrid>
                <a:gridCol w="561736">
                  <a:extLst>
                    <a:ext uri="{9D8B030D-6E8A-4147-A177-3AD203B41FA5}">
                      <a16:colId xmlns:a16="http://schemas.microsoft.com/office/drawing/2014/main" val="20000"/>
                    </a:ext>
                  </a:extLst>
                </a:gridCol>
                <a:gridCol w="561736">
                  <a:extLst>
                    <a:ext uri="{9D8B030D-6E8A-4147-A177-3AD203B41FA5}">
                      <a16:colId xmlns:a16="http://schemas.microsoft.com/office/drawing/2014/main" val="20001"/>
                    </a:ext>
                  </a:extLst>
                </a:gridCol>
                <a:gridCol w="561736">
                  <a:extLst>
                    <a:ext uri="{9D8B030D-6E8A-4147-A177-3AD203B41FA5}">
                      <a16:colId xmlns:a16="http://schemas.microsoft.com/office/drawing/2014/main" val="20002"/>
                    </a:ext>
                  </a:extLst>
                </a:gridCol>
                <a:gridCol w="561736">
                  <a:extLst>
                    <a:ext uri="{9D8B030D-6E8A-4147-A177-3AD203B41FA5}">
                      <a16:colId xmlns:a16="http://schemas.microsoft.com/office/drawing/2014/main" val="20003"/>
                    </a:ext>
                  </a:extLst>
                </a:gridCol>
                <a:gridCol w="561736">
                  <a:extLst>
                    <a:ext uri="{9D8B030D-6E8A-4147-A177-3AD203B41FA5}">
                      <a16:colId xmlns:a16="http://schemas.microsoft.com/office/drawing/2014/main" val="20004"/>
                    </a:ext>
                  </a:extLst>
                </a:gridCol>
                <a:gridCol w="561736">
                  <a:extLst>
                    <a:ext uri="{9D8B030D-6E8A-4147-A177-3AD203B41FA5}">
                      <a16:colId xmlns:a16="http://schemas.microsoft.com/office/drawing/2014/main" val="20005"/>
                    </a:ext>
                  </a:extLst>
                </a:gridCol>
                <a:gridCol w="561736">
                  <a:extLst>
                    <a:ext uri="{9D8B030D-6E8A-4147-A177-3AD203B41FA5}">
                      <a16:colId xmlns:a16="http://schemas.microsoft.com/office/drawing/2014/main" val="20006"/>
                    </a:ext>
                  </a:extLst>
                </a:gridCol>
                <a:gridCol w="561736">
                  <a:extLst>
                    <a:ext uri="{9D8B030D-6E8A-4147-A177-3AD203B41FA5}">
                      <a16:colId xmlns:a16="http://schemas.microsoft.com/office/drawing/2014/main" val="20007"/>
                    </a:ext>
                  </a:extLst>
                </a:gridCol>
              </a:tblGrid>
              <a:tr h="370840">
                <a:tc>
                  <a:txBody>
                    <a:bodyPr/>
                    <a:lstStyle/>
                    <a:p>
                      <a:pPr algn="ctr"/>
                      <a:r>
                        <a:rPr lang="en-US" altLang="zh-CN" sz="1600" dirty="0"/>
                        <a:t>v</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4</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6</a:t>
                      </a:r>
                      <a:endParaRPr lang="zh-CN" altLang="en-US" sz="1600" dirty="0"/>
                    </a:p>
                  </a:txBody>
                  <a:tcPr anchor="ctr"/>
                </a:tc>
                <a:tc>
                  <a:txBody>
                    <a:bodyPr/>
                    <a:lstStyle/>
                    <a:p>
                      <a:pPr algn="ctr"/>
                      <a:r>
                        <a:rPr lang="en-US" altLang="zh-CN" sz="1600" dirty="0"/>
                        <a:t>7</a:t>
                      </a:r>
                      <a:endParaRPr lang="zh-CN" altLang="en-US" sz="1600" dirty="0"/>
                    </a:p>
                  </a:txBody>
                  <a:tcPr anchor="ctr"/>
                </a:tc>
                <a:extLst>
                  <a:ext uri="{0D108BD9-81ED-4DB2-BD59-A6C34878D82A}">
                    <a16:rowId xmlns:a16="http://schemas.microsoft.com/office/drawing/2014/main" val="10000"/>
                  </a:ext>
                </a:extLst>
              </a:tr>
              <a:tr h="370840">
                <a:tc>
                  <a:txBody>
                    <a:bodyPr/>
                    <a:lstStyle/>
                    <a:p>
                      <a:pPr algn="ctr"/>
                      <a:r>
                        <a:rPr lang="en-US" altLang="zh-CN" sz="1600" dirty="0"/>
                        <a:t>A(v)</a:t>
                      </a:r>
                      <a:endParaRPr lang="zh-CN" altLang="en-US" sz="1600" dirty="0"/>
                    </a:p>
                  </a:txBody>
                  <a:tcPr anchor="ctr"/>
                </a:tc>
                <a:tc>
                  <a:txBody>
                    <a:bodyPr/>
                    <a:lstStyle/>
                    <a:p>
                      <a:pPr algn="ctr"/>
                      <a:r>
                        <a:rPr lang="en-US" altLang="zh-CN" sz="1600" dirty="0"/>
                        <a:t>7</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6</a:t>
                      </a:r>
                      <a:endParaRPr lang="zh-CN" altLang="en-US" sz="1600" dirty="0"/>
                    </a:p>
                  </a:txBody>
                  <a:tcPr anchor="ctr"/>
                </a:tc>
                <a:tc>
                  <a:txBody>
                    <a:bodyPr/>
                    <a:lstStyle/>
                    <a:p>
                      <a:pPr algn="ctr"/>
                      <a:r>
                        <a:rPr lang="en-US" altLang="zh-CN" sz="1600" dirty="0"/>
                        <a:t>7</a:t>
                      </a:r>
                      <a:endParaRPr lang="zh-CN" altLang="en-US" sz="1600" dirty="0"/>
                    </a:p>
                  </a:txBody>
                  <a:tcPr anchor="ctr"/>
                </a:tc>
                <a:extLst>
                  <a:ext uri="{0D108BD9-81ED-4DB2-BD59-A6C34878D82A}">
                    <a16:rowId xmlns:a16="http://schemas.microsoft.com/office/drawing/2014/main" val="10001"/>
                  </a:ext>
                </a:extLst>
              </a:tr>
            </a:tbl>
          </a:graphicData>
        </a:graphic>
      </p:graphicFrame>
      <p:pic>
        <p:nvPicPr>
          <p:cNvPr id="1030" name="Picture 6" descr="https://www.aigei.com/gei-common/responseComp/tool/image/visit/20210201-a3f58b23a2854c58b6629649a40dc1eb.png"/>
          <p:cNvPicPr>
            <a:picLocks noChangeAspect="1" noChangeArrowheads="1"/>
          </p:cNvPicPr>
          <p:nvPr/>
        </p:nvPicPr>
        <p:blipFill rotWithShape="1">
          <a:blip r:embed="rId3">
            <a:extLst>
              <a:ext uri="{28A0092B-C50C-407E-A947-70E740481C1C}">
                <a14:useLocalDpi xmlns:a14="http://schemas.microsoft.com/office/drawing/2010/main" val="0"/>
              </a:ext>
            </a:extLst>
          </a:blip>
          <a:srcRect l="22464" t="25751" r="23499" b="23473"/>
          <a:stretch/>
        </p:blipFill>
        <p:spPr bwMode="auto">
          <a:xfrm>
            <a:off x="5616919" y="2947945"/>
            <a:ext cx="2898431" cy="272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1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p:sp>
        <p:nvSpPr>
          <p:cNvPr id="3" name="内容占位符 2"/>
          <p:cNvSpPr>
            <a:spLocks noGrp="1"/>
          </p:cNvSpPr>
          <p:nvPr>
            <p:ph idx="1"/>
          </p:nvPr>
        </p:nvSpPr>
        <p:spPr/>
        <p:txBody>
          <a:bodyPr>
            <a:normAutofit/>
          </a:bodyPr>
          <a:lstStyle/>
          <a:p>
            <a:r>
              <a:rPr lang="zh-CN" altLang="en-US" dirty="0">
                <a:solidFill>
                  <a:schemeClr val="accent2"/>
                </a:solidFill>
              </a:rPr>
              <a:t>思路：</a:t>
            </a:r>
            <a:r>
              <a:rPr lang="zh-CN" altLang="en-US" dirty="0"/>
              <a:t>让最大的点去“告诉”哪些点能到达它，用</a:t>
            </a:r>
            <a:r>
              <a:rPr lang="zh-CN" altLang="en-US" dirty="0">
                <a:solidFill>
                  <a:schemeClr val="accent2"/>
                </a:solidFill>
              </a:rPr>
              <a:t>反向边</a:t>
            </a:r>
            <a:r>
              <a:rPr lang="zh-CN" altLang="en-US" dirty="0"/>
              <a:t>建图。</a:t>
            </a:r>
            <a:endParaRPr lang="en-US" altLang="zh-CN" dirty="0"/>
          </a:p>
          <a:p>
            <a:r>
              <a:rPr lang="zh-CN" altLang="en-US" dirty="0"/>
              <a:t>枚举点时从 </a:t>
            </a:r>
            <a:r>
              <a:rPr lang="en-US" altLang="zh-CN" dirty="0">
                <a:solidFill>
                  <a:schemeClr val="accent2"/>
                </a:solidFill>
              </a:rPr>
              <a:t>n</a:t>
            </a:r>
            <a:r>
              <a:rPr lang="en-US" altLang="zh-CN" dirty="0"/>
              <a:t> </a:t>
            </a:r>
            <a:r>
              <a:rPr lang="zh-CN" altLang="en-US" dirty="0"/>
              <a:t>枚举到 </a:t>
            </a:r>
            <a:r>
              <a:rPr lang="en-US" altLang="zh-CN" dirty="0">
                <a:solidFill>
                  <a:schemeClr val="accent2"/>
                </a:solidFill>
              </a:rPr>
              <a:t>1</a:t>
            </a:r>
            <a:r>
              <a:rPr lang="zh-CN" altLang="en-US" dirty="0"/>
              <a:t>。然后从当前枚举的点 </a:t>
            </a:r>
            <a:r>
              <a:rPr lang="en-US" altLang="zh-CN" dirty="0">
                <a:solidFill>
                  <a:schemeClr val="accent2"/>
                </a:solidFill>
              </a:rPr>
              <a:t>u</a:t>
            </a:r>
            <a:r>
              <a:rPr lang="en-US" altLang="zh-CN" dirty="0"/>
              <a:t> </a:t>
            </a:r>
            <a:r>
              <a:rPr lang="zh-CN" altLang="en-US" dirty="0"/>
              <a:t>出发，让</a:t>
            </a:r>
            <a:r>
              <a:rPr lang="zh-CN" altLang="en-US" dirty="0">
                <a:solidFill>
                  <a:schemeClr val="accent2"/>
                </a:solidFill>
              </a:rPr>
              <a:t>能遍历到</a:t>
            </a:r>
            <a:r>
              <a:rPr lang="zh-CN" altLang="en-US" dirty="0"/>
              <a:t>的且</a:t>
            </a:r>
            <a:r>
              <a:rPr lang="zh-CN" altLang="en-US" dirty="0">
                <a:solidFill>
                  <a:schemeClr val="accent2"/>
                </a:solidFill>
              </a:rPr>
              <a:t>没有被更新过</a:t>
            </a:r>
            <a:r>
              <a:rPr lang="zh-CN" altLang="en-US" dirty="0"/>
              <a:t>的点 </a:t>
            </a:r>
            <a:r>
              <a:rPr lang="en-US" altLang="zh-CN" dirty="0">
                <a:solidFill>
                  <a:schemeClr val="accent2"/>
                </a:solidFill>
              </a:rPr>
              <a:t>v</a:t>
            </a:r>
            <a:r>
              <a:rPr lang="en-US" altLang="zh-CN" dirty="0"/>
              <a:t> </a:t>
            </a:r>
            <a:r>
              <a:rPr lang="zh-CN" altLang="en-US" dirty="0"/>
              <a:t>的 </a:t>
            </a:r>
            <a:r>
              <a:rPr lang="en-US" altLang="zh-CN" dirty="0">
                <a:solidFill>
                  <a:schemeClr val="accent2"/>
                </a:solidFill>
              </a:rPr>
              <a:t>A(v) = u</a:t>
            </a:r>
            <a:r>
              <a:rPr lang="zh-CN" altLang="en-US" dirty="0"/>
              <a:t>。</a:t>
            </a:r>
          </a:p>
        </p:txBody>
      </p:sp>
      <p:sp>
        <p:nvSpPr>
          <p:cNvPr id="4" name="文本框 4"/>
          <p:cNvSpPr txBox="1"/>
          <p:nvPr/>
        </p:nvSpPr>
        <p:spPr>
          <a:xfrm>
            <a:off x="3619092" y="3047153"/>
            <a:ext cx="4628322" cy="1569660"/>
          </a:xfrm>
          <a:prstGeom prst="rect">
            <a:avLst/>
          </a:prstGeom>
          <a:solidFill>
            <a:schemeClr val="bg1"/>
          </a:solidFill>
          <a:ln>
            <a:solidFill>
              <a:schemeClr val="accent5"/>
            </a:solidFill>
          </a:ln>
        </p:spPr>
        <p:txBody>
          <a:bodyPr wrap="square">
            <a:spAutoFit/>
          </a:bodyPr>
          <a:lstStyle/>
          <a:p>
            <a:r>
              <a:rPr lang="en-US" altLang="zh-CN" sz="1600" dirty="0">
                <a:solidFill>
                  <a:srgbClr val="0000FF"/>
                </a:solidFill>
                <a:latin typeface="Consolas"/>
              </a:rPr>
              <a:t>void</a:t>
            </a:r>
            <a:r>
              <a:rPr lang="en-US" altLang="zh-CN" sz="1600" dirty="0">
                <a:solidFill>
                  <a:srgbClr val="000000"/>
                </a:solidFill>
                <a:latin typeface="Consolas"/>
              </a:rPr>
              <a:t> </a:t>
            </a:r>
            <a:r>
              <a:rPr lang="en-US" altLang="zh-CN" sz="1600" dirty="0">
                <a:solidFill>
                  <a:srgbClr val="795E26"/>
                </a:solidFill>
                <a:latin typeface="Consolas"/>
              </a:rPr>
              <a:t>solve</a:t>
            </a:r>
            <a:r>
              <a:rPr lang="en-US" altLang="zh-CN" sz="1600" dirty="0">
                <a:solidFill>
                  <a:srgbClr val="000000"/>
                </a:solidFill>
                <a:latin typeface="Consolas"/>
              </a:rPr>
              <a:t>(</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x</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v</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001080"/>
                </a:solidFill>
                <a:latin typeface="Consolas"/>
              </a:rPr>
              <a:t>a</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 = </a:t>
            </a:r>
            <a:r>
              <a:rPr lang="en-US" altLang="zh-CN" sz="1600" dirty="0">
                <a:solidFill>
                  <a:srgbClr val="001080"/>
                </a:solidFill>
                <a:latin typeface="Consolas"/>
              </a:rPr>
              <a:t>v</a:t>
            </a:r>
            <a:r>
              <a:rPr lang="en-US" altLang="zh-CN" sz="1600" dirty="0">
                <a:solidFill>
                  <a:srgbClr val="000000"/>
                </a:solidFill>
                <a:latin typeface="Consolas"/>
              </a:rPr>
              <a:t>;</a:t>
            </a:r>
            <a:r>
              <a:rPr lang="en-US" altLang="zh-CN" sz="1600" dirty="0">
                <a:solidFill>
                  <a:srgbClr val="008000"/>
                </a:solidFill>
                <a:latin typeface="Consolas"/>
              </a:rPr>
              <a:t> </a:t>
            </a:r>
            <a:endParaRPr lang="en-US" altLang="zh-CN" sz="1600" dirty="0">
              <a:solidFill>
                <a:srgbClr val="000000"/>
              </a:solidFill>
              <a:latin typeface="Consolas"/>
            </a:endParaRPr>
          </a:p>
          <a:p>
            <a:r>
              <a:rPr lang="en-US" altLang="zh-CN" sz="1600" dirty="0">
                <a:solidFill>
                  <a:srgbClr val="000000"/>
                </a:solidFill>
                <a:latin typeface="Consolas"/>
              </a:rPr>
              <a:t>  </a:t>
            </a:r>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0</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&lt; </a:t>
            </a:r>
            <a:r>
              <a:rPr lang="en-US" altLang="zh-CN" sz="1600" dirty="0">
                <a:solidFill>
                  <a:srgbClr val="001080"/>
                </a:solidFill>
                <a:latin typeface="Consolas"/>
              </a:rPr>
              <a:t>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795E26"/>
                </a:solidFill>
                <a:latin typeface="Consolas"/>
              </a:rPr>
              <a:t>size</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AF00DB"/>
                </a:solidFill>
                <a:latin typeface="Consolas"/>
              </a:rPr>
              <a:t>if</a:t>
            </a:r>
            <a:r>
              <a:rPr lang="en-US" altLang="zh-CN" sz="1600" dirty="0">
                <a:solidFill>
                  <a:srgbClr val="000000"/>
                </a:solidFill>
                <a:latin typeface="Consolas"/>
              </a:rPr>
              <a:t> (</a:t>
            </a:r>
            <a:r>
              <a:rPr lang="en-US" altLang="zh-CN" sz="1600" dirty="0">
                <a:solidFill>
                  <a:srgbClr val="001080"/>
                </a:solidFill>
                <a:latin typeface="Consolas"/>
              </a:rPr>
              <a:t>a</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0</a:t>
            </a:r>
            <a:r>
              <a:rPr lang="en-US" altLang="zh-CN" sz="1600" dirty="0">
                <a:solidFill>
                  <a:srgbClr val="000000"/>
                </a:solidFill>
                <a:latin typeface="Consolas"/>
              </a:rPr>
              <a:t>)</a:t>
            </a:r>
            <a:r>
              <a:rPr lang="en-US" altLang="zh-CN" sz="1600" dirty="0">
                <a:solidFill>
                  <a:srgbClr val="008000"/>
                </a:solidFill>
                <a:latin typeface="Consolas"/>
              </a:rPr>
              <a:t> </a:t>
            </a:r>
          </a:p>
          <a:p>
            <a:r>
              <a:rPr lang="en-US" altLang="zh-CN" sz="1600" dirty="0">
                <a:solidFill>
                  <a:srgbClr val="008000"/>
                </a:solidFill>
                <a:latin typeface="Consolas"/>
              </a:rPr>
              <a:t>      </a:t>
            </a:r>
            <a:r>
              <a:rPr lang="en-US" altLang="zh-CN" sz="1600" dirty="0">
                <a:solidFill>
                  <a:srgbClr val="795E26"/>
                </a:solidFill>
                <a:latin typeface="Consolas"/>
              </a:rPr>
              <a:t>solve</a:t>
            </a:r>
            <a:r>
              <a:rPr lang="en-US" altLang="zh-CN" sz="1600" dirty="0">
                <a:solidFill>
                  <a:srgbClr val="000000"/>
                </a:solidFill>
                <a:latin typeface="Consolas"/>
              </a:rPr>
              <a:t>(</a:t>
            </a:r>
            <a:r>
              <a:rPr lang="en-US" altLang="zh-CN" sz="1600" dirty="0">
                <a:solidFill>
                  <a:srgbClr val="001080"/>
                </a:solidFill>
                <a:latin typeface="Consolas"/>
              </a:rPr>
              <a:t>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a:t>
            </a:r>
            <a:r>
              <a:rPr lang="en-US" altLang="zh-CN" sz="1600" dirty="0">
                <a:solidFill>
                  <a:srgbClr val="001080"/>
                </a:solidFill>
                <a:latin typeface="Consolas"/>
              </a:rPr>
              <a:t>v</a:t>
            </a:r>
            <a:r>
              <a:rPr lang="en-US" altLang="zh-CN" sz="1600" dirty="0">
                <a:solidFill>
                  <a:srgbClr val="000000"/>
                </a:solidFill>
                <a:latin typeface="Consolas"/>
              </a:rPr>
              <a:t>);</a:t>
            </a:r>
          </a:p>
          <a:p>
            <a:r>
              <a:rPr lang="en-US" altLang="zh-CN" sz="1600" dirty="0">
                <a:solidFill>
                  <a:srgbClr val="000000"/>
                </a:solidFill>
                <a:latin typeface="Consolas"/>
              </a:rPr>
              <a:t>}</a:t>
            </a:r>
          </a:p>
        </p:txBody>
      </p:sp>
      <p:sp>
        <p:nvSpPr>
          <p:cNvPr id="5" name="文本框 4"/>
          <p:cNvSpPr txBox="1"/>
          <p:nvPr/>
        </p:nvSpPr>
        <p:spPr>
          <a:xfrm>
            <a:off x="3619091" y="4800879"/>
            <a:ext cx="4628322" cy="861774"/>
          </a:xfrm>
          <a:prstGeom prst="rect">
            <a:avLst/>
          </a:prstGeom>
          <a:solidFill>
            <a:schemeClr val="bg1"/>
          </a:solidFill>
          <a:ln>
            <a:solidFill>
              <a:schemeClr val="accent5"/>
            </a:solidFill>
          </a:ln>
        </p:spPr>
        <p:txBody>
          <a:bodyPr wrap="square">
            <a:spAutoFit/>
          </a:bodyPr>
          <a:lstStyle/>
          <a:p>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01080"/>
                </a:solidFill>
                <a:latin typeface="Consolas"/>
              </a:rPr>
              <a:t>n</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&gt;= </a:t>
            </a:r>
            <a:r>
              <a:rPr lang="en-US" altLang="zh-CN" sz="1600" dirty="0">
                <a:solidFill>
                  <a:srgbClr val="098658"/>
                </a:solidFill>
                <a:latin typeface="Consolas"/>
              </a:rPr>
              <a:t>0</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AF00DB"/>
                </a:solidFill>
                <a:latin typeface="Consolas"/>
              </a:rPr>
              <a:t>if</a:t>
            </a:r>
            <a:r>
              <a:rPr lang="en-US" altLang="zh-CN" sz="1600" dirty="0">
                <a:solidFill>
                  <a:srgbClr val="000000"/>
                </a:solidFill>
                <a:latin typeface="Consolas"/>
              </a:rPr>
              <a:t> (</a:t>
            </a:r>
            <a:r>
              <a:rPr lang="en-US" altLang="zh-CN" sz="1600" dirty="0">
                <a:solidFill>
                  <a:srgbClr val="001080"/>
                </a:solidFill>
                <a:latin typeface="Consolas"/>
              </a:rPr>
              <a:t>a</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0</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795E26"/>
                </a:solidFill>
                <a:latin typeface="Consolas"/>
              </a:rPr>
              <a:t>solve</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endParaRPr lang="en-US" altLang="zh-CN" sz="1600" b="0" dirty="0">
              <a:solidFill>
                <a:srgbClr val="000000"/>
              </a:solidFill>
              <a:effectLst/>
              <a:latin typeface="Consolas"/>
            </a:endParaRPr>
          </a:p>
        </p:txBody>
      </p:sp>
      <p:pic>
        <p:nvPicPr>
          <p:cNvPr id="6" name="Picture 6" descr="https://www.aigei.com/gei-common/responseComp/tool/image/visit/20210201-a3f58b23a2854c58b6629649a40dc1eb.png">
            <a:extLst>
              <a:ext uri="{FF2B5EF4-FFF2-40B4-BE49-F238E27FC236}">
                <a16:creationId xmlns:a16="http://schemas.microsoft.com/office/drawing/2014/main" id="{BE56047C-F19B-48A5-9264-E36BE500CE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64" t="25751" r="23499" b="23473"/>
          <a:stretch/>
        </p:blipFill>
        <p:spPr bwMode="auto">
          <a:xfrm>
            <a:off x="625818" y="3021653"/>
            <a:ext cx="2898431" cy="272352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a:extLst>
              <a:ext uri="{FF2B5EF4-FFF2-40B4-BE49-F238E27FC236}">
                <a16:creationId xmlns:a16="http://schemas.microsoft.com/office/drawing/2014/main" id="{1FCB3FC2-B0AC-4033-A36F-9E5434CFD543}"/>
              </a:ext>
            </a:extLst>
          </p:cNvPr>
          <p:cNvCxnSpPr/>
          <p:nvPr/>
        </p:nvCxnSpPr>
        <p:spPr>
          <a:xfrm flipH="1" flipV="1">
            <a:off x="2861953" y="3429000"/>
            <a:ext cx="368135" cy="7154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7D03A18-05FD-46D4-81C5-4AA2395E86D3}"/>
              </a:ext>
            </a:extLst>
          </p:cNvPr>
          <p:cNvCxnSpPr>
            <a:cxnSpLocks/>
          </p:cNvCxnSpPr>
          <p:nvPr/>
        </p:nvCxnSpPr>
        <p:spPr>
          <a:xfrm>
            <a:off x="1739735" y="3241964"/>
            <a:ext cx="789709" cy="367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4B65971-3FE8-4403-81B0-E3214A9A8A5B}"/>
              </a:ext>
            </a:extLst>
          </p:cNvPr>
          <p:cNvCxnSpPr>
            <a:cxnSpLocks/>
          </p:cNvCxnSpPr>
          <p:nvPr/>
        </p:nvCxnSpPr>
        <p:spPr>
          <a:xfrm flipH="1">
            <a:off x="1003465" y="3429000"/>
            <a:ext cx="391886" cy="644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0427D9B-2BCC-4B08-B31F-72C1C7C6FEC9}"/>
              </a:ext>
            </a:extLst>
          </p:cNvPr>
          <p:cNvCxnSpPr>
            <a:cxnSpLocks/>
          </p:cNvCxnSpPr>
          <p:nvPr/>
        </p:nvCxnSpPr>
        <p:spPr>
          <a:xfrm flipH="1" flipV="1">
            <a:off x="1692234" y="3429001"/>
            <a:ext cx="403761" cy="7154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56187CA-5565-476B-850A-D472BA1F0C90}"/>
              </a:ext>
            </a:extLst>
          </p:cNvPr>
          <p:cNvCxnSpPr>
            <a:cxnSpLocks/>
          </p:cNvCxnSpPr>
          <p:nvPr/>
        </p:nvCxnSpPr>
        <p:spPr>
          <a:xfrm flipH="1" flipV="1">
            <a:off x="1104406" y="4399808"/>
            <a:ext cx="374072" cy="6887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6594797-380C-4E0E-BE8A-227D76DC80AA}"/>
              </a:ext>
            </a:extLst>
          </p:cNvPr>
          <p:cNvCxnSpPr>
            <a:cxnSpLocks/>
          </p:cNvCxnSpPr>
          <p:nvPr/>
        </p:nvCxnSpPr>
        <p:spPr>
          <a:xfrm flipV="1">
            <a:off x="1680359" y="4423561"/>
            <a:ext cx="451264" cy="7422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F1BEAF5-175A-49DD-9B9E-62106DC29EC0}"/>
              </a:ext>
            </a:extLst>
          </p:cNvPr>
          <p:cNvCxnSpPr>
            <a:cxnSpLocks/>
          </p:cNvCxnSpPr>
          <p:nvPr/>
        </p:nvCxnSpPr>
        <p:spPr>
          <a:xfrm>
            <a:off x="1692234" y="5225143"/>
            <a:ext cx="83721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27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DAG </a:t>
            </a:r>
            <a:r>
              <a:rPr lang="zh-CN" altLang="zh-CN" dirty="0"/>
              <a:t>与拓扑排序</a:t>
            </a:r>
            <a:endParaRPr lang="zh-CN" altLang="en-US" dirty="0"/>
          </a:p>
        </p:txBody>
      </p:sp>
      <p:sp>
        <p:nvSpPr>
          <p:cNvPr id="5" name="文本占位符 4"/>
          <p:cNvSpPr>
            <a:spLocks noGrp="1"/>
          </p:cNvSpPr>
          <p:nvPr>
            <p:ph type="body" idx="1"/>
          </p:nvPr>
        </p:nvSpPr>
        <p:spPr/>
        <p:txBody>
          <a:bodyPr/>
          <a:lstStyle/>
          <a:p>
            <a:r>
              <a:rPr lang="zh-CN" altLang="en-US" dirty="0"/>
              <a:t>食物链是生物学中的一个重要概念，它表示了物种之间的单向的捕食关系。由食物链组合能够产生一张食物网，就能直观表现出生态系统的营养基础了。</a:t>
            </a:r>
          </a:p>
        </p:txBody>
      </p:sp>
      <p:sp>
        <p:nvSpPr>
          <p:cNvPr id="6" name="文本框 5">
            <a:extLst>
              <a:ext uri="{FF2B5EF4-FFF2-40B4-BE49-F238E27FC236}">
                <a16:creationId xmlns:a16="http://schemas.microsoft.com/office/drawing/2014/main" id="{F3494C82-06BD-4EAA-B997-AE4A114BFB8C}"/>
              </a:ext>
            </a:extLst>
          </p:cNvPr>
          <p:cNvSpPr txBox="1"/>
          <p:nvPr/>
        </p:nvSpPr>
        <p:spPr>
          <a:xfrm>
            <a:off x="813444" y="5221289"/>
            <a:ext cx="1893467"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P260</a:t>
            </a:r>
            <a:endParaRPr lang="zh-CN" altLang="en-US" dirty="0">
              <a:solidFill>
                <a:schemeClr val="accent2"/>
              </a:solidFill>
            </a:endParaRPr>
          </a:p>
        </p:txBody>
      </p:sp>
    </p:spTree>
    <p:extLst>
      <p:ext uri="{BB962C8B-B14F-4D97-AF65-F5344CB8AC3E}">
        <p14:creationId xmlns:p14="http://schemas.microsoft.com/office/powerpoint/2010/main" val="23610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有向无环图</a:t>
            </a:r>
          </a:p>
        </p:txBody>
      </p:sp>
      <p:sp>
        <p:nvSpPr>
          <p:cNvPr id="5" name="内容占位符 4"/>
          <p:cNvSpPr>
            <a:spLocks noGrp="1"/>
          </p:cNvSpPr>
          <p:nvPr>
            <p:ph idx="1"/>
          </p:nvPr>
        </p:nvSpPr>
        <p:spPr/>
        <p:txBody>
          <a:bodyPr/>
          <a:lstStyle/>
          <a:p>
            <a:r>
              <a:rPr lang="zh-CN" altLang="en-US" dirty="0"/>
              <a:t>对于一张</a:t>
            </a:r>
            <a:r>
              <a:rPr lang="zh-CN" altLang="en-US" dirty="0">
                <a:solidFill>
                  <a:schemeClr val="accent2"/>
                </a:solidFill>
              </a:rPr>
              <a:t>有向图</a:t>
            </a:r>
            <a:r>
              <a:rPr lang="zh-CN" altLang="en-US" dirty="0"/>
              <a:t>，如果它</a:t>
            </a:r>
            <a:r>
              <a:rPr lang="zh-CN" altLang="en-US" dirty="0">
                <a:solidFill>
                  <a:srgbClr val="ED7D31"/>
                </a:solidFill>
              </a:rPr>
              <a:t>没有环</a:t>
            </a:r>
            <a:r>
              <a:rPr lang="zh-CN" altLang="en-US" dirty="0"/>
              <a:t>，则称为</a:t>
            </a:r>
            <a:r>
              <a:rPr lang="zh-CN" altLang="en-US" dirty="0">
                <a:solidFill>
                  <a:schemeClr val="accent2"/>
                </a:solidFill>
              </a:rPr>
              <a:t>有向无环图</a:t>
            </a:r>
            <a:r>
              <a:rPr lang="zh-CN" altLang="en-US" dirty="0"/>
              <a:t>，简称 </a:t>
            </a:r>
            <a:r>
              <a:rPr lang="en-US" altLang="zh-CN" dirty="0">
                <a:solidFill>
                  <a:schemeClr val="accent2"/>
                </a:solidFill>
              </a:rPr>
              <a:t>DAG</a:t>
            </a:r>
            <a:r>
              <a:rPr lang="zh-CN" altLang="en-US" dirty="0"/>
              <a:t>。</a:t>
            </a:r>
            <a:endParaRPr lang="en-US" altLang="zh-CN" dirty="0"/>
          </a:p>
          <a:p>
            <a:r>
              <a:rPr lang="zh-CN" altLang="en-US" dirty="0"/>
              <a:t>下面的图就是一个 </a:t>
            </a:r>
            <a:r>
              <a:rPr lang="en-US" altLang="zh-CN" dirty="0"/>
              <a:t>DAG </a:t>
            </a:r>
            <a:r>
              <a:rPr lang="zh-CN" altLang="en-US" dirty="0"/>
              <a:t>的例子。</a:t>
            </a:r>
          </a:p>
        </p:txBody>
      </p:sp>
      <p:pic>
        <p:nvPicPr>
          <p:cNvPr id="6" name="Picture"/>
          <p:cNvPicPr/>
          <p:nvPr/>
        </p:nvPicPr>
        <p:blipFill>
          <a:blip r:embed="rId2" cstate="hqprint">
            <a:extLst>
              <a:ext uri="{28A0092B-C50C-407E-A947-70E740481C1C}">
                <a14:useLocalDpi xmlns:a14="http://schemas.microsoft.com/office/drawing/2010/main"/>
              </a:ext>
            </a:extLst>
          </a:blip>
          <a:stretch>
            <a:fillRect/>
          </a:stretch>
        </p:blipFill>
        <p:spPr bwMode="auto">
          <a:xfrm>
            <a:off x="2654934" y="2902902"/>
            <a:ext cx="3631565" cy="2687207"/>
          </a:xfrm>
          <a:prstGeom prst="rect">
            <a:avLst/>
          </a:prstGeom>
          <a:noFill/>
          <a:ln w="9525">
            <a:noFill/>
            <a:headEnd/>
            <a:tailEnd/>
          </a:ln>
        </p:spPr>
      </p:pic>
    </p:spTree>
    <p:extLst>
      <p:ext uri="{BB962C8B-B14F-4D97-AF65-F5344CB8AC3E}">
        <p14:creationId xmlns:p14="http://schemas.microsoft.com/office/powerpoint/2010/main" val="105501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杂务</a:t>
            </a:r>
          </a:p>
        </p:txBody>
      </p:sp>
      <p:sp>
        <p:nvSpPr>
          <p:cNvPr id="3" name="内容占位符 2"/>
          <p:cNvSpPr>
            <a:spLocks noGrp="1"/>
          </p:cNvSpPr>
          <p:nvPr>
            <p:ph idx="1"/>
          </p:nvPr>
        </p:nvSpPr>
        <p:spPr/>
        <p:txBody>
          <a:bodyPr/>
          <a:lstStyle/>
          <a:p>
            <a:r>
              <a:rPr lang="zh-CN" altLang="en-US" dirty="0">
                <a:solidFill>
                  <a:schemeClr val="accent2"/>
                </a:solidFill>
                <a:sym typeface="+mn-ea"/>
              </a:rPr>
              <a:t>例 </a:t>
            </a:r>
            <a:r>
              <a:rPr lang="en-US" altLang="zh-CN" dirty="0">
                <a:solidFill>
                  <a:schemeClr val="accent2"/>
                </a:solidFill>
                <a:sym typeface="+mn-ea"/>
              </a:rPr>
              <a:t>18.5 </a:t>
            </a:r>
            <a:r>
              <a:rPr lang="zh-CN" altLang="en-US" dirty="0">
                <a:solidFill>
                  <a:schemeClr val="accent2"/>
                </a:solidFill>
                <a:sym typeface="+mn-ea"/>
              </a:rPr>
              <a:t>杂务</a:t>
            </a:r>
            <a:r>
              <a:rPr lang="zh-CN" altLang="zh-CN" dirty="0">
                <a:solidFill>
                  <a:srgbClr val="ED7D31"/>
                </a:solidFill>
                <a:latin typeface="+mn-ea"/>
                <a:cs typeface="Times New Roman" panose="02020603050405020304" pitchFamily="18" charset="0"/>
                <a:sym typeface="+mn-ea"/>
              </a:rPr>
              <a:t>（洛谷</a:t>
            </a:r>
            <a:r>
              <a:rPr lang="en-US" altLang="zh-CN" dirty="0">
                <a:solidFill>
                  <a:srgbClr val="ED7D31"/>
                </a:solidFill>
                <a:latin typeface="+mn-ea"/>
                <a:cs typeface="Times New Roman" panose="02020603050405020304" pitchFamily="18" charset="0"/>
                <a:sym typeface="+mn-ea"/>
              </a:rPr>
              <a:t> P1113</a:t>
            </a:r>
            <a:r>
              <a:rPr lang="zh-CN" altLang="en-US" dirty="0">
                <a:solidFill>
                  <a:srgbClr val="ED7D31"/>
                </a:solidFill>
                <a:latin typeface="+mn-ea"/>
                <a:cs typeface="Times New Roman" panose="02020603050405020304" pitchFamily="18" charset="0"/>
                <a:sym typeface="+mn-ea"/>
              </a:rPr>
              <a:t>，</a:t>
            </a:r>
            <a:r>
              <a:rPr lang="en-US" altLang="zh-CN" dirty="0">
                <a:solidFill>
                  <a:srgbClr val="ED7D31"/>
                </a:solidFill>
                <a:latin typeface="+mn-ea"/>
                <a:cs typeface="Times New Roman" panose="02020603050405020304" pitchFamily="18" charset="0"/>
                <a:sym typeface="+mn-ea"/>
              </a:rPr>
              <a:t>USACO2002</a:t>
            </a:r>
            <a:r>
              <a:rPr lang="zh-CN" altLang="zh-CN" dirty="0">
                <a:solidFill>
                  <a:srgbClr val="ED7D31"/>
                </a:solidFill>
                <a:latin typeface="+mn-ea"/>
                <a:cs typeface="Times New Roman" panose="02020603050405020304" pitchFamily="18" charset="0"/>
                <a:sym typeface="+mn-ea"/>
              </a:rPr>
              <a:t>）</a:t>
            </a:r>
            <a:endParaRPr lang="en-US" altLang="zh-CN" dirty="0">
              <a:solidFill>
                <a:srgbClr val="ED7D31"/>
              </a:solidFill>
              <a:latin typeface="+mn-ea"/>
              <a:cs typeface="Times New Roman" panose="02020603050405020304" pitchFamily="18" charset="0"/>
              <a:sym typeface="+mn-ea"/>
            </a:endParaRPr>
          </a:p>
          <a:p>
            <a:r>
              <a:rPr lang="zh-CN" altLang="en-US" dirty="0"/>
              <a:t>有 </a:t>
            </a:r>
            <a:r>
              <a:rPr lang="en-US" altLang="zh-CN" dirty="0"/>
              <a:t>n </a:t>
            </a:r>
            <a:r>
              <a:rPr lang="zh-CN" altLang="en-US" dirty="0"/>
              <a:t>项杂务要完成，完成第 </a:t>
            </a:r>
            <a:r>
              <a:rPr lang="en-US" altLang="zh-CN" dirty="0" err="1"/>
              <a:t>i</a:t>
            </a:r>
            <a:r>
              <a:rPr lang="en-US" altLang="zh-CN" dirty="0"/>
              <a:t> </a:t>
            </a:r>
            <a:r>
              <a:rPr lang="zh-CN" altLang="en-US" dirty="0"/>
              <a:t>项杂务需要一定的时间 </a:t>
            </a:r>
            <a:r>
              <a:rPr lang="en-US" altLang="zh-CN" dirty="0" err="1"/>
              <a:t>len</a:t>
            </a:r>
            <a:r>
              <a:rPr lang="en-US" altLang="zh-CN" dirty="0"/>
              <a:t>[</a:t>
            </a:r>
            <a:r>
              <a:rPr lang="en-US" altLang="zh-CN" dirty="0" err="1"/>
              <a:t>i</a:t>
            </a:r>
            <a:r>
              <a:rPr lang="en-US" altLang="zh-CN" dirty="0"/>
              <a:t>]</a:t>
            </a:r>
            <a:r>
              <a:rPr lang="zh-CN" altLang="en-US" dirty="0"/>
              <a:t>。</a:t>
            </a:r>
            <a:endParaRPr lang="en-US" altLang="zh-CN" dirty="0"/>
          </a:p>
          <a:p>
            <a:r>
              <a:rPr lang="zh-CN" altLang="en-US" dirty="0"/>
              <a:t>有的杂务需要</a:t>
            </a:r>
            <a:r>
              <a:rPr lang="zh-CN" altLang="en-US" dirty="0">
                <a:solidFill>
                  <a:srgbClr val="ED7D31"/>
                </a:solidFill>
                <a:latin typeface="+mn-ea"/>
                <a:cs typeface="Times New Roman" panose="02020603050405020304" pitchFamily="18" charset="0"/>
              </a:rPr>
              <a:t>另一些杂务</a:t>
            </a:r>
            <a:r>
              <a:rPr lang="zh-CN" altLang="en-US" dirty="0">
                <a:solidFill>
                  <a:srgbClr val="ED7D31"/>
                </a:solidFill>
              </a:rPr>
              <a:t>完成</a:t>
            </a:r>
            <a:r>
              <a:rPr lang="zh-CN" altLang="en-US" dirty="0"/>
              <a:t>后才能做，互相</a:t>
            </a:r>
            <a:r>
              <a:rPr lang="zh-CN" altLang="en-US" dirty="0">
                <a:solidFill>
                  <a:srgbClr val="ED7D31"/>
                </a:solidFill>
                <a:latin typeface="+mn-ea"/>
                <a:cs typeface="Times New Roman" panose="02020603050405020304" pitchFamily="18" charset="0"/>
              </a:rPr>
              <a:t>没有关系</a:t>
            </a:r>
            <a:r>
              <a:rPr lang="zh-CN" altLang="en-US" dirty="0"/>
              <a:t>的杂务可以</a:t>
            </a:r>
            <a:r>
              <a:rPr lang="zh-CN" altLang="en-US" dirty="0">
                <a:solidFill>
                  <a:srgbClr val="ED7D31"/>
                </a:solidFill>
                <a:latin typeface="+mn-ea"/>
                <a:cs typeface="Times New Roman" panose="02020603050405020304" pitchFamily="18" charset="0"/>
              </a:rPr>
              <a:t>同时</a:t>
            </a:r>
            <a:r>
              <a:rPr lang="zh-CN" altLang="en-US" dirty="0"/>
              <a:t>进行。</a:t>
            </a:r>
            <a:endParaRPr lang="en-US" altLang="zh-CN" dirty="0"/>
          </a:p>
          <a:p>
            <a:r>
              <a:rPr lang="zh-CN" altLang="en-US" dirty="0"/>
              <a:t>请求出完成所有杂务的</a:t>
            </a:r>
            <a:r>
              <a:rPr lang="zh-CN" altLang="en-US" dirty="0">
                <a:solidFill>
                  <a:srgbClr val="ED7D31"/>
                </a:solidFill>
                <a:latin typeface="+mn-ea"/>
                <a:cs typeface="Times New Roman" panose="02020603050405020304" pitchFamily="18" charset="0"/>
              </a:rPr>
              <a:t>最短</a:t>
            </a:r>
            <a:r>
              <a:rPr lang="zh-CN" altLang="en-US" dirty="0"/>
              <a:t>时间。如图 </a:t>
            </a:r>
            <a:r>
              <a:rPr lang="en-US" altLang="zh-CN" dirty="0"/>
              <a:t>1</a:t>
            </a:r>
            <a:r>
              <a:rPr lang="zh-CN" altLang="en-US" dirty="0"/>
              <a:t>→</a:t>
            </a:r>
            <a:r>
              <a:rPr lang="en-US" altLang="zh-CN" dirty="0"/>
              <a:t>3</a:t>
            </a:r>
            <a:r>
              <a:rPr lang="zh-CN" altLang="en-US" dirty="0"/>
              <a:t>→</a:t>
            </a:r>
            <a:r>
              <a:rPr lang="en-US" altLang="zh-CN" dirty="0"/>
              <a:t>7</a:t>
            </a:r>
            <a:r>
              <a:rPr lang="zh-CN" altLang="en-US" dirty="0"/>
              <a:t>→</a:t>
            </a:r>
            <a:r>
              <a:rPr lang="en-US" altLang="zh-CN" dirty="0"/>
              <a:t>9 </a:t>
            </a:r>
            <a:r>
              <a:rPr lang="zh-CN" altLang="en-US" dirty="0"/>
              <a:t>是任务路径。</a:t>
            </a:r>
            <a:endParaRPr lang="en-US" altLang="zh-CN" dirty="0"/>
          </a:p>
          <a:p>
            <a:endParaRPr lang="zh-CN" altLang="en-US" dirty="0"/>
          </a:p>
        </p:txBody>
      </p:sp>
      <p:grpSp>
        <p:nvGrpSpPr>
          <p:cNvPr id="19" name="组合 18">
            <a:extLst>
              <a:ext uri="{FF2B5EF4-FFF2-40B4-BE49-F238E27FC236}">
                <a16:creationId xmlns:a16="http://schemas.microsoft.com/office/drawing/2014/main" id="{E0B5C68C-3C03-4A84-BB22-0DA1CA318910}"/>
              </a:ext>
            </a:extLst>
          </p:cNvPr>
          <p:cNvGrpSpPr/>
          <p:nvPr/>
        </p:nvGrpSpPr>
        <p:grpSpPr>
          <a:xfrm>
            <a:off x="2610028" y="3935537"/>
            <a:ext cx="3921112" cy="2417080"/>
            <a:chOff x="3771091" y="3700685"/>
            <a:chExt cx="3921112" cy="2417080"/>
          </a:xfrm>
        </p:grpSpPr>
        <p:pic>
          <p:nvPicPr>
            <p:cNvPr id="4" name="Picture">
              <a:extLst>
                <a:ext uri="{FF2B5EF4-FFF2-40B4-BE49-F238E27FC236}">
                  <a16:creationId xmlns:a16="http://schemas.microsoft.com/office/drawing/2014/main" id="{951810A2-5DAD-4CA3-A75C-BDDF20FCA47B}"/>
                </a:ext>
              </a:extLst>
            </p:cNvPr>
            <p:cNvPicPr/>
            <p:nvPr/>
          </p:nvPicPr>
          <p:blipFill>
            <a:blip r:embed="rId2" cstate="hqprint">
              <a:extLst>
                <a:ext uri="{28A0092B-C50C-407E-A947-70E740481C1C}">
                  <a14:useLocalDpi xmlns:a14="http://schemas.microsoft.com/office/drawing/2010/main"/>
                </a:ext>
              </a:extLst>
            </a:blip>
            <a:stretch>
              <a:fillRect/>
            </a:stretch>
          </p:blipFill>
          <p:spPr bwMode="auto">
            <a:xfrm>
              <a:off x="3945471" y="3700685"/>
              <a:ext cx="3252998" cy="2407083"/>
            </a:xfrm>
            <a:prstGeom prst="rect">
              <a:avLst/>
            </a:prstGeom>
            <a:noFill/>
            <a:ln w="9525">
              <a:noFill/>
              <a:headEnd/>
              <a:tailEnd/>
            </a:ln>
          </p:spPr>
        </p:pic>
        <p:sp>
          <p:nvSpPr>
            <p:cNvPr id="5" name="文本框 4">
              <a:extLst>
                <a:ext uri="{FF2B5EF4-FFF2-40B4-BE49-F238E27FC236}">
                  <a16:creationId xmlns:a16="http://schemas.microsoft.com/office/drawing/2014/main" id="{DE6FA9B9-614E-413E-A512-BC0283C54214}"/>
                </a:ext>
              </a:extLst>
            </p:cNvPr>
            <p:cNvSpPr txBox="1"/>
            <p:nvPr/>
          </p:nvSpPr>
          <p:spPr>
            <a:xfrm>
              <a:off x="4565516" y="3700685"/>
              <a:ext cx="537327" cy="369332"/>
            </a:xfrm>
            <a:prstGeom prst="rect">
              <a:avLst/>
            </a:prstGeom>
            <a:noFill/>
          </p:spPr>
          <p:txBody>
            <a:bodyPr wrap="none" rtlCol="0">
              <a:spAutoFit/>
            </a:bodyPr>
            <a:lstStyle/>
            <a:p>
              <a:r>
                <a:rPr lang="en-US" altLang="zh-CN" dirty="0"/>
                <a:t>1</a:t>
              </a:r>
              <a:r>
                <a:rPr lang="zh-CN" altLang="en-US" dirty="0"/>
                <a:t>分</a:t>
              </a:r>
            </a:p>
          </p:txBody>
        </p:sp>
        <p:sp>
          <p:nvSpPr>
            <p:cNvPr id="6" name="文本框 5">
              <a:extLst>
                <a:ext uri="{FF2B5EF4-FFF2-40B4-BE49-F238E27FC236}">
                  <a16:creationId xmlns:a16="http://schemas.microsoft.com/office/drawing/2014/main" id="{E2D60076-8E04-4605-9739-FA75A12C82F2}"/>
                </a:ext>
              </a:extLst>
            </p:cNvPr>
            <p:cNvSpPr txBox="1"/>
            <p:nvPr/>
          </p:nvSpPr>
          <p:spPr>
            <a:xfrm>
              <a:off x="3771091" y="4307042"/>
              <a:ext cx="537327" cy="369332"/>
            </a:xfrm>
            <a:prstGeom prst="rect">
              <a:avLst/>
            </a:prstGeom>
            <a:noFill/>
          </p:spPr>
          <p:txBody>
            <a:bodyPr wrap="none" rtlCol="0">
              <a:spAutoFit/>
            </a:bodyPr>
            <a:lstStyle/>
            <a:p>
              <a:r>
                <a:rPr lang="en-US" altLang="zh-CN" dirty="0"/>
                <a:t>2</a:t>
              </a:r>
              <a:r>
                <a:rPr lang="zh-CN" altLang="en-US" dirty="0"/>
                <a:t>分</a:t>
              </a:r>
            </a:p>
          </p:txBody>
        </p:sp>
        <p:sp>
          <p:nvSpPr>
            <p:cNvPr id="7" name="文本框 6">
              <a:extLst>
                <a:ext uri="{FF2B5EF4-FFF2-40B4-BE49-F238E27FC236}">
                  <a16:creationId xmlns:a16="http://schemas.microsoft.com/office/drawing/2014/main" id="{5B4F1536-59CA-44DB-A383-F2918C8D26C5}"/>
                </a:ext>
              </a:extLst>
            </p:cNvPr>
            <p:cNvSpPr txBox="1"/>
            <p:nvPr/>
          </p:nvSpPr>
          <p:spPr>
            <a:xfrm>
              <a:off x="6173823" y="4307042"/>
              <a:ext cx="537327" cy="369332"/>
            </a:xfrm>
            <a:prstGeom prst="rect">
              <a:avLst/>
            </a:prstGeom>
            <a:noFill/>
          </p:spPr>
          <p:txBody>
            <a:bodyPr wrap="none" rtlCol="0">
              <a:spAutoFit/>
            </a:bodyPr>
            <a:lstStyle/>
            <a:p>
              <a:r>
                <a:rPr lang="en-US" altLang="zh-CN" dirty="0"/>
                <a:t>3</a:t>
              </a:r>
              <a:r>
                <a:rPr lang="zh-CN" altLang="en-US" dirty="0"/>
                <a:t>分</a:t>
              </a:r>
            </a:p>
          </p:txBody>
        </p:sp>
        <p:sp>
          <p:nvSpPr>
            <p:cNvPr id="8" name="文本框 7">
              <a:extLst>
                <a:ext uri="{FF2B5EF4-FFF2-40B4-BE49-F238E27FC236}">
                  <a16:creationId xmlns:a16="http://schemas.microsoft.com/office/drawing/2014/main" id="{9D229EEB-148B-49D9-BD1C-3F179A36ED17}"/>
                </a:ext>
              </a:extLst>
            </p:cNvPr>
            <p:cNvSpPr txBox="1"/>
            <p:nvPr/>
          </p:nvSpPr>
          <p:spPr>
            <a:xfrm>
              <a:off x="3859654" y="5401185"/>
              <a:ext cx="537327" cy="369332"/>
            </a:xfrm>
            <a:prstGeom prst="rect">
              <a:avLst/>
            </a:prstGeom>
            <a:noFill/>
          </p:spPr>
          <p:txBody>
            <a:bodyPr wrap="none" rtlCol="0">
              <a:spAutoFit/>
            </a:bodyPr>
            <a:lstStyle/>
            <a:p>
              <a:r>
                <a:rPr lang="en-US" altLang="zh-CN" dirty="0"/>
                <a:t>3</a:t>
              </a:r>
              <a:r>
                <a:rPr lang="zh-CN" altLang="en-US" dirty="0"/>
                <a:t>分</a:t>
              </a:r>
            </a:p>
          </p:txBody>
        </p:sp>
        <p:sp>
          <p:nvSpPr>
            <p:cNvPr id="9" name="文本框 8">
              <a:extLst>
                <a:ext uri="{FF2B5EF4-FFF2-40B4-BE49-F238E27FC236}">
                  <a16:creationId xmlns:a16="http://schemas.microsoft.com/office/drawing/2014/main" id="{30827723-17D5-4E64-9783-60167D12272C}"/>
                </a:ext>
              </a:extLst>
            </p:cNvPr>
            <p:cNvSpPr txBox="1"/>
            <p:nvPr/>
          </p:nvSpPr>
          <p:spPr>
            <a:xfrm>
              <a:off x="4565515" y="5392071"/>
              <a:ext cx="537327" cy="369332"/>
            </a:xfrm>
            <a:prstGeom prst="rect">
              <a:avLst/>
            </a:prstGeom>
            <a:noFill/>
          </p:spPr>
          <p:txBody>
            <a:bodyPr wrap="none" rtlCol="0">
              <a:spAutoFit/>
            </a:bodyPr>
            <a:lstStyle/>
            <a:p>
              <a:r>
                <a:rPr lang="en-US" altLang="zh-CN" dirty="0"/>
                <a:t>5</a:t>
              </a:r>
              <a:r>
                <a:rPr lang="zh-CN" altLang="en-US" dirty="0"/>
                <a:t>分</a:t>
              </a:r>
            </a:p>
          </p:txBody>
        </p:sp>
        <p:sp>
          <p:nvSpPr>
            <p:cNvPr id="10" name="文本框 9">
              <a:extLst>
                <a:ext uri="{FF2B5EF4-FFF2-40B4-BE49-F238E27FC236}">
                  <a16:creationId xmlns:a16="http://schemas.microsoft.com/office/drawing/2014/main" id="{F8064467-C3BB-45DD-B672-5DE84FF1E49B}"/>
                </a:ext>
              </a:extLst>
            </p:cNvPr>
            <p:cNvSpPr txBox="1"/>
            <p:nvPr/>
          </p:nvSpPr>
          <p:spPr>
            <a:xfrm>
              <a:off x="5454222" y="5392071"/>
              <a:ext cx="537327" cy="369332"/>
            </a:xfrm>
            <a:prstGeom prst="rect">
              <a:avLst/>
            </a:prstGeom>
            <a:noFill/>
          </p:spPr>
          <p:txBody>
            <a:bodyPr wrap="none" rtlCol="0">
              <a:spAutoFit/>
            </a:bodyPr>
            <a:lstStyle/>
            <a:p>
              <a:r>
                <a:rPr lang="en-US" altLang="zh-CN" dirty="0"/>
                <a:t>6</a:t>
              </a:r>
              <a:r>
                <a:rPr lang="zh-CN" altLang="en-US" dirty="0"/>
                <a:t>分</a:t>
              </a:r>
            </a:p>
          </p:txBody>
        </p:sp>
        <p:sp>
          <p:nvSpPr>
            <p:cNvPr id="11" name="文本框 10">
              <a:extLst>
                <a:ext uri="{FF2B5EF4-FFF2-40B4-BE49-F238E27FC236}">
                  <a16:creationId xmlns:a16="http://schemas.microsoft.com/office/drawing/2014/main" id="{880FDC7F-428C-4091-8647-B31B8B24E73E}"/>
                </a:ext>
              </a:extLst>
            </p:cNvPr>
            <p:cNvSpPr txBox="1"/>
            <p:nvPr/>
          </p:nvSpPr>
          <p:spPr>
            <a:xfrm>
              <a:off x="6343989" y="5282731"/>
              <a:ext cx="537327" cy="369332"/>
            </a:xfrm>
            <a:prstGeom prst="rect">
              <a:avLst/>
            </a:prstGeom>
            <a:noFill/>
          </p:spPr>
          <p:txBody>
            <a:bodyPr wrap="none" rtlCol="0">
              <a:spAutoFit/>
            </a:bodyPr>
            <a:lstStyle/>
            <a:p>
              <a:r>
                <a:rPr lang="en-US" altLang="zh-CN" dirty="0"/>
                <a:t>7</a:t>
              </a:r>
              <a:r>
                <a:rPr lang="zh-CN" altLang="en-US" dirty="0"/>
                <a:t>分</a:t>
              </a:r>
            </a:p>
          </p:txBody>
        </p:sp>
        <p:sp>
          <p:nvSpPr>
            <p:cNvPr id="12" name="文本框 11">
              <a:extLst>
                <a:ext uri="{FF2B5EF4-FFF2-40B4-BE49-F238E27FC236}">
                  <a16:creationId xmlns:a16="http://schemas.microsoft.com/office/drawing/2014/main" id="{D482793D-19F1-49A7-B4AE-739190735BA1}"/>
                </a:ext>
              </a:extLst>
            </p:cNvPr>
            <p:cNvSpPr txBox="1"/>
            <p:nvPr/>
          </p:nvSpPr>
          <p:spPr>
            <a:xfrm>
              <a:off x="7154876" y="5031853"/>
              <a:ext cx="537327" cy="369332"/>
            </a:xfrm>
            <a:prstGeom prst="rect">
              <a:avLst/>
            </a:prstGeom>
            <a:noFill/>
          </p:spPr>
          <p:txBody>
            <a:bodyPr wrap="none" rtlCol="0">
              <a:spAutoFit/>
            </a:bodyPr>
            <a:lstStyle/>
            <a:p>
              <a:r>
                <a:rPr lang="en-US" altLang="zh-CN" dirty="0"/>
                <a:t>8</a:t>
              </a:r>
              <a:r>
                <a:rPr lang="zh-CN" altLang="en-US" dirty="0"/>
                <a:t>分</a:t>
              </a:r>
            </a:p>
          </p:txBody>
        </p:sp>
        <p:sp>
          <p:nvSpPr>
            <p:cNvPr id="13" name="文本框 12">
              <a:extLst>
                <a:ext uri="{FF2B5EF4-FFF2-40B4-BE49-F238E27FC236}">
                  <a16:creationId xmlns:a16="http://schemas.microsoft.com/office/drawing/2014/main" id="{05A8FCFF-CB5F-45EC-8325-AC270DE7C83A}"/>
                </a:ext>
              </a:extLst>
            </p:cNvPr>
            <p:cNvSpPr txBox="1"/>
            <p:nvPr/>
          </p:nvSpPr>
          <p:spPr>
            <a:xfrm>
              <a:off x="6461941" y="5748433"/>
              <a:ext cx="537327" cy="369332"/>
            </a:xfrm>
            <a:prstGeom prst="rect">
              <a:avLst/>
            </a:prstGeom>
            <a:noFill/>
          </p:spPr>
          <p:txBody>
            <a:bodyPr wrap="none" rtlCol="0">
              <a:spAutoFit/>
            </a:bodyPr>
            <a:lstStyle/>
            <a:p>
              <a:r>
                <a:rPr lang="en-US" altLang="zh-CN" dirty="0"/>
                <a:t>9</a:t>
              </a:r>
              <a:r>
                <a:rPr lang="zh-CN" altLang="en-US" dirty="0"/>
                <a:t>分</a:t>
              </a:r>
            </a:p>
          </p:txBody>
        </p:sp>
        <p:cxnSp>
          <p:nvCxnSpPr>
            <p:cNvPr id="14" name="直接箭头连接符 13">
              <a:extLst>
                <a:ext uri="{FF2B5EF4-FFF2-40B4-BE49-F238E27FC236}">
                  <a16:creationId xmlns:a16="http://schemas.microsoft.com/office/drawing/2014/main" id="{13C5DF72-0F5A-4EA3-AA31-0F699291A22F}"/>
                </a:ext>
              </a:extLst>
            </p:cNvPr>
            <p:cNvCxnSpPr>
              <a:cxnSpLocks/>
            </p:cNvCxnSpPr>
            <p:nvPr/>
          </p:nvCxnSpPr>
          <p:spPr>
            <a:xfrm>
              <a:off x="5277223" y="3982468"/>
              <a:ext cx="797464" cy="8619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CD8513F-B89F-409F-A3F6-E35DEC17B2C0}"/>
                </a:ext>
              </a:extLst>
            </p:cNvPr>
            <p:cNvCxnSpPr>
              <a:cxnSpLocks/>
            </p:cNvCxnSpPr>
            <p:nvPr/>
          </p:nvCxnSpPr>
          <p:spPr>
            <a:xfrm>
              <a:off x="6070429" y="4904226"/>
              <a:ext cx="167417" cy="1027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53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杂务</a:t>
            </a:r>
          </a:p>
        </p:txBody>
      </p:sp>
      <p:sp>
        <p:nvSpPr>
          <p:cNvPr id="3" name="内容占位符 2"/>
          <p:cNvSpPr>
            <a:spLocks noGrp="1"/>
          </p:cNvSpPr>
          <p:nvPr>
            <p:ph idx="1"/>
          </p:nvPr>
        </p:nvSpPr>
        <p:spPr/>
        <p:txBody>
          <a:bodyPr/>
          <a:lstStyle/>
          <a:p>
            <a:r>
              <a:rPr lang="zh-CN" altLang="en-US" dirty="0">
                <a:solidFill>
                  <a:schemeClr val="accent2"/>
                </a:solidFill>
                <a:sym typeface="+mn-ea"/>
              </a:rPr>
              <a:t>思路：</a:t>
            </a:r>
            <a:endParaRPr lang="en-US" altLang="zh-CN" dirty="0">
              <a:solidFill>
                <a:schemeClr val="accent2"/>
              </a:solidFill>
              <a:sym typeface="+mn-ea"/>
            </a:endParaRPr>
          </a:p>
          <a:p>
            <a:r>
              <a:rPr lang="zh-CN" altLang="en-US" dirty="0">
                <a:sym typeface="+mn-ea"/>
              </a:rPr>
              <a:t>如果 </a:t>
            </a:r>
            <a:r>
              <a:rPr lang="en-US" altLang="zh-CN" dirty="0">
                <a:solidFill>
                  <a:schemeClr val="accent2"/>
                </a:solidFill>
                <a:sym typeface="+mn-ea"/>
              </a:rPr>
              <a:t>x</a:t>
            </a:r>
            <a:r>
              <a:rPr lang="en-US" altLang="zh-CN" dirty="0">
                <a:sym typeface="+mn-ea"/>
              </a:rPr>
              <a:t> </a:t>
            </a:r>
            <a:r>
              <a:rPr lang="zh-CN" altLang="en-US" dirty="0">
                <a:sym typeface="+mn-ea"/>
              </a:rPr>
              <a:t>是 </a:t>
            </a:r>
            <a:r>
              <a:rPr lang="en-US" altLang="zh-CN" dirty="0">
                <a:solidFill>
                  <a:schemeClr val="accent2"/>
                </a:solidFill>
                <a:sym typeface="+mn-ea"/>
              </a:rPr>
              <a:t>y</a:t>
            </a:r>
            <a:r>
              <a:rPr lang="en-US" altLang="zh-CN" dirty="0">
                <a:sym typeface="+mn-ea"/>
              </a:rPr>
              <a:t> </a:t>
            </a:r>
            <a:r>
              <a:rPr lang="zh-CN" altLang="en-US" dirty="0">
                <a:sym typeface="+mn-ea"/>
              </a:rPr>
              <a:t>的准备工作，那么在 </a:t>
            </a:r>
            <a:r>
              <a:rPr lang="en-US" altLang="zh-CN" dirty="0">
                <a:solidFill>
                  <a:schemeClr val="accent2"/>
                </a:solidFill>
                <a:sym typeface="+mn-ea"/>
              </a:rPr>
              <a:t>x</a:t>
            </a:r>
            <a:r>
              <a:rPr lang="en-US" altLang="zh-CN" dirty="0">
                <a:sym typeface="+mn-ea"/>
              </a:rPr>
              <a:t> </a:t>
            </a:r>
            <a:r>
              <a:rPr lang="zh-CN" altLang="en-US" dirty="0">
                <a:sym typeface="+mn-ea"/>
              </a:rPr>
              <a:t>和 </a:t>
            </a:r>
            <a:r>
              <a:rPr lang="en-US" altLang="zh-CN" dirty="0">
                <a:solidFill>
                  <a:schemeClr val="accent2"/>
                </a:solidFill>
                <a:sym typeface="+mn-ea"/>
              </a:rPr>
              <a:t>y</a:t>
            </a:r>
            <a:r>
              <a:rPr lang="en-US" altLang="zh-CN" dirty="0">
                <a:sym typeface="+mn-ea"/>
              </a:rPr>
              <a:t> </a:t>
            </a:r>
            <a:r>
              <a:rPr lang="zh-CN" altLang="en-US" dirty="0">
                <a:sym typeface="+mn-ea"/>
              </a:rPr>
              <a:t>之间连一条有向边。</a:t>
            </a:r>
            <a:endParaRPr lang="en-US" altLang="zh-CN" dirty="0">
              <a:sym typeface="+mn-ea"/>
            </a:endParaRPr>
          </a:p>
          <a:p>
            <a:r>
              <a:rPr lang="zh-CN" altLang="en-US" dirty="0">
                <a:sym typeface="+mn-ea"/>
              </a:rPr>
              <a:t>对于每个任务，使用 </a:t>
            </a:r>
            <a:r>
              <a:rPr lang="en-US" altLang="zh-CN" dirty="0">
                <a:solidFill>
                  <a:schemeClr val="accent2"/>
                </a:solidFill>
                <a:sym typeface="+mn-ea"/>
              </a:rPr>
              <a:t>vis</a:t>
            </a:r>
            <a:r>
              <a:rPr lang="en-US" altLang="zh-CN" dirty="0">
                <a:sym typeface="+mn-ea"/>
              </a:rPr>
              <a:t> </a:t>
            </a:r>
            <a:r>
              <a:rPr lang="zh-CN" altLang="en-US" dirty="0">
                <a:sym typeface="+mn-ea"/>
              </a:rPr>
              <a:t>数组记下来完成这个任务所需要的</a:t>
            </a:r>
            <a:r>
              <a:rPr lang="zh-CN" altLang="en-US" dirty="0">
                <a:solidFill>
                  <a:schemeClr val="accent2"/>
                </a:solidFill>
                <a:sym typeface="+mn-ea"/>
              </a:rPr>
              <a:t>最短时间</a:t>
            </a:r>
            <a:r>
              <a:rPr lang="zh-CN" altLang="en-US" dirty="0">
                <a:sym typeface="+mn-ea"/>
              </a:rPr>
              <a:t>，可以在 </a:t>
            </a:r>
            <a:r>
              <a:rPr lang="en-US" altLang="zh-CN" dirty="0">
                <a:solidFill>
                  <a:schemeClr val="accent2"/>
                </a:solidFill>
                <a:sym typeface="+mn-ea"/>
              </a:rPr>
              <a:t>dfs</a:t>
            </a:r>
            <a:r>
              <a:rPr lang="en-US" altLang="zh-CN" dirty="0">
                <a:sym typeface="+mn-ea"/>
              </a:rPr>
              <a:t> </a:t>
            </a:r>
            <a:r>
              <a:rPr lang="zh-CN" altLang="en-US" dirty="0">
                <a:sym typeface="+mn-ea"/>
              </a:rPr>
              <a:t>的过程中完成。</a:t>
            </a:r>
            <a:endParaRPr lang="en-US" altLang="zh-CN" dirty="0">
              <a:sym typeface="+mn-ea"/>
            </a:endParaRPr>
          </a:p>
          <a:p>
            <a:r>
              <a:rPr lang="zh-CN" altLang="zh-CN" dirty="0"/>
              <a:t>完成每个任务所需要的最短时间就是其</a:t>
            </a:r>
            <a:r>
              <a:rPr lang="zh-CN" altLang="zh-CN" dirty="0">
                <a:solidFill>
                  <a:schemeClr val="accent2"/>
                </a:solidFill>
              </a:rPr>
              <a:t>所有</a:t>
            </a:r>
            <a:r>
              <a:rPr lang="zh-CN" altLang="zh-CN" dirty="0"/>
              <a:t>准备任务里面</a:t>
            </a:r>
            <a:r>
              <a:rPr lang="zh-CN" altLang="zh-CN" dirty="0">
                <a:solidFill>
                  <a:schemeClr val="accent2"/>
                </a:solidFill>
              </a:rPr>
              <a:t>最晚</a:t>
            </a:r>
            <a:r>
              <a:rPr lang="zh-CN" altLang="zh-CN" dirty="0"/>
              <a:t>完成的时间</a:t>
            </a:r>
            <a:r>
              <a:rPr lang="zh-CN" altLang="zh-CN" dirty="0">
                <a:solidFill>
                  <a:schemeClr val="accent2"/>
                </a:solidFill>
              </a:rPr>
              <a:t>加上</a:t>
            </a:r>
            <a:r>
              <a:rPr lang="zh-CN" altLang="zh-CN" dirty="0"/>
              <a:t>完成这个任务</a:t>
            </a:r>
            <a:r>
              <a:rPr lang="zh-CN" altLang="zh-CN" dirty="0">
                <a:solidFill>
                  <a:schemeClr val="accent2"/>
                </a:solidFill>
              </a:rPr>
              <a:t>需要的时间</a:t>
            </a:r>
            <a:r>
              <a:rPr lang="zh-CN" altLang="zh-CN" dirty="0"/>
              <a:t>。</a:t>
            </a:r>
            <a:endParaRPr lang="en-US" altLang="zh-CN" dirty="0">
              <a:sym typeface="+mn-ea"/>
            </a:endParaRPr>
          </a:p>
        </p:txBody>
      </p:sp>
      <p:pic>
        <p:nvPicPr>
          <p:cNvPr id="4" name="Picture"/>
          <p:cNvPicPr/>
          <p:nvPr/>
        </p:nvPicPr>
        <p:blipFill>
          <a:blip r:embed="rId2"/>
          <a:stretch>
            <a:fillRect/>
          </a:stretch>
        </p:blipFill>
        <p:spPr bwMode="auto">
          <a:xfrm>
            <a:off x="3005281" y="4155331"/>
            <a:ext cx="3130605" cy="2216468"/>
          </a:xfrm>
          <a:prstGeom prst="rect">
            <a:avLst/>
          </a:prstGeom>
          <a:noFill/>
          <a:ln w="9525">
            <a:noFill/>
            <a:headEnd/>
            <a:tailEnd/>
          </a:ln>
        </p:spPr>
      </p:pic>
    </p:spTree>
    <p:extLst>
      <p:ext uri="{BB962C8B-B14F-4D97-AF65-F5344CB8AC3E}">
        <p14:creationId xmlns:p14="http://schemas.microsoft.com/office/powerpoint/2010/main" val="42362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杂务</a:t>
            </a:r>
          </a:p>
        </p:txBody>
      </p:sp>
      <p:sp>
        <p:nvSpPr>
          <p:cNvPr id="3" name="内容占位符 2"/>
          <p:cNvSpPr>
            <a:spLocks noGrp="1"/>
          </p:cNvSpPr>
          <p:nvPr>
            <p:ph idx="1"/>
          </p:nvPr>
        </p:nvSpPr>
        <p:spPr/>
        <p:txBody>
          <a:bodyPr/>
          <a:lstStyle/>
          <a:p>
            <a:r>
              <a:rPr lang="zh-CN" altLang="en-US" dirty="0"/>
              <a:t>使用</a:t>
            </a:r>
            <a:r>
              <a:rPr lang="zh-CN" altLang="en-US" dirty="0">
                <a:solidFill>
                  <a:schemeClr val="accent2"/>
                </a:solidFill>
              </a:rPr>
              <a:t>记忆化搜索</a:t>
            </a:r>
            <a:r>
              <a:rPr lang="zh-CN" altLang="en-US" dirty="0"/>
              <a:t>，优化效率完成本题。实际上建图的时候，是后面的任务指向前面的任务，然后去溯源。</a:t>
            </a:r>
          </a:p>
        </p:txBody>
      </p:sp>
      <p:sp>
        <p:nvSpPr>
          <p:cNvPr id="4" name="文本框 4"/>
          <p:cNvSpPr txBox="1"/>
          <p:nvPr/>
        </p:nvSpPr>
        <p:spPr>
          <a:xfrm>
            <a:off x="1610699" y="2565639"/>
            <a:ext cx="5989507" cy="1815882"/>
          </a:xfrm>
          <a:prstGeom prst="rect">
            <a:avLst/>
          </a:prstGeom>
          <a:solidFill>
            <a:schemeClr val="bg1"/>
          </a:solidFill>
          <a:ln>
            <a:solidFill>
              <a:schemeClr val="accent5"/>
            </a:solidFill>
          </a:ln>
        </p:spPr>
        <p:txBody>
          <a:bodyPr wrap="square">
            <a:spAutoFit/>
          </a:bodyPr>
          <a:lstStyle/>
          <a:p>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795E26"/>
                </a:solidFill>
                <a:latin typeface="Consolas"/>
              </a:rPr>
              <a:t>dfs</a:t>
            </a:r>
            <a:r>
              <a:rPr lang="en-US" altLang="zh-CN" sz="1600" dirty="0">
                <a:solidFill>
                  <a:srgbClr val="000000"/>
                </a:solidFill>
                <a:latin typeface="Consolas"/>
              </a:rPr>
              <a:t>(</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x</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AF00DB"/>
                </a:solidFill>
                <a:latin typeface="Consolas"/>
              </a:rPr>
              <a:t>if</a:t>
            </a:r>
            <a:r>
              <a:rPr lang="en-US" altLang="zh-CN" sz="1600" dirty="0">
                <a:solidFill>
                  <a:srgbClr val="000000"/>
                </a:solidFill>
                <a:latin typeface="Consolas"/>
              </a:rPr>
              <a:t> (</a:t>
            </a:r>
            <a:r>
              <a:rPr lang="en-US" altLang="zh-CN" sz="1600" dirty="0">
                <a:solidFill>
                  <a:srgbClr val="001080"/>
                </a:solidFill>
                <a:latin typeface="Consolas"/>
              </a:rPr>
              <a:t>vis</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 </a:t>
            </a:r>
            <a:r>
              <a:rPr lang="en-US" altLang="zh-CN" sz="1600" dirty="0">
                <a:solidFill>
                  <a:srgbClr val="AF00DB"/>
                </a:solidFill>
                <a:latin typeface="Consolas"/>
              </a:rPr>
              <a:t>return</a:t>
            </a:r>
            <a:r>
              <a:rPr lang="en-US" altLang="zh-CN" sz="1600" dirty="0">
                <a:solidFill>
                  <a:srgbClr val="000000"/>
                </a:solidFill>
                <a:latin typeface="Consolas"/>
              </a:rPr>
              <a:t> </a:t>
            </a:r>
            <a:r>
              <a:rPr lang="en-US" altLang="zh-CN" sz="1600" dirty="0">
                <a:solidFill>
                  <a:srgbClr val="001080"/>
                </a:solidFill>
                <a:latin typeface="Consolas"/>
              </a:rPr>
              <a:t>vis</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0</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&lt; </a:t>
            </a:r>
            <a:r>
              <a:rPr lang="en-US" altLang="zh-CN" sz="1600" dirty="0">
                <a:solidFill>
                  <a:srgbClr val="001080"/>
                </a:solidFill>
                <a:latin typeface="Consolas"/>
              </a:rPr>
              <a:t>linker</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795E26"/>
                </a:solidFill>
                <a:latin typeface="Consolas"/>
              </a:rPr>
              <a:t>size</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001080"/>
                </a:solidFill>
                <a:latin typeface="Consolas"/>
              </a:rPr>
              <a:t>vis</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 = </a:t>
            </a:r>
            <a:r>
              <a:rPr lang="en-US" altLang="zh-CN" sz="1600" dirty="0">
                <a:solidFill>
                  <a:srgbClr val="795E26"/>
                </a:solidFill>
                <a:latin typeface="Consolas"/>
              </a:rPr>
              <a:t>max</a:t>
            </a:r>
            <a:r>
              <a:rPr lang="en-US" altLang="zh-CN" sz="1600" dirty="0">
                <a:solidFill>
                  <a:srgbClr val="000000"/>
                </a:solidFill>
                <a:latin typeface="Consolas"/>
              </a:rPr>
              <a:t>(</a:t>
            </a:r>
            <a:r>
              <a:rPr lang="en-US" altLang="zh-CN" sz="1600" dirty="0">
                <a:solidFill>
                  <a:srgbClr val="001080"/>
                </a:solidFill>
                <a:latin typeface="Consolas"/>
              </a:rPr>
              <a:t>vis</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 </a:t>
            </a:r>
            <a:r>
              <a:rPr lang="en-US" altLang="zh-CN" sz="1600" dirty="0">
                <a:solidFill>
                  <a:srgbClr val="795E26"/>
                </a:solidFill>
                <a:latin typeface="Consolas"/>
              </a:rPr>
              <a:t>dfs</a:t>
            </a:r>
            <a:r>
              <a:rPr lang="en-US" altLang="zh-CN" sz="1600" dirty="0">
                <a:solidFill>
                  <a:srgbClr val="000000"/>
                </a:solidFill>
                <a:latin typeface="Consolas"/>
              </a:rPr>
              <a:t>(</a:t>
            </a:r>
            <a:r>
              <a:rPr lang="en-US" altLang="zh-CN" sz="1600" dirty="0">
                <a:solidFill>
                  <a:srgbClr val="001080"/>
                </a:solidFill>
                <a:latin typeface="Consolas"/>
              </a:rPr>
              <a:t>linker</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001080"/>
                </a:solidFill>
                <a:latin typeface="Consolas"/>
              </a:rPr>
              <a:t>vis</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 += </a:t>
            </a:r>
            <a:r>
              <a:rPr lang="en-US" altLang="zh-CN" sz="1600" dirty="0">
                <a:solidFill>
                  <a:srgbClr val="001080"/>
                </a:solidFill>
                <a:latin typeface="Consolas"/>
              </a:rPr>
              <a:t>len</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AF00DB"/>
                </a:solidFill>
                <a:latin typeface="Consolas"/>
              </a:rPr>
              <a:t>return</a:t>
            </a:r>
            <a:r>
              <a:rPr lang="en-US" altLang="zh-CN" sz="1600" dirty="0">
                <a:solidFill>
                  <a:srgbClr val="000000"/>
                </a:solidFill>
                <a:latin typeface="Consolas"/>
              </a:rPr>
              <a:t> </a:t>
            </a:r>
            <a:r>
              <a:rPr lang="en-US" altLang="zh-CN" sz="1600" dirty="0">
                <a:solidFill>
                  <a:srgbClr val="001080"/>
                </a:solidFill>
                <a:latin typeface="Consolas"/>
              </a:rPr>
              <a:t>vis</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p>
          <a:p>
            <a:r>
              <a:rPr lang="en-US" altLang="zh-CN" sz="1600" dirty="0">
                <a:solidFill>
                  <a:srgbClr val="000000"/>
                </a:solidFill>
                <a:latin typeface="Consolas"/>
              </a:rPr>
              <a:t>}</a:t>
            </a:r>
            <a:endParaRPr lang="en-US" altLang="zh-CN" sz="1600" b="0" dirty="0">
              <a:solidFill>
                <a:srgbClr val="000000"/>
              </a:solidFill>
              <a:effectLst/>
              <a:latin typeface="Consolas"/>
            </a:endParaRPr>
          </a:p>
        </p:txBody>
      </p:sp>
      <p:sp>
        <p:nvSpPr>
          <p:cNvPr id="5" name="文本框 4"/>
          <p:cNvSpPr txBox="1"/>
          <p:nvPr/>
        </p:nvSpPr>
        <p:spPr>
          <a:xfrm>
            <a:off x="1610701" y="4459871"/>
            <a:ext cx="5989507" cy="2062103"/>
          </a:xfrm>
          <a:prstGeom prst="rect">
            <a:avLst/>
          </a:prstGeom>
          <a:solidFill>
            <a:schemeClr val="bg1"/>
          </a:solidFill>
          <a:ln>
            <a:solidFill>
              <a:schemeClr val="accent5"/>
            </a:solidFill>
          </a:ln>
        </p:spPr>
        <p:txBody>
          <a:bodyPr wrap="square">
            <a:spAutoFit/>
          </a:bodyPr>
          <a:lstStyle/>
          <a:p>
            <a:r>
              <a:rPr lang="en-US" altLang="zh-CN" sz="1600" b="0" dirty="0" err="1">
                <a:solidFill>
                  <a:srgbClr val="000000"/>
                </a:solidFill>
                <a:effectLst/>
                <a:latin typeface="Consolas" panose="020B0609020204030204" pitchFamily="49" charset="0"/>
              </a:rPr>
              <a:t>cin</a:t>
            </a:r>
            <a:r>
              <a:rPr lang="en-US" altLang="zh-CN" sz="1600" b="0" dirty="0">
                <a:solidFill>
                  <a:srgbClr val="000000"/>
                </a:solidFill>
                <a:effectLst/>
                <a:latin typeface="Consolas" panose="020B0609020204030204" pitchFamily="49" charset="0"/>
              </a:rPr>
              <a:t> &gt;&gt; n;</a:t>
            </a:r>
          </a:p>
          <a:p>
            <a:r>
              <a:rPr lang="en-US" altLang="zh-CN" sz="1600" b="0" dirty="0">
                <a:solidFill>
                  <a:srgbClr val="AF00DB"/>
                </a:solidFill>
                <a:effectLst/>
                <a:latin typeface="Consolas" panose="020B0609020204030204" pitchFamily="49" charset="0"/>
              </a:rPr>
              <a:t>for</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 </a:t>
            </a:r>
            <a:r>
              <a:rPr lang="en-US" altLang="zh-CN" sz="1600" b="0" dirty="0">
                <a:solidFill>
                  <a:srgbClr val="098658"/>
                </a:solidFill>
                <a:effectLst/>
                <a:latin typeface="Consolas" panose="020B0609020204030204" pitchFamily="49" charset="0"/>
              </a:rPr>
              <a:t>1</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&lt;= n;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a:t>
            </a:r>
          </a:p>
          <a:p>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cin</a:t>
            </a:r>
            <a:r>
              <a:rPr lang="en-US" altLang="zh-CN" sz="1600" b="0" dirty="0">
                <a:solidFill>
                  <a:srgbClr val="000000"/>
                </a:solidFill>
                <a:effectLst/>
                <a:latin typeface="Consolas" panose="020B0609020204030204" pitchFamily="49" charset="0"/>
              </a:rPr>
              <a:t> &gt;&gt; x &gt;&gt; </a:t>
            </a:r>
            <a:r>
              <a:rPr lang="en-US" altLang="zh-CN" sz="1600" b="0" dirty="0" err="1">
                <a:solidFill>
                  <a:srgbClr val="001080"/>
                </a:solidFill>
                <a:effectLst/>
                <a:latin typeface="Consolas" panose="020B0609020204030204" pitchFamily="49" charset="0"/>
              </a:rPr>
              <a:t>len</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AF00DB"/>
                </a:solidFill>
                <a:effectLst/>
                <a:latin typeface="Consolas" panose="020B0609020204030204" pitchFamily="49" charset="0"/>
              </a:rPr>
              <a:t>while</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cin</a:t>
            </a:r>
            <a:r>
              <a:rPr lang="en-US" altLang="zh-CN" sz="1600" b="0" dirty="0">
                <a:solidFill>
                  <a:srgbClr val="000000"/>
                </a:solidFill>
                <a:effectLst/>
                <a:latin typeface="Consolas" panose="020B0609020204030204" pitchFamily="49" charset="0"/>
              </a:rPr>
              <a:t> &gt;&gt; y)</a:t>
            </a:r>
          </a:p>
          <a:p>
            <a:r>
              <a:rPr lang="en-US" altLang="zh-CN" sz="1600" b="0" dirty="0">
                <a:solidFill>
                  <a:srgbClr val="000000"/>
                </a:solidFill>
                <a:effectLst/>
                <a:latin typeface="Consolas" panose="020B0609020204030204" pitchFamily="49" charset="0"/>
              </a:rPr>
              <a:t>        </a:t>
            </a:r>
            <a:r>
              <a:rPr lang="en-US" altLang="zh-CN" sz="1600" b="0" dirty="0">
                <a:solidFill>
                  <a:srgbClr val="AF00DB"/>
                </a:solidFill>
                <a:effectLst/>
                <a:latin typeface="Consolas" panose="020B0609020204030204" pitchFamily="49" charset="0"/>
              </a:rPr>
              <a:t>if</a:t>
            </a:r>
            <a:r>
              <a:rPr lang="en-US" altLang="zh-CN" sz="1600" b="0" dirty="0">
                <a:solidFill>
                  <a:srgbClr val="000000"/>
                </a:solidFill>
                <a:effectLst/>
                <a:latin typeface="Consolas" panose="020B0609020204030204" pitchFamily="49" charset="0"/>
              </a:rPr>
              <a:t> (!y) </a:t>
            </a:r>
            <a:r>
              <a:rPr lang="en-US" altLang="zh-CN" sz="1600" b="0" dirty="0">
                <a:solidFill>
                  <a:srgbClr val="AF00DB"/>
                </a:solidFill>
                <a:effectLst/>
                <a:latin typeface="Consolas" panose="020B0609020204030204" pitchFamily="49" charset="0"/>
              </a:rPr>
              <a:t>break</a:t>
            </a:r>
            <a:r>
              <a:rPr lang="en-US" altLang="zh-CN" sz="1600" b="0" dirty="0">
                <a:solidFill>
                  <a:srgbClr val="000000"/>
                </a:solidFill>
                <a:effectLst/>
                <a:latin typeface="Consolas" panose="020B0609020204030204" pitchFamily="49" charset="0"/>
              </a:rPr>
              <a:t>; </a:t>
            </a:r>
            <a:r>
              <a:rPr lang="en-US" altLang="zh-CN" sz="1600" b="0" dirty="0">
                <a:solidFill>
                  <a:srgbClr val="AF00DB"/>
                </a:solidFill>
                <a:effectLst/>
                <a:latin typeface="Consolas" panose="020B0609020204030204" pitchFamily="49" charset="0"/>
              </a:rPr>
              <a:t>else</a:t>
            </a:r>
            <a:r>
              <a:rPr lang="en-US" altLang="zh-CN" sz="1600" b="0" dirty="0">
                <a:solidFill>
                  <a:srgbClr val="000000"/>
                </a:solidFill>
                <a:effectLst/>
                <a:latin typeface="Consolas" panose="020B0609020204030204" pitchFamily="49" charset="0"/>
              </a:rPr>
              <a:t> </a:t>
            </a:r>
            <a:r>
              <a:rPr lang="en-US" altLang="zh-CN" sz="1600" b="0" dirty="0">
                <a:solidFill>
                  <a:srgbClr val="001080"/>
                </a:solidFill>
                <a:effectLst/>
                <a:latin typeface="Consolas" panose="020B0609020204030204" pitchFamily="49" charset="0"/>
              </a:rPr>
              <a:t>linker</a:t>
            </a:r>
            <a:r>
              <a:rPr lang="en-US" altLang="zh-CN" sz="1600" b="0" dirty="0">
                <a:solidFill>
                  <a:srgbClr val="000000"/>
                </a:solidFill>
                <a:effectLst/>
                <a:latin typeface="Consolas" panose="020B0609020204030204" pitchFamily="49" charset="0"/>
              </a:rPr>
              <a:t>[y].</a:t>
            </a:r>
            <a:r>
              <a:rPr lang="en-US" altLang="zh-CN" sz="1600" b="0" dirty="0" err="1">
                <a:solidFill>
                  <a:srgbClr val="795E26"/>
                </a:solidFill>
                <a:effectLst/>
                <a:latin typeface="Consolas" panose="020B0609020204030204" pitchFamily="49" charset="0"/>
              </a:rPr>
              <a:t>push_back</a:t>
            </a:r>
            <a:r>
              <a:rPr lang="en-US" altLang="zh-CN" sz="1600" b="0" dirty="0">
                <a:solidFill>
                  <a:srgbClr val="000000"/>
                </a:solidFill>
                <a:effectLst/>
                <a:latin typeface="Consolas" panose="020B0609020204030204" pitchFamily="49" charset="0"/>
              </a:rPr>
              <a:t>(x);</a:t>
            </a:r>
          </a:p>
          <a:p>
            <a:r>
              <a:rPr lang="en-US" altLang="zh-CN" sz="1600" b="0" dirty="0">
                <a:solidFill>
                  <a:srgbClr val="000000"/>
                </a:solidFill>
                <a:effectLst/>
                <a:latin typeface="Consolas" panose="020B0609020204030204" pitchFamily="49" charset="0"/>
              </a:rPr>
              <a:t>}</a:t>
            </a:r>
            <a:endParaRPr lang="en-US" altLang="zh-CN" sz="1600" dirty="0">
              <a:solidFill>
                <a:srgbClr val="AF00DB"/>
              </a:solidFill>
              <a:latin typeface="Consolas"/>
            </a:endParaRPr>
          </a:p>
          <a:p>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1</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&lt;= </a:t>
            </a:r>
            <a:r>
              <a:rPr lang="en-US" altLang="zh-CN" sz="1600" dirty="0">
                <a:solidFill>
                  <a:srgbClr val="001080"/>
                </a:solidFill>
                <a:latin typeface="Consolas"/>
              </a:rPr>
              <a:t>n</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001080"/>
                </a:solidFill>
                <a:latin typeface="Consolas"/>
              </a:rPr>
              <a:t>ans</a:t>
            </a:r>
            <a:r>
              <a:rPr lang="en-US" altLang="zh-CN" sz="1600" dirty="0">
                <a:solidFill>
                  <a:srgbClr val="000000"/>
                </a:solidFill>
                <a:latin typeface="Consolas"/>
              </a:rPr>
              <a:t> = </a:t>
            </a:r>
            <a:r>
              <a:rPr lang="en-US" altLang="zh-CN" sz="1600" dirty="0">
                <a:solidFill>
                  <a:srgbClr val="795E26"/>
                </a:solidFill>
                <a:latin typeface="Consolas"/>
              </a:rPr>
              <a:t>max</a:t>
            </a:r>
            <a:r>
              <a:rPr lang="en-US" altLang="zh-CN" sz="1600" dirty="0">
                <a:solidFill>
                  <a:srgbClr val="000000"/>
                </a:solidFill>
                <a:latin typeface="Consolas"/>
              </a:rPr>
              <a:t>(</a:t>
            </a:r>
            <a:r>
              <a:rPr lang="en-US" altLang="zh-CN" sz="1600" dirty="0">
                <a:solidFill>
                  <a:srgbClr val="001080"/>
                </a:solidFill>
                <a:latin typeface="Consolas"/>
              </a:rPr>
              <a:t>ans</a:t>
            </a:r>
            <a:r>
              <a:rPr lang="en-US" altLang="zh-CN" sz="1600" dirty="0">
                <a:solidFill>
                  <a:srgbClr val="000000"/>
                </a:solidFill>
                <a:latin typeface="Consolas"/>
              </a:rPr>
              <a:t>, </a:t>
            </a:r>
            <a:r>
              <a:rPr lang="en-US" altLang="zh-CN" sz="1600" dirty="0">
                <a:solidFill>
                  <a:srgbClr val="795E26"/>
                </a:solidFill>
                <a:latin typeface="Consolas"/>
              </a:rPr>
              <a:t>dfs</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a:t>
            </a:r>
            <a:endParaRPr lang="en-US" altLang="zh-CN" sz="1600" b="0" dirty="0">
              <a:solidFill>
                <a:srgbClr val="000000"/>
              </a:solidFill>
              <a:effectLst/>
              <a:latin typeface="Consolas"/>
            </a:endParaRPr>
          </a:p>
        </p:txBody>
      </p:sp>
    </p:spTree>
    <p:extLst>
      <p:ext uri="{BB962C8B-B14F-4D97-AF65-F5344CB8AC3E}">
        <p14:creationId xmlns:p14="http://schemas.microsoft.com/office/powerpoint/2010/main" val="294895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拓扑排序</a:t>
            </a:r>
          </a:p>
        </p:txBody>
      </p:sp>
      <p:sp>
        <p:nvSpPr>
          <p:cNvPr id="3" name="内容占位符 2"/>
          <p:cNvSpPr>
            <a:spLocks noGrp="1"/>
          </p:cNvSpPr>
          <p:nvPr>
            <p:ph idx="1"/>
          </p:nvPr>
        </p:nvSpPr>
        <p:spPr/>
        <p:txBody>
          <a:bodyPr/>
          <a:lstStyle/>
          <a:p>
            <a:r>
              <a:rPr lang="zh-CN" altLang="en-US" dirty="0"/>
              <a:t>对于 </a:t>
            </a:r>
            <a:r>
              <a:rPr lang="en-US" altLang="zh-CN" dirty="0"/>
              <a:t>DAG</a:t>
            </a:r>
            <a:r>
              <a:rPr lang="zh-CN" altLang="en-US" dirty="0"/>
              <a:t>，在有的时候，对于一个节点的信息的计算，需要确保与之相连的点的信息</a:t>
            </a:r>
            <a:r>
              <a:rPr lang="zh-CN" altLang="en-US" dirty="0">
                <a:solidFill>
                  <a:schemeClr val="accent2"/>
                </a:solidFill>
              </a:rPr>
              <a:t>全部被计算</a:t>
            </a:r>
            <a:r>
              <a:rPr lang="zh-CN" altLang="en-US" dirty="0"/>
              <a:t>。这时就需要用到</a:t>
            </a:r>
            <a:r>
              <a:rPr lang="zh-CN" altLang="en-US" dirty="0">
                <a:solidFill>
                  <a:schemeClr val="accent2"/>
                </a:solidFill>
              </a:rPr>
              <a:t>拓扑排序</a:t>
            </a:r>
            <a:r>
              <a:rPr lang="zh-CN" altLang="en-US" dirty="0"/>
              <a:t>。</a:t>
            </a:r>
            <a:endParaRPr lang="en-US" altLang="zh-CN" dirty="0"/>
          </a:p>
          <a:p>
            <a:r>
              <a:rPr lang="zh-CN" altLang="en-US" dirty="0"/>
              <a:t>本质是确保 </a:t>
            </a:r>
            <a:r>
              <a:rPr lang="en-US" altLang="zh-CN" dirty="0"/>
              <a:t>DAG </a:t>
            </a:r>
            <a:r>
              <a:rPr lang="zh-CN" altLang="en-US" dirty="0"/>
              <a:t>上的点的计算顺序而非对数列排序。</a:t>
            </a:r>
            <a:endParaRPr lang="en-US" altLang="zh-CN" dirty="0"/>
          </a:p>
          <a:p>
            <a:r>
              <a:rPr lang="en-US" altLang="zh-CN" dirty="0"/>
              <a:t>					</a:t>
            </a:r>
          </a:p>
        </p:txBody>
      </p:sp>
      <p:pic>
        <p:nvPicPr>
          <p:cNvPr id="5" name="Picture"/>
          <p:cNvPicPr/>
          <p:nvPr/>
        </p:nvPicPr>
        <p:blipFill>
          <a:blip r:embed="rId3"/>
          <a:stretch>
            <a:fillRect/>
          </a:stretch>
        </p:blipFill>
        <p:spPr bwMode="auto">
          <a:xfrm>
            <a:off x="570865" y="3267236"/>
            <a:ext cx="3248660" cy="2257628"/>
          </a:xfrm>
          <a:prstGeom prst="rect">
            <a:avLst/>
          </a:prstGeom>
          <a:noFill/>
          <a:ln w="9525">
            <a:noFill/>
            <a:headEnd/>
            <a:tailEnd/>
          </a:ln>
        </p:spPr>
      </p:pic>
      <p:sp>
        <p:nvSpPr>
          <p:cNvPr id="6" name="文本框 4"/>
          <p:cNvSpPr txBox="1"/>
          <p:nvPr/>
        </p:nvSpPr>
        <p:spPr>
          <a:xfrm>
            <a:off x="4148692" y="3267236"/>
            <a:ext cx="4520295" cy="1569660"/>
          </a:xfrm>
          <a:prstGeom prst="rect">
            <a:avLst/>
          </a:prstGeom>
          <a:solidFill>
            <a:schemeClr val="bg1"/>
          </a:solidFill>
          <a:ln>
            <a:solidFill>
              <a:schemeClr val="accent5"/>
            </a:solidFill>
          </a:ln>
        </p:spPr>
        <p:txBody>
          <a:bodyPr wrap="square">
            <a:spAutoFit/>
          </a:bodyPr>
          <a:lstStyle/>
          <a:p>
            <a:r>
              <a:rPr lang="en-US" altLang="zh-CN" sz="1600" dirty="0">
                <a:solidFill>
                  <a:schemeClr val="accent5">
                    <a:lumMod val="75000"/>
                  </a:schemeClr>
                </a:solidFill>
                <a:latin typeface="Consolas" panose="020B0609020204030204" pitchFamily="49" charset="0"/>
                <a:cs typeface="Consolas" panose="020B0609020204030204" pitchFamily="49" charset="0"/>
              </a:rPr>
              <a:t>STEP 1</a:t>
            </a:r>
            <a:r>
              <a:rPr lang="zh-CN" altLang="en-US" sz="1600" dirty="0">
                <a:solidFill>
                  <a:schemeClr val="accent5">
                    <a:lumMod val="75000"/>
                  </a:schemeClr>
                </a:solidFill>
                <a:latin typeface="Consolas" panose="020B0609020204030204" pitchFamily="49" charset="0"/>
                <a:cs typeface="Consolas" panose="020B0609020204030204" pitchFamily="49" charset="0"/>
              </a:rPr>
              <a:t>：将</a:t>
            </a:r>
            <a:r>
              <a:rPr lang="zh-CN" altLang="en-US" sz="1600" dirty="0">
                <a:solidFill>
                  <a:srgbClr val="ED7D31"/>
                </a:solidFill>
                <a:latin typeface="Consolas" panose="020B0609020204030204" pitchFamily="49" charset="0"/>
                <a:cs typeface="Consolas" panose="020B0609020204030204" pitchFamily="49" charset="0"/>
              </a:rPr>
              <a:t>入度</a:t>
            </a:r>
            <a:r>
              <a:rPr lang="zh-CN" altLang="en-US" sz="1600" dirty="0">
                <a:solidFill>
                  <a:schemeClr val="accent5">
                    <a:lumMod val="75000"/>
                  </a:schemeClr>
                </a:solidFill>
                <a:latin typeface="Consolas" panose="020B0609020204030204" pitchFamily="49" charset="0"/>
                <a:cs typeface="Consolas" panose="020B0609020204030204" pitchFamily="49" charset="0"/>
              </a:rPr>
              <a:t>为 </a:t>
            </a:r>
            <a:r>
              <a:rPr lang="en-US" altLang="zh-CN" sz="1600" dirty="0">
                <a:solidFill>
                  <a:srgbClr val="ED7D31"/>
                </a:solidFill>
                <a:latin typeface="Consolas" panose="020B0609020204030204" pitchFamily="49" charset="0"/>
                <a:cs typeface="Consolas" panose="020B0609020204030204" pitchFamily="49" charset="0"/>
              </a:rPr>
              <a:t>0</a:t>
            </a:r>
            <a:r>
              <a:rPr lang="en-US" altLang="zh-CN" sz="1600" dirty="0">
                <a:solidFill>
                  <a:schemeClr val="accent5">
                    <a:lumMod val="75000"/>
                  </a:schemeClr>
                </a:solidFill>
                <a:latin typeface="Consolas" panose="020B0609020204030204" pitchFamily="49" charset="0"/>
                <a:cs typeface="Consolas" panose="020B0609020204030204" pitchFamily="49" charset="0"/>
              </a:rPr>
              <a:t> </a:t>
            </a:r>
            <a:r>
              <a:rPr lang="zh-CN" altLang="en-US" sz="1600" dirty="0">
                <a:solidFill>
                  <a:schemeClr val="accent5">
                    <a:lumMod val="75000"/>
                  </a:schemeClr>
                </a:solidFill>
                <a:latin typeface="Consolas" panose="020B0609020204030204" pitchFamily="49" charset="0"/>
                <a:cs typeface="Consolas" panose="020B0609020204030204" pitchFamily="49" charset="0"/>
              </a:rPr>
              <a:t>的点</a:t>
            </a:r>
            <a:r>
              <a:rPr lang="zh-CN" altLang="en-US" sz="1600" dirty="0">
                <a:solidFill>
                  <a:srgbClr val="ED7D31"/>
                </a:solidFill>
                <a:latin typeface="Consolas" panose="020B0609020204030204" pitchFamily="49" charset="0"/>
                <a:cs typeface="Consolas" panose="020B0609020204030204" pitchFamily="49" charset="0"/>
              </a:rPr>
              <a:t>插入</a:t>
            </a:r>
            <a:r>
              <a:rPr lang="zh-CN" altLang="en-US" sz="1600" dirty="0">
                <a:solidFill>
                  <a:schemeClr val="accent5">
                    <a:lumMod val="75000"/>
                  </a:schemeClr>
                </a:solidFill>
                <a:latin typeface="Consolas" panose="020B0609020204030204" pitchFamily="49" charset="0"/>
                <a:cs typeface="Consolas" panose="020B0609020204030204" pitchFamily="49" charset="0"/>
              </a:rPr>
              <a:t>队列。</a:t>
            </a:r>
            <a:endParaRPr lang="en-US" altLang="zh-CN" sz="1600" dirty="0">
              <a:solidFill>
                <a:schemeClr val="accent5">
                  <a:lumMod val="75000"/>
                </a:schemeClr>
              </a:solidFill>
              <a:latin typeface="Consolas" panose="020B0609020204030204" pitchFamily="49" charset="0"/>
              <a:cs typeface="Consolas" panose="020B0609020204030204" pitchFamily="49" charset="0"/>
            </a:endParaRPr>
          </a:p>
          <a:p>
            <a:r>
              <a:rPr lang="en-US" altLang="zh-CN" sz="1600" dirty="0">
                <a:solidFill>
                  <a:schemeClr val="accent5">
                    <a:lumMod val="75000"/>
                  </a:schemeClr>
                </a:solidFill>
                <a:latin typeface="Consolas" panose="020B0609020204030204" pitchFamily="49" charset="0"/>
                <a:cs typeface="Consolas" panose="020B0609020204030204" pitchFamily="49" charset="0"/>
              </a:rPr>
              <a:t>STEP 2</a:t>
            </a:r>
            <a:r>
              <a:rPr lang="zh-CN" altLang="en-US" sz="1600" dirty="0">
                <a:solidFill>
                  <a:schemeClr val="accent5">
                    <a:lumMod val="75000"/>
                  </a:schemeClr>
                </a:solidFill>
                <a:latin typeface="Consolas" panose="020B0609020204030204" pitchFamily="49" charset="0"/>
                <a:cs typeface="Consolas" panose="020B0609020204030204" pitchFamily="49" charset="0"/>
              </a:rPr>
              <a:t>：</a:t>
            </a:r>
            <a:r>
              <a:rPr lang="zh-CN" altLang="en-US" sz="1600" dirty="0">
                <a:solidFill>
                  <a:srgbClr val="ED7D31"/>
                </a:solidFill>
                <a:latin typeface="Consolas" panose="020B0609020204030204" pitchFamily="49" charset="0"/>
                <a:cs typeface="Consolas" panose="020B0609020204030204" pitchFamily="49" charset="0"/>
              </a:rPr>
              <a:t>取出队头 </a:t>
            </a:r>
            <a:r>
              <a:rPr lang="en-US" altLang="zh-CN" sz="1600" dirty="0">
                <a:solidFill>
                  <a:schemeClr val="accent5">
                    <a:lumMod val="75000"/>
                  </a:schemeClr>
                </a:solidFill>
                <a:latin typeface="Consolas" panose="020B0609020204030204" pitchFamily="49" charset="0"/>
                <a:cs typeface="Consolas" panose="020B0609020204030204" pitchFamily="49" charset="0"/>
              </a:rPr>
              <a:t>x</a:t>
            </a:r>
            <a:r>
              <a:rPr lang="zh-CN" altLang="en-US" sz="1600" dirty="0">
                <a:solidFill>
                  <a:schemeClr val="accent5">
                    <a:lumMod val="75000"/>
                  </a:schemeClr>
                </a:solidFill>
                <a:latin typeface="Consolas" panose="020B0609020204030204" pitchFamily="49" charset="0"/>
                <a:cs typeface="Consolas" panose="020B0609020204030204" pitchFamily="49" charset="0"/>
              </a:rPr>
              <a:t>，</a:t>
            </a:r>
            <a:r>
              <a:rPr lang="zh-CN" altLang="en-US" sz="1600" dirty="0">
                <a:solidFill>
                  <a:srgbClr val="ED7D31"/>
                </a:solidFill>
                <a:latin typeface="Consolas" panose="020B0609020204030204" pitchFamily="49" charset="0"/>
                <a:cs typeface="Consolas" panose="020B0609020204030204" pitchFamily="49" charset="0"/>
              </a:rPr>
              <a:t>遍历</a:t>
            </a:r>
            <a:r>
              <a:rPr lang="zh-CN" altLang="en-US" sz="1600" dirty="0">
                <a:solidFill>
                  <a:schemeClr val="accent5">
                    <a:lumMod val="75000"/>
                  </a:schemeClr>
                </a:solidFill>
                <a:latin typeface="Consolas" panose="020B0609020204030204" pitchFamily="49" charset="0"/>
                <a:cs typeface="Consolas" panose="020B0609020204030204" pitchFamily="49" charset="0"/>
              </a:rPr>
              <a:t>所有</a:t>
            </a:r>
            <a:r>
              <a:rPr lang="en-US" altLang="zh-CN" sz="1600" dirty="0">
                <a:solidFill>
                  <a:schemeClr val="accent5">
                    <a:lumMod val="75000"/>
                  </a:schemeClr>
                </a:solidFill>
                <a:latin typeface="Consolas" panose="020B0609020204030204" pitchFamily="49" charset="0"/>
                <a:cs typeface="Consolas" panose="020B0609020204030204" pitchFamily="49" charset="0"/>
              </a:rPr>
              <a:t>x</a:t>
            </a:r>
            <a:r>
              <a:rPr lang="zh-CN" altLang="en-US" sz="1600" dirty="0">
                <a:solidFill>
                  <a:schemeClr val="accent5">
                    <a:lumMod val="75000"/>
                  </a:schemeClr>
                </a:solidFill>
                <a:latin typeface="Consolas" panose="020B0609020204030204" pitchFamily="49" charset="0"/>
                <a:cs typeface="Consolas" panose="020B0609020204030204" pitchFamily="49" charset="0"/>
              </a:rPr>
              <a:t>能到达的点</a:t>
            </a:r>
            <a:r>
              <a:rPr lang="en-US" altLang="zh-CN" sz="1600" dirty="0">
                <a:solidFill>
                  <a:schemeClr val="accent5">
                    <a:lumMod val="75000"/>
                  </a:schemeClr>
                </a:solidFill>
                <a:latin typeface="Consolas" panose="020B0609020204030204" pitchFamily="49" charset="0"/>
                <a:cs typeface="Consolas" panose="020B0609020204030204" pitchFamily="49" charset="0"/>
              </a:rPr>
              <a:t>y</a:t>
            </a:r>
            <a:r>
              <a:rPr lang="zh-CN" altLang="en-US" sz="1600" dirty="0">
                <a:solidFill>
                  <a:schemeClr val="accent5">
                    <a:lumMod val="75000"/>
                  </a:schemeClr>
                </a:solidFill>
                <a:latin typeface="Consolas" panose="020B0609020204030204" pitchFamily="49" charset="0"/>
                <a:cs typeface="Consolas" panose="020B0609020204030204" pitchFamily="49" charset="0"/>
              </a:rPr>
              <a:t>。</a:t>
            </a:r>
            <a:endParaRPr lang="en-US" altLang="zh-CN" sz="1600" dirty="0">
              <a:solidFill>
                <a:schemeClr val="accent5">
                  <a:lumMod val="75000"/>
                </a:schemeClr>
              </a:solidFill>
              <a:latin typeface="Consolas" panose="020B0609020204030204" pitchFamily="49" charset="0"/>
              <a:cs typeface="Consolas" panose="020B0609020204030204" pitchFamily="49" charset="0"/>
            </a:endParaRPr>
          </a:p>
          <a:p>
            <a:r>
              <a:rPr lang="en-US" altLang="zh-CN" sz="1600" dirty="0">
                <a:solidFill>
                  <a:schemeClr val="accent5">
                    <a:lumMod val="75000"/>
                  </a:schemeClr>
                </a:solidFill>
                <a:latin typeface="Consolas" panose="020B0609020204030204" pitchFamily="49" charset="0"/>
                <a:cs typeface="Consolas" panose="020B0609020204030204" pitchFamily="49" charset="0"/>
              </a:rPr>
              <a:t>STEP 3</a:t>
            </a:r>
            <a:r>
              <a:rPr lang="zh-CN" altLang="en-US" sz="1600" dirty="0">
                <a:solidFill>
                  <a:schemeClr val="accent5">
                    <a:lumMod val="75000"/>
                  </a:schemeClr>
                </a:solidFill>
                <a:latin typeface="Consolas" panose="020B0609020204030204" pitchFamily="49" charset="0"/>
                <a:cs typeface="Consolas" panose="020B0609020204030204" pitchFamily="49" charset="0"/>
              </a:rPr>
              <a:t>：对于每一个点 </a:t>
            </a:r>
            <a:r>
              <a:rPr lang="en-US" altLang="zh-CN" sz="1600" dirty="0">
                <a:solidFill>
                  <a:schemeClr val="accent5">
                    <a:lumMod val="75000"/>
                  </a:schemeClr>
                </a:solidFill>
                <a:latin typeface="Consolas" panose="020B0609020204030204" pitchFamily="49" charset="0"/>
                <a:cs typeface="Consolas" panose="020B0609020204030204" pitchFamily="49" charset="0"/>
              </a:rPr>
              <a:t>y</a:t>
            </a:r>
            <a:r>
              <a:rPr lang="zh-CN" altLang="en-US" sz="1600" dirty="0">
                <a:solidFill>
                  <a:schemeClr val="accent5">
                    <a:lumMod val="75000"/>
                  </a:schemeClr>
                </a:solidFill>
                <a:latin typeface="Consolas" panose="020B0609020204030204" pitchFamily="49" charset="0"/>
                <a:cs typeface="Consolas" panose="020B0609020204030204" pitchFamily="49" charset="0"/>
              </a:rPr>
              <a:t>，</a:t>
            </a:r>
            <a:r>
              <a:rPr lang="zh-CN" altLang="en-US" sz="1600" dirty="0">
                <a:solidFill>
                  <a:srgbClr val="ED7D31"/>
                </a:solidFill>
                <a:latin typeface="Consolas" panose="020B0609020204030204" pitchFamily="49" charset="0"/>
                <a:cs typeface="Consolas" panose="020B0609020204030204" pitchFamily="49" charset="0"/>
              </a:rPr>
              <a:t>维护</a:t>
            </a:r>
            <a:r>
              <a:rPr lang="zh-CN" altLang="en-US" sz="1600" dirty="0">
                <a:solidFill>
                  <a:schemeClr val="accent5">
                    <a:lumMod val="75000"/>
                  </a:schemeClr>
                </a:solidFill>
                <a:latin typeface="Consolas" panose="020B0609020204030204" pitchFamily="49" charset="0"/>
                <a:cs typeface="Consolas" panose="020B0609020204030204" pitchFamily="49" charset="0"/>
              </a:rPr>
              <a:t>其节点信息，</a:t>
            </a:r>
            <a:endParaRPr lang="en-US" altLang="zh-CN" sz="1600" dirty="0">
              <a:solidFill>
                <a:schemeClr val="accent5">
                  <a:lumMod val="75000"/>
                </a:schemeClr>
              </a:solidFill>
              <a:latin typeface="Consolas" panose="020B0609020204030204" pitchFamily="49" charset="0"/>
              <a:cs typeface="Consolas" panose="020B0609020204030204" pitchFamily="49" charset="0"/>
            </a:endParaRPr>
          </a:p>
          <a:p>
            <a:r>
              <a:rPr lang="en-US" altLang="zh-CN" sz="1600" dirty="0">
                <a:solidFill>
                  <a:schemeClr val="accent5">
                    <a:lumMod val="75000"/>
                  </a:schemeClr>
                </a:solidFill>
                <a:latin typeface="Consolas" panose="020B0609020204030204" pitchFamily="49" charset="0"/>
                <a:cs typeface="Consolas" panose="020B0609020204030204" pitchFamily="49" charset="0"/>
              </a:rPr>
              <a:t>        </a:t>
            </a:r>
            <a:r>
              <a:rPr lang="zh-CN" altLang="en-US" sz="1600" dirty="0">
                <a:solidFill>
                  <a:schemeClr val="accent5">
                    <a:lumMod val="75000"/>
                  </a:schemeClr>
                </a:solidFill>
                <a:latin typeface="Consolas" panose="020B0609020204030204" pitchFamily="49" charset="0"/>
                <a:cs typeface="Consolas" panose="020B0609020204030204" pitchFamily="49" charset="0"/>
              </a:rPr>
              <a:t>同时使它</a:t>
            </a:r>
            <a:r>
              <a:rPr lang="zh-CN" altLang="en-US" sz="1600" dirty="0">
                <a:solidFill>
                  <a:srgbClr val="ED7D31"/>
                </a:solidFill>
                <a:latin typeface="Consolas" panose="020B0609020204030204" pitchFamily="49" charset="0"/>
                <a:cs typeface="Consolas" panose="020B0609020204030204" pitchFamily="49" charset="0"/>
              </a:rPr>
              <a:t>入度</a:t>
            </a:r>
            <a:r>
              <a:rPr lang="zh-CN" altLang="en-US" sz="1600" dirty="0">
                <a:solidFill>
                  <a:schemeClr val="accent5">
                    <a:lumMod val="75000"/>
                  </a:schemeClr>
                </a:solidFill>
                <a:latin typeface="Consolas" panose="020B0609020204030204" pitchFamily="49" charset="0"/>
                <a:cs typeface="Consolas" panose="020B0609020204030204" pitchFamily="49" charset="0"/>
              </a:rPr>
              <a:t> </a:t>
            </a:r>
            <a:r>
              <a:rPr lang="en-US" altLang="zh-CN" sz="1600" dirty="0">
                <a:solidFill>
                  <a:srgbClr val="ED7D31"/>
                </a:solidFill>
                <a:latin typeface="Consolas" panose="020B0609020204030204" pitchFamily="49" charset="0"/>
                <a:cs typeface="Consolas" panose="020B0609020204030204" pitchFamily="49" charset="0"/>
              </a:rPr>
              <a:t>-1</a:t>
            </a:r>
            <a:r>
              <a:rPr lang="en-US" altLang="zh-CN" sz="1600" dirty="0">
                <a:solidFill>
                  <a:schemeClr val="accent5">
                    <a:lumMod val="75000"/>
                  </a:schemeClr>
                </a:solidFill>
                <a:latin typeface="Consolas" panose="020B0609020204030204" pitchFamily="49" charset="0"/>
                <a:cs typeface="Consolas" panose="020B0609020204030204" pitchFamily="49" charset="0"/>
              </a:rPr>
              <a:t> </a:t>
            </a:r>
            <a:r>
              <a:rPr lang="zh-CN" altLang="en-US" sz="1600" dirty="0">
                <a:solidFill>
                  <a:schemeClr val="accent5">
                    <a:lumMod val="75000"/>
                  </a:schemeClr>
                </a:solidFill>
                <a:latin typeface="Consolas" panose="020B0609020204030204" pitchFamily="49" charset="0"/>
                <a:cs typeface="Consolas" panose="020B0609020204030204" pitchFamily="49" charset="0"/>
              </a:rPr>
              <a:t>以完成删边操作。</a:t>
            </a:r>
            <a:endParaRPr lang="en-US" altLang="zh-CN" sz="1600" dirty="0">
              <a:solidFill>
                <a:schemeClr val="accent5">
                  <a:lumMod val="75000"/>
                </a:schemeClr>
              </a:solidFill>
              <a:latin typeface="Consolas" panose="020B0609020204030204" pitchFamily="49" charset="0"/>
              <a:cs typeface="Consolas" panose="020B0609020204030204" pitchFamily="49" charset="0"/>
            </a:endParaRPr>
          </a:p>
          <a:p>
            <a:r>
              <a:rPr lang="en-US" altLang="zh-CN" sz="1600" dirty="0">
                <a:solidFill>
                  <a:schemeClr val="accent5">
                    <a:lumMod val="75000"/>
                  </a:schemeClr>
                </a:solidFill>
                <a:latin typeface="Consolas" panose="020B0609020204030204" pitchFamily="49" charset="0"/>
                <a:cs typeface="Consolas" panose="020B0609020204030204" pitchFamily="49" charset="0"/>
              </a:rPr>
              <a:t>STEP 4</a:t>
            </a:r>
            <a:r>
              <a:rPr lang="zh-CN" altLang="en-US" sz="1600" dirty="0">
                <a:solidFill>
                  <a:schemeClr val="accent5">
                    <a:lumMod val="75000"/>
                  </a:schemeClr>
                </a:solidFill>
                <a:latin typeface="Consolas" panose="020B0609020204030204" pitchFamily="49" charset="0"/>
                <a:cs typeface="Consolas" panose="020B0609020204030204" pitchFamily="49" charset="0"/>
              </a:rPr>
              <a:t>：当 </a:t>
            </a:r>
            <a:r>
              <a:rPr lang="en-US" altLang="zh-CN" sz="1600" dirty="0">
                <a:solidFill>
                  <a:schemeClr val="accent5">
                    <a:lumMod val="75000"/>
                  </a:schemeClr>
                </a:solidFill>
                <a:latin typeface="Consolas" panose="020B0609020204030204" pitchFamily="49" charset="0"/>
                <a:cs typeface="Consolas" panose="020B0609020204030204" pitchFamily="49" charset="0"/>
              </a:rPr>
              <a:t>y </a:t>
            </a:r>
            <a:r>
              <a:rPr lang="zh-CN" altLang="en-US" sz="1600" dirty="0">
                <a:solidFill>
                  <a:srgbClr val="ED7D31"/>
                </a:solidFill>
                <a:latin typeface="Consolas" panose="020B0609020204030204" pitchFamily="49" charset="0"/>
                <a:cs typeface="Consolas" panose="020B0609020204030204" pitchFamily="49" charset="0"/>
              </a:rPr>
              <a:t>入度</a:t>
            </a:r>
            <a:r>
              <a:rPr lang="zh-CN" altLang="en-US" sz="1600" dirty="0">
                <a:solidFill>
                  <a:schemeClr val="accent5">
                    <a:lumMod val="75000"/>
                  </a:schemeClr>
                </a:solidFill>
                <a:latin typeface="Consolas" panose="020B0609020204030204" pitchFamily="49" charset="0"/>
                <a:cs typeface="Consolas" panose="020B0609020204030204" pitchFamily="49" charset="0"/>
              </a:rPr>
              <a:t>为 </a:t>
            </a:r>
            <a:r>
              <a:rPr lang="en-US" altLang="zh-CN" sz="1600" dirty="0">
                <a:solidFill>
                  <a:srgbClr val="ED7D31"/>
                </a:solidFill>
                <a:latin typeface="Consolas" panose="020B0609020204030204" pitchFamily="49" charset="0"/>
                <a:cs typeface="Consolas" panose="020B0609020204030204" pitchFamily="49" charset="0"/>
              </a:rPr>
              <a:t>0</a:t>
            </a:r>
            <a:r>
              <a:rPr lang="en-US" altLang="zh-CN" sz="1600" dirty="0">
                <a:solidFill>
                  <a:schemeClr val="accent5">
                    <a:lumMod val="75000"/>
                  </a:schemeClr>
                </a:solidFill>
                <a:latin typeface="Consolas" panose="020B0609020204030204" pitchFamily="49" charset="0"/>
                <a:cs typeface="Consolas" panose="020B0609020204030204" pitchFamily="49" charset="0"/>
              </a:rPr>
              <a:t> </a:t>
            </a:r>
            <a:r>
              <a:rPr lang="zh-CN" altLang="en-US" sz="1600" dirty="0">
                <a:solidFill>
                  <a:schemeClr val="accent5">
                    <a:lumMod val="75000"/>
                  </a:schemeClr>
                </a:solidFill>
                <a:latin typeface="Consolas" panose="020B0609020204030204" pitchFamily="49" charset="0"/>
                <a:cs typeface="Consolas" panose="020B0609020204030204" pitchFamily="49" charset="0"/>
              </a:rPr>
              <a:t>时，</a:t>
            </a:r>
            <a:r>
              <a:rPr lang="zh-CN" altLang="en-US" sz="1600" dirty="0">
                <a:solidFill>
                  <a:srgbClr val="ED7D31"/>
                </a:solidFill>
                <a:latin typeface="Consolas" panose="020B0609020204030204" pitchFamily="49" charset="0"/>
                <a:cs typeface="Consolas" panose="020B0609020204030204" pitchFamily="49" charset="0"/>
              </a:rPr>
              <a:t>插入</a:t>
            </a:r>
            <a:r>
              <a:rPr lang="zh-CN" altLang="en-US" sz="1600" dirty="0">
                <a:solidFill>
                  <a:schemeClr val="accent5">
                    <a:lumMod val="75000"/>
                  </a:schemeClr>
                </a:solidFill>
                <a:latin typeface="Consolas" panose="020B0609020204030204" pitchFamily="49" charset="0"/>
                <a:cs typeface="Consolas" panose="020B0609020204030204" pitchFamily="49" charset="0"/>
              </a:rPr>
              <a:t>队列。</a:t>
            </a:r>
            <a:endParaRPr lang="en-US" altLang="zh-CN" sz="1600" dirty="0">
              <a:solidFill>
                <a:schemeClr val="accent5">
                  <a:lumMod val="75000"/>
                </a:schemeClr>
              </a:solidFill>
              <a:latin typeface="Consolas" panose="020B0609020204030204" pitchFamily="49" charset="0"/>
              <a:cs typeface="Consolas" panose="020B0609020204030204" pitchFamily="49" charset="0"/>
            </a:endParaRPr>
          </a:p>
          <a:p>
            <a:r>
              <a:rPr lang="en-US" altLang="zh-CN" sz="1600" dirty="0">
                <a:solidFill>
                  <a:schemeClr val="accent5">
                    <a:lumMod val="75000"/>
                  </a:schemeClr>
                </a:solidFill>
                <a:latin typeface="Consolas" panose="020B0609020204030204" pitchFamily="49" charset="0"/>
                <a:cs typeface="Consolas" panose="020B0609020204030204" pitchFamily="49" charset="0"/>
              </a:rPr>
              <a:t>STEP 5</a:t>
            </a:r>
            <a:r>
              <a:rPr lang="zh-CN" altLang="en-US" sz="1600" dirty="0">
                <a:solidFill>
                  <a:schemeClr val="accent5">
                    <a:lumMod val="75000"/>
                  </a:schemeClr>
                </a:solidFill>
                <a:latin typeface="Consolas" panose="020B0609020204030204" pitchFamily="49" charset="0"/>
                <a:cs typeface="Consolas" panose="020B0609020204030204" pitchFamily="49" charset="0"/>
              </a:rPr>
              <a:t>：跳转到 </a:t>
            </a:r>
            <a:r>
              <a:rPr lang="en-US" altLang="zh-CN" sz="1600" dirty="0">
                <a:solidFill>
                  <a:schemeClr val="accent5">
                    <a:lumMod val="75000"/>
                  </a:schemeClr>
                </a:solidFill>
                <a:latin typeface="Consolas" panose="020B0609020204030204" pitchFamily="49" charset="0"/>
                <a:cs typeface="Consolas" panose="020B0609020204030204" pitchFamily="49" charset="0"/>
              </a:rPr>
              <a:t>STEP 2</a:t>
            </a:r>
            <a:r>
              <a:rPr lang="zh-CN" altLang="en-US" sz="1600" dirty="0">
                <a:solidFill>
                  <a:schemeClr val="accent5">
                    <a:lumMod val="75000"/>
                  </a:schemeClr>
                </a:solidFill>
                <a:latin typeface="Consolas" panose="020B0609020204030204" pitchFamily="49" charset="0"/>
                <a:cs typeface="Consolas" panose="020B0609020204030204" pitchFamily="49" charset="0"/>
              </a:rPr>
              <a:t>。</a:t>
            </a:r>
            <a:endParaRPr lang="en-US" altLang="zh-CN" sz="1600" dirty="0">
              <a:solidFill>
                <a:schemeClr val="accent5">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511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最大食物链计数</a:t>
            </a:r>
          </a:p>
        </p:txBody>
      </p:sp>
      <p:sp>
        <p:nvSpPr>
          <p:cNvPr id="3" name="内容占位符 2"/>
          <p:cNvSpPr>
            <a:spLocks noGrp="1"/>
          </p:cNvSpPr>
          <p:nvPr>
            <p:ph idx="1"/>
          </p:nvPr>
        </p:nvSpPr>
        <p:spPr/>
        <p:txBody>
          <a:bodyPr>
            <a:normAutofit/>
          </a:bodyPr>
          <a:lstStyle/>
          <a:p>
            <a:r>
              <a:rPr lang="zh-CN" altLang="en-US" dirty="0">
                <a:solidFill>
                  <a:schemeClr val="accent2"/>
                </a:solidFill>
                <a:sym typeface="+mn-ea"/>
              </a:rPr>
              <a:t>例 </a:t>
            </a:r>
            <a:r>
              <a:rPr lang="en-US" altLang="zh-CN" dirty="0">
                <a:solidFill>
                  <a:schemeClr val="accent2"/>
                </a:solidFill>
                <a:sym typeface="+mn-ea"/>
              </a:rPr>
              <a:t>18.6 </a:t>
            </a:r>
            <a:r>
              <a:rPr lang="zh-CN" altLang="en-US" dirty="0">
                <a:solidFill>
                  <a:schemeClr val="accent2"/>
                </a:solidFill>
                <a:sym typeface="+mn-ea"/>
              </a:rPr>
              <a:t>最大食物链计数</a:t>
            </a:r>
            <a:r>
              <a:rPr lang="zh-CN" altLang="zh-CN" dirty="0">
                <a:solidFill>
                  <a:srgbClr val="ED7D31"/>
                </a:solidFill>
                <a:latin typeface="+mn-ea"/>
                <a:cs typeface="Times New Roman" panose="02020603050405020304" pitchFamily="18" charset="0"/>
                <a:sym typeface="+mn-ea"/>
              </a:rPr>
              <a:t>（洛谷</a:t>
            </a:r>
            <a:r>
              <a:rPr lang="en-US" altLang="zh-CN" dirty="0">
                <a:solidFill>
                  <a:srgbClr val="ED7D31"/>
                </a:solidFill>
                <a:latin typeface="+mn-ea"/>
                <a:cs typeface="Times New Roman" panose="02020603050405020304" pitchFamily="18" charset="0"/>
                <a:sym typeface="+mn-ea"/>
              </a:rPr>
              <a:t> P4017</a:t>
            </a:r>
            <a:r>
              <a:rPr lang="zh-CN" altLang="zh-CN" dirty="0">
                <a:solidFill>
                  <a:srgbClr val="ED7D31"/>
                </a:solidFill>
                <a:latin typeface="+mn-ea"/>
                <a:cs typeface="Times New Roman" panose="02020603050405020304" pitchFamily="18" charset="0"/>
                <a:sym typeface="+mn-ea"/>
              </a:rPr>
              <a:t>）</a:t>
            </a:r>
            <a:endParaRPr lang="en-US" altLang="zh-CN" dirty="0">
              <a:solidFill>
                <a:srgbClr val="ED7D31"/>
              </a:solidFill>
              <a:latin typeface="+mn-ea"/>
              <a:cs typeface="Times New Roman" panose="02020603050405020304" pitchFamily="18" charset="0"/>
              <a:sym typeface="+mn-ea"/>
            </a:endParaRPr>
          </a:p>
          <a:p>
            <a:r>
              <a:rPr lang="zh-CN" altLang="en-US" dirty="0"/>
              <a:t>给你一个食物网，你要求出这个食物网中最大食物链的数量。对 </a:t>
            </a:r>
            <a:r>
              <a:rPr lang="en-US" altLang="zh-CN" dirty="0"/>
              <a:t>80112002 </a:t>
            </a:r>
            <a:r>
              <a:rPr lang="zh-CN" altLang="en-US" dirty="0"/>
              <a:t>取模。不超过 </a:t>
            </a:r>
            <a:r>
              <a:rPr lang="en-US" altLang="zh-CN" dirty="0"/>
              <a:t>5000 </a:t>
            </a:r>
            <a:r>
              <a:rPr lang="zh-CN" altLang="en-US" dirty="0"/>
              <a:t>个点，</a:t>
            </a:r>
            <a:r>
              <a:rPr lang="en-US" altLang="zh-CN" dirty="0"/>
              <a:t>500000 </a:t>
            </a:r>
            <a:r>
              <a:rPr lang="zh-CN" altLang="en-US" dirty="0"/>
              <a:t>条边。</a:t>
            </a:r>
            <a:endParaRPr lang="en-US" altLang="zh-CN" dirty="0"/>
          </a:p>
          <a:p>
            <a:r>
              <a:rPr lang="zh-CN" altLang="en-US" dirty="0"/>
              <a:t>（食物链开头是不会捕食其他生物的生产者，结尾是不会被其他生物捕食的消费者。）</a:t>
            </a:r>
            <a:endParaRPr lang="en-US" altLang="zh-CN" dirty="0"/>
          </a:p>
          <a:p>
            <a:endParaRPr lang="en-US" altLang="zh-CN" dirty="0"/>
          </a:p>
          <a:p>
            <a:r>
              <a:rPr lang="zh-CN" altLang="en-US" dirty="0">
                <a:solidFill>
                  <a:schemeClr val="accent2"/>
                </a:solidFill>
              </a:rPr>
              <a:t>例如</a:t>
            </a:r>
            <a:r>
              <a:rPr lang="zh-CN" altLang="en-US" dirty="0"/>
              <a:t>：图中食物网就是一个 </a:t>
            </a:r>
            <a:r>
              <a:rPr lang="en-US" altLang="zh-CN" dirty="0"/>
              <a:t>DAG</a:t>
            </a:r>
          </a:p>
          <a:p>
            <a:r>
              <a:rPr lang="zh-CN" altLang="en-US" dirty="0"/>
              <a:t>五边形点入度为 </a:t>
            </a:r>
            <a:r>
              <a:rPr lang="en-US" altLang="zh-CN" dirty="0"/>
              <a:t>0</a:t>
            </a:r>
            <a:r>
              <a:rPr lang="zh-CN" altLang="en-US" dirty="0"/>
              <a:t>，八边形点出度为 </a:t>
            </a:r>
            <a:r>
              <a:rPr lang="en-US" altLang="zh-CN" dirty="0"/>
              <a:t>0</a:t>
            </a:r>
            <a:r>
              <a:rPr lang="zh-CN" altLang="en-US" dirty="0"/>
              <a:t>。</a:t>
            </a:r>
            <a:endParaRPr lang="en-US" altLang="zh-CN" dirty="0"/>
          </a:p>
          <a:p>
            <a:r>
              <a:rPr lang="zh-CN" altLang="en-US" dirty="0"/>
              <a:t>图中 </a:t>
            </a:r>
            <a:r>
              <a:rPr lang="en-US" altLang="zh-CN" dirty="0"/>
              <a:t>1→3→7→9 </a:t>
            </a:r>
            <a:r>
              <a:rPr lang="zh-CN" altLang="en-US" dirty="0"/>
              <a:t>是一条最大食物链；</a:t>
            </a:r>
            <a:endParaRPr lang="en-US" altLang="zh-CN" dirty="0"/>
          </a:p>
          <a:p>
            <a:r>
              <a:rPr lang="zh-CN" altLang="en-US" dirty="0"/>
              <a:t>而 </a:t>
            </a:r>
            <a:r>
              <a:rPr lang="en-US" altLang="zh-CN" dirty="0"/>
              <a:t>2→6, 3→7→9 </a:t>
            </a:r>
            <a:r>
              <a:rPr lang="zh-CN" altLang="en-US" dirty="0"/>
              <a:t>和 </a:t>
            </a:r>
            <a:r>
              <a:rPr lang="en-US" altLang="zh-CN" dirty="0"/>
              <a:t>1→3→7 </a:t>
            </a:r>
            <a:r>
              <a:rPr lang="zh-CN" altLang="en-US" dirty="0"/>
              <a:t>都不是。</a:t>
            </a:r>
          </a:p>
        </p:txBody>
      </p:sp>
      <p:pic>
        <p:nvPicPr>
          <p:cNvPr id="4" name="Picture">
            <a:extLst>
              <a:ext uri="{FF2B5EF4-FFF2-40B4-BE49-F238E27FC236}">
                <a16:creationId xmlns:a16="http://schemas.microsoft.com/office/drawing/2014/main" id="{0D8E8CFB-16BE-479D-AF2E-C99003D896B3}"/>
              </a:ext>
            </a:extLst>
          </p:cNvPr>
          <p:cNvPicPr/>
          <p:nvPr/>
        </p:nvPicPr>
        <p:blipFill>
          <a:blip r:embed="rId2"/>
          <a:stretch>
            <a:fillRect/>
          </a:stretch>
        </p:blipFill>
        <p:spPr bwMode="auto">
          <a:xfrm>
            <a:off x="5567408" y="4028704"/>
            <a:ext cx="2668130" cy="1854194"/>
          </a:xfrm>
          <a:prstGeom prst="rect">
            <a:avLst/>
          </a:prstGeom>
          <a:noFill/>
          <a:ln w="9525">
            <a:noFill/>
            <a:headEnd/>
            <a:tailEnd/>
          </a:ln>
        </p:spPr>
      </p:pic>
    </p:spTree>
    <p:extLst>
      <p:ext uri="{BB962C8B-B14F-4D97-AF65-F5344CB8AC3E}">
        <p14:creationId xmlns:p14="http://schemas.microsoft.com/office/powerpoint/2010/main" val="2978500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最大食物链计数</a:t>
            </a:r>
          </a:p>
        </p:txBody>
      </p:sp>
      <p:sp>
        <p:nvSpPr>
          <p:cNvPr id="3" name="内容占位符 2"/>
          <p:cNvSpPr>
            <a:spLocks noGrp="1"/>
          </p:cNvSpPr>
          <p:nvPr>
            <p:ph idx="1"/>
          </p:nvPr>
        </p:nvSpPr>
        <p:spPr/>
        <p:txBody>
          <a:bodyPr/>
          <a:lstStyle/>
          <a:p>
            <a:r>
              <a:rPr lang="zh-CN" altLang="en-US" dirty="0">
                <a:solidFill>
                  <a:schemeClr val="accent2"/>
                </a:solidFill>
                <a:sym typeface="+mn-ea"/>
              </a:rPr>
              <a:t>思路：</a:t>
            </a:r>
            <a:endParaRPr lang="en-US" altLang="zh-CN" dirty="0">
              <a:solidFill>
                <a:schemeClr val="accent2"/>
              </a:solidFill>
              <a:sym typeface="+mn-ea"/>
            </a:endParaRPr>
          </a:p>
          <a:p>
            <a:r>
              <a:rPr lang="zh-CN" altLang="en-US" dirty="0"/>
              <a:t>食物网中的关系是</a:t>
            </a:r>
            <a:r>
              <a:rPr lang="zh-CN" altLang="en-US" dirty="0">
                <a:solidFill>
                  <a:schemeClr val="accent2"/>
                </a:solidFill>
              </a:rPr>
              <a:t>单向</a:t>
            </a:r>
            <a:r>
              <a:rPr lang="zh-CN" altLang="en-US" dirty="0"/>
              <a:t>且</a:t>
            </a:r>
            <a:r>
              <a:rPr lang="zh-CN" altLang="en-US" dirty="0">
                <a:solidFill>
                  <a:schemeClr val="accent2"/>
                </a:solidFill>
              </a:rPr>
              <a:t>无环</a:t>
            </a:r>
            <a:r>
              <a:rPr lang="zh-CN" altLang="en-US" dirty="0"/>
              <a:t>的，因而可以抽象为 </a:t>
            </a:r>
            <a:r>
              <a:rPr lang="en-US" altLang="zh-CN" dirty="0"/>
              <a:t>DAG</a:t>
            </a:r>
            <a:r>
              <a:rPr lang="zh-CN" altLang="en-US" dirty="0"/>
              <a:t>。</a:t>
            </a:r>
            <a:endParaRPr lang="en-US" altLang="zh-CN" dirty="0"/>
          </a:p>
          <a:p>
            <a:r>
              <a:rPr lang="zh-CN" altLang="en-US" dirty="0"/>
              <a:t>题意自然转化为从</a:t>
            </a:r>
            <a:r>
              <a:rPr lang="zh-CN" altLang="en-US" dirty="0">
                <a:solidFill>
                  <a:schemeClr val="accent2"/>
                </a:solidFill>
              </a:rPr>
              <a:t>入度</a:t>
            </a:r>
            <a:r>
              <a:rPr lang="zh-CN" altLang="en-US" dirty="0"/>
              <a:t>为 </a:t>
            </a:r>
            <a:r>
              <a:rPr lang="en-US" altLang="zh-CN" dirty="0">
                <a:solidFill>
                  <a:schemeClr val="accent2"/>
                </a:solidFill>
              </a:rPr>
              <a:t>0</a:t>
            </a:r>
            <a:r>
              <a:rPr lang="en-US" altLang="zh-CN" dirty="0"/>
              <a:t> </a:t>
            </a:r>
            <a:r>
              <a:rPr lang="zh-CN" altLang="en-US" dirty="0"/>
              <a:t>的点到</a:t>
            </a:r>
            <a:r>
              <a:rPr lang="zh-CN" altLang="en-US" dirty="0">
                <a:solidFill>
                  <a:schemeClr val="accent2"/>
                </a:solidFill>
              </a:rPr>
              <a:t>出度</a:t>
            </a:r>
            <a:r>
              <a:rPr lang="zh-CN" altLang="en-US" dirty="0"/>
              <a:t>为 </a:t>
            </a:r>
            <a:r>
              <a:rPr lang="en-US" altLang="zh-CN" dirty="0">
                <a:solidFill>
                  <a:schemeClr val="accent2"/>
                </a:solidFill>
              </a:rPr>
              <a:t>0</a:t>
            </a:r>
            <a:r>
              <a:rPr lang="en-US" altLang="zh-CN" dirty="0"/>
              <a:t> </a:t>
            </a:r>
            <a:r>
              <a:rPr lang="zh-CN" altLang="en-US" dirty="0"/>
              <a:t>的点的</a:t>
            </a:r>
            <a:r>
              <a:rPr lang="zh-CN" altLang="en-US" dirty="0">
                <a:solidFill>
                  <a:schemeClr val="accent2"/>
                </a:solidFill>
              </a:rPr>
              <a:t>链</a:t>
            </a:r>
            <a:r>
              <a:rPr lang="zh-CN" altLang="en-US" dirty="0"/>
              <a:t>的条数。</a:t>
            </a:r>
            <a:endParaRPr lang="en-US" altLang="zh-CN" dirty="0"/>
          </a:p>
          <a:p>
            <a:r>
              <a:rPr lang="zh-CN" altLang="en-US" dirty="0"/>
              <a:t>用 </a:t>
            </a:r>
            <a:r>
              <a:rPr lang="en-US" altLang="zh-CN" dirty="0">
                <a:solidFill>
                  <a:schemeClr val="accent2"/>
                </a:solidFill>
              </a:rPr>
              <a:t>f[x]</a:t>
            </a:r>
            <a:r>
              <a:rPr lang="en-US" altLang="zh-CN" dirty="0"/>
              <a:t> </a:t>
            </a:r>
            <a:r>
              <a:rPr lang="zh-CN" altLang="en-US" dirty="0"/>
              <a:t>表示从</a:t>
            </a:r>
            <a:r>
              <a:rPr lang="zh-CN" altLang="en-US" dirty="0">
                <a:solidFill>
                  <a:schemeClr val="accent2"/>
                </a:solidFill>
              </a:rPr>
              <a:t>任意</a:t>
            </a:r>
            <a:r>
              <a:rPr lang="zh-CN" altLang="en-US" dirty="0"/>
              <a:t>一个入度为 </a:t>
            </a:r>
            <a:r>
              <a:rPr lang="en-US" altLang="zh-CN" dirty="0"/>
              <a:t>0 </a:t>
            </a:r>
            <a:r>
              <a:rPr lang="zh-CN" altLang="en-US" dirty="0"/>
              <a:t>的点到点 </a:t>
            </a:r>
            <a:r>
              <a:rPr lang="en-US" altLang="zh-CN" dirty="0"/>
              <a:t>x </a:t>
            </a:r>
            <a:r>
              <a:rPr lang="zh-CN" altLang="en-US" dirty="0"/>
              <a:t>的链的</a:t>
            </a:r>
            <a:r>
              <a:rPr lang="zh-CN" altLang="en-US" dirty="0">
                <a:solidFill>
                  <a:schemeClr val="accent2"/>
                </a:solidFill>
              </a:rPr>
              <a:t>条数之和</a:t>
            </a:r>
            <a:r>
              <a:rPr lang="zh-CN" altLang="en-US" dirty="0"/>
              <a:t>。则 </a:t>
            </a:r>
            <a:r>
              <a:rPr lang="en-US" altLang="zh-CN" dirty="0"/>
              <a:t>f[x] </a:t>
            </a:r>
            <a:r>
              <a:rPr lang="zh-CN" altLang="en-US" dirty="0"/>
              <a:t>为能到达 </a:t>
            </a:r>
            <a:r>
              <a:rPr lang="en-US" altLang="zh-CN" dirty="0"/>
              <a:t>x </a:t>
            </a:r>
            <a:r>
              <a:rPr lang="zh-CN" altLang="en-US" dirty="0"/>
              <a:t>的</a:t>
            </a:r>
            <a:r>
              <a:rPr lang="zh-CN" altLang="en-US" dirty="0">
                <a:solidFill>
                  <a:schemeClr val="accent2"/>
                </a:solidFill>
              </a:rPr>
              <a:t>所有</a:t>
            </a:r>
            <a:r>
              <a:rPr lang="zh-CN" altLang="en-US" dirty="0"/>
              <a:t>点 </a:t>
            </a:r>
            <a:r>
              <a:rPr lang="en-US" altLang="zh-CN" dirty="0"/>
              <a:t>u </a:t>
            </a:r>
            <a:r>
              <a:rPr lang="zh-CN" altLang="en-US" dirty="0"/>
              <a:t>的 </a:t>
            </a:r>
            <a:r>
              <a:rPr lang="en-US" altLang="zh-CN" dirty="0">
                <a:solidFill>
                  <a:schemeClr val="accent2"/>
                </a:solidFill>
              </a:rPr>
              <a:t>f[u] </a:t>
            </a:r>
            <a:r>
              <a:rPr lang="zh-CN" altLang="en-US" dirty="0">
                <a:solidFill>
                  <a:schemeClr val="accent2"/>
                </a:solidFill>
              </a:rPr>
              <a:t>之和</a:t>
            </a:r>
            <a:r>
              <a:rPr lang="zh-CN" altLang="en-US" dirty="0"/>
              <a:t>。</a:t>
            </a:r>
            <a:endParaRPr lang="en-US" altLang="zh-CN" dirty="0"/>
          </a:p>
          <a:p>
            <a:r>
              <a:rPr lang="zh-CN" altLang="en-US" dirty="0"/>
              <a:t>对于</a:t>
            </a:r>
            <a:r>
              <a:rPr lang="zh-CN" altLang="en-US" dirty="0">
                <a:solidFill>
                  <a:schemeClr val="accent2"/>
                </a:solidFill>
              </a:rPr>
              <a:t>入度为 </a:t>
            </a:r>
            <a:r>
              <a:rPr lang="en-US" altLang="zh-CN" dirty="0">
                <a:solidFill>
                  <a:schemeClr val="accent2"/>
                </a:solidFill>
              </a:rPr>
              <a:t>0 </a:t>
            </a:r>
            <a:r>
              <a:rPr lang="zh-CN" altLang="en-US" dirty="0"/>
              <a:t>的点，</a:t>
            </a:r>
            <a:r>
              <a:rPr lang="en-US" altLang="zh-CN" dirty="0">
                <a:solidFill>
                  <a:schemeClr val="accent2"/>
                </a:solidFill>
              </a:rPr>
              <a:t>f[x]=1</a:t>
            </a:r>
          </a:p>
          <a:p>
            <a:r>
              <a:rPr lang="zh-CN" altLang="en-US" dirty="0"/>
              <a:t>满足需要确保与之相连的点的信息</a:t>
            </a:r>
            <a:r>
              <a:rPr lang="zh-CN" altLang="en-US" dirty="0">
                <a:solidFill>
                  <a:schemeClr val="accent2"/>
                </a:solidFill>
              </a:rPr>
              <a:t>全部被计算</a:t>
            </a:r>
            <a:r>
              <a:rPr lang="zh-CN" altLang="en-US" dirty="0"/>
              <a:t>。从而使用</a:t>
            </a:r>
            <a:r>
              <a:rPr lang="zh-CN" altLang="en-US" dirty="0">
                <a:solidFill>
                  <a:schemeClr val="accent2"/>
                </a:solidFill>
              </a:rPr>
              <a:t>拓扑排序</a:t>
            </a:r>
            <a:r>
              <a:rPr lang="zh-CN" altLang="en-US" dirty="0"/>
              <a:t>。只需 </a:t>
            </a:r>
            <a:r>
              <a:rPr lang="en-US" altLang="zh-CN" dirty="0"/>
              <a:t>STEP 3 </a:t>
            </a:r>
            <a:r>
              <a:rPr lang="zh-CN" altLang="en-US" dirty="0"/>
              <a:t>中的维护，变成 </a:t>
            </a:r>
            <a:r>
              <a:rPr lang="en-US" altLang="zh-CN" dirty="0">
                <a:solidFill>
                  <a:schemeClr val="accent2"/>
                </a:solidFill>
              </a:rPr>
              <a:t>f[y] = (f[x] + f[y]) % 80112002 </a:t>
            </a:r>
            <a:r>
              <a:rPr lang="zh-CN" altLang="en-US" dirty="0"/>
              <a:t>即可。</a:t>
            </a:r>
            <a:endParaRPr lang="en-US" altLang="zh-CN" dirty="0"/>
          </a:p>
        </p:txBody>
      </p:sp>
    </p:spTree>
    <p:extLst>
      <p:ext uri="{BB962C8B-B14F-4D97-AF65-F5344CB8AC3E}">
        <p14:creationId xmlns:p14="http://schemas.microsoft.com/office/powerpoint/2010/main" val="287385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6D841AB-E2CA-471C-8FBD-E200A5E29989}"/>
              </a:ext>
            </a:extLst>
          </p:cNvPr>
          <p:cNvSpPr>
            <a:spLocks noGrp="1"/>
          </p:cNvSpPr>
          <p:nvPr>
            <p:ph type="title"/>
          </p:nvPr>
        </p:nvSpPr>
        <p:spPr/>
        <p:txBody>
          <a:bodyPr/>
          <a:lstStyle/>
          <a:p>
            <a:r>
              <a:rPr lang="zh-CN" altLang="en-US"/>
              <a:t>本章知识导图</a:t>
            </a:r>
          </a:p>
        </p:txBody>
      </p:sp>
      <p:pic>
        <p:nvPicPr>
          <p:cNvPr id="6" name="内容占位符 5">
            <a:extLst>
              <a:ext uri="{FF2B5EF4-FFF2-40B4-BE49-F238E27FC236}">
                <a16:creationId xmlns:a16="http://schemas.microsoft.com/office/drawing/2014/main" id="{A554CD93-A27E-4B79-8950-14E54396B88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09294" y="2177059"/>
            <a:ext cx="6325411" cy="3606886"/>
          </a:xfrm>
          <a:ln>
            <a:solidFill>
              <a:schemeClr val="accent1"/>
            </a:solidFill>
          </a:ln>
        </p:spPr>
      </p:pic>
    </p:spTree>
    <p:extLst>
      <p:ext uri="{BB962C8B-B14F-4D97-AF65-F5344CB8AC3E}">
        <p14:creationId xmlns:p14="http://schemas.microsoft.com/office/powerpoint/2010/main" val="2248338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最大食物链计数</a:t>
            </a:r>
          </a:p>
        </p:txBody>
      </p:sp>
      <p:sp>
        <p:nvSpPr>
          <p:cNvPr id="3" name="内容占位符 2"/>
          <p:cNvSpPr>
            <a:spLocks noGrp="1"/>
          </p:cNvSpPr>
          <p:nvPr>
            <p:ph idx="1"/>
          </p:nvPr>
        </p:nvSpPr>
        <p:spPr/>
        <p:txBody>
          <a:bodyPr/>
          <a:lstStyle/>
          <a:p>
            <a:r>
              <a:rPr lang="zh-CN" altLang="en-US" dirty="0"/>
              <a:t>预处理：</a:t>
            </a:r>
            <a:r>
              <a:rPr lang="en-US" altLang="zh-CN" dirty="0"/>
              <a:t>					</a:t>
            </a:r>
            <a:r>
              <a:rPr lang="zh-CN" altLang="en-US" dirty="0"/>
              <a:t>拓扑排序：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dirty="0"/>
              <a:t>答案统计：</a:t>
            </a:r>
          </a:p>
        </p:txBody>
      </p:sp>
      <p:sp>
        <p:nvSpPr>
          <p:cNvPr id="4" name="文本框 4"/>
          <p:cNvSpPr txBox="1"/>
          <p:nvPr/>
        </p:nvSpPr>
        <p:spPr>
          <a:xfrm>
            <a:off x="641349" y="2127877"/>
            <a:ext cx="3295320" cy="3293209"/>
          </a:xfrm>
          <a:prstGeom prst="rect">
            <a:avLst/>
          </a:prstGeom>
          <a:solidFill>
            <a:schemeClr val="bg1"/>
          </a:solidFill>
          <a:ln>
            <a:solidFill>
              <a:schemeClr val="accent5"/>
            </a:solidFill>
          </a:ln>
        </p:spPr>
        <p:txBody>
          <a:bodyPr wrap="square">
            <a:spAutoFit/>
          </a:bodyPr>
          <a:lstStyle/>
          <a:p>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err="1">
                <a:solidFill>
                  <a:srgbClr val="001080"/>
                </a:solidFill>
                <a:latin typeface="Consolas"/>
              </a:rPr>
              <a:t>i</a:t>
            </a:r>
            <a:r>
              <a:rPr lang="en-US" altLang="zh-CN" sz="1600" dirty="0">
                <a:solidFill>
                  <a:srgbClr val="000000"/>
                </a:solidFill>
                <a:latin typeface="Consolas"/>
              </a:rPr>
              <a:t>=</a:t>
            </a:r>
            <a:r>
              <a:rPr lang="en-US" altLang="zh-CN" sz="1600" dirty="0">
                <a:solidFill>
                  <a:srgbClr val="098658"/>
                </a:solidFill>
                <a:latin typeface="Consolas"/>
              </a:rPr>
              <a:t>1</a:t>
            </a:r>
            <a:r>
              <a:rPr lang="en-US" altLang="zh-CN" sz="1600" dirty="0">
                <a:solidFill>
                  <a:srgbClr val="000000"/>
                </a:solidFill>
                <a:latin typeface="Consolas"/>
              </a:rPr>
              <a:t>; </a:t>
            </a:r>
            <a:r>
              <a:rPr lang="en-US" altLang="zh-CN" sz="1600" dirty="0" err="1">
                <a:solidFill>
                  <a:srgbClr val="001080"/>
                </a:solidFill>
                <a:latin typeface="Consolas"/>
              </a:rPr>
              <a:t>i</a:t>
            </a:r>
            <a:r>
              <a:rPr lang="en-US" altLang="zh-CN" sz="1600" dirty="0">
                <a:solidFill>
                  <a:srgbClr val="000000"/>
                </a:solidFill>
                <a:latin typeface="Consolas"/>
              </a:rPr>
              <a:t>&lt;=</a:t>
            </a:r>
            <a:r>
              <a:rPr lang="en-US" altLang="zh-CN" sz="1600" dirty="0">
                <a:solidFill>
                  <a:srgbClr val="001080"/>
                </a:solidFill>
                <a:latin typeface="Consolas"/>
              </a:rPr>
              <a:t>m</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x</a:t>
            </a:r>
            <a:r>
              <a:rPr lang="en-US" altLang="zh-CN" sz="1600" dirty="0">
                <a:solidFill>
                  <a:srgbClr val="000000"/>
                </a:solidFill>
                <a:latin typeface="Consolas"/>
              </a:rPr>
              <a:t>, </a:t>
            </a:r>
            <a:r>
              <a:rPr lang="en-US" altLang="zh-CN" sz="1600" dirty="0">
                <a:solidFill>
                  <a:srgbClr val="001080"/>
                </a:solidFill>
                <a:latin typeface="Consolas"/>
              </a:rPr>
              <a:t>y</a:t>
            </a:r>
            <a:r>
              <a:rPr lang="en-US" altLang="zh-CN" sz="1600" dirty="0">
                <a:solidFill>
                  <a:srgbClr val="000000"/>
                </a:solidFill>
                <a:latin typeface="Consolas"/>
              </a:rPr>
              <a:t>;</a:t>
            </a:r>
          </a:p>
          <a:p>
            <a:r>
              <a:rPr lang="en-US" altLang="zh-CN" sz="1600" dirty="0">
                <a:solidFill>
                  <a:srgbClr val="000000"/>
                </a:solidFill>
                <a:latin typeface="Consolas"/>
              </a:rPr>
              <a:t>    cin &gt;&gt; </a:t>
            </a:r>
            <a:r>
              <a:rPr lang="en-US" altLang="zh-CN" sz="1600" dirty="0">
                <a:solidFill>
                  <a:srgbClr val="001080"/>
                </a:solidFill>
                <a:latin typeface="Consolas"/>
              </a:rPr>
              <a:t>x</a:t>
            </a:r>
            <a:r>
              <a:rPr lang="en-US" altLang="zh-CN" sz="1600" dirty="0">
                <a:solidFill>
                  <a:srgbClr val="000000"/>
                </a:solidFill>
                <a:latin typeface="Consolas"/>
              </a:rPr>
              <a:t> &gt;&gt; </a:t>
            </a:r>
            <a:r>
              <a:rPr lang="en-US" altLang="zh-CN" sz="1600" dirty="0">
                <a:solidFill>
                  <a:srgbClr val="001080"/>
                </a:solidFill>
                <a:latin typeface="Consolas"/>
              </a:rPr>
              <a:t>y</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001080"/>
                </a:solidFill>
                <a:latin typeface="Consolas"/>
              </a:rPr>
              <a:t>outd</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008000"/>
                </a:solidFill>
                <a:latin typeface="Consolas"/>
              </a:rPr>
              <a:t> // </a:t>
            </a:r>
            <a:r>
              <a:rPr lang="zh-CN" altLang="en-US" sz="1600" dirty="0">
                <a:solidFill>
                  <a:srgbClr val="008000"/>
                </a:solidFill>
                <a:latin typeface="Consolas"/>
              </a:rPr>
              <a:t>出度</a:t>
            </a:r>
            <a:endParaRPr lang="zh-CN" altLang="en-US" sz="1600" dirty="0">
              <a:solidFill>
                <a:srgbClr val="000000"/>
              </a:solidFill>
              <a:latin typeface="Consolas"/>
            </a:endParaRPr>
          </a:p>
          <a:p>
            <a:r>
              <a:rPr lang="zh-CN" altLang="en-US" sz="1600" dirty="0">
                <a:solidFill>
                  <a:srgbClr val="000000"/>
                </a:solidFill>
                <a:latin typeface="Consolas"/>
              </a:rPr>
              <a:t>    </a:t>
            </a:r>
            <a:r>
              <a:rPr lang="en-US" altLang="zh-CN" sz="1600" dirty="0">
                <a:solidFill>
                  <a:srgbClr val="001080"/>
                </a:solidFill>
                <a:latin typeface="Consolas"/>
              </a:rPr>
              <a:t>ind</a:t>
            </a:r>
            <a:r>
              <a:rPr lang="en-US" altLang="zh-CN" sz="1600" dirty="0">
                <a:solidFill>
                  <a:srgbClr val="000000"/>
                </a:solidFill>
                <a:latin typeface="Consolas"/>
              </a:rPr>
              <a:t>[</a:t>
            </a:r>
            <a:r>
              <a:rPr lang="en-US" altLang="zh-CN" sz="1600" dirty="0">
                <a:solidFill>
                  <a:srgbClr val="001080"/>
                </a:solidFill>
                <a:latin typeface="Consolas"/>
              </a:rPr>
              <a:t>y</a:t>
            </a:r>
            <a:r>
              <a:rPr lang="en-US" altLang="zh-CN" sz="1600" dirty="0">
                <a:solidFill>
                  <a:srgbClr val="000000"/>
                </a:solidFill>
                <a:latin typeface="Consolas"/>
              </a:rPr>
              <a:t>]++;</a:t>
            </a:r>
            <a:r>
              <a:rPr lang="en-US" altLang="zh-CN" sz="1600" dirty="0">
                <a:solidFill>
                  <a:srgbClr val="008000"/>
                </a:solidFill>
                <a:latin typeface="Consolas"/>
              </a:rPr>
              <a:t>  // </a:t>
            </a:r>
            <a:r>
              <a:rPr lang="zh-CN" altLang="en-US" sz="1600" dirty="0">
                <a:solidFill>
                  <a:srgbClr val="008000"/>
                </a:solidFill>
                <a:latin typeface="Consolas"/>
              </a:rPr>
              <a:t>入度</a:t>
            </a:r>
            <a:endParaRPr lang="zh-CN" altLang="en-US" sz="1600" dirty="0">
              <a:solidFill>
                <a:srgbClr val="000000"/>
              </a:solidFill>
              <a:latin typeface="Consolas"/>
            </a:endParaRPr>
          </a:p>
          <a:p>
            <a:r>
              <a:rPr lang="zh-CN" altLang="en-US" sz="1600" dirty="0">
                <a:solidFill>
                  <a:srgbClr val="000000"/>
                </a:solidFill>
                <a:latin typeface="Consolas"/>
              </a:rPr>
              <a:t>    </a:t>
            </a:r>
            <a:r>
              <a:rPr lang="en-US" altLang="zh-CN" sz="1600" dirty="0">
                <a:solidFill>
                  <a:srgbClr val="001080"/>
                </a:solidFill>
                <a:latin typeface="Consolas"/>
              </a:rPr>
              <a:t>p</a:t>
            </a:r>
            <a:r>
              <a:rPr lang="en-US" altLang="zh-CN" sz="1600" dirty="0">
                <a:solidFill>
                  <a:srgbClr val="000000"/>
                </a:solidFill>
                <a:latin typeface="Consolas"/>
              </a:rPr>
              <a:t>[</a:t>
            </a:r>
            <a:r>
              <a:rPr lang="en-US" altLang="zh-CN" sz="1600" dirty="0">
                <a:solidFill>
                  <a:srgbClr val="001080"/>
                </a:solidFill>
                <a:latin typeface="Consolas"/>
              </a:rPr>
              <a:t>x</a:t>
            </a:r>
            <a:r>
              <a:rPr lang="en-US" altLang="zh-CN" sz="1600" dirty="0">
                <a:solidFill>
                  <a:srgbClr val="000000"/>
                </a:solidFill>
                <a:latin typeface="Consolas"/>
              </a:rPr>
              <a:t>].</a:t>
            </a:r>
            <a:r>
              <a:rPr lang="en-US" altLang="zh-CN" sz="1600" dirty="0">
                <a:solidFill>
                  <a:srgbClr val="795E26"/>
                </a:solidFill>
                <a:latin typeface="Consolas"/>
              </a:rPr>
              <a:t>push_back</a:t>
            </a:r>
            <a:r>
              <a:rPr lang="en-US" altLang="zh-CN" sz="1600" dirty="0">
                <a:solidFill>
                  <a:srgbClr val="000000"/>
                </a:solidFill>
                <a:latin typeface="Consolas"/>
              </a:rPr>
              <a:t>(</a:t>
            </a:r>
            <a:r>
              <a:rPr lang="en-US" altLang="zh-CN" sz="1600" dirty="0">
                <a:solidFill>
                  <a:srgbClr val="001080"/>
                </a:solidFill>
                <a:latin typeface="Consolas"/>
              </a:rPr>
              <a:t>y</a:t>
            </a:r>
            <a:r>
              <a:rPr lang="en-US" altLang="zh-CN" sz="1600" dirty="0">
                <a:solidFill>
                  <a:srgbClr val="000000"/>
                </a:solidFill>
                <a:latin typeface="Consolas"/>
              </a:rPr>
              <a:t>);</a:t>
            </a:r>
            <a:r>
              <a:rPr lang="en-US" altLang="zh-CN" sz="1600" dirty="0">
                <a:solidFill>
                  <a:srgbClr val="008000"/>
                </a:solidFill>
                <a:latin typeface="Consolas"/>
              </a:rPr>
              <a:t> </a:t>
            </a:r>
            <a:endParaRPr lang="zh-CN" altLang="en-US" sz="1600" dirty="0">
              <a:solidFill>
                <a:srgbClr val="000000"/>
              </a:solidFill>
              <a:latin typeface="Consolas"/>
            </a:endParaRPr>
          </a:p>
          <a:p>
            <a:r>
              <a:rPr lang="en-US" altLang="zh-CN" sz="1600" dirty="0">
                <a:solidFill>
                  <a:srgbClr val="000000"/>
                </a:solidFill>
                <a:latin typeface="Consolas"/>
              </a:rPr>
              <a:t>}</a:t>
            </a:r>
          </a:p>
          <a:p>
            <a:r>
              <a:rPr lang="en-US" altLang="zh-CN" sz="1600" dirty="0">
                <a:solidFill>
                  <a:srgbClr val="795E26"/>
                </a:solidFill>
                <a:latin typeface="Consolas"/>
              </a:rPr>
              <a:t>memset</a:t>
            </a:r>
            <a:r>
              <a:rPr lang="en-US" altLang="zh-CN" sz="1600" dirty="0">
                <a:solidFill>
                  <a:srgbClr val="000000"/>
                </a:solidFill>
                <a:latin typeface="Consolas"/>
              </a:rPr>
              <a:t>(</a:t>
            </a:r>
            <a:r>
              <a:rPr lang="en-US" altLang="zh-CN" sz="1600" dirty="0">
                <a:solidFill>
                  <a:srgbClr val="001080"/>
                </a:solidFill>
                <a:latin typeface="Consolas"/>
              </a:rPr>
              <a:t>f</a:t>
            </a:r>
            <a:r>
              <a:rPr lang="en-US" altLang="zh-CN" sz="1600" dirty="0">
                <a:solidFill>
                  <a:srgbClr val="000000"/>
                </a:solidFill>
                <a:latin typeface="Consolas"/>
              </a:rPr>
              <a:t>, </a:t>
            </a:r>
            <a:r>
              <a:rPr lang="en-US" altLang="zh-CN" sz="1600" dirty="0">
                <a:solidFill>
                  <a:srgbClr val="098658"/>
                </a:solidFill>
                <a:latin typeface="Consolas"/>
              </a:rPr>
              <a:t>0</a:t>
            </a:r>
            <a:r>
              <a:rPr lang="en-US" altLang="zh-CN" sz="1600" dirty="0">
                <a:solidFill>
                  <a:srgbClr val="000000"/>
                </a:solidFill>
                <a:latin typeface="Consolas"/>
              </a:rPr>
              <a:t>, </a:t>
            </a:r>
            <a:r>
              <a:rPr lang="en-US" altLang="zh-CN" sz="1600" dirty="0">
                <a:solidFill>
                  <a:srgbClr val="0000FF"/>
                </a:solidFill>
                <a:latin typeface="Consolas"/>
              </a:rPr>
              <a:t>sizeof</a:t>
            </a:r>
            <a:r>
              <a:rPr lang="en-US" altLang="zh-CN" sz="1600" dirty="0">
                <a:solidFill>
                  <a:srgbClr val="000000"/>
                </a:solidFill>
                <a:latin typeface="Consolas"/>
              </a:rPr>
              <a:t>(</a:t>
            </a:r>
            <a:r>
              <a:rPr lang="en-US" altLang="zh-CN" sz="1600" dirty="0">
                <a:solidFill>
                  <a:srgbClr val="001080"/>
                </a:solidFill>
                <a:latin typeface="Consolas"/>
              </a:rPr>
              <a:t>f</a:t>
            </a:r>
            <a:r>
              <a:rPr lang="en-US" altLang="zh-CN" sz="1600" dirty="0">
                <a:solidFill>
                  <a:srgbClr val="000000"/>
                </a:solidFill>
                <a:latin typeface="Consolas"/>
              </a:rPr>
              <a:t>));</a:t>
            </a:r>
          </a:p>
          <a:p>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1</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&lt;= </a:t>
            </a:r>
            <a:r>
              <a:rPr lang="en-US" altLang="zh-CN" sz="1600" dirty="0">
                <a:solidFill>
                  <a:srgbClr val="001080"/>
                </a:solidFill>
                <a:latin typeface="Consolas"/>
              </a:rPr>
              <a:t>n</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AF00DB"/>
                </a:solidFill>
                <a:latin typeface="Consolas"/>
              </a:rPr>
              <a:t>if</a:t>
            </a:r>
            <a:r>
              <a:rPr lang="en-US" altLang="zh-CN" sz="1600" dirty="0">
                <a:solidFill>
                  <a:srgbClr val="000000"/>
                </a:solidFill>
                <a:latin typeface="Consolas"/>
              </a:rPr>
              <a:t> (</a:t>
            </a:r>
            <a:r>
              <a:rPr lang="en-US" altLang="zh-CN" sz="1600" dirty="0">
                <a:solidFill>
                  <a:srgbClr val="001080"/>
                </a:solidFill>
                <a:latin typeface="Consolas"/>
              </a:rPr>
              <a:t>ind</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0</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a:solidFill>
                  <a:srgbClr val="001080"/>
                </a:solidFill>
                <a:latin typeface="Consolas"/>
              </a:rPr>
              <a:t>q</a:t>
            </a:r>
            <a:r>
              <a:rPr lang="en-US" altLang="zh-CN" sz="1600" dirty="0">
                <a:solidFill>
                  <a:srgbClr val="000000"/>
                </a:solidFill>
                <a:latin typeface="Consolas"/>
              </a:rPr>
              <a:t>.</a:t>
            </a:r>
            <a:r>
              <a:rPr lang="en-US" altLang="zh-CN" sz="1600" dirty="0">
                <a:solidFill>
                  <a:srgbClr val="795E26"/>
                </a:solidFill>
                <a:latin typeface="Consolas"/>
              </a:rPr>
              <a:t>push</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a:t>
            </a:r>
            <a:r>
              <a:rPr lang="en-US" altLang="zh-CN" sz="1600" dirty="0">
                <a:solidFill>
                  <a:srgbClr val="008000"/>
                </a:solidFill>
                <a:latin typeface="Consolas"/>
              </a:rPr>
              <a:t> </a:t>
            </a:r>
            <a:endParaRPr lang="zh-CN" altLang="en-US" sz="1600" dirty="0">
              <a:solidFill>
                <a:srgbClr val="000000"/>
              </a:solidFill>
              <a:latin typeface="Consolas"/>
            </a:endParaRPr>
          </a:p>
          <a:p>
            <a:r>
              <a:rPr lang="zh-CN" altLang="en-US" sz="1600" dirty="0">
                <a:solidFill>
                  <a:srgbClr val="000000"/>
                </a:solidFill>
                <a:latin typeface="Consolas"/>
              </a:rPr>
              <a:t>        </a:t>
            </a:r>
            <a:r>
              <a:rPr lang="en-US" altLang="zh-CN" sz="1600" dirty="0">
                <a:solidFill>
                  <a:srgbClr val="001080"/>
                </a:solidFill>
                <a:latin typeface="Consolas"/>
              </a:rPr>
              <a:t>f</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1</a:t>
            </a:r>
            <a:r>
              <a:rPr lang="en-US" altLang="zh-CN" sz="1600" dirty="0">
                <a:solidFill>
                  <a:srgbClr val="000000"/>
                </a:solidFill>
                <a:latin typeface="Consolas"/>
              </a:rPr>
              <a:t>;</a:t>
            </a:r>
          </a:p>
          <a:p>
            <a:r>
              <a:rPr lang="en-US" altLang="zh-CN" sz="1600" dirty="0">
                <a:solidFill>
                  <a:srgbClr val="000000"/>
                </a:solidFill>
                <a:latin typeface="Consolas"/>
              </a:rPr>
              <a:t>    }</a:t>
            </a:r>
            <a:endParaRPr lang="en-US" altLang="zh-CN" sz="1600" b="0" dirty="0">
              <a:solidFill>
                <a:srgbClr val="000000"/>
              </a:solidFill>
              <a:effectLst/>
              <a:latin typeface="Consolas"/>
            </a:endParaRPr>
          </a:p>
        </p:txBody>
      </p:sp>
      <p:sp>
        <p:nvSpPr>
          <p:cNvPr id="5" name="文本框 4"/>
          <p:cNvSpPr txBox="1"/>
          <p:nvPr/>
        </p:nvSpPr>
        <p:spPr>
          <a:xfrm>
            <a:off x="4181476" y="2127877"/>
            <a:ext cx="4428134" cy="2800767"/>
          </a:xfrm>
          <a:prstGeom prst="rect">
            <a:avLst/>
          </a:prstGeom>
          <a:solidFill>
            <a:schemeClr val="bg1"/>
          </a:solidFill>
          <a:ln>
            <a:solidFill>
              <a:schemeClr val="accent5"/>
            </a:solidFill>
          </a:ln>
        </p:spPr>
        <p:txBody>
          <a:bodyPr wrap="square">
            <a:spAutoFit/>
          </a:bodyPr>
          <a:lstStyle/>
          <a:p>
            <a:r>
              <a:rPr lang="en-US" altLang="zh-CN" sz="1600" b="0" dirty="0">
                <a:solidFill>
                  <a:srgbClr val="AF00DB"/>
                </a:solidFill>
                <a:effectLst/>
                <a:latin typeface="Consolas" panose="020B0609020204030204" pitchFamily="49" charset="0"/>
              </a:rPr>
              <a:t>while</a:t>
            </a:r>
            <a:r>
              <a:rPr lang="en-US" altLang="zh-CN" sz="1600" b="0" dirty="0">
                <a:solidFill>
                  <a:srgbClr val="000000"/>
                </a:solidFill>
                <a:effectLst/>
                <a:latin typeface="Consolas" panose="020B0609020204030204" pitchFamily="49" charset="0"/>
              </a:rPr>
              <a:t> (!</a:t>
            </a:r>
            <a:r>
              <a:rPr lang="en-US" altLang="zh-CN" sz="1600" b="0" dirty="0" err="1">
                <a:solidFill>
                  <a:srgbClr val="001080"/>
                </a:solidFill>
                <a:effectLst/>
                <a:latin typeface="Consolas" panose="020B0609020204030204" pitchFamily="49" charset="0"/>
              </a:rPr>
              <a:t>q</a:t>
            </a:r>
            <a:r>
              <a:rPr lang="en-US" altLang="zh-CN" sz="1600" b="0" dirty="0" err="1">
                <a:solidFill>
                  <a:srgbClr val="000000"/>
                </a:solidFill>
                <a:effectLst/>
                <a:latin typeface="Consolas" panose="020B0609020204030204" pitchFamily="49" charset="0"/>
              </a:rPr>
              <a:t>.</a:t>
            </a:r>
            <a:r>
              <a:rPr lang="en-US" altLang="zh-CN" sz="1600" b="0" dirty="0" err="1">
                <a:solidFill>
                  <a:srgbClr val="795E26"/>
                </a:solidFill>
                <a:effectLst/>
                <a:latin typeface="Consolas" panose="020B0609020204030204" pitchFamily="49" charset="0"/>
              </a:rPr>
              <a:t>empty</a:t>
            </a:r>
            <a:r>
              <a:rPr lang="en-US" altLang="zh-CN" sz="1600" b="0" dirty="0">
                <a:solidFill>
                  <a:srgbClr val="000000"/>
                </a:solidFill>
                <a:effectLst/>
                <a:latin typeface="Consolas" panose="020B0609020204030204" pitchFamily="49" charset="0"/>
              </a:rPr>
              <a:t>()) {</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x = </a:t>
            </a:r>
            <a:r>
              <a:rPr lang="en-US" altLang="zh-CN" sz="1600" b="0" dirty="0" err="1">
                <a:solidFill>
                  <a:srgbClr val="001080"/>
                </a:solidFill>
                <a:effectLst/>
                <a:latin typeface="Consolas" panose="020B0609020204030204" pitchFamily="49" charset="0"/>
              </a:rPr>
              <a:t>q</a:t>
            </a:r>
            <a:r>
              <a:rPr lang="en-US" altLang="zh-CN" sz="1600" b="0" dirty="0" err="1">
                <a:solidFill>
                  <a:srgbClr val="000000"/>
                </a:solidFill>
                <a:effectLst/>
                <a:latin typeface="Consolas" panose="020B0609020204030204" pitchFamily="49" charset="0"/>
              </a:rPr>
              <a:t>.</a:t>
            </a:r>
            <a:r>
              <a:rPr lang="en-US" altLang="zh-CN" sz="1600" b="0" dirty="0" err="1">
                <a:solidFill>
                  <a:srgbClr val="795E26"/>
                </a:solidFill>
                <a:effectLst/>
                <a:latin typeface="Consolas" panose="020B0609020204030204" pitchFamily="49" charset="0"/>
              </a:rPr>
              <a:t>front</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err="1">
                <a:solidFill>
                  <a:srgbClr val="001080"/>
                </a:solidFill>
                <a:effectLst/>
                <a:latin typeface="Consolas" panose="020B0609020204030204" pitchFamily="49" charset="0"/>
              </a:rPr>
              <a:t>q</a:t>
            </a:r>
            <a:r>
              <a:rPr lang="en-US" altLang="zh-CN" sz="1600" b="0" dirty="0" err="1">
                <a:solidFill>
                  <a:srgbClr val="000000"/>
                </a:solidFill>
                <a:effectLst/>
                <a:latin typeface="Consolas" panose="020B0609020204030204" pitchFamily="49" charset="0"/>
              </a:rPr>
              <a:t>.</a:t>
            </a:r>
            <a:r>
              <a:rPr lang="en-US" altLang="zh-CN" sz="1600" b="0" dirty="0" err="1">
                <a:solidFill>
                  <a:srgbClr val="795E26"/>
                </a:solidFill>
                <a:effectLst/>
                <a:latin typeface="Consolas" panose="020B0609020204030204" pitchFamily="49" charset="0"/>
              </a:rPr>
              <a:t>pop</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AF00DB"/>
                </a:solidFill>
                <a:effectLst/>
                <a:latin typeface="Consolas" panose="020B0609020204030204" pitchFamily="49" charset="0"/>
              </a:rPr>
              <a:t>for</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a:t>
            </a:r>
            <a:r>
              <a:rPr lang="en-US" altLang="zh-CN" sz="1600" b="0" dirty="0">
                <a:solidFill>
                  <a:srgbClr val="098658"/>
                </a:solidFill>
                <a:effectLst/>
                <a:latin typeface="Consolas" panose="020B0609020204030204" pitchFamily="49" charset="0"/>
              </a:rPr>
              <a:t>0</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&lt;</a:t>
            </a:r>
            <a:r>
              <a:rPr lang="en-US" altLang="zh-CN" sz="1600" b="0" dirty="0">
                <a:solidFill>
                  <a:srgbClr val="001080"/>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[x].</a:t>
            </a:r>
            <a:r>
              <a:rPr lang="en-US" altLang="zh-CN" sz="1600" b="0" dirty="0">
                <a:solidFill>
                  <a:srgbClr val="795E26"/>
                </a:solidFill>
                <a:effectLst/>
                <a:latin typeface="Consolas" panose="020B0609020204030204" pitchFamily="49" charset="0"/>
              </a:rPr>
              <a:t>size</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y = </a:t>
            </a:r>
            <a:r>
              <a:rPr lang="en-US" altLang="zh-CN" sz="1600" b="0" dirty="0">
                <a:solidFill>
                  <a:srgbClr val="001080"/>
                </a:solidFill>
                <a:effectLst/>
                <a:latin typeface="Consolas" panose="020B0609020204030204" pitchFamily="49" charset="0"/>
              </a:rPr>
              <a:t>p</a:t>
            </a:r>
            <a:r>
              <a:rPr lang="en-US" altLang="zh-CN" sz="1600" b="0" dirty="0">
                <a:solidFill>
                  <a:srgbClr val="000000"/>
                </a:solidFill>
                <a:effectLst/>
                <a:latin typeface="Consolas" panose="020B0609020204030204" pitchFamily="49" charset="0"/>
              </a:rPr>
              <a:t>[x][</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001080"/>
                </a:solidFill>
                <a:effectLst/>
                <a:latin typeface="Consolas" panose="020B0609020204030204" pitchFamily="49" charset="0"/>
              </a:rPr>
              <a:t>f</a:t>
            </a:r>
            <a:r>
              <a:rPr lang="en-US" altLang="zh-CN" sz="1600" b="0" dirty="0">
                <a:solidFill>
                  <a:srgbClr val="000000"/>
                </a:solidFill>
                <a:effectLst/>
                <a:latin typeface="Consolas" panose="020B0609020204030204" pitchFamily="49" charset="0"/>
              </a:rPr>
              <a:t>[y] = (</a:t>
            </a:r>
            <a:r>
              <a:rPr lang="en-US" altLang="zh-CN" sz="1600" b="0" dirty="0">
                <a:solidFill>
                  <a:srgbClr val="001080"/>
                </a:solidFill>
                <a:effectLst/>
                <a:latin typeface="Consolas" panose="020B0609020204030204" pitchFamily="49" charset="0"/>
              </a:rPr>
              <a:t>f</a:t>
            </a:r>
            <a:r>
              <a:rPr lang="en-US" altLang="zh-CN" sz="1600" b="0" dirty="0">
                <a:solidFill>
                  <a:srgbClr val="000000"/>
                </a:solidFill>
                <a:effectLst/>
                <a:latin typeface="Consolas" panose="020B0609020204030204" pitchFamily="49" charset="0"/>
              </a:rPr>
              <a:t>[x] + </a:t>
            </a:r>
            <a:r>
              <a:rPr lang="en-US" altLang="zh-CN" sz="1600" b="0" dirty="0">
                <a:solidFill>
                  <a:srgbClr val="001080"/>
                </a:solidFill>
                <a:effectLst/>
                <a:latin typeface="Consolas" panose="020B0609020204030204" pitchFamily="49" charset="0"/>
              </a:rPr>
              <a:t>f</a:t>
            </a:r>
            <a:r>
              <a:rPr lang="en-US" altLang="zh-CN" sz="1600" b="0" dirty="0">
                <a:solidFill>
                  <a:srgbClr val="000000"/>
                </a:solidFill>
                <a:effectLst/>
                <a:latin typeface="Consolas" panose="020B0609020204030204" pitchFamily="49" charset="0"/>
              </a:rPr>
              <a:t>[y]) % MOD;</a:t>
            </a:r>
          </a:p>
          <a:p>
            <a:r>
              <a:rPr lang="en-US" altLang="zh-CN" sz="1600" b="0" dirty="0">
                <a:solidFill>
                  <a:srgbClr val="000000"/>
                </a:solidFill>
                <a:effectLst/>
                <a:latin typeface="Consolas" panose="020B0609020204030204" pitchFamily="49" charset="0"/>
              </a:rPr>
              <a:t>    </a:t>
            </a:r>
            <a:r>
              <a:rPr lang="en-US" altLang="zh-CN" sz="1600" b="0" dirty="0" err="1">
                <a:solidFill>
                  <a:srgbClr val="001080"/>
                </a:solidFill>
                <a:effectLst/>
                <a:latin typeface="Consolas" panose="020B0609020204030204" pitchFamily="49" charset="0"/>
              </a:rPr>
              <a:t>ind</a:t>
            </a:r>
            <a:r>
              <a:rPr lang="en-US" altLang="zh-CN" sz="1600" b="0" dirty="0">
                <a:solidFill>
                  <a:srgbClr val="000000"/>
                </a:solidFill>
                <a:effectLst/>
                <a:latin typeface="Consolas" panose="020B0609020204030204" pitchFamily="49" charset="0"/>
              </a:rPr>
              <a:t>[y]--;</a:t>
            </a:r>
          </a:p>
          <a:p>
            <a:r>
              <a:rPr lang="en-US" altLang="zh-CN" sz="1600" b="0" dirty="0">
                <a:solidFill>
                  <a:srgbClr val="000000"/>
                </a:solidFill>
                <a:effectLst/>
                <a:latin typeface="Consolas" panose="020B0609020204030204" pitchFamily="49" charset="0"/>
              </a:rPr>
              <a:t>    </a:t>
            </a:r>
            <a:r>
              <a:rPr lang="en-US" altLang="zh-CN" sz="1600" b="0" dirty="0">
                <a:solidFill>
                  <a:srgbClr val="AF00DB"/>
                </a:solidFill>
                <a:effectLst/>
                <a:latin typeface="Consolas" panose="020B0609020204030204" pitchFamily="49" charset="0"/>
              </a:rPr>
              <a:t>if</a:t>
            </a:r>
            <a:r>
              <a:rPr lang="en-US" altLang="zh-CN" sz="1600" b="0" dirty="0">
                <a:solidFill>
                  <a:srgbClr val="000000"/>
                </a:solidFill>
                <a:effectLst/>
                <a:latin typeface="Consolas" panose="020B0609020204030204" pitchFamily="49" charset="0"/>
              </a:rPr>
              <a:t> (</a:t>
            </a:r>
            <a:r>
              <a:rPr lang="en-US" altLang="zh-CN" sz="1600" b="0" dirty="0" err="1">
                <a:solidFill>
                  <a:srgbClr val="001080"/>
                </a:solidFill>
                <a:effectLst/>
                <a:latin typeface="Consolas" panose="020B0609020204030204" pitchFamily="49" charset="0"/>
              </a:rPr>
              <a:t>ind</a:t>
            </a:r>
            <a:r>
              <a:rPr lang="en-US" altLang="zh-CN" sz="1600" b="0" dirty="0">
                <a:solidFill>
                  <a:srgbClr val="000000"/>
                </a:solidFill>
                <a:effectLst/>
                <a:latin typeface="Consolas" panose="020B0609020204030204" pitchFamily="49" charset="0"/>
              </a:rPr>
              <a:t>[y] == </a:t>
            </a:r>
            <a:r>
              <a:rPr lang="en-US" altLang="zh-CN" sz="1600" b="0" dirty="0">
                <a:solidFill>
                  <a:srgbClr val="098658"/>
                </a:solidFill>
                <a:effectLst/>
                <a:latin typeface="Consolas" panose="020B0609020204030204" pitchFamily="49" charset="0"/>
              </a:rPr>
              <a:t>0</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err="1">
                <a:solidFill>
                  <a:srgbClr val="001080"/>
                </a:solidFill>
                <a:effectLst/>
                <a:latin typeface="Consolas" panose="020B0609020204030204" pitchFamily="49" charset="0"/>
              </a:rPr>
              <a:t>q</a:t>
            </a:r>
            <a:r>
              <a:rPr lang="en-US" altLang="zh-CN" sz="1600" b="0" dirty="0" err="1">
                <a:solidFill>
                  <a:srgbClr val="000000"/>
                </a:solidFill>
                <a:effectLst/>
                <a:latin typeface="Consolas" panose="020B0609020204030204" pitchFamily="49" charset="0"/>
              </a:rPr>
              <a:t>.</a:t>
            </a:r>
            <a:r>
              <a:rPr lang="en-US" altLang="zh-CN" sz="1600" b="0" dirty="0" err="1">
                <a:solidFill>
                  <a:srgbClr val="795E26"/>
                </a:solidFill>
                <a:effectLst/>
                <a:latin typeface="Consolas" panose="020B0609020204030204" pitchFamily="49" charset="0"/>
              </a:rPr>
              <a:t>push</a:t>
            </a:r>
            <a:r>
              <a:rPr lang="en-US" altLang="zh-CN" sz="1600" b="0" dirty="0">
                <a:solidFill>
                  <a:srgbClr val="000000"/>
                </a:solidFill>
                <a:effectLst/>
                <a:latin typeface="Consolas" panose="020B0609020204030204" pitchFamily="49" charset="0"/>
              </a:rPr>
              <a:t>(y);</a:t>
            </a:r>
          </a:p>
          <a:p>
            <a:r>
              <a:rPr lang="en-US" altLang="zh-CN" sz="1600" b="0" dirty="0">
                <a:solidFill>
                  <a:srgbClr val="000000"/>
                </a:solidFill>
                <a:effectLst/>
                <a:latin typeface="Consolas" panose="020B0609020204030204" pitchFamily="49" charset="0"/>
              </a:rPr>
              <a:t>    }</a:t>
            </a:r>
          </a:p>
          <a:p>
            <a:r>
              <a:rPr lang="en-US" altLang="zh-CN" sz="1600" b="0" dirty="0">
                <a:solidFill>
                  <a:srgbClr val="000000"/>
                </a:solidFill>
                <a:effectLst/>
                <a:latin typeface="Consolas" panose="020B0609020204030204" pitchFamily="49" charset="0"/>
              </a:rPr>
              <a:t>}</a:t>
            </a:r>
          </a:p>
        </p:txBody>
      </p:sp>
      <p:sp>
        <p:nvSpPr>
          <p:cNvPr id="6" name="文本框 4"/>
          <p:cNvSpPr txBox="1"/>
          <p:nvPr/>
        </p:nvSpPr>
        <p:spPr>
          <a:xfrm>
            <a:off x="4181474" y="5143625"/>
            <a:ext cx="4428135" cy="830997"/>
          </a:xfrm>
          <a:prstGeom prst="rect">
            <a:avLst/>
          </a:prstGeom>
          <a:solidFill>
            <a:schemeClr val="bg1"/>
          </a:solidFill>
          <a:ln>
            <a:solidFill>
              <a:schemeClr val="accent5"/>
            </a:solidFill>
          </a:ln>
        </p:spPr>
        <p:txBody>
          <a:bodyPr wrap="square">
            <a:spAutoFit/>
          </a:bodyPr>
          <a:lstStyle/>
          <a:p>
            <a:r>
              <a:rPr lang="en-US" altLang="zh-CN" sz="1600" dirty="0">
                <a:solidFill>
                  <a:srgbClr val="AF00DB"/>
                </a:solidFill>
                <a:latin typeface="Consolas"/>
              </a:rPr>
              <a:t>for</a:t>
            </a:r>
            <a:r>
              <a:rPr lang="en-US" altLang="zh-CN" sz="1600" dirty="0">
                <a:solidFill>
                  <a:srgbClr val="000000"/>
                </a:solidFill>
                <a:latin typeface="Consolas"/>
              </a:rPr>
              <a:t> (</a:t>
            </a:r>
            <a:r>
              <a:rPr lang="en-US" altLang="zh-CN" sz="1600" dirty="0">
                <a:solidFill>
                  <a:srgbClr val="0000FF"/>
                </a:solidFill>
                <a:latin typeface="Consolas"/>
              </a:rPr>
              <a:t>int</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1</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 &lt;= </a:t>
            </a:r>
            <a:r>
              <a:rPr lang="en-US" altLang="zh-CN" sz="1600" dirty="0">
                <a:solidFill>
                  <a:srgbClr val="001080"/>
                </a:solidFill>
                <a:latin typeface="Consolas"/>
              </a:rPr>
              <a:t>n</a:t>
            </a:r>
            <a:r>
              <a:rPr lang="en-US" altLang="zh-CN" sz="1600" dirty="0">
                <a:solidFill>
                  <a:srgbClr val="000000"/>
                </a:solidFill>
                <a:latin typeface="Consolas"/>
              </a:rPr>
              <a:t>; </a:t>
            </a:r>
            <a:r>
              <a:rPr lang="en-US" altLang="zh-CN" sz="1600" dirty="0">
                <a:solidFill>
                  <a:srgbClr val="001080"/>
                </a:solidFill>
                <a:latin typeface="Consolas"/>
              </a:rPr>
              <a:t>i</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a:solidFill>
                  <a:srgbClr val="AF00DB"/>
                </a:solidFill>
                <a:latin typeface="Consolas"/>
              </a:rPr>
              <a:t>if</a:t>
            </a:r>
            <a:r>
              <a:rPr lang="en-US" altLang="zh-CN" sz="1600" dirty="0">
                <a:solidFill>
                  <a:srgbClr val="000000"/>
                </a:solidFill>
                <a:latin typeface="Consolas"/>
              </a:rPr>
              <a:t> (</a:t>
            </a:r>
            <a:r>
              <a:rPr lang="en-US" altLang="zh-CN" sz="1600" dirty="0">
                <a:solidFill>
                  <a:srgbClr val="001080"/>
                </a:solidFill>
                <a:latin typeface="Consolas"/>
              </a:rPr>
              <a:t>outd</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98658"/>
                </a:solidFill>
                <a:latin typeface="Consolas"/>
              </a:rPr>
              <a:t>0</a:t>
            </a:r>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err="1">
                <a:solidFill>
                  <a:srgbClr val="001080"/>
                </a:solidFill>
                <a:latin typeface="Consolas"/>
              </a:rPr>
              <a:t>ans</a:t>
            </a:r>
            <a:r>
              <a:rPr lang="en-US" altLang="zh-CN" sz="1600" dirty="0">
                <a:solidFill>
                  <a:srgbClr val="000000"/>
                </a:solidFill>
                <a:latin typeface="Consolas"/>
              </a:rPr>
              <a:t> = (</a:t>
            </a:r>
            <a:r>
              <a:rPr lang="en-US" altLang="zh-CN" sz="1600" dirty="0">
                <a:solidFill>
                  <a:srgbClr val="001080"/>
                </a:solidFill>
                <a:latin typeface="Consolas"/>
              </a:rPr>
              <a:t>ans</a:t>
            </a:r>
            <a:r>
              <a:rPr lang="en-US" altLang="zh-CN" sz="1600" dirty="0">
                <a:solidFill>
                  <a:srgbClr val="000000"/>
                </a:solidFill>
                <a:latin typeface="Consolas"/>
              </a:rPr>
              <a:t> + </a:t>
            </a:r>
            <a:r>
              <a:rPr lang="en-US" altLang="zh-CN" sz="1600" dirty="0">
                <a:solidFill>
                  <a:srgbClr val="001080"/>
                </a:solidFill>
                <a:latin typeface="Consolas"/>
              </a:rPr>
              <a:t>f</a:t>
            </a:r>
            <a:r>
              <a:rPr lang="en-US" altLang="zh-CN" sz="1600" dirty="0">
                <a:solidFill>
                  <a:srgbClr val="000000"/>
                </a:solidFill>
                <a:latin typeface="Consolas"/>
              </a:rPr>
              <a:t>[</a:t>
            </a:r>
            <a:r>
              <a:rPr lang="en-US" altLang="zh-CN" sz="1600" dirty="0">
                <a:solidFill>
                  <a:srgbClr val="001080"/>
                </a:solidFill>
                <a:latin typeface="Consolas"/>
              </a:rPr>
              <a:t>i</a:t>
            </a:r>
            <a:r>
              <a:rPr lang="en-US" altLang="zh-CN" sz="1600" dirty="0">
                <a:solidFill>
                  <a:srgbClr val="000000"/>
                </a:solidFill>
                <a:latin typeface="Consolas"/>
              </a:rPr>
              <a:t>]) % </a:t>
            </a:r>
            <a:r>
              <a:rPr lang="en-US" altLang="zh-CN" sz="1600" dirty="0">
                <a:solidFill>
                  <a:srgbClr val="0000FF"/>
                </a:solidFill>
                <a:latin typeface="Consolas"/>
              </a:rPr>
              <a:t>MOD</a:t>
            </a:r>
            <a:r>
              <a:rPr lang="en-US" altLang="zh-CN" sz="1600" dirty="0">
                <a:solidFill>
                  <a:srgbClr val="000000"/>
                </a:solidFill>
                <a:latin typeface="Consolas"/>
              </a:rPr>
              <a:t>;</a:t>
            </a:r>
            <a:endParaRPr lang="en-US" altLang="zh-CN" sz="1600" b="0" dirty="0">
              <a:solidFill>
                <a:srgbClr val="000000"/>
              </a:solidFill>
              <a:effectLst/>
              <a:latin typeface="Consolas"/>
            </a:endParaRPr>
          </a:p>
        </p:txBody>
      </p:sp>
    </p:spTree>
    <p:extLst>
      <p:ext uri="{BB962C8B-B14F-4D97-AF65-F5344CB8AC3E}">
        <p14:creationId xmlns:p14="http://schemas.microsoft.com/office/powerpoint/2010/main" val="1346257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小提示：何处取模</a:t>
            </a:r>
          </a:p>
        </p:txBody>
      </p:sp>
      <p:sp>
        <p:nvSpPr>
          <p:cNvPr id="3" name="内容占位符 2"/>
          <p:cNvSpPr>
            <a:spLocks noGrp="1"/>
          </p:cNvSpPr>
          <p:nvPr>
            <p:ph idx="1"/>
          </p:nvPr>
        </p:nvSpPr>
        <p:spPr/>
        <p:txBody>
          <a:bodyPr/>
          <a:lstStyle/>
          <a:p>
            <a:r>
              <a:rPr lang="zh-CN" altLang="en-US" dirty="0"/>
              <a:t>本题，对于 </a:t>
            </a:r>
            <a:r>
              <a:rPr lang="en-US" altLang="zh-CN" dirty="0"/>
              <a:t>f[x] </a:t>
            </a:r>
            <a:r>
              <a:rPr lang="zh-CN" altLang="en-US" dirty="0"/>
              <a:t>的计算，以及最后答案的统计，需要</a:t>
            </a:r>
            <a:r>
              <a:rPr lang="zh-CN" altLang="en-US" dirty="0">
                <a:solidFill>
                  <a:schemeClr val="accent2"/>
                </a:solidFill>
              </a:rPr>
              <a:t>一边运算一边取模</a:t>
            </a:r>
            <a:r>
              <a:rPr lang="zh-CN" altLang="en-US" dirty="0"/>
              <a:t>，防止运算的中途数据超过了数据类型从而答案错误。</a:t>
            </a:r>
            <a:endParaRPr lang="en-US" altLang="zh-CN" dirty="0"/>
          </a:p>
          <a:p>
            <a:r>
              <a:rPr lang="zh-CN" altLang="en-US" dirty="0">
                <a:solidFill>
                  <a:schemeClr val="accent2"/>
                </a:solidFill>
              </a:rPr>
              <a:t>例如：</a:t>
            </a:r>
            <a:endParaRPr lang="en-US" altLang="zh-CN" dirty="0"/>
          </a:p>
        </p:txBody>
      </p:sp>
      <p:sp>
        <p:nvSpPr>
          <p:cNvPr id="4" name="文本框 4">
            <a:extLst>
              <a:ext uri="{FF2B5EF4-FFF2-40B4-BE49-F238E27FC236}">
                <a16:creationId xmlns:a16="http://schemas.microsoft.com/office/drawing/2014/main" id="{F7B8565E-C2AF-42BF-95AD-688AC462E386}"/>
              </a:ext>
            </a:extLst>
          </p:cNvPr>
          <p:cNvSpPr txBox="1"/>
          <p:nvPr/>
        </p:nvSpPr>
        <p:spPr>
          <a:xfrm>
            <a:off x="908464" y="3023879"/>
            <a:ext cx="7196445" cy="584775"/>
          </a:xfrm>
          <a:prstGeom prst="rect">
            <a:avLst/>
          </a:prstGeom>
          <a:solidFill>
            <a:schemeClr val="bg1"/>
          </a:solidFill>
          <a:ln>
            <a:solidFill>
              <a:schemeClr val="accent5"/>
            </a:solidFill>
          </a:ln>
        </p:spPr>
        <p:txBody>
          <a:bodyPr wrap="square">
            <a:spAutoFit/>
          </a:bodyPr>
          <a:lstStyle/>
          <a:p>
            <a:r>
              <a:rPr lang="da-DK" altLang="zh-CN" sz="1600" b="0" dirty="0">
                <a:solidFill>
                  <a:srgbClr val="000000"/>
                </a:solidFill>
                <a:effectLst/>
                <a:latin typeface="Consolas" panose="020B0609020204030204" pitchFamily="49" charset="0"/>
              </a:rPr>
              <a:t>(</a:t>
            </a:r>
            <a:r>
              <a:rPr lang="da-DK" altLang="zh-CN" sz="1600" b="0" dirty="0">
                <a:solidFill>
                  <a:srgbClr val="001080"/>
                </a:solidFill>
                <a:effectLst/>
                <a:latin typeface="Consolas" panose="020B0609020204030204" pitchFamily="49" charset="0"/>
              </a:rPr>
              <a:t>a</a:t>
            </a:r>
            <a:r>
              <a:rPr lang="da-DK" altLang="zh-CN" sz="1600" b="0" dirty="0">
                <a:solidFill>
                  <a:srgbClr val="000000"/>
                </a:solidFill>
                <a:effectLst/>
                <a:latin typeface="Consolas" panose="020B0609020204030204" pitchFamily="49" charset="0"/>
              </a:rPr>
              <a:t> + b + c + d) % MOD = a % MOD + b % MOD + c % MOD + d % MOD;</a:t>
            </a:r>
          </a:p>
          <a:p>
            <a:r>
              <a:rPr lang="da-DK" altLang="zh-CN" sz="1600" b="0" dirty="0">
                <a:solidFill>
                  <a:srgbClr val="000000"/>
                </a:solidFill>
                <a:effectLst/>
                <a:latin typeface="Consolas" panose="020B0609020204030204" pitchFamily="49" charset="0"/>
              </a:rPr>
              <a:t>(</a:t>
            </a:r>
            <a:r>
              <a:rPr lang="da-DK" altLang="zh-CN" sz="1600" b="0" dirty="0">
                <a:solidFill>
                  <a:srgbClr val="001080"/>
                </a:solidFill>
                <a:effectLst/>
                <a:latin typeface="Consolas" panose="020B0609020204030204" pitchFamily="49" charset="0"/>
              </a:rPr>
              <a:t>a</a:t>
            </a:r>
            <a:r>
              <a:rPr lang="da-DK" altLang="zh-CN" sz="1600" b="0" dirty="0">
                <a:solidFill>
                  <a:srgbClr val="000000"/>
                </a:solidFill>
                <a:effectLst/>
                <a:latin typeface="Consolas" panose="020B0609020204030204" pitchFamily="49" charset="0"/>
              </a:rPr>
              <a:t> * b * c * d) % MOD = a % MOD * b % MOD * c % MOD * d % MOD;</a:t>
            </a:r>
          </a:p>
        </p:txBody>
      </p:sp>
    </p:spTree>
    <p:extLst>
      <p:ext uri="{BB962C8B-B14F-4D97-AF65-F5344CB8AC3E}">
        <p14:creationId xmlns:p14="http://schemas.microsoft.com/office/powerpoint/2010/main" val="2877072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课后习题与实验</a:t>
            </a:r>
          </a:p>
        </p:txBody>
      </p:sp>
      <p:sp>
        <p:nvSpPr>
          <p:cNvPr id="5" name="文本占位符 4"/>
          <p:cNvSpPr>
            <a:spLocks noGrp="1"/>
          </p:cNvSpPr>
          <p:nvPr>
            <p:ph type="body" idx="1"/>
          </p:nvPr>
        </p:nvSpPr>
        <p:spPr/>
        <p:txBody>
          <a:bodyPr/>
          <a:lstStyle/>
          <a:p>
            <a:r>
              <a:rPr lang="zh-CN" altLang="en-US" dirty="0"/>
              <a:t>学而时习之，不亦说乎。学而不思则罔，思而不学则殆。</a:t>
            </a:r>
            <a:r>
              <a:rPr lang="en-US" altLang="zh-CN" dirty="0"/>
              <a:t>——</a:t>
            </a:r>
            <a:r>
              <a:rPr lang="zh-CN" altLang="en-US" dirty="0"/>
              <a:t>孔子</a:t>
            </a:r>
          </a:p>
        </p:txBody>
      </p:sp>
      <p:sp>
        <p:nvSpPr>
          <p:cNvPr id="6" name="文本框 5">
            <a:extLst>
              <a:ext uri="{FF2B5EF4-FFF2-40B4-BE49-F238E27FC236}">
                <a16:creationId xmlns:a16="http://schemas.microsoft.com/office/drawing/2014/main" id="{2DEA47BF-E801-42B5-BB64-F60785A76715}"/>
              </a:ext>
            </a:extLst>
          </p:cNvPr>
          <p:cNvSpPr txBox="1"/>
          <p:nvPr/>
        </p:nvSpPr>
        <p:spPr>
          <a:xfrm>
            <a:off x="813444" y="5221289"/>
            <a:ext cx="1893467"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P263</a:t>
            </a:r>
            <a:endParaRPr lang="zh-CN" altLang="en-US" dirty="0">
              <a:solidFill>
                <a:schemeClr val="accent2"/>
              </a:solidFill>
            </a:endParaRPr>
          </a:p>
        </p:txBody>
      </p:sp>
    </p:spTree>
    <p:extLst>
      <p:ext uri="{BB962C8B-B14F-4D97-AF65-F5344CB8AC3E}">
        <p14:creationId xmlns:p14="http://schemas.microsoft.com/office/powerpoint/2010/main" val="2544349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总结</a:t>
            </a:r>
          </a:p>
        </p:txBody>
      </p:sp>
      <p:sp>
        <p:nvSpPr>
          <p:cNvPr id="5" name="内容占位符 4"/>
          <p:cNvSpPr>
            <a:spLocks noGrp="1"/>
          </p:cNvSpPr>
          <p:nvPr>
            <p:ph idx="1"/>
          </p:nvPr>
        </p:nvSpPr>
        <p:spPr/>
        <p:txBody>
          <a:bodyPr/>
          <a:lstStyle/>
          <a:p>
            <a:r>
              <a:rPr lang="zh-CN" altLang="en-US" dirty="0">
                <a:solidFill>
                  <a:schemeClr val="accent2"/>
                </a:solidFill>
              </a:rPr>
              <a:t>图的定义</a:t>
            </a:r>
            <a:endParaRPr lang="en-US" altLang="zh-CN" dirty="0">
              <a:solidFill>
                <a:schemeClr val="accent2"/>
              </a:solidFill>
            </a:endParaRPr>
          </a:p>
          <a:p>
            <a:r>
              <a:rPr lang="en-US" altLang="zh-CN" dirty="0"/>
              <a:t>	</a:t>
            </a:r>
            <a:r>
              <a:rPr lang="zh-CN" altLang="en-US" dirty="0"/>
              <a:t>由</a:t>
            </a:r>
            <a:r>
              <a:rPr lang="zh-CN" altLang="en-US" dirty="0">
                <a:solidFill>
                  <a:schemeClr val="accent2"/>
                </a:solidFill>
              </a:rPr>
              <a:t>顶点</a:t>
            </a:r>
            <a:r>
              <a:rPr lang="zh-CN" altLang="en-US" dirty="0"/>
              <a:t>与</a:t>
            </a:r>
            <a:r>
              <a:rPr lang="zh-CN" altLang="en-US" dirty="0">
                <a:solidFill>
                  <a:schemeClr val="accent2"/>
                </a:solidFill>
              </a:rPr>
              <a:t>边</a:t>
            </a:r>
            <a:r>
              <a:rPr lang="zh-CN" altLang="en-US" dirty="0"/>
              <a:t>组成的集合。</a:t>
            </a:r>
            <a:endParaRPr lang="en-US" altLang="zh-CN" dirty="0"/>
          </a:p>
          <a:p>
            <a:r>
              <a:rPr lang="en-US" altLang="zh-CN" dirty="0"/>
              <a:t>	</a:t>
            </a:r>
            <a:r>
              <a:rPr lang="zh-CN" altLang="en-US" dirty="0"/>
              <a:t>分类：</a:t>
            </a:r>
            <a:r>
              <a:rPr lang="zh-CN" altLang="en-US" dirty="0">
                <a:solidFill>
                  <a:schemeClr val="accent2"/>
                </a:solidFill>
              </a:rPr>
              <a:t>有向图</a:t>
            </a:r>
            <a:r>
              <a:rPr lang="zh-CN" altLang="en-US" dirty="0"/>
              <a:t>、</a:t>
            </a:r>
            <a:r>
              <a:rPr lang="zh-CN" altLang="en-US" dirty="0">
                <a:solidFill>
                  <a:schemeClr val="accent2"/>
                </a:solidFill>
              </a:rPr>
              <a:t>无向图</a:t>
            </a:r>
            <a:endParaRPr lang="en-US" altLang="zh-CN" dirty="0">
              <a:solidFill>
                <a:schemeClr val="accent2"/>
              </a:solidFill>
            </a:endParaRPr>
          </a:p>
          <a:p>
            <a:r>
              <a:rPr lang="en-US" altLang="zh-CN" dirty="0"/>
              <a:t>	</a:t>
            </a:r>
            <a:r>
              <a:rPr lang="zh-CN" altLang="en-US" dirty="0"/>
              <a:t>存储：</a:t>
            </a:r>
            <a:r>
              <a:rPr lang="zh-CN" altLang="en-US" dirty="0">
                <a:solidFill>
                  <a:schemeClr val="accent2"/>
                </a:solidFill>
              </a:rPr>
              <a:t>邻接矩阵</a:t>
            </a:r>
            <a:r>
              <a:rPr lang="zh-CN" altLang="en-US" dirty="0"/>
              <a:t>、</a:t>
            </a:r>
            <a:r>
              <a:rPr lang="zh-CN" altLang="en-US" dirty="0">
                <a:solidFill>
                  <a:schemeClr val="accent2"/>
                </a:solidFill>
              </a:rPr>
              <a:t>邻接表</a:t>
            </a:r>
            <a:endParaRPr lang="en-US" altLang="zh-CN" dirty="0">
              <a:solidFill>
                <a:schemeClr val="accent2"/>
              </a:solidFill>
            </a:endParaRPr>
          </a:p>
          <a:p>
            <a:r>
              <a:rPr lang="zh-CN" altLang="en-US" dirty="0">
                <a:solidFill>
                  <a:schemeClr val="accent2"/>
                </a:solidFill>
              </a:rPr>
              <a:t>图的遍历</a:t>
            </a:r>
            <a:endParaRPr lang="en-US" altLang="zh-CN" dirty="0">
              <a:solidFill>
                <a:schemeClr val="accent2"/>
              </a:solidFill>
            </a:endParaRPr>
          </a:p>
          <a:p>
            <a:r>
              <a:rPr lang="en-US" altLang="zh-CN" dirty="0"/>
              <a:t>	</a:t>
            </a:r>
            <a:r>
              <a:rPr lang="zh-CN" altLang="en-US" dirty="0"/>
              <a:t>深度优先遍历与广度优先遍历</a:t>
            </a:r>
            <a:endParaRPr lang="en-US" altLang="zh-CN" dirty="0">
              <a:solidFill>
                <a:schemeClr val="accent2"/>
              </a:solidFill>
            </a:endParaRPr>
          </a:p>
          <a:p>
            <a:r>
              <a:rPr lang="zh-CN" altLang="en-US" dirty="0">
                <a:solidFill>
                  <a:schemeClr val="accent2"/>
                </a:solidFill>
              </a:rPr>
              <a:t>有向无环图</a:t>
            </a:r>
            <a:endParaRPr lang="en-US" altLang="zh-CN" dirty="0">
              <a:solidFill>
                <a:schemeClr val="accent2"/>
              </a:solidFill>
            </a:endParaRPr>
          </a:p>
          <a:p>
            <a:r>
              <a:rPr lang="en-US" altLang="zh-CN" dirty="0"/>
              <a:t>	</a:t>
            </a:r>
            <a:r>
              <a:rPr lang="zh-CN" altLang="en-US" dirty="0"/>
              <a:t>拓扑排序确保 </a:t>
            </a:r>
            <a:r>
              <a:rPr lang="en-US" altLang="zh-CN" dirty="0"/>
              <a:t>DAG </a:t>
            </a:r>
            <a:r>
              <a:rPr lang="zh-CN" altLang="en-US" dirty="0"/>
              <a:t>上的点的</a:t>
            </a:r>
            <a:r>
              <a:rPr lang="zh-CN" altLang="en-US" dirty="0">
                <a:solidFill>
                  <a:schemeClr val="accent2"/>
                </a:solidFill>
              </a:rPr>
              <a:t>计算顺序</a:t>
            </a:r>
            <a:endParaRPr lang="zh-CN" altLang="en-US" dirty="0"/>
          </a:p>
        </p:txBody>
      </p:sp>
    </p:spTree>
    <p:extLst>
      <p:ext uri="{BB962C8B-B14F-4D97-AF65-F5344CB8AC3E}">
        <p14:creationId xmlns:p14="http://schemas.microsoft.com/office/powerpoint/2010/main" val="2658870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a:solidFill>
                  <a:schemeClr val="accent2"/>
                </a:solidFill>
              </a:rPr>
              <a:t>替换练习：</a:t>
            </a:r>
            <a:endParaRPr lang="en-US" altLang="zh-CN" dirty="0">
              <a:solidFill>
                <a:schemeClr val="accent2"/>
              </a:solidFill>
            </a:endParaRPr>
          </a:p>
          <a:p>
            <a:pPr marL="628650" indent="-457200">
              <a:buAutoNum type="arabicPeriod"/>
            </a:pPr>
            <a:r>
              <a:rPr lang="zh-CN" altLang="en-US" dirty="0"/>
              <a:t>使用广度优先遍历，完成例 </a:t>
            </a:r>
            <a:r>
              <a:rPr lang="en-US" altLang="zh-CN" dirty="0"/>
              <a:t>18.4</a:t>
            </a:r>
            <a:r>
              <a:rPr lang="zh-CN" altLang="en-US" dirty="0"/>
              <a:t>。</a:t>
            </a:r>
            <a:endParaRPr lang="en-US" altLang="zh-CN" dirty="0"/>
          </a:p>
          <a:p>
            <a:pPr marL="628650" indent="-457200">
              <a:buAutoNum type="arabicPeriod"/>
            </a:pPr>
            <a:r>
              <a:rPr lang="zh-CN" altLang="en-US" dirty="0"/>
              <a:t>使用拓扑排序，完成例 </a:t>
            </a:r>
            <a:r>
              <a:rPr lang="en-US" altLang="zh-CN" dirty="0"/>
              <a:t>18.5</a:t>
            </a:r>
            <a:r>
              <a:rPr lang="zh-CN" altLang="en-US" dirty="0"/>
              <a:t>。</a:t>
            </a:r>
            <a:endParaRPr lang="en-US" altLang="zh-CN" dirty="0"/>
          </a:p>
          <a:p>
            <a:r>
              <a:rPr lang="zh-CN" altLang="en-US" dirty="0">
                <a:solidFill>
                  <a:schemeClr val="accent2"/>
                </a:solidFill>
              </a:rPr>
              <a:t>习题 </a:t>
            </a:r>
            <a:r>
              <a:rPr lang="en-US" altLang="zh-CN" dirty="0">
                <a:solidFill>
                  <a:schemeClr val="accent2"/>
                </a:solidFill>
              </a:rPr>
              <a:t>18.1</a:t>
            </a:r>
          </a:p>
          <a:p>
            <a:r>
              <a:rPr lang="zh-CN" altLang="en-US" dirty="0"/>
              <a:t>请链表来代替 </a:t>
            </a:r>
            <a:r>
              <a:rPr lang="en-US" altLang="zh-CN" dirty="0"/>
              <a:t>vector </a:t>
            </a:r>
            <a:r>
              <a:rPr lang="zh-CN" altLang="en-US" dirty="0"/>
              <a:t>实现邻接表。这种实现方法也被称为“链式前向星”。</a:t>
            </a:r>
            <a:endParaRPr lang="en-US" altLang="zh-CN" dirty="0"/>
          </a:p>
          <a:p>
            <a:pPr marL="628650" indent="-457200">
              <a:buAutoNum type="arabicPeriod"/>
            </a:pPr>
            <a:endParaRPr lang="en-US" altLang="zh-CN" dirty="0"/>
          </a:p>
          <a:p>
            <a:pPr marL="628650" indent="-457200">
              <a:buAutoNum type="arabicPeriod"/>
            </a:pPr>
            <a:endParaRPr lang="zh-CN" altLang="en-US" dirty="0"/>
          </a:p>
        </p:txBody>
      </p:sp>
    </p:spTree>
    <p:extLst>
      <p:ext uri="{BB962C8B-B14F-4D97-AF65-F5344CB8AC3E}">
        <p14:creationId xmlns:p14="http://schemas.microsoft.com/office/powerpoint/2010/main" val="4274038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dirty="0">
                    <a:solidFill>
                      <a:schemeClr val="accent2"/>
                    </a:solidFill>
                  </a:rPr>
                  <a:t>习题 </a:t>
                </a:r>
                <a:r>
                  <a:rPr lang="en-US" altLang="zh-CN" dirty="0">
                    <a:solidFill>
                      <a:schemeClr val="accent2"/>
                    </a:solidFill>
                  </a:rPr>
                  <a:t>18.2 </a:t>
                </a:r>
                <a:r>
                  <a:rPr lang="zh-CN" altLang="en-US" dirty="0">
                    <a:solidFill>
                      <a:schemeClr val="accent2"/>
                    </a:solidFill>
                  </a:rPr>
                  <a:t>信息传递（洛谷 </a:t>
                </a:r>
                <a:r>
                  <a:rPr lang="en-US" altLang="zh-CN" dirty="0">
                    <a:solidFill>
                      <a:schemeClr val="accent2"/>
                    </a:solidFill>
                  </a:rPr>
                  <a:t>P2661</a:t>
                </a:r>
                <a:r>
                  <a:rPr lang="zh-CN" altLang="en-US" dirty="0">
                    <a:solidFill>
                      <a:schemeClr val="accent2"/>
                    </a:solidFill>
                  </a:rPr>
                  <a:t>，</a:t>
                </a:r>
                <a:r>
                  <a:rPr lang="en-US" altLang="zh-CN" dirty="0">
                    <a:solidFill>
                      <a:schemeClr val="accent2"/>
                    </a:solidFill>
                  </a:rPr>
                  <a:t>NOIP 2015 </a:t>
                </a:r>
                <a:r>
                  <a:rPr lang="zh-CN" altLang="en-US" dirty="0">
                    <a:solidFill>
                      <a:schemeClr val="accent2"/>
                    </a:solidFill>
                  </a:rPr>
                  <a:t>提高组）</a:t>
                </a:r>
                <a:endParaRPr lang="en-US" altLang="zh-CN" dirty="0">
                  <a:solidFill>
                    <a:schemeClr val="accent2"/>
                  </a:solidFill>
                </a:endParaRPr>
              </a:p>
              <a:p>
                <a:r>
                  <a:rPr lang="zh-CN" altLang="en-US" dirty="0"/>
                  <a:t>求有向图的最大的环。</a:t>
                </a:r>
                <a:endParaRPr lang="en-US" altLang="zh-CN"/>
              </a:p>
              <a:p>
                <a:endParaRPr lang="en-US" altLang="zh-CN" dirty="0"/>
              </a:p>
              <a:p>
                <a:r>
                  <a:rPr lang="zh-CN" altLang="en-US" dirty="0">
                    <a:solidFill>
                      <a:schemeClr val="accent2"/>
                    </a:solidFill>
                  </a:rPr>
                  <a:t>习题 </a:t>
                </a:r>
                <a:r>
                  <a:rPr lang="en-US" altLang="zh-CN" dirty="0">
                    <a:solidFill>
                      <a:schemeClr val="accent2"/>
                    </a:solidFill>
                  </a:rPr>
                  <a:t>18.3 </a:t>
                </a:r>
                <a:r>
                  <a:rPr lang="zh-CN" altLang="en-US" dirty="0">
                    <a:solidFill>
                      <a:schemeClr val="accent2"/>
                    </a:solidFill>
                  </a:rPr>
                  <a:t>最长路（洛谷 </a:t>
                </a:r>
                <a:r>
                  <a:rPr lang="en-US" altLang="zh-CN" dirty="0">
                    <a:solidFill>
                      <a:schemeClr val="accent2"/>
                    </a:solidFill>
                  </a:rPr>
                  <a:t>P1807</a:t>
                </a:r>
                <a:r>
                  <a:rPr lang="zh-CN" altLang="en-US" dirty="0">
                    <a:solidFill>
                      <a:schemeClr val="accent2"/>
                    </a:solidFill>
                  </a:rPr>
                  <a:t>）</a:t>
                </a:r>
                <a:endParaRPr lang="en-US" altLang="zh-CN" dirty="0">
                  <a:solidFill>
                    <a:schemeClr val="accent2"/>
                  </a:solidFill>
                </a:endParaRPr>
              </a:p>
              <a:p>
                <a:r>
                  <a:rPr lang="zh-CN" altLang="zh-CN" dirty="0"/>
                  <a:t>设</a:t>
                </a:r>
                <a:r>
                  <a:rPr lang="en-US" altLang="zh-CN" dirty="0"/>
                  <a:t> G </a:t>
                </a:r>
                <a:r>
                  <a:rPr lang="zh-CN" altLang="zh-CN" dirty="0"/>
                  <a:t>为有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≤1500)</m:t>
                    </m:r>
                  </m:oMath>
                </a14:m>
                <a:r>
                  <a:rPr lang="en-US" altLang="zh-CN" dirty="0"/>
                  <a:t> </a:t>
                </a:r>
                <a:r>
                  <a:rPr lang="zh-CN" altLang="zh-CN" dirty="0"/>
                  <a:t>个顶点的有向无环图，</a:t>
                </a:r>
                <a:r>
                  <a:rPr lang="en-US" altLang="zh-CN" dirty="0"/>
                  <a:t>G </a:t>
                </a:r>
                <a:r>
                  <a:rPr lang="zh-CN" altLang="zh-CN" dirty="0"/>
                  <a:t>中各顶点的编号为</a:t>
                </a:r>
                <a:r>
                  <a:rPr lang="en-US" altLang="zh-CN" dirty="0"/>
                  <a:t> 1 </a:t>
                </a:r>
                <a:r>
                  <a:rPr lang="zh-CN" altLang="zh-CN" dirty="0"/>
                  <a:t>到 </a:t>
                </a:r>
                <a14:m>
                  <m:oMath xmlns:m="http://schemas.openxmlformats.org/officeDocument/2006/math">
                    <m:r>
                      <a:rPr lang="en-US" altLang="zh-CN" i="1">
                        <a:latin typeface="Cambria Math" panose="02040503050406030204" pitchFamily="18" charset="0"/>
                      </a:rPr>
                      <m:t>𝑛</m:t>
                    </m:r>
                  </m:oMath>
                </a14:m>
                <a:r>
                  <a:rPr lang="zh-CN" altLang="zh-CN" dirty="0"/>
                  <a:t>，且当为</a:t>
                </a:r>
                <a:r>
                  <a:rPr lang="en-US" altLang="zh-CN" dirty="0"/>
                  <a:t> G </a:t>
                </a:r>
                <a:r>
                  <a:rPr lang="zh-CN" altLang="zh-CN" dirty="0"/>
                  <a:t>中的一条边时有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&lt;</m:t>
                    </m:r>
                    <m:r>
                      <a:rPr lang="en-US" altLang="zh-CN" i="1">
                        <a:latin typeface="Cambria Math" panose="02040503050406030204" pitchFamily="18" charset="0"/>
                      </a:rPr>
                      <m:t>𝑗</m:t>
                    </m:r>
                  </m:oMath>
                </a14:m>
                <a:r>
                  <a:rPr lang="zh-CN" altLang="zh-CN" dirty="0"/>
                  <a:t>。设 </a:t>
                </a:r>
                <a14:m>
                  <m:oMath xmlns:m="http://schemas.openxmlformats.org/officeDocument/2006/math">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r>
                  <a:rPr lang="en-US" altLang="zh-CN" dirty="0"/>
                  <a:t> </a:t>
                </a:r>
                <a:r>
                  <a:rPr lang="zh-CN" altLang="zh-CN" dirty="0"/>
                  <a:t>为边的长度，计算图</a:t>
                </a:r>
                <a:r>
                  <a:rPr lang="en-US" altLang="zh-CN" dirty="0"/>
                  <a:t> G </a:t>
                </a:r>
                <a:r>
                  <a:rPr lang="zh-CN" altLang="zh-CN" dirty="0"/>
                  <a:t>中</a:t>
                </a:r>
                <a:r>
                  <a:rPr lang="en-US" altLang="zh-CN" dirty="0"/>
                  <a:t> &lt;1,n&gt; </a:t>
                </a:r>
                <a:r>
                  <a:rPr lang="zh-CN" altLang="zh-CN" dirty="0"/>
                  <a:t>间的最长路径。</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7" t="-955" r="-4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1846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dirty="0">
                    <a:solidFill>
                      <a:schemeClr val="accent2"/>
                    </a:solidFill>
                  </a:rPr>
                  <a:t>习题 </a:t>
                </a:r>
                <a:r>
                  <a:rPr lang="en-US" altLang="zh-CN" dirty="0">
                    <a:solidFill>
                      <a:schemeClr val="accent2"/>
                    </a:solidFill>
                  </a:rPr>
                  <a:t>18.5 </a:t>
                </a:r>
                <a:r>
                  <a:rPr lang="zh-CN" altLang="zh-CN" dirty="0">
                    <a:solidFill>
                      <a:schemeClr val="accent2"/>
                    </a:solidFill>
                  </a:rPr>
                  <a:t>奶牛野餐（洛谷</a:t>
                </a:r>
                <a:r>
                  <a:rPr lang="en-US" altLang="zh-CN" dirty="0">
                    <a:solidFill>
                      <a:schemeClr val="accent2"/>
                    </a:solidFill>
                  </a:rPr>
                  <a:t> P2853</a:t>
                </a:r>
                <a:r>
                  <a:rPr lang="zh-CN" altLang="zh-CN" dirty="0">
                    <a:solidFill>
                      <a:schemeClr val="accent2"/>
                    </a:solidFill>
                  </a:rPr>
                  <a:t>，</a:t>
                </a:r>
                <a:r>
                  <a:rPr lang="en-US" altLang="zh-CN" dirty="0">
                    <a:solidFill>
                      <a:schemeClr val="accent2"/>
                    </a:solidFill>
                  </a:rPr>
                  <a:t>USACO 2006</a:t>
                </a:r>
                <a:r>
                  <a:rPr lang="zh-CN" altLang="zh-CN" dirty="0">
                    <a:solidFill>
                      <a:schemeClr val="accent2"/>
                    </a:solidFill>
                  </a:rPr>
                  <a:t>）</a:t>
                </a:r>
              </a:p>
              <a:p>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(1≤</m:t>
                    </m:r>
                    <m:r>
                      <a:rPr lang="en-US" altLang="zh-CN" i="1">
                        <a:latin typeface="Cambria Math" panose="02040503050406030204" pitchFamily="18" charset="0"/>
                      </a:rPr>
                      <m:t>𝐾</m:t>
                    </m:r>
                    <m:r>
                      <a:rPr lang="en-US" altLang="zh-CN" i="1">
                        <a:latin typeface="Cambria Math" panose="02040503050406030204" pitchFamily="18" charset="0"/>
                      </a:rPr>
                      <m:t>≤100)</m:t>
                    </m:r>
                  </m:oMath>
                </a14:m>
                <a:r>
                  <a:rPr lang="en-US" altLang="zh-CN" dirty="0"/>
                  <a:t> </a:t>
                </a:r>
                <a:r>
                  <a:rPr lang="zh-CN" altLang="zh-CN" dirty="0"/>
                  <a:t>只奶牛分散在 </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(1≤</m:t>
                    </m:r>
                    <m:r>
                      <a:rPr lang="en-US" altLang="zh-CN" i="1">
                        <a:latin typeface="Cambria Math" panose="02040503050406030204" pitchFamily="18" charset="0"/>
                      </a:rPr>
                      <m:t>𝑁</m:t>
                    </m:r>
                    <m:r>
                      <a:rPr lang="en-US" altLang="zh-CN" i="1">
                        <a:latin typeface="Cambria Math" panose="02040503050406030204" pitchFamily="18" charset="0"/>
                      </a:rPr>
                      <m:t>≤1000)</m:t>
                    </m:r>
                  </m:oMath>
                </a14:m>
                <a:r>
                  <a:rPr lang="en-US" altLang="zh-CN" dirty="0"/>
                  <a:t> </a:t>
                </a:r>
                <a:r>
                  <a:rPr lang="zh-CN" altLang="zh-CN" dirty="0"/>
                  <a:t>个牧场</a:t>
                </a:r>
                <a:r>
                  <a:rPr lang="zh-CN" altLang="en-US" dirty="0"/>
                  <a:t>。</a:t>
                </a:r>
                <a:r>
                  <a:rPr lang="zh-CN" altLang="zh-CN" dirty="0"/>
                  <a:t>现在她们要集中起来进餐</a:t>
                </a:r>
                <a:r>
                  <a:rPr lang="zh-CN" altLang="en-US" dirty="0"/>
                  <a:t>。</a:t>
                </a:r>
                <a:endParaRPr lang="en-US" altLang="zh-CN" dirty="0"/>
              </a:p>
              <a:p>
                <a:r>
                  <a:rPr lang="zh-CN" altLang="zh-CN" dirty="0"/>
                  <a:t>牧场之间有</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rPr>
                      <m:t>(1≤</m:t>
                    </m:r>
                    <m:r>
                      <a:rPr lang="en-US" altLang="zh-CN" i="1">
                        <a:latin typeface="Cambria Math" panose="02040503050406030204" pitchFamily="18" charset="0"/>
                      </a:rPr>
                      <m:t>𝑀</m:t>
                    </m:r>
                    <m:r>
                      <a:rPr lang="en-US" altLang="zh-CN" i="1">
                        <a:latin typeface="Cambria Math" panose="02040503050406030204" pitchFamily="18" charset="0"/>
                      </a:rPr>
                      <m:t>≤10000)</m:t>
                    </m:r>
                  </m:oMath>
                </a14:m>
                <a:r>
                  <a:rPr lang="zh-CN" altLang="zh-CN" dirty="0"/>
                  <a:t>条有向路连接，而且不存在起点和终点相同的有向路。她们进餐的地点必须是所有奶牛都可到达的地方。那么，有多少这样的牧场呢？</a:t>
                </a:r>
                <a:endParaRPr lang="en-US" altLang="zh-CN" dirty="0">
                  <a:solidFill>
                    <a:schemeClr val="accent2"/>
                  </a:solidFill>
                </a:endParaRPr>
              </a:p>
              <a:p>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7" t="-955"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2026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Autofit/>
          </a:bodyPr>
          <a:lstStyle/>
          <a:p>
            <a:r>
              <a:rPr lang="zh-CN" altLang="en-US" dirty="0">
                <a:solidFill>
                  <a:schemeClr val="accent2"/>
                </a:solidFill>
              </a:rPr>
              <a:t>习题 </a:t>
            </a:r>
            <a:r>
              <a:rPr lang="en-US" altLang="zh-CN" dirty="0">
                <a:solidFill>
                  <a:schemeClr val="accent2"/>
                </a:solidFill>
              </a:rPr>
              <a:t>18.6 </a:t>
            </a:r>
            <a:r>
              <a:rPr lang="zh-CN" altLang="en-US" dirty="0">
                <a:solidFill>
                  <a:schemeClr val="accent2"/>
                </a:solidFill>
              </a:rPr>
              <a:t>封锁阳光大学（洛谷 </a:t>
            </a:r>
            <a:r>
              <a:rPr lang="en-US" altLang="zh-CN" dirty="0">
                <a:solidFill>
                  <a:schemeClr val="accent2"/>
                </a:solidFill>
              </a:rPr>
              <a:t>P1330</a:t>
            </a:r>
            <a:r>
              <a:rPr lang="zh-CN" altLang="en-US" dirty="0">
                <a:solidFill>
                  <a:schemeClr val="accent2"/>
                </a:solidFill>
              </a:rPr>
              <a:t>）</a:t>
            </a:r>
          </a:p>
          <a:p>
            <a:r>
              <a:rPr lang="zh-CN" altLang="en-US" dirty="0"/>
              <a:t>阳光大学的校园是一张由 </a:t>
            </a:r>
            <a:r>
              <a:rPr lang="en-US" altLang="zh-CN" dirty="0"/>
              <a:t>n </a:t>
            </a:r>
            <a:r>
              <a:rPr lang="zh-CN" altLang="en-US" dirty="0"/>
              <a:t>个点构成的无向图，</a:t>
            </a:r>
            <a:r>
              <a:rPr lang="en-US" altLang="zh-CN" dirty="0"/>
              <a:t>n(n≤10000)</a:t>
            </a:r>
            <a:r>
              <a:rPr lang="zh-CN" altLang="en-US" dirty="0"/>
              <a:t>个点之间由 </a:t>
            </a:r>
            <a:r>
              <a:rPr lang="en-US" altLang="zh-CN" dirty="0"/>
              <a:t>m(m≤100000) </a:t>
            </a:r>
            <a:r>
              <a:rPr lang="zh-CN" altLang="en-US" dirty="0"/>
              <a:t>条道路连接。</a:t>
            </a:r>
            <a:endParaRPr lang="en-US" altLang="zh-CN" dirty="0"/>
          </a:p>
          <a:p>
            <a:r>
              <a:rPr lang="zh-CN" altLang="en-US" dirty="0"/>
              <a:t>每只路障可以对一个点进行封锁，当某个点被封锁后，与这个点相连的道路就被封锁了，无法在与这些道路上走了。</a:t>
            </a:r>
            <a:endParaRPr lang="en-US" altLang="zh-CN" dirty="0"/>
          </a:p>
          <a:p>
            <a:r>
              <a:rPr lang="zh-CN" altLang="en-US" dirty="0"/>
              <a:t>当两只路障封锁了相邻的两个点时，就会产生冲突。</a:t>
            </a:r>
            <a:endParaRPr lang="en-US" altLang="zh-CN" dirty="0"/>
          </a:p>
          <a:p>
            <a:r>
              <a:rPr lang="zh-CN" altLang="en-US" dirty="0"/>
              <a:t>最少需要多少个路障，可以封锁所有道路并且不发生冲突。</a:t>
            </a:r>
            <a:endParaRPr lang="zh-CN" altLang="en-US" dirty="0">
              <a:solidFill>
                <a:schemeClr val="accent2"/>
              </a:solidFill>
            </a:endParaRPr>
          </a:p>
          <a:p>
            <a:endParaRPr lang="zh-CN" altLang="zh-CN" dirty="0"/>
          </a:p>
        </p:txBody>
      </p:sp>
    </p:spTree>
    <p:extLst>
      <p:ext uri="{BB962C8B-B14F-4D97-AF65-F5344CB8AC3E}">
        <p14:creationId xmlns:p14="http://schemas.microsoft.com/office/powerpoint/2010/main" val="3208616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a:solidFill>
                  <a:schemeClr val="accent2"/>
                </a:solidFill>
              </a:rPr>
              <a:t>习题 </a:t>
            </a:r>
            <a:r>
              <a:rPr lang="en-US" altLang="zh-CN" dirty="0">
                <a:solidFill>
                  <a:schemeClr val="accent2"/>
                </a:solidFill>
              </a:rPr>
              <a:t>18.8 </a:t>
            </a:r>
            <a:r>
              <a:rPr lang="zh-CN" altLang="en-US" dirty="0">
                <a:solidFill>
                  <a:schemeClr val="accent2"/>
                </a:solidFill>
              </a:rPr>
              <a:t>排序（洛谷 </a:t>
            </a:r>
            <a:r>
              <a:rPr lang="en-US" altLang="zh-CN" dirty="0">
                <a:solidFill>
                  <a:schemeClr val="accent2"/>
                </a:solidFill>
              </a:rPr>
              <a:t>P1347</a:t>
            </a:r>
            <a:r>
              <a:rPr lang="zh-CN" altLang="en-US" dirty="0">
                <a:solidFill>
                  <a:schemeClr val="accent2"/>
                </a:solidFill>
              </a:rPr>
              <a:t>）</a:t>
            </a:r>
            <a:endParaRPr lang="en-US" altLang="zh-CN" dirty="0">
              <a:solidFill>
                <a:schemeClr val="accent2"/>
              </a:solidFill>
            </a:endParaRPr>
          </a:p>
          <a:p>
            <a:r>
              <a:rPr lang="zh-CN" altLang="en-US" dirty="0"/>
              <a:t>一个不同的值的升序排序数列指的是一个从左到右元素依次增大的序列，例如，一个有序的数列 </a:t>
            </a:r>
            <a:r>
              <a:rPr lang="en-US" altLang="zh-CN" dirty="0"/>
              <a:t>A,B,C,D </a:t>
            </a:r>
            <a:r>
              <a:rPr lang="zh-CN" altLang="en-US" dirty="0"/>
              <a:t>表示</a:t>
            </a:r>
            <a:r>
              <a:rPr lang="en-US" altLang="zh-CN" dirty="0"/>
              <a:t>A&lt;B,B&lt;C,C&lt;D</a:t>
            </a:r>
            <a:r>
              <a:rPr lang="zh-CN" altLang="en-US" dirty="0"/>
              <a:t>。</a:t>
            </a:r>
            <a:endParaRPr lang="en-US" altLang="zh-CN" dirty="0"/>
          </a:p>
          <a:p>
            <a:r>
              <a:rPr lang="zh-CN" altLang="en-US" dirty="0"/>
              <a:t>在这道题中，我们将给你一系列形如 </a:t>
            </a:r>
            <a:r>
              <a:rPr lang="en-US" altLang="zh-CN" dirty="0"/>
              <a:t>A&lt;B </a:t>
            </a:r>
            <a:r>
              <a:rPr lang="zh-CN" altLang="en-US" dirty="0"/>
              <a:t>的关系，并要求你判断是否能够根据这些关系确定这个数列的顺序。</a:t>
            </a:r>
            <a:endParaRPr lang="en-US" altLang="zh-CN" dirty="0"/>
          </a:p>
          <a:p>
            <a:r>
              <a:rPr lang="zh-CN" altLang="en-US" dirty="0"/>
              <a:t>元素数量 </a:t>
            </a:r>
            <a:r>
              <a:rPr lang="en-US" altLang="zh-CN" dirty="0"/>
              <a:t>n(n≤26)</a:t>
            </a:r>
            <a:r>
              <a:rPr lang="zh-CN" altLang="en-US" dirty="0"/>
              <a:t>。</a:t>
            </a:r>
            <a:endParaRPr lang="en-US" altLang="zh-CN" dirty="0"/>
          </a:p>
        </p:txBody>
      </p:sp>
    </p:spTree>
    <p:extLst>
      <p:ext uri="{BB962C8B-B14F-4D97-AF65-F5344CB8AC3E}">
        <p14:creationId xmlns:p14="http://schemas.microsoft.com/office/powerpoint/2010/main" val="2460462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lstStyle/>
          <a:p>
            <a:r>
              <a:rPr lang="zh-CN" altLang="en-US" dirty="0"/>
              <a:t>以下的内容限于课件篇幅未能详细阐述。如果学有余力，可自行翻阅课本作为扩展学习。</a:t>
            </a:r>
            <a:endParaRPr lang="en-US" altLang="zh-CN" dirty="0"/>
          </a:p>
          <a:p>
            <a:pPr marL="342900" indent="-342900">
              <a:buFont typeface="Arial" panose="020B0604020202020204" pitchFamily="34" charset="0"/>
              <a:buChar char="•"/>
            </a:pPr>
            <a:r>
              <a:rPr lang="en-US" altLang="zh-CN" dirty="0">
                <a:solidFill>
                  <a:schemeClr val="accent2"/>
                </a:solidFill>
              </a:rPr>
              <a:t>P263 </a:t>
            </a:r>
            <a:r>
              <a:rPr lang="zh-CN" altLang="en-US" dirty="0">
                <a:solidFill>
                  <a:schemeClr val="accent2"/>
                </a:solidFill>
              </a:rPr>
              <a:t>习题 </a:t>
            </a:r>
            <a:r>
              <a:rPr lang="en-US" altLang="zh-CN" dirty="0">
                <a:solidFill>
                  <a:schemeClr val="accent2"/>
                </a:solidFill>
              </a:rPr>
              <a:t>18.1</a:t>
            </a:r>
            <a:r>
              <a:rPr lang="zh-CN" altLang="en-US" dirty="0"/>
              <a:t>：如何去使用链表实现邻接表</a:t>
            </a:r>
            <a:endParaRPr lang="en-US" altLang="zh-CN" dirty="0"/>
          </a:p>
          <a:p>
            <a:pPr marL="342900" indent="-342900">
              <a:buFont typeface="Arial" panose="020B0604020202020204" pitchFamily="34" charset="0"/>
              <a:buChar char="•"/>
            </a:pPr>
            <a:r>
              <a:rPr lang="zh-CN" altLang="en-US" dirty="0"/>
              <a:t>习题 </a:t>
            </a:r>
            <a:r>
              <a:rPr lang="en-US" altLang="zh-CN" dirty="0"/>
              <a:t>18.4,18.7,18.9</a:t>
            </a:r>
            <a:r>
              <a:rPr lang="zh-CN" altLang="en-US" dirty="0"/>
              <a:t>。</a:t>
            </a:r>
          </a:p>
        </p:txBody>
      </p:sp>
    </p:spTree>
    <p:extLst>
      <p:ext uri="{BB962C8B-B14F-4D97-AF65-F5344CB8AC3E}">
        <p14:creationId xmlns:p14="http://schemas.microsoft.com/office/powerpoint/2010/main" val="206953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 </a:t>
            </a:r>
            <a:r>
              <a:rPr lang="en-US" altLang="zh-CN" dirty="0"/>
              <a:t>18 </a:t>
            </a:r>
            <a:r>
              <a:rPr lang="zh-CN" altLang="en-US" dirty="0"/>
              <a:t>章 图的基本应用</a:t>
            </a:r>
          </a:p>
        </p:txBody>
      </p:sp>
      <p:sp>
        <p:nvSpPr>
          <p:cNvPr id="4" name="内容占位符 3"/>
          <p:cNvSpPr>
            <a:spLocks noGrp="1"/>
          </p:cNvSpPr>
          <p:nvPr>
            <p:ph idx="1"/>
          </p:nvPr>
        </p:nvSpPr>
        <p:spPr/>
        <p:txBody>
          <a:bodyPr/>
          <a:lstStyle/>
          <a:p>
            <a:r>
              <a:rPr lang="zh-CN" altLang="en-US" dirty="0">
                <a:hlinkClick r:id="rId2" action="ppaction://hlinksldjump"/>
              </a:rPr>
              <a:t>图的概念和建立</a:t>
            </a:r>
            <a:endParaRPr lang="en-US" altLang="zh-CN" dirty="0"/>
          </a:p>
          <a:p>
            <a:endParaRPr lang="en-US" altLang="zh-CN" dirty="0"/>
          </a:p>
          <a:p>
            <a:r>
              <a:rPr lang="zh-CN" altLang="en-US" dirty="0">
                <a:hlinkClick r:id="rId3" action="ppaction://hlinksldjump"/>
              </a:rPr>
              <a:t>图的遍历</a:t>
            </a:r>
            <a:endParaRPr lang="en-US" altLang="zh-CN" dirty="0"/>
          </a:p>
          <a:p>
            <a:endParaRPr lang="en-US" altLang="zh-CN" dirty="0"/>
          </a:p>
          <a:p>
            <a:r>
              <a:rPr lang="en-US" altLang="zh-CN" dirty="0">
                <a:hlinkClick r:id="rId4" action="ppaction://hlinksldjump"/>
              </a:rPr>
              <a:t>DAG </a:t>
            </a:r>
            <a:r>
              <a:rPr lang="zh-CN" altLang="en-US" dirty="0">
                <a:hlinkClick r:id="rId4" action="ppaction://hlinksldjump"/>
              </a:rPr>
              <a:t>与拓扑排序</a:t>
            </a:r>
            <a:endParaRPr lang="en-US" altLang="zh-CN" dirty="0"/>
          </a:p>
          <a:p>
            <a:endParaRPr lang="en-US" altLang="zh-CN" dirty="0"/>
          </a:p>
          <a:p>
            <a:r>
              <a:rPr lang="zh-CN" altLang="en-US" dirty="0">
                <a:hlinkClick r:id="rId5" action="ppaction://hlinksldjump"/>
              </a:rPr>
              <a:t>课后习题与实验</a:t>
            </a:r>
            <a:endParaRPr lang="zh-CN" altLang="en-US" dirty="0"/>
          </a:p>
        </p:txBody>
      </p:sp>
    </p:spTree>
    <p:extLst>
      <p:ext uri="{BB962C8B-B14F-4D97-AF65-F5344CB8AC3E}">
        <p14:creationId xmlns:p14="http://schemas.microsoft.com/office/powerpoint/2010/main" val="71527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图的概念和建立</a:t>
            </a:r>
          </a:p>
        </p:txBody>
      </p:sp>
      <p:sp>
        <p:nvSpPr>
          <p:cNvPr id="4" name="文本占位符 3"/>
          <p:cNvSpPr>
            <a:spLocks noGrp="1"/>
          </p:cNvSpPr>
          <p:nvPr>
            <p:ph type="body" idx="1"/>
          </p:nvPr>
        </p:nvSpPr>
        <p:spPr/>
        <p:txBody>
          <a:bodyPr/>
          <a:lstStyle/>
          <a:p>
            <a:r>
              <a:rPr lang="zh-CN" altLang="en-US" dirty="0"/>
              <a:t>学校里有很多建筑，有道路连接这些建筑。由这些建筑和道路组成的集合，就可以认为是图。</a:t>
            </a:r>
          </a:p>
        </p:txBody>
      </p:sp>
      <p:sp>
        <p:nvSpPr>
          <p:cNvPr id="5" name="文本框 4"/>
          <p:cNvSpPr txBox="1"/>
          <p:nvPr/>
        </p:nvSpPr>
        <p:spPr>
          <a:xfrm>
            <a:off x="813444" y="5221289"/>
            <a:ext cx="1893467"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P252</a:t>
            </a:r>
            <a:endParaRPr lang="zh-CN" altLang="en-US" dirty="0">
              <a:solidFill>
                <a:schemeClr val="accent2"/>
              </a:solidFill>
            </a:endParaRPr>
          </a:p>
        </p:txBody>
      </p:sp>
    </p:spTree>
    <p:extLst>
      <p:ext uri="{BB962C8B-B14F-4D97-AF65-F5344CB8AC3E}">
        <p14:creationId xmlns:p14="http://schemas.microsoft.com/office/powerpoint/2010/main" val="180606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凡华中学的地图</a:t>
            </a:r>
          </a:p>
        </p:txBody>
      </p:sp>
      <p:sp>
        <p:nvSpPr>
          <p:cNvPr id="5" name="内容占位符 4"/>
          <p:cNvSpPr>
            <a:spLocks noGrp="1"/>
          </p:cNvSpPr>
          <p:nvPr>
            <p:ph idx="1"/>
          </p:nvPr>
        </p:nvSpPr>
        <p:spPr/>
        <p:txBody>
          <a:bodyPr/>
          <a:lstStyle/>
          <a:p>
            <a:r>
              <a:rPr lang="zh-CN" altLang="en-US" dirty="0"/>
              <a:t>这里是凡华中学的地图，数字代表建筑物，黑色的线是道路。</a:t>
            </a:r>
            <a:endParaRPr lang="en-US" altLang="zh-CN" dirty="0"/>
          </a:p>
          <a:p>
            <a:r>
              <a:rPr lang="zh-CN" altLang="en-US" dirty="0"/>
              <a:t>把每个建筑物称作</a:t>
            </a:r>
            <a:r>
              <a:rPr lang="zh-CN" altLang="en-US" dirty="0">
                <a:solidFill>
                  <a:srgbClr val="ED7D31"/>
                </a:solidFill>
                <a:latin typeface="+mn-ea"/>
                <a:cs typeface="Times New Roman" panose="02020603050405020304" pitchFamily="18" charset="0"/>
              </a:rPr>
              <a:t>顶点</a:t>
            </a:r>
            <a:r>
              <a:rPr lang="zh-CN" altLang="en-US" dirty="0"/>
              <a:t>，每条直接连通的道路称作</a:t>
            </a:r>
            <a:r>
              <a:rPr lang="zh-CN" altLang="en-US" dirty="0">
                <a:solidFill>
                  <a:srgbClr val="ED7D31"/>
                </a:solidFill>
                <a:latin typeface="+mn-ea"/>
                <a:cs typeface="Times New Roman" panose="02020603050405020304" pitchFamily="18" charset="0"/>
              </a:rPr>
              <a:t>边</a:t>
            </a:r>
            <a:r>
              <a:rPr lang="zh-CN" altLang="en-US" dirty="0"/>
              <a:t>。</a:t>
            </a:r>
            <a:endParaRPr lang="en-US" altLang="zh-CN" dirty="0"/>
          </a:p>
          <a:p>
            <a:r>
              <a:rPr lang="zh-CN" altLang="en-US" dirty="0"/>
              <a:t>一个</a:t>
            </a:r>
            <a:r>
              <a:rPr lang="zh-CN" altLang="en-US" dirty="0">
                <a:solidFill>
                  <a:srgbClr val="ED7D31"/>
                </a:solidFill>
                <a:latin typeface="+mn-ea"/>
                <a:cs typeface="Times New Roman" panose="02020603050405020304" pitchFamily="18" charset="0"/>
              </a:rPr>
              <a:t>图</a:t>
            </a:r>
            <a:r>
              <a:rPr lang="zh-CN" altLang="en-US" dirty="0"/>
              <a:t>就是由这些</a:t>
            </a:r>
            <a:r>
              <a:rPr lang="zh-CN" altLang="en-US" dirty="0">
                <a:solidFill>
                  <a:srgbClr val="ED7D31"/>
                </a:solidFill>
                <a:latin typeface="+mn-ea"/>
                <a:cs typeface="Times New Roman" panose="02020603050405020304" pitchFamily="18" charset="0"/>
              </a:rPr>
              <a:t>顶点</a:t>
            </a:r>
            <a:r>
              <a:rPr lang="zh-CN" altLang="en-US" dirty="0"/>
              <a:t>和</a:t>
            </a:r>
            <a:r>
              <a:rPr lang="zh-CN" altLang="en-US" dirty="0">
                <a:solidFill>
                  <a:srgbClr val="ED7D31"/>
                </a:solidFill>
                <a:latin typeface="+mn-ea"/>
                <a:cs typeface="Times New Roman" panose="02020603050405020304" pitchFamily="18" charset="0"/>
              </a:rPr>
              <a:t>边</a:t>
            </a:r>
            <a:r>
              <a:rPr lang="zh-CN" altLang="en-US" dirty="0"/>
              <a:t>构成的集合。</a:t>
            </a:r>
            <a:endParaRPr lang="en-US" altLang="zh-CN" dirty="0"/>
          </a:p>
          <a:p>
            <a:r>
              <a:rPr lang="zh-CN" altLang="en-US" dirty="0"/>
              <a:t>顶点连边的数量就是顶点的</a:t>
            </a:r>
            <a:r>
              <a:rPr lang="zh-CN" altLang="en-US" dirty="0">
                <a:solidFill>
                  <a:srgbClr val="ED7D31"/>
                </a:solidFill>
                <a:latin typeface="+mn-ea"/>
                <a:cs typeface="Times New Roman" panose="02020603050405020304" pitchFamily="18" charset="0"/>
              </a:rPr>
              <a:t>度数</a:t>
            </a:r>
            <a:r>
              <a:rPr lang="zh-CN" altLang="en-US" dirty="0"/>
              <a:t>。</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000" y="3835920"/>
            <a:ext cx="1980000" cy="19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81BF70A5-A140-457F-AB59-039460A789DC}"/>
              </a:ext>
            </a:extLst>
          </p:cNvPr>
          <p:cNvSpPr txBox="1"/>
          <p:nvPr/>
        </p:nvSpPr>
        <p:spPr>
          <a:xfrm>
            <a:off x="2838202" y="3877574"/>
            <a:ext cx="3762568" cy="1708160"/>
          </a:xfrm>
          <a:prstGeom prst="rect">
            <a:avLst/>
          </a:prstGeom>
          <a:noFill/>
        </p:spPr>
        <p:txBody>
          <a:bodyPr wrap="none" rtlCol="0">
            <a:spAutoFit/>
          </a:bodyPr>
          <a:lstStyle/>
          <a:p>
            <a:r>
              <a:rPr lang="zh-CN" altLang="en-US" sz="2100" dirty="0">
                <a:solidFill>
                  <a:schemeClr val="accent5">
                    <a:lumMod val="75000"/>
                  </a:schemeClr>
                </a:solidFill>
              </a:rPr>
              <a:t>大门</a:t>
            </a:r>
            <a:r>
              <a:rPr lang="en-US" altLang="zh-CN" sz="2100" dirty="0">
                <a:solidFill>
                  <a:schemeClr val="accent5">
                    <a:lumMod val="75000"/>
                  </a:schemeClr>
                </a:solidFill>
              </a:rPr>
              <a:t>			</a:t>
            </a:r>
            <a:r>
              <a:rPr lang="zh-CN" altLang="en-US" sz="2100" dirty="0">
                <a:solidFill>
                  <a:schemeClr val="accent5">
                    <a:lumMod val="75000"/>
                  </a:schemeClr>
                </a:solidFill>
              </a:rPr>
              <a:t>教学楼</a:t>
            </a:r>
            <a:endParaRPr lang="en-US" altLang="zh-CN" sz="2100" dirty="0">
              <a:solidFill>
                <a:schemeClr val="accent5">
                  <a:lumMod val="75000"/>
                </a:schemeClr>
              </a:solidFill>
            </a:endParaRPr>
          </a:p>
          <a:p>
            <a:endParaRPr lang="en-US" altLang="zh-CN" sz="2100" dirty="0">
              <a:solidFill>
                <a:schemeClr val="accent5">
                  <a:lumMod val="75000"/>
                </a:schemeClr>
              </a:solidFill>
            </a:endParaRPr>
          </a:p>
          <a:p>
            <a:endParaRPr lang="en-US" altLang="zh-CN" sz="2100" dirty="0">
              <a:solidFill>
                <a:schemeClr val="accent5">
                  <a:lumMod val="75000"/>
                </a:schemeClr>
              </a:solidFill>
            </a:endParaRPr>
          </a:p>
          <a:p>
            <a:endParaRPr lang="en-US" altLang="zh-CN" sz="2100" dirty="0">
              <a:solidFill>
                <a:schemeClr val="accent5">
                  <a:lumMod val="75000"/>
                </a:schemeClr>
              </a:solidFill>
            </a:endParaRPr>
          </a:p>
          <a:p>
            <a:r>
              <a:rPr lang="zh-CN" altLang="en-US" sz="2100" dirty="0">
                <a:solidFill>
                  <a:schemeClr val="accent5">
                    <a:lumMod val="75000"/>
                  </a:schemeClr>
                </a:solidFill>
              </a:rPr>
              <a:t>食堂</a:t>
            </a:r>
            <a:r>
              <a:rPr lang="en-US" altLang="zh-CN" sz="2100" dirty="0">
                <a:solidFill>
                  <a:schemeClr val="accent5">
                    <a:lumMod val="75000"/>
                  </a:schemeClr>
                </a:solidFill>
              </a:rPr>
              <a:t>			</a:t>
            </a:r>
            <a:r>
              <a:rPr lang="zh-CN" altLang="en-US" sz="2100" dirty="0">
                <a:solidFill>
                  <a:schemeClr val="accent5">
                    <a:lumMod val="75000"/>
                  </a:schemeClr>
                </a:solidFill>
              </a:rPr>
              <a:t>图书馆</a:t>
            </a:r>
          </a:p>
        </p:txBody>
      </p:sp>
    </p:spTree>
    <p:extLst>
      <p:ext uri="{BB962C8B-B14F-4D97-AF65-F5344CB8AC3E}">
        <p14:creationId xmlns:p14="http://schemas.microsoft.com/office/powerpoint/2010/main" val="264638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凡华中学的地图</a:t>
            </a:r>
          </a:p>
        </p:txBody>
      </p:sp>
      <p:sp>
        <p:nvSpPr>
          <p:cNvPr id="5" name="内容占位符 4"/>
          <p:cNvSpPr>
            <a:spLocks noGrp="1"/>
          </p:cNvSpPr>
          <p:nvPr>
            <p:ph idx="1"/>
          </p:nvPr>
        </p:nvSpPr>
        <p:spPr/>
        <p:txBody>
          <a:bodyPr/>
          <a:lstStyle/>
          <a:p>
            <a:r>
              <a:rPr lang="zh-CN" altLang="en-US" dirty="0"/>
              <a:t>两个顶点中间有不止一条边，这被称为</a:t>
            </a:r>
            <a:r>
              <a:rPr lang="zh-CN" altLang="en-US" dirty="0">
                <a:solidFill>
                  <a:srgbClr val="ED7D31"/>
                </a:solidFill>
                <a:latin typeface="+mn-ea"/>
                <a:cs typeface="Times New Roman" panose="02020603050405020304" pitchFamily="18" charset="0"/>
              </a:rPr>
              <a:t>重边</a:t>
            </a:r>
            <a:r>
              <a:rPr lang="zh-CN" altLang="en-US" dirty="0"/>
              <a:t>。</a:t>
            </a:r>
            <a:endParaRPr lang="en-US" altLang="zh-CN" dirty="0"/>
          </a:p>
          <a:p>
            <a:r>
              <a:rPr lang="zh-CN" altLang="en-US" dirty="0"/>
              <a:t>有时也会有自己到自己的边，被称为</a:t>
            </a:r>
            <a:r>
              <a:rPr lang="zh-CN" altLang="en-US" dirty="0">
                <a:solidFill>
                  <a:srgbClr val="ED7D31"/>
                </a:solidFill>
                <a:latin typeface="+mn-ea"/>
                <a:cs typeface="Times New Roman" panose="02020603050405020304" pitchFamily="18" charset="0"/>
              </a:rPr>
              <a:t>自环</a:t>
            </a:r>
            <a:r>
              <a:rPr lang="zh-CN" altLang="en-US" dirty="0"/>
              <a:t>。</a:t>
            </a:r>
            <a:endParaRPr lang="en-US" altLang="zh-CN" dirty="0"/>
          </a:p>
          <a:p>
            <a:r>
              <a:rPr lang="zh-CN" altLang="en-US" dirty="0"/>
              <a:t>而下图标注了走过这段道路所需时间，这个针对每一条边的属性值被称为</a:t>
            </a:r>
            <a:r>
              <a:rPr lang="zh-CN" altLang="en-US" dirty="0">
                <a:solidFill>
                  <a:srgbClr val="ED7D31"/>
                </a:solidFill>
                <a:latin typeface="+mn-ea"/>
                <a:cs typeface="Times New Roman" panose="02020603050405020304" pitchFamily="18" charset="0"/>
              </a:rPr>
              <a:t>边权</a:t>
            </a:r>
            <a:r>
              <a:rPr lang="zh-CN" altLang="en-US" dirty="0"/>
              <a:t>。</a:t>
            </a:r>
            <a:endParaRPr lang="en-US" altLang="zh-CN" dirty="0"/>
          </a:p>
          <a:p>
            <a:r>
              <a:rPr lang="zh-CN" altLang="en-US" dirty="0"/>
              <a:t>类似地，顶点也可以有</a:t>
            </a:r>
            <a:r>
              <a:rPr lang="zh-CN" altLang="en-US" dirty="0">
                <a:solidFill>
                  <a:srgbClr val="ED7D31"/>
                </a:solidFill>
                <a:latin typeface="+mn-ea"/>
                <a:cs typeface="Times New Roman" panose="02020603050405020304" pitchFamily="18" charset="0"/>
              </a:rPr>
              <a:t>点权</a:t>
            </a:r>
            <a:r>
              <a:rPr lang="zh-CN" altLang="en-US" dirty="0"/>
              <a:t>。</a:t>
            </a:r>
            <a:endParaRPr lang="en-US" altLang="zh-CN" dirty="0"/>
          </a:p>
        </p:txBody>
      </p:sp>
      <p:pic>
        <p:nvPicPr>
          <p:cNvPr id="8" name="Picture"/>
          <p:cNvPicPr>
            <a:picLocks noChangeAspect="1"/>
          </p:cNvPicPr>
          <p:nvPr/>
        </p:nvPicPr>
        <p:blipFill>
          <a:blip r:embed="rId2"/>
          <a:stretch>
            <a:fillRect/>
          </a:stretch>
        </p:blipFill>
        <p:spPr bwMode="auto">
          <a:xfrm>
            <a:off x="3584120" y="3523704"/>
            <a:ext cx="1980000" cy="2422482"/>
          </a:xfrm>
          <a:prstGeom prst="rect">
            <a:avLst/>
          </a:prstGeom>
          <a:noFill/>
          <a:ln w="9525">
            <a:noFill/>
            <a:headEnd/>
            <a:tailEnd/>
          </a:ln>
        </p:spPr>
      </p:pic>
      <p:sp>
        <p:nvSpPr>
          <p:cNvPr id="6" name="文本框 5">
            <a:extLst>
              <a:ext uri="{FF2B5EF4-FFF2-40B4-BE49-F238E27FC236}">
                <a16:creationId xmlns:a16="http://schemas.microsoft.com/office/drawing/2014/main" id="{D4F9710B-40C3-4159-9257-ADDC639ED7A0}"/>
              </a:ext>
            </a:extLst>
          </p:cNvPr>
          <p:cNvSpPr txBox="1"/>
          <p:nvPr/>
        </p:nvSpPr>
        <p:spPr>
          <a:xfrm>
            <a:off x="2838202" y="3877574"/>
            <a:ext cx="3762568" cy="1708160"/>
          </a:xfrm>
          <a:prstGeom prst="rect">
            <a:avLst/>
          </a:prstGeom>
          <a:noFill/>
        </p:spPr>
        <p:txBody>
          <a:bodyPr wrap="none" rtlCol="0">
            <a:spAutoFit/>
          </a:bodyPr>
          <a:lstStyle/>
          <a:p>
            <a:r>
              <a:rPr lang="zh-CN" altLang="en-US" sz="2100" dirty="0">
                <a:solidFill>
                  <a:schemeClr val="accent5">
                    <a:lumMod val="75000"/>
                  </a:schemeClr>
                </a:solidFill>
              </a:rPr>
              <a:t>大门</a:t>
            </a:r>
            <a:r>
              <a:rPr lang="en-US" altLang="zh-CN" sz="2100" dirty="0">
                <a:solidFill>
                  <a:schemeClr val="accent5">
                    <a:lumMod val="75000"/>
                  </a:schemeClr>
                </a:solidFill>
              </a:rPr>
              <a:t>			</a:t>
            </a:r>
            <a:r>
              <a:rPr lang="zh-CN" altLang="en-US" sz="2100" dirty="0">
                <a:solidFill>
                  <a:schemeClr val="accent5">
                    <a:lumMod val="75000"/>
                  </a:schemeClr>
                </a:solidFill>
              </a:rPr>
              <a:t>教学楼</a:t>
            </a:r>
            <a:endParaRPr lang="en-US" altLang="zh-CN" sz="2100" dirty="0">
              <a:solidFill>
                <a:schemeClr val="accent5">
                  <a:lumMod val="75000"/>
                </a:schemeClr>
              </a:solidFill>
            </a:endParaRPr>
          </a:p>
          <a:p>
            <a:endParaRPr lang="en-US" altLang="zh-CN" sz="2100" dirty="0">
              <a:solidFill>
                <a:schemeClr val="accent5">
                  <a:lumMod val="75000"/>
                </a:schemeClr>
              </a:solidFill>
            </a:endParaRPr>
          </a:p>
          <a:p>
            <a:endParaRPr lang="en-US" altLang="zh-CN" sz="2100" dirty="0">
              <a:solidFill>
                <a:schemeClr val="accent5">
                  <a:lumMod val="75000"/>
                </a:schemeClr>
              </a:solidFill>
            </a:endParaRPr>
          </a:p>
          <a:p>
            <a:endParaRPr lang="en-US" altLang="zh-CN" sz="2100" dirty="0">
              <a:solidFill>
                <a:schemeClr val="accent5">
                  <a:lumMod val="75000"/>
                </a:schemeClr>
              </a:solidFill>
            </a:endParaRPr>
          </a:p>
          <a:p>
            <a:r>
              <a:rPr lang="zh-CN" altLang="en-US" sz="2100" dirty="0">
                <a:solidFill>
                  <a:schemeClr val="accent5">
                    <a:lumMod val="75000"/>
                  </a:schemeClr>
                </a:solidFill>
              </a:rPr>
              <a:t>食堂</a:t>
            </a:r>
            <a:r>
              <a:rPr lang="en-US" altLang="zh-CN" sz="2100" dirty="0">
                <a:solidFill>
                  <a:schemeClr val="accent5">
                    <a:lumMod val="75000"/>
                  </a:schemeClr>
                </a:solidFill>
              </a:rPr>
              <a:t>			</a:t>
            </a:r>
            <a:r>
              <a:rPr lang="zh-CN" altLang="en-US" sz="2100" dirty="0">
                <a:solidFill>
                  <a:schemeClr val="accent5">
                    <a:lumMod val="75000"/>
                  </a:schemeClr>
                </a:solidFill>
              </a:rPr>
              <a:t>图书馆</a:t>
            </a:r>
          </a:p>
        </p:txBody>
      </p:sp>
    </p:spTree>
    <p:extLst>
      <p:ext uri="{BB962C8B-B14F-4D97-AF65-F5344CB8AC3E}">
        <p14:creationId xmlns:p14="http://schemas.microsoft.com/office/powerpoint/2010/main" val="188571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凡华中学的地图</a:t>
            </a:r>
          </a:p>
        </p:txBody>
      </p:sp>
      <p:sp>
        <p:nvSpPr>
          <p:cNvPr id="5" name="内容占位符 4"/>
          <p:cNvSpPr>
            <a:spLocks noGrp="1"/>
          </p:cNvSpPr>
          <p:nvPr>
            <p:ph idx="1"/>
          </p:nvPr>
        </p:nvSpPr>
        <p:spPr/>
        <p:txBody>
          <a:bodyPr/>
          <a:lstStyle/>
          <a:p>
            <a:r>
              <a:rPr lang="zh-CN" altLang="en-US" dirty="0"/>
              <a:t>对于右下图，每条道路只能单向通行，即边是单向的，被称为</a:t>
            </a:r>
            <a:r>
              <a:rPr lang="zh-CN" altLang="en-US" dirty="0">
                <a:solidFill>
                  <a:srgbClr val="ED7D31"/>
                </a:solidFill>
                <a:latin typeface="+mn-ea"/>
                <a:cs typeface="Times New Roman" panose="02020603050405020304" pitchFamily="18" charset="0"/>
              </a:rPr>
              <a:t>有向图</a:t>
            </a:r>
            <a:r>
              <a:rPr lang="zh-CN" altLang="en-US" dirty="0"/>
              <a:t>。而左下图则是</a:t>
            </a:r>
            <a:r>
              <a:rPr lang="zh-CN" altLang="en-US" dirty="0">
                <a:solidFill>
                  <a:srgbClr val="ED7D31"/>
                </a:solidFill>
                <a:latin typeface="+mn-ea"/>
                <a:cs typeface="Times New Roman" panose="02020603050405020304" pitchFamily="18" charset="0"/>
              </a:rPr>
              <a:t>无向图</a:t>
            </a:r>
            <a:r>
              <a:rPr lang="zh-CN" altLang="en-US" dirty="0"/>
              <a:t>，可以双向通行。</a:t>
            </a:r>
            <a:endParaRPr lang="en-US" altLang="zh-CN" dirty="0"/>
          </a:p>
          <a:p>
            <a:r>
              <a:rPr lang="zh-CN" altLang="en-US" dirty="0"/>
              <a:t>对于</a:t>
            </a:r>
            <a:r>
              <a:rPr lang="zh-CN" altLang="en-US" dirty="0">
                <a:solidFill>
                  <a:srgbClr val="ED7D31"/>
                </a:solidFill>
              </a:rPr>
              <a:t>有向图</a:t>
            </a:r>
            <a:r>
              <a:rPr lang="zh-CN" altLang="en-US" dirty="0"/>
              <a:t>：</a:t>
            </a:r>
            <a:endParaRPr lang="en-US" altLang="zh-CN" dirty="0"/>
          </a:p>
          <a:p>
            <a:pPr marL="342900" indent="-342900">
              <a:buFont typeface="Arial" panose="020B0604020202020204" pitchFamily="34" charset="0"/>
              <a:buChar char="•"/>
            </a:pPr>
            <a:r>
              <a:rPr lang="zh-CN" altLang="en-US" dirty="0"/>
              <a:t>一个顶点向别的顶点连边的条数称作这个结点的</a:t>
            </a:r>
            <a:r>
              <a:rPr lang="zh-CN" altLang="en-US" dirty="0">
                <a:solidFill>
                  <a:srgbClr val="ED7D31"/>
                </a:solidFill>
                <a:latin typeface="+mn-ea"/>
                <a:cs typeface="Times New Roman" panose="02020603050405020304" pitchFamily="18" charset="0"/>
              </a:rPr>
              <a:t>出度</a:t>
            </a:r>
            <a:r>
              <a:rPr lang="zh-CN" altLang="en-US" dirty="0"/>
              <a:t>，</a:t>
            </a:r>
            <a:endParaRPr lang="en-US" altLang="zh-CN" dirty="0">
              <a:solidFill>
                <a:srgbClr val="ED7D31"/>
              </a:solidFill>
              <a:latin typeface="+mn-ea"/>
              <a:cs typeface="Times New Roman" panose="02020603050405020304" pitchFamily="18" charset="0"/>
            </a:endParaRPr>
          </a:p>
          <a:p>
            <a:pPr marL="342900" indent="-342900">
              <a:buFont typeface="Arial" panose="020B0604020202020204" pitchFamily="34" charset="0"/>
              <a:buChar char="•"/>
            </a:pPr>
            <a:r>
              <a:rPr lang="zh-CN" altLang="en-US" dirty="0"/>
              <a:t>别的顶点连边到一个顶点的条数称作这个结点的</a:t>
            </a:r>
            <a:r>
              <a:rPr lang="zh-CN" altLang="en-US" dirty="0">
                <a:solidFill>
                  <a:srgbClr val="ED7D31"/>
                </a:solidFill>
                <a:latin typeface="+mn-ea"/>
                <a:cs typeface="Times New Roman" panose="02020603050405020304" pitchFamily="18" charset="0"/>
              </a:rPr>
              <a:t>入度</a:t>
            </a:r>
            <a:r>
              <a:rPr lang="zh-CN" altLang="en-US" dirty="0"/>
              <a:t>。</a:t>
            </a:r>
            <a:endParaRPr lang="en-US" altLang="zh-CN" dirty="0"/>
          </a:p>
          <a:p>
            <a:r>
              <a:rPr lang="zh-CN" altLang="en-US" dirty="0">
                <a:solidFill>
                  <a:schemeClr val="accent2"/>
                </a:solidFill>
              </a:rPr>
              <a:t>思考：</a:t>
            </a:r>
            <a:r>
              <a:rPr lang="zh-CN" altLang="en-US" dirty="0"/>
              <a:t>右下图的每个顶点的入度和出度是多少呢？</a:t>
            </a:r>
            <a:endParaRPr lang="en-US" altLang="zh-CN" dirty="0"/>
          </a:p>
        </p:txBody>
      </p:sp>
      <p:pic>
        <p:nvPicPr>
          <p:cNvPr id="6" name="Picture"/>
          <p:cNvPicPr/>
          <p:nvPr/>
        </p:nvPicPr>
        <p:blipFill>
          <a:blip r:embed="rId2"/>
          <a:stretch>
            <a:fillRect/>
          </a:stretch>
        </p:blipFill>
        <p:spPr bwMode="auto">
          <a:xfrm>
            <a:off x="5004035" y="4342697"/>
            <a:ext cx="1849872" cy="1914624"/>
          </a:xfrm>
          <a:prstGeom prst="rect">
            <a:avLst/>
          </a:prstGeom>
          <a:noFill/>
          <a:ln w="9525">
            <a:noFill/>
            <a:headEnd/>
            <a:tailEnd/>
          </a:ln>
        </p:spPr>
      </p:pic>
      <p:pic>
        <p:nvPicPr>
          <p:cNvPr id="7" name="Picture"/>
          <p:cNvPicPr/>
          <p:nvPr/>
        </p:nvPicPr>
        <p:blipFill>
          <a:blip r:embed="rId3"/>
          <a:stretch>
            <a:fillRect/>
          </a:stretch>
        </p:blipFill>
        <p:spPr bwMode="auto">
          <a:xfrm>
            <a:off x="2575586" y="4311271"/>
            <a:ext cx="1616279" cy="1977477"/>
          </a:xfrm>
          <a:prstGeom prst="rect">
            <a:avLst/>
          </a:prstGeom>
          <a:noFill/>
          <a:ln w="9525">
            <a:noFill/>
            <a:headEnd/>
            <a:tailEnd/>
          </a:ln>
        </p:spPr>
      </p:pic>
    </p:spTree>
    <p:extLst>
      <p:ext uri="{BB962C8B-B14F-4D97-AF65-F5344CB8AC3E}">
        <p14:creationId xmlns:p14="http://schemas.microsoft.com/office/powerpoint/2010/main" val="273120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图的存储</a:t>
            </a:r>
          </a:p>
        </p:txBody>
      </p:sp>
      <p:sp>
        <p:nvSpPr>
          <p:cNvPr id="5" name="内容占位符 4"/>
          <p:cNvSpPr>
            <a:spLocks noGrp="1"/>
          </p:cNvSpPr>
          <p:nvPr>
            <p:ph sz="half" idx="1"/>
          </p:nvPr>
        </p:nvSpPr>
        <p:spPr/>
        <p:txBody>
          <a:bodyPr/>
          <a:lstStyle/>
          <a:p>
            <a:r>
              <a:rPr lang="zh-CN" altLang="en-US" dirty="0">
                <a:solidFill>
                  <a:srgbClr val="ED7D31"/>
                </a:solidFill>
                <a:latin typeface="+mn-ea"/>
                <a:cs typeface="Times New Roman" panose="02020603050405020304" pitchFamily="18" charset="0"/>
              </a:rPr>
              <a:t>例 </a:t>
            </a:r>
            <a:r>
              <a:rPr lang="en-US" altLang="zh-CN" dirty="0">
                <a:solidFill>
                  <a:srgbClr val="ED7D31"/>
                </a:solidFill>
                <a:latin typeface="+mn-ea"/>
                <a:cs typeface="Times New Roman" panose="02020603050405020304" pitchFamily="18" charset="0"/>
              </a:rPr>
              <a:t>18.2 </a:t>
            </a:r>
          </a:p>
          <a:p>
            <a:r>
              <a:rPr lang="zh-CN" altLang="en-US" dirty="0"/>
              <a:t>现希望将第二张图和第三张图存进计算机。</a:t>
            </a:r>
            <a:endParaRPr lang="en-US" altLang="zh-CN" dirty="0"/>
          </a:p>
          <a:p>
            <a:r>
              <a:rPr lang="zh-CN" altLang="en-US" dirty="0"/>
              <a:t>可以使用</a:t>
            </a:r>
            <a:r>
              <a:rPr lang="zh-CN" altLang="en-US" dirty="0">
                <a:solidFill>
                  <a:srgbClr val="ED7D31"/>
                </a:solidFill>
                <a:latin typeface="+mn-ea"/>
                <a:cs typeface="Times New Roman" panose="02020603050405020304" pitchFamily="18" charset="0"/>
              </a:rPr>
              <a:t>邻接矩阵</a:t>
            </a:r>
            <a:r>
              <a:rPr lang="zh-CN" altLang="en-US" dirty="0"/>
              <a:t>存储一张图：记</a:t>
            </a:r>
            <a:r>
              <a:rPr lang="en-US" altLang="zh-CN" dirty="0"/>
              <a:t> </a:t>
            </a:r>
            <a:r>
              <a:rPr lang="en-US" altLang="zh-CN" dirty="0">
                <a:solidFill>
                  <a:srgbClr val="ED7D31"/>
                </a:solidFill>
                <a:latin typeface="+mn-ea"/>
                <a:cs typeface="Times New Roman" panose="02020603050405020304" pitchFamily="18" charset="0"/>
              </a:rPr>
              <a:t>v[i][j] </a:t>
            </a:r>
            <a:r>
              <a:rPr lang="zh-CN" altLang="en-US" dirty="0"/>
              <a:t>表示从 </a:t>
            </a:r>
            <a:r>
              <a:rPr lang="en-US" altLang="zh-CN" dirty="0">
                <a:solidFill>
                  <a:srgbClr val="ED7D31"/>
                </a:solidFill>
                <a:latin typeface="+mn-ea"/>
                <a:cs typeface="Times New Roman" panose="02020603050405020304" pitchFamily="18" charset="0"/>
              </a:rPr>
              <a:t>i</a:t>
            </a:r>
            <a:r>
              <a:rPr lang="en-US" altLang="zh-CN" dirty="0"/>
              <a:t> </a:t>
            </a:r>
            <a:r>
              <a:rPr lang="zh-CN" altLang="en-US" dirty="0"/>
              <a:t>到 </a:t>
            </a:r>
            <a:r>
              <a:rPr lang="en-US" altLang="zh-CN" dirty="0">
                <a:solidFill>
                  <a:srgbClr val="ED7D31"/>
                </a:solidFill>
                <a:latin typeface="+mn-ea"/>
                <a:cs typeface="Times New Roman" panose="02020603050405020304" pitchFamily="18" charset="0"/>
              </a:rPr>
              <a:t>j</a:t>
            </a:r>
            <a:r>
              <a:rPr lang="en-US" altLang="zh-CN" dirty="0"/>
              <a:t> </a:t>
            </a:r>
            <a:r>
              <a:rPr lang="zh-CN" altLang="en-US" dirty="0"/>
              <a:t>的</a:t>
            </a:r>
            <a:r>
              <a:rPr lang="zh-CN" altLang="en-US" dirty="0">
                <a:solidFill>
                  <a:srgbClr val="ED7D31"/>
                </a:solidFill>
                <a:latin typeface="+mn-ea"/>
                <a:cs typeface="Times New Roman" panose="02020603050405020304" pitchFamily="18" charset="0"/>
              </a:rPr>
              <a:t>边权</a:t>
            </a:r>
            <a:r>
              <a:rPr lang="zh-CN" altLang="en-US" dirty="0"/>
              <a:t>。如果不通可以设置为 </a:t>
            </a:r>
            <a:r>
              <a:rPr lang="en-US" altLang="zh-CN" dirty="0"/>
              <a:t>0 </a:t>
            </a:r>
            <a:r>
              <a:rPr lang="zh-CN" altLang="en-US" dirty="0"/>
              <a:t>或者 </a:t>
            </a:r>
            <a:r>
              <a:rPr lang="en-US" altLang="zh-CN" dirty="0"/>
              <a:t>inf</a:t>
            </a:r>
            <a:r>
              <a:rPr lang="zh-CN" altLang="en-US" dirty="0"/>
              <a:t>（一个很大的数字）。</a:t>
            </a:r>
            <a:endParaRPr lang="en-US" altLang="zh-CN" dirty="0"/>
          </a:p>
          <a:p>
            <a:endParaRPr lang="en-US" altLang="zh-CN" dirty="0"/>
          </a:p>
          <a:p>
            <a:r>
              <a:rPr lang="zh-CN" altLang="en-US" dirty="0"/>
              <a:t>无向图的邻接矩阵是</a:t>
            </a:r>
            <a:r>
              <a:rPr lang="zh-CN" altLang="en-US" dirty="0">
                <a:solidFill>
                  <a:srgbClr val="ED7D31"/>
                </a:solidFill>
                <a:latin typeface="+mn-ea"/>
                <a:cs typeface="Times New Roman" panose="02020603050405020304" pitchFamily="18" charset="0"/>
              </a:rPr>
              <a:t>对称</a:t>
            </a:r>
            <a:r>
              <a:rPr lang="zh-CN" altLang="en-US" dirty="0"/>
              <a:t>的，有向图的邻接矩阵则</a:t>
            </a:r>
            <a:r>
              <a:rPr lang="zh-CN" altLang="en-US" dirty="0">
                <a:solidFill>
                  <a:srgbClr val="ED7D31"/>
                </a:solidFill>
                <a:latin typeface="+mn-ea"/>
                <a:cs typeface="Times New Roman" panose="02020603050405020304" pitchFamily="18" charset="0"/>
              </a:rPr>
              <a:t>不对称</a:t>
            </a:r>
            <a:r>
              <a:rPr lang="zh-CN" altLang="en-US" dirty="0"/>
              <a:t>。</a:t>
            </a:r>
            <a:endParaRPr lang="en-US" altLang="zh-CN" dirty="0"/>
          </a:p>
          <a:p>
            <a:endParaRPr lang="zh-CN" altLang="en-US" dirty="0"/>
          </a:p>
        </p:txBody>
      </p:sp>
      <p:pic>
        <p:nvPicPr>
          <p:cNvPr id="7" name="Picture">
            <a:extLst>
              <a:ext uri="{FF2B5EF4-FFF2-40B4-BE49-F238E27FC236}">
                <a16:creationId xmlns:a16="http://schemas.microsoft.com/office/drawing/2014/main" id="{3B5EEF01-37FB-4867-8D95-11F4DD0CA0D7}"/>
              </a:ext>
            </a:extLst>
          </p:cNvPr>
          <p:cNvPicPr/>
          <p:nvPr/>
        </p:nvPicPr>
        <p:blipFill>
          <a:blip r:embed="rId2"/>
          <a:stretch>
            <a:fillRect/>
          </a:stretch>
        </p:blipFill>
        <p:spPr bwMode="auto">
          <a:xfrm>
            <a:off x="7142267" y="1982822"/>
            <a:ext cx="1282535" cy="1327428"/>
          </a:xfrm>
          <a:prstGeom prst="rect">
            <a:avLst/>
          </a:prstGeom>
          <a:noFill/>
          <a:ln w="9525">
            <a:noFill/>
            <a:headEnd/>
            <a:tailEnd/>
          </a:ln>
        </p:spPr>
      </p:pic>
      <p:pic>
        <p:nvPicPr>
          <p:cNvPr id="8" name="Picture">
            <a:extLst>
              <a:ext uri="{FF2B5EF4-FFF2-40B4-BE49-F238E27FC236}">
                <a16:creationId xmlns:a16="http://schemas.microsoft.com/office/drawing/2014/main" id="{DD1CCB88-ACBB-4FA1-BAB4-771890A1BA5E}"/>
              </a:ext>
            </a:extLst>
          </p:cNvPr>
          <p:cNvPicPr/>
          <p:nvPr/>
        </p:nvPicPr>
        <p:blipFill>
          <a:blip r:embed="rId3"/>
          <a:stretch>
            <a:fillRect/>
          </a:stretch>
        </p:blipFill>
        <p:spPr bwMode="auto">
          <a:xfrm>
            <a:off x="5040327" y="1939245"/>
            <a:ext cx="1120583" cy="1371005"/>
          </a:xfrm>
          <a:prstGeom prst="rect">
            <a:avLst/>
          </a:prstGeom>
          <a:noFill/>
          <a:ln w="9525">
            <a:noFill/>
            <a:headEnd/>
            <a:tailEnd/>
          </a:ln>
        </p:spPr>
      </p:pic>
      <p:graphicFrame>
        <p:nvGraphicFramePr>
          <p:cNvPr id="9" name="表格 8">
            <a:extLst>
              <a:ext uri="{FF2B5EF4-FFF2-40B4-BE49-F238E27FC236}">
                <a16:creationId xmlns:a16="http://schemas.microsoft.com/office/drawing/2014/main" id="{8BE0F917-EE0B-4181-A6F7-7986AE4F0F9B}"/>
              </a:ext>
            </a:extLst>
          </p:cNvPr>
          <p:cNvGraphicFramePr>
            <a:graphicFrameLocks noGrp="1"/>
          </p:cNvGraphicFramePr>
          <p:nvPr>
            <p:extLst>
              <p:ext uri="{D42A27DB-BD31-4B8C-83A1-F6EECF244321}">
                <p14:modId xmlns:p14="http://schemas.microsoft.com/office/powerpoint/2010/main" val="3867138737"/>
              </p:ext>
            </p:extLst>
          </p:nvPr>
        </p:nvGraphicFramePr>
        <p:xfrm>
          <a:off x="4629150" y="3509515"/>
          <a:ext cx="1942935" cy="1854200"/>
        </p:xfrm>
        <a:graphic>
          <a:graphicData uri="http://schemas.openxmlformats.org/drawingml/2006/table">
            <a:tbl>
              <a:tblPr firstRow="1" firstCol="1" bandCol="1">
                <a:tableStyleId>{B301B821-A1FF-4177-AEE7-76D212191A09}</a:tableStyleId>
              </a:tblPr>
              <a:tblGrid>
                <a:gridCol w="388587">
                  <a:extLst>
                    <a:ext uri="{9D8B030D-6E8A-4147-A177-3AD203B41FA5}">
                      <a16:colId xmlns:a16="http://schemas.microsoft.com/office/drawing/2014/main" val="20000"/>
                    </a:ext>
                  </a:extLst>
                </a:gridCol>
                <a:gridCol w="388587">
                  <a:extLst>
                    <a:ext uri="{9D8B030D-6E8A-4147-A177-3AD203B41FA5}">
                      <a16:colId xmlns:a16="http://schemas.microsoft.com/office/drawing/2014/main" val="20001"/>
                    </a:ext>
                  </a:extLst>
                </a:gridCol>
                <a:gridCol w="388587">
                  <a:extLst>
                    <a:ext uri="{9D8B030D-6E8A-4147-A177-3AD203B41FA5}">
                      <a16:colId xmlns:a16="http://schemas.microsoft.com/office/drawing/2014/main" val="20002"/>
                    </a:ext>
                  </a:extLst>
                </a:gridCol>
                <a:gridCol w="388587">
                  <a:extLst>
                    <a:ext uri="{9D8B030D-6E8A-4147-A177-3AD203B41FA5}">
                      <a16:colId xmlns:a16="http://schemas.microsoft.com/office/drawing/2014/main" val="20003"/>
                    </a:ext>
                  </a:extLst>
                </a:gridCol>
                <a:gridCol w="388587">
                  <a:extLst>
                    <a:ext uri="{9D8B030D-6E8A-4147-A177-3AD203B41FA5}">
                      <a16:colId xmlns:a16="http://schemas.microsoft.com/office/drawing/2014/main" val="20004"/>
                    </a:ext>
                  </a:extLst>
                </a:gridCol>
              </a:tblGrid>
              <a:tr h="370840">
                <a:tc>
                  <a:txBody>
                    <a:bodyPr/>
                    <a:lstStyle/>
                    <a:p>
                      <a:pPr algn="ctr"/>
                      <a:r>
                        <a:rPr lang="en-US" altLang="zh-CN" sz="1600" dirty="0" err="1"/>
                        <a:t>i</a:t>
                      </a:r>
                      <a:r>
                        <a:rPr lang="en-US" altLang="zh-CN" sz="1600" dirty="0"/>
                        <a:t>\j   </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4</a:t>
                      </a:r>
                      <a:endParaRPr lang="zh-CN" altLang="en-US" sz="1600" dirty="0"/>
                    </a:p>
                  </a:txBody>
                  <a:tcPr anchor="ctr"/>
                </a:tc>
                <a:extLst>
                  <a:ext uri="{0D108BD9-81ED-4DB2-BD59-A6C34878D82A}">
                    <a16:rowId xmlns:a16="http://schemas.microsoft.com/office/drawing/2014/main" val="10000"/>
                  </a:ext>
                </a:extLst>
              </a:tr>
              <a:tr h="370840">
                <a:tc>
                  <a:txBody>
                    <a:bodyPr/>
                    <a:lstStyle/>
                    <a:p>
                      <a:pPr algn="ctr"/>
                      <a:r>
                        <a:rPr lang="en-US" altLang="zh-CN" sz="1600" dirty="0"/>
                        <a:t>1</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en-US" altLang="zh-CN" sz="1600" dirty="0"/>
                        <a:t>2</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2"/>
                  </a:ext>
                </a:extLst>
              </a:tr>
              <a:tr h="370840">
                <a:tc>
                  <a:txBody>
                    <a:bodyPr/>
                    <a:lstStyle/>
                    <a:p>
                      <a:pPr algn="ctr"/>
                      <a:r>
                        <a:rPr lang="en-US" altLang="zh-CN" sz="1600" dirty="0"/>
                        <a:t>3</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4</a:t>
                      </a:r>
                      <a:endParaRPr lang="zh-CN" altLang="en-US" sz="1600" dirty="0"/>
                    </a:p>
                  </a:txBody>
                  <a:tcPr anchor="ctr"/>
                </a:tc>
                <a:extLst>
                  <a:ext uri="{0D108BD9-81ED-4DB2-BD59-A6C34878D82A}">
                    <a16:rowId xmlns:a16="http://schemas.microsoft.com/office/drawing/2014/main" val="10003"/>
                  </a:ext>
                </a:extLst>
              </a:tr>
              <a:tr h="370840">
                <a:tc>
                  <a:txBody>
                    <a:bodyPr/>
                    <a:lstStyle/>
                    <a:p>
                      <a:pPr algn="ctr"/>
                      <a:r>
                        <a:rPr lang="en-US" altLang="zh-CN" sz="1600" dirty="0"/>
                        <a:t>4</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4</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4"/>
                  </a:ext>
                </a:extLst>
              </a:tr>
            </a:tbl>
          </a:graphicData>
        </a:graphic>
      </p:graphicFrame>
      <p:graphicFrame>
        <p:nvGraphicFramePr>
          <p:cNvPr id="10" name="表格 9">
            <a:extLst>
              <a:ext uri="{FF2B5EF4-FFF2-40B4-BE49-F238E27FC236}">
                <a16:creationId xmlns:a16="http://schemas.microsoft.com/office/drawing/2014/main" id="{5127AB2A-1C15-4B56-8901-9CFD9104E924}"/>
              </a:ext>
            </a:extLst>
          </p:cNvPr>
          <p:cNvGraphicFramePr>
            <a:graphicFrameLocks noGrp="1"/>
          </p:cNvGraphicFramePr>
          <p:nvPr>
            <p:extLst>
              <p:ext uri="{D42A27DB-BD31-4B8C-83A1-F6EECF244321}">
                <p14:modId xmlns:p14="http://schemas.microsoft.com/office/powerpoint/2010/main" val="2754587416"/>
              </p:ext>
            </p:extLst>
          </p:nvPr>
        </p:nvGraphicFramePr>
        <p:xfrm>
          <a:off x="6781346" y="3509515"/>
          <a:ext cx="2004375" cy="1854200"/>
        </p:xfrm>
        <a:graphic>
          <a:graphicData uri="http://schemas.openxmlformats.org/drawingml/2006/table">
            <a:tbl>
              <a:tblPr firstRow="1" firstCol="1" bandCol="1">
                <a:tableStyleId>{B301B821-A1FF-4177-AEE7-76D212191A09}</a:tableStyleId>
              </a:tblPr>
              <a:tblGrid>
                <a:gridCol w="400875">
                  <a:extLst>
                    <a:ext uri="{9D8B030D-6E8A-4147-A177-3AD203B41FA5}">
                      <a16:colId xmlns:a16="http://schemas.microsoft.com/office/drawing/2014/main" val="20000"/>
                    </a:ext>
                  </a:extLst>
                </a:gridCol>
                <a:gridCol w="400875">
                  <a:extLst>
                    <a:ext uri="{9D8B030D-6E8A-4147-A177-3AD203B41FA5}">
                      <a16:colId xmlns:a16="http://schemas.microsoft.com/office/drawing/2014/main" val="20001"/>
                    </a:ext>
                  </a:extLst>
                </a:gridCol>
                <a:gridCol w="400875">
                  <a:extLst>
                    <a:ext uri="{9D8B030D-6E8A-4147-A177-3AD203B41FA5}">
                      <a16:colId xmlns:a16="http://schemas.microsoft.com/office/drawing/2014/main" val="20002"/>
                    </a:ext>
                  </a:extLst>
                </a:gridCol>
                <a:gridCol w="400875">
                  <a:extLst>
                    <a:ext uri="{9D8B030D-6E8A-4147-A177-3AD203B41FA5}">
                      <a16:colId xmlns:a16="http://schemas.microsoft.com/office/drawing/2014/main" val="20003"/>
                    </a:ext>
                  </a:extLst>
                </a:gridCol>
                <a:gridCol w="400875">
                  <a:extLst>
                    <a:ext uri="{9D8B030D-6E8A-4147-A177-3AD203B41FA5}">
                      <a16:colId xmlns:a16="http://schemas.microsoft.com/office/drawing/2014/main" val="20004"/>
                    </a:ext>
                  </a:extLst>
                </a:gridCol>
              </a:tblGrid>
              <a:tr h="370840">
                <a:tc>
                  <a:txBody>
                    <a:bodyPr/>
                    <a:lstStyle/>
                    <a:p>
                      <a:pPr algn="ctr"/>
                      <a:r>
                        <a:rPr lang="en-US" altLang="zh-CN" sz="1600" dirty="0" err="1"/>
                        <a:t>i</a:t>
                      </a:r>
                      <a:r>
                        <a:rPr lang="en-US" altLang="zh-CN" sz="1600" dirty="0"/>
                        <a:t>\j</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4</a:t>
                      </a:r>
                      <a:endParaRPr lang="zh-CN" altLang="en-US" sz="1600" dirty="0"/>
                    </a:p>
                  </a:txBody>
                  <a:tcPr anchor="ctr"/>
                </a:tc>
                <a:extLst>
                  <a:ext uri="{0D108BD9-81ED-4DB2-BD59-A6C34878D82A}">
                    <a16:rowId xmlns:a16="http://schemas.microsoft.com/office/drawing/2014/main" val="10000"/>
                  </a:ext>
                </a:extLst>
              </a:tr>
              <a:tr h="370840">
                <a:tc>
                  <a:txBody>
                    <a:bodyPr/>
                    <a:lstStyle/>
                    <a:p>
                      <a:pPr algn="ctr"/>
                      <a:r>
                        <a:rPr lang="en-US" altLang="zh-CN" sz="1600" dirty="0"/>
                        <a:t>1</a:t>
                      </a:r>
                      <a:endParaRPr lang="zh-CN" altLang="en-US" sz="1600" dirty="0"/>
                    </a:p>
                  </a:txBody>
                  <a:tcPr anchor="ctr"/>
                </a:tc>
                <a:tc>
                  <a:txBody>
                    <a:bodyPr/>
                    <a:lstStyle/>
                    <a:p>
                      <a:pPr algn="ctr">
                        <a:spcBef>
                          <a:spcPts val="180"/>
                        </a:spcBef>
                        <a:spcAft>
                          <a:spcPts val="180"/>
                        </a:spcAft>
                      </a:pPr>
                      <a:r>
                        <a:rPr lang="en-US" sz="1600" kern="100" dirty="0">
                          <a:effectLst/>
                        </a:rPr>
                        <a:t>0</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a:effectLst/>
                        </a:rPr>
                        <a:t>0</a:t>
                      </a:r>
                      <a:endParaRPr lang="zh-CN" sz="1600" kern="10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dirty="0">
                          <a:effectLst/>
                        </a:rPr>
                        <a:t>2</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a:effectLst/>
                        </a:rPr>
                        <a:t>0</a:t>
                      </a:r>
                      <a:endParaRPr lang="zh-CN" sz="1600" kern="100">
                        <a:effectLst/>
                        <a:latin typeface="等线"/>
                        <a:ea typeface="宋体"/>
                        <a:cs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altLang="zh-CN" sz="1600" dirty="0"/>
                        <a:t>2</a:t>
                      </a:r>
                      <a:endParaRPr lang="zh-CN" altLang="en-US" sz="1600" dirty="0"/>
                    </a:p>
                  </a:txBody>
                  <a:tcPr anchor="ctr"/>
                </a:tc>
                <a:tc>
                  <a:txBody>
                    <a:bodyPr/>
                    <a:lstStyle/>
                    <a:p>
                      <a:pPr algn="ctr">
                        <a:spcBef>
                          <a:spcPts val="180"/>
                        </a:spcBef>
                        <a:spcAft>
                          <a:spcPts val="180"/>
                        </a:spcAft>
                      </a:pPr>
                      <a:r>
                        <a:rPr lang="en-US" sz="1600" kern="100" dirty="0">
                          <a:effectLst/>
                        </a:rPr>
                        <a:t>1</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dirty="0">
                          <a:effectLst/>
                        </a:rPr>
                        <a:t>0</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a:effectLst/>
                        </a:rPr>
                        <a:t>0</a:t>
                      </a:r>
                      <a:endParaRPr lang="zh-CN" sz="1600" kern="10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dirty="0">
                          <a:effectLst/>
                        </a:rPr>
                        <a:t>6</a:t>
                      </a:r>
                      <a:endParaRPr lang="zh-CN" sz="1600" kern="100" dirty="0">
                        <a:effectLst/>
                        <a:latin typeface="等线"/>
                        <a:ea typeface="宋体"/>
                        <a:cs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altLang="zh-CN" sz="1600" dirty="0"/>
                        <a:t>3</a:t>
                      </a:r>
                      <a:endParaRPr lang="zh-CN" altLang="en-US" sz="1600" dirty="0"/>
                    </a:p>
                  </a:txBody>
                  <a:tcPr anchor="ctr"/>
                </a:tc>
                <a:tc>
                  <a:txBody>
                    <a:bodyPr/>
                    <a:lstStyle/>
                    <a:p>
                      <a:pPr algn="ctr">
                        <a:spcBef>
                          <a:spcPts val="180"/>
                        </a:spcBef>
                        <a:spcAft>
                          <a:spcPts val="180"/>
                        </a:spcAft>
                      </a:pPr>
                      <a:r>
                        <a:rPr lang="en-US" sz="1600" kern="100" dirty="0">
                          <a:effectLst/>
                        </a:rPr>
                        <a:t>0</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dirty="0">
                          <a:effectLst/>
                        </a:rPr>
                        <a:t>0</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dirty="0">
                          <a:effectLst/>
                        </a:rPr>
                        <a:t>0</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a:effectLst/>
                        </a:rPr>
                        <a:t>5</a:t>
                      </a:r>
                      <a:endParaRPr lang="zh-CN" sz="1600" kern="100">
                        <a:effectLst/>
                        <a:latin typeface="等线"/>
                        <a:ea typeface="宋体"/>
                        <a:cs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algn="ctr"/>
                      <a:r>
                        <a:rPr lang="en-US" altLang="zh-CN" sz="1600" dirty="0"/>
                        <a:t>4</a:t>
                      </a:r>
                      <a:endParaRPr lang="zh-CN" altLang="en-US" sz="1600" dirty="0"/>
                    </a:p>
                  </a:txBody>
                  <a:tcPr anchor="ctr"/>
                </a:tc>
                <a:tc>
                  <a:txBody>
                    <a:bodyPr/>
                    <a:lstStyle/>
                    <a:p>
                      <a:pPr algn="ctr">
                        <a:spcBef>
                          <a:spcPts val="180"/>
                        </a:spcBef>
                        <a:spcAft>
                          <a:spcPts val="180"/>
                        </a:spcAft>
                      </a:pPr>
                      <a:r>
                        <a:rPr lang="en-US" sz="1600" kern="100">
                          <a:effectLst/>
                        </a:rPr>
                        <a:t>4</a:t>
                      </a:r>
                      <a:endParaRPr lang="zh-CN" sz="1600" kern="10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a:effectLst/>
                        </a:rPr>
                        <a:t>3</a:t>
                      </a:r>
                      <a:endParaRPr lang="zh-CN" sz="1600" kern="10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dirty="0">
                          <a:effectLst/>
                        </a:rPr>
                        <a:t>0</a:t>
                      </a:r>
                      <a:endParaRPr lang="zh-CN" sz="1600" kern="100" dirty="0">
                        <a:effectLst/>
                        <a:latin typeface="等线"/>
                        <a:ea typeface="宋体"/>
                        <a:cs typeface="Times New Roman"/>
                      </a:endParaRPr>
                    </a:p>
                  </a:txBody>
                  <a:tcPr marL="68580" marR="68580" marT="0" marB="0" anchor="ctr"/>
                </a:tc>
                <a:tc>
                  <a:txBody>
                    <a:bodyPr/>
                    <a:lstStyle/>
                    <a:p>
                      <a:pPr algn="ctr">
                        <a:spcBef>
                          <a:spcPts val="180"/>
                        </a:spcBef>
                        <a:spcAft>
                          <a:spcPts val="180"/>
                        </a:spcAft>
                      </a:pPr>
                      <a:r>
                        <a:rPr lang="en-US" sz="1600" kern="100" dirty="0">
                          <a:effectLst/>
                        </a:rPr>
                        <a:t>0</a:t>
                      </a:r>
                      <a:endParaRPr lang="zh-CN" sz="1600" kern="100" dirty="0">
                        <a:effectLst/>
                        <a:latin typeface="等线"/>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11" name="表格 10">
            <a:extLst>
              <a:ext uri="{FF2B5EF4-FFF2-40B4-BE49-F238E27FC236}">
                <a16:creationId xmlns:a16="http://schemas.microsoft.com/office/drawing/2014/main" id="{01AE2889-1BDA-4D5E-AE8E-2D157F51CF97}"/>
              </a:ext>
            </a:extLst>
          </p:cNvPr>
          <p:cNvGraphicFramePr>
            <a:graphicFrameLocks noGrp="1"/>
          </p:cNvGraphicFramePr>
          <p:nvPr>
            <p:extLst>
              <p:ext uri="{D42A27DB-BD31-4B8C-83A1-F6EECF244321}">
                <p14:modId xmlns:p14="http://schemas.microsoft.com/office/powerpoint/2010/main" val="3867138737"/>
              </p:ext>
            </p:extLst>
          </p:nvPr>
        </p:nvGraphicFramePr>
        <p:xfrm>
          <a:off x="4629152" y="3509515"/>
          <a:ext cx="1942935" cy="1854200"/>
        </p:xfrm>
        <a:graphic>
          <a:graphicData uri="http://schemas.openxmlformats.org/drawingml/2006/table">
            <a:tbl>
              <a:tblPr firstRow="1" firstCol="1" bandCol="1">
                <a:tableStyleId>{B301B821-A1FF-4177-AEE7-76D212191A09}</a:tableStyleId>
              </a:tblPr>
              <a:tblGrid>
                <a:gridCol w="388587">
                  <a:extLst>
                    <a:ext uri="{9D8B030D-6E8A-4147-A177-3AD203B41FA5}">
                      <a16:colId xmlns:a16="http://schemas.microsoft.com/office/drawing/2014/main" val="20000"/>
                    </a:ext>
                  </a:extLst>
                </a:gridCol>
                <a:gridCol w="388587">
                  <a:extLst>
                    <a:ext uri="{9D8B030D-6E8A-4147-A177-3AD203B41FA5}">
                      <a16:colId xmlns:a16="http://schemas.microsoft.com/office/drawing/2014/main" val="20001"/>
                    </a:ext>
                  </a:extLst>
                </a:gridCol>
                <a:gridCol w="388587">
                  <a:extLst>
                    <a:ext uri="{9D8B030D-6E8A-4147-A177-3AD203B41FA5}">
                      <a16:colId xmlns:a16="http://schemas.microsoft.com/office/drawing/2014/main" val="20002"/>
                    </a:ext>
                  </a:extLst>
                </a:gridCol>
                <a:gridCol w="388587">
                  <a:extLst>
                    <a:ext uri="{9D8B030D-6E8A-4147-A177-3AD203B41FA5}">
                      <a16:colId xmlns:a16="http://schemas.microsoft.com/office/drawing/2014/main" val="20003"/>
                    </a:ext>
                  </a:extLst>
                </a:gridCol>
                <a:gridCol w="388587">
                  <a:extLst>
                    <a:ext uri="{9D8B030D-6E8A-4147-A177-3AD203B41FA5}">
                      <a16:colId xmlns:a16="http://schemas.microsoft.com/office/drawing/2014/main" val="20004"/>
                    </a:ext>
                  </a:extLst>
                </a:gridCol>
              </a:tblGrid>
              <a:tr h="370840">
                <a:tc>
                  <a:txBody>
                    <a:bodyPr/>
                    <a:lstStyle/>
                    <a:p>
                      <a:pPr algn="ctr"/>
                      <a:r>
                        <a:rPr lang="en-US" altLang="zh-CN" sz="1600" dirty="0" err="1"/>
                        <a:t>i</a:t>
                      </a:r>
                      <a:r>
                        <a:rPr lang="en-US" altLang="zh-CN" sz="1600" dirty="0"/>
                        <a:t>\j   </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4</a:t>
                      </a:r>
                      <a:endParaRPr lang="zh-CN" altLang="en-US" sz="1600" dirty="0"/>
                    </a:p>
                  </a:txBody>
                  <a:tcPr anchor="ctr"/>
                </a:tc>
                <a:extLst>
                  <a:ext uri="{0D108BD9-81ED-4DB2-BD59-A6C34878D82A}">
                    <a16:rowId xmlns:a16="http://schemas.microsoft.com/office/drawing/2014/main" val="10000"/>
                  </a:ext>
                </a:extLst>
              </a:tr>
              <a:tr h="370840">
                <a:tc>
                  <a:txBody>
                    <a:bodyPr/>
                    <a:lstStyle/>
                    <a:p>
                      <a:pPr algn="ctr"/>
                      <a:r>
                        <a:rPr lang="en-US" altLang="zh-CN" sz="1600" dirty="0"/>
                        <a:t>1</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3</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en-US" altLang="zh-CN" sz="1600" dirty="0"/>
                        <a:t>2</a:t>
                      </a:r>
                      <a:endParaRPr lang="zh-CN" altLang="en-US" sz="16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2"/>
                  </a:ext>
                </a:extLst>
              </a:tr>
              <a:tr h="370840">
                <a:tc>
                  <a:txBody>
                    <a:bodyPr/>
                    <a:lstStyle/>
                    <a:p>
                      <a:pPr algn="ctr"/>
                      <a:r>
                        <a:rPr lang="en-US" altLang="zh-CN" sz="1600" dirty="0"/>
                        <a:t>3</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4</a:t>
                      </a:r>
                      <a:endParaRPr lang="zh-CN" altLang="en-US" sz="1600" dirty="0"/>
                    </a:p>
                  </a:txBody>
                  <a:tcPr anchor="ctr"/>
                </a:tc>
                <a:extLst>
                  <a:ext uri="{0D108BD9-81ED-4DB2-BD59-A6C34878D82A}">
                    <a16:rowId xmlns:a16="http://schemas.microsoft.com/office/drawing/2014/main" val="10003"/>
                  </a:ext>
                </a:extLst>
              </a:tr>
              <a:tr h="370840">
                <a:tc>
                  <a:txBody>
                    <a:bodyPr/>
                    <a:lstStyle/>
                    <a:p>
                      <a:pPr algn="ctr"/>
                      <a:r>
                        <a:rPr lang="en-US" altLang="zh-CN" sz="1600" dirty="0"/>
                        <a:t>4</a:t>
                      </a:r>
                      <a:endParaRPr lang="zh-CN" altLang="en-US" sz="16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4</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1207833"/>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93EA8569-3AAE-4DDF-A079-978267A6A810}" vid="{558166A9-9CC5-4159-A360-1A30C5568D3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939</TotalTime>
  <Words>4472</Words>
  <Application>Microsoft Macintosh PowerPoint</Application>
  <PresentationFormat>全屏显示(4:3)</PresentationFormat>
  <Paragraphs>527</Paragraphs>
  <Slides>39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等线 Light</vt:lpstr>
      <vt:lpstr>楷体</vt:lpstr>
      <vt:lpstr>微软雅黑</vt:lpstr>
      <vt:lpstr>微软雅黑 Light</vt:lpstr>
      <vt:lpstr>Arial</vt:lpstr>
      <vt:lpstr>Cambria Math</vt:lpstr>
      <vt:lpstr>Consolas</vt:lpstr>
      <vt:lpstr>主题1</vt:lpstr>
      <vt:lpstr>[18] 图的基本应用</vt:lpstr>
      <vt:lpstr>PowerPoint 演示文稿</vt:lpstr>
      <vt:lpstr>本章知识导图</vt:lpstr>
      <vt:lpstr>第 18 章 图的基本应用</vt:lpstr>
      <vt:lpstr>图的概念和建立</vt:lpstr>
      <vt:lpstr>凡华中学的地图</vt:lpstr>
      <vt:lpstr>凡华中学的地图</vt:lpstr>
      <vt:lpstr>凡华中学的地图</vt:lpstr>
      <vt:lpstr>图的存储</vt:lpstr>
      <vt:lpstr>图的存储</vt:lpstr>
      <vt:lpstr>图的存储</vt:lpstr>
      <vt:lpstr>图的存储</vt:lpstr>
      <vt:lpstr>图的存储</vt:lpstr>
      <vt:lpstr>图的遍历</vt:lpstr>
      <vt:lpstr>图的遍历</vt:lpstr>
      <vt:lpstr>图的遍历</vt:lpstr>
      <vt:lpstr>图的遍历</vt:lpstr>
      <vt:lpstr>图的遍历</vt:lpstr>
      <vt:lpstr>图的遍历</vt:lpstr>
      <vt:lpstr>图的遍历</vt:lpstr>
      <vt:lpstr>图的遍历</vt:lpstr>
      <vt:lpstr>DAG 与拓扑排序</vt:lpstr>
      <vt:lpstr>有向无环图</vt:lpstr>
      <vt:lpstr>杂务</vt:lpstr>
      <vt:lpstr>杂务</vt:lpstr>
      <vt:lpstr>杂务</vt:lpstr>
      <vt:lpstr>拓扑排序</vt:lpstr>
      <vt:lpstr>最大食物链计数</vt:lpstr>
      <vt:lpstr>最大食物链计数</vt:lpstr>
      <vt:lpstr>最大食物链计数</vt:lpstr>
      <vt:lpstr>小提示：何处取模</vt:lpstr>
      <vt:lpstr>课后习题与实验</vt:lpstr>
      <vt:lpstr>总结</vt:lpstr>
      <vt:lpstr>作业</vt:lpstr>
      <vt:lpstr>作业</vt:lpstr>
      <vt:lpstr>作业</vt:lpstr>
      <vt:lpstr>作业</vt:lpstr>
      <vt:lpstr>作业</vt:lpstr>
      <vt:lpstr>参考阅读</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第18章 图的基本应用</dc:title>
  <dc:subject/>
  <dc:creator>洛谷学术组</dc:creator>
  <cp:keywords/>
  <dc:description/>
  <cp:lastModifiedBy>黄 鸿</cp:lastModifiedBy>
  <cp:revision>136</cp:revision>
  <dcterms:created xsi:type="dcterms:W3CDTF">2018-06-13T20:29:11Z</dcterms:created>
  <dcterms:modified xsi:type="dcterms:W3CDTF">2021-02-25T02:43:15Z</dcterms:modified>
  <cp:category/>
</cp:coreProperties>
</file>