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63" r:id="rId4"/>
    <p:sldId id="265" r:id="rId5"/>
    <p:sldId id="264" r:id="rId6"/>
    <p:sldId id="330" r:id="rId7"/>
    <p:sldId id="269" r:id="rId8"/>
    <p:sldId id="270" r:id="rId9"/>
    <p:sldId id="329" r:id="rId10"/>
    <p:sldId id="273" r:id="rId11"/>
    <p:sldId id="334" r:id="rId12"/>
    <p:sldId id="333" r:id="rId13"/>
    <p:sldId id="336" r:id="rId14"/>
    <p:sldId id="337" r:id="rId15"/>
    <p:sldId id="338" r:id="rId16"/>
    <p:sldId id="343" r:id="rId17"/>
    <p:sldId id="360" r:id="rId18"/>
    <p:sldId id="346" r:id="rId19"/>
    <p:sldId id="348" r:id="rId20"/>
    <p:sldId id="349" r:id="rId21"/>
    <p:sldId id="351" r:id="rId22"/>
    <p:sldId id="357" r:id="rId23"/>
    <p:sldId id="358" r:id="rId24"/>
    <p:sldId id="359" r:id="rId25"/>
    <p:sldId id="362" r:id="rId26"/>
    <p:sldId id="307" r:id="rId27"/>
    <p:sldId id="308" r:id="rId28"/>
    <p:sldId id="311" r:id="rId29"/>
    <p:sldId id="313" r:id="rId30"/>
    <p:sldId id="368" r:id="rId31"/>
    <p:sldId id="374" r:id="rId32"/>
    <p:sldId id="317" r:id="rId33"/>
    <p:sldId id="369" r:id="rId34"/>
    <p:sldId id="322" r:id="rId35"/>
    <p:sldId id="326" r:id="rId36"/>
    <p:sldId id="365" r:id="rId37"/>
    <p:sldId id="366" r:id="rId38"/>
    <p:sldId id="370" r:id="rId39"/>
    <p:sldId id="373" r:id="rId40"/>
    <p:sldId id="375" r:id="rId41"/>
    <p:sldId id="323" r:id="rId42"/>
    <p:sldId id="335" r:id="rId43"/>
    <p:sldId id="327" r:id="rId44"/>
    <p:sldId id="341" r:id="rId45"/>
    <p:sldId id="315" r:id="rId46"/>
    <p:sldId id="371" r:id="rId47"/>
    <p:sldId id="324" r:id="rId48"/>
    <p:sldId id="294" r:id="rId49"/>
    <p:sldId id="325" r:id="rId50"/>
    <p:sldId id="372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>
    <p:extLst>
      <p:ext uri="{19B8F6BF-5375-455C-9EA6-DF929625EA0E}">
        <p15:presenceInfo xmlns:p15="http://schemas.microsoft.com/office/powerpoint/2012/main" userId="e0736dbbc12f8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F283B58B-6C61-4B50-84E5-37A0E57D7CB9}"/>
    <pc:docChg chg="undo redo custSel addSld delSld modSld sldOrd modMainMaster">
      <pc:chgData name="w cq" userId="e0736dbbc12f8425" providerId="LiveId" clId="{F283B58B-6C61-4B50-84E5-37A0E57D7CB9}" dt="2021-02-04T09:21:32.186" v="2250"/>
      <pc:docMkLst>
        <pc:docMk/>
      </pc:docMkLst>
      <pc:sldChg chg="modSp mod setBg">
        <pc:chgData name="w cq" userId="e0736dbbc12f8425" providerId="LiveId" clId="{F283B58B-6C61-4B50-84E5-37A0E57D7CB9}" dt="2021-02-04T09:21:22.988" v="2248"/>
        <pc:sldMkLst>
          <pc:docMk/>
          <pc:sldMk cId="1152001519" sldId="256"/>
        </pc:sldMkLst>
        <pc:spChg chg="mod">
          <ac:chgData name="w cq" userId="e0736dbbc12f8425" providerId="LiveId" clId="{F283B58B-6C61-4B50-84E5-37A0E57D7CB9}" dt="2021-01-13T08:09:56.815" v="21"/>
          <ac:spMkLst>
            <pc:docMk/>
            <pc:sldMk cId="1152001519" sldId="256"/>
            <ac:spMk id="2" creationId="{55042743-A78F-46DA-9E95-8642E27CCA9A}"/>
          </ac:spMkLst>
        </pc:spChg>
      </pc:sldChg>
      <pc:sldChg chg="addSp delSp modSp mod">
        <pc:chgData name="w cq" userId="e0736dbbc12f8425" providerId="LiveId" clId="{F283B58B-6C61-4B50-84E5-37A0E57D7CB9}" dt="2021-02-04T09:21:32.186" v="2250"/>
        <pc:sldMkLst>
          <pc:docMk/>
          <pc:sldMk cId="3156300988" sldId="257"/>
        </pc:sldMkLst>
        <pc:spChg chg="del">
          <ac:chgData name="w cq" userId="e0736dbbc12f8425" providerId="LiveId" clId="{F283B58B-6C61-4B50-84E5-37A0E57D7CB9}" dt="2021-02-04T09:21:31.676" v="2249" actId="478"/>
          <ac:spMkLst>
            <pc:docMk/>
            <pc:sldMk cId="3156300988" sldId="257"/>
            <ac:spMk id="2" creationId="{E98A949F-3E1A-455C-9113-7F999685F8EC}"/>
          </ac:spMkLst>
        </pc:spChg>
        <pc:spChg chg="add mod">
          <ac:chgData name="w cq" userId="e0736dbbc12f8425" providerId="LiveId" clId="{F283B58B-6C61-4B50-84E5-37A0E57D7CB9}" dt="2021-02-04T09:21:31.676" v="2249" actId="478"/>
          <ac:spMkLst>
            <pc:docMk/>
            <pc:sldMk cId="3156300988" sldId="257"/>
            <ac:spMk id="4" creationId="{D6743FCB-0B9D-4984-AB58-1AB35CA36B3C}"/>
          </ac:spMkLst>
        </pc:spChg>
        <pc:spChg chg="add mod">
          <ac:chgData name="w cq" userId="e0736dbbc12f8425" providerId="LiveId" clId="{F283B58B-6C61-4B50-84E5-37A0E57D7CB9}" dt="2021-02-04T09:21:32.186" v="2250"/>
          <ac:spMkLst>
            <pc:docMk/>
            <pc:sldMk cId="3156300988" sldId="257"/>
            <ac:spMk id="5" creationId="{577D307B-0220-4AEF-882A-4BB3ECBC7A6D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3902881818" sldId="262"/>
        </pc:sldMkLst>
      </pc:sldChg>
      <pc:sldChg chg="addSp delSp modSp mod">
        <pc:chgData name="w cq" userId="e0736dbbc12f8425" providerId="LiveId" clId="{F283B58B-6C61-4B50-84E5-37A0E57D7CB9}" dt="2021-01-13T08:09:48.508" v="14" actId="1076"/>
        <pc:sldMkLst>
          <pc:docMk/>
          <pc:sldMk cId="2248338910" sldId="263"/>
        </pc:sldMkLst>
        <pc:spChg chg="add del mod">
          <ac:chgData name="w cq" userId="e0736dbbc12f8425" providerId="LiveId" clId="{F283B58B-6C61-4B50-84E5-37A0E57D7CB9}" dt="2021-01-13T08:09:47.274" v="13" actId="478"/>
          <ac:spMkLst>
            <pc:docMk/>
            <pc:sldMk cId="2248338910" sldId="263"/>
            <ac:spMk id="7" creationId="{977AC4F6-CD34-4883-AA79-C9C01BC32CCC}"/>
          </ac:spMkLst>
        </pc:spChg>
        <pc:picChg chg="add mod">
          <ac:chgData name="w cq" userId="e0736dbbc12f8425" providerId="LiveId" clId="{F283B58B-6C61-4B50-84E5-37A0E57D7CB9}" dt="2021-01-13T08:09:48.508" v="14" actId="1076"/>
          <ac:picMkLst>
            <pc:docMk/>
            <pc:sldMk cId="2248338910" sldId="263"/>
            <ac:picMk id="4" creationId="{C83052BE-E7F0-4D8E-9D4E-6057BCA8AFB5}"/>
          </ac:picMkLst>
        </pc:picChg>
        <pc:picChg chg="del">
          <ac:chgData name="w cq" userId="e0736dbbc12f8425" providerId="LiveId" clId="{F283B58B-6C61-4B50-84E5-37A0E57D7CB9}" dt="2021-01-13T08:09:42.103" v="12" actId="478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modSp mod">
        <pc:chgData name="w cq" userId="e0736dbbc12f8425" providerId="LiveId" clId="{F283B58B-6C61-4B50-84E5-37A0E57D7CB9}" dt="2021-01-14T06:05:15.204" v="2111"/>
        <pc:sldMkLst>
          <pc:docMk/>
          <pc:sldMk cId="2531065705" sldId="264"/>
        </pc:sldMkLst>
        <pc:spChg chg="add mod">
          <ac:chgData name="w cq" userId="e0736dbbc12f8425" providerId="LiveId" clId="{F283B58B-6C61-4B50-84E5-37A0E57D7CB9}" dt="2021-01-14T06:05:15.204" v="2111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F283B58B-6C61-4B50-84E5-37A0E57D7CB9}" dt="2021-01-13T08:10:14.306" v="27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8:10:28.620" v="31" actId="20577"/>
          <ac:spMkLst>
            <pc:docMk/>
            <pc:sldMk cId="2531065705" sldId="264"/>
            <ac:spMk id="4" creationId="{40B791E7-6790-41E7-80CD-AB6EB5822692}"/>
          </ac:spMkLst>
        </pc:spChg>
      </pc:sldChg>
      <pc:sldChg chg="modSp mod">
        <pc:chgData name="w cq" userId="e0736dbbc12f8425" providerId="LiveId" clId="{F283B58B-6C61-4B50-84E5-37A0E57D7CB9}" dt="2021-01-14T05:18:34.218" v="1957" actId="20577"/>
        <pc:sldMkLst>
          <pc:docMk/>
          <pc:sldMk cId="2620582022" sldId="265"/>
        </pc:sldMkLst>
        <pc:spChg chg="mod">
          <ac:chgData name="w cq" userId="e0736dbbc12f8425" providerId="LiveId" clId="{F283B58B-6C61-4B50-84E5-37A0E57D7CB9}" dt="2021-01-13T08:10:03.728" v="24" actId="20577"/>
          <ac:spMkLst>
            <pc:docMk/>
            <pc:sldMk cId="2620582022" sldId="265"/>
            <ac:spMk id="3" creationId="{6D5DFE7C-BA86-4589-B33E-984E04C7DFF5}"/>
          </ac:spMkLst>
        </pc:spChg>
        <pc:spChg chg="mod">
          <ac:chgData name="w cq" userId="e0736dbbc12f8425" providerId="LiveId" clId="{F283B58B-6C61-4B50-84E5-37A0E57D7CB9}" dt="2021-01-14T05:18:34.218" v="1957" actId="20577"/>
          <ac:spMkLst>
            <pc:docMk/>
            <pc:sldMk cId="2620582022" sldId="265"/>
            <ac:spMk id="4" creationId="{46764156-D37F-4E7B-B913-B33653546E69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353702437" sldId="266"/>
        </pc:sldMkLst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615382619" sldId="268"/>
        </pc:sldMkLst>
      </pc:sldChg>
      <pc:sldChg chg="addSp delSp modSp mod">
        <pc:chgData name="w cq" userId="e0736dbbc12f8425" providerId="LiveId" clId="{F283B58B-6C61-4B50-84E5-37A0E57D7CB9}" dt="2021-01-14T06:17:21.714" v="2154" actId="948"/>
        <pc:sldMkLst>
          <pc:docMk/>
          <pc:sldMk cId="3521911541" sldId="269"/>
        </pc:sldMkLst>
        <pc:spChg chg="mod">
          <ac:chgData name="w cq" userId="e0736dbbc12f8425" providerId="LiveId" clId="{F283B58B-6C61-4B50-84E5-37A0E57D7CB9}" dt="2021-01-13T08:11:23.888" v="42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F283B58B-6C61-4B50-84E5-37A0E57D7CB9}" dt="2021-01-14T06:17:21.714" v="2154" actId="948"/>
          <ac:spMkLst>
            <pc:docMk/>
            <pc:sldMk cId="3521911541" sldId="269"/>
            <ac:spMk id="14" creationId="{A164F460-6E57-42BA-9913-84B397EFE998}"/>
          </ac:spMkLst>
        </pc:spChg>
        <pc:graphicFrameChg chg="add del modGraphic">
          <ac:chgData name="w cq" userId="e0736dbbc12f8425" providerId="LiveId" clId="{F283B58B-6C61-4B50-84E5-37A0E57D7CB9}" dt="2021-01-13T08:22:42.495" v="309" actId="478"/>
          <ac:graphicFrameMkLst>
            <pc:docMk/>
            <pc:sldMk cId="3521911541" sldId="269"/>
            <ac:graphicFrameMk id="3" creationId="{DF0029D4-0297-4C12-8A64-3260BCB07EA0}"/>
          </ac:graphicFrameMkLst>
        </pc:graphicFrameChg>
        <pc:picChg chg="del">
          <ac:chgData name="w cq" userId="e0736dbbc12f8425" providerId="LiveId" clId="{F283B58B-6C61-4B50-84E5-37A0E57D7CB9}" dt="2021-01-13T08:11:00.084" v="36" actId="478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mod modClrScheme chgLayout">
        <pc:chgData name="w cq" userId="e0736dbbc12f8425" providerId="LiveId" clId="{F283B58B-6C61-4B50-84E5-37A0E57D7CB9}" dt="2021-01-21T05:10:28.336" v="2191" actId="1076"/>
        <pc:sldMkLst>
          <pc:docMk/>
          <pc:sldMk cId="773039423" sldId="270"/>
        </pc:sldMkLst>
        <pc:spChg chg="add mod ord">
          <ac:chgData name="w cq" userId="e0736dbbc12f8425" providerId="LiveId" clId="{F283B58B-6C61-4B50-84E5-37A0E57D7CB9}" dt="2021-01-21T05:08:19.743" v="2179" actId="1076"/>
          <ac:spMkLst>
            <pc:docMk/>
            <pc:sldMk cId="773039423" sldId="270"/>
            <ac:spMk id="2" creationId="{7A797865-6F8E-415F-8557-F0AA57C918E0}"/>
          </ac:spMkLst>
        </pc:spChg>
        <pc:spChg chg="mod ord">
          <ac:chgData name="w cq" userId="e0736dbbc12f8425" providerId="LiveId" clId="{F283B58B-6C61-4B50-84E5-37A0E57D7CB9}" dt="2021-01-21T05:08:13.386" v="2175" actId="700"/>
          <ac:spMkLst>
            <pc:docMk/>
            <pc:sldMk cId="773039423" sldId="270"/>
            <ac:spMk id="3" creationId="{3AAF1B18-361D-48D0-856B-85A6E4571807}"/>
          </ac:spMkLst>
        </pc:spChg>
        <pc:spChg chg="add del mod">
          <ac:chgData name="w cq" userId="e0736dbbc12f8425" providerId="LiveId" clId="{F283B58B-6C61-4B50-84E5-37A0E57D7CB9}" dt="2021-01-13T08:13:05.367" v="64" actId="478"/>
          <ac:spMkLst>
            <pc:docMk/>
            <pc:sldMk cId="773039423" sldId="270"/>
            <ac:spMk id="4" creationId="{796BA025-881E-4E4B-9F00-CF5A29CE5F29}"/>
          </ac:spMkLst>
        </pc:spChg>
        <pc:spChg chg="del mod ord">
          <ac:chgData name="w cq" userId="e0736dbbc12f8425" providerId="LiveId" clId="{F283B58B-6C61-4B50-84E5-37A0E57D7CB9}" dt="2021-01-13T08:12:59.087" v="62" actId="478"/>
          <ac:spMkLst>
            <pc:docMk/>
            <pc:sldMk cId="773039423" sldId="270"/>
            <ac:spMk id="6" creationId="{591B2A39-D9AB-469C-8DE5-8DE583DB82AC}"/>
          </ac:spMkLst>
        </pc:spChg>
        <pc:spChg chg="del mod">
          <ac:chgData name="w cq" userId="e0736dbbc12f8425" providerId="LiveId" clId="{F283B58B-6C61-4B50-84E5-37A0E57D7CB9}" dt="2021-01-21T05:08:20.476" v="2181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21T05:10:28.336" v="2191" actId="1076"/>
          <ac:spMkLst>
            <pc:docMk/>
            <pc:sldMk cId="773039423" sldId="270"/>
            <ac:spMk id="12" creationId="{2896BD8D-4C33-484E-8780-3E3B9787B2CB}"/>
          </ac:spMkLst>
        </pc:spChg>
        <pc:spChg chg="add del">
          <ac:chgData name="w cq" userId="e0736dbbc12f8425" providerId="LiveId" clId="{F283B58B-6C61-4B50-84E5-37A0E57D7CB9}" dt="2021-01-13T08:13:44.264" v="70" actId="22"/>
          <ac:spMkLst>
            <pc:docMk/>
            <pc:sldMk cId="773039423" sldId="270"/>
            <ac:spMk id="16" creationId="{8A13569B-05EF-4E44-BE29-3AA9BD2ACCC5}"/>
          </ac:spMkLst>
        </pc:spChg>
        <pc:cxnChg chg="del">
          <ac:chgData name="w cq" userId="e0736dbbc12f8425" providerId="LiveId" clId="{F283B58B-6C61-4B50-84E5-37A0E57D7CB9}" dt="2021-01-13T08:12:42.843" v="56" actId="478"/>
          <ac:cxnSpMkLst>
            <pc:docMk/>
            <pc:sldMk cId="773039423" sldId="270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12:41.828" v="55" actId="478"/>
          <ac:cxnSpMkLst>
            <pc:docMk/>
            <pc:sldMk cId="773039423" sldId="270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12:43.812" v="57" actId="478"/>
          <ac:cxnSpMkLst>
            <pc:docMk/>
            <pc:sldMk cId="773039423" sldId="270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12:44.765" v="58" actId="478"/>
          <ac:cxnSpMkLst>
            <pc:docMk/>
            <pc:sldMk cId="773039423" sldId="270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12:45.233" v="59" actId="478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addSp delSp modSp mod modShow">
        <pc:chgData name="w cq" userId="e0736dbbc12f8425" providerId="LiveId" clId="{F283B58B-6C61-4B50-84E5-37A0E57D7CB9}" dt="2021-01-20T02:39:57.967" v="2169" actId="12385"/>
        <pc:sldMkLst>
          <pc:docMk/>
          <pc:sldMk cId="722459121" sldId="273"/>
        </pc:sldMkLst>
        <pc:spChg chg="mod">
          <ac:chgData name="w cq" userId="e0736dbbc12f8425" providerId="LiveId" clId="{F283B58B-6C61-4B50-84E5-37A0E57D7CB9}" dt="2021-01-13T08:25:44.245" v="370"/>
          <ac:spMkLst>
            <pc:docMk/>
            <pc:sldMk cId="722459121" sldId="273"/>
            <ac:spMk id="3" creationId="{37465B30-A3C8-4125-9BFC-18F1BC5EFB69}"/>
          </ac:spMkLst>
        </pc:spChg>
        <pc:spChg chg="add del mod">
          <ac:chgData name="w cq" userId="e0736dbbc12f8425" providerId="LiveId" clId="{F283B58B-6C61-4B50-84E5-37A0E57D7CB9}" dt="2021-01-13T08:26:16.217" v="378"/>
          <ac:spMkLst>
            <pc:docMk/>
            <pc:sldMk cId="722459121" sldId="273"/>
            <ac:spMk id="4" creationId="{5E53BA8D-0AE7-4E06-8F55-399559CB5EB8}"/>
          </ac:spMkLst>
        </pc:spChg>
        <pc:graphicFrameChg chg="add del mod modGraphic">
          <ac:chgData name="w cq" userId="e0736dbbc12f8425" providerId="LiveId" clId="{F283B58B-6C61-4B50-84E5-37A0E57D7CB9}" dt="2021-01-20T02:39:57.967" v="2169" actId="12385"/>
          <ac:graphicFrameMkLst>
            <pc:docMk/>
            <pc:sldMk cId="722459121" sldId="273"/>
            <ac:graphicFrameMk id="6" creationId="{62366B4A-BAA8-4E36-B2CF-4982421A7D25}"/>
          </ac:graphicFrameMkLst>
        </pc:graphicFrameChg>
        <pc:picChg chg="del">
          <ac:chgData name="w cq" userId="e0736dbbc12f8425" providerId="LiveId" clId="{F283B58B-6C61-4B50-84E5-37A0E57D7CB9}" dt="2021-01-13T08:25:51.603" v="371" actId="478"/>
          <ac:picMkLst>
            <pc:docMk/>
            <pc:sldMk cId="722459121" sldId="273"/>
            <ac:picMk id="5" creationId="{4FA7EB52-6E49-49B8-9563-E898983E64EB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761786516" sldId="27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2578637" sldId="274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41744674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609780316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68966923" sldId="27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30603694" sldId="27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42904272" sldId="27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29697698" sldId="279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087707766" sldId="28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40139895" sldId="28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5475243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86426101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78124620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8734974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904741129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357476348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199903052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15586767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598619658" sldId="29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84002015" sldId="290"/>
        </pc:sldMkLst>
      </pc:sldChg>
      <pc:sldChg chg="add del">
        <pc:chgData name="w cq" userId="e0736dbbc12f8425" providerId="LiveId" clId="{F283B58B-6C61-4B50-84E5-37A0E57D7CB9}" dt="2021-01-14T04:51:18.017" v="1492" actId="47"/>
        <pc:sldMkLst>
          <pc:docMk/>
          <pc:sldMk cId="141276481" sldId="293"/>
        </pc:sldMkLst>
      </pc:sldChg>
      <pc:sldChg chg="del">
        <pc:chgData name="w cq" userId="e0736dbbc12f8425" providerId="LiveId" clId="{F283B58B-6C61-4B50-84E5-37A0E57D7CB9}" dt="2021-01-14T04:50:30.733" v="1489" actId="2696"/>
        <pc:sldMkLst>
          <pc:docMk/>
          <pc:sldMk cId="659090380" sldId="293"/>
        </pc:sldMkLst>
      </pc:sldChg>
      <pc:sldChg chg="modSp mod">
        <pc:chgData name="w cq" userId="e0736dbbc12f8425" providerId="LiveId" clId="{F283B58B-6C61-4B50-84E5-37A0E57D7CB9}" dt="2021-01-14T09:10:36.069" v="2158" actId="20577"/>
        <pc:sldMkLst>
          <pc:docMk/>
          <pc:sldMk cId="1334394991" sldId="294"/>
        </pc:sldMkLst>
        <pc:spChg chg="mod">
          <ac:chgData name="w cq" userId="e0736dbbc12f8425" providerId="LiveId" clId="{F283B58B-6C61-4B50-84E5-37A0E57D7CB9}" dt="2021-01-14T09:10:36.069" v="2158" actId="20577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7:50.329" v="928" actId="47"/>
        <pc:sldMkLst>
          <pc:docMk/>
          <pc:sldMk cId="1084269904" sldId="296"/>
        </pc:sldMkLst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437007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20972594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10236091" sldId="30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819869104" sldId="30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3991660" sldId="301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839444793" sldId="30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715531529" sldId="30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6643735" sldId="302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68963318" sldId="30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87088290" sldId="30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00907740" sldId="30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110105057" sldId="306"/>
        </pc:sldMkLst>
      </pc:sldChg>
      <pc:sldChg chg="addSp delSp modSp add del mod modClrScheme chgLayout">
        <pc:chgData name="w cq" userId="e0736dbbc12f8425" providerId="LiveId" clId="{F283B58B-6C61-4B50-84E5-37A0E57D7CB9}" dt="2021-01-21T05:11:43.180" v="2242" actId="13243"/>
        <pc:sldMkLst>
          <pc:docMk/>
          <pc:sldMk cId="154412577" sldId="307"/>
        </pc:sldMkLst>
        <pc:spChg chg="mod ord">
          <ac:chgData name="w cq" userId="e0736dbbc12f8425" providerId="LiveId" clId="{F283B58B-6C61-4B50-84E5-37A0E57D7CB9}" dt="2021-01-14T02:40:15.220" v="955" actId="368"/>
          <ac:spMkLst>
            <pc:docMk/>
            <pc:sldMk cId="154412577" sldId="307"/>
            <ac:spMk id="2" creationId="{A25B881F-5BF7-4DB3-96DE-A415B7B0EC9B}"/>
          </ac:spMkLst>
        </pc:spChg>
        <pc:spChg chg="add del mod">
          <ac:chgData name="w cq" userId="e0736dbbc12f8425" providerId="LiveId" clId="{F283B58B-6C61-4B50-84E5-37A0E57D7CB9}" dt="2021-01-14T02:38:34.516" v="933"/>
          <ac:spMkLst>
            <pc:docMk/>
            <pc:sldMk cId="154412577" sldId="307"/>
            <ac:spMk id="4" creationId="{C20AF29F-ABFA-4384-B680-6E4DB4132A34}"/>
          </ac:spMkLst>
        </pc:spChg>
        <pc:graphicFrameChg chg="add mod modGraphic">
          <ac:chgData name="w cq" userId="e0736dbbc12f8425" providerId="LiveId" clId="{F283B58B-6C61-4B50-84E5-37A0E57D7CB9}" dt="2021-01-21T05:11:43.180" v="2242" actId="13243"/>
          <ac:graphicFrameMkLst>
            <pc:docMk/>
            <pc:sldMk cId="154412577" sldId="307"/>
            <ac:graphicFrameMk id="6" creationId="{4F78542B-EEE0-4611-ACBB-D7A2FD047BC6}"/>
          </ac:graphicFrameMkLst>
        </pc:graphicFrameChg>
        <pc:picChg chg="del mod ord">
          <ac:chgData name="w cq" userId="e0736dbbc12f8425" providerId="LiveId" clId="{F283B58B-6C61-4B50-84E5-37A0E57D7CB9}" dt="2021-01-14T02:38:33.657" v="932" actId="478"/>
          <ac:picMkLst>
            <pc:docMk/>
            <pc:sldMk cId="154412577" sldId="307"/>
            <ac:picMk id="5" creationId="{0EA686BB-3680-4811-866C-BCD0E71B772A}"/>
          </ac:picMkLst>
        </pc:picChg>
      </pc:sldChg>
      <pc:sldChg chg="modSp add del mod modClrScheme chgLayout">
        <pc:chgData name="w cq" userId="e0736dbbc12f8425" providerId="LiveId" clId="{F283B58B-6C61-4B50-84E5-37A0E57D7CB9}" dt="2021-01-14T02:59:53.565" v="962" actId="207"/>
        <pc:sldMkLst>
          <pc:docMk/>
          <pc:sldMk cId="2927025160" sldId="308"/>
        </pc:sldMkLst>
        <pc:spChg chg="mod ord">
          <ac:chgData name="w cq" userId="e0736dbbc12f8425" providerId="LiveId" clId="{F283B58B-6C61-4B50-84E5-37A0E57D7CB9}" dt="2021-01-14T02:59:32.067" v="958" actId="368"/>
          <ac:spMkLst>
            <pc:docMk/>
            <pc:sldMk cId="2927025160" sldId="308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59:53.565" v="962" actId="207"/>
          <ac:spMkLst>
            <pc:docMk/>
            <pc:sldMk cId="2927025160" sldId="308"/>
            <ac:spMk id="3" creationId="{6218EA28-7295-4EBB-BBE6-49541F0C5E54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09110373" sldId="30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15729215" sldId="309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2011984623" sldId="310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376917958" sldId="311"/>
        </pc:sldMkLst>
      </pc:sldChg>
      <pc:sldChg chg="addSp modSp add del mod modClrScheme chgLayout">
        <pc:chgData name="w cq" userId="e0736dbbc12f8425" providerId="LiveId" clId="{F283B58B-6C61-4B50-84E5-37A0E57D7CB9}" dt="2021-01-21T05:11:52.992" v="2243" actId="20577"/>
        <pc:sldMkLst>
          <pc:docMk/>
          <pc:sldMk cId="3993644437" sldId="311"/>
        </pc:sldMkLst>
        <pc:spChg chg="mod ord">
          <ac:chgData name="w cq" userId="e0736dbbc12f8425" providerId="LiveId" clId="{F283B58B-6C61-4B50-84E5-37A0E57D7CB9}" dt="2021-01-14T03:00:41.050" v="966" actId="368"/>
          <ac:spMkLst>
            <pc:docMk/>
            <pc:sldMk cId="3993644437" sldId="311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21T05:11:52.992" v="2243" actId="20577"/>
          <ac:spMkLst>
            <pc:docMk/>
            <pc:sldMk cId="3993644437" sldId="311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02:03.070" v="1001" actId="1076"/>
          <ac:spMkLst>
            <pc:docMk/>
            <pc:sldMk cId="3993644437" sldId="311"/>
            <ac:spMk id="5" creationId="{B933DC5D-B03A-42B2-9E5E-C858CA65A02E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575993911" sldId="312"/>
        </pc:sldMkLst>
      </pc:sldChg>
      <pc:sldChg chg="modSp add del mod modClrScheme chgLayout">
        <pc:chgData name="w cq" userId="e0736dbbc12f8425" providerId="LiveId" clId="{F283B58B-6C61-4B50-84E5-37A0E57D7CB9}" dt="2021-01-14T03:00:32.081" v="965" actId="47"/>
        <pc:sldMkLst>
          <pc:docMk/>
          <pc:sldMk cId="1804905507" sldId="312"/>
        </pc:sldMkLst>
        <pc:spChg chg="mod ord">
          <ac:chgData name="w cq" userId="e0736dbbc12f8425" providerId="LiveId" clId="{F283B58B-6C61-4B50-84E5-37A0E57D7CB9}" dt="2021-01-14T03:00:08.846" v="963" actId="368"/>
          <ac:spMkLst>
            <pc:docMk/>
            <pc:sldMk cId="1804905507" sldId="31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00:12.144" v="964" actId="207"/>
          <ac:spMkLst>
            <pc:docMk/>
            <pc:sldMk cId="1804905507" sldId="312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880316418" sldId="31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003050091" sldId="313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90852900" sldId="313"/>
        </pc:sldMkLst>
      </pc:sldChg>
      <pc:sldChg chg="modSp add del mod modClrScheme chgLayout">
        <pc:chgData name="w cq" userId="e0736dbbc12f8425" providerId="LiveId" clId="{F283B58B-6C61-4B50-84E5-37A0E57D7CB9}" dt="2021-01-21T05:11:56.877" v="2244" actId="20577"/>
        <pc:sldMkLst>
          <pc:docMk/>
          <pc:sldMk cId="3507025827" sldId="313"/>
        </pc:sldMkLst>
        <pc:spChg chg="mod ord">
          <ac:chgData name="w cq" userId="e0736dbbc12f8425" providerId="LiveId" clId="{F283B58B-6C61-4B50-84E5-37A0E57D7CB9}" dt="2021-01-14T03:02:12.563" v="1004" actId="368"/>
          <ac:spMkLst>
            <pc:docMk/>
            <pc:sldMk cId="3507025827" sldId="31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21T05:11:56.877" v="2244" actId="20577"/>
          <ac:spMkLst>
            <pc:docMk/>
            <pc:sldMk cId="3507025827" sldId="313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29.066" v="1051" actId="47"/>
        <pc:sldMkLst>
          <pc:docMk/>
          <pc:sldMk cId="60990612" sldId="314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4" creationId="{EB573C34-15B7-4378-AB80-F4EB8DA92A83}"/>
          </ac:spMkLst>
        </pc:spChg>
      </pc:sldChg>
      <pc:sldChg chg="modSp add mod">
        <pc:chgData name="w cq" userId="e0736dbbc12f8425" providerId="LiveId" clId="{F283B58B-6C61-4B50-84E5-37A0E57D7CB9}" dt="2021-01-14T03:31:16.876" v="1062" actId="207"/>
        <pc:sldMkLst>
          <pc:docMk/>
          <pc:sldMk cId="1651544678" sldId="315"/>
        </pc:sldMkLst>
        <pc:spChg chg="mod">
          <ac:chgData name="w cq" userId="e0736dbbc12f8425" providerId="LiveId" clId="{F283B58B-6C61-4B50-84E5-37A0E57D7CB9}" dt="2021-01-14T03:31:16.876" v="1062" actId="207"/>
          <ac:spMkLst>
            <pc:docMk/>
            <pc:sldMk cId="1651544678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30704317" sldId="315"/>
        </pc:sldMkLst>
        <pc:spChg chg="mod ord">
          <ac:chgData name="w cq" userId="e0736dbbc12f8425" providerId="LiveId" clId="{F283B58B-6C61-4B50-84E5-37A0E57D7CB9}" dt="2021-01-14T03:30:36.867" v="1052" actId="368"/>
          <ac:spMkLst>
            <pc:docMk/>
            <pc:sldMk cId="3130704317" sldId="31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39.295" v="1053" actId="207"/>
          <ac:spMkLst>
            <pc:docMk/>
            <pc:sldMk cId="3130704317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2151898" sldId="316"/>
        </pc:sldMkLst>
        <pc:spChg chg="mod ord">
          <ac:chgData name="w cq" userId="e0736dbbc12f8425" providerId="LiveId" clId="{F283B58B-6C61-4B50-84E5-37A0E57D7CB9}" dt="2021-01-14T03:30:42.255" v="1054" actId="368"/>
          <ac:spMkLst>
            <pc:docMk/>
            <pc:sldMk cId="312151898" sldId="31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46.419" v="1056" actId="207"/>
          <ac:spMkLst>
            <pc:docMk/>
            <pc:sldMk cId="312151898" sldId="316"/>
            <ac:spMk id="4" creationId="{EB573C34-15B7-4378-AB80-F4EB8DA92A83}"/>
          </ac:spMkLst>
        </pc:spChg>
      </pc:sldChg>
      <pc:sldChg chg="modSp add del mod">
        <pc:chgData name="w cq" userId="e0736dbbc12f8425" providerId="LiveId" clId="{F283B58B-6C61-4B50-84E5-37A0E57D7CB9}" dt="2021-01-14T05:20:51.338" v="1959" actId="47"/>
        <pc:sldMkLst>
          <pc:docMk/>
          <pc:sldMk cId="1601228424" sldId="316"/>
        </pc:sldMkLst>
        <pc:spChg chg="mod">
          <ac:chgData name="w cq" userId="e0736dbbc12f8425" providerId="LiveId" clId="{F283B58B-6C61-4B50-84E5-37A0E57D7CB9}" dt="2021-01-14T03:31:12.871" v="1061" actId="207"/>
          <ac:spMkLst>
            <pc:docMk/>
            <pc:sldMk cId="1601228424" sldId="316"/>
            <ac:spMk id="4" creationId="{EB573C34-15B7-4378-AB80-F4EB8DA92A83}"/>
          </ac:spMkLst>
        </pc:spChg>
      </pc:sldChg>
      <pc:sldChg chg="addSp delSp modSp add del mod modClrScheme addCm delCm chgLayout">
        <pc:chgData name="w cq" userId="e0736dbbc12f8425" providerId="LiveId" clId="{F283B58B-6C61-4B50-84E5-37A0E57D7CB9}" dt="2021-01-14T03:46:08.186" v="1264" actId="207"/>
        <pc:sldMkLst>
          <pc:docMk/>
          <pc:sldMk cId="3132937368" sldId="317"/>
        </pc:sldMkLst>
        <pc:spChg chg="mod ord">
          <ac:chgData name="w cq" userId="e0736dbbc12f8425" providerId="LiveId" clId="{F283B58B-6C61-4B50-84E5-37A0E57D7CB9}" dt="2021-01-14T03:31:50.651" v="1066" actId="368"/>
          <ac:spMkLst>
            <pc:docMk/>
            <pc:sldMk cId="3132937368" sldId="31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6:08.186" v="1264" actId="207"/>
          <ac:spMkLst>
            <pc:docMk/>
            <pc:sldMk cId="3132937368" sldId="317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6" creationId="{C9489966-4845-412E-AC13-4975C08E4DB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7" creationId="{585E7ECC-73D4-4FA4-8377-8E874F75911A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8" creationId="{D477A8A1-B8E5-4B03-8AA7-16CC2B5D90E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9" creationId="{168AE01C-8D26-4173-8216-6C3ED1035B02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0" creationId="{CE709307-2885-453A-B502-2F19E13FE8C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1" creationId="{652DA3D0-C380-4B38-8D9C-8959F52877C1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2" creationId="{A615F8DC-D957-48F9-A8DF-301211D5E209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3" creationId="{63342D3B-562A-4BBA-871B-1A708A87795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4" creationId="{FDC906D1-0C89-4C9D-967F-37A6059B372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5" creationId="{CBCE9E4E-4681-410E-8B44-577B3336AB7F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6" creationId="{3B166971-1358-494E-B293-46F350717B3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7" creationId="{6BC77B4D-611D-41DE-A638-6FF63D59DD9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8" creationId="{1F8AAACC-A9A3-478E-90ED-CEE1352C418E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9" creationId="{62BD3DCD-5C41-4FC7-B70D-CFEBB930AFD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0" creationId="{A3122E6D-DF62-4AAA-9C9F-ED51F678F805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1" creationId="{BE9C9FC4-A839-4E65-8E60-3A305AC2ECC8}"/>
          </ac:spMkLst>
        </pc:spChg>
        <pc:spChg chg="add del mod">
          <ac:chgData name="w cq" userId="e0736dbbc12f8425" providerId="LiveId" clId="{F283B58B-6C61-4B50-84E5-37A0E57D7CB9}" dt="2021-01-14T03:42:47.791" v="1179" actId="478"/>
          <ac:spMkLst>
            <pc:docMk/>
            <pc:sldMk cId="3132937368" sldId="317"/>
            <ac:spMk id="22" creationId="{AA342688-4BE2-4A4E-9935-765586CB624D}"/>
          </ac:spMkLst>
        </pc:spChg>
        <pc:grpChg chg="add del mod">
          <ac:chgData name="w cq" userId="e0736dbbc12f8425" providerId="LiveId" clId="{F283B58B-6C61-4B50-84E5-37A0E57D7CB9}" dt="2021-01-14T03:42:47.791" v="1179" actId="478"/>
          <ac:grpSpMkLst>
            <pc:docMk/>
            <pc:sldMk cId="3132937368" sldId="317"/>
            <ac:grpSpMk id="5" creationId="{06EB02B2-A33A-47FD-8F2F-426445B8E387}"/>
          </ac:grpSpMkLst>
        </pc:grpChg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30112121" sldId="318"/>
        </pc:sldMkLst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42874475" sldId="31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191447210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43890885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05914813" sldId="322"/>
        </pc:sldMkLst>
      </pc:sldChg>
      <pc:sldChg chg="addSp delSp modSp add del mod chgLayout">
        <pc:chgData name="w cq" userId="e0736dbbc12f8425" providerId="LiveId" clId="{F283B58B-6C61-4B50-84E5-37A0E57D7CB9}" dt="2021-01-14T03:53:24.419" v="1292" actId="1076"/>
        <pc:sldMkLst>
          <pc:docMk/>
          <pc:sldMk cId="1338557388" sldId="322"/>
        </pc:sldMkLst>
        <pc:spChg chg="mod ord">
          <ac:chgData name="w cq" userId="e0736dbbc12f8425" providerId="LiveId" clId="{F283B58B-6C61-4B50-84E5-37A0E57D7CB9}" dt="2021-01-14T03:52:06.348" v="1275" actId="368"/>
          <ac:spMkLst>
            <pc:docMk/>
            <pc:sldMk cId="1338557388" sldId="32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21.280" v="1291" actId="20577"/>
          <ac:spMkLst>
            <pc:docMk/>
            <pc:sldMk cId="1338557388" sldId="322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3:53:00.862" v="1280" actId="478"/>
          <ac:picMkLst>
            <pc:docMk/>
            <pc:sldMk cId="1338557388" sldId="322"/>
            <ac:picMk id="5" creationId="{78BE81DD-889E-468A-A0E8-ECDBABBC678B}"/>
          </ac:picMkLst>
        </pc:picChg>
        <pc:picChg chg="add mod">
          <ac:chgData name="w cq" userId="e0736dbbc12f8425" providerId="LiveId" clId="{F283B58B-6C61-4B50-84E5-37A0E57D7CB9}" dt="2021-01-14T03:53:24.419" v="1292" actId="1076"/>
          <ac:picMkLst>
            <pc:docMk/>
            <pc:sldMk cId="1338557388" sldId="322"/>
            <ac:picMk id="6" creationId="{F844C487-AEED-4B07-B079-A2672E5536F9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262283910" sldId="32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58089767" sldId="323"/>
        </pc:sldMkLst>
      </pc:sldChg>
      <pc:sldChg chg="addSp delSp modSp add del mod modClrScheme chgLayout">
        <pc:chgData name="w cq" userId="e0736dbbc12f8425" providerId="LiveId" clId="{F283B58B-6C61-4B50-84E5-37A0E57D7CB9}" dt="2021-01-14T04:49:35.646" v="1472"/>
        <pc:sldMkLst>
          <pc:docMk/>
          <pc:sldMk cId="1935423083" sldId="323"/>
        </pc:sldMkLst>
        <pc:spChg chg="mod ord">
          <ac:chgData name="w cq" userId="e0736dbbc12f8425" providerId="LiveId" clId="{F283B58B-6C61-4B50-84E5-37A0E57D7CB9}" dt="2021-01-14T04:49:05.351" v="1460" actId="368"/>
          <ac:spMkLst>
            <pc:docMk/>
            <pc:sldMk cId="1935423083" sldId="32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24.171" v="1467" actId="207"/>
          <ac:spMkLst>
            <pc:docMk/>
            <pc:sldMk cId="1935423083" sldId="323"/>
            <ac:spMk id="4" creationId="{EB573C34-15B7-4378-AB80-F4EB8DA92A83}"/>
          </ac:spMkLst>
        </pc:spChg>
        <pc:picChg chg="del mod">
          <ac:chgData name="w cq" userId="e0736dbbc12f8425" providerId="LiveId" clId="{F283B58B-6C61-4B50-84E5-37A0E57D7CB9}" dt="2021-01-14T04:49:26.677" v="1468" actId="21"/>
          <ac:picMkLst>
            <pc:docMk/>
            <pc:sldMk cId="1935423083" sldId="323"/>
            <ac:picMk id="5" creationId="{3117E0F2-B306-44D7-A3B5-3EF4FAB9CE8C}"/>
          </ac:picMkLst>
        </pc:picChg>
        <pc:picChg chg="add mod">
          <ac:chgData name="w cq" userId="e0736dbbc12f8425" providerId="LiveId" clId="{F283B58B-6C61-4B50-84E5-37A0E57D7CB9}" dt="2021-01-14T04:49:35.646" v="1472"/>
          <ac:picMkLst>
            <pc:docMk/>
            <pc:sldMk cId="1935423083" sldId="323"/>
            <ac:picMk id="6" creationId="{1CB0D358-C7F0-4443-B153-1595A1FF131B}"/>
          </ac:picMkLst>
        </pc:pic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99573275" sldId="323"/>
        </pc:sldMkLst>
      </pc:sldChg>
      <pc:sldChg chg="add del">
        <pc:chgData name="w cq" userId="e0736dbbc12f8425" providerId="LiveId" clId="{F283B58B-6C61-4B50-84E5-37A0E57D7CB9}" dt="2021-01-21T05:07:04.023" v="2172" actId="2696"/>
        <pc:sldMkLst>
          <pc:docMk/>
          <pc:sldMk cId="2347234781" sldId="324"/>
        </pc:sldMkLst>
      </pc:sldChg>
      <pc:sldChg chg="modSp add del mod ord modClrScheme chgLayout">
        <pc:chgData name="w cq" userId="e0736dbbc12f8425" providerId="LiveId" clId="{F283B58B-6C61-4B50-84E5-37A0E57D7CB9}" dt="2021-01-14T04:50:30.733" v="1489" actId="2696"/>
        <pc:sldMkLst>
          <pc:docMk/>
          <pc:sldMk cId="2529451764" sldId="324"/>
        </pc:sldMkLst>
        <pc:spChg chg="mod ord">
          <ac:chgData name="w cq" userId="e0736dbbc12f8425" providerId="LiveId" clId="{F283B58B-6C61-4B50-84E5-37A0E57D7CB9}" dt="2021-01-14T04:50:05.625" v="1481" actId="368"/>
          <ac:spMkLst>
            <pc:docMk/>
            <pc:sldMk cId="2529451764" sldId="32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50:19.216" v="1486" actId="207"/>
          <ac:spMkLst>
            <pc:docMk/>
            <pc:sldMk cId="2529451764" sldId="324"/>
            <ac:spMk id="4" creationId="{EB573C34-15B7-4378-AB80-F4EB8DA92A83}"/>
          </ac:spMkLst>
        </pc:spChg>
      </pc:sldChg>
      <pc:sldChg chg="add">
        <pc:chgData name="w cq" userId="e0736dbbc12f8425" providerId="LiveId" clId="{F283B58B-6C61-4B50-84E5-37A0E57D7CB9}" dt="2021-01-21T05:07:07.494" v="2173"/>
        <pc:sldMkLst>
          <pc:docMk/>
          <pc:sldMk cId="2562762789" sldId="32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524547921" sldId="32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605070110" sldId="325"/>
        </pc:sldMkLst>
      </pc:sldChg>
      <pc:sldChg chg="modSp add mod modClrScheme chgLayout">
        <pc:chgData name="w cq" userId="e0736dbbc12f8425" providerId="LiveId" clId="{F283B58B-6C61-4B50-84E5-37A0E57D7CB9}" dt="2021-01-14T05:57:52.867" v="2009"/>
        <pc:sldMkLst>
          <pc:docMk/>
          <pc:sldMk cId="3790267932" sldId="325"/>
        </pc:sldMkLst>
        <pc:spChg chg="mod ord">
          <ac:chgData name="w cq" userId="e0736dbbc12f8425" providerId="LiveId" clId="{F283B58B-6C61-4B50-84E5-37A0E57D7CB9}" dt="2021-01-14T05:57:52.867" v="2009"/>
          <ac:spMkLst>
            <pc:docMk/>
            <pc:sldMk cId="3790267932" sldId="32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1.308" v="1966" actId="20577"/>
          <ac:spMkLst>
            <pc:docMk/>
            <pc:sldMk cId="3790267932" sldId="32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53:42.643" v="1298" actId="207"/>
        <pc:sldMkLst>
          <pc:docMk/>
          <pc:sldMk cId="1499362557" sldId="326"/>
        </pc:sldMkLst>
        <pc:spChg chg="mod ord">
          <ac:chgData name="w cq" userId="e0736dbbc12f8425" providerId="LiveId" clId="{F283B58B-6C61-4B50-84E5-37A0E57D7CB9}" dt="2021-01-14T03:53:30.539" v="1293" actId="368"/>
          <ac:spMkLst>
            <pc:docMk/>
            <pc:sldMk cId="1499362557" sldId="32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42.643" v="1298" actId="207"/>
          <ac:spMkLst>
            <pc:docMk/>
            <pc:sldMk cId="1499362557" sldId="326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673770814" sldId="32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950440256" sldId="326"/>
        </pc:sldMkLst>
      </pc:sldChg>
      <pc:sldChg chg="addSp modSp mod">
        <pc:chgData name="w cq" userId="e0736dbbc12f8425" providerId="LiveId" clId="{F283B58B-6C61-4B50-84E5-37A0E57D7CB9}" dt="2021-01-14T06:06:45.294" v="2129" actId="20577"/>
        <pc:sldMkLst>
          <pc:docMk/>
          <pc:sldMk cId="2236846523" sldId="327"/>
        </pc:sldMkLst>
        <pc:spChg chg="add mod">
          <ac:chgData name="w cq" userId="e0736dbbc12f8425" providerId="LiveId" clId="{F283B58B-6C61-4B50-84E5-37A0E57D7CB9}" dt="2021-01-14T06:06:45.294" v="2129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54994089" sldId="32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621749869" sldId="328"/>
        </pc:sldMkLst>
      </pc:sldChg>
      <pc:sldChg chg="modSp add del mod modClrScheme chgLayout">
        <pc:chgData name="w cq" userId="e0736dbbc12f8425" providerId="LiveId" clId="{F283B58B-6C61-4B50-84E5-37A0E57D7CB9}" dt="2021-01-14T04:49:01.962" v="1459" actId="47"/>
        <pc:sldMkLst>
          <pc:docMk/>
          <pc:sldMk cId="4164475603" sldId="328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4" creationId="{EB573C34-15B7-4378-AB80-F4EB8DA92A83}"/>
          </ac:spMkLst>
        </pc:spChg>
      </pc:sldChg>
      <pc:sldChg chg="addSp delSp modSp add mod modClrScheme chgLayout">
        <pc:chgData name="w cq" userId="e0736dbbc12f8425" providerId="LiveId" clId="{F283B58B-6C61-4B50-84E5-37A0E57D7CB9}" dt="2021-01-21T05:10:51.015" v="2234" actId="1036"/>
        <pc:sldMkLst>
          <pc:docMk/>
          <pc:sldMk cId="4074933193" sldId="329"/>
        </pc:sldMkLst>
        <pc:spChg chg="add mod ord">
          <ac:chgData name="w cq" userId="e0736dbbc12f8425" providerId="LiveId" clId="{F283B58B-6C61-4B50-84E5-37A0E57D7CB9}" dt="2021-01-14T06:17:14.334" v="2153" actId="948"/>
          <ac:spMkLst>
            <pc:docMk/>
            <pc:sldMk cId="4074933193" sldId="329"/>
            <ac:spMk id="2" creationId="{86C08139-E0E1-45E6-80DC-38B2E0B1F514}"/>
          </ac:spMkLst>
        </pc:spChg>
        <pc:spChg chg="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3" creationId="{3AAF1B18-361D-48D0-856B-85A6E4571807}"/>
          </ac:spMkLst>
        </pc:spChg>
        <pc:spChg chg="add del 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4" creationId="{C3274D8E-8641-4D92-B1C9-D6A6268208C4}"/>
          </ac:spMkLst>
        </pc:spChg>
        <pc:spChg chg="add mod">
          <ac:chgData name="w cq" userId="e0736dbbc12f8425" providerId="LiveId" clId="{F283B58B-6C61-4B50-84E5-37A0E57D7CB9}" dt="2021-01-13T08:24:46.639" v="346" actId="1076"/>
          <ac:spMkLst>
            <pc:docMk/>
            <pc:sldMk cId="4074933193" sldId="329"/>
            <ac:spMk id="7" creationId="{E7B98B33-0A85-460F-BBB2-7BACF2D324F7}"/>
          </ac:spMkLst>
        </pc:spChg>
        <pc:spChg chg="add mod">
          <ac:chgData name="w cq" userId="e0736dbbc12f8425" providerId="LiveId" clId="{F283B58B-6C61-4B50-84E5-37A0E57D7CB9}" dt="2021-01-21T05:10:51.015" v="2234" actId="1036"/>
          <ac:spMkLst>
            <pc:docMk/>
            <pc:sldMk cId="4074933193" sldId="329"/>
            <ac:spMk id="8" creationId="{C9290CB3-647F-4157-94F6-5EE57A64407E}"/>
          </ac:spMkLst>
        </pc:spChg>
        <pc:spChg chg="del">
          <ac:chgData name="w cq" userId="e0736dbbc12f8425" providerId="LiveId" clId="{F283B58B-6C61-4B50-84E5-37A0E57D7CB9}" dt="2021-01-13T08:19:13.328" v="217" actId="478"/>
          <ac:spMkLst>
            <pc:docMk/>
            <pc:sldMk cId="4074933193" sldId="329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32.893" v="344" actId="1076"/>
          <ac:spMkLst>
            <pc:docMk/>
            <pc:sldMk cId="4074933193" sldId="329"/>
            <ac:spMk id="12" creationId="{2896BD8D-4C33-484E-8780-3E3B9787B2CB}"/>
          </ac:spMkLst>
        </pc:spChg>
      </pc:sldChg>
      <pc:sldChg chg="new del">
        <pc:chgData name="w cq" userId="e0736dbbc12f8425" providerId="LiveId" clId="{F283B58B-6C61-4B50-84E5-37A0E57D7CB9}" dt="2021-01-13T08:18:25.699" v="196" actId="680"/>
        <pc:sldMkLst>
          <pc:docMk/>
          <pc:sldMk cId="1706314069" sldId="330"/>
        </pc:sldMkLst>
      </pc:sldChg>
      <pc:sldChg chg="delSp modSp add mod modClrScheme delCm modCm chgLayout">
        <pc:chgData name="w cq" userId="e0736dbbc12f8425" providerId="LiveId" clId="{F283B58B-6C61-4B50-84E5-37A0E57D7CB9}" dt="2021-01-13T09:04:38.508" v="805" actId="478"/>
        <pc:sldMkLst>
          <pc:docMk/>
          <pc:sldMk cId="4015822821" sldId="330"/>
        </pc:sldMkLst>
        <pc:spChg chg="del mod ord">
          <ac:chgData name="w cq" userId="e0736dbbc12f8425" providerId="LiveId" clId="{F283B58B-6C61-4B50-84E5-37A0E57D7CB9}" dt="2021-01-13T09:04:38.508" v="805" actId="478"/>
          <ac:spMkLst>
            <pc:docMk/>
            <pc:sldMk cId="4015822821" sldId="330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3.354" v="2151" actId="948"/>
        <pc:sldMkLst>
          <pc:docMk/>
          <pc:sldMk cId="1460378757" sldId="333"/>
        </pc:sldMkLst>
        <pc:spChg chg="del mod ord">
          <ac:chgData name="w cq" userId="e0736dbbc12f8425" providerId="LiveId" clId="{F283B58B-6C61-4B50-84E5-37A0E57D7CB9}" dt="2021-01-13T09:04:19.564" v="800" actId="478"/>
          <ac:spMkLst>
            <pc:docMk/>
            <pc:sldMk cId="1460378757" sldId="33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38.981" v="422" actId="700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3.354" v="2151" actId="948"/>
          <ac:spMkLst>
            <pc:docMk/>
            <pc:sldMk cId="1460378757" sldId="333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8.054" v="2152" actId="948"/>
        <pc:sldMkLst>
          <pc:docMk/>
          <pc:sldMk cId="2516282769" sldId="334"/>
        </pc:sldMkLst>
        <pc:spChg chg="del mod ord">
          <ac:chgData name="w cq" userId="e0736dbbc12f8425" providerId="LiveId" clId="{F283B58B-6C61-4B50-84E5-37A0E57D7CB9}" dt="2021-01-13T09:04:34.306" v="804" actId="478"/>
          <ac:spMkLst>
            <pc:docMk/>
            <pc:sldMk cId="2516282769" sldId="334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05.421" v="399" actId="700"/>
          <ac:spMkLst>
            <pc:docMk/>
            <pc:sldMk cId="2516282769" sldId="334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8.054" v="2152" actId="948"/>
          <ac:spMkLst>
            <pc:docMk/>
            <pc:sldMk cId="2516282769" sldId="334"/>
            <ac:spMk id="4" creationId="{00000000-0000-0000-0000-000000000000}"/>
          </ac:spMkLst>
        </pc:spChg>
      </pc:sldChg>
      <pc:sldChg chg="modSp add del mod">
        <pc:chgData name="w cq" userId="e0736dbbc12f8425" providerId="LiveId" clId="{F283B58B-6C61-4B50-84E5-37A0E57D7CB9}" dt="2021-01-13T08:28:33.248" v="421" actId="47"/>
        <pc:sldMkLst>
          <pc:docMk/>
          <pc:sldMk cId="1787049051" sldId="335"/>
        </pc:sldMkLst>
        <pc:spChg chg="mod">
          <ac:chgData name="w cq" userId="e0736dbbc12f8425" providerId="LiveId" clId="{F283B58B-6C61-4B50-84E5-37A0E57D7CB9}" dt="2021-01-13T08:28:16.516" v="401" actId="21"/>
          <ac:spMkLst>
            <pc:docMk/>
            <pc:sldMk cId="1787049051" sldId="335"/>
            <ac:spMk id="4" creationId="{00000000-0000-0000-0000-000000000000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4:49:56.173" v="1480" actId="207"/>
        <pc:sldMkLst>
          <pc:docMk/>
          <pc:sldMk cId="3344894397" sldId="335"/>
        </pc:sldMkLst>
        <pc:spChg chg="mod ord">
          <ac:chgData name="w cq" userId="e0736dbbc12f8425" providerId="LiveId" clId="{F283B58B-6C61-4B50-84E5-37A0E57D7CB9}" dt="2021-01-14T04:49:31.369" v="1471" actId="368"/>
          <ac:spMkLst>
            <pc:docMk/>
            <pc:sldMk cId="3344894397" sldId="33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56.173" v="1480" actId="207"/>
          <ac:spMkLst>
            <pc:docMk/>
            <pc:sldMk cId="3344894397" sldId="335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4:49:28.769" v="1469" actId="478"/>
          <ac:picMkLst>
            <pc:docMk/>
            <pc:sldMk cId="3344894397" sldId="335"/>
            <ac:picMk id="2" creationId="{EC400F49-D27C-4D43-A4F7-6F4FEF6D34DE}"/>
          </ac:picMkLst>
        </pc:picChg>
        <pc:picChg chg="add mod">
          <ac:chgData name="w cq" userId="e0736dbbc12f8425" providerId="LiveId" clId="{F283B58B-6C61-4B50-84E5-37A0E57D7CB9}" dt="2021-01-14T04:49:39.974" v="1473" actId="1076"/>
          <ac:picMkLst>
            <pc:docMk/>
            <pc:sldMk cId="3344894397" sldId="335"/>
            <ac:picMk id="5" creationId="{5C759FB7-1E86-4FD8-9863-22EDF0C06ADE}"/>
          </ac:picMkLst>
        </pc:picChg>
      </pc:sldChg>
      <pc:sldChg chg="delSp modSp add del mod modClrScheme modShow delCm chgLayout">
        <pc:chgData name="w cq" userId="e0736dbbc12f8425" providerId="LiveId" clId="{F283B58B-6C61-4B50-84E5-37A0E57D7CB9}" dt="2021-01-21T05:11:19.725" v="2241" actId="13243"/>
        <pc:sldMkLst>
          <pc:docMk/>
          <pc:sldMk cId="873833953" sldId="336"/>
        </pc:sldMkLst>
        <pc:spChg chg="del mod ord">
          <ac:chgData name="w cq" userId="e0736dbbc12f8425" providerId="LiveId" clId="{F283B58B-6C61-4B50-84E5-37A0E57D7CB9}" dt="2021-01-13T09:04:21.345" v="801" actId="478"/>
          <ac:spMkLst>
            <pc:docMk/>
            <pc:sldMk cId="873833953" sldId="33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45.277" v="424" actId="700"/>
          <ac:spMkLst>
            <pc:docMk/>
            <pc:sldMk cId="873833953" sldId="336"/>
            <ac:spMk id="3" creationId="{00000000-0000-0000-0000-000000000000}"/>
          </ac:spMkLst>
        </pc:spChg>
        <pc:graphicFrameChg chg="mod ord modGraphic">
          <ac:chgData name="w cq" userId="e0736dbbc12f8425" providerId="LiveId" clId="{F283B58B-6C61-4B50-84E5-37A0E57D7CB9}" dt="2021-01-21T05:11:19.725" v="2241" actId="13243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add mod modClrScheme chgLayout">
        <pc:chgData name="w cq" userId="e0736dbbc12f8425" providerId="LiveId" clId="{F283B58B-6C61-4B50-84E5-37A0E57D7CB9}" dt="2021-01-14T06:16:52.753" v="2150" actId="1076"/>
        <pc:sldMkLst>
          <pc:docMk/>
          <pc:sldMk cId="1575384633" sldId="337"/>
        </pc:sldMkLst>
        <pc:spChg chg="mod ord">
          <ac:chgData name="w cq" userId="e0736dbbc12f8425" providerId="LiveId" clId="{F283B58B-6C61-4B50-84E5-37A0E57D7CB9}" dt="2021-01-13T08:55:26.861" v="625"/>
          <ac:spMkLst>
            <pc:docMk/>
            <pc:sldMk cId="1575384633" sldId="337"/>
            <ac:spMk id="3" creationId="{3AAF1B18-361D-48D0-856B-85A6E4571807}"/>
          </ac:spMkLst>
        </pc:spChg>
        <pc:spChg chg="mod ord">
          <ac:chgData name="w cq" userId="e0736dbbc12f8425" providerId="LiveId" clId="{F283B58B-6C61-4B50-84E5-37A0E57D7CB9}" dt="2021-01-14T06:16:48.386" v="2148" actId="948"/>
          <ac:spMkLst>
            <pc:docMk/>
            <pc:sldMk cId="1575384633" sldId="337"/>
            <ac:spMk id="6" creationId="{591B2A39-D9AB-469C-8DE5-8DE583DB82AC}"/>
          </ac:spMkLst>
        </pc:spChg>
        <pc:spChg chg="del mod">
          <ac:chgData name="w cq" userId="e0736dbbc12f8425" providerId="LiveId" clId="{F283B58B-6C61-4B50-84E5-37A0E57D7CB9}" dt="2021-01-13T08:36:12.325" v="537" actId="478"/>
          <ac:spMkLst>
            <pc:docMk/>
            <pc:sldMk cId="1575384633" sldId="337"/>
            <ac:spMk id="10" creationId="{E8C00E28-A713-426B-B445-22DA33039050}"/>
          </ac:spMkLst>
        </pc:spChg>
        <pc:spChg chg="add mod">
          <ac:chgData name="w cq" userId="e0736dbbc12f8425" providerId="LiveId" clId="{F283B58B-6C61-4B50-84E5-37A0E57D7CB9}" dt="2021-01-14T06:16:52.753" v="2150" actId="1076"/>
          <ac:spMkLst>
            <pc:docMk/>
            <pc:sldMk cId="1575384633" sldId="337"/>
            <ac:spMk id="11" creationId="{FFA9318E-44BA-4A2C-B495-5DFF56C2BA27}"/>
          </ac:spMkLst>
        </pc:spChg>
        <pc:spChg chg="mod">
          <ac:chgData name="w cq" userId="e0736dbbc12f8425" providerId="LiveId" clId="{F283B58B-6C61-4B50-84E5-37A0E57D7CB9}" dt="2021-01-14T06:16:51.103" v="2149" actId="1076"/>
          <ac:spMkLst>
            <pc:docMk/>
            <pc:sldMk cId="1575384633" sldId="337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2:55.708" v="447" actId="478"/>
          <ac:cxnSpMkLst>
            <pc:docMk/>
            <pc:sldMk cId="1575384633" sldId="337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2:54.458" v="446" actId="478"/>
          <ac:cxnSpMkLst>
            <pc:docMk/>
            <pc:sldMk cId="1575384633" sldId="337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2:53.099" v="444" actId="478"/>
          <ac:cxnSpMkLst>
            <pc:docMk/>
            <pc:sldMk cId="1575384633" sldId="337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2:53.881" v="445" actId="478"/>
          <ac:cxnSpMkLst>
            <pc:docMk/>
            <pc:sldMk cId="1575384633" sldId="337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1:38.631" v="439" actId="478"/>
          <ac:cxnSpMkLst>
            <pc:docMk/>
            <pc:sldMk cId="1575384633" sldId="337"/>
            <ac:cxnSpMk id="23" creationId="{F90B6AB0-9953-437E-A085-DBC7013C0F17}"/>
          </ac:cxnSpMkLst>
        </pc:cxnChg>
      </pc:sldChg>
      <pc:sldChg chg="delSp modSp add mod ord">
        <pc:chgData name="w cq" userId="e0736dbbc12f8425" providerId="LiveId" clId="{F283B58B-6C61-4B50-84E5-37A0E57D7CB9}" dt="2021-01-13T08:55:29.610" v="626"/>
        <pc:sldMkLst>
          <pc:docMk/>
          <pc:sldMk cId="3532365752" sldId="338"/>
        </pc:sldMkLst>
        <pc:spChg chg="mod">
          <ac:chgData name="w cq" userId="e0736dbbc12f8425" providerId="LiveId" clId="{F283B58B-6C61-4B50-84E5-37A0E57D7CB9}" dt="2021-01-13T08:55:29.610" v="626"/>
          <ac:spMkLst>
            <pc:docMk/>
            <pc:sldMk cId="3532365752" sldId="338"/>
            <ac:spMk id="3" creationId="{3AAF1B18-361D-48D0-856B-85A6E4571807}"/>
          </ac:spMkLst>
        </pc:spChg>
        <pc:spChg chg="mod">
          <ac:chgData name="w cq" userId="e0736dbbc12f8425" providerId="LiveId" clId="{F283B58B-6C61-4B50-84E5-37A0E57D7CB9}" dt="2021-01-13T08:35:57.084" v="535" actId="20577"/>
          <ac:spMkLst>
            <pc:docMk/>
            <pc:sldMk cId="3532365752" sldId="338"/>
            <ac:spMk id="6" creationId="{591B2A39-D9AB-469C-8DE5-8DE583DB82AC}"/>
          </ac:spMkLst>
        </pc:spChg>
        <pc:spChg chg="del">
          <ac:chgData name="w cq" userId="e0736dbbc12f8425" providerId="LiveId" clId="{F283B58B-6C61-4B50-84E5-37A0E57D7CB9}" dt="2021-01-13T08:34:36.728" v="500" actId="478"/>
          <ac:spMkLst>
            <pc:docMk/>
            <pc:sldMk cId="3532365752" sldId="338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34:34.291" v="499" actId="20577"/>
          <ac:spMkLst>
            <pc:docMk/>
            <pc:sldMk cId="3532365752" sldId="338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5:08.104" v="511" actId="478"/>
          <ac:cxnSpMkLst>
            <pc:docMk/>
            <pc:sldMk cId="3532365752" sldId="338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5:08.807" v="512" actId="478"/>
          <ac:cxnSpMkLst>
            <pc:docMk/>
            <pc:sldMk cId="3532365752" sldId="338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5:09.541" v="513" actId="478"/>
          <ac:cxnSpMkLst>
            <pc:docMk/>
            <pc:sldMk cId="3532365752" sldId="338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5:10.135" v="514" actId="478"/>
          <ac:cxnSpMkLst>
            <pc:docMk/>
            <pc:sldMk cId="3532365752" sldId="338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5:10.869" v="515" actId="478"/>
          <ac:cxnSpMkLst>
            <pc:docMk/>
            <pc:sldMk cId="3532365752" sldId="338"/>
            <ac:cxnSpMk id="23" creationId="{F90B6AB0-9953-437E-A085-DBC7013C0F17}"/>
          </ac:cxnSpMkLst>
        </pc:cxnChg>
      </pc:sldChg>
      <pc:sldChg chg="modSp add mod modClrScheme chgLayout">
        <pc:chgData name="w cq" userId="e0736dbbc12f8425" providerId="LiveId" clId="{F283B58B-6C61-4B50-84E5-37A0E57D7CB9}" dt="2021-01-14T06:15:33.133" v="2139" actId="948"/>
        <pc:sldMkLst>
          <pc:docMk/>
          <pc:sldMk cId="3185092552" sldId="341"/>
        </pc:sldMkLst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5:33.133" v="2139" actId="948"/>
          <ac:spMkLst>
            <pc:docMk/>
            <pc:sldMk cId="3185092552" sldId="341"/>
            <ac:spMk id="4" creationId="{00000000-0000-0000-0000-000000000000}"/>
          </ac:spMkLst>
        </pc:spChg>
      </pc:sldChg>
      <pc:sldChg chg="modSp add del mod modClrScheme chgLayout">
        <pc:chgData name="w cq" userId="e0736dbbc12f8425" providerId="LiveId" clId="{F283B58B-6C61-4B50-84E5-37A0E57D7CB9}" dt="2021-01-14T05:20:48.368" v="1958" actId="47"/>
        <pc:sldMkLst>
          <pc:docMk/>
          <pc:sldMk cId="463036280" sldId="342"/>
        </pc:sldMkLst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3:31:19.949" v="1063" actId="207"/>
          <ac:spMkLst>
            <pc:docMk/>
            <pc:sldMk cId="463036280" sldId="342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41.283" v="2147" actId="948"/>
        <pc:sldMkLst>
          <pc:docMk/>
          <pc:sldMk cId="2375553156" sldId="343"/>
        </pc:sldMkLst>
        <pc:spChg chg="del mod ord">
          <ac:chgData name="w cq" userId="e0736dbbc12f8425" providerId="LiveId" clId="{F283B58B-6C61-4B50-84E5-37A0E57D7CB9}" dt="2021-01-13T09:04:15.581" v="799" actId="478"/>
          <ac:spMkLst>
            <pc:docMk/>
            <pc:sldMk cId="2375553156" sldId="34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56.427" v="624" actId="700"/>
          <ac:spMkLst>
            <pc:docMk/>
            <pc:sldMk cId="2375553156" sldId="34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41.283" v="2147" actId="948"/>
          <ac:spMkLst>
            <pc:docMk/>
            <pc:sldMk cId="2375553156" sldId="343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4T06:09:34.024" v="2136" actId="1036"/>
          <ac:spMkLst>
            <pc:docMk/>
            <pc:sldMk cId="2375553156" sldId="343"/>
            <ac:spMk id="5" creationId="{97BE0F74-07D0-477F-AB21-088E7D80C252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34.314" v="2146" actId="948"/>
        <pc:sldMkLst>
          <pc:docMk/>
          <pc:sldMk cId="2331945148" sldId="346"/>
        </pc:sldMkLst>
        <pc:spChg chg="del mod ord">
          <ac:chgData name="w cq" userId="e0736dbbc12f8425" providerId="LiveId" clId="{F283B58B-6C61-4B50-84E5-37A0E57D7CB9}" dt="2021-01-13T09:04:13.191" v="798" actId="478"/>
          <ac:spMkLst>
            <pc:docMk/>
            <pc:sldMk cId="2331945148" sldId="34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5:56.627" v="628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34.314" v="2146" actId="948"/>
          <ac:spMkLst>
            <pc:docMk/>
            <pc:sldMk cId="2331945148" sldId="346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8:57:46.533" v="635" actId="14100"/>
          <ac:spMkLst>
            <pc:docMk/>
            <pc:sldMk cId="2331945148" sldId="346"/>
            <ac:spMk id="5" creationId="{E722FF91-D49B-4BF5-9DAF-592DE6C3A4A2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29.504" v="2145" actId="948"/>
        <pc:sldMkLst>
          <pc:docMk/>
          <pc:sldMk cId="2193013763" sldId="348"/>
        </pc:sldMkLst>
        <pc:spChg chg="del mod ord">
          <ac:chgData name="w cq" userId="e0736dbbc12f8425" providerId="LiveId" clId="{F283B58B-6C61-4B50-84E5-37A0E57D7CB9}" dt="2021-01-13T09:04:10.582" v="796" actId="478"/>
          <ac:spMkLst>
            <pc:docMk/>
            <pc:sldMk cId="2193013763" sldId="34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6:00.267" v="629" actId="700"/>
          <ac:spMkLst>
            <pc:docMk/>
            <pc:sldMk cId="2193013763" sldId="34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9.504" v="2145" actId="948"/>
          <ac:spMkLst>
            <pc:docMk/>
            <pc:sldMk cId="2193013763" sldId="348"/>
            <ac:spMk id="4" creationId="{00000000-0000-0000-0000-000000000000}"/>
          </ac:spMkLst>
        </pc:spChg>
      </pc:sldChg>
      <pc:sldChg chg="addSp delSp modSp new mod modClrScheme chgLayout">
        <pc:chgData name="w cq" userId="e0736dbbc12f8425" providerId="LiveId" clId="{F283B58B-6C61-4B50-84E5-37A0E57D7CB9}" dt="2021-01-13T09:18:17.612" v="914" actId="1076"/>
        <pc:sldMkLst>
          <pc:docMk/>
          <pc:sldMk cId="1652479350" sldId="349"/>
        </pc:sldMkLst>
        <pc:spChg chg="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2" creationId="{844DA7AF-813F-4DE3-B25B-A1D61B0707DD}"/>
          </ac:spMkLst>
        </pc:spChg>
        <pc:spChg chg="del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3" creationId="{F79F5461-A19A-41A2-B2FB-7BC1DD139A4D}"/>
          </ac:spMkLst>
        </pc:spChg>
        <pc:spChg chg="add mod">
          <ac:chgData name="w cq" userId="e0736dbbc12f8425" providerId="LiveId" clId="{F283B58B-6C61-4B50-84E5-37A0E57D7CB9}" dt="2021-01-13T09:00:28.850" v="723" actId="14100"/>
          <ac:spMkLst>
            <pc:docMk/>
            <pc:sldMk cId="1652479350" sldId="349"/>
            <ac:spMk id="4" creationId="{B50D7724-7625-4671-8F62-BB167FA3248D}"/>
          </ac:spMkLst>
        </pc:spChg>
        <pc:spChg chg="add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5" creationId="{8321AA42-6DE7-4F58-94A9-E4DA450A908C}"/>
          </ac:spMkLst>
        </pc:spChg>
        <pc:spChg chg="add mod ord">
          <ac:chgData name="w cq" userId="e0736dbbc12f8425" providerId="LiveId" clId="{F283B58B-6C61-4B50-84E5-37A0E57D7CB9}" dt="2021-01-13T09:00:44.991" v="727" actId="20577"/>
          <ac:spMkLst>
            <pc:docMk/>
            <pc:sldMk cId="1652479350" sldId="349"/>
            <ac:spMk id="6" creationId="{254B31F7-C4A2-40F5-AA0D-F309A7BE511B}"/>
          </ac:spMkLst>
        </pc:spChg>
        <pc:picChg chg="add mod">
          <ac:chgData name="w cq" userId="e0736dbbc12f8425" providerId="LiveId" clId="{F283B58B-6C61-4B50-84E5-37A0E57D7CB9}" dt="2021-01-13T09:18:17.612" v="914" actId="1076"/>
          <ac:picMkLst>
            <pc:docMk/>
            <pc:sldMk cId="1652479350" sldId="349"/>
            <ac:picMk id="7" creationId="{EB837FC8-8E6C-45EE-B070-897ADCA3DB67}"/>
          </ac:picMkLst>
        </pc:picChg>
      </pc:sldChg>
      <pc:sldChg chg="addSp delSp modSp add mod modClrScheme chgLayout">
        <pc:chgData name="w cq" userId="e0736dbbc12f8425" providerId="LiveId" clId="{F283B58B-6C61-4B50-84E5-37A0E57D7CB9}" dt="2021-01-14T06:16:22.578" v="2144" actId="948"/>
        <pc:sldMkLst>
          <pc:docMk/>
          <pc:sldMk cId="3248029989" sldId="351"/>
        </pc:sldMkLst>
        <pc:spChg chg="del mod ord">
          <ac:chgData name="w cq" userId="e0736dbbc12f8425" providerId="LiveId" clId="{F283B58B-6C61-4B50-84E5-37A0E57D7CB9}" dt="2021-01-13T09:04:07.099" v="795" actId="478"/>
          <ac:spMkLst>
            <pc:docMk/>
            <pc:sldMk cId="3248029989" sldId="35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0:58.294" v="729" actId="700"/>
          <ac:spMkLst>
            <pc:docMk/>
            <pc:sldMk cId="3248029989" sldId="35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2.578" v="2144" actId="948"/>
          <ac:spMkLst>
            <pc:docMk/>
            <pc:sldMk cId="3248029989" sldId="351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18:11.708" v="912" actId="1076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F283B58B-6C61-4B50-84E5-37A0E57D7CB9}" dt="2021-01-21T05:07:48.976" v="2174" actId="368"/>
        <pc:sldMkLst>
          <pc:docMk/>
          <pc:sldMk cId="2096662858" sldId="357"/>
        </pc:sldMkLst>
        <pc:spChg chg="del mod ord">
          <ac:chgData name="w cq" userId="e0736dbbc12f8425" providerId="LiveId" clId="{F283B58B-6C61-4B50-84E5-37A0E57D7CB9}" dt="2021-01-13T09:04:02.083" v="794" actId="478"/>
          <ac:spMkLst>
            <pc:docMk/>
            <pc:sldMk cId="2096662858" sldId="357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21T05:07:48.976" v="2174" actId="368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13.904" v="2143" actId="948"/>
          <ac:spMkLst>
            <pc:docMk/>
            <pc:sldMk cId="2096662858" sldId="357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9.254" v="2142" actId="948"/>
        <pc:sldMkLst>
          <pc:docMk/>
          <pc:sldMk cId="74477313" sldId="358"/>
        </pc:sldMkLst>
        <pc:spChg chg="del mod ord">
          <ac:chgData name="w cq" userId="e0736dbbc12f8425" providerId="LiveId" clId="{F283B58B-6C61-4B50-84E5-37A0E57D7CB9}" dt="2021-01-13T09:04:00.253" v="793" actId="478"/>
          <ac:spMkLst>
            <pc:docMk/>
            <pc:sldMk cId="74477313" sldId="35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1.270" v="908" actId="113"/>
          <ac:spMkLst>
            <pc:docMk/>
            <pc:sldMk cId="74477313" sldId="35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9.254" v="2142" actId="948"/>
          <ac:spMkLst>
            <pc:docMk/>
            <pc:sldMk cId="74477313" sldId="358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40.446" v="787" actId="1076"/>
          <ac:spMkLst>
            <pc:docMk/>
            <pc:sldMk cId="74477313" sldId="358"/>
            <ac:spMk id="5" creationId="{3BB05AD9-8FB9-4141-88A2-663D33422545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1.294" v="2141" actId="948"/>
        <pc:sldMkLst>
          <pc:docMk/>
          <pc:sldMk cId="1710658851" sldId="359"/>
        </pc:sldMkLst>
        <pc:spChg chg="del mod ord">
          <ac:chgData name="w cq" userId="e0736dbbc12f8425" providerId="LiveId" clId="{F283B58B-6C61-4B50-84E5-37A0E57D7CB9}" dt="2021-01-13T09:03:58.566" v="792" actId="478"/>
          <ac:spMkLst>
            <pc:docMk/>
            <pc:sldMk cId="1710658851" sldId="359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3.446" v="909" actId="113"/>
          <ac:spMkLst>
            <pc:docMk/>
            <pc:sldMk cId="1710658851" sldId="359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1.294" v="2141" actId="948"/>
          <ac:spMkLst>
            <pc:docMk/>
            <pc:sldMk cId="1710658851" sldId="359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56.764" v="791" actId="20577"/>
          <ac:spMkLst>
            <pc:docMk/>
            <pc:sldMk cId="1710658851" sldId="359"/>
            <ac:spMk id="5" creationId="{B676AF63-3330-4891-B26F-C4C867D276EB}"/>
          </ac:spMkLst>
        </pc:spChg>
      </pc:sldChg>
      <pc:sldChg chg="addSp modSp add mod">
        <pc:chgData name="w cq" userId="e0736dbbc12f8425" providerId="LiveId" clId="{F283B58B-6C61-4B50-84E5-37A0E57D7CB9}" dt="2021-01-14T06:06:15.384" v="2114" actId="20577"/>
        <pc:sldMkLst>
          <pc:docMk/>
          <pc:sldMk cId="1595644949" sldId="360"/>
        </pc:sldMkLst>
        <pc:spChg chg="mod">
          <ac:chgData name="w cq" userId="e0736dbbc12f8425" providerId="LiveId" clId="{F283B58B-6C61-4B50-84E5-37A0E57D7CB9}" dt="2021-01-13T09:05:14.252" v="809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9:05:37.245" v="821"/>
          <ac:spMkLst>
            <pc:docMk/>
            <pc:sldMk cId="1595644949" sldId="360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15.384" v="2114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modSp add del mod">
        <pc:chgData name="w cq" userId="e0736dbbc12f8425" providerId="LiveId" clId="{F283B58B-6C61-4B50-84E5-37A0E57D7CB9}" dt="2021-01-14T05:21:07.003" v="1960" actId="47"/>
        <pc:sldMkLst>
          <pc:docMk/>
          <pc:sldMk cId="3409567118" sldId="361"/>
        </pc:sldMkLst>
        <pc:spChg chg="mod">
          <ac:chgData name="w cq" userId="e0736dbbc12f8425" providerId="LiveId" clId="{F283B58B-6C61-4B50-84E5-37A0E57D7CB9}" dt="2021-01-13T09:17:18.922" v="904" actId="20577"/>
          <ac:spMkLst>
            <pc:docMk/>
            <pc:sldMk cId="3409567118" sldId="361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2175995185" sldId="362"/>
        </pc:sldMkLst>
      </pc:sldChg>
      <pc:sldChg chg="modSp add mod modClrScheme chgLayout">
        <pc:chgData name="w cq" userId="e0736dbbc12f8425" providerId="LiveId" clId="{F283B58B-6C61-4B50-84E5-37A0E57D7CB9}" dt="2021-01-14T02:38:21.133" v="931" actId="207"/>
        <pc:sldMkLst>
          <pc:docMk/>
          <pc:sldMk cId="2176160620" sldId="362"/>
        </pc:sldMkLst>
        <pc:spChg chg="mod ord">
          <ac:chgData name="w cq" userId="e0736dbbc12f8425" providerId="LiveId" clId="{F283B58B-6C61-4B50-84E5-37A0E57D7CB9}" dt="2021-01-14T02:38:10.177" v="929" actId="368"/>
          <ac:spMkLst>
            <pc:docMk/>
            <pc:sldMk cId="2176160620" sldId="362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8:21.133" v="931" actId="207"/>
          <ac:spMkLst>
            <pc:docMk/>
            <pc:sldMk cId="2176160620" sldId="362"/>
            <ac:spMk id="3" creationId="{6218EA28-7295-4EBB-BBE6-49541F0C5E54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3:42:00.122" v="1175" actId="47"/>
        <pc:sldMkLst>
          <pc:docMk/>
          <pc:sldMk cId="2175995185" sldId="363"/>
        </pc:sldMkLst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" creationId="{185C95BD-BF1A-447D-8C19-4CBFC4B02450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6" creationId="{E933EB0D-280F-42F9-981D-B9F711B917E8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8" creationId="{482A7F6E-96FE-4B73-946A-C889D655F6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9" creationId="{E06844E0-0D04-4324-8B3E-61F02AA596B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1" creationId="{714CCF9F-FAF9-43A8-9C6B-4C4E0222FC1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3" creationId="{CE219750-4239-43D2-8BFD-F1EDB6C1A3A1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5" creationId="{B3AB6152-33CA-44C4-8C14-D05E1DF76B25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9" creationId="{0CA7DE97-E653-4738-83EC-445731C9235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1" creationId="{398CAC0B-C793-477B-B228-62AA14E921B9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3" creationId="{CF124BCE-014F-495F-94AB-2BD31C7DFAD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5" creationId="{B1A7B7E3-6A87-4EFF-925B-6A91DAC7E9A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7" creationId="{D41BE4E1-80C6-4DE4-A51C-6855E90FDEC2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9" creationId="{A1BEB181-4941-4AC6-9CF8-09A0DAD04CC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1" creationId="{BD076A9D-B044-480F-8B72-635E4007173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3" creationId="{6436E466-7509-4E6E-BEC1-8F1EFA983B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5" creationId="{D64DABAE-BE35-4ABA-8DE2-1EFC441DFAC7}"/>
          </ac:spMkLst>
        </pc:spChg>
        <pc:grpChg chg="add del mod">
          <ac:chgData name="w cq" userId="e0736dbbc12f8425" providerId="LiveId" clId="{F283B58B-6C61-4B50-84E5-37A0E57D7CB9}" dt="2021-01-14T03:32:36.330" v="1073" actId="21"/>
          <ac:grpSpMkLst>
            <pc:docMk/>
            <pc:sldMk cId="2175995185" sldId="363"/>
            <ac:grpSpMk id="5" creationId="{D54F4B9E-973C-4070-B302-1E999AF88B83}"/>
          </ac:grpSpMkLst>
        </pc:gr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3220756316" sldId="363"/>
        </pc:sldMkLst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1508276858" sldId="364"/>
        </pc:sldMkLst>
      </pc:sldChg>
      <pc:sldChg chg="modSp add del mod modClrScheme chgLayout">
        <pc:chgData name="w cq" userId="e0736dbbc12f8425" providerId="LiveId" clId="{F283B58B-6C61-4B50-84E5-37A0E57D7CB9}" dt="2021-01-14T03:51:58.251" v="1274" actId="47"/>
        <pc:sldMkLst>
          <pc:docMk/>
          <pc:sldMk cId="3220756316" sldId="364"/>
        </pc:sldMkLst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614677764" sldId="365"/>
        </pc:sldMkLst>
      </pc:sldChg>
      <pc:sldChg chg="addSp modSp add mod modClrScheme chgLayout">
        <pc:chgData name="w cq" userId="e0736dbbc12f8425" providerId="LiveId" clId="{F283B58B-6C61-4B50-84E5-37A0E57D7CB9}" dt="2021-01-14T04:43:59.546" v="1333"/>
        <pc:sldMkLst>
          <pc:docMk/>
          <pc:sldMk cId="1508276858" sldId="365"/>
        </pc:sldMkLst>
        <pc:spChg chg="mod ord">
          <ac:chgData name="w cq" userId="e0736dbbc12f8425" providerId="LiveId" clId="{F283B58B-6C61-4B50-84E5-37A0E57D7CB9}" dt="2021-01-14T03:54:17.027" v="1299" actId="368"/>
          <ac:spMkLst>
            <pc:docMk/>
            <pc:sldMk cId="1508276858" sldId="36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7:02.811" v="1317" actId="6549"/>
          <ac:spMkLst>
            <pc:docMk/>
            <pc:sldMk cId="1508276858" sldId="365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3:59.546" v="1333"/>
          <ac:spMkLst>
            <pc:docMk/>
            <pc:sldMk cId="1508276858" sldId="365"/>
            <ac:spMk id="5" creationId="{733E0762-3B38-4AAC-95BB-F487B832B8E2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439442514" sldId="366"/>
        </pc:sldMkLst>
      </pc:sldChg>
      <pc:sldChg chg="addSp delSp modSp add mod modClrScheme chgLayout">
        <pc:chgData name="w cq" userId="e0736dbbc12f8425" providerId="LiveId" clId="{F283B58B-6C61-4B50-84E5-37A0E57D7CB9}" dt="2021-01-14T04:48:59.362" v="1458" actId="1076"/>
        <pc:sldMkLst>
          <pc:docMk/>
          <pc:sldMk cId="614677764" sldId="366"/>
        </pc:sldMkLst>
        <pc:spChg chg="mod ord">
          <ac:chgData name="w cq" userId="e0736dbbc12f8425" providerId="LiveId" clId="{F283B58B-6C61-4B50-84E5-37A0E57D7CB9}" dt="2021-01-14T04:43:25.022" v="1321" actId="368"/>
          <ac:spMkLst>
            <pc:docMk/>
            <pc:sldMk cId="614677764" sldId="36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8:55.644" v="1457" actId="20577"/>
          <ac:spMkLst>
            <pc:docMk/>
            <pc:sldMk cId="614677764" sldId="366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8:59.362" v="1458" actId="1076"/>
          <ac:spMkLst>
            <pc:docMk/>
            <pc:sldMk cId="614677764" sldId="366"/>
            <ac:spMk id="5" creationId="{67977888-E2E9-43B3-8B04-C19B5D607DFE}"/>
          </ac:spMkLst>
        </pc:spChg>
        <pc:spChg chg="add del">
          <ac:chgData name="w cq" userId="e0736dbbc12f8425" providerId="LiveId" clId="{F283B58B-6C61-4B50-84E5-37A0E57D7CB9}" dt="2021-01-14T04:44:08.649" v="1337" actId="22"/>
          <ac:spMkLst>
            <pc:docMk/>
            <pc:sldMk cId="614677764" sldId="366"/>
            <ac:spMk id="6" creationId="{C7E256B6-A151-43E2-A78B-D6BEF7E01998}"/>
          </ac:spMkLst>
        </pc:spChg>
      </pc:sldChg>
      <pc:sldChg chg="modSp add del mod modClrScheme chgLayout">
        <pc:chgData name="w cq" userId="e0736dbbc12f8425" providerId="LiveId" clId="{F283B58B-6C61-4B50-84E5-37A0E57D7CB9}" dt="2021-01-14T03:31:32.261" v="1065" actId="47"/>
        <pc:sldMkLst>
          <pc:docMk/>
          <pc:sldMk cId="439442514" sldId="367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5:10.954" v="920"/>
        <pc:sldMkLst>
          <pc:docMk/>
          <pc:sldMk cId="1426311151" sldId="367"/>
        </pc:sldMkLst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147610787" sldId="368"/>
        </pc:sldMkLst>
      </pc:sldChg>
      <pc:sldChg chg="addSp modSp add mod">
        <pc:chgData name="w cq" userId="e0736dbbc12f8425" providerId="LiveId" clId="{F283B58B-6C61-4B50-84E5-37A0E57D7CB9}" dt="2021-01-14T03:30:13.049" v="1050" actId="1076"/>
        <pc:sldMkLst>
          <pc:docMk/>
          <pc:sldMk cId="2358482417" sldId="368"/>
        </pc:sldMkLst>
        <pc:spChg chg="mod">
          <ac:chgData name="w cq" userId="e0736dbbc12f8425" providerId="LiveId" clId="{F283B58B-6C61-4B50-84E5-37A0E57D7CB9}" dt="2021-01-14T03:29:39.780" v="1041" actId="207"/>
          <ac:spMkLst>
            <pc:docMk/>
            <pc:sldMk cId="2358482417" sldId="368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30:13.049" v="1050" actId="1076"/>
          <ac:spMkLst>
            <pc:docMk/>
            <pc:sldMk cId="2358482417" sldId="368"/>
            <ac:spMk id="5" creationId="{E8101262-46CC-47B4-8DE1-6BF2A581DE98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2456928" sldId="369"/>
        </pc:sldMkLst>
      </pc:sldChg>
      <pc:sldChg chg="addSp modSp new mod">
        <pc:chgData name="w cq" userId="e0736dbbc12f8425" providerId="LiveId" clId="{F283B58B-6C61-4B50-84E5-37A0E57D7CB9}" dt="2021-01-14T06:15:49.124" v="2140" actId="948"/>
        <pc:sldMkLst>
          <pc:docMk/>
          <pc:sldMk cId="2235748133" sldId="369"/>
        </pc:sldMkLst>
        <pc:spChg chg="mod">
          <ac:chgData name="w cq" userId="e0736dbbc12f8425" providerId="LiveId" clId="{F283B58B-6C61-4B50-84E5-37A0E57D7CB9}" dt="2021-01-14T03:43:31.473" v="1246"/>
          <ac:spMkLst>
            <pc:docMk/>
            <pc:sldMk cId="2235748133" sldId="369"/>
            <ac:spMk id="2" creationId="{B14E88F5-7C4A-41A6-9F42-D2E0418D6161}"/>
          </ac:spMkLst>
        </pc:spChg>
        <pc:spChg chg="mod">
          <ac:chgData name="w cq" userId="e0736dbbc12f8425" providerId="LiveId" clId="{F283B58B-6C61-4B50-84E5-37A0E57D7CB9}" dt="2021-01-14T06:15:49.124" v="2140" actId="948"/>
          <ac:spMkLst>
            <pc:docMk/>
            <pc:sldMk cId="2235748133" sldId="369"/>
            <ac:spMk id="3" creationId="{36CDD427-8FF5-463E-926B-A0E43255957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5" creationId="{E6381517-A5EF-4908-88A0-11D0809DACC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6" creationId="{1B58C02C-5CAF-40B7-A440-7DAF09D2790D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7" creationId="{A67620A1-C92D-4FBD-A47A-8DF555EA81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8" creationId="{BAC56BD1-4AFD-4BB7-BF2C-4BEEF34299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9" creationId="{5F457989-E97F-4C63-A879-AE797225D17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0" creationId="{9B606FB2-9FE7-4335-AB2B-A79EDAA2176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1" creationId="{AA0104C3-B2EE-4FF7-8C0B-91641830D28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2" creationId="{323C08DE-8C37-4E93-AB2C-D43CDFE94097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3" creationId="{D7DA7459-66EE-4EF4-89BB-4EB59FA1E2E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4" creationId="{C229CBD2-FDF0-4B9D-99E2-72F6AC4C000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5" creationId="{BAC88AF8-372F-443C-85A4-2B9B500755A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6" creationId="{A528DE21-616B-41B4-A216-7967E021FC8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7" creationId="{F1485144-0EED-41B7-B710-7E500DFDA93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8" creationId="{F5DAA37D-080C-4B79-B802-EA1E300AC702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9" creationId="{4E1433DE-0EFA-442C-8582-47E409B2386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20" creationId="{9474B9CC-9575-40CD-AFFA-96E5E8B80E0A}"/>
          </ac:spMkLst>
        </pc:spChg>
        <pc:spChg chg="add mod">
          <ac:chgData name="w cq" userId="e0736dbbc12f8425" providerId="LiveId" clId="{F283B58B-6C61-4B50-84E5-37A0E57D7CB9}" dt="2021-01-14T03:45:54.274" v="1262" actId="1076"/>
          <ac:spMkLst>
            <pc:docMk/>
            <pc:sldMk cId="2235748133" sldId="369"/>
            <ac:spMk id="21" creationId="{8CF2FF9E-A715-4689-9852-068D2999B54D}"/>
          </ac:spMkLst>
        </pc:spChg>
        <pc:grpChg chg="add mod">
          <ac:chgData name="w cq" userId="e0736dbbc12f8425" providerId="LiveId" clId="{F283B58B-6C61-4B50-84E5-37A0E57D7CB9}" dt="2021-01-14T03:51:24.626" v="1266" actId="1036"/>
          <ac:grpSpMkLst>
            <pc:docMk/>
            <pc:sldMk cId="2235748133" sldId="369"/>
            <ac:grpSpMk id="4" creationId="{5C48D1A4-9BF5-42D4-AAAC-1C24D849031C}"/>
          </ac:grpSpMkLst>
        </pc:grpChg>
      </pc:sldChg>
      <pc:sldChg chg="add del">
        <pc:chgData name="w cq" userId="e0736dbbc12f8425" providerId="LiveId" clId="{F283B58B-6C61-4B50-84E5-37A0E57D7CB9}" dt="2021-01-14T03:29:46.620" v="1043"/>
        <pc:sldMkLst>
          <pc:docMk/>
          <pc:sldMk cId="2446716350" sldId="369"/>
        </pc:sldMkLst>
      </pc:sldChg>
      <pc:sldChg chg="modSp add mod addCm delCm">
        <pc:chgData name="w cq" userId="e0736dbbc12f8425" providerId="LiveId" clId="{F283B58B-6C61-4B50-84E5-37A0E57D7CB9}" dt="2021-01-14T04:48:09.029" v="1440" actId="1076"/>
        <pc:sldMkLst>
          <pc:docMk/>
          <pc:sldMk cId="1061208140" sldId="370"/>
        </pc:sldMkLst>
        <pc:spChg chg="mod">
          <ac:chgData name="w cq" userId="e0736dbbc12f8425" providerId="LiveId" clId="{F283B58B-6C61-4B50-84E5-37A0E57D7CB9}" dt="2021-01-14T04:48:05.311" v="1439" actId="6549"/>
          <ac:spMkLst>
            <pc:docMk/>
            <pc:sldMk cId="1061208140" sldId="370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4:48:09.029" v="1440" actId="1076"/>
          <ac:spMkLst>
            <pc:docMk/>
            <pc:sldMk cId="1061208140" sldId="370"/>
            <ac:spMk id="5" creationId="{67977888-E2E9-43B3-8B04-C19B5D607DFE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898259558" sldId="370"/>
        </pc:sldMkLst>
      </pc:sldChg>
      <pc:sldChg chg="add">
        <pc:chgData name="w cq" userId="e0736dbbc12f8425" providerId="LiveId" clId="{F283B58B-6C61-4B50-84E5-37A0E57D7CB9}" dt="2021-01-21T05:07:07.494" v="2173"/>
        <pc:sldMkLst>
          <pc:docMk/>
          <pc:sldMk cId="370098693" sldId="371"/>
        </pc:sldMkLst>
      </pc:sldChg>
      <pc:sldChg chg="modSp add del mod modClrScheme delCm chgLayout">
        <pc:chgData name="w cq" userId="e0736dbbc12f8425" providerId="LiveId" clId="{F283B58B-6C61-4B50-84E5-37A0E57D7CB9}" dt="2021-01-21T05:07:04.023" v="2172" actId="2696"/>
        <pc:sldMkLst>
          <pc:docMk/>
          <pc:sldMk cId="2071057747" sldId="371"/>
        </pc:sldMkLst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2" creationId="{97EB061E-B8E6-4AEA-93D6-205A056BAEB8}"/>
          </ac:spMkLst>
        </pc:spChg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3" creationId="{C58D4E08-EA2B-4BF1-8CFE-0AB3D860056B}"/>
          </ac:spMkLst>
        </pc:spChg>
        <pc:spChg chg="mod ord">
          <ac:chgData name="w cq" userId="e0736dbbc12f8425" providerId="LiveId" clId="{F283B58B-6C61-4B50-84E5-37A0E57D7CB9}" dt="2021-01-14T06:15:02.274" v="2138" actId="948"/>
          <ac:spMkLst>
            <pc:docMk/>
            <pc:sldMk cId="2071057747" sldId="371"/>
            <ac:spMk id="4" creationId="{32578444-50F8-4101-8569-B2BE72AF8F95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601994569" sldId="371"/>
        </pc:sldMkLst>
      </pc:sldChg>
      <pc:sldChg chg="modSp add mod modClrScheme chgLayout">
        <pc:chgData name="w cq" userId="e0736dbbc12f8425" providerId="LiveId" clId="{F283B58B-6C61-4B50-84E5-37A0E57D7CB9}" dt="2021-01-21T05:12:33.210" v="2245" actId="6549"/>
        <pc:sldMkLst>
          <pc:docMk/>
          <pc:sldMk cId="3042058454" sldId="372"/>
        </pc:sldMkLst>
        <pc:spChg chg="mod ord">
          <ac:chgData name="w cq" userId="e0736dbbc12f8425" providerId="LiveId" clId="{F283B58B-6C61-4B50-84E5-37A0E57D7CB9}" dt="2021-01-14T05:57:54.626" v="2010"/>
          <ac:spMkLst>
            <pc:docMk/>
            <pc:sldMk cId="3042058454" sldId="37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21T05:12:33.210" v="2245" actId="6549"/>
          <ac:spMkLst>
            <pc:docMk/>
            <pc:sldMk cId="3042058454" sldId="372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791291670" sldId="37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161516717" sldId="373"/>
        </pc:sldMkLst>
      </pc:sldChg>
      <pc:sldChg chg="addSp modSp add mod">
        <pc:chgData name="w cq" userId="e0736dbbc12f8425" providerId="LiveId" clId="{F283B58B-6C61-4B50-84E5-37A0E57D7CB9}" dt="2021-01-14T06:06:38.380" v="2124" actId="20577"/>
        <pc:sldMkLst>
          <pc:docMk/>
          <pc:sldMk cId="2813310602" sldId="373"/>
        </pc:sldMkLst>
        <pc:spChg chg="mod">
          <ac:chgData name="w cq" userId="e0736dbbc12f8425" providerId="LiveId" clId="{F283B58B-6C61-4B50-84E5-37A0E57D7CB9}" dt="2021-01-14T04:57:45.412" v="1534"/>
          <ac:spMkLst>
            <pc:docMk/>
            <pc:sldMk cId="2813310602" sldId="373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8:07.335" v="1559"/>
          <ac:spMkLst>
            <pc:docMk/>
            <pc:sldMk cId="2813310602" sldId="373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8.380" v="2124" actId="20577"/>
          <ac:spMkLst>
            <pc:docMk/>
            <pc:sldMk cId="2813310602" sldId="373"/>
            <ac:spMk id="5" creationId="{172D8C21-8F3D-4E0E-A851-12C002344AA2}"/>
          </ac:spMkLst>
        </pc:spChg>
      </pc:sldChg>
      <pc:sldChg chg="addSp modSp add mod">
        <pc:chgData name="w cq" userId="e0736dbbc12f8425" providerId="LiveId" clId="{F283B58B-6C61-4B50-84E5-37A0E57D7CB9}" dt="2021-01-14T06:06:30.617" v="2119" actId="20577"/>
        <pc:sldMkLst>
          <pc:docMk/>
          <pc:sldMk cId="153235000" sldId="374"/>
        </pc:sldMkLst>
        <pc:spChg chg="mod">
          <ac:chgData name="w cq" userId="e0736dbbc12f8425" providerId="LiveId" clId="{F283B58B-6C61-4B50-84E5-37A0E57D7CB9}" dt="2021-01-14T04:57:17.924" v="1528" actId="14100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7:32.077" v="1531"/>
          <ac:spMkLst>
            <pc:docMk/>
            <pc:sldMk cId="153235000" sldId="374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0.617" v="2119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360039" sldId="37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14260552" sldId="375"/>
        </pc:sldMkLst>
      </pc:sldChg>
      <pc:sldChg chg="addSp delSp modSp new mod modClrScheme chgLayout">
        <pc:chgData name="w cq" userId="e0736dbbc12f8425" providerId="LiveId" clId="{F283B58B-6C61-4B50-84E5-37A0E57D7CB9}" dt="2021-01-14T06:12:10.953" v="2137" actId="948"/>
        <pc:sldMkLst>
          <pc:docMk/>
          <pc:sldMk cId="3282574575" sldId="375"/>
        </pc:sldMkLst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2" creationId="{66AB3AE0-2C14-4D2B-A541-B9FDD2BF459F}"/>
          </ac:spMkLst>
        </pc:spChg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3" creationId="{C6DFDC17-8B21-4ADB-8594-E2FE63C371E3}"/>
          </ac:spMkLst>
        </pc:spChg>
        <pc:spChg chg="add mod ord">
          <ac:chgData name="w cq" userId="e0736dbbc12f8425" providerId="LiveId" clId="{F283B58B-6C61-4B50-84E5-37A0E57D7CB9}" dt="2021-01-14T04:58:51.939" v="1567"/>
          <ac:spMkLst>
            <pc:docMk/>
            <pc:sldMk cId="3282574575" sldId="375"/>
            <ac:spMk id="4" creationId="{25D10FCA-E239-4F83-95FF-0132F6F7774F}"/>
          </ac:spMkLst>
        </pc:spChg>
        <pc:spChg chg="add mod ord">
          <ac:chgData name="w cq" userId="e0736dbbc12f8425" providerId="LiveId" clId="{F283B58B-6C61-4B50-84E5-37A0E57D7CB9}" dt="2021-01-14T06:12:10.953" v="2137" actId="948"/>
          <ac:spMkLst>
            <pc:docMk/>
            <pc:sldMk cId="3282574575" sldId="375"/>
            <ac:spMk id="5" creationId="{FE5855DA-BCAC-4FC5-9419-F8984F1B0DA3}"/>
          </ac:spMkLst>
        </pc:spChg>
        <pc:spChg chg="add mod">
          <ac:chgData name="w cq" userId="e0736dbbc12f8425" providerId="LiveId" clId="{F283B58B-6C61-4B50-84E5-37A0E57D7CB9}" dt="2021-01-14T05:01:42.102" v="1617" actId="1076"/>
          <ac:spMkLst>
            <pc:docMk/>
            <pc:sldMk cId="3282574575" sldId="375"/>
            <ac:spMk id="8" creationId="{024FA98F-1771-46A2-B736-B01EAFA8278F}"/>
          </ac:spMkLst>
        </pc:spChg>
        <pc:spChg chg="add mod">
          <ac:chgData name="w cq" userId="e0736dbbc12f8425" providerId="LiveId" clId="{F283B58B-6C61-4B50-84E5-37A0E57D7CB9}" dt="2021-01-14T05:02:58.717" v="1649" actId="14100"/>
          <ac:spMkLst>
            <pc:docMk/>
            <pc:sldMk cId="3282574575" sldId="375"/>
            <ac:spMk id="9" creationId="{985D5D38-7F0C-46F4-9DB9-68BD85C383CA}"/>
          </ac:spMkLst>
        </pc:spChg>
        <pc:spChg chg="add mod">
          <ac:chgData name="w cq" userId="e0736dbbc12f8425" providerId="LiveId" clId="{F283B58B-6C61-4B50-84E5-37A0E57D7CB9}" dt="2021-01-14T05:02:48.938" v="1638" actId="1076"/>
          <ac:spMkLst>
            <pc:docMk/>
            <pc:sldMk cId="3282574575" sldId="375"/>
            <ac:spMk id="12" creationId="{AA44E01B-84D1-4950-A306-9AE43BA457AA}"/>
          </ac:spMkLst>
        </pc:spChg>
        <pc:spChg chg="add mod">
          <ac:chgData name="w cq" userId="e0736dbbc12f8425" providerId="LiveId" clId="{F283B58B-6C61-4B50-84E5-37A0E57D7CB9}" dt="2021-01-14T05:11:27.955" v="1835" actId="14100"/>
          <ac:spMkLst>
            <pc:docMk/>
            <pc:sldMk cId="3282574575" sldId="375"/>
            <ac:spMk id="15" creationId="{E3B6FC7D-2E0C-4458-92AA-FFEE3AA831C9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6" creationId="{0E42529B-F343-4A30-8BFB-E08C361F7AC2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7" creationId="{6A3A32DE-B250-4898-B722-BE1ED18E3EA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8" creationId="{FB03CBC0-67ED-44DD-92F4-1CD68801D54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25" creationId="{8F7BB6AF-C707-4499-9A47-9DA5A5A28F66}"/>
          </ac:spMkLst>
        </pc:spChg>
        <pc:spChg chg="add mod">
          <ac:chgData name="w cq" userId="e0736dbbc12f8425" providerId="LiveId" clId="{F283B58B-6C61-4B50-84E5-37A0E57D7CB9}" dt="2021-01-14T05:13:23.384" v="1846" actId="20577"/>
          <ac:spMkLst>
            <pc:docMk/>
            <pc:sldMk cId="3282574575" sldId="375"/>
            <ac:spMk id="29" creationId="{A04323DA-16B7-4851-B811-99B11ACE76C6}"/>
          </ac:spMkLst>
        </pc:spChg>
        <pc:spChg chg="add mod">
          <ac:chgData name="w cq" userId="e0736dbbc12f8425" providerId="LiveId" clId="{F283B58B-6C61-4B50-84E5-37A0E57D7CB9}" dt="2021-01-14T05:13:24.864" v="1847" actId="20577"/>
          <ac:spMkLst>
            <pc:docMk/>
            <pc:sldMk cId="3282574575" sldId="375"/>
            <ac:spMk id="30" creationId="{0377B3A1-AA9A-4494-9D8D-565E542F00AC}"/>
          </ac:spMkLst>
        </pc:spChg>
        <pc:spChg chg="add mod">
          <ac:chgData name="w cq" userId="e0736dbbc12f8425" providerId="LiveId" clId="{F283B58B-6C61-4B50-84E5-37A0E57D7CB9}" dt="2021-01-14T05:13:26.374" v="1848" actId="20577"/>
          <ac:spMkLst>
            <pc:docMk/>
            <pc:sldMk cId="3282574575" sldId="375"/>
            <ac:spMk id="31" creationId="{83F4BCD9-1BB7-4203-8203-742C1D882E57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2" creationId="{DF761C79-46A7-417A-B616-56C6CA1BBBDE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9" creationId="{D7C69107-DAC6-4BA8-94C7-034CAEB47BCC}"/>
          </ac:spMkLst>
        </pc:spChg>
        <pc:spChg chg="add mod">
          <ac:chgData name="w cq" userId="e0736dbbc12f8425" providerId="LiveId" clId="{F283B58B-6C61-4B50-84E5-37A0E57D7CB9}" dt="2021-01-14T05:11:41.464" v="1842" actId="1076"/>
          <ac:spMkLst>
            <pc:docMk/>
            <pc:sldMk cId="3282574575" sldId="375"/>
            <ac:spMk id="44" creationId="{76556D15-0BB4-4115-8A11-DC68062FFFD0}"/>
          </ac:spMkLst>
        </pc:spChg>
        <pc:spChg chg="add mod">
          <ac:chgData name="w cq" userId="e0736dbbc12f8425" providerId="LiveId" clId="{F283B58B-6C61-4B50-84E5-37A0E57D7CB9}" dt="2021-01-14T05:13:35.634" v="1859" actId="1076"/>
          <ac:spMkLst>
            <pc:docMk/>
            <pc:sldMk cId="3282574575" sldId="375"/>
            <ac:spMk id="50" creationId="{5B4F3579-C7CE-4727-B387-092DD69C5496}"/>
          </ac:spMkLst>
        </pc:spChg>
        <pc:spChg chg="add mod">
          <ac:chgData name="w cq" userId="e0736dbbc12f8425" providerId="LiveId" clId="{F283B58B-6C61-4B50-84E5-37A0E57D7CB9}" dt="2021-01-14T05:13:40.465" v="1862" actId="20577"/>
          <ac:spMkLst>
            <pc:docMk/>
            <pc:sldMk cId="3282574575" sldId="375"/>
            <ac:spMk id="51" creationId="{E24E5CDB-B56E-480D-8031-B282C4939433}"/>
          </ac:spMkLst>
        </pc:spChg>
        <pc:spChg chg="add mod">
          <ac:chgData name="w cq" userId="e0736dbbc12f8425" providerId="LiveId" clId="{F283B58B-6C61-4B50-84E5-37A0E57D7CB9}" dt="2021-01-14T05:16:42.698" v="1944" actId="20577"/>
          <ac:spMkLst>
            <pc:docMk/>
            <pc:sldMk cId="3282574575" sldId="375"/>
            <ac:spMk id="52" creationId="{EFC92EB7-EA1D-4A25-BCB0-C67EE57165E8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3" creationId="{17D66575-AE71-4D8D-B7AA-99B9FC7A53E2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4" creationId="{7559AD18-5388-4636-B1D5-018011B3AF74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5" creationId="{858BC426-A64D-48D6-84D0-7A940572D65D}"/>
          </ac:spMkLst>
        </pc:spChg>
        <pc:spChg chg="add mod">
          <ac:chgData name="w cq" userId="e0736dbbc12f8425" providerId="LiveId" clId="{F283B58B-6C61-4B50-84E5-37A0E57D7CB9}" dt="2021-01-14T05:16:41.108" v="1943" actId="20577"/>
          <ac:spMkLst>
            <pc:docMk/>
            <pc:sldMk cId="3282574575" sldId="375"/>
            <ac:spMk id="57" creationId="{8BD7F5CE-4C4A-4E84-8831-46E7B7131C77}"/>
          </ac:spMkLst>
        </pc:spChg>
        <pc:spChg chg="add mod">
          <ac:chgData name="w cq" userId="e0736dbbc12f8425" providerId="LiveId" clId="{F283B58B-6C61-4B50-84E5-37A0E57D7CB9}" dt="2021-01-14T05:16:35.178" v="1941" actId="1076"/>
          <ac:spMkLst>
            <pc:docMk/>
            <pc:sldMk cId="3282574575" sldId="375"/>
            <ac:spMk id="65" creationId="{9EC0BBB2-2177-4773-9705-FA811A2F42C6}"/>
          </ac:spMkLst>
        </pc:spChg>
        <pc:spChg chg="add mod">
          <ac:chgData name="w cq" userId="e0736dbbc12f8425" providerId="LiveId" clId="{F283B58B-6C61-4B50-84E5-37A0E57D7CB9}" dt="2021-01-14T05:16:55.498" v="1950" actId="1076"/>
          <ac:spMkLst>
            <pc:docMk/>
            <pc:sldMk cId="3282574575" sldId="375"/>
            <ac:spMk id="67" creationId="{1E7A01DF-3E17-4CB9-9356-0B079C5A0F73}"/>
          </ac:spMkLst>
        </pc:spChg>
        <pc:picChg chg="add del mod">
          <ac:chgData name="w cq" userId="e0736dbbc12f8425" providerId="LiveId" clId="{F283B58B-6C61-4B50-84E5-37A0E57D7CB9}" dt="2021-01-14T05:01:15.420" v="1607" actId="478"/>
          <ac:picMkLst>
            <pc:docMk/>
            <pc:sldMk cId="3282574575" sldId="375"/>
            <ac:picMk id="7" creationId="{8703EB47-1902-47BB-B6B1-A27C4F884CB4}"/>
          </ac:picMkLst>
        </pc:picChg>
        <pc:cxnChg chg="add mod">
          <ac:chgData name="w cq" userId="e0736dbbc12f8425" providerId="LiveId" clId="{F283B58B-6C61-4B50-84E5-37A0E57D7CB9}" dt="2021-01-14T05:02:58.717" v="1649" actId="14100"/>
          <ac:cxnSpMkLst>
            <pc:docMk/>
            <pc:sldMk cId="3282574575" sldId="375"/>
            <ac:cxnSpMk id="11" creationId="{AC6677F8-E686-4415-AFA3-2F5B129A8668}"/>
          </ac:cxnSpMkLst>
        </pc:cxnChg>
        <pc:cxnChg chg="add mod">
          <ac:chgData name="w cq" userId="e0736dbbc12f8425" providerId="LiveId" clId="{F283B58B-6C61-4B50-84E5-37A0E57D7CB9}" dt="2021-01-14T05:11:27.955" v="1835" actId="14100"/>
          <ac:cxnSpMkLst>
            <pc:docMk/>
            <pc:sldMk cId="3282574575" sldId="375"/>
            <ac:cxnSpMk id="19" creationId="{C76D510F-EEA9-4752-BF68-5B0309168DE8}"/>
          </ac:cxnSpMkLst>
        </pc:cxnChg>
        <pc:cxnChg chg="add mod">
          <ac:chgData name="w cq" userId="e0736dbbc12f8425" providerId="LiveId" clId="{F283B58B-6C61-4B50-84E5-37A0E57D7CB9}" dt="2021-01-14T05:10:53.905" v="1825" actId="14100"/>
          <ac:cxnSpMkLst>
            <pc:docMk/>
            <pc:sldMk cId="3282574575" sldId="375"/>
            <ac:cxnSpMk id="22" creationId="{A08E04FC-C0FF-4A41-ADFD-4FABE935AC89}"/>
          </ac:cxnSpMkLst>
        </pc:cxnChg>
        <pc:cxnChg chg="add mod">
          <ac:chgData name="w cq" userId="e0736dbbc12f8425" providerId="LiveId" clId="{F283B58B-6C61-4B50-84E5-37A0E57D7CB9}" dt="2021-01-14T05:10:45.609" v="1823" actId="1035"/>
          <ac:cxnSpMkLst>
            <pc:docMk/>
            <pc:sldMk cId="3282574575" sldId="375"/>
            <ac:cxnSpMk id="26" creationId="{48F60A53-B812-42E6-AA7D-A5B13EE002DD}"/>
          </ac:cxnSpMkLst>
        </pc:cxnChg>
        <pc:cxnChg chg="add mod">
          <ac:chgData name="w cq" userId="e0736dbbc12f8425" providerId="LiveId" clId="{F283B58B-6C61-4B50-84E5-37A0E57D7CB9}" dt="2021-01-14T05:11:32.254" v="1838" actId="14100"/>
          <ac:cxnSpMkLst>
            <pc:docMk/>
            <pc:sldMk cId="3282574575" sldId="375"/>
            <ac:cxnSpMk id="33" creationId="{D77ED927-36E6-4E8D-8396-A9531CAAE53A}"/>
          </ac:cxnSpMkLst>
        </pc:cxnChg>
        <pc:cxnChg chg="add mod">
          <ac:chgData name="w cq" userId="e0736dbbc12f8425" providerId="LiveId" clId="{F283B58B-6C61-4B50-84E5-37A0E57D7CB9}" dt="2021-01-14T05:11:14.054" v="1829" actId="14100"/>
          <ac:cxnSpMkLst>
            <pc:docMk/>
            <pc:sldMk cId="3282574575" sldId="375"/>
            <ac:cxnSpMk id="36" creationId="{2A7BAB0F-8D4E-4E43-8ED6-87282D64F44C}"/>
          </ac:cxnSpMkLst>
        </pc:cxnChg>
        <pc:cxnChg chg="add mod">
          <ac:chgData name="w cq" userId="e0736dbbc12f8425" providerId="LiveId" clId="{F283B58B-6C61-4B50-84E5-37A0E57D7CB9}" dt="2021-01-14T05:11:47.804" v="1845" actId="14100"/>
          <ac:cxnSpMkLst>
            <pc:docMk/>
            <pc:sldMk cId="3282574575" sldId="375"/>
            <ac:cxnSpMk id="47" creationId="{65E3D0C2-8F2B-4291-8FB8-73A13C153F28}"/>
          </ac:cxnSpMkLst>
        </pc:cxnChg>
        <pc:cxnChg chg="add del mod">
          <ac:chgData name="w cq" userId="e0736dbbc12f8425" providerId="LiveId" clId="{F283B58B-6C61-4B50-84E5-37A0E57D7CB9}" dt="2021-01-14T05:13:53.154" v="1865" actId="478"/>
          <ac:cxnSpMkLst>
            <pc:docMk/>
            <pc:sldMk cId="3282574575" sldId="375"/>
            <ac:cxnSpMk id="56" creationId="{9805FDA6-888F-4E29-B899-66B881643579}"/>
          </ac:cxnSpMkLst>
        </pc:cxnChg>
        <pc:cxnChg chg="add mod">
          <ac:chgData name="w cq" userId="e0736dbbc12f8425" providerId="LiveId" clId="{F283B58B-6C61-4B50-84E5-37A0E57D7CB9}" dt="2021-01-14T05:14:05.855" v="1869" actId="14100"/>
          <ac:cxnSpMkLst>
            <pc:docMk/>
            <pc:sldMk cId="3282574575" sldId="375"/>
            <ac:cxnSpMk id="58" creationId="{F4D46B16-832A-4C54-A103-334774CF2119}"/>
          </ac:cxnSpMkLst>
        </pc:cxnChg>
        <pc:cxnChg chg="add mod">
          <ac:chgData name="w cq" userId="e0736dbbc12f8425" providerId="LiveId" clId="{F283B58B-6C61-4B50-84E5-37A0E57D7CB9}" dt="2021-01-14T05:16:37.709" v="1942" actId="14100"/>
          <ac:cxnSpMkLst>
            <pc:docMk/>
            <pc:sldMk cId="3282574575" sldId="375"/>
            <ac:cxnSpMk id="62" creationId="{E466E79F-2852-49BC-8CEF-E86F5652B8DA}"/>
          </ac:cxnSpMkLst>
        </pc:cxnChg>
        <pc:cxnChg chg="add mod">
          <ac:chgData name="w cq" userId="e0736dbbc12f8425" providerId="LiveId" clId="{F283B58B-6C61-4B50-84E5-37A0E57D7CB9}" dt="2021-01-14T05:16:55.498" v="1950" actId="1076"/>
          <ac:cxnSpMkLst>
            <pc:docMk/>
            <pc:sldMk cId="3282574575" sldId="375"/>
            <ac:cxnSpMk id="68" creationId="{DE6AB450-1CB9-428D-AEFF-B99E22D7C0FE}"/>
          </ac:cxnSpMkLst>
        </pc:cxn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684827612" sldId="37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147516871" sldId="377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219821776" sldId="378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53329232" sldId="379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593377269" sldId="380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630008901" sldId="381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50845996" sldId="38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766045888" sldId="383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7630158" sldId="38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77105892" sldId="385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13247166" sldId="38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92978335" sldId="387"/>
        </pc:sldMkLst>
      </pc:sldChg>
      <pc:sldMasterChg chg="addSp delSp modSp mod setBg delSldLayout modSldLayout">
        <pc:chgData name="w cq" userId="e0736dbbc12f8425" providerId="LiveId" clId="{F283B58B-6C61-4B50-84E5-37A0E57D7CB9}" dt="2021-02-04T09:21:22.988" v="2248"/>
        <pc:sldMasterMkLst>
          <pc:docMk/>
          <pc:sldMasterMk cId="969977971" sldId="2147483660"/>
        </pc:sldMasterMkLst>
        <pc:spChg chg="add del">
          <ac:chgData name="w cq" userId="e0736dbbc12f8425" providerId="LiveId" clId="{F283B58B-6C61-4B50-84E5-37A0E57D7CB9}" dt="2021-01-21T05:09:11.283" v="2187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">
          <ac:chgData name="w cq" userId="e0736dbbc12f8425" providerId="LiveId" clId="{F283B58B-6C61-4B50-84E5-37A0E57D7CB9}" dt="2021-01-21T05:09:11.283" v="2187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">
          <ac:chgData name="w cq" userId="e0736dbbc12f8425" providerId="LiveId" clId="{F283B58B-6C61-4B50-84E5-37A0E57D7CB9}" dt="2021-01-21T05:09:11.283" v="2187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">
          <ac:chgData name="w cq" userId="e0736dbbc12f8425" providerId="LiveId" clId="{F283B58B-6C61-4B50-84E5-37A0E57D7CB9}" dt="2021-01-21T05:09:11.283" v="2187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">
          <ac:chgData name="w cq" userId="e0736dbbc12f8425" providerId="LiveId" clId="{F283B58B-6C61-4B50-84E5-37A0E57D7CB9}" dt="2021-01-21T05:09:11.283" v="2187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F283B58B-6C61-4B50-84E5-37A0E57D7CB9}" dt="2021-01-21T05:09:11.096" v="2186"/>
          <ac:spMkLst>
            <pc:docMk/>
            <pc:sldMasterMk cId="969977971" sldId="2147483660"/>
            <ac:spMk id="7" creationId="{9AFC57E1-4086-4092-945A-AC6A8BFD7179}"/>
          </ac:spMkLst>
        </pc:spChg>
        <pc:spChg chg="add del mod">
          <ac:chgData name="w cq" userId="e0736dbbc12f8425" providerId="LiveId" clId="{F283B58B-6C61-4B50-84E5-37A0E57D7CB9}" dt="2021-01-21T05:09:11.096" v="2186"/>
          <ac:spMkLst>
            <pc:docMk/>
            <pc:sldMasterMk cId="969977971" sldId="2147483660"/>
            <ac:spMk id="8" creationId="{8C44E8C3-B3BE-4EFA-8E92-86A611F09D37}"/>
          </ac:spMkLst>
        </pc:spChg>
        <pc:spChg chg="add del mod">
          <ac:chgData name="w cq" userId="e0736dbbc12f8425" providerId="LiveId" clId="{F283B58B-6C61-4B50-84E5-37A0E57D7CB9}" dt="2021-01-21T05:09:11.096" v="2186"/>
          <ac:spMkLst>
            <pc:docMk/>
            <pc:sldMasterMk cId="969977971" sldId="2147483660"/>
            <ac:spMk id="9" creationId="{28FF81B5-6206-40A1-BD48-75340F940033}"/>
          </ac:spMkLst>
        </pc:spChg>
        <pc:spChg chg="add del mod">
          <ac:chgData name="w cq" userId="e0736dbbc12f8425" providerId="LiveId" clId="{F283B58B-6C61-4B50-84E5-37A0E57D7CB9}" dt="2021-01-21T05:09:11.096" v="2186"/>
          <ac:spMkLst>
            <pc:docMk/>
            <pc:sldMasterMk cId="969977971" sldId="2147483660"/>
            <ac:spMk id="10" creationId="{83FBC229-8FA0-407B-A9D5-F3D9D22BDCC1}"/>
          </ac:spMkLst>
        </pc:spChg>
        <pc:spChg chg="add del mod">
          <ac:chgData name="w cq" userId="e0736dbbc12f8425" providerId="LiveId" clId="{F283B58B-6C61-4B50-84E5-37A0E57D7CB9}" dt="2021-01-21T05:09:11.096" v="2186"/>
          <ac:spMkLst>
            <pc:docMk/>
            <pc:sldMasterMk cId="969977971" sldId="2147483660"/>
            <ac:spMk id="11" creationId="{5A68779C-3D61-4174-8B6C-7D56B78B3E28}"/>
          </ac:spMkLst>
        </pc:spChg>
        <pc:spChg chg="add del mod">
          <ac:chgData name="w cq" userId="e0736dbbc12f8425" providerId="LiveId" clId="{F283B58B-6C61-4B50-84E5-37A0E57D7CB9}" dt="2021-01-21T05:09:11.096" v="2186"/>
          <ac:spMkLst>
            <pc:docMk/>
            <pc:sldMasterMk cId="969977971" sldId="2147483660"/>
            <ac:spMk id="12" creationId="{87A8578A-974A-4EA5-8F3F-EB7531FF6CB5}"/>
          </ac:spMkLst>
        </pc:spChg>
        <pc:spChg chg="add del mod">
          <ac:chgData name="w cq" userId="e0736dbbc12f8425" providerId="LiveId" clId="{F283B58B-6C61-4B50-84E5-37A0E57D7CB9}" dt="2021-01-21T05:09:11.096" v="2186"/>
          <ac:spMkLst>
            <pc:docMk/>
            <pc:sldMasterMk cId="969977971" sldId="2147483660"/>
            <ac:spMk id="13" creationId="{03A96F2B-2803-4E1A-9D67-BBE6E51783F5}"/>
          </ac:spMkLst>
        </pc:spChg>
        <pc:picChg chg="add del mod">
          <ac:chgData name="w cq" userId="e0736dbbc12f8425" providerId="LiveId" clId="{F283B58B-6C61-4B50-84E5-37A0E57D7CB9}" dt="2021-01-21T05:09:11.096" v="2186"/>
          <ac:picMkLst>
            <pc:docMk/>
            <pc:sldMasterMk cId="969977971" sldId="2147483660"/>
            <ac:picMk id="15" creationId="{63DD8282-0068-4167-8435-12A031B4233E}"/>
          </ac:picMkLst>
        </pc:picChg>
        <pc:cxnChg chg="add del mod">
          <ac:chgData name="w cq" userId="e0736dbbc12f8425" providerId="LiveId" clId="{F283B58B-6C61-4B50-84E5-37A0E57D7CB9}" dt="2021-01-21T05:09:11.096" v="2186"/>
          <ac:cxnSpMkLst>
            <pc:docMk/>
            <pc:sldMasterMk cId="969977971" sldId="2147483660"/>
            <ac:cxnSpMk id="14" creationId="{76EFFC09-7325-4DFB-863B-278635B28143}"/>
          </ac:cxnSpMkLst>
        </pc:cxn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1559957216" sldId="2147483661"/>
          </pc:sldLayoutMkLst>
        </pc:sldLayoutChg>
        <pc:sldLayoutChg chg="modSp mod 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F283B58B-6C61-4B50-84E5-37A0E57D7CB9}" dt="2021-01-21T05:10:13.341" v="2188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1856722712" sldId="2147483664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3024366714" sldId="2147483665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F283B58B-6C61-4B50-84E5-37A0E57D7CB9}" dt="2021-02-04T09:21:22.988" v="2248"/>
          <pc:sldLayoutMkLst>
            <pc:docMk/>
            <pc:sldMasterMk cId="969977971" sldId="2147483660"/>
            <pc:sldLayoutMk cId="1753309455" sldId="2147483672"/>
          </pc:sldLayoutMkLst>
        </pc:sldLayoutChg>
        <pc:sldLayoutChg chg="del">
          <pc:chgData name="w cq" userId="e0736dbbc12f8425" providerId="LiveId" clId="{F283B58B-6C61-4B50-84E5-37A0E57D7CB9}" dt="2021-01-14T09:11:21.536" v="2159" actId="2696"/>
          <pc:sldLayoutMkLst>
            <pc:docMk/>
            <pc:sldMasterMk cId="969977971" sldId="2147483660"/>
            <pc:sldLayoutMk cId="2095202965" sldId="2147483673"/>
          </pc:sldLayoutMkLst>
        </pc:sldLayoutChg>
        <pc:sldLayoutChg chg="del">
          <pc:chgData name="w cq" userId="e0736dbbc12f8425" providerId="LiveId" clId="{F283B58B-6C61-4B50-84E5-37A0E57D7CB9}" dt="2021-01-14T09:11:21.544" v="2160" actId="2696"/>
          <pc:sldLayoutMkLst>
            <pc:docMk/>
            <pc:sldMasterMk cId="969977971" sldId="2147483660"/>
            <pc:sldLayoutMk cId="3092058643" sldId="2147483674"/>
          </pc:sldLayoutMkLst>
        </pc:sldLayoutChg>
        <pc:sldLayoutChg chg="del">
          <pc:chgData name="w cq" userId="e0736dbbc12f8425" providerId="LiveId" clId="{F283B58B-6C61-4B50-84E5-37A0E57D7CB9}" dt="2021-01-14T09:11:21.550" v="2161" actId="2696"/>
          <pc:sldLayoutMkLst>
            <pc:docMk/>
            <pc:sldMasterMk cId="969977971" sldId="2147483660"/>
            <pc:sldLayoutMk cId="3812175066" sldId="2147483675"/>
          </pc:sldLayoutMkLst>
        </pc:sldLayoutChg>
        <pc:sldLayoutChg chg="del">
          <pc:chgData name="w cq" userId="e0736dbbc12f8425" providerId="LiveId" clId="{F283B58B-6C61-4B50-84E5-37A0E57D7CB9}" dt="2021-01-14T09:11:21.560" v="2162" actId="2696"/>
          <pc:sldLayoutMkLst>
            <pc:docMk/>
            <pc:sldMasterMk cId="969977971" sldId="2147483660"/>
            <pc:sldLayoutMk cId="1199040784" sldId="2147483676"/>
          </pc:sldLayoutMkLst>
        </pc:sldLayoutChg>
        <pc:sldLayoutChg chg="del">
          <pc:chgData name="w cq" userId="e0736dbbc12f8425" providerId="LiveId" clId="{F283B58B-6C61-4B50-84E5-37A0E57D7CB9}" dt="2021-01-14T09:11:21.569" v="2163" actId="2696"/>
          <pc:sldLayoutMkLst>
            <pc:docMk/>
            <pc:sldMasterMk cId="969977971" sldId="2147483660"/>
            <pc:sldLayoutMk cId="1807450311" sldId="2147483677"/>
          </pc:sldLayoutMkLst>
        </pc:sldLayoutChg>
        <pc:sldLayoutChg chg="del">
          <pc:chgData name="w cq" userId="e0736dbbc12f8425" providerId="LiveId" clId="{F283B58B-6C61-4B50-84E5-37A0E57D7CB9}" dt="2021-01-14T09:11:21.575" v="2164" actId="2696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F3233E-060B-4C26-90FD-8B6E8E035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6CD9A-3012-457B-8A51-71047B346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998A-5EE5-45AF-A28B-5CD4F4EFA7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24EC7-6F00-42CC-A7ED-3867297B8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9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55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t, n;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每个人的苹果数量 和 学生数量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t &gt;&gt; n;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t * n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3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#include&lt;iostream&gt;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double p;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输入的数字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q, a, b, c, d;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转换成的四位数和分离出来的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位数字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p;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q = int(p * 10);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a = q / 1000; 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千位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= q / 100 % 10;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百位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= q / 10 % 10;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十位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 = q % 10;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个位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d &lt;&lt; "." &lt;&lt; c &lt;&lt; b &lt;&lt; a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68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#include&lt;iostream&gt;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char a, b, c, dot, 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a &gt;&gt; b &gt;&gt; c &gt;&gt; dot &gt;&gt; d;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d &lt;&lt; dot &lt;&lt; c &lt;&lt; b &lt;&lt; a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50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9FE2B-F4CF-45B8-AABF-80B2ED01520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02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cstdio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namespace 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 main() 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char c1, c2, c3, c4, c5;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c%c%c%c%c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&amp;c1, &amp;c2, &amp;c3, &amp;c4, &amp;c5);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c%c%c%c%c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c5, c4, c3, c2, c1);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64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5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#include&lt;cstdio&gt;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namespace std;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 main() {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int a, b, c, d, e, f, delta;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scanf("%d%d%d%d", &amp;a, &amp;b, &amp;c, &amp;d);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delta = (60 * c + d) - (60 * a + b);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e = delta / 60;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f = delta % 60;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printf("%d %d", e, f);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return 0;</a:t>
            </a:r>
          </a:p>
          <a:p>
            <a:r>
              <a:rPr lang="it-IT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cstdio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namespace 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 main() 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int a, b, c;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d%d%d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&amp;a, &amp;b, &amp;c);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("%d", int(_____+ _____ + _____ + 0.5));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cstdio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 namespace 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 main() 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int a, b, c;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scanf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d%d%d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 &amp;a, &amp;b, &amp;c);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("%d", int(_____+ _____ + _____ + 0.5));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219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98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552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88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796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08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#include&lt;iostream&gt;</a:t>
            </a:r>
          </a:p>
          <a:p>
            <a:r>
              <a:rPr lang="fr-FR" altLang="zh-CN" dirty="0"/>
              <a:t>using namespace std;</a:t>
            </a:r>
          </a:p>
          <a:p>
            <a:r>
              <a:rPr lang="fr-FR" altLang="zh-CN" dirty="0"/>
              <a:t>int main() {</a:t>
            </a:r>
          </a:p>
          <a:p>
            <a:r>
              <a:rPr lang="fr-FR" altLang="zh-CN" dirty="0"/>
              <a:t>    int ans1;</a:t>
            </a:r>
          </a:p>
          <a:p>
            <a:r>
              <a:rPr lang="fr-FR" altLang="zh-CN" dirty="0"/>
              <a:t>    char ans2;</a:t>
            </a:r>
          </a:p>
          <a:p>
            <a:r>
              <a:rPr lang="fr-FR" altLang="zh-CN" dirty="0"/>
              <a:t>    ans1 = 'M' - 'A' + 1;</a:t>
            </a:r>
          </a:p>
          <a:p>
            <a:r>
              <a:rPr lang="fr-FR" altLang="zh-CN" dirty="0"/>
              <a:t>    ans2 = 'A' + 18 - 1;</a:t>
            </a:r>
          </a:p>
          <a:p>
            <a:r>
              <a:rPr lang="fr-FR" altLang="zh-CN" dirty="0"/>
              <a:t>    cout &lt;&lt; ans1 &lt;&lt; endl;</a:t>
            </a:r>
          </a:p>
          <a:p>
            <a:r>
              <a:rPr lang="fr-FR" altLang="zh-CN" dirty="0"/>
              <a:t>    cout &lt;&lt; ans2 &lt;&lt; endl;</a:t>
            </a:r>
          </a:p>
          <a:p>
            <a:r>
              <a:rPr lang="fr-FR" altLang="zh-CN" dirty="0"/>
              <a:t>    return 0;</a:t>
            </a:r>
          </a:p>
          <a:p>
            <a:r>
              <a:rPr lang="fr-FR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8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5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iostream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cmath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#define PI 3.141593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main() {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r1 = 4, r2 = 10;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double V, l;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V = 4.0 / 3 * PI * (r1 * r1 * r1 + r2 * r2 * r2);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计算体积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=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(V, 1.0 / 3); //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使用立方根计算边长，注意这里不能写成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1/3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(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)l &lt;&lt;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92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91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9.xml"/><Relationship Id="rId4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[2]</a:t>
            </a:r>
            <a:r>
              <a:rPr lang="zh-CN" altLang="en-US" dirty="0"/>
              <a:t> 顺序结构程序设计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语言入门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465B30-A3C8-4125-9BFC-18F1BC5E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常见的数据类型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>
                <a:extLst>
                  <a:ext uri="{FF2B5EF4-FFF2-40B4-BE49-F238E27FC236}">
                    <a16:creationId xmlns:a16="http://schemas.microsoft.com/office/drawing/2014/main" id="{62366B4A-BAA8-4E36-B2CF-4982421A7D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8662942"/>
                  </p:ext>
                </p:extLst>
              </p:nvPr>
            </p:nvGraphicFramePr>
            <p:xfrm>
              <a:off x="627063" y="1905000"/>
              <a:ext cx="7886699" cy="4217159"/>
            </p:xfrm>
            <a:graphic>
              <a:graphicData uri="http://schemas.openxmlformats.org/drawingml/2006/table">
                <a:tbl>
                  <a:tblPr firstRow="1" firstCol="1">
                    <a:tableStyleId>{B301B821-A1FF-4177-AEE7-76D212191A09}</a:tableStyleId>
                  </a:tblPr>
                  <a:tblGrid>
                    <a:gridCol w="1365976">
                      <a:extLst>
                        <a:ext uri="{9D8B030D-6E8A-4147-A177-3AD203B41FA5}">
                          <a16:colId xmlns:a16="http://schemas.microsoft.com/office/drawing/2014/main" val="2968885873"/>
                        </a:ext>
                      </a:extLst>
                    </a:gridCol>
                    <a:gridCol w="1605732">
                      <a:extLst>
                        <a:ext uri="{9D8B030D-6E8A-4147-A177-3AD203B41FA5}">
                          <a16:colId xmlns:a16="http://schemas.microsoft.com/office/drawing/2014/main" val="1529512847"/>
                        </a:ext>
                      </a:extLst>
                    </a:gridCol>
                    <a:gridCol w="4914991">
                      <a:extLst>
                        <a:ext uri="{9D8B030D-6E8A-4147-A177-3AD203B41FA5}">
                          <a16:colId xmlns:a16="http://schemas.microsoft.com/office/drawing/2014/main" val="1597693503"/>
                        </a:ext>
                      </a:extLst>
                    </a:gridCol>
                  </a:tblGrid>
                  <a:tr h="5028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数据类型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占用空间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取值范围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2506192"/>
                      </a:ext>
                    </a:extLst>
                  </a:tr>
                  <a:tr h="5826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char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 字节，8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−128∼127</m:t>
                                </m:r>
                              </m:oMath>
                            </m:oMathPara>
                          </a14:m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4011896"/>
                      </a:ext>
                    </a:extLst>
                  </a:tr>
                  <a:tr h="51439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int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 字节，32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p>
                              </m:s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zh-CN" sz="1600" kern="100" dirty="0">
                              <a:effectLst/>
                            </a:rPr>
                            <a:t>，大约能够表示</a:t>
                          </a:r>
                          <a:br>
                            <a:rPr lang="en-US" altLang="zh-CN" sz="1600" kern="100" dirty="0">
                              <a:effectLst/>
                            </a:rPr>
                          </a:br>
                          <a:r>
                            <a:rPr lang="zh-CN" sz="1600" kern="100" dirty="0">
                              <a:effectLst/>
                            </a:rPr>
                            <a:t>绝对值不超过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2.1×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r>
                            <a:rPr lang="zh-CN" sz="1600" kern="100" dirty="0">
                              <a:effectLst/>
                            </a:rPr>
                            <a:t>的整数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13596714"/>
                      </a:ext>
                    </a:extLst>
                  </a:tr>
                  <a:tr h="51439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unsigned int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 字节，32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0∼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p>
                              </m:s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zh-CN" sz="1600" kern="100" dirty="0">
                              <a:effectLst/>
                            </a:rPr>
                            <a:t>，大约能够表示</a:t>
                          </a:r>
                          <a:br>
                            <a:rPr lang="en-US" altLang="zh-CN" sz="1600" kern="100" dirty="0">
                              <a:effectLst/>
                            </a:rPr>
                          </a:br>
                          <a:r>
                            <a:rPr lang="zh-CN" sz="1600" kern="100" dirty="0">
                              <a:effectLst/>
                            </a:rPr>
                            <a:t>不超过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4.2×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r>
                            <a:rPr lang="zh-CN" sz="1600" kern="100" dirty="0">
                              <a:effectLst/>
                            </a:rPr>
                            <a:t>的非负整数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27861128"/>
                      </a:ext>
                    </a:extLst>
                  </a:tr>
                  <a:tr h="51439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long long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8 字节，64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zh-CN" sz="1600" kern="100" dirty="0">
                              <a:effectLst/>
                            </a:rPr>
                            <a:t>，大约能够表示</a:t>
                          </a:r>
                          <a:br>
                            <a:rPr lang="en-US" altLang="zh-CN" sz="1600" kern="100" dirty="0">
                              <a:effectLst/>
                            </a:rPr>
                          </a:br>
                          <a:r>
                            <a:rPr lang="zh-CN" sz="1600" kern="100" dirty="0">
                              <a:effectLst/>
                            </a:rPr>
                            <a:t>绝对值不超过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9.2×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r>
                            <a:rPr lang="zh-CN" sz="1600" kern="100" dirty="0">
                              <a:effectLst/>
                            </a:rPr>
                            <a:t>的整数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64777489"/>
                      </a:ext>
                    </a:extLst>
                  </a:tr>
                  <a:tr h="51439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unsigned long long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8 字节，64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0∼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zh-CN" sz="1600" kern="100" dirty="0">
                              <a:effectLst/>
                            </a:rPr>
                            <a:t>，大约能够表示</a:t>
                          </a:r>
                          <a:br>
                            <a:rPr lang="en-US" altLang="zh-CN" sz="1600" kern="100" dirty="0">
                              <a:effectLst/>
                            </a:rPr>
                          </a:br>
                          <a:r>
                            <a:rPr lang="zh-CN" sz="1600" kern="100" dirty="0">
                              <a:effectLst/>
                            </a:rPr>
                            <a:t>不超过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1.8×</m:t>
                              </m:r>
                              <m:sSup>
                                <m:sSupPr>
                                  <m:ctrlPr>
                                    <a:rPr lang="zh-CN" sz="16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6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r>
                            <a:rPr lang="zh-CN" sz="1600" kern="100" dirty="0">
                              <a:effectLst/>
                            </a:rPr>
                            <a:t>的非负整数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70839650"/>
                      </a:ext>
                    </a:extLst>
                  </a:tr>
                  <a:tr h="5028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float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 字节，32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大约指数绝对值不超过</a:t>
                          </a:r>
                          <a:r>
                            <a:rPr lang="en-US" sz="1600" kern="100">
                              <a:effectLst/>
                            </a:rPr>
                            <a:t> 37 </a:t>
                          </a:r>
                          <a:r>
                            <a:rPr lang="zh-CN" sz="1600" kern="100">
                              <a:effectLst/>
                            </a:rPr>
                            <a:t>，</a:t>
                          </a:r>
                          <a:r>
                            <a:rPr lang="en-US" sz="1600" kern="100">
                              <a:effectLst/>
                            </a:rPr>
                            <a:t>6 </a:t>
                          </a:r>
                          <a:r>
                            <a:rPr lang="zh-CN" sz="1600" kern="100">
                              <a:effectLst/>
                            </a:rPr>
                            <a:t>位有效数字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1961914"/>
                      </a:ext>
                    </a:extLst>
                  </a:tr>
                  <a:tr h="5028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double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8 字节，64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大约指数绝对值不超过</a:t>
                          </a:r>
                          <a:r>
                            <a:rPr lang="en-US" sz="1600" kern="100" dirty="0">
                              <a:effectLst/>
                            </a:rPr>
                            <a:t> 307</a:t>
                          </a:r>
                          <a:r>
                            <a:rPr lang="zh-CN" sz="1600" kern="100" dirty="0">
                              <a:effectLst/>
                            </a:rPr>
                            <a:t>，</a:t>
                          </a:r>
                          <a:r>
                            <a:rPr lang="en-US" sz="1600" kern="100" dirty="0">
                              <a:effectLst/>
                            </a:rPr>
                            <a:t>15 </a:t>
                          </a:r>
                          <a:r>
                            <a:rPr lang="zh-CN" sz="1600" kern="100" dirty="0">
                              <a:effectLst/>
                            </a:rPr>
                            <a:t>位有效数字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590906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>
                <a:extLst>
                  <a:ext uri="{FF2B5EF4-FFF2-40B4-BE49-F238E27FC236}">
                    <a16:creationId xmlns:a16="http://schemas.microsoft.com/office/drawing/2014/main" id="{62366B4A-BAA8-4E36-B2CF-4982421A7D25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98662942"/>
                  </p:ext>
                </p:extLst>
              </p:nvPr>
            </p:nvGraphicFramePr>
            <p:xfrm>
              <a:off x="627063" y="1905000"/>
              <a:ext cx="7886699" cy="4217159"/>
            </p:xfrm>
            <a:graphic>
              <a:graphicData uri="http://schemas.openxmlformats.org/drawingml/2006/table">
                <a:tbl>
                  <a:tblPr firstRow="1" firstCol="1">
                    <a:tableStyleId>{B301B821-A1FF-4177-AEE7-76D212191A09}</a:tableStyleId>
                  </a:tblPr>
                  <a:tblGrid>
                    <a:gridCol w="1365976">
                      <a:extLst>
                        <a:ext uri="{9D8B030D-6E8A-4147-A177-3AD203B41FA5}">
                          <a16:colId xmlns:a16="http://schemas.microsoft.com/office/drawing/2014/main" val="2968885873"/>
                        </a:ext>
                      </a:extLst>
                    </a:gridCol>
                    <a:gridCol w="1605732">
                      <a:extLst>
                        <a:ext uri="{9D8B030D-6E8A-4147-A177-3AD203B41FA5}">
                          <a16:colId xmlns:a16="http://schemas.microsoft.com/office/drawing/2014/main" val="1529512847"/>
                        </a:ext>
                      </a:extLst>
                    </a:gridCol>
                    <a:gridCol w="4914991">
                      <a:extLst>
                        <a:ext uri="{9D8B030D-6E8A-4147-A177-3AD203B41FA5}">
                          <a16:colId xmlns:a16="http://schemas.microsoft.com/office/drawing/2014/main" val="1597693503"/>
                        </a:ext>
                      </a:extLst>
                    </a:gridCol>
                  </a:tblGrid>
                  <a:tr h="5028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数据类型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占用空间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取值范围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92506192"/>
                      </a:ext>
                    </a:extLst>
                  </a:tr>
                  <a:tr h="58263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char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1 字节，8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595" t="-88421" r="-248" b="-54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011896"/>
                      </a:ext>
                    </a:extLst>
                  </a:tr>
                  <a:tr h="51439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int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 字节，32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595" t="-210588" r="-248" b="-51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359671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unsigned int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 字节，32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595" t="-293333" r="-248" b="-38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61128"/>
                      </a:ext>
                    </a:extLst>
                  </a:tr>
                  <a:tr h="514393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long long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8 字节，64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595" t="-416471" r="-248" b="-304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477748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unsigned long long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8 字节，64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60595" t="-487778" r="-248" b="-18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0839650"/>
                      </a:ext>
                    </a:extLst>
                  </a:tr>
                  <a:tr h="5028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float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4 字节，32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zh-CN" sz="1600" kern="100">
                              <a:effectLst/>
                            </a:rPr>
                            <a:t>大约指数绝对值不超过</a:t>
                          </a:r>
                          <a:r>
                            <a:rPr lang="en-US" sz="1600" kern="100">
                              <a:effectLst/>
                            </a:rPr>
                            <a:t> 37 </a:t>
                          </a:r>
                          <a:r>
                            <a:rPr lang="zh-CN" sz="1600" kern="100">
                              <a:effectLst/>
                            </a:rPr>
                            <a:t>，</a:t>
                          </a:r>
                          <a:r>
                            <a:rPr lang="en-US" sz="1600" kern="100">
                              <a:effectLst/>
                            </a:rPr>
                            <a:t>6 </a:t>
                          </a:r>
                          <a:r>
                            <a:rPr lang="zh-CN" sz="1600" kern="100">
                              <a:effectLst/>
                            </a:rPr>
                            <a:t>位有效数字</a:t>
                          </a:r>
                          <a:endParaRPr lang="zh-CN" sz="16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31961914"/>
                      </a:ext>
                    </a:extLst>
                  </a:tr>
                  <a:tr h="50282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double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en-US" sz="1800" kern="100">
                              <a:effectLst/>
                            </a:rPr>
                            <a:t>8 字节，64 位</a:t>
                          </a:r>
                          <a:endParaRPr lang="zh-CN" sz="18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180"/>
                            </a:spcBef>
                            <a:spcAft>
                              <a:spcPts val="180"/>
                            </a:spcAft>
                          </a:pPr>
                          <a:r>
                            <a:rPr lang="zh-CN" sz="1600" kern="100" dirty="0">
                              <a:effectLst/>
                            </a:rPr>
                            <a:t>大约指数绝对值不超过</a:t>
                          </a:r>
                          <a:r>
                            <a:rPr lang="en-US" sz="1600" kern="100" dirty="0">
                              <a:effectLst/>
                            </a:rPr>
                            <a:t> 307</a:t>
                          </a:r>
                          <a:r>
                            <a:rPr lang="zh-CN" sz="1600" kern="100" dirty="0">
                              <a:effectLst/>
                            </a:rPr>
                            <a:t>，</a:t>
                          </a:r>
                          <a:r>
                            <a:rPr lang="en-US" sz="1600" kern="100" dirty="0">
                              <a:effectLst/>
                            </a:rPr>
                            <a:t>15 </a:t>
                          </a:r>
                          <a:r>
                            <a:rPr lang="zh-CN" sz="1600" kern="100" dirty="0">
                              <a:effectLst/>
                            </a:rPr>
                            <a:t>位有效数字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59090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24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英文字母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zh-CN" dirty="0">
                <a:solidFill>
                  <a:schemeClr val="accent2"/>
                </a:solidFill>
              </a:rPr>
              <a:t>例</a:t>
            </a:r>
            <a:r>
              <a:rPr lang="en-US" altLang="zh-CN" dirty="0">
                <a:solidFill>
                  <a:schemeClr val="accent2"/>
                </a:solidFill>
              </a:rPr>
              <a:t> 2.2</a:t>
            </a:r>
          </a:p>
          <a:p>
            <a:pPr marL="0"/>
            <a:r>
              <a:rPr lang="zh-CN" altLang="zh-CN" dirty="0"/>
              <a:t>大家都知道有</a:t>
            </a:r>
            <a:r>
              <a:rPr lang="en-US" altLang="zh-CN" dirty="0"/>
              <a:t> 26 </a:t>
            </a:r>
            <a:r>
              <a:rPr lang="zh-CN" altLang="zh-CN" dirty="0"/>
              <a:t>个英文字母，其中</a:t>
            </a:r>
            <a:r>
              <a:rPr lang="en-US" altLang="zh-CN" dirty="0"/>
              <a:t> A </a:t>
            </a:r>
            <a:r>
              <a:rPr lang="zh-CN" altLang="zh-CN" dirty="0"/>
              <a:t>是第一个字母。</a:t>
            </a:r>
            <a:r>
              <a:rPr lang="en-US" altLang="zh-CN" dirty="0" err="1"/>
              <a:t>现在请编程求出</a:t>
            </a:r>
            <a:r>
              <a:rPr lang="en-US" altLang="zh-CN" dirty="0"/>
              <a:t>：</a:t>
            </a:r>
            <a:endParaRPr lang="zh-CN" altLang="zh-CN" dirty="0"/>
          </a:p>
          <a:p>
            <a:pPr marL="0" lvl="0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M </a:t>
            </a:r>
            <a:r>
              <a:rPr lang="zh-CN" altLang="zh-CN" dirty="0"/>
              <a:t>是字母表中的第几个字母？</a:t>
            </a:r>
          </a:p>
          <a:p>
            <a:pPr marL="0" lvl="0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zh-CN" dirty="0"/>
              <a:t>第</a:t>
            </a:r>
            <a:r>
              <a:rPr lang="en-US" altLang="zh-CN" dirty="0"/>
              <a:t> 18 </a:t>
            </a:r>
            <a:r>
              <a:rPr lang="zh-CN" altLang="zh-CN" dirty="0"/>
              <a:t>个字母是什么？</a:t>
            </a:r>
          </a:p>
          <a:p>
            <a:pPr marL="0"/>
            <a:r>
              <a:rPr lang="zh-CN" altLang="zh-CN" dirty="0"/>
              <a:t>输出两个</a:t>
            </a:r>
            <a:r>
              <a:rPr lang="zh-CN" altLang="en-US" dirty="0"/>
              <a:t>答案</a:t>
            </a:r>
            <a:r>
              <a:rPr lang="zh-CN" altLang="zh-CN" dirty="0"/>
              <a:t>，使用换行隔开。</a:t>
            </a:r>
          </a:p>
          <a:p>
            <a:pPr marL="0"/>
            <a:endParaRPr lang="en-US" altLang="zh-CN" dirty="0">
              <a:solidFill>
                <a:schemeClr val="accent2"/>
              </a:solidFill>
            </a:endParaRPr>
          </a:p>
          <a:p>
            <a:pPr marL="0"/>
            <a:r>
              <a:rPr lang="zh-CN" altLang="en-US" dirty="0">
                <a:solidFill>
                  <a:schemeClr val="accent2"/>
                </a:solidFill>
              </a:rPr>
              <a:t>提示：</a:t>
            </a:r>
            <a:r>
              <a:rPr lang="zh-CN" altLang="en-US" dirty="0"/>
              <a:t>这时我们发现，题目中涉及了字母，而我们刚才学习的数据类型都是存储整数的，所以现在需要一种新的存储类型。</a:t>
            </a:r>
            <a:endParaRPr lang="zh-CN" altLang="zh-CN" dirty="0"/>
          </a:p>
          <a:p>
            <a:pPr mar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28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N" dirty="0">
                <a:solidFill>
                  <a:srgbClr val="ED7D31"/>
                </a:solidFill>
              </a:rPr>
              <a:t>char</a:t>
            </a:r>
            <a:r>
              <a:rPr lang="en-US" altLang="zh-CN" dirty="0"/>
              <a:t> </a:t>
            </a:r>
            <a:r>
              <a:rPr lang="zh-CN" altLang="en-US" dirty="0"/>
              <a:t>是一种存储</a:t>
            </a:r>
            <a:r>
              <a:rPr lang="zh-CN" altLang="en-US" dirty="0">
                <a:solidFill>
                  <a:srgbClr val="ED7D31"/>
                </a:solidFill>
              </a:rPr>
              <a:t>字符</a:t>
            </a:r>
            <a:r>
              <a:rPr lang="zh-CN" altLang="en-US" dirty="0"/>
              <a:t>的变量。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en-US" altLang="zh-CN" dirty="0"/>
              <a:t>char </a:t>
            </a:r>
            <a:r>
              <a:rPr lang="zh-CN" altLang="zh-CN" dirty="0"/>
              <a:t>类型的本质就是一个不大于</a:t>
            </a:r>
            <a:r>
              <a:rPr lang="en-US" altLang="zh-CN" dirty="0"/>
              <a:t> 127 </a:t>
            </a:r>
            <a:r>
              <a:rPr lang="zh-CN" altLang="zh-CN" dirty="0"/>
              <a:t>的整数，只是这个整数可以表现成一个对应的字符。</a:t>
            </a:r>
            <a:r>
              <a:rPr lang="zh-CN" altLang="en-US" dirty="0"/>
              <a:t>具体的表现方法已经进行了规定，具体的对应关系可见 </a:t>
            </a:r>
            <a:r>
              <a:rPr lang="zh-CN" altLang="en-US" dirty="0">
                <a:solidFill>
                  <a:schemeClr val="accent2"/>
                </a:solidFill>
              </a:rPr>
              <a:t>课本</a:t>
            </a:r>
            <a:r>
              <a:rPr lang="en-US" altLang="zh-CN" dirty="0" err="1">
                <a:solidFill>
                  <a:schemeClr val="accent2"/>
                </a:solidFill>
              </a:rPr>
              <a:t>P17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037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4F8E1CA-BF82-4C21-867C-11055E68D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740133"/>
              </p:ext>
            </p:extLst>
          </p:nvPr>
        </p:nvGraphicFramePr>
        <p:xfrm>
          <a:off x="625475" y="1717675"/>
          <a:ext cx="7889868" cy="4440491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657489">
                  <a:extLst>
                    <a:ext uri="{9D8B030D-6E8A-4147-A177-3AD203B41FA5}">
                      <a16:colId xmlns:a16="http://schemas.microsoft.com/office/drawing/2014/main" val="3239536731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4195844243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3878334829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577552057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3461748921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1117589349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3162667994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579277221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2079506049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514826191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1636162132"/>
                    </a:ext>
                  </a:extLst>
                </a:gridCol>
                <a:gridCol w="657489">
                  <a:extLst>
                    <a:ext uri="{9D8B030D-6E8A-4147-A177-3AD203B41FA5}">
                      <a16:colId xmlns:a16="http://schemas.microsoft.com/office/drawing/2014/main" val="395502737"/>
                    </a:ext>
                  </a:extLst>
                </a:gridCol>
              </a:tblGrid>
              <a:tr h="4428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数字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字符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数字</a:t>
                      </a:r>
                      <a:endParaRPr 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字符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数字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字符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数字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字符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数字</a:t>
                      </a:r>
                      <a:endParaRPr 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对应字符</a:t>
                      </a:r>
                      <a:endParaRPr 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数字</a:t>
                      </a:r>
                      <a:endParaRPr lang="zh-CN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</a:rPr>
                        <a:t>字符</a:t>
                      </a:r>
                      <a:endParaRPr lang="zh-CN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510307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[空格]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@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`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112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73315210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!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49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Q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q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117831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"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b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114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07353877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#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5362046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$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41427519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%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44421913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&amp;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70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v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534488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'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</a:t>
                      </a:r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w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0094861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(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x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20005009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)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6190341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*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: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Z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z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9191412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+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;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[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{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012347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,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&lt;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\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|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90109434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=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]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}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76578011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.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62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&gt; 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78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^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110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126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~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087471"/>
                  </a:ext>
                </a:extLst>
              </a:tr>
              <a:tr h="2498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47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/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?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79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95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_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111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o</a:t>
                      </a:r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7595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833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英文字母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B2A39-D9AB-469C-8DE5-8DE583DB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大写字母、小写字母和数字在 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ASCII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表中都是</a:t>
            </a:r>
            <a:r>
              <a:rPr lang="zh-CN" altLang="en-US" sz="2100" dirty="0">
                <a:solidFill>
                  <a:schemeClr val="accent2"/>
                </a:solidFill>
              </a:rPr>
              <a:t>按照顺序依次排列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的。</a:t>
            </a:r>
          </a:p>
          <a:p>
            <a:pPr marL="0"/>
            <a:endParaRPr lang="en-US" altLang="zh-CN" dirty="0"/>
          </a:p>
          <a:p>
            <a:pPr marL="0"/>
            <a:r>
              <a:rPr lang="en-US" altLang="zh-CN" dirty="0"/>
              <a:t>'</a:t>
            </a:r>
            <a:r>
              <a:rPr lang="en-US" altLang="zh-CN" dirty="0" err="1"/>
              <a:t>M'-'A'+1</a:t>
            </a:r>
            <a:r>
              <a:rPr lang="en-US" altLang="zh-CN" dirty="0"/>
              <a:t> </a:t>
            </a:r>
            <a:r>
              <a:rPr lang="zh-CN" altLang="zh-CN" dirty="0"/>
              <a:t>是计算字母</a:t>
            </a:r>
            <a:r>
              <a:rPr lang="en-US" altLang="zh-CN" dirty="0"/>
              <a:t> 'M' </a:t>
            </a:r>
            <a:r>
              <a:rPr lang="zh-CN" altLang="zh-CN" dirty="0"/>
              <a:t>和字母</a:t>
            </a:r>
            <a:r>
              <a:rPr lang="en-US" altLang="zh-CN" dirty="0"/>
              <a:t> 'A' </a:t>
            </a:r>
            <a:r>
              <a:rPr lang="zh-CN" altLang="zh-CN" dirty="0"/>
              <a:t>中间的差距。</a:t>
            </a:r>
            <a:endParaRPr lang="en-US" altLang="zh-CN" dirty="0"/>
          </a:p>
          <a:p>
            <a:pPr marL="0"/>
            <a:r>
              <a:rPr lang="en-US" altLang="zh-CN" dirty="0" err="1"/>
              <a:t>ans1</a:t>
            </a:r>
            <a:r>
              <a:rPr lang="en-US" altLang="zh-CN" dirty="0"/>
              <a:t> </a:t>
            </a:r>
            <a:r>
              <a:rPr lang="zh-CN" altLang="en-US" dirty="0"/>
              <a:t>等价于</a:t>
            </a:r>
            <a:r>
              <a:rPr lang="en-US" altLang="zh-CN" dirty="0"/>
              <a:t> 77 - 65 + 1 </a:t>
            </a:r>
            <a:r>
              <a:rPr lang="zh-CN" altLang="en-US" dirty="0"/>
              <a:t>。</a:t>
            </a:r>
            <a:r>
              <a:rPr lang="en-US" altLang="zh-CN" dirty="0"/>
              <a:t> 77 </a:t>
            </a:r>
            <a:r>
              <a:rPr lang="zh-CN" altLang="zh-CN" dirty="0"/>
              <a:t>和</a:t>
            </a:r>
            <a:r>
              <a:rPr lang="en-US" altLang="zh-CN" dirty="0"/>
              <a:t> 'M' </a:t>
            </a:r>
            <a:r>
              <a:rPr lang="zh-CN" altLang="zh-CN" dirty="0"/>
              <a:t>等价，</a:t>
            </a:r>
            <a:r>
              <a:rPr lang="en-US" altLang="zh-CN" dirty="0"/>
              <a:t>65 </a:t>
            </a:r>
            <a:r>
              <a:rPr lang="zh-CN" altLang="zh-CN" dirty="0"/>
              <a:t>和</a:t>
            </a:r>
            <a:r>
              <a:rPr lang="en-US" altLang="zh-CN" dirty="0"/>
              <a:t> 'A' </a:t>
            </a:r>
            <a:r>
              <a:rPr lang="zh-CN" altLang="zh-CN" dirty="0"/>
              <a:t>等价。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en-US" altLang="zh-CN" dirty="0"/>
              <a:t>'</a:t>
            </a:r>
            <a:r>
              <a:rPr lang="en-US" altLang="zh-CN" dirty="0" err="1"/>
              <a:t>A'+18-1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r>
              <a:rPr lang="zh-CN" altLang="zh-CN" dirty="0"/>
              <a:t>计算字母</a:t>
            </a:r>
            <a:r>
              <a:rPr lang="en-US" altLang="zh-CN" dirty="0"/>
              <a:t> 'A' </a:t>
            </a:r>
            <a:r>
              <a:rPr lang="zh-CN" altLang="zh-CN" dirty="0"/>
              <a:t>后面的第</a:t>
            </a:r>
            <a:r>
              <a:rPr lang="en-US" altLang="zh-CN" dirty="0"/>
              <a:t> 18-1 </a:t>
            </a:r>
            <a:r>
              <a:rPr lang="zh-CN" altLang="zh-CN" dirty="0"/>
              <a:t>个字母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/>
            <a:r>
              <a:rPr lang="en-US" altLang="zh-CN" dirty="0" err="1"/>
              <a:t>ans2</a:t>
            </a:r>
            <a:r>
              <a:rPr lang="en-US" altLang="zh-CN" dirty="0"/>
              <a:t> </a:t>
            </a:r>
            <a:r>
              <a:rPr lang="zh-CN" altLang="zh-CN" dirty="0"/>
              <a:t>是</a:t>
            </a:r>
            <a:r>
              <a:rPr lang="en-US" altLang="zh-CN" dirty="0"/>
              <a:t> 65+18-1 </a:t>
            </a:r>
            <a:r>
              <a:rPr lang="zh-CN" altLang="zh-CN" dirty="0"/>
              <a:t>也就是</a:t>
            </a:r>
            <a:r>
              <a:rPr lang="en-US" altLang="zh-CN" dirty="0"/>
              <a:t> 82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/>
            <a:r>
              <a:rPr lang="zh-CN" altLang="en-US" dirty="0"/>
              <a:t>注意单个 </a:t>
            </a:r>
            <a:r>
              <a:rPr lang="en-US" altLang="zh-CN" dirty="0"/>
              <a:t>char </a:t>
            </a:r>
            <a:r>
              <a:rPr lang="zh-CN" altLang="en-US" dirty="0"/>
              <a:t>字符外面用</a:t>
            </a:r>
            <a:r>
              <a:rPr lang="zh-CN" altLang="en-US" dirty="0">
                <a:solidFill>
                  <a:schemeClr val="accent2"/>
                </a:solidFill>
              </a:rPr>
              <a:t>单引号</a:t>
            </a:r>
            <a:r>
              <a:rPr lang="zh-CN" altLang="en-US" dirty="0"/>
              <a:t>包裹</a:t>
            </a:r>
            <a:endParaRPr lang="en-US" altLang="zh-CN" dirty="0"/>
          </a:p>
          <a:p>
            <a:pPr marL="0"/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6BD8D-4C33-484E-8780-3E3B9787B2CB}"/>
              </a:ext>
            </a:extLst>
          </p:cNvPr>
          <p:cNvSpPr txBox="1"/>
          <p:nvPr/>
        </p:nvSpPr>
        <p:spPr>
          <a:xfrm>
            <a:off x="773990" y="2127140"/>
            <a:ext cx="37965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A9318E-44BA-4A2C-B495-5DFF56C2BA27}"/>
              </a:ext>
            </a:extLst>
          </p:cNvPr>
          <p:cNvSpPr txBox="1"/>
          <p:nvPr/>
        </p:nvSpPr>
        <p:spPr>
          <a:xfrm>
            <a:off x="773990" y="3429000"/>
            <a:ext cx="37965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fr-FR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fr-FR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7538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英文字母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1B2A39-D9AB-469C-8DE5-8DE583DB82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zh-CN" dirty="0"/>
              <a:t>使用</a:t>
            </a:r>
            <a:r>
              <a:rPr lang="en-US" altLang="zh-CN" dirty="0"/>
              <a:t>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zh-CN" dirty="0"/>
              <a:t>输出</a:t>
            </a:r>
            <a:r>
              <a:rPr lang="en-US" altLang="zh-CN" dirty="0"/>
              <a:t> char </a:t>
            </a:r>
            <a:r>
              <a:rPr lang="zh-CN" altLang="zh-CN" dirty="0"/>
              <a:t>类型的变量，会输出这个变量存储的数字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chemeClr val="accent2"/>
                </a:solidFill>
              </a:rPr>
              <a:t>对应的字符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en-US" dirty="0"/>
              <a:t>如何</a:t>
            </a:r>
            <a:r>
              <a:rPr lang="zh-CN" altLang="zh-CN" dirty="0"/>
              <a:t>输出</a:t>
            </a:r>
            <a:r>
              <a:rPr lang="en-US" altLang="zh-CN" dirty="0"/>
              <a:t> 82 </a:t>
            </a:r>
            <a:r>
              <a:rPr lang="zh-CN" altLang="zh-CN" dirty="0"/>
              <a:t>这个数字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zh-CN" dirty="0"/>
              <a:t>把这个变量赋值给</a:t>
            </a:r>
            <a:r>
              <a:rPr lang="en-US" altLang="zh-CN" dirty="0"/>
              <a:t> int </a:t>
            </a:r>
            <a:r>
              <a:rPr lang="zh-CN" altLang="zh-CN" dirty="0"/>
              <a:t>类型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zh-CN" dirty="0"/>
              <a:t>使用</a:t>
            </a:r>
            <a:r>
              <a:rPr lang="zh-CN" altLang="en-US" dirty="0"/>
              <a:t>接下来</a:t>
            </a:r>
            <a:r>
              <a:rPr lang="zh-CN" altLang="zh-CN" dirty="0"/>
              <a:t>提到的类型强制转换方法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6BD8D-4C33-484E-8780-3E3B9787B2CB}"/>
              </a:ext>
            </a:extLst>
          </p:cNvPr>
          <p:cNvSpPr txBox="1"/>
          <p:nvPr/>
        </p:nvSpPr>
        <p:spPr>
          <a:xfrm>
            <a:off x="628650" y="1816496"/>
            <a:ext cx="3796594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236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玩橡皮泥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/>
                <a:r>
                  <a:rPr lang="zh-CN" altLang="en-US" dirty="0">
                    <a:solidFill>
                      <a:schemeClr val="accent2"/>
                    </a:solidFill>
                  </a:rPr>
                  <a:t>例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2.3</a:t>
                </a:r>
              </a:p>
              <a:p>
                <a:pPr marL="0"/>
                <a:r>
                  <a:rPr lang="zh-CN" altLang="zh-CN" dirty="0"/>
                  <a:t>小</a:t>
                </a:r>
                <a:r>
                  <a:rPr lang="en-US" altLang="zh-CN" dirty="0"/>
                  <a:t> A </a:t>
                </a:r>
                <a:r>
                  <a:rPr lang="zh-CN" altLang="zh-CN" dirty="0"/>
                  <a:t>有两块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球形</a:t>
                </a:r>
                <a:r>
                  <a:rPr lang="zh-CN" altLang="zh-CN" dirty="0"/>
                  <a:t>橡皮泥，一个半径是</a:t>
                </a:r>
                <a:r>
                  <a:rPr lang="en-US" altLang="zh-CN" dirty="0"/>
                  <a:t> 4</a:t>
                </a:r>
                <a:r>
                  <a:rPr lang="zh-CN" altLang="zh-CN" dirty="0"/>
                  <a:t>，一个半径是</a:t>
                </a:r>
                <a:r>
                  <a:rPr lang="en-US" altLang="zh-CN" dirty="0"/>
                  <a:t> 10</a:t>
                </a:r>
                <a:r>
                  <a:rPr lang="zh-CN" altLang="zh-CN" dirty="0"/>
                  <a:t>。他想把这两块橡皮泥揉在一起，然后塑造成一个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正方体</a:t>
                </a:r>
                <a:r>
                  <a:rPr lang="zh-CN" altLang="zh-CN" dirty="0"/>
                  <a:t>，请问这个正方体的边长是多少？如果结果不是整数，则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舍去</a:t>
                </a:r>
                <a:r>
                  <a:rPr lang="zh-CN" altLang="zh-CN" dirty="0"/>
                  <a:t>小数点之后的数字。取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𝜋</m:t>
                    </m:r>
                    <m:r>
                      <a:rPr lang="en-US" altLang="zh-CN" i="1">
                        <a:latin typeface="Cambria Math"/>
                      </a:rPr>
                      <m:t>=3.141593</m:t>
                    </m:r>
                  </m:oMath>
                </a14:m>
                <a:r>
                  <a:rPr lang="zh-CN" altLang="zh-CN" dirty="0"/>
                  <a:t>。</a:t>
                </a:r>
                <a:endParaRPr lang="en-US" altLang="zh-CN" dirty="0"/>
              </a:p>
              <a:p>
                <a:pPr marL="0"/>
                <a:r>
                  <a:rPr lang="zh-CN" altLang="zh-CN" dirty="0">
                    <a:solidFill>
                      <a:schemeClr val="accent2"/>
                    </a:solidFill>
                  </a:rPr>
                  <a:t>已知球半径求体积的公式是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accent2"/>
                        </a:solidFill>
                        <a:latin typeface="Cambria Math"/>
                      </a:rPr>
                      <m:t>𝑉</m:t>
                    </m:r>
                    <m:r>
                      <a:rPr lang="en-US" altLang="zh-CN">
                        <a:solidFill>
                          <a:schemeClr val="accent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CN">
                        <a:solidFill>
                          <a:schemeClr val="accent2"/>
                        </a:solidFill>
                        <a:latin typeface="Cambria Math"/>
                      </a:rPr>
                      <m:t>𝜋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zh-CN" dirty="0">
                    <a:solidFill>
                      <a:schemeClr val="accent2"/>
                    </a:solidFill>
                  </a:rPr>
                  <a:t>。所以总体积是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zh-CN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altLang="zh-CN">
                        <a:solidFill>
                          <a:schemeClr val="accent2"/>
                        </a:solidFill>
                        <a:latin typeface="Cambria Math"/>
                      </a:rPr>
                      <m:t>𝜋</m:t>
                    </m:r>
                    <m:r>
                      <a:rPr lang="en-US" altLang="zh-CN">
                        <a:solidFill>
                          <a:schemeClr val="accent2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solidFill>
                          <a:schemeClr val="accent2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>
                        <a:solidFill>
                          <a:schemeClr val="accent2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>
                    <a:solidFill>
                      <a:schemeClr val="accent2"/>
                    </a:solidFill>
                  </a:rPr>
                  <a:t>，其正方体的边长就是就是体积立方根，所以最后结果是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2"/>
                        </a:solidFill>
                        <a:latin typeface="Cambria Math"/>
                      </a:rPr>
                      <m:t> </m:t>
                    </m:r>
                    <m:rad>
                      <m:radPr>
                        <m:ctrlPr>
                          <a:rPr lang="zh-CN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zh-CN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3</m:t>
                            </m:r>
                          </m:den>
                        </m:f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𝜋</m:t>
                        </m:r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zh-CN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>
                                <a:solidFill>
                                  <a:schemeClr val="accent2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zh-CN" dirty="0">
                    <a:solidFill>
                      <a:schemeClr val="accent2"/>
                    </a:solidFill>
                  </a:rPr>
                  <a:t>。</a:t>
                </a:r>
              </a:p>
              <a:p>
                <a:pPr marL="0"/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955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7BE0F74-07D0-477F-AB21-088E7D80C252}"/>
              </a:ext>
            </a:extLst>
          </p:cNvPr>
          <p:cNvSpPr txBox="1"/>
          <p:nvPr/>
        </p:nvSpPr>
        <p:spPr>
          <a:xfrm>
            <a:off x="943275" y="5119689"/>
            <a:ext cx="7094644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PI * 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计算体积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使用立方根计算边长，注意这里不能写成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1/3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)l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7555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变量的输入与输出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在运行程序的时候告诉程序这需要处理的数字，程序可以返回答案。为了达成这个目的，必须让程序接受输入，并让程序能够处理这些输入。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CACB7-92F8-45DC-83CE-AF2068CA9546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P20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4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 </a:t>
            </a:r>
            <a:r>
              <a:rPr lang="en-US" altLang="zh-CN" dirty="0" err="1"/>
              <a:t>cin</a:t>
            </a:r>
            <a:r>
              <a:rPr lang="en-US" altLang="zh-CN" dirty="0"/>
              <a:t>/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zh-CN" dirty="0"/>
              <a:t>到现在为止的程序都是没有输入的。这相当于走进厨房执行</a:t>
            </a:r>
            <a:r>
              <a:rPr lang="en-US" altLang="zh-CN" dirty="0"/>
              <a:t>“</a:t>
            </a:r>
            <a:r>
              <a:rPr lang="zh-CN" altLang="zh-CN" dirty="0"/>
              <a:t>做菜</a:t>
            </a:r>
            <a:r>
              <a:rPr lang="en-US" altLang="zh-CN" dirty="0"/>
              <a:t>”</a:t>
            </a:r>
            <a:r>
              <a:rPr lang="zh-CN" altLang="zh-CN" dirty="0"/>
              <a:t>时，发现原材料已经放在碗里准备好了。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en-US" dirty="0"/>
              <a:t>于是我们就要使用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/>
              <a:t>来告诉计算机一些数据。输入多个数据，使用</a:t>
            </a:r>
            <a:r>
              <a:rPr lang="zh-CN" altLang="en-US" dirty="0">
                <a:solidFill>
                  <a:srgbClr val="ED7D31"/>
                </a:solidFill>
              </a:rPr>
              <a:t>换行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ED7D31"/>
                </a:solidFill>
              </a:rPr>
              <a:t>空格</a:t>
            </a:r>
            <a:r>
              <a:rPr lang="zh-CN" altLang="en-US" dirty="0"/>
              <a:t>（可以不止一个）隔开。</a:t>
            </a:r>
            <a:endParaRPr lang="en-US" altLang="zh-CN" dirty="0"/>
          </a:p>
          <a:p>
            <a:pPr marL="0"/>
            <a:r>
              <a:rPr lang="en-US" altLang="zh-CN" dirty="0"/>
              <a:t> </a:t>
            </a:r>
          </a:p>
          <a:p>
            <a:pPr marL="0"/>
            <a:r>
              <a:rPr lang="zh-CN" altLang="en-US" dirty="0"/>
              <a:t>一个例子：</a:t>
            </a:r>
            <a:endParaRPr lang="en-US" altLang="zh-CN" dirty="0"/>
          </a:p>
          <a:p>
            <a:pPr marL="0"/>
            <a:r>
              <a:rPr lang="zh-CN" altLang="en-US" dirty="0"/>
              <a:t>这里的 </a:t>
            </a:r>
            <a:r>
              <a:rPr lang="en-US" altLang="zh-CN" dirty="0"/>
              <a:t>t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就是我们之前学习过的变量。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2FF91-D49B-4BF5-9DAF-592DE6C3A4A2}"/>
              </a:ext>
            </a:extLst>
          </p:cNvPr>
          <p:cNvSpPr txBox="1"/>
          <p:nvPr/>
        </p:nvSpPr>
        <p:spPr>
          <a:xfrm>
            <a:off x="2318456" y="4077606"/>
            <a:ext cx="22535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t &gt;&gt; n;</a:t>
            </a:r>
          </a:p>
        </p:txBody>
      </p:sp>
    </p:spTree>
    <p:extLst>
      <p:ext uri="{BB962C8B-B14F-4D97-AF65-F5344CB8AC3E}">
        <p14:creationId xmlns:p14="http://schemas.microsoft.com/office/powerpoint/2010/main" val="233194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苹果采购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zh-CN" altLang="zh-CN" dirty="0">
                <a:solidFill>
                  <a:schemeClr val="accent2"/>
                </a:solidFill>
              </a:rPr>
              <a:t>例</a:t>
            </a:r>
            <a:r>
              <a:rPr lang="en-US" altLang="zh-CN" dirty="0">
                <a:solidFill>
                  <a:schemeClr val="accent2"/>
                </a:solidFill>
              </a:rPr>
              <a:t> 2.5</a:t>
            </a:r>
          </a:p>
          <a:p>
            <a:pPr marL="0"/>
            <a:r>
              <a:rPr lang="zh-CN" altLang="zh-CN" dirty="0"/>
              <a:t>现在需要采购一些苹果，每名同学都可以分到固定数量的苹果，并且已经知道了同学的数量，请问需要采购多少个苹果？</a:t>
            </a:r>
            <a:endParaRPr lang="en-US" altLang="zh-CN" dirty="0"/>
          </a:p>
          <a:p>
            <a:pPr marL="0"/>
            <a:r>
              <a:rPr lang="zh-CN" altLang="en-US" dirty="0">
                <a:solidFill>
                  <a:schemeClr val="accent2"/>
                </a:solidFill>
              </a:rPr>
              <a:t>从键盘输入数据。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r>
              <a:rPr lang="zh-CN" altLang="en-US" dirty="0"/>
              <a:t>注意：在这里将用户输入给程序的形式可能有所差异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en-US" dirty="0">
                <a:solidFill>
                  <a:schemeClr val="accent2"/>
                </a:solidFill>
              </a:rPr>
              <a:t>样例输入：</a:t>
            </a:r>
            <a:r>
              <a:rPr lang="en-US" altLang="zh-CN" dirty="0"/>
              <a:t>3 4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r>
              <a:rPr lang="zh-CN" altLang="en-US" dirty="0">
                <a:solidFill>
                  <a:schemeClr val="accent2"/>
                </a:solidFill>
              </a:rPr>
              <a:t>样例输出：</a:t>
            </a:r>
            <a:r>
              <a:rPr lang="en-US" altLang="zh-CN" dirty="0"/>
              <a:t>12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01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43FCB-0B9D-4984-AB58-1AB35CA36B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577D307B-0220-4AEF-882A-4BB3ECBC7A6D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A7AF-813F-4DE3-B25B-A1D61B07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苹果采购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321AA42-6DE7-4F58-94A9-E4DA450A90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4B31F7-C4A2-40F5-AA0D-F309A7BE51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我们可以写出如下程序。</a:t>
            </a:r>
            <a:endParaRPr lang="en-US" altLang="zh-CN" dirty="0"/>
          </a:p>
          <a:p>
            <a:r>
              <a:rPr lang="zh-CN" altLang="zh-CN" dirty="0"/>
              <a:t>运行程序</a:t>
            </a:r>
            <a:r>
              <a:rPr lang="en-US" altLang="zh-CN" dirty="0"/>
              <a:t>……</a:t>
            </a:r>
            <a:r>
              <a:rPr lang="zh-CN" altLang="zh-CN" dirty="0"/>
              <a:t>发现除了一个黑框框什么都没有。</a:t>
            </a:r>
            <a:endParaRPr lang="en-US" altLang="zh-CN" dirty="0"/>
          </a:p>
          <a:p>
            <a:r>
              <a:rPr lang="zh-CN" altLang="zh-CN" dirty="0"/>
              <a:t>不用慌，你还没告诉计算机有每人几个苹果和几名同学呢！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注意！是本地运行，不是在线</a:t>
            </a:r>
            <a:r>
              <a:rPr lang="en-US" altLang="zh-CN" dirty="0">
                <a:solidFill>
                  <a:srgbClr val="ED7D31"/>
                </a:solidFill>
              </a:rPr>
              <a:t>IDE</a:t>
            </a:r>
            <a:r>
              <a:rPr lang="zh-CN" altLang="en-US" dirty="0">
                <a:solidFill>
                  <a:srgbClr val="ED7D31"/>
                </a:solidFill>
              </a:rPr>
              <a:t>！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在线 </a:t>
            </a:r>
            <a:r>
              <a:rPr lang="en-US" altLang="zh-CN" dirty="0"/>
              <a:t>IDE </a:t>
            </a:r>
            <a:r>
              <a:rPr lang="zh-CN" altLang="en-US" dirty="0"/>
              <a:t>的</a:t>
            </a:r>
            <a:r>
              <a:rPr lang="zh-CN" altLang="zh-CN" dirty="0"/>
              <a:t>输入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3 4</a:t>
            </a:r>
            <a:r>
              <a:rPr lang="zh-CN" altLang="zh-CN" dirty="0"/>
              <a:t>，并且按一下</a:t>
            </a:r>
            <a:r>
              <a:rPr lang="zh-CN" altLang="en-US" dirty="0"/>
              <a:t>运行</a:t>
            </a:r>
            <a:r>
              <a:rPr lang="zh-CN" altLang="zh-CN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0D7724-7625-4671-8F62-BB167FA3248D}"/>
              </a:ext>
            </a:extLst>
          </p:cNvPr>
          <p:cNvSpPr txBox="1"/>
          <p:nvPr/>
        </p:nvSpPr>
        <p:spPr>
          <a:xfrm>
            <a:off x="628651" y="1734017"/>
            <a:ext cx="3886200" cy="233910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每个人的苹果数量 和 学生数量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837FC8-8E6C-45EE-B070-897ADCA3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67" y="4332181"/>
            <a:ext cx="3858633" cy="20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479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苹果采购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zh-CN" dirty="0"/>
              <a:t>于是在黑框框中输入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3 4</a:t>
            </a:r>
            <a:r>
              <a:rPr lang="zh-CN" altLang="zh-CN" dirty="0"/>
              <a:t>，并且按一下回车键。</a:t>
            </a:r>
          </a:p>
          <a:p>
            <a:pPr marL="0"/>
            <a:r>
              <a:rPr lang="zh-CN" altLang="zh-CN" dirty="0"/>
              <a:t>意思是每人</a:t>
            </a:r>
            <a:r>
              <a:rPr lang="en-US" altLang="zh-CN" dirty="0"/>
              <a:t> 3 </a:t>
            </a:r>
            <a:r>
              <a:rPr lang="zh-CN" altLang="zh-CN" dirty="0"/>
              <a:t>个苹果，有</a:t>
            </a:r>
            <a:r>
              <a:rPr lang="en-US" altLang="zh-CN" dirty="0"/>
              <a:t> 4 </a:t>
            </a:r>
            <a:r>
              <a:rPr lang="zh-CN" altLang="zh-CN" dirty="0"/>
              <a:t>名同学。</a:t>
            </a:r>
            <a:endParaRPr lang="en-US" altLang="zh-CN" dirty="0"/>
          </a:p>
          <a:p>
            <a:pPr marL="0"/>
            <a:r>
              <a:rPr lang="zh-CN" altLang="zh-CN" dirty="0"/>
              <a:t>计算机马上给出了结果：</a:t>
            </a:r>
            <a:r>
              <a:rPr lang="en-US" altLang="zh-CN" dirty="0"/>
              <a:t>12</a:t>
            </a:r>
            <a:endParaRPr lang="zh-CN" altLang="zh-CN" dirty="0"/>
          </a:p>
          <a:p>
            <a:pPr marL="0"/>
            <a:r>
              <a:rPr lang="zh-CN" altLang="zh-CN" dirty="0"/>
              <a:t>每位一共需要采购</a:t>
            </a:r>
            <a:r>
              <a:rPr lang="en-US" altLang="zh-CN" dirty="0"/>
              <a:t> 12 </a:t>
            </a:r>
            <a:r>
              <a:rPr lang="zh-CN" altLang="zh-CN" dirty="0"/>
              <a:t>个苹果，答案正确。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zh-CN" dirty="0"/>
              <a:t>首先定义两个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 dirty="0"/>
              <a:t> </a:t>
            </a:r>
            <a:r>
              <a:rPr lang="zh-CN" altLang="zh-CN" dirty="0"/>
              <a:t>类型的变量 </a:t>
            </a:r>
            <a:r>
              <a:rPr lang="en-US" altLang="zh-CN" dirty="0">
                <a:solidFill>
                  <a:schemeClr val="accent2"/>
                </a:solidFill>
              </a:rPr>
              <a:t>t </a:t>
            </a:r>
            <a:r>
              <a:rPr lang="zh-CN" altLang="zh-CN" dirty="0">
                <a:solidFill>
                  <a:schemeClr val="accent2"/>
                </a:solidFill>
              </a:rPr>
              <a:t>和</a:t>
            </a:r>
            <a:r>
              <a:rPr lang="en-US" altLang="zh-CN" dirty="0">
                <a:solidFill>
                  <a:schemeClr val="accent2"/>
                </a:solidFill>
              </a:rPr>
              <a:t> n</a:t>
            </a:r>
            <a:r>
              <a:rPr lang="zh-CN" altLang="zh-CN" dirty="0"/>
              <a:t>，分别表示每人可以分到的苹果数量和学生数量。最后输出了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t*n</a:t>
            </a:r>
            <a:r>
              <a:rPr lang="en-US" altLang="zh-CN" dirty="0"/>
              <a:t> </a:t>
            </a:r>
            <a:r>
              <a:rPr lang="zh-CN" altLang="zh-CN" dirty="0"/>
              <a:t>的值表示答案。</a:t>
            </a:r>
          </a:p>
          <a:p>
            <a:pPr marL="0"/>
            <a:endParaRPr lang="zh-CN" altLang="zh-CN" dirty="0"/>
          </a:p>
          <a:p>
            <a:pPr marL="0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ED1A0-7B97-4427-A4AB-AE18E9C47874}"/>
              </a:ext>
            </a:extLst>
          </p:cNvPr>
          <p:cNvSpPr txBox="1"/>
          <p:nvPr/>
        </p:nvSpPr>
        <p:spPr>
          <a:xfrm>
            <a:off x="848784" y="3683000"/>
            <a:ext cx="38862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48029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数字反转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zh-CN" altLang="zh-CN" dirty="0">
                <a:solidFill>
                  <a:schemeClr val="accent2"/>
                </a:solidFill>
              </a:rPr>
              <a:t>例</a:t>
            </a:r>
            <a:r>
              <a:rPr lang="en-US" altLang="zh-CN" dirty="0">
                <a:solidFill>
                  <a:schemeClr val="accent2"/>
                </a:solidFill>
              </a:rPr>
              <a:t> 2.7</a:t>
            </a:r>
            <a:r>
              <a:rPr lang="zh-CN" altLang="en-US" dirty="0">
                <a:solidFill>
                  <a:schemeClr val="accent2"/>
                </a:solidFill>
              </a:rPr>
              <a:t>（洛谷</a:t>
            </a:r>
            <a:r>
              <a:rPr lang="en-US" altLang="zh-CN" dirty="0" err="1">
                <a:solidFill>
                  <a:schemeClr val="accent2"/>
                </a:solidFill>
              </a:rPr>
              <a:t>P5705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r>
              <a:rPr lang="zh-CN" altLang="zh-CN" dirty="0"/>
              <a:t>输入一个不小于</a:t>
            </a:r>
            <a:r>
              <a:rPr lang="en-US" altLang="zh-CN" dirty="0"/>
              <a:t> 100 </a:t>
            </a:r>
            <a:r>
              <a:rPr lang="zh-CN" altLang="zh-CN" dirty="0"/>
              <a:t>且小于</a:t>
            </a:r>
            <a:r>
              <a:rPr lang="en-US" altLang="zh-CN" dirty="0"/>
              <a:t> 1000</a:t>
            </a:r>
            <a:r>
              <a:rPr lang="zh-CN" altLang="zh-CN" dirty="0"/>
              <a:t>，同时包括小数点后一位的一个浮点数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/>
            <a:r>
              <a:rPr lang="zh-CN" altLang="zh-CN" dirty="0"/>
              <a:t>例如</a:t>
            </a:r>
            <a:r>
              <a:rPr lang="en-US" altLang="zh-CN" dirty="0"/>
              <a:t> 123.4</a:t>
            </a:r>
            <a:r>
              <a:rPr lang="zh-CN" altLang="zh-CN" dirty="0"/>
              <a:t>，要求把这个数字翻转过来，变成</a:t>
            </a:r>
            <a:r>
              <a:rPr lang="en-US" altLang="zh-CN" dirty="0"/>
              <a:t>4.321 </a:t>
            </a:r>
            <a:r>
              <a:rPr lang="zh-CN" altLang="zh-CN" dirty="0"/>
              <a:t>并输出。</a:t>
            </a:r>
          </a:p>
          <a:p>
            <a:pPr marL="0"/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62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数字反转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zh-CN" altLang="zh-CN" dirty="0">
                <a:solidFill>
                  <a:srgbClr val="ED7D31"/>
                </a:solidFill>
              </a:rPr>
              <a:t>解法</a:t>
            </a:r>
            <a:r>
              <a:rPr lang="en-US" altLang="zh-CN" dirty="0">
                <a:solidFill>
                  <a:srgbClr val="ED7D31"/>
                </a:solidFill>
              </a:rPr>
              <a:t> 1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分离出这个数字的所有位数</a:t>
            </a:r>
            <a:r>
              <a:rPr lang="zh-CN" altLang="en-US" dirty="0"/>
              <a:t>，</a:t>
            </a:r>
            <a:r>
              <a:rPr lang="zh-CN" altLang="zh-CN" dirty="0"/>
              <a:t>乘</a:t>
            </a:r>
            <a:r>
              <a:rPr lang="en-US" altLang="zh-CN" dirty="0"/>
              <a:t> 10 </a:t>
            </a:r>
            <a:r>
              <a:rPr lang="zh-CN" altLang="zh-CN" dirty="0"/>
              <a:t>把这个</a:t>
            </a:r>
            <a:r>
              <a:rPr lang="zh-CN" altLang="en-US" dirty="0"/>
              <a:t>它</a:t>
            </a:r>
            <a:r>
              <a:rPr lang="zh-CN" altLang="zh-CN" dirty="0"/>
              <a:t>变成一个四位数整数</a:t>
            </a:r>
            <a:r>
              <a:rPr lang="zh-CN" altLang="en-US" dirty="0"/>
              <a:t>，</a:t>
            </a:r>
            <a:r>
              <a:rPr lang="zh-CN" altLang="zh-CN" dirty="0"/>
              <a:t>模</a:t>
            </a:r>
            <a:r>
              <a:rPr lang="en-US" altLang="zh-CN" dirty="0"/>
              <a:t> 10 </a:t>
            </a:r>
            <a:r>
              <a:rPr lang="zh-CN" altLang="zh-CN" dirty="0"/>
              <a:t>取余数，</a:t>
            </a:r>
            <a:r>
              <a:rPr lang="zh-CN" altLang="en-US" dirty="0"/>
              <a:t>获得</a:t>
            </a:r>
            <a:r>
              <a:rPr lang="zh-CN" altLang="zh-CN" dirty="0"/>
              <a:t>这个四位数的个位数字</a:t>
            </a:r>
            <a:endParaRPr lang="en-US" altLang="zh-CN" dirty="0"/>
          </a:p>
          <a:p>
            <a:pPr marL="0"/>
            <a:r>
              <a:rPr lang="zh-CN" altLang="zh-CN" dirty="0"/>
              <a:t>通过类似的办法获得这个四位数的其他位数</a:t>
            </a:r>
          </a:p>
          <a:p>
            <a:pPr marL="0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B05AD9-8FB9-4141-88A2-663D33422545}"/>
              </a:ext>
            </a:extLst>
          </p:cNvPr>
          <p:cNvSpPr txBox="1"/>
          <p:nvPr/>
        </p:nvSpPr>
        <p:spPr>
          <a:xfrm>
            <a:off x="899585" y="2966995"/>
            <a:ext cx="6881282" cy="350788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输入的数字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转换成的四位数和分离出来的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位数字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千位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百位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十位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个位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47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数字反转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zh-CN" dirty="0">
                <a:solidFill>
                  <a:srgbClr val="ED7D31"/>
                </a:solidFill>
              </a:rPr>
              <a:t>解法</a:t>
            </a:r>
            <a:r>
              <a:rPr lang="en-US" altLang="zh-CN" dirty="0">
                <a:solidFill>
                  <a:srgbClr val="ED7D31"/>
                </a:solidFill>
              </a:rPr>
              <a:t> 2</a:t>
            </a:r>
            <a:r>
              <a:rPr lang="zh-CN" altLang="zh-CN" dirty="0">
                <a:solidFill>
                  <a:srgbClr val="ED7D31"/>
                </a:solidFill>
              </a:rPr>
              <a:t>：</a:t>
            </a:r>
            <a:r>
              <a:rPr lang="zh-CN" altLang="zh-CN" dirty="0"/>
              <a:t>既然学习过了</a:t>
            </a:r>
            <a:r>
              <a:rPr lang="en-US" altLang="zh-CN" dirty="0"/>
              <a:t> char </a:t>
            </a:r>
            <a:r>
              <a:rPr lang="zh-CN" altLang="zh-CN" dirty="0"/>
              <a:t>类型，那么可以把输入视为</a:t>
            </a:r>
            <a:r>
              <a:rPr lang="en-US" altLang="zh-CN" dirty="0"/>
              <a:t> 5 </a:t>
            </a:r>
            <a:r>
              <a:rPr lang="zh-CN" altLang="zh-CN" dirty="0"/>
              <a:t>个字符，然后直接输出。</a:t>
            </a:r>
          </a:p>
          <a:p>
            <a:pPr marL="0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76AF63-3330-4891-B26F-C4C867D276EB}"/>
              </a:ext>
            </a:extLst>
          </p:cNvPr>
          <p:cNvSpPr txBox="1"/>
          <p:nvPr/>
        </p:nvSpPr>
        <p:spPr>
          <a:xfrm>
            <a:off x="899585" y="2966995"/>
            <a:ext cx="6881282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0658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881F-5BF7-4DB3-96DE-A415B7B0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/>
              <a:t>scanf/printf</a:t>
            </a:r>
            <a:r>
              <a:rPr lang="en-US" altLang="zh-CN" dirty="0"/>
              <a:t> </a:t>
            </a:r>
            <a:r>
              <a:rPr lang="zh-CN" altLang="en-US" dirty="0"/>
              <a:t>占位符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8EA28-7295-4EBB-BBE6-49541F0C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用于 </a:t>
            </a:r>
            <a:r>
              <a:rPr lang="zh-CN" altLang="en-US" dirty="0">
                <a:solidFill>
                  <a:schemeClr val="accent2"/>
                </a:solidFill>
              </a:rPr>
              <a:t>格式化输入输出 </a:t>
            </a:r>
            <a:r>
              <a:rPr lang="zh-CN" altLang="en-US" dirty="0"/>
              <a:t>数据的方法之一。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可以指定不同格式，如保留多少位浮点数、输出的数据占多宽的空间，等等。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</a:t>
            </a:r>
            <a:r>
              <a:rPr lang="zh-CN" altLang="en-US" dirty="0">
                <a:solidFill>
                  <a:schemeClr val="accent2"/>
                </a:solidFill>
              </a:rPr>
              <a:t>占位符</a:t>
            </a:r>
            <a:r>
              <a:rPr lang="zh-CN" altLang="en-US" dirty="0"/>
              <a:t>常用于 </a:t>
            </a:r>
            <a:r>
              <a:rPr lang="en-US" altLang="zh-CN" dirty="0"/>
              <a:t>C </a:t>
            </a:r>
            <a:r>
              <a:rPr lang="zh-CN" altLang="en-US" dirty="0"/>
              <a:t>语言风格的输入输出方式，即 </a:t>
            </a:r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这些占位符，都以百分号“</a:t>
            </a:r>
            <a:r>
              <a:rPr lang="en-US" altLang="zh-CN" dirty="0"/>
              <a:t>%</a:t>
            </a:r>
            <a:r>
              <a:rPr lang="zh-CN" altLang="en-US" dirty="0"/>
              <a:t>”为开头。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160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881F-5BF7-4DB3-96DE-A415B7B0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常见输入输出占位符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4F78542B-EEE0-4611-ACBB-D7A2FD047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145754"/>
              </p:ext>
            </p:extLst>
          </p:nvPr>
        </p:nvGraphicFramePr>
        <p:xfrm>
          <a:off x="627062" y="1770681"/>
          <a:ext cx="7886700" cy="4135357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1891413">
                  <a:extLst>
                    <a:ext uri="{9D8B030D-6E8A-4147-A177-3AD203B41FA5}">
                      <a16:colId xmlns:a16="http://schemas.microsoft.com/office/drawing/2014/main" val="2268945266"/>
                    </a:ext>
                  </a:extLst>
                </a:gridCol>
                <a:gridCol w="5995287">
                  <a:extLst>
                    <a:ext uri="{9D8B030D-6E8A-4147-A177-3AD203B41FA5}">
                      <a16:colId xmlns:a16="http://schemas.microsoft.com/office/drawing/2014/main" val="2829753287"/>
                    </a:ext>
                  </a:extLst>
                </a:gridCol>
              </a:tblGrid>
              <a:tr h="449451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占位符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/>
                        <a:t>说明</a:t>
                      </a:r>
                      <a:endParaRPr lang="zh-CN" alt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384315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%d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/>
                        <a:t>一个十进制整数，一般用于</a:t>
                      </a:r>
                      <a:r>
                        <a:rPr lang="en-US" sz="1600"/>
                        <a:t>int</a:t>
                      </a:r>
                      <a:r>
                        <a:rPr lang="zh-CN" altLang="en-US" sz="1600"/>
                        <a:t>类型（最常用）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1252601"/>
                  </a:ext>
                </a:extLst>
              </a:tr>
              <a:tr h="56030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%nd(n是正整数)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/>
                        <a:t>输出一个整数，如果不足</a:t>
                      </a:r>
                      <a:r>
                        <a:rPr lang="en-US" sz="1600"/>
                        <a:t>n</a:t>
                      </a:r>
                      <a:r>
                        <a:rPr lang="zh-CN" altLang="en-US" sz="1600"/>
                        <a:t>位，前面用空格补齐直到够</a:t>
                      </a:r>
                      <a:r>
                        <a:rPr lang="en-US" sz="1600"/>
                        <a:t>n</a:t>
                      </a:r>
                      <a:r>
                        <a:rPr lang="zh-CN" altLang="en-US" sz="1600"/>
                        <a:t>位。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8513411"/>
                  </a:ext>
                </a:extLst>
              </a:tr>
              <a:tr h="56030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%I64d(Windows),</a:t>
                      </a:r>
                      <a:br>
                        <a:rPr lang="en-US" sz="1600"/>
                      </a:br>
                      <a:r>
                        <a:rPr lang="en-US" sz="1600"/>
                        <a:t>%lld(Linux)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 dirty="0"/>
                        <a:t>一个十进制整数，一般用于</a:t>
                      </a:r>
                      <a:r>
                        <a:rPr lang="en-US" sz="1600" dirty="0"/>
                        <a:t>long long</a:t>
                      </a:r>
                      <a:r>
                        <a:rPr lang="zh-CN" altLang="en-US" sz="1600" dirty="0"/>
                        <a:t>类型；</a:t>
                      </a:r>
                      <a:br>
                        <a:rPr lang="en-US" altLang="zh-CN" sz="1600" dirty="0"/>
                      </a:br>
                      <a:r>
                        <a:rPr lang="zh-CN" altLang="en-US" sz="1600" dirty="0"/>
                        <a:t>要非常注意在不同的系统下，这个占位符是不一样的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9412459"/>
                  </a:ext>
                </a:extLst>
              </a:tr>
              <a:tr h="56030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%f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 dirty="0"/>
                        <a:t>读入一个</a:t>
                      </a:r>
                      <a:r>
                        <a:rPr lang="en-US" sz="1600" dirty="0"/>
                        <a:t>float</a:t>
                      </a:r>
                      <a:r>
                        <a:rPr lang="zh-CN" altLang="en-US" sz="1600" dirty="0"/>
                        <a:t>类型的带小数点的浮点数。</a:t>
                      </a:r>
                      <a:br>
                        <a:rPr lang="en-US" altLang="zh-CN" sz="1600" dirty="0"/>
                      </a:br>
                      <a:r>
                        <a:rPr lang="zh-CN" altLang="en-US" sz="1600" dirty="0"/>
                        <a:t>或者输出</a:t>
                      </a:r>
                      <a:r>
                        <a:rPr lang="en-US" sz="1600" dirty="0"/>
                        <a:t>float</a:t>
                      </a:r>
                      <a:r>
                        <a:rPr lang="zh-CN" altLang="en-US" sz="1600" dirty="0"/>
                        <a:t>或者</a:t>
                      </a:r>
                      <a:r>
                        <a:rPr lang="en-US" sz="1600" dirty="0"/>
                        <a:t>double</a:t>
                      </a:r>
                      <a:r>
                        <a:rPr lang="zh-CN" altLang="en-US" sz="1600" dirty="0"/>
                        <a:t>类型的浮点数，默认</a:t>
                      </a:r>
                      <a:r>
                        <a:rPr lang="en-US" sz="1600" dirty="0"/>
                        <a:t> 6 </a:t>
                      </a:r>
                      <a:r>
                        <a:rPr lang="zh-CN" altLang="en-US" sz="1600" dirty="0"/>
                        <a:t>位小数。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1997950"/>
                  </a:ext>
                </a:extLst>
              </a:tr>
              <a:tr h="560305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%lf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 dirty="0"/>
                        <a:t>读入</a:t>
                      </a:r>
                      <a:r>
                        <a:rPr lang="en-US" sz="1600" dirty="0"/>
                        <a:t>double</a:t>
                      </a:r>
                      <a:r>
                        <a:rPr lang="zh-CN" altLang="en-US" sz="1600" dirty="0"/>
                        <a:t>类型的浮点数。</a:t>
                      </a:r>
                      <a:br>
                        <a:rPr lang="en-US" altLang="zh-CN" sz="1600" dirty="0"/>
                      </a:br>
                      <a:r>
                        <a:rPr lang="zh-CN" altLang="en-US" sz="1600" dirty="0"/>
                        <a:t>注意输出</a:t>
                      </a:r>
                      <a:r>
                        <a:rPr lang="en-US" sz="1600" dirty="0"/>
                        <a:t>double</a:t>
                      </a:r>
                      <a:r>
                        <a:rPr lang="zh-CN" altLang="en-US" sz="1600" dirty="0"/>
                        <a:t>类型不用这个而是 </a:t>
                      </a:r>
                      <a:r>
                        <a:rPr lang="en-US" sz="1600" dirty="0"/>
                        <a:t>%f</a:t>
                      </a:r>
                      <a:r>
                        <a:rPr lang="zh-CN" altLang="en-US" sz="1600" dirty="0"/>
                        <a:t>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5052409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%.nf(n是正整数)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/>
                        <a:t>用于输出一个固定</a:t>
                      </a:r>
                      <a:r>
                        <a:rPr lang="en-US" sz="1600"/>
                        <a:t>n</a:t>
                      </a:r>
                      <a:r>
                        <a:rPr lang="zh-CN" altLang="en-US" sz="1600"/>
                        <a:t>位小数的浮点数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8475880"/>
                  </a:ext>
                </a:extLst>
              </a:tr>
              <a:tr h="324074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/>
                        <a:t>%</a:t>
                      </a:r>
                      <a:r>
                        <a:rPr lang="en-US" sz="1600" dirty="0" err="1"/>
                        <a:t>0nd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n是正整数</a:t>
                      </a:r>
                      <a:r>
                        <a:rPr lang="en-US" sz="1600" dirty="0"/>
                        <a:t>)</a:t>
                      </a:r>
                      <a:endParaRPr lang="zh-CN" alt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 dirty="0"/>
                        <a:t>输出一个整数，如果不足</a:t>
                      </a:r>
                      <a:r>
                        <a:rPr lang="en-US" sz="1600" dirty="0"/>
                        <a:t>n</a:t>
                      </a:r>
                      <a:r>
                        <a:rPr lang="zh-CN" altLang="en-US" sz="1600" dirty="0"/>
                        <a:t>位，前面用</a:t>
                      </a:r>
                      <a:r>
                        <a:rPr lang="en-US" sz="1600" dirty="0"/>
                        <a:t>0</a:t>
                      </a:r>
                      <a:r>
                        <a:rPr lang="zh-CN" altLang="en-US" sz="1600" dirty="0"/>
                        <a:t>补齐直到够</a:t>
                      </a:r>
                      <a:r>
                        <a:rPr lang="en-US" sz="1600" dirty="0"/>
                        <a:t>n</a:t>
                      </a:r>
                      <a:r>
                        <a:rPr lang="zh-CN" altLang="en-US" sz="1600" dirty="0"/>
                        <a:t>位。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7384773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%c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zh-CN" altLang="en-US" sz="1600"/>
                        <a:t>一个</a:t>
                      </a:r>
                      <a:r>
                        <a:rPr lang="en-US" sz="1600"/>
                        <a:t>char</a:t>
                      </a:r>
                      <a:r>
                        <a:rPr lang="zh-CN" altLang="en-US" sz="1600"/>
                        <a:t>类型的字符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3286322"/>
                  </a:ext>
                </a:extLst>
              </a:tr>
              <a:tr h="280153"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/>
                        <a:t>%s</a:t>
                      </a:r>
                      <a:endParaRPr lang="zh-CN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600" dirty="0" err="1"/>
                        <a:t>一个字符串</a:t>
                      </a:r>
                      <a:endParaRPr lang="zh-CN" alt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2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1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B881F-5BF7-4DB3-96DE-A415B7B0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其他格式化方式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8EA28-7295-4EBB-BBE6-49541F0C5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对于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/>
              <a:t>类型的输出，可以用 </a:t>
            </a:r>
            <a:r>
              <a:rPr lang="en-US" altLang="zh-CN" dirty="0">
                <a:solidFill>
                  <a:schemeClr val="accent2"/>
                </a:solidFill>
              </a:rPr>
              <a:t>fixed() </a:t>
            </a:r>
            <a:r>
              <a:rPr lang="zh-CN" altLang="en-US" dirty="0"/>
              <a:t>和 </a:t>
            </a:r>
            <a:r>
              <a:rPr lang="en-US" altLang="zh-CN" dirty="0" err="1">
                <a:solidFill>
                  <a:schemeClr val="accent2"/>
                </a:solidFill>
              </a:rPr>
              <a:t>setprecision</a:t>
            </a:r>
            <a:r>
              <a:rPr lang="en-US" altLang="zh-CN" dirty="0">
                <a:solidFill>
                  <a:schemeClr val="accent2"/>
                </a:solidFill>
              </a:rPr>
              <a:t>() </a:t>
            </a:r>
            <a:r>
              <a:rPr lang="zh-CN" altLang="en-US" dirty="0"/>
              <a:t>来保留指定位数的浮点数。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chemeClr val="accent2"/>
                </a:solidFill>
              </a:rPr>
              <a:t>快于 </a:t>
            </a:r>
            <a:r>
              <a:rPr lang="en-US" altLang="zh-CN" dirty="0" err="1"/>
              <a:t>cin</a:t>
            </a:r>
            <a:r>
              <a:rPr lang="en-US" altLang="zh-CN" dirty="0"/>
              <a:t>/</a:t>
            </a:r>
            <a:r>
              <a:rPr lang="en-US" altLang="zh-CN" dirty="0" err="1"/>
              <a:t>cout</a:t>
            </a:r>
            <a:r>
              <a:rPr lang="zh-CN" altLang="en-US" dirty="0"/>
              <a:t>，尤其是数据量较大（百万级别）时速度差距会相当明显。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根据洛谷提交代码统计，使用 </a:t>
            </a:r>
            <a:r>
              <a:rPr lang="en-US" altLang="zh-CN" dirty="0"/>
              <a:t>C </a:t>
            </a:r>
            <a:r>
              <a:rPr lang="zh-CN" altLang="en-US" dirty="0"/>
              <a:t>风格的 </a:t>
            </a:r>
            <a:r>
              <a:rPr lang="en-US" altLang="zh-CN" dirty="0" err="1"/>
              <a:t>scanf</a:t>
            </a:r>
            <a:r>
              <a:rPr lang="en-US" altLang="zh-CN" dirty="0"/>
              <a:t>/</a:t>
            </a:r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数量要</a:t>
            </a:r>
            <a:r>
              <a:rPr lang="zh-CN" altLang="en-US" dirty="0">
                <a:solidFill>
                  <a:schemeClr val="accent2"/>
                </a:solidFill>
              </a:rPr>
              <a:t>多于</a:t>
            </a:r>
            <a:r>
              <a:rPr lang="zh-CN" altLang="en-US" dirty="0"/>
              <a:t> </a:t>
            </a:r>
            <a:r>
              <a:rPr lang="en-US" altLang="zh-CN" dirty="0"/>
              <a:t>C++ </a:t>
            </a:r>
            <a:r>
              <a:rPr lang="zh-CN" altLang="en-US" dirty="0"/>
              <a:t>的 </a:t>
            </a:r>
            <a:r>
              <a:rPr lang="en-US" altLang="zh-CN" dirty="0" err="1"/>
              <a:t>cin</a:t>
            </a:r>
            <a:r>
              <a:rPr lang="en-US" altLang="zh-CN" dirty="0"/>
              <a:t>/</a:t>
            </a:r>
            <a:r>
              <a:rPr lang="en-US" altLang="zh-CN" dirty="0" err="1"/>
              <a:t>cout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2702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数字反转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2.7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P5705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输入一个不小于 </a:t>
            </a:r>
            <a:r>
              <a:rPr lang="en-US" altLang="zh-CN" dirty="0"/>
              <a:t>100 </a:t>
            </a:r>
            <a:r>
              <a:rPr lang="zh-CN" altLang="en-US" dirty="0"/>
              <a:t>且小于 </a:t>
            </a:r>
            <a:r>
              <a:rPr lang="en-US" altLang="zh-CN" dirty="0"/>
              <a:t>1000</a:t>
            </a:r>
            <a:r>
              <a:rPr lang="zh-CN" altLang="en-US" dirty="0"/>
              <a:t>，同时包括小数点后一位的一个浮点数，例如</a:t>
            </a:r>
            <a:r>
              <a:rPr lang="en-US" altLang="zh-CN" dirty="0"/>
              <a:t>123.4</a:t>
            </a:r>
            <a:r>
              <a:rPr lang="zh-CN" altLang="en-US" dirty="0"/>
              <a:t>，要求把这个数字翻转过来，变成 </a:t>
            </a:r>
            <a:r>
              <a:rPr lang="en-US" altLang="zh-CN" dirty="0"/>
              <a:t>4.321 </a:t>
            </a:r>
            <a:r>
              <a:rPr lang="zh-CN" altLang="en-US" dirty="0"/>
              <a:t>并输出。</a:t>
            </a:r>
            <a:r>
              <a:rPr lang="zh-CN" altLang="en-US" dirty="0">
                <a:solidFill>
                  <a:schemeClr val="accent2"/>
                </a:solidFill>
              </a:rPr>
              <a:t>要求使用 </a:t>
            </a:r>
            <a:r>
              <a:rPr lang="en-US" altLang="zh-CN" dirty="0" err="1">
                <a:solidFill>
                  <a:schemeClr val="accent2"/>
                </a:solidFill>
              </a:rPr>
              <a:t>scanf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en-US" altLang="zh-CN" dirty="0" err="1">
                <a:solidFill>
                  <a:schemeClr val="accent2"/>
                </a:solidFill>
              </a:rPr>
              <a:t>printf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完成此题。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解法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使用 </a:t>
            </a:r>
            <a:r>
              <a:rPr lang="en-US" altLang="zh-CN" dirty="0"/>
              <a:t>%c </a:t>
            </a:r>
            <a:r>
              <a:rPr lang="zh-CN" altLang="en-US" dirty="0"/>
              <a:t>读入依次字符，再倒序输出即可。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33DC5D-B03A-42B2-9E5E-C858CA65A02E}"/>
              </a:ext>
            </a:extLst>
          </p:cNvPr>
          <p:cNvSpPr txBox="1"/>
          <p:nvPr/>
        </p:nvSpPr>
        <p:spPr>
          <a:xfrm>
            <a:off x="1236673" y="3741910"/>
            <a:ext cx="6341998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因为没有使用到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语言的特性，这句话不加也没什么问题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c%c%c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.%c"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"%c.%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c%c%c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3644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再分肥宅水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2.8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P5706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现在有 </a:t>
            </a:r>
            <a:r>
              <a:rPr lang="en-US" altLang="zh-CN" dirty="0"/>
              <a:t>t </a:t>
            </a:r>
            <a:r>
              <a:rPr lang="zh-CN" altLang="en-US" dirty="0"/>
              <a:t>毫升肥宅快乐水，要均分给 </a:t>
            </a:r>
            <a:r>
              <a:rPr lang="en-US" altLang="zh-CN" dirty="0"/>
              <a:t>n </a:t>
            </a:r>
            <a:r>
              <a:rPr lang="zh-CN" altLang="en-US" dirty="0"/>
              <a:t>名同学。每名同学需要 </a:t>
            </a:r>
            <a:r>
              <a:rPr lang="en-US" altLang="zh-CN" dirty="0"/>
              <a:t>2 </a:t>
            </a:r>
            <a:r>
              <a:rPr lang="zh-CN" altLang="en-US" dirty="0"/>
              <a:t>个杯子。现在想知道每名同学可以获得多少毫升饮料（</a:t>
            </a:r>
            <a:r>
              <a:rPr lang="zh-CN" altLang="en-US" dirty="0">
                <a:solidFill>
                  <a:schemeClr val="accent2"/>
                </a:solidFill>
              </a:rPr>
              <a:t>严格精确到小数点后 </a:t>
            </a:r>
            <a:r>
              <a:rPr lang="en-US" altLang="zh-CN" dirty="0">
                <a:solidFill>
                  <a:schemeClr val="accent2"/>
                </a:solidFill>
              </a:rPr>
              <a:t>3 </a:t>
            </a:r>
            <a:r>
              <a:rPr lang="zh-CN" altLang="en-US" dirty="0">
                <a:solidFill>
                  <a:schemeClr val="accent2"/>
                </a:solidFill>
              </a:rPr>
              <a:t>位</a:t>
            </a:r>
            <a:r>
              <a:rPr lang="zh-CN" altLang="en-US" dirty="0"/>
              <a:t>），以及一共需要多少个杯子。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输入一个实数 </a:t>
            </a:r>
            <a:r>
              <a:rPr lang="en-US" altLang="zh-CN" dirty="0"/>
              <a:t>t </a:t>
            </a:r>
            <a:r>
              <a:rPr lang="zh-CN" altLang="en-US" dirty="0"/>
              <a:t>和一个整数 </a:t>
            </a:r>
            <a:r>
              <a:rPr lang="en-US" altLang="zh-CN" dirty="0"/>
              <a:t>n</a:t>
            </a:r>
            <a:r>
              <a:rPr lang="zh-CN" altLang="en-US" dirty="0"/>
              <a:t>，使用空格隔开。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输出两个数字表示答案，使用换行隔开。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702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C83052BE-E7F0-4D8E-9D4E-6057BCA8A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7" y="1767543"/>
            <a:ext cx="6055056" cy="45214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33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再分肥宅水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这道题需要使用</a:t>
            </a:r>
            <a:r>
              <a:rPr lang="zh-CN" altLang="en-US" dirty="0">
                <a:solidFill>
                  <a:schemeClr val="accent2"/>
                </a:solidFill>
              </a:rPr>
              <a:t>浮点数</a:t>
            </a:r>
            <a:r>
              <a:rPr lang="zh-CN" altLang="en-US" dirty="0"/>
              <a:t>进行运算，输出时</a:t>
            </a:r>
            <a:r>
              <a:rPr lang="zh-CN" altLang="en-US" dirty="0">
                <a:solidFill>
                  <a:schemeClr val="accent2"/>
                </a:solidFill>
              </a:rPr>
              <a:t>指定了精度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可以使用占位符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%</a:t>
            </a:r>
            <a:r>
              <a:rPr lang="en-US" altLang="zh-CN" dirty="0" err="1">
                <a:solidFill>
                  <a:schemeClr val="accent2"/>
                </a:solidFill>
              </a:rPr>
              <a:t>lf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输入，</a:t>
            </a:r>
            <a:r>
              <a:rPr lang="en-US" altLang="zh-CN" dirty="0">
                <a:solidFill>
                  <a:schemeClr val="accent2"/>
                </a:solidFill>
              </a:rPr>
              <a:t>%.</a:t>
            </a:r>
            <a:r>
              <a:rPr lang="en-US" altLang="zh-CN" dirty="0" err="1">
                <a:solidFill>
                  <a:schemeClr val="accent2"/>
                </a:solidFill>
              </a:rPr>
              <a:t>3f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输出。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101262-46CC-47B4-8DE1-6BF2A581DE98}"/>
              </a:ext>
            </a:extLst>
          </p:cNvPr>
          <p:cNvSpPr txBox="1"/>
          <p:nvPr/>
        </p:nvSpPr>
        <p:spPr>
          <a:xfrm>
            <a:off x="2213246" y="2919398"/>
            <a:ext cx="471467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cstdio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lf%d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&amp;t, &amp;n);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"%.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3f</a:t>
            </a:r>
            <a:r>
              <a:rPr lang="en-US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 / n, n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482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909126" cy="1429808"/>
          </a:xfrm>
        </p:spPr>
        <p:txBody>
          <a:bodyPr/>
          <a:lstStyle/>
          <a:p>
            <a:r>
              <a:rPr lang="zh-CN" altLang="en-US" sz="4400" dirty="0"/>
              <a:t>顺序结构程序设计案例</a:t>
            </a:r>
            <a:endParaRPr lang="en-US" altLang="zh-CN" sz="44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其中的一些题目是各类比赛的真题（但是现在遇到的都很简单，不用担心！）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0741B7-9342-4FA4-822F-3CF0D87895CD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P24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5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交换变量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2.9</a:t>
            </a:r>
          </a:p>
          <a:p>
            <a:pPr marL="0" indent="0">
              <a:buNone/>
            </a:pPr>
            <a:r>
              <a:rPr lang="zh-CN" altLang="en-US" dirty="0"/>
              <a:t>定义两个变量 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 </a:t>
            </a:r>
            <a:r>
              <a:rPr lang="zh-CN" altLang="en-US" dirty="0"/>
              <a:t>并输入两个数字</a:t>
            </a:r>
            <a:r>
              <a:rPr lang="zh-CN" altLang="en-US" dirty="0">
                <a:solidFill>
                  <a:schemeClr val="accent2"/>
                </a:solidFill>
              </a:rPr>
              <a:t>存储</a:t>
            </a:r>
            <a:r>
              <a:rPr lang="zh-CN" altLang="en-US" dirty="0"/>
              <a:t>进它们。</a:t>
            </a:r>
            <a:r>
              <a:rPr lang="zh-CN" altLang="en-US" dirty="0">
                <a:solidFill>
                  <a:schemeClr val="accent2"/>
                </a:solidFill>
              </a:rPr>
              <a:t>交换</a:t>
            </a:r>
            <a:r>
              <a:rPr lang="zh-CN" altLang="en-US" dirty="0"/>
              <a:t>这两个变量并输出。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a=</a:t>
            </a:r>
            <a:r>
              <a:rPr lang="en-US" altLang="zh-CN" dirty="0" err="1"/>
              <a:t>b;b</a:t>
            </a:r>
            <a:r>
              <a:rPr lang="en-US" altLang="zh-CN" dirty="0"/>
              <a:t>=a; </a:t>
            </a:r>
            <a:r>
              <a:rPr lang="zh-CN" altLang="en-US" dirty="0"/>
              <a:t>行不行呢？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假设给你一杯可乐，一杯雪碧，要如何把这两个杯子中的饮料给交换呢？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2937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E88F5-7C4A-41A6-9F42-D2E0418D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DD427-8FF5-463E-926B-A0E432559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/>
              <a:t>你需要准备</a:t>
            </a:r>
            <a:r>
              <a:rPr lang="zh-CN" altLang="en-US" dirty="0">
                <a:solidFill>
                  <a:schemeClr val="accent2"/>
                </a:solidFill>
              </a:rPr>
              <a:t>第三个碗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r>
              <a:rPr lang="zh-CN" altLang="en-US" dirty="0"/>
              <a:t>将</a:t>
            </a:r>
            <a:r>
              <a:rPr lang="zh-CN" altLang="en-US" dirty="0">
                <a:solidFill>
                  <a:schemeClr val="accent2"/>
                </a:solidFill>
              </a:rPr>
              <a:t>第一个碗</a:t>
            </a:r>
            <a:r>
              <a:rPr lang="zh-CN" altLang="en-US" dirty="0"/>
              <a:t>的东西放进</a:t>
            </a:r>
            <a:r>
              <a:rPr lang="zh-CN" altLang="en-US" dirty="0">
                <a:solidFill>
                  <a:schemeClr val="accent2"/>
                </a:solidFill>
              </a:rPr>
              <a:t>第三个碗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r>
              <a:rPr lang="zh-CN" altLang="en-US" dirty="0"/>
              <a:t>然后将</a:t>
            </a:r>
            <a:r>
              <a:rPr lang="zh-CN" altLang="en-US" dirty="0">
                <a:solidFill>
                  <a:schemeClr val="accent2"/>
                </a:solidFill>
              </a:rPr>
              <a:t>第二个碗</a:t>
            </a:r>
            <a:r>
              <a:rPr lang="zh-CN" altLang="en-US" dirty="0"/>
              <a:t>的东西放入</a:t>
            </a:r>
            <a:r>
              <a:rPr lang="zh-CN" altLang="en-US" dirty="0">
                <a:solidFill>
                  <a:schemeClr val="accent2"/>
                </a:solidFill>
              </a:rPr>
              <a:t>第一个碗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r>
              <a:rPr lang="zh-CN" altLang="en-US" dirty="0"/>
              <a:t>最后把</a:t>
            </a:r>
            <a:r>
              <a:rPr lang="zh-CN" altLang="en-US" dirty="0">
                <a:solidFill>
                  <a:schemeClr val="accent2"/>
                </a:solidFill>
              </a:rPr>
              <a:t>第三个碗</a:t>
            </a:r>
            <a:r>
              <a:rPr lang="zh-CN" altLang="en-US" dirty="0"/>
              <a:t>的东西放回</a:t>
            </a:r>
            <a:r>
              <a:rPr lang="zh-CN" altLang="en-US" dirty="0">
                <a:solidFill>
                  <a:schemeClr val="accent2"/>
                </a:solidFill>
              </a:rPr>
              <a:t>第二个碗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C48D1A4-9BF5-42D4-AAAC-1C24D849031C}"/>
              </a:ext>
            </a:extLst>
          </p:cNvPr>
          <p:cNvGrpSpPr/>
          <p:nvPr/>
        </p:nvGrpSpPr>
        <p:grpSpPr>
          <a:xfrm>
            <a:off x="797007" y="3514799"/>
            <a:ext cx="7137185" cy="1534742"/>
            <a:chOff x="545160" y="3778822"/>
            <a:chExt cx="7137185" cy="153474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381517-A5EF-4908-88A0-11D0809DACCF}"/>
                </a:ext>
              </a:extLst>
            </p:cNvPr>
            <p:cNvSpPr/>
            <p:nvPr/>
          </p:nvSpPr>
          <p:spPr>
            <a:xfrm>
              <a:off x="1503219" y="3782290"/>
              <a:ext cx="595745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58C02C-5CAF-40B7-A440-7DAF09D2790D}"/>
                </a:ext>
              </a:extLst>
            </p:cNvPr>
            <p:cNvSpPr/>
            <p:nvPr/>
          </p:nvSpPr>
          <p:spPr>
            <a:xfrm>
              <a:off x="2410692" y="3782289"/>
              <a:ext cx="595745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67620A1-C92D-4FBD-A47A-8DF555EA8145}"/>
                </a:ext>
              </a:extLst>
            </p:cNvPr>
            <p:cNvSpPr/>
            <p:nvPr/>
          </p:nvSpPr>
          <p:spPr>
            <a:xfrm>
              <a:off x="3318165" y="3782289"/>
              <a:ext cx="595745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AC56BD1-4AFD-4BB7-BF2C-4BEEF3429945}"/>
                </a:ext>
              </a:extLst>
            </p:cNvPr>
            <p:cNvSpPr txBox="1"/>
            <p:nvPr/>
          </p:nvSpPr>
          <p:spPr>
            <a:xfrm>
              <a:off x="545160" y="38712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457989-E97F-4C63-A879-AE797225D179}"/>
                </a:ext>
              </a:extLst>
            </p:cNvPr>
            <p:cNvSpPr/>
            <p:nvPr/>
          </p:nvSpPr>
          <p:spPr>
            <a:xfrm>
              <a:off x="5271654" y="3778823"/>
              <a:ext cx="595745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B606FB2-9FE7-4335-AB2B-A79EDAA21764}"/>
                </a:ext>
              </a:extLst>
            </p:cNvPr>
            <p:cNvSpPr/>
            <p:nvPr/>
          </p:nvSpPr>
          <p:spPr>
            <a:xfrm>
              <a:off x="6179127" y="3778822"/>
              <a:ext cx="595745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A0104C3-B2EE-4FF7-8C0B-91641830D28F}"/>
                </a:ext>
              </a:extLst>
            </p:cNvPr>
            <p:cNvSpPr/>
            <p:nvPr/>
          </p:nvSpPr>
          <p:spPr>
            <a:xfrm>
              <a:off x="7086600" y="3778822"/>
              <a:ext cx="595745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t=a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3C08DE-8C37-4E93-AB2C-D43CDFE94097}"/>
                </a:ext>
              </a:extLst>
            </p:cNvPr>
            <p:cNvSpPr txBox="1"/>
            <p:nvPr/>
          </p:nvSpPr>
          <p:spPr>
            <a:xfrm>
              <a:off x="4358623" y="386778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第一步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7DA7459-66EE-4EF4-89BB-4EB59FA1E2EC}"/>
                </a:ext>
              </a:extLst>
            </p:cNvPr>
            <p:cNvSpPr/>
            <p:nvPr/>
          </p:nvSpPr>
          <p:spPr>
            <a:xfrm>
              <a:off x="1503219" y="4766309"/>
              <a:ext cx="595745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a=b</a:t>
              </a:r>
            </a:p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229CBD2-FDF0-4B9D-99E2-72F6AC4C000C}"/>
                </a:ext>
              </a:extLst>
            </p:cNvPr>
            <p:cNvSpPr/>
            <p:nvPr/>
          </p:nvSpPr>
          <p:spPr>
            <a:xfrm>
              <a:off x="2410692" y="4766308"/>
              <a:ext cx="595745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</a:p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AC88AF8-372F-443C-85A4-2B9B500755A4}"/>
                </a:ext>
              </a:extLst>
            </p:cNvPr>
            <p:cNvSpPr/>
            <p:nvPr/>
          </p:nvSpPr>
          <p:spPr>
            <a:xfrm>
              <a:off x="3318165" y="4766308"/>
              <a:ext cx="595745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528DE21-616B-41B4-A216-7967E021FC89}"/>
                </a:ext>
              </a:extLst>
            </p:cNvPr>
            <p:cNvSpPr txBox="1"/>
            <p:nvPr/>
          </p:nvSpPr>
          <p:spPr>
            <a:xfrm>
              <a:off x="545160" y="4855269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第二步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1485144-0EED-41B7-B710-7E500DFDA935}"/>
                </a:ext>
              </a:extLst>
            </p:cNvPr>
            <p:cNvSpPr/>
            <p:nvPr/>
          </p:nvSpPr>
          <p:spPr>
            <a:xfrm>
              <a:off x="5271654" y="4762842"/>
              <a:ext cx="595745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</a:p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DAA37D-080C-4B79-B802-EA1E300AC702}"/>
                </a:ext>
              </a:extLst>
            </p:cNvPr>
            <p:cNvSpPr/>
            <p:nvPr/>
          </p:nvSpPr>
          <p:spPr>
            <a:xfrm>
              <a:off x="6179127" y="4762841"/>
              <a:ext cx="595745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b=t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1433DE-0EFA-442C-8582-47E409B2386F}"/>
                </a:ext>
              </a:extLst>
            </p:cNvPr>
            <p:cNvSpPr/>
            <p:nvPr/>
          </p:nvSpPr>
          <p:spPr>
            <a:xfrm>
              <a:off x="7086600" y="4762841"/>
              <a:ext cx="595745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</a:t>
              </a:r>
            </a:p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474B9CC-9575-40CD-AFFA-96E5E8B80E0A}"/>
                </a:ext>
              </a:extLst>
            </p:cNvPr>
            <p:cNvSpPr txBox="1"/>
            <p:nvPr/>
          </p:nvSpPr>
          <p:spPr>
            <a:xfrm>
              <a:off x="4358623" y="485180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第三步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CF2FF9E-A715-4689-9852-068D2999B54D}"/>
              </a:ext>
            </a:extLst>
          </p:cNvPr>
          <p:cNvSpPr txBox="1"/>
          <p:nvPr/>
        </p:nvSpPr>
        <p:spPr>
          <a:xfrm>
            <a:off x="1307331" y="5330768"/>
            <a:ext cx="6382763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&amp;a, &amp;b);</a:t>
            </a: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一组相关的短语句也可以写在一行内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a, b);</a:t>
            </a:r>
          </a:p>
        </p:txBody>
      </p:sp>
    </p:spTree>
    <p:extLst>
      <p:ext uri="{BB962C8B-B14F-4D97-AF65-F5344CB8AC3E}">
        <p14:creationId xmlns:p14="http://schemas.microsoft.com/office/powerpoint/2010/main" val="2235748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算法竞赛的基本格式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一般来讲，对于输入的内容，每个数字之间以</a:t>
            </a:r>
            <a:r>
              <a:rPr lang="zh-CN" altLang="en-US" dirty="0">
                <a:solidFill>
                  <a:schemeClr val="accent2"/>
                </a:solidFill>
              </a:rPr>
              <a:t>空格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chemeClr val="accent2"/>
                </a:solidFill>
              </a:rPr>
              <a:t>回车</a:t>
            </a:r>
            <a:r>
              <a:rPr lang="zh-CN" altLang="en-US" dirty="0"/>
              <a:t>隔开。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如图，是洛谷题目 </a:t>
            </a:r>
            <a:r>
              <a:rPr lang="en-US" altLang="zh-CN" dirty="0" err="1"/>
              <a:t>P1425</a:t>
            </a:r>
            <a:r>
              <a:rPr lang="en-US" altLang="zh-CN" dirty="0"/>
              <a:t> </a:t>
            </a:r>
            <a:r>
              <a:rPr lang="zh-CN" altLang="en-US" dirty="0"/>
              <a:t>的输入样例。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请仔细阅读</a:t>
            </a:r>
            <a:r>
              <a:rPr lang="zh-CN" altLang="en-US" dirty="0">
                <a:solidFill>
                  <a:schemeClr val="accent2"/>
                </a:solidFill>
              </a:rPr>
              <a:t>输入格式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输出格式</a:t>
            </a:r>
            <a:r>
              <a:rPr lang="zh-CN" altLang="en-US" dirty="0"/>
              <a:t>，了解如何输入输出。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44C487-AEED-4B07-B079-A2672E55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96" y="3152313"/>
            <a:ext cx="7315576" cy="33275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8557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小鱼的游泳时间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2.10</a:t>
            </a:r>
            <a:r>
              <a:rPr lang="zh-CN" altLang="en-US" dirty="0">
                <a:solidFill>
                  <a:schemeClr val="accent2"/>
                </a:solidFill>
              </a:rPr>
              <a:t> （洛谷 </a:t>
            </a:r>
            <a:r>
              <a:rPr lang="en-US" altLang="zh-CN" dirty="0" err="1">
                <a:solidFill>
                  <a:schemeClr val="accent2"/>
                </a:solidFill>
              </a:rPr>
              <a:t>P1425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小鱼从 </a:t>
            </a:r>
            <a:r>
              <a:rPr lang="en-US" altLang="zh-CN" dirty="0"/>
              <a:t>a </a:t>
            </a:r>
            <a:r>
              <a:rPr lang="zh-CN" altLang="en-US" dirty="0"/>
              <a:t>时 </a:t>
            </a:r>
            <a:r>
              <a:rPr lang="en-US" altLang="zh-CN" dirty="0"/>
              <a:t>b </a:t>
            </a:r>
            <a:r>
              <a:rPr lang="zh-CN" altLang="en-US" dirty="0"/>
              <a:t>分一直游泳到当天的 </a:t>
            </a:r>
            <a:r>
              <a:rPr lang="en-US" altLang="zh-CN" dirty="0"/>
              <a:t>c </a:t>
            </a:r>
            <a:r>
              <a:rPr lang="zh-CN" altLang="en-US" dirty="0"/>
              <a:t>时 </a:t>
            </a:r>
            <a:r>
              <a:rPr lang="en-US" altLang="zh-CN" dirty="0"/>
              <a:t>d </a:t>
            </a:r>
            <a:r>
              <a:rPr lang="zh-CN" altLang="en-US" dirty="0"/>
              <a:t>分，请你帮小鱼计算一下，它这天一共游了多少分钟呢？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输入格式：</a:t>
            </a:r>
            <a:r>
              <a:rPr lang="zh-CN" altLang="en-US" dirty="0"/>
              <a:t>一行内输入 </a:t>
            </a:r>
            <a:r>
              <a:rPr lang="en-US" altLang="zh-CN" dirty="0"/>
              <a:t>4 </a:t>
            </a:r>
            <a:r>
              <a:rPr lang="zh-CN" altLang="en-US" dirty="0"/>
              <a:t>个整数，分别表示 </a:t>
            </a:r>
            <a:r>
              <a:rPr lang="en-US" altLang="zh-CN" dirty="0"/>
              <a:t>a, b, c, 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输出格式：</a:t>
            </a:r>
            <a:r>
              <a:rPr lang="zh-CN" altLang="en-US" dirty="0"/>
              <a:t>一行内输出 </a:t>
            </a:r>
            <a:r>
              <a:rPr lang="en-US" altLang="zh-CN" dirty="0"/>
              <a:t>2 </a:t>
            </a:r>
            <a:r>
              <a:rPr lang="zh-CN" altLang="en-US" dirty="0"/>
              <a:t>个整数 </a:t>
            </a:r>
            <a:r>
              <a:rPr lang="en-US" altLang="zh-CN" dirty="0"/>
              <a:t>e </a:t>
            </a:r>
            <a:r>
              <a:rPr lang="zh-CN" altLang="en-US" dirty="0"/>
              <a:t>和 </a:t>
            </a:r>
            <a:r>
              <a:rPr lang="en-US" altLang="zh-CN" dirty="0"/>
              <a:t>f</a:t>
            </a:r>
            <a:r>
              <a:rPr lang="zh-CN" altLang="en-US" dirty="0"/>
              <a:t>，用空格间隔，依次表示小鱼这天一共游了多少小时多少分钟。其中表示分钟的整数 </a:t>
            </a:r>
            <a:r>
              <a:rPr lang="en-US" altLang="zh-CN" dirty="0"/>
              <a:t>f </a:t>
            </a:r>
            <a:r>
              <a:rPr lang="zh-CN" altLang="en-US" dirty="0"/>
              <a:t>应该小于</a:t>
            </a:r>
            <a:r>
              <a:rPr lang="en-US" altLang="zh-CN" dirty="0"/>
              <a:t>60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输入样例：</a:t>
            </a:r>
            <a:r>
              <a:rPr lang="en-US" altLang="zh-CN" dirty="0"/>
              <a:t>12 50 19 10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输出样例：</a:t>
            </a:r>
            <a:r>
              <a:rPr lang="en-US" altLang="zh-CN" dirty="0"/>
              <a:t>6 20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362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小鱼的游泳时间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2.10</a:t>
            </a:r>
            <a:r>
              <a:rPr lang="zh-CN" altLang="en-US" dirty="0">
                <a:solidFill>
                  <a:schemeClr val="accent2"/>
                </a:solidFill>
              </a:rPr>
              <a:t> （洛谷 </a:t>
            </a:r>
            <a:r>
              <a:rPr lang="en-US" altLang="zh-CN" dirty="0" err="1">
                <a:solidFill>
                  <a:schemeClr val="accent2"/>
                </a:solidFill>
              </a:rPr>
              <a:t>P1425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小鱼从 </a:t>
            </a:r>
            <a:r>
              <a:rPr lang="en-US" altLang="zh-CN" dirty="0"/>
              <a:t>a </a:t>
            </a:r>
            <a:r>
              <a:rPr lang="zh-CN" altLang="en-US" dirty="0"/>
              <a:t>时 </a:t>
            </a:r>
            <a:r>
              <a:rPr lang="en-US" altLang="zh-CN" dirty="0"/>
              <a:t>b </a:t>
            </a:r>
            <a:r>
              <a:rPr lang="zh-CN" altLang="en-US" dirty="0"/>
              <a:t>分一直游泳到当天的 </a:t>
            </a:r>
            <a:r>
              <a:rPr lang="en-US" altLang="zh-CN" dirty="0"/>
              <a:t>c </a:t>
            </a:r>
            <a:r>
              <a:rPr lang="zh-CN" altLang="en-US" dirty="0"/>
              <a:t>时 </a:t>
            </a:r>
            <a:r>
              <a:rPr lang="en-US" altLang="zh-CN" dirty="0"/>
              <a:t>d </a:t>
            </a:r>
            <a:r>
              <a:rPr lang="zh-CN" altLang="en-US" dirty="0"/>
              <a:t>分，这天游了几分钟？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可以把这两个时间统一转换成 </a:t>
            </a:r>
            <a:r>
              <a:rPr lang="zh-CN" altLang="en-US" dirty="0">
                <a:solidFill>
                  <a:schemeClr val="accent2"/>
                </a:solidFill>
              </a:rPr>
              <a:t>距离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zh-CN" altLang="en-US" dirty="0">
                <a:solidFill>
                  <a:schemeClr val="accent2"/>
                </a:solidFill>
              </a:rPr>
              <a:t>点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zh-CN" altLang="en-US" dirty="0">
                <a:solidFill>
                  <a:schemeClr val="accent2"/>
                </a:solidFill>
              </a:rPr>
              <a:t>分经过了多少分钟</a:t>
            </a:r>
            <a:r>
              <a:rPr lang="zh-CN" altLang="en-US" dirty="0"/>
              <a:t>，然后相减就可以得到两个时间的分钟差，经过简单的整除和取余就可以得到答案。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E0762-3B38-4AAC-95BB-F487B832B8E2}"/>
              </a:ext>
            </a:extLst>
          </p:cNvPr>
          <p:cNvSpPr txBox="1"/>
          <p:nvPr/>
        </p:nvSpPr>
        <p:spPr>
          <a:xfrm>
            <a:off x="1938150" y="3686563"/>
            <a:ext cx="4714676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it-IT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&lt;cstdio&gt;</a:t>
            </a:r>
            <a:endParaRPr lang="it-IT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altLang="zh-CN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altLang="zh-CN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"%d%d%d%d"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it-IT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 (</a:t>
            </a:r>
            <a:r>
              <a:rPr lang="it-IT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it-IT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delta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it-IT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%d"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it-IT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it-IT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76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成绩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2.11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P3954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 err="1">
                <a:solidFill>
                  <a:schemeClr val="accent2"/>
                </a:solidFill>
              </a:rPr>
              <a:t>NOIP2017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普及组）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某门课程计分方法是：总成绩 </a:t>
            </a:r>
            <a:r>
              <a:rPr lang="en-US" altLang="zh-CN" dirty="0"/>
              <a:t>= </a:t>
            </a:r>
            <a:r>
              <a:rPr lang="zh-CN" altLang="en-US" dirty="0"/>
              <a:t>作业成绩 </a:t>
            </a:r>
            <a:r>
              <a:rPr lang="en-US" altLang="zh-CN" dirty="0"/>
              <a:t>× 20% + </a:t>
            </a:r>
            <a:r>
              <a:rPr lang="zh-CN" altLang="en-US" dirty="0"/>
              <a:t>小测成绩 </a:t>
            </a:r>
            <a:r>
              <a:rPr lang="en-US" altLang="zh-CN" dirty="0"/>
              <a:t>× 30% + </a:t>
            </a:r>
            <a:r>
              <a:rPr lang="zh-CN" altLang="en-US" dirty="0"/>
              <a:t>期末考试成绩 </a:t>
            </a:r>
            <a:r>
              <a:rPr lang="en-US" altLang="zh-CN" dirty="0"/>
              <a:t>× 50%</a:t>
            </a:r>
            <a:r>
              <a:rPr lang="zh-CN" altLang="en-US" dirty="0"/>
              <a:t>。现在已经知道各项得分，求总成绩。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解法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直接加权计算。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int(……) </a:t>
            </a:r>
            <a:r>
              <a:rPr lang="zh-CN" altLang="en-US" dirty="0"/>
              <a:t>是指不是整数的内容 </a:t>
            </a:r>
            <a:r>
              <a:rPr lang="zh-CN" altLang="en-US" dirty="0">
                <a:solidFill>
                  <a:schemeClr val="accent2"/>
                </a:solidFill>
              </a:rPr>
              <a:t>强制转换 </a:t>
            </a:r>
            <a:r>
              <a:rPr lang="zh-CN" altLang="en-US" dirty="0"/>
              <a:t>为 </a:t>
            </a:r>
            <a:r>
              <a:rPr lang="en-US" altLang="zh-CN" dirty="0"/>
              <a:t>int </a:t>
            </a:r>
            <a:r>
              <a:rPr lang="zh-CN" altLang="en-US" dirty="0"/>
              <a:t>类型，舍掉小数位数只</a:t>
            </a:r>
            <a:r>
              <a:rPr lang="zh-CN" altLang="en-US" dirty="0">
                <a:solidFill>
                  <a:schemeClr val="accent2"/>
                </a:solidFill>
              </a:rPr>
              <a:t>保留整数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chemeClr val="accent2"/>
                </a:solidFill>
              </a:rPr>
              <a:t>double(……) </a:t>
            </a:r>
            <a:r>
              <a:rPr lang="zh-CN" altLang="en-US" dirty="0"/>
              <a:t>可以强制转换为 </a:t>
            </a:r>
            <a:r>
              <a:rPr lang="en-US" altLang="zh-CN" dirty="0"/>
              <a:t>double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为什么最后加上了一个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0.5</a:t>
            </a:r>
            <a:r>
              <a:rPr lang="zh-CN" altLang="en-US" dirty="0"/>
              <a:t>？是因为浮点误差（例如 </a:t>
            </a:r>
            <a:r>
              <a:rPr lang="en-US" altLang="zh-CN" dirty="0"/>
              <a:t>89.9999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977888-E2E9-43B3-8B04-C19B5D607DFE}"/>
              </a:ext>
            </a:extLst>
          </p:cNvPr>
          <p:cNvSpPr txBox="1"/>
          <p:nvPr/>
        </p:nvSpPr>
        <p:spPr>
          <a:xfrm>
            <a:off x="1209730" y="4707524"/>
            <a:ext cx="6489053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&amp;a, &amp;b, &amp;c);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46777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成绩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解法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注意“</a:t>
            </a:r>
            <a:r>
              <a:rPr lang="en-US" altLang="zh-CN" dirty="0" err="1"/>
              <a:t>A,B,C</a:t>
            </a:r>
            <a:r>
              <a:rPr lang="en-US" altLang="zh-CN" dirty="0"/>
              <a:t> </a:t>
            </a:r>
            <a:r>
              <a:rPr lang="zh-CN" altLang="en-US" dirty="0"/>
              <a:t>都是 </a:t>
            </a:r>
            <a:r>
              <a:rPr lang="en-US" altLang="zh-CN" dirty="0"/>
              <a:t>10 </a:t>
            </a:r>
            <a:r>
              <a:rPr lang="zh-CN" altLang="en-US" dirty="0"/>
              <a:t>的整数倍”。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每一小项经过加权，即使有乘上一个小数，但是结果一定是整数。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可以把 </a:t>
            </a:r>
            <a:r>
              <a:rPr lang="zh-CN" altLang="en-US" dirty="0">
                <a:solidFill>
                  <a:schemeClr val="accent2"/>
                </a:solidFill>
              </a:rPr>
              <a:t>*</a:t>
            </a:r>
            <a:r>
              <a:rPr lang="en-US" altLang="zh-CN" dirty="0">
                <a:solidFill>
                  <a:schemeClr val="accent2"/>
                </a:solidFill>
              </a:rPr>
              <a:t>0.2 </a:t>
            </a:r>
            <a:r>
              <a:rPr lang="zh-CN" altLang="en-US" dirty="0"/>
              <a:t>变成 </a:t>
            </a:r>
            <a:r>
              <a:rPr lang="zh-CN" altLang="en-US" dirty="0">
                <a:solidFill>
                  <a:schemeClr val="accent2"/>
                </a:solidFill>
              </a:rPr>
              <a:t>*</a:t>
            </a:r>
            <a:r>
              <a:rPr lang="en-US" altLang="zh-CN" dirty="0">
                <a:solidFill>
                  <a:schemeClr val="accent2"/>
                </a:solidFill>
              </a:rPr>
              <a:t>2/10</a:t>
            </a:r>
            <a:r>
              <a:rPr lang="zh-CN" altLang="en-US" dirty="0"/>
              <a:t>，使程序不接触浮点数，不必考虑浮点误差。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看题的时候不要遗漏这些有用的信息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977888-E2E9-43B3-8B04-C19B5D607DFE}"/>
              </a:ext>
            </a:extLst>
          </p:cNvPr>
          <p:cNvSpPr txBox="1"/>
          <p:nvPr/>
        </p:nvSpPr>
        <p:spPr>
          <a:xfrm>
            <a:off x="1221354" y="3259723"/>
            <a:ext cx="648905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b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c *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61208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提交评测与错误自查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我的程序通过不了，怎么办呢？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2D8C21-8F3D-4E0E-A851-12C002344AA2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P28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1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章 顺序结构程序设计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变量的数据类型</a:t>
            </a:r>
            <a:br>
              <a:rPr lang="en-US" altLang="zh-CN" sz="2400" dirty="0"/>
            </a:br>
            <a:endParaRPr lang="zh-CN" altLang="en-US" sz="2400" dirty="0"/>
          </a:p>
          <a:p>
            <a:r>
              <a:rPr lang="zh-CN" altLang="en-US" sz="2400" dirty="0">
                <a:hlinkClick r:id="rId3" action="ppaction://hlinksldjump"/>
              </a:rPr>
              <a:t>变量的输入与输出</a:t>
            </a:r>
            <a:br>
              <a:rPr lang="en-US" altLang="zh-CN" sz="2400" dirty="0"/>
            </a:br>
            <a:endParaRPr lang="zh-CN" altLang="en-US" sz="2400" dirty="0"/>
          </a:p>
          <a:p>
            <a:r>
              <a:rPr lang="zh-CN" altLang="en-US" sz="2400" dirty="0">
                <a:hlinkClick r:id="rId4" action="ppaction://hlinksldjump"/>
              </a:rPr>
              <a:t>顺序结构程序设计案例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5" action="ppaction://hlinksldjump"/>
              </a:rPr>
              <a:t>提交评测与错误自查</a:t>
            </a:r>
            <a:br>
              <a:rPr lang="en-US" altLang="zh-CN" sz="2400" dirty="0"/>
            </a:br>
            <a:endParaRPr lang="zh-CN" altLang="en-US" sz="2400" dirty="0"/>
          </a:p>
          <a:p>
            <a:r>
              <a:rPr lang="zh-CN" altLang="en-US" sz="2400" dirty="0">
                <a:hlinkClick r:id="rId6" action="ppaction://hlinksldjump"/>
              </a:rPr>
              <a:t>课后习题与实验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5D10FCA-E239-4F83-95FF-0132F6F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如何评判程序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5855DA-BCAC-4FC5-9419-F8984F1B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/>
              <a:t>算法竞赛中，选手按照要求编写完程序后，统一提交并进行评测。</a:t>
            </a:r>
            <a:endParaRPr lang="en-US" altLang="zh-CN" dirty="0"/>
          </a:p>
          <a:p>
            <a:pPr marL="0"/>
            <a:r>
              <a:rPr lang="zh-CN" altLang="en-US" dirty="0"/>
              <a:t>可在各个在线题库（即 </a:t>
            </a:r>
            <a:r>
              <a:rPr lang="en-US" altLang="zh-CN" dirty="0"/>
              <a:t>Online Judge</a:t>
            </a:r>
            <a:r>
              <a:rPr lang="zh-CN" altLang="en-US" dirty="0"/>
              <a:t>，例如洛谷）找到更多的题目，并提交自己的代码，让评测系统进行编译运行和评分。</a:t>
            </a:r>
          </a:p>
          <a:p>
            <a:pPr marL="0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4FA98F-1771-46A2-B736-B01EAFA8278F}"/>
              </a:ext>
            </a:extLst>
          </p:cNvPr>
          <p:cNvSpPr/>
          <p:nvPr/>
        </p:nvSpPr>
        <p:spPr>
          <a:xfrm>
            <a:off x="957021" y="3378630"/>
            <a:ext cx="821410" cy="7206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选手程序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5D5D38-7F0C-46F4-9DB9-68BD85C383CA}"/>
              </a:ext>
            </a:extLst>
          </p:cNvPr>
          <p:cNvSpPr/>
          <p:nvPr/>
        </p:nvSpPr>
        <p:spPr>
          <a:xfrm>
            <a:off x="3085453" y="3378629"/>
            <a:ext cx="998349" cy="7206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可执行文件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C6677F8-E686-4415-AFA3-2F5B129A866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778431" y="3738965"/>
            <a:ext cx="13070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A44E01B-84D1-4950-A306-9AE43BA457AA}"/>
              </a:ext>
            </a:extLst>
          </p:cNvPr>
          <p:cNvSpPr txBox="1"/>
          <p:nvPr/>
        </p:nvSpPr>
        <p:spPr>
          <a:xfrm>
            <a:off x="1952786" y="347735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提交代码</a:t>
            </a:r>
            <a:endParaRPr lang="en-US" altLang="zh-CN" sz="1400" dirty="0"/>
          </a:p>
          <a:p>
            <a:r>
              <a:rPr lang="zh-CN" altLang="en-US" sz="1400" dirty="0"/>
              <a:t>进行编译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B6FC7D-2E0C-4458-92AA-FFEE3AA831C9}"/>
              </a:ext>
            </a:extLst>
          </p:cNvPr>
          <p:cNvSpPr/>
          <p:nvPr/>
        </p:nvSpPr>
        <p:spPr>
          <a:xfrm>
            <a:off x="1414221" y="4275330"/>
            <a:ext cx="1340638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测试输入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42529B-F343-4A30-8BFB-E08C361F7AC2}"/>
              </a:ext>
            </a:extLst>
          </p:cNvPr>
          <p:cNvSpPr/>
          <p:nvPr/>
        </p:nvSpPr>
        <p:spPr>
          <a:xfrm>
            <a:off x="4415724" y="4275330"/>
            <a:ext cx="861449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A3A32DE-B250-4898-B722-BE1ED18E3EA5}"/>
              </a:ext>
            </a:extLst>
          </p:cNvPr>
          <p:cNvSpPr/>
          <p:nvPr/>
        </p:nvSpPr>
        <p:spPr>
          <a:xfrm>
            <a:off x="5438592" y="4275330"/>
            <a:ext cx="861449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答案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03CBC0-67ED-44DD-92F4-1CD68801D545}"/>
              </a:ext>
            </a:extLst>
          </p:cNvPr>
          <p:cNvSpPr/>
          <p:nvPr/>
        </p:nvSpPr>
        <p:spPr>
          <a:xfrm>
            <a:off x="6938039" y="4275330"/>
            <a:ext cx="938941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AC</a:t>
            </a:r>
            <a:r>
              <a:rPr lang="zh-CN" altLang="en-US" dirty="0">
                <a:solidFill>
                  <a:schemeClr val="accent6"/>
                </a:solidFill>
              </a:rPr>
              <a:t>得分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76D510F-EEA9-4752-BF68-5B0309168DE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084540" y="3953448"/>
            <a:ext cx="998994" cy="32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8E04FC-C0FF-4A41-ADFD-4FABE935AC8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083802" y="3943907"/>
            <a:ext cx="762647" cy="33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F7BB6AF-C707-4499-9A47-9DA5A5A28F66}"/>
              </a:ext>
            </a:extLst>
          </p:cNvPr>
          <p:cNvSpPr txBox="1"/>
          <p:nvPr/>
        </p:nvSpPr>
        <p:spPr>
          <a:xfrm>
            <a:off x="4671387" y="4003947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比对，结果一致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8F60A53-B812-42E6-AA7D-A5B13EE002DD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300041" y="4465613"/>
            <a:ext cx="637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04323DA-16B7-4851-B811-99B11ACE76C6}"/>
              </a:ext>
            </a:extLst>
          </p:cNvPr>
          <p:cNvSpPr/>
          <p:nvPr/>
        </p:nvSpPr>
        <p:spPr>
          <a:xfrm>
            <a:off x="1414221" y="4989262"/>
            <a:ext cx="1347113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测试输入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377B3A1-AA9A-4494-9D8D-565E542F00AC}"/>
              </a:ext>
            </a:extLst>
          </p:cNvPr>
          <p:cNvSpPr/>
          <p:nvPr/>
        </p:nvSpPr>
        <p:spPr>
          <a:xfrm>
            <a:off x="4422200" y="4989262"/>
            <a:ext cx="861449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F4BCD9-1BB7-4203-8203-742C1D882E57}"/>
              </a:ext>
            </a:extLst>
          </p:cNvPr>
          <p:cNvSpPr/>
          <p:nvPr/>
        </p:nvSpPr>
        <p:spPr>
          <a:xfrm>
            <a:off x="5445068" y="4989262"/>
            <a:ext cx="861449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答案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F761C79-46A7-417A-B616-56C6CA1BBBDE}"/>
              </a:ext>
            </a:extLst>
          </p:cNvPr>
          <p:cNvSpPr/>
          <p:nvPr/>
        </p:nvSpPr>
        <p:spPr>
          <a:xfrm>
            <a:off x="6944515" y="4989262"/>
            <a:ext cx="1268314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WA</a:t>
            </a:r>
            <a:r>
              <a:rPr lang="zh-CN" altLang="en-US" dirty="0">
                <a:solidFill>
                  <a:srgbClr val="FF0000"/>
                </a:solidFill>
              </a:rPr>
              <a:t>不得分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7ED927-36E6-4E8D-8396-A9531CAAE53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087778" y="4099300"/>
            <a:ext cx="1103655" cy="88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A7BAB0F-8D4E-4E43-8ED6-87282D64F44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3912955" y="4099300"/>
            <a:ext cx="939970" cy="88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7C69107-DAC6-4BA8-94C7-034CAEB47BCC}"/>
              </a:ext>
            </a:extLst>
          </p:cNvPr>
          <p:cNvSpPr txBox="1"/>
          <p:nvPr/>
        </p:nvSpPr>
        <p:spPr>
          <a:xfrm>
            <a:off x="4684302" y="471396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比对，结果不一致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6556D15-0BB4-4115-8A11-DC68062FFFD0}"/>
              </a:ext>
            </a:extLst>
          </p:cNvPr>
          <p:cNvSpPr txBox="1"/>
          <p:nvPr/>
        </p:nvSpPr>
        <p:spPr>
          <a:xfrm>
            <a:off x="2695114" y="403135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输入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5E3D0C2-8F2B-4291-8FB8-73A13C153F28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306517" y="5179545"/>
            <a:ext cx="637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B4F3579-C7CE-4727-B387-092DD69C5496}"/>
              </a:ext>
            </a:extLst>
          </p:cNvPr>
          <p:cNvSpPr txBox="1"/>
          <p:nvPr/>
        </p:nvSpPr>
        <p:spPr>
          <a:xfrm>
            <a:off x="609614" y="4311724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测试点</a:t>
            </a:r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24E5CDB-B56E-480D-8031-B282C4939433}"/>
              </a:ext>
            </a:extLst>
          </p:cNvPr>
          <p:cNvSpPr txBox="1"/>
          <p:nvPr/>
        </p:nvSpPr>
        <p:spPr>
          <a:xfrm>
            <a:off x="588265" y="5025656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测试点</a:t>
            </a:r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FC92EB7-EA1D-4A25-BCB0-C67EE57165E8}"/>
              </a:ext>
            </a:extLst>
          </p:cNvPr>
          <p:cNvSpPr/>
          <p:nvPr/>
        </p:nvSpPr>
        <p:spPr>
          <a:xfrm>
            <a:off x="1407745" y="5656110"/>
            <a:ext cx="1347113" cy="38056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测试输入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BD7F5CE-4C4A-4E84-8831-46E7B7131C77}"/>
              </a:ext>
            </a:extLst>
          </p:cNvPr>
          <p:cNvSpPr txBox="1"/>
          <p:nvPr/>
        </p:nvSpPr>
        <p:spPr>
          <a:xfrm>
            <a:off x="581789" y="5692504"/>
            <a:ext cx="817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测试点</a:t>
            </a:r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4D46B16-832A-4C54-A103-334774CF2119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081302" y="4099300"/>
            <a:ext cx="1228822" cy="155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466E79F-2852-49BC-8CEF-E86F5652B8D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794264" y="4099300"/>
            <a:ext cx="542005" cy="168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EC0BBB2-2177-4773-9705-FA811A2F42C6}"/>
              </a:ext>
            </a:extLst>
          </p:cNvPr>
          <p:cNvSpPr txBox="1"/>
          <p:nvPr/>
        </p:nvSpPr>
        <p:spPr>
          <a:xfrm>
            <a:off x="4336269" y="5627863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未能在要求内运行出结果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E7A01DF-3E17-4CB9-9356-0B079C5A0F73}"/>
              </a:ext>
            </a:extLst>
          </p:cNvPr>
          <p:cNvSpPr/>
          <p:nvPr/>
        </p:nvSpPr>
        <p:spPr>
          <a:xfrm>
            <a:off x="6944515" y="5561413"/>
            <a:ext cx="1268314" cy="44067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TLE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</a:rPr>
              <a:t>MLE</a:t>
            </a:r>
            <a:r>
              <a:rPr lang="en-US" altLang="zh-CN" sz="1400" dirty="0">
                <a:solidFill>
                  <a:schemeClr val="tx1"/>
                </a:solidFill>
              </a:rPr>
              <a:t> RE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等均不得分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E6AB450-1CB9-428D-AEFF-B99E22D7C0FE}"/>
              </a:ext>
            </a:extLst>
          </p:cNvPr>
          <p:cNvCxnSpPr>
            <a:cxnSpLocks/>
            <a:stCxn id="65" idx="3"/>
            <a:endCxn id="67" idx="1"/>
          </p:cNvCxnSpPr>
          <p:nvPr/>
        </p:nvCxnSpPr>
        <p:spPr>
          <a:xfrm flipV="1">
            <a:off x="6495835" y="5781751"/>
            <a:ext cx="448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574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各种常见评测状态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AC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en-US" altLang="zh-CN" dirty="0"/>
              <a:t>Accepted</a:t>
            </a:r>
            <a:r>
              <a:rPr lang="zh-CN" altLang="en-US" dirty="0"/>
              <a:t>，意为</a:t>
            </a:r>
            <a:r>
              <a:rPr lang="zh-CN" altLang="en-US" dirty="0">
                <a:solidFill>
                  <a:schemeClr val="accent2"/>
                </a:solidFill>
              </a:rPr>
              <a:t>答案正确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WA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en-US" altLang="zh-CN" dirty="0"/>
              <a:t>Wrong Answer</a:t>
            </a:r>
            <a:r>
              <a:rPr lang="zh-CN" altLang="en-US" dirty="0"/>
              <a:t>，意为</a:t>
            </a:r>
            <a:r>
              <a:rPr lang="zh-CN" altLang="en-US" dirty="0">
                <a:solidFill>
                  <a:schemeClr val="accent2"/>
                </a:solidFill>
              </a:rPr>
              <a:t>答案错误</a:t>
            </a:r>
            <a:r>
              <a:rPr lang="zh-CN" altLang="en-US" dirty="0"/>
              <a:t>。即选手的程序和标准输出的答案不一致。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accent2"/>
                </a:solidFill>
              </a:rPr>
              <a:t>TLE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en-US" altLang="zh-CN" dirty="0"/>
              <a:t>Time Limit Exceeded</a:t>
            </a:r>
            <a:r>
              <a:rPr lang="zh-CN" altLang="en-US" dirty="0"/>
              <a:t>，意为</a:t>
            </a:r>
            <a:r>
              <a:rPr lang="zh-CN" altLang="en-US" dirty="0">
                <a:solidFill>
                  <a:schemeClr val="accent2"/>
                </a:solidFill>
              </a:rPr>
              <a:t>超出时间限制</a:t>
            </a:r>
            <a:r>
              <a:rPr lang="zh-CN" altLang="en-US" dirty="0"/>
              <a:t>。最常见的原因是算法复杂度不够优或者死循环。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B0D358-C7F0-4443-B153-1595A1FF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71" y="3880755"/>
            <a:ext cx="6093226" cy="21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各种常见评测状态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RE</a:t>
            </a:r>
            <a:r>
              <a:rPr lang="zh-CN" altLang="en-US" dirty="0"/>
              <a:t>：</a:t>
            </a:r>
            <a:r>
              <a:rPr lang="en-US" altLang="zh-CN" dirty="0"/>
              <a:t>Runtime Error</a:t>
            </a:r>
            <a:r>
              <a:rPr lang="zh-CN" altLang="en-US" dirty="0"/>
              <a:t>，意为</a:t>
            </a:r>
            <a:r>
              <a:rPr lang="zh-CN" altLang="en-US" dirty="0">
                <a:solidFill>
                  <a:schemeClr val="accent2"/>
                </a:solidFill>
              </a:rPr>
              <a:t>运行时错误</a:t>
            </a:r>
            <a:r>
              <a:rPr lang="zh-CN" altLang="en-US" dirty="0"/>
              <a:t>。最经常出现的原因是数组越界。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>
                <a:solidFill>
                  <a:schemeClr val="accent2"/>
                </a:solidFill>
              </a:rPr>
              <a:t>MLE</a:t>
            </a:r>
            <a:r>
              <a:rPr lang="zh-CN" altLang="en-US" dirty="0"/>
              <a:t>：</a:t>
            </a:r>
            <a:r>
              <a:rPr lang="en-US" altLang="zh-CN" dirty="0"/>
              <a:t>Memory Limit Exceeded</a:t>
            </a:r>
            <a:r>
              <a:rPr lang="zh-CN" altLang="en-US" dirty="0"/>
              <a:t>，意为</a:t>
            </a:r>
            <a:r>
              <a:rPr lang="zh-CN" altLang="en-US" dirty="0">
                <a:solidFill>
                  <a:schemeClr val="accent2"/>
                </a:solidFill>
              </a:rPr>
              <a:t>超出内存限制</a:t>
            </a:r>
            <a:r>
              <a:rPr lang="zh-CN" altLang="en-US" dirty="0"/>
              <a:t>。最有可能的原因是因为估计错误而开了非常大的数组。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CE</a:t>
            </a:r>
            <a:r>
              <a:rPr lang="zh-CN" altLang="en-US" dirty="0"/>
              <a:t>：</a:t>
            </a:r>
            <a:r>
              <a:rPr lang="en-US" altLang="zh-CN" dirty="0"/>
              <a:t>Compile Error</a:t>
            </a:r>
            <a:r>
              <a:rPr lang="zh-CN" altLang="en-US" dirty="0"/>
              <a:t>，意为</a:t>
            </a:r>
            <a:r>
              <a:rPr lang="zh-CN" altLang="en-US" dirty="0">
                <a:solidFill>
                  <a:schemeClr val="accent2"/>
                </a:solidFill>
              </a:rPr>
              <a:t>编译错误</a:t>
            </a:r>
            <a:r>
              <a:rPr lang="zh-CN" altLang="en-US" dirty="0"/>
              <a:t>。初学阶段较易出现这种错误，应尝试去阅读编译错误信息并进行更正。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759FB7-1E86-4FD8-9863-22EDF0C0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71" y="4318582"/>
            <a:ext cx="6093226" cy="21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943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9352-6B41-4C3F-876A-AB7025AA768E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P30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判断练习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>
                <a:solidFill>
                  <a:schemeClr val="accent2"/>
                </a:solidFill>
              </a:rPr>
              <a:t>判断下列数据需要哪种类型的变量来存储：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/>
            <a:endParaRPr lang="en-US" altLang="zh-CN" dirty="0"/>
          </a:p>
          <a:p>
            <a:pPr marL="0"/>
            <a:r>
              <a:rPr lang="en-US" altLang="zh-CN" dirty="0"/>
              <a:t>A</a:t>
            </a:r>
          </a:p>
          <a:p>
            <a:pPr marL="0"/>
            <a:endParaRPr lang="en-US" altLang="zh-CN" dirty="0"/>
          </a:p>
          <a:p>
            <a:pPr marL="0"/>
            <a:r>
              <a:rPr lang="en-US" altLang="zh-CN" dirty="0"/>
              <a:t>3.1415926</a:t>
            </a:r>
          </a:p>
          <a:p>
            <a:pPr marL="0"/>
            <a:endParaRPr lang="en-US" altLang="zh-CN" dirty="0"/>
          </a:p>
          <a:p>
            <a:pPr marL="0"/>
            <a:r>
              <a:rPr lang="en-US" altLang="zh-CN" dirty="0"/>
              <a:t>1013</a:t>
            </a:r>
          </a:p>
          <a:p>
            <a:pPr marL="0"/>
            <a:endParaRPr lang="en-US" altLang="zh-CN" dirty="0"/>
          </a:p>
          <a:p>
            <a:pPr marL="0"/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</p:spTree>
    <p:extLst>
      <p:ext uri="{BB962C8B-B14F-4D97-AF65-F5344CB8AC3E}">
        <p14:creationId xmlns:p14="http://schemas.microsoft.com/office/powerpoint/2010/main" val="3185092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填空练习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请观察下列输出语句，并说出输出结果。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d%d</a:t>
            </a:r>
            <a:r>
              <a:rPr lang="en-US" altLang="zh-CN" dirty="0"/>
              <a:t>", 12, 34);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("%d %d", 12, 34);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("%5d %5d", 12, 34);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("%d%.3f", 12, 34.0);</a:t>
            </a:r>
          </a:p>
          <a:p>
            <a:pPr marL="0" indent="0">
              <a:buNone/>
            </a:pPr>
            <a:r>
              <a:rPr lang="en-US" altLang="zh-CN" dirty="0" err="1"/>
              <a:t>printf</a:t>
            </a:r>
            <a:r>
              <a:rPr lang="en-US" altLang="zh-CN" dirty="0"/>
              <a:t>("%c", 65,);</a:t>
            </a:r>
          </a:p>
        </p:txBody>
      </p:sp>
    </p:spTree>
    <p:extLst>
      <p:ext uri="{BB962C8B-B14F-4D97-AF65-F5344CB8AC3E}">
        <p14:creationId xmlns:p14="http://schemas.microsoft.com/office/powerpoint/2010/main" val="16515446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8D4E08-EA2B-4BF1-8CFE-0AB3D860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578444-50F8-4101-8569-B2BE72AF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en-US" altLang="zh-CN" dirty="0">
                <a:solidFill>
                  <a:schemeClr val="accent2"/>
                </a:solidFill>
              </a:rPr>
              <a:t>double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用于存放小数的变量类型。</a:t>
            </a:r>
            <a:endParaRPr lang="en-US" altLang="zh-CN" dirty="0"/>
          </a:p>
          <a:p>
            <a:pPr marL="0"/>
            <a:r>
              <a:rPr lang="en-US" altLang="zh-CN" dirty="0">
                <a:solidFill>
                  <a:schemeClr val="accent2"/>
                </a:solidFill>
              </a:rPr>
              <a:t>char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用于存放字符的变量类型。</a:t>
            </a:r>
            <a:r>
              <a:rPr lang="en-US" altLang="zh-CN" dirty="0"/>
              <a:t>ASCII</a:t>
            </a:r>
            <a:r>
              <a:rPr lang="zh-CN" altLang="en-US" dirty="0"/>
              <a:t>将每个字母和数字对应。</a:t>
            </a:r>
            <a:endParaRPr lang="en-US" altLang="zh-CN" dirty="0"/>
          </a:p>
          <a:p>
            <a:pPr marL="0"/>
            <a:r>
              <a:rPr lang="en-US" altLang="zh-CN" dirty="0" err="1">
                <a:solidFill>
                  <a:schemeClr val="accent2"/>
                </a:solidFill>
              </a:rPr>
              <a:t>cin</a:t>
            </a:r>
            <a:r>
              <a:rPr lang="en-US" altLang="zh-CN" dirty="0">
                <a:solidFill>
                  <a:schemeClr val="accent2"/>
                </a:solidFill>
              </a:rPr>
              <a:t>&gt;&gt;a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用于读入输入的信息给表示变量 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/>
            <a:r>
              <a:rPr lang="zh-CN" altLang="en-US" dirty="0"/>
              <a:t>一道题目如果按照题意不好解决，不妨想想能不能换一种数据处理的方式，比如把数字当成字符。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7EB061E-B8E6-4AEA-93D6-205A056B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</p:spTree>
    <p:extLst>
      <p:ext uri="{BB962C8B-B14F-4D97-AF65-F5344CB8AC3E}">
        <p14:creationId xmlns:p14="http://schemas.microsoft.com/office/powerpoint/2010/main" val="370098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占位符：</a:t>
            </a:r>
            <a:r>
              <a:rPr lang="en-US" altLang="zh-CN" dirty="0" err="1">
                <a:solidFill>
                  <a:schemeClr val="accent2"/>
                </a:solidFill>
              </a:rPr>
              <a:t>scanf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en-US" altLang="zh-CN" dirty="0" err="1">
                <a:solidFill>
                  <a:schemeClr val="accent2"/>
                </a:solidFill>
              </a:rPr>
              <a:t>printf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用于来格式化输入输出。需要牢记几个重要占位符，并区分。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算法竞赛基本格式：</a:t>
            </a:r>
            <a:r>
              <a:rPr lang="zh-CN" altLang="en-US" dirty="0"/>
              <a:t>每个题目都有固定的输入输出格式，需要认真阅读。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数据类型强制转换：</a:t>
            </a:r>
            <a:r>
              <a:rPr lang="zh-CN" altLang="en-US" dirty="0"/>
              <a:t>将其他类型的数据类型转换为需要的数据类型。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常见评测状态：</a:t>
            </a:r>
            <a:r>
              <a:rPr lang="zh-CN" altLang="en-US" dirty="0"/>
              <a:t>是对选手作答结果的反馈。可以根据反馈的结果对代码进行修改。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2762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2.1</a:t>
            </a:r>
          </a:p>
          <a:p>
            <a:pPr marL="0"/>
            <a:r>
              <a:rPr lang="zh-CN" altLang="en-US" dirty="0"/>
              <a:t>编写程序解决应用的问题（</a:t>
            </a:r>
            <a:r>
              <a:rPr lang="zh-CN" altLang="en-US" dirty="0">
                <a:solidFill>
                  <a:schemeClr val="accent2"/>
                </a:solidFill>
              </a:rPr>
              <a:t>具体请见课本 </a:t>
            </a:r>
            <a:r>
              <a:rPr lang="en-US" altLang="zh-CN" dirty="0" err="1">
                <a:solidFill>
                  <a:schemeClr val="accent2"/>
                </a:solidFill>
              </a:rPr>
              <a:t>P30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/>
            <a:r>
              <a:rPr lang="zh-CN" altLang="en-US" dirty="0"/>
              <a:t>问题和上一章的习题是完全一样的，只是要求题目中出现所有的数字都</a:t>
            </a:r>
            <a:r>
              <a:rPr lang="zh-CN" altLang="en-US" dirty="0">
                <a:solidFill>
                  <a:schemeClr val="accent2"/>
                </a:solidFill>
              </a:rPr>
              <a:t>从键盘中输入</a:t>
            </a:r>
            <a:r>
              <a:rPr lang="zh-CN" altLang="en-US" dirty="0"/>
              <a:t>（使用强调的数字），而不是直接写在程序中。然后手工计算，并验证答案。</a:t>
            </a: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F94B83F-B0E8-43C0-899F-F9147E7D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</p:spTree>
    <p:extLst>
      <p:ext uri="{BB962C8B-B14F-4D97-AF65-F5344CB8AC3E}">
        <p14:creationId xmlns:p14="http://schemas.microsoft.com/office/powerpoint/2010/main" val="1334394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习 </a:t>
            </a:r>
            <a:r>
              <a:rPr lang="en-US" altLang="zh-CN" dirty="0">
                <a:solidFill>
                  <a:schemeClr val="accent2"/>
                </a:solidFill>
              </a:rPr>
              <a:t>2.5</a:t>
            </a:r>
            <a:r>
              <a:rPr lang="zh-CN" altLang="en-US" dirty="0">
                <a:solidFill>
                  <a:schemeClr val="accent2"/>
                </a:solidFill>
              </a:rPr>
              <a:t> 小玉买文具（洛谷 </a:t>
            </a:r>
            <a:r>
              <a:rPr lang="en-US" altLang="zh-CN" dirty="0" err="1">
                <a:solidFill>
                  <a:schemeClr val="accent2"/>
                </a:solidFill>
              </a:rPr>
              <a:t>P1421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小玉到文具店里买尽量多的签字笔。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一只签字笔的价格是</a:t>
            </a:r>
            <a:r>
              <a:rPr lang="en-US" altLang="zh-CN" dirty="0"/>
              <a:t>1 </a:t>
            </a:r>
            <a:r>
              <a:rPr lang="zh-CN" altLang="en-US" dirty="0"/>
              <a:t>元 </a:t>
            </a:r>
            <a:r>
              <a:rPr lang="en-US" altLang="zh-CN" dirty="0"/>
              <a:t>9 </a:t>
            </a:r>
            <a:r>
              <a:rPr lang="zh-CN" altLang="en-US" dirty="0"/>
              <a:t>角，而班主任给小玉的钱是 </a:t>
            </a:r>
            <a:r>
              <a:rPr lang="en-US" altLang="zh-CN" dirty="0"/>
              <a:t>a </a:t>
            </a:r>
            <a:r>
              <a:rPr lang="zh-CN" altLang="en-US" dirty="0"/>
              <a:t>元 </a:t>
            </a:r>
            <a:r>
              <a:rPr lang="en-US" altLang="zh-CN" dirty="0"/>
              <a:t>b </a:t>
            </a:r>
            <a:r>
              <a:rPr lang="zh-CN" altLang="en-US" dirty="0"/>
              <a:t>角（</a:t>
            </a:r>
            <a:r>
              <a:rPr lang="en-US" altLang="zh-CN" dirty="0" err="1"/>
              <a:t>a≤10000,0≤b≤9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小玉想知道，她最多能买多少只签字笔呢。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02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变量的数据类型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有很多种变量类型，能够储存的数据精度和范围都不一样，所以大家要根据数据的实际情况选择合适的变量类型。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P15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320F798-25C5-4902-A315-0F19F2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作业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73C34-15B7-4378-AB80-F4EB8DA9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SzPts val="2400"/>
              <a:buNone/>
            </a:pPr>
            <a:r>
              <a:rPr lang="zh-CN" altLang="zh-CN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2.12 </a:t>
            </a:r>
            <a:r>
              <a:rPr lang="zh-CN" altLang="zh-CN" dirty="0">
                <a:solidFill>
                  <a:schemeClr val="accent2"/>
                </a:solidFill>
              </a:rPr>
              <a:t>上学迟到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P5057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SzPts val="2400"/>
              <a:buNone/>
            </a:pPr>
            <a:r>
              <a:rPr lang="en-US" altLang="zh-CN" dirty="0" err="1"/>
              <a:t>yyy</a:t>
            </a:r>
            <a:r>
              <a:rPr lang="en-US" altLang="zh-CN" dirty="0"/>
              <a:t> </a:t>
            </a:r>
            <a:r>
              <a:rPr lang="zh-CN" altLang="zh-CN" dirty="0"/>
              <a:t>要求早上 </a:t>
            </a:r>
            <a:r>
              <a:rPr lang="en-US" altLang="zh-CN" dirty="0"/>
              <a:t>8 </a:t>
            </a:r>
            <a:r>
              <a:rPr lang="zh-CN" altLang="zh-CN" dirty="0"/>
              <a:t>点前到</a:t>
            </a:r>
            <a:r>
              <a:rPr lang="zh-CN" altLang="en-US" dirty="0"/>
              <a:t>校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SzPts val="2400"/>
              <a:buNone/>
            </a:pPr>
            <a:r>
              <a:rPr lang="zh-CN" altLang="zh-CN" dirty="0"/>
              <a:t>学校到家一共有 </a:t>
            </a:r>
            <a:r>
              <a:rPr lang="en-US" altLang="zh-CN" dirty="0"/>
              <a:t>s(s≤10000) </a:t>
            </a:r>
            <a:r>
              <a:rPr lang="zh-CN" altLang="zh-CN" dirty="0"/>
              <a:t>米， </a:t>
            </a:r>
            <a:r>
              <a:rPr lang="en-US" altLang="zh-CN" dirty="0" err="1"/>
              <a:t>yyy</a:t>
            </a:r>
            <a:r>
              <a:rPr lang="en-US" altLang="zh-CN" dirty="0"/>
              <a:t> </a:t>
            </a:r>
            <a:r>
              <a:rPr lang="zh-CN" altLang="zh-CN" dirty="0"/>
              <a:t>可以以 </a:t>
            </a:r>
            <a:r>
              <a:rPr lang="en-US" altLang="zh-CN" dirty="0"/>
              <a:t>v(v&lt;10000) </a:t>
            </a:r>
            <a:r>
              <a:rPr lang="zh-CN" altLang="zh-CN" dirty="0"/>
              <a:t>米每分钟的速度匀速走到学校。</a:t>
            </a:r>
            <a:endParaRPr lang="en-US" altLang="zh-CN" dirty="0"/>
          </a:p>
          <a:p>
            <a:pPr marL="0" indent="0">
              <a:buSzPts val="2400"/>
              <a:buNone/>
            </a:pPr>
            <a:r>
              <a:rPr lang="zh-CN" altLang="zh-CN" dirty="0"/>
              <a:t>此外在上学路上它还要额外花 </a:t>
            </a:r>
            <a:r>
              <a:rPr lang="en-US" altLang="zh-CN" dirty="0"/>
              <a:t>10 </a:t>
            </a:r>
            <a:r>
              <a:rPr lang="zh-CN" altLang="zh-CN" dirty="0"/>
              <a:t>分钟时间进行垃圾分类。</a:t>
            </a:r>
            <a:endParaRPr lang="en-US" altLang="zh-CN" dirty="0"/>
          </a:p>
          <a:p>
            <a:pPr marL="0" indent="0">
              <a:buSzPts val="2400"/>
              <a:buNone/>
            </a:pPr>
            <a:r>
              <a:rPr lang="zh-CN" altLang="zh-CN" dirty="0"/>
              <a:t>请问为了避免不迟到 </a:t>
            </a:r>
            <a:r>
              <a:rPr lang="en-US" altLang="zh-CN" dirty="0" err="1"/>
              <a:t>yyy</a:t>
            </a:r>
            <a:r>
              <a:rPr lang="en-US" altLang="zh-CN" dirty="0"/>
              <a:t> </a:t>
            </a:r>
            <a:r>
              <a:rPr lang="zh-CN" altLang="zh-CN" dirty="0"/>
              <a:t>最晚什么时候出门？</a:t>
            </a:r>
            <a:endParaRPr lang="en-US" altLang="zh-CN" dirty="0"/>
          </a:p>
          <a:p>
            <a:pPr marL="0" indent="0">
              <a:buSzPts val="2400"/>
              <a:buNone/>
            </a:pPr>
            <a:r>
              <a:rPr lang="zh-CN" altLang="zh-CN" dirty="0"/>
              <a:t>输出 </a:t>
            </a:r>
            <a:r>
              <a:rPr lang="en-US" altLang="zh-CN" dirty="0"/>
              <a:t>HH:MM </a:t>
            </a:r>
            <a:r>
              <a:rPr lang="zh-CN" altLang="zh-CN" dirty="0"/>
              <a:t>的时间格式，不足两位时补零。</a:t>
            </a:r>
            <a:endParaRPr lang="en-US" altLang="zh-CN" dirty="0"/>
          </a:p>
          <a:p>
            <a:pPr marL="0" indent="0">
              <a:buSzPts val="2400"/>
              <a:buNone/>
            </a:pPr>
            <a:r>
              <a:rPr lang="zh-CN" altLang="zh-CN" dirty="0"/>
              <a:t>由于路途遥远，</a:t>
            </a:r>
            <a:r>
              <a:rPr lang="en-US" altLang="zh-CN" dirty="0" err="1"/>
              <a:t>yyy</a:t>
            </a:r>
            <a:r>
              <a:rPr lang="en-US" altLang="zh-CN" dirty="0"/>
              <a:t> </a:t>
            </a:r>
            <a:r>
              <a:rPr lang="zh-CN" altLang="zh-CN" dirty="0"/>
              <a:t>可能提前一天出发，不</a:t>
            </a:r>
            <a:r>
              <a:rPr lang="zh-CN" altLang="en-US" dirty="0"/>
              <a:t>会</a:t>
            </a:r>
            <a:r>
              <a:rPr lang="zh-CN" altLang="zh-CN" dirty="0"/>
              <a:t>提前超过一天。</a:t>
            </a:r>
          </a:p>
        </p:txBody>
      </p:sp>
    </p:spTree>
    <p:extLst>
      <p:ext uri="{BB962C8B-B14F-4D97-AF65-F5344CB8AC3E}">
        <p14:creationId xmlns:p14="http://schemas.microsoft.com/office/powerpoint/2010/main" val="304205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有时将要处理的</a:t>
            </a:r>
            <a:r>
              <a:rPr lang="zh-CN" altLang="en-US" dirty="0">
                <a:solidFill>
                  <a:srgbClr val="ED7D31"/>
                </a:solidFill>
              </a:rPr>
              <a:t>数据</a:t>
            </a:r>
            <a:r>
              <a:rPr lang="zh-CN" altLang="en-US" dirty="0"/>
              <a:t>临时储存起来备用，存在对应的</a:t>
            </a:r>
            <a:r>
              <a:rPr lang="zh-CN" altLang="en-US" dirty="0">
                <a:solidFill>
                  <a:srgbClr val="ED7D31"/>
                </a:solidFill>
              </a:rPr>
              <a:t>变量</a:t>
            </a:r>
            <a:r>
              <a:rPr lang="zh-CN" altLang="en-US" dirty="0"/>
              <a:t>。不用种类的数据（比如整数、字符、浮点数等）都有对应的</a:t>
            </a:r>
            <a:r>
              <a:rPr lang="zh-CN" altLang="en-US" dirty="0">
                <a:solidFill>
                  <a:srgbClr val="ED7D31"/>
                </a:solidFill>
              </a:rPr>
              <a:t>数据类型</a:t>
            </a:r>
            <a:r>
              <a:rPr lang="zh-CN" altLang="en-US" dirty="0"/>
              <a:t>，精度和范围不一样。这些变量放在计算机的</a:t>
            </a:r>
            <a:r>
              <a:rPr lang="zh-CN" altLang="en-US" dirty="0">
                <a:solidFill>
                  <a:srgbClr val="ED7D31"/>
                </a:solidFill>
              </a:rPr>
              <a:t>内存</a:t>
            </a:r>
            <a:r>
              <a:rPr lang="zh-CN" altLang="en-US" dirty="0"/>
              <a:t>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以做菜为例子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数据：原材料食材，随时需要用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变量：装食材的容器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数据类型：适用于不同食材的容器（盘子、水桶、菜筐）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内存：操作台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58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跑步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164F460-6E57-42BA-9913-84B397EF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2.1</a:t>
            </a:r>
            <a:endParaRPr lang="en-US" altLang="zh-CN" dirty="0"/>
          </a:p>
          <a:p>
            <a:pPr marL="0"/>
            <a:r>
              <a:rPr lang="zh-CN" altLang="en-US" dirty="0"/>
              <a:t>小</a:t>
            </a:r>
            <a:r>
              <a:rPr lang="en-US" altLang="zh-CN" dirty="0"/>
              <a:t>A</a:t>
            </a:r>
            <a:r>
              <a:rPr lang="zh-CN" altLang="en-US" dirty="0"/>
              <a:t>跑步速度 </a:t>
            </a:r>
            <a:r>
              <a:rPr lang="en-US" altLang="zh-CN" dirty="0" err="1"/>
              <a:t>5m</a:t>
            </a:r>
            <a:r>
              <a:rPr lang="en-US" altLang="zh-CN" dirty="0"/>
              <a:t>/s</a:t>
            </a:r>
            <a:r>
              <a:rPr lang="zh-CN" altLang="en-US" dirty="0"/>
              <a:t>，八尾勇跑步速度 </a:t>
            </a:r>
            <a:r>
              <a:rPr lang="en-US" altLang="zh-CN" dirty="0" err="1"/>
              <a:t>8m</a:t>
            </a:r>
            <a:r>
              <a:rPr lang="en-US" altLang="zh-CN" dirty="0"/>
              <a:t>/s</a:t>
            </a:r>
          </a:p>
          <a:p>
            <a:pPr marL="0"/>
            <a:r>
              <a:rPr lang="zh-CN" altLang="en-US" dirty="0"/>
              <a:t>八尾勇在小</a:t>
            </a:r>
            <a:r>
              <a:rPr lang="en-US" altLang="zh-CN" dirty="0"/>
              <a:t>A</a:t>
            </a:r>
            <a:r>
              <a:rPr lang="zh-CN" altLang="en-US" dirty="0"/>
              <a:t>后面 </a:t>
            </a:r>
            <a:r>
              <a:rPr lang="en-US" altLang="zh-CN" dirty="0" err="1"/>
              <a:t>100m</a:t>
            </a:r>
            <a:r>
              <a:rPr lang="zh-CN" altLang="en-US" dirty="0"/>
              <a:t>，他们同时起跑，请问需要多长时间八尾勇可以追上小</a:t>
            </a:r>
            <a:r>
              <a:rPr lang="en-US" altLang="zh-CN" dirty="0"/>
              <a:t>A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/>
            <a:r>
              <a:rPr lang="zh-CN" altLang="en-US" dirty="0"/>
              <a:t>输出一个数字表示答案。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en-US" dirty="0">
                <a:solidFill>
                  <a:schemeClr val="accent2"/>
                </a:solidFill>
              </a:rPr>
              <a:t>提示：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八尾勇和小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之间的相对速度是 </a:t>
            </a:r>
            <a:r>
              <a:rPr lang="en-US" altLang="zh-CN" sz="2100" dirty="0">
                <a:solidFill>
                  <a:schemeClr val="accent2"/>
                </a:solidFill>
              </a:rPr>
              <a:t>(8-5)=</a:t>
            </a:r>
            <a:r>
              <a:rPr lang="en-US" altLang="zh-CN" sz="2100" dirty="0" err="1">
                <a:solidFill>
                  <a:schemeClr val="accent2"/>
                </a:solidFill>
              </a:rPr>
              <a:t>3m</a:t>
            </a:r>
            <a:r>
              <a:rPr lang="en-US" altLang="zh-CN" sz="2100" dirty="0">
                <a:solidFill>
                  <a:schemeClr val="accent2"/>
                </a:solidFill>
              </a:rPr>
              <a:t>/s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，也就是说每秒钟他们的相对距离就会缩短 </a:t>
            </a:r>
            <a:r>
              <a:rPr lang="en-US" altLang="zh-CN" sz="2100" dirty="0" err="1">
                <a:solidFill>
                  <a:schemeClr val="accent2"/>
                </a:solidFill>
              </a:rPr>
              <a:t>3m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。因此 </a:t>
            </a:r>
            <a:r>
              <a:rPr lang="en-US" altLang="zh-CN" sz="2100" dirty="0">
                <a:solidFill>
                  <a:schemeClr val="accent2"/>
                </a:solidFill>
              </a:rPr>
              <a:t>100/3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就是答案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91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跑步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A797865-6F8E-415F-8557-F0AA57C91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int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已经不能完全解决问题，于是就要使用一种新的数据类型：</a:t>
            </a:r>
          </a:p>
          <a:p>
            <a:r>
              <a:rPr lang="en-US" altLang="zh-CN" sz="2100" dirty="0">
                <a:solidFill>
                  <a:schemeClr val="accent2"/>
                </a:solidFill>
              </a:rPr>
              <a:t>double 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类型的意思是</a:t>
            </a:r>
            <a:r>
              <a:rPr lang="zh-CN" altLang="en-US" sz="2100" dirty="0">
                <a:solidFill>
                  <a:schemeClr val="accent2"/>
                </a:solidFill>
              </a:rPr>
              <a:t>双精度浮点数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，暂时可以认为是能存放带小数的数字，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字节，有效数字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15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位。</a:t>
            </a:r>
          </a:p>
          <a:p>
            <a:endParaRPr lang="en-US" altLang="zh-CN" sz="21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6BD8D-4C33-484E-8780-3E3B9787B2CB}"/>
              </a:ext>
            </a:extLst>
          </p:cNvPr>
          <p:cNvSpPr txBox="1"/>
          <p:nvPr/>
        </p:nvSpPr>
        <p:spPr>
          <a:xfrm>
            <a:off x="1562276" y="3002350"/>
            <a:ext cx="5821817" cy="338554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v_yao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distance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小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和八尾勇的速度，以及距离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delta,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速度的差值和答案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delta 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v_yao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两人相对速度，也就是每秒距离缩短多远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distance / delta;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 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1.0 * distance / (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v_yao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v_a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跑步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C08139-E0E1-45E6-80DC-38B2E0B1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/>
            <a:endParaRPr lang="en-US" altLang="zh-CN" dirty="0"/>
          </a:p>
          <a:p>
            <a:pPr marL="0"/>
            <a:r>
              <a:rPr lang="zh-CN" altLang="en-US" dirty="0"/>
              <a:t>定义 </a:t>
            </a:r>
            <a:r>
              <a:rPr lang="en-US" altLang="zh-CN" dirty="0"/>
              <a:t>3 </a:t>
            </a:r>
            <a:r>
              <a:rPr lang="zh-CN" altLang="en-US" dirty="0"/>
              <a:t>个 </a:t>
            </a:r>
            <a:r>
              <a:rPr lang="en-US" altLang="zh-CN" dirty="0">
                <a:solidFill>
                  <a:schemeClr val="accent2"/>
                </a:solidFill>
              </a:rPr>
              <a:t>int</a:t>
            </a:r>
            <a:r>
              <a:rPr lang="en-US" altLang="zh-CN" dirty="0"/>
              <a:t> </a:t>
            </a:r>
            <a:r>
              <a:rPr lang="zh-CN" altLang="en-US" dirty="0"/>
              <a:t>类型的变量，并赋值初始值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zh-CN" altLang="en-US" dirty="0"/>
              <a:t>定义 </a:t>
            </a:r>
            <a:r>
              <a:rPr lang="en-US" altLang="zh-CN" dirty="0"/>
              <a:t>2 </a:t>
            </a:r>
            <a:r>
              <a:rPr lang="zh-CN" altLang="en-US" dirty="0"/>
              <a:t>个 </a:t>
            </a:r>
            <a:r>
              <a:rPr lang="en-US" altLang="zh-CN" dirty="0">
                <a:solidFill>
                  <a:schemeClr val="accent2"/>
                </a:solidFill>
              </a:rPr>
              <a:t>double</a:t>
            </a:r>
            <a:r>
              <a:rPr lang="en-US" altLang="zh-CN" dirty="0"/>
              <a:t> </a:t>
            </a:r>
            <a:r>
              <a:rPr lang="zh-CN" altLang="en-US" dirty="0"/>
              <a:t>类型的变量，不赋值初始值</a:t>
            </a:r>
            <a:endParaRPr lang="en-US" altLang="zh-CN" dirty="0"/>
          </a:p>
          <a:p>
            <a:pPr marL="0"/>
            <a:endParaRPr lang="en-US" altLang="zh-CN" dirty="0"/>
          </a:p>
          <a:p>
            <a:pPr marL="0"/>
            <a:endParaRPr lang="en-US" altLang="zh-CN" dirty="0"/>
          </a:p>
          <a:p>
            <a:pPr marL="0"/>
            <a:r>
              <a:rPr lang="en-US" altLang="zh-CN" dirty="0"/>
              <a:t>int </a:t>
            </a:r>
            <a:r>
              <a:rPr lang="zh-CN" altLang="en-US" dirty="0"/>
              <a:t>和 </a:t>
            </a:r>
            <a:r>
              <a:rPr lang="en-US" altLang="zh-CN" dirty="0"/>
              <a:t>double </a:t>
            </a:r>
            <a:r>
              <a:rPr lang="zh-CN" altLang="en-US" dirty="0"/>
              <a:t>混合运算，</a:t>
            </a:r>
            <a:r>
              <a:rPr lang="en-US" altLang="zh-CN" dirty="0"/>
              <a:t>int </a:t>
            </a:r>
            <a:r>
              <a:rPr lang="zh-CN" altLang="en-US" dirty="0"/>
              <a:t>会被 </a:t>
            </a:r>
            <a:r>
              <a:rPr lang="zh-CN" altLang="en-US" dirty="0">
                <a:solidFill>
                  <a:schemeClr val="accent2"/>
                </a:solidFill>
              </a:rPr>
              <a:t>强制类型转换 </a:t>
            </a:r>
            <a:r>
              <a:rPr lang="zh-CN" altLang="en-US" dirty="0"/>
              <a:t>为 </a:t>
            </a:r>
            <a:r>
              <a:rPr lang="en-US" altLang="zh-CN" dirty="0"/>
              <a:t>double</a:t>
            </a:r>
            <a:br>
              <a:rPr lang="en-US" altLang="zh-CN" dirty="0"/>
            </a:br>
            <a:r>
              <a:rPr lang="zh-CN" altLang="en-US" dirty="0"/>
              <a:t>如果要手动将 </a:t>
            </a:r>
            <a:r>
              <a:rPr lang="en-US" altLang="zh-CN" dirty="0"/>
              <a:t>int </a:t>
            </a:r>
            <a:r>
              <a:rPr lang="zh-CN" altLang="en-US" dirty="0"/>
              <a:t>变为 </a:t>
            </a:r>
            <a:r>
              <a:rPr lang="en-US" altLang="zh-CN" dirty="0"/>
              <a:t>double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要加 </a:t>
            </a:r>
            <a:r>
              <a:rPr lang="en-US" altLang="zh-CN" dirty="0">
                <a:solidFill>
                  <a:schemeClr val="accent2"/>
                </a:solidFill>
              </a:rPr>
              <a:t>1.0</a:t>
            </a:r>
          </a:p>
          <a:p>
            <a:pPr marL="0"/>
            <a:r>
              <a:rPr lang="zh-CN" altLang="en-US" dirty="0"/>
              <a:t>其他常见的数据类型和数据范围</a:t>
            </a:r>
            <a:r>
              <a:rPr lang="zh-CN" altLang="en-US" dirty="0">
                <a:solidFill>
                  <a:schemeClr val="accent2"/>
                </a:solidFill>
              </a:rPr>
              <a:t> 见课本</a:t>
            </a:r>
            <a:r>
              <a:rPr lang="en-US" altLang="zh-CN" dirty="0" err="1">
                <a:solidFill>
                  <a:schemeClr val="accent2"/>
                </a:solidFill>
              </a:rPr>
              <a:t>P16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96BD8D-4C33-484E-8780-3E3B9787B2CB}"/>
              </a:ext>
            </a:extLst>
          </p:cNvPr>
          <p:cNvSpPr txBox="1"/>
          <p:nvPr/>
        </p:nvSpPr>
        <p:spPr>
          <a:xfrm>
            <a:off x="898946" y="1754364"/>
            <a:ext cx="439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v_yao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distance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B98B33-0A85-460F-BBB2-7BACF2D324F7}"/>
              </a:ext>
            </a:extLst>
          </p:cNvPr>
          <p:cNvSpPr txBox="1"/>
          <p:nvPr/>
        </p:nvSpPr>
        <p:spPr>
          <a:xfrm>
            <a:off x="898946" y="2680140"/>
            <a:ext cx="43910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delta,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290CB3-647F-4157-94F6-5EE57A64407E}"/>
              </a:ext>
            </a:extLst>
          </p:cNvPr>
          <p:cNvSpPr txBox="1"/>
          <p:nvPr/>
        </p:nvSpPr>
        <p:spPr>
          <a:xfrm>
            <a:off x="898946" y="3716890"/>
            <a:ext cx="43910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distance / delta;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= 1.0 * distance / (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v_yao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v_a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3319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4027</TotalTime>
  <Words>5704</Words>
  <Application>Microsoft Macintosh PowerPoint</Application>
  <PresentationFormat>全屏显示(4:3)</PresentationFormat>
  <Paragraphs>810</Paragraphs>
  <Slides>50</Slides>
  <Notes>29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等线</vt:lpstr>
      <vt:lpstr>等线 Light</vt:lpstr>
      <vt:lpstr>楷体</vt:lpstr>
      <vt:lpstr>宋体</vt:lpstr>
      <vt:lpstr>微软雅黑</vt:lpstr>
      <vt:lpstr>微软雅黑 Light</vt:lpstr>
      <vt:lpstr>Arial</vt:lpstr>
      <vt:lpstr>Cambria Math</vt:lpstr>
      <vt:lpstr>Consolas</vt:lpstr>
      <vt:lpstr>Source Code Pro</vt:lpstr>
      <vt:lpstr>主题1</vt:lpstr>
      <vt:lpstr>[2] 顺序结构程序设计</vt:lpstr>
      <vt:lpstr>PowerPoint 演示文稿</vt:lpstr>
      <vt:lpstr>本章知识导图</vt:lpstr>
      <vt:lpstr>第 2 章 顺序结构程序设计</vt:lpstr>
      <vt:lpstr>变量的数据类型</vt:lpstr>
      <vt:lpstr>数据类型</vt:lpstr>
      <vt:lpstr>跑步</vt:lpstr>
      <vt:lpstr>跑步</vt:lpstr>
      <vt:lpstr>跑步</vt:lpstr>
      <vt:lpstr>常见的数据类型</vt:lpstr>
      <vt:lpstr>英文字母</vt:lpstr>
      <vt:lpstr>char</vt:lpstr>
      <vt:lpstr>ASCII码</vt:lpstr>
      <vt:lpstr>英文字母</vt:lpstr>
      <vt:lpstr>英文字母</vt:lpstr>
      <vt:lpstr>玩橡皮泥</vt:lpstr>
      <vt:lpstr>变量的输入与输出</vt:lpstr>
      <vt:lpstr>输入 cin/cout</vt:lpstr>
      <vt:lpstr>苹果采购</vt:lpstr>
      <vt:lpstr>苹果采购</vt:lpstr>
      <vt:lpstr>苹果采购</vt:lpstr>
      <vt:lpstr>数字反转</vt:lpstr>
      <vt:lpstr>数字反转</vt:lpstr>
      <vt:lpstr>数字反转</vt:lpstr>
      <vt:lpstr>scanf/printf 占位符</vt:lpstr>
      <vt:lpstr>常见输入输出占位符</vt:lpstr>
      <vt:lpstr>其他格式化方式</vt:lpstr>
      <vt:lpstr>数字反转</vt:lpstr>
      <vt:lpstr>再分肥宅水</vt:lpstr>
      <vt:lpstr>再分肥宅水</vt:lpstr>
      <vt:lpstr>顺序结构程序设计案例</vt:lpstr>
      <vt:lpstr>交换变量</vt:lpstr>
      <vt:lpstr>交换变量</vt:lpstr>
      <vt:lpstr>算法竞赛的基本格式</vt:lpstr>
      <vt:lpstr>小鱼的游泳时间</vt:lpstr>
      <vt:lpstr>小鱼的游泳时间</vt:lpstr>
      <vt:lpstr>成绩</vt:lpstr>
      <vt:lpstr>成绩</vt:lpstr>
      <vt:lpstr>提交评测与错误自查</vt:lpstr>
      <vt:lpstr>如何评判程序</vt:lpstr>
      <vt:lpstr>各种常见评测状态</vt:lpstr>
      <vt:lpstr>各种常见评测状态</vt:lpstr>
      <vt:lpstr>课后习题与实验</vt:lpstr>
      <vt:lpstr>判断练习</vt:lpstr>
      <vt:lpstr>填空练习</vt:lpstr>
      <vt:lpstr>总结</vt:lpstr>
      <vt:lpstr>总结</vt:lpstr>
      <vt:lpstr>作业</vt:lpstr>
      <vt:lpstr>作业</vt:lpstr>
      <vt:lpstr>作业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顺序结构程序设计</dc:title>
  <dc:subject/>
  <dc:creator>洛谷学术组</dc:creator>
  <cp:keywords/>
  <dc:description/>
  <cp:lastModifiedBy>黄 鸿</cp:lastModifiedBy>
  <cp:revision>24</cp:revision>
  <dcterms:created xsi:type="dcterms:W3CDTF">2018-06-13T20:29:11Z</dcterms:created>
  <dcterms:modified xsi:type="dcterms:W3CDTF">2021-02-25T02:35:46Z</dcterms:modified>
  <cp:category/>
</cp:coreProperties>
</file>