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63" r:id="rId4"/>
    <p:sldId id="265" r:id="rId5"/>
    <p:sldId id="264" r:id="rId6"/>
    <p:sldId id="330" r:id="rId7"/>
    <p:sldId id="269" r:id="rId8"/>
    <p:sldId id="270" r:id="rId9"/>
    <p:sldId id="329" r:id="rId10"/>
    <p:sldId id="273" r:id="rId11"/>
    <p:sldId id="334" r:id="rId12"/>
    <p:sldId id="258" r:id="rId13"/>
    <p:sldId id="410" r:id="rId14"/>
    <p:sldId id="411" r:id="rId15"/>
    <p:sldId id="360" r:id="rId16"/>
    <p:sldId id="346" r:id="rId17"/>
    <p:sldId id="348" r:id="rId18"/>
    <p:sldId id="349" r:id="rId19"/>
    <p:sldId id="351" r:id="rId20"/>
    <p:sldId id="377" r:id="rId21"/>
    <p:sldId id="357" r:id="rId22"/>
    <p:sldId id="378" r:id="rId23"/>
    <p:sldId id="379" r:id="rId24"/>
    <p:sldId id="380" r:id="rId25"/>
    <p:sldId id="347" r:id="rId26"/>
    <p:sldId id="356" r:id="rId27"/>
    <p:sldId id="376" r:id="rId28"/>
    <p:sldId id="333" r:id="rId29"/>
    <p:sldId id="336" r:id="rId30"/>
    <p:sldId id="337" r:id="rId31"/>
    <p:sldId id="338" r:id="rId32"/>
    <p:sldId id="409" r:id="rId33"/>
    <p:sldId id="388" r:id="rId34"/>
    <p:sldId id="390" r:id="rId35"/>
    <p:sldId id="391" r:id="rId36"/>
    <p:sldId id="374" r:id="rId37"/>
    <p:sldId id="373" r:id="rId38"/>
    <p:sldId id="408" r:id="rId39"/>
    <p:sldId id="383" r:id="rId40"/>
    <p:sldId id="400" r:id="rId41"/>
    <p:sldId id="401" r:id="rId42"/>
    <p:sldId id="402" r:id="rId43"/>
    <p:sldId id="327" r:id="rId44"/>
    <p:sldId id="344" r:id="rId45"/>
    <p:sldId id="345" r:id="rId46"/>
    <p:sldId id="381" r:id="rId47"/>
    <p:sldId id="382" r:id="rId48"/>
    <p:sldId id="385" r:id="rId49"/>
    <p:sldId id="364" r:id="rId50"/>
    <p:sldId id="294" r:id="rId51"/>
    <p:sldId id="389" r:id="rId52"/>
    <p:sldId id="405" r:id="rId53"/>
    <p:sldId id="406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>
    <p:extLst>
      <p:ext uri="{19B8F6BF-5375-455C-9EA6-DF929625EA0E}">
        <p15:presenceInfo xmlns:p15="http://schemas.microsoft.com/office/powerpoint/2012/main" userId="e0736dbbc12f8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F283B58B-6C61-4B50-84E5-37A0E57D7CB9}"/>
    <pc:docChg chg="undo redo custSel addSld delSld modSld sldOrd">
      <pc:chgData name="w cq" userId="e0736dbbc12f8425" providerId="LiveId" clId="{F283B58B-6C61-4B50-84E5-37A0E57D7CB9}" dt="2021-01-14T09:11:21.575" v="2164" actId="2696"/>
      <pc:docMkLst>
        <pc:docMk/>
      </pc:docMkLst>
      <pc:sldChg chg="modSp mod">
        <pc:chgData name="w cq" userId="e0736dbbc12f8425" providerId="LiveId" clId="{F283B58B-6C61-4B50-84E5-37A0E57D7CB9}" dt="2021-01-13T08:09:56.815" v="21"/>
        <pc:sldMkLst>
          <pc:docMk/>
          <pc:sldMk cId="1152001519" sldId="256"/>
        </pc:sldMkLst>
        <pc:spChg chg="mod">
          <ac:chgData name="w cq" userId="e0736dbbc12f8425" providerId="LiveId" clId="{F283B58B-6C61-4B50-84E5-37A0E57D7CB9}" dt="2021-01-13T08:09:56.815" v="21"/>
          <ac:spMkLst>
            <pc:docMk/>
            <pc:sldMk cId="1152001519" sldId="256"/>
            <ac:spMk id="2" creationId="{55042743-A78F-46DA-9E95-8642E27CCA9A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3902881818" sldId="262"/>
        </pc:sldMkLst>
      </pc:sldChg>
      <pc:sldChg chg="addSp delSp modSp mod">
        <pc:chgData name="w cq" userId="e0736dbbc12f8425" providerId="LiveId" clId="{F283B58B-6C61-4B50-84E5-37A0E57D7CB9}" dt="2021-01-13T08:09:48.508" v="14" actId="1076"/>
        <pc:sldMkLst>
          <pc:docMk/>
          <pc:sldMk cId="2248338910" sldId="263"/>
        </pc:sldMkLst>
        <pc:spChg chg="add del mod">
          <ac:chgData name="w cq" userId="e0736dbbc12f8425" providerId="LiveId" clId="{F283B58B-6C61-4B50-84E5-37A0E57D7CB9}" dt="2021-01-13T08:09:47.274" v="13" actId="478"/>
          <ac:spMkLst>
            <pc:docMk/>
            <pc:sldMk cId="2248338910" sldId="263"/>
            <ac:spMk id="7" creationId="{977AC4F6-CD34-4883-AA79-C9C01BC32CCC}"/>
          </ac:spMkLst>
        </pc:spChg>
        <pc:picChg chg="add mod">
          <ac:chgData name="w cq" userId="e0736dbbc12f8425" providerId="LiveId" clId="{F283B58B-6C61-4B50-84E5-37A0E57D7CB9}" dt="2021-01-13T08:09:48.508" v="14" actId="1076"/>
          <ac:picMkLst>
            <pc:docMk/>
            <pc:sldMk cId="2248338910" sldId="263"/>
            <ac:picMk id="4" creationId="{C83052BE-E7F0-4D8E-9D4E-6057BCA8AFB5}"/>
          </ac:picMkLst>
        </pc:picChg>
        <pc:picChg chg="del">
          <ac:chgData name="w cq" userId="e0736dbbc12f8425" providerId="LiveId" clId="{F283B58B-6C61-4B50-84E5-37A0E57D7CB9}" dt="2021-01-13T08:09:42.103" v="12" actId="478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modSp mod">
        <pc:chgData name="w cq" userId="e0736dbbc12f8425" providerId="LiveId" clId="{F283B58B-6C61-4B50-84E5-37A0E57D7CB9}" dt="2021-01-14T06:05:15.204" v="2111"/>
        <pc:sldMkLst>
          <pc:docMk/>
          <pc:sldMk cId="2531065705" sldId="264"/>
        </pc:sldMkLst>
        <pc:spChg chg="add mod">
          <ac:chgData name="w cq" userId="e0736dbbc12f8425" providerId="LiveId" clId="{F283B58B-6C61-4B50-84E5-37A0E57D7CB9}" dt="2021-01-14T06:05:15.204" v="2111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F283B58B-6C61-4B50-84E5-37A0E57D7CB9}" dt="2021-01-13T08:10:14.306" v="27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8:10:28.620" v="31" actId="20577"/>
          <ac:spMkLst>
            <pc:docMk/>
            <pc:sldMk cId="2531065705" sldId="264"/>
            <ac:spMk id="4" creationId="{40B791E7-6790-41E7-80CD-AB6EB5822692}"/>
          </ac:spMkLst>
        </pc:spChg>
      </pc:sldChg>
      <pc:sldChg chg="modSp mod">
        <pc:chgData name="w cq" userId="e0736dbbc12f8425" providerId="LiveId" clId="{F283B58B-6C61-4B50-84E5-37A0E57D7CB9}" dt="2021-01-14T05:18:34.218" v="1957" actId="20577"/>
        <pc:sldMkLst>
          <pc:docMk/>
          <pc:sldMk cId="2620582022" sldId="265"/>
        </pc:sldMkLst>
        <pc:spChg chg="mod">
          <ac:chgData name="w cq" userId="e0736dbbc12f8425" providerId="LiveId" clId="{F283B58B-6C61-4B50-84E5-37A0E57D7CB9}" dt="2021-01-13T08:10:03.728" v="24" actId="20577"/>
          <ac:spMkLst>
            <pc:docMk/>
            <pc:sldMk cId="2620582022" sldId="265"/>
            <ac:spMk id="3" creationId="{6D5DFE7C-BA86-4589-B33E-984E04C7DFF5}"/>
          </ac:spMkLst>
        </pc:spChg>
        <pc:spChg chg="mod">
          <ac:chgData name="w cq" userId="e0736dbbc12f8425" providerId="LiveId" clId="{F283B58B-6C61-4B50-84E5-37A0E57D7CB9}" dt="2021-01-14T05:18:34.218" v="1957" actId="20577"/>
          <ac:spMkLst>
            <pc:docMk/>
            <pc:sldMk cId="2620582022" sldId="265"/>
            <ac:spMk id="4" creationId="{46764156-D37F-4E7B-B913-B33653546E69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353702437" sldId="266"/>
        </pc:sldMkLst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615382619" sldId="268"/>
        </pc:sldMkLst>
      </pc:sldChg>
      <pc:sldChg chg="addSp delSp modSp mod">
        <pc:chgData name="w cq" userId="e0736dbbc12f8425" providerId="LiveId" clId="{F283B58B-6C61-4B50-84E5-37A0E57D7CB9}" dt="2021-01-14T06:17:21.714" v="2154" actId="948"/>
        <pc:sldMkLst>
          <pc:docMk/>
          <pc:sldMk cId="3521911541" sldId="269"/>
        </pc:sldMkLst>
        <pc:spChg chg="mod">
          <ac:chgData name="w cq" userId="e0736dbbc12f8425" providerId="LiveId" clId="{F283B58B-6C61-4B50-84E5-37A0E57D7CB9}" dt="2021-01-13T08:11:23.888" v="42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F283B58B-6C61-4B50-84E5-37A0E57D7CB9}" dt="2021-01-14T06:17:21.714" v="2154" actId="948"/>
          <ac:spMkLst>
            <pc:docMk/>
            <pc:sldMk cId="3521911541" sldId="269"/>
            <ac:spMk id="14" creationId="{A164F460-6E57-42BA-9913-84B397EFE998}"/>
          </ac:spMkLst>
        </pc:spChg>
        <pc:graphicFrameChg chg="add del modGraphic">
          <ac:chgData name="w cq" userId="e0736dbbc12f8425" providerId="LiveId" clId="{F283B58B-6C61-4B50-84E5-37A0E57D7CB9}" dt="2021-01-13T08:22:42.495" v="309" actId="478"/>
          <ac:graphicFrameMkLst>
            <pc:docMk/>
            <pc:sldMk cId="3521911541" sldId="269"/>
            <ac:graphicFrameMk id="3" creationId="{DF0029D4-0297-4C12-8A64-3260BCB07EA0}"/>
          </ac:graphicFrameMkLst>
        </pc:graphicFrameChg>
        <pc:picChg chg="del">
          <ac:chgData name="w cq" userId="e0736dbbc12f8425" providerId="LiveId" clId="{F283B58B-6C61-4B50-84E5-37A0E57D7CB9}" dt="2021-01-13T08:11:00.084" v="36" actId="478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mod modClrScheme chgLayout">
        <pc:chgData name="w cq" userId="e0736dbbc12f8425" providerId="LiveId" clId="{F283B58B-6C61-4B50-84E5-37A0E57D7CB9}" dt="2021-01-14T06:17:31.934" v="2156" actId="14100"/>
        <pc:sldMkLst>
          <pc:docMk/>
          <pc:sldMk cId="773039423" sldId="270"/>
        </pc:sldMkLst>
        <pc:spChg chg="mod ord">
          <ac:chgData name="w cq" userId="e0736dbbc12f8425" providerId="LiveId" clId="{F283B58B-6C61-4B50-84E5-37A0E57D7CB9}" dt="2021-01-13T08:13:14.046" v="67"/>
          <ac:spMkLst>
            <pc:docMk/>
            <pc:sldMk cId="773039423" sldId="270"/>
            <ac:spMk id="3" creationId="{3AAF1B18-361D-48D0-856B-85A6E4571807}"/>
          </ac:spMkLst>
        </pc:spChg>
        <pc:spChg chg="add del mod">
          <ac:chgData name="w cq" userId="e0736dbbc12f8425" providerId="LiveId" clId="{F283B58B-6C61-4B50-84E5-37A0E57D7CB9}" dt="2021-01-13T08:13:05.367" v="64" actId="478"/>
          <ac:spMkLst>
            <pc:docMk/>
            <pc:sldMk cId="773039423" sldId="270"/>
            <ac:spMk id="4" creationId="{796BA025-881E-4E4B-9F00-CF5A29CE5F29}"/>
          </ac:spMkLst>
        </pc:spChg>
        <pc:spChg chg="del mod ord">
          <ac:chgData name="w cq" userId="e0736dbbc12f8425" providerId="LiveId" clId="{F283B58B-6C61-4B50-84E5-37A0E57D7CB9}" dt="2021-01-13T08:12:59.087" v="62" actId="478"/>
          <ac:spMkLst>
            <pc:docMk/>
            <pc:sldMk cId="773039423" sldId="270"/>
            <ac:spMk id="6" creationId="{591B2A39-D9AB-469C-8DE5-8DE583DB82AC}"/>
          </ac:spMkLst>
        </pc:spChg>
        <pc:spChg chg="mod">
          <ac:chgData name="w cq" userId="e0736dbbc12f8425" providerId="LiveId" clId="{F283B58B-6C61-4B50-84E5-37A0E57D7CB9}" dt="2021-01-14T06:17:31.934" v="2156" actId="1410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57.136" v="347" actId="404"/>
          <ac:spMkLst>
            <pc:docMk/>
            <pc:sldMk cId="773039423" sldId="270"/>
            <ac:spMk id="12" creationId="{2896BD8D-4C33-484E-8780-3E3B9787B2CB}"/>
          </ac:spMkLst>
        </pc:spChg>
        <pc:spChg chg="add del">
          <ac:chgData name="w cq" userId="e0736dbbc12f8425" providerId="LiveId" clId="{F283B58B-6C61-4B50-84E5-37A0E57D7CB9}" dt="2021-01-13T08:13:44.264" v="70" actId="22"/>
          <ac:spMkLst>
            <pc:docMk/>
            <pc:sldMk cId="773039423" sldId="270"/>
            <ac:spMk id="16" creationId="{8A13569B-05EF-4E44-BE29-3AA9BD2ACCC5}"/>
          </ac:spMkLst>
        </pc:spChg>
        <pc:cxnChg chg="del">
          <ac:chgData name="w cq" userId="e0736dbbc12f8425" providerId="LiveId" clId="{F283B58B-6C61-4B50-84E5-37A0E57D7CB9}" dt="2021-01-13T08:12:42.843" v="56" actId="478"/>
          <ac:cxnSpMkLst>
            <pc:docMk/>
            <pc:sldMk cId="773039423" sldId="270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12:41.828" v="55" actId="478"/>
          <ac:cxnSpMkLst>
            <pc:docMk/>
            <pc:sldMk cId="773039423" sldId="270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12:43.812" v="57" actId="478"/>
          <ac:cxnSpMkLst>
            <pc:docMk/>
            <pc:sldMk cId="773039423" sldId="270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12:44.765" v="58" actId="478"/>
          <ac:cxnSpMkLst>
            <pc:docMk/>
            <pc:sldMk cId="773039423" sldId="270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12:45.233" v="59" actId="478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addSp delSp modSp mod modShow">
        <pc:chgData name="w cq" userId="e0736dbbc12f8425" providerId="LiveId" clId="{F283B58B-6C61-4B50-84E5-37A0E57D7CB9}" dt="2021-01-14T05:59:20.161" v="2047" actId="729"/>
        <pc:sldMkLst>
          <pc:docMk/>
          <pc:sldMk cId="722459121" sldId="273"/>
        </pc:sldMkLst>
        <pc:spChg chg="mod">
          <ac:chgData name="w cq" userId="e0736dbbc12f8425" providerId="LiveId" clId="{F283B58B-6C61-4B50-84E5-37A0E57D7CB9}" dt="2021-01-13T08:25:44.245" v="370"/>
          <ac:spMkLst>
            <pc:docMk/>
            <pc:sldMk cId="722459121" sldId="273"/>
            <ac:spMk id="3" creationId="{37465B30-A3C8-4125-9BFC-18F1BC5EFB69}"/>
          </ac:spMkLst>
        </pc:spChg>
        <pc:spChg chg="add del mod">
          <ac:chgData name="w cq" userId="e0736dbbc12f8425" providerId="LiveId" clId="{F283B58B-6C61-4B50-84E5-37A0E57D7CB9}" dt="2021-01-13T08:26:16.217" v="378"/>
          <ac:spMkLst>
            <pc:docMk/>
            <pc:sldMk cId="722459121" sldId="273"/>
            <ac:spMk id="4" creationId="{5E53BA8D-0AE7-4E06-8F55-399559CB5EB8}"/>
          </ac:spMkLst>
        </pc:spChg>
        <pc:graphicFrameChg chg="add del mod modGraphic">
          <ac:chgData name="w cq" userId="e0736dbbc12f8425" providerId="LiveId" clId="{F283B58B-6C61-4B50-84E5-37A0E57D7CB9}" dt="2021-01-13T08:29:00.367" v="426" actId="404"/>
          <ac:graphicFrameMkLst>
            <pc:docMk/>
            <pc:sldMk cId="722459121" sldId="273"/>
            <ac:graphicFrameMk id="6" creationId="{62366B4A-BAA8-4E36-B2CF-4982421A7D25}"/>
          </ac:graphicFrameMkLst>
        </pc:graphicFrameChg>
        <pc:picChg chg="del">
          <ac:chgData name="w cq" userId="e0736dbbc12f8425" providerId="LiveId" clId="{F283B58B-6C61-4B50-84E5-37A0E57D7CB9}" dt="2021-01-13T08:25:51.603" v="371" actId="478"/>
          <ac:picMkLst>
            <pc:docMk/>
            <pc:sldMk cId="722459121" sldId="273"/>
            <ac:picMk id="5" creationId="{4FA7EB52-6E49-49B8-9563-E898983E64EB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761786516" sldId="27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2578637" sldId="274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41744674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609780316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68966923" sldId="27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30603694" sldId="27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42904272" sldId="27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29697698" sldId="279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087707766" sldId="28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40139895" sldId="28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5475243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86426101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78124620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8734974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904741129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357476348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199903052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15586767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598619658" sldId="29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84002015" sldId="290"/>
        </pc:sldMkLst>
      </pc:sldChg>
      <pc:sldChg chg="add del">
        <pc:chgData name="w cq" userId="e0736dbbc12f8425" providerId="LiveId" clId="{F283B58B-6C61-4B50-84E5-37A0E57D7CB9}" dt="2021-01-14T04:51:18.017" v="1492" actId="47"/>
        <pc:sldMkLst>
          <pc:docMk/>
          <pc:sldMk cId="141276481" sldId="293"/>
        </pc:sldMkLst>
      </pc:sldChg>
      <pc:sldChg chg="del">
        <pc:chgData name="w cq" userId="e0736dbbc12f8425" providerId="LiveId" clId="{F283B58B-6C61-4B50-84E5-37A0E57D7CB9}" dt="2021-01-14T04:50:30.733" v="1489" actId="2696"/>
        <pc:sldMkLst>
          <pc:docMk/>
          <pc:sldMk cId="659090380" sldId="293"/>
        </pc:sldMkLst>
      </pc:sldChg>
      <pc:sldChg chg="modSp mod">
        <pc:chgData name="w cq" userId="e0736dbbc12f8425" providerId="LiveId" clId="{F283B58B-6C61-4B50-84E5-37A0E57D7CB9}" dt="2021-01-14T09:10:36.069" v="2158" actId="20577"/>
        <pc:sldMkLst>
          <pc:docMk/>
          <pc:sldMk cId="1334394991" sldId="294"/>
        </pc:sldMkLst>
        <pc:spChg chg="mod">
          <ac:chgData name="w cq" userId="e0736dbbc12f8425" providerId="LiveId" clId="{F283B58B-6C61-4B50-84E5-37A0E57D7CB9}" dt="2021-01-14T09:10:36.069" v="2158" actId="20577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7:50.329" v="928" actId="47"/>
        <pc:sldMkLst>
          <pc:docMk/>
          <pc:sldMk cId="1084269904" sldId="296"/>
        </pc:sldMkLst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437007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20972594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10236091" sldId="30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819869104" sldId="30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3991660" sldId="301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839444793" sldId="30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715531529" sldId="30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6643735" sldId="302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68963318" sldId="30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87088290" sldId="30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00907740" sldId="30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110105057" sldId="306"/>
        </pc:sldMkLst>
      </pc:sldChg>
      <pc:sldChg chg="addSp delSp modSp add del mod modClrScheme chgLayout">
        <pc:chgData name="w cq" userId="e0736dbbc12f8425" providerId="LiveId" clId="{F283B58B-6C61-4B50-84E5-37A0E57D7CB9}" dt="2021-01-14T02:40:15.220" v="955" actId="368"/>
        <pc:sldMkLst>
          <pc:docMk/>
          <pc:sldMk cId="154412577" sldId="307"/>
        </pc:sldMkLst>
        <pc:spChg chg="mod ord">
          <ac:chgData name="w cq" userId="e0736dbbc12f8425" providerId="LiveId" clId="{F283B58B-6C61-4B50-84E5-37A0E57D7CB9}" dt="2021-01-14T02:40:15.220" v="955" actId="368"/>
          <ac:spMkLst>
            <pc:docMk/>
            <pc:sldMk cId="154412577" sldId="307"/>
            <ac:spMk id="2" creationId="{A25B881F-5BF7-4DB3-96DE-A415B7B0EC9B}"/>
          </ac:spMkLst>
        </pc:spChg>
        <pc:spChg chg="add del mod">
          <ac:chgData name="w cq" userId="e0736dbbc12f8425" providerId="LiveId" clId="{F283B58B-6C61-4B50-84E5-37A0E57D7CB9}" dt="2021-01-14T02:38:34.516" v="933"/>
          <ac:spMkLst>
            <pc:docMk/>
            <pc:sldMk cId="154412577" sldId="307"/>
            <ac:spMk id="4" creationId="{C20AF29F-ABFA-4384-B680-6E4DB4132A34}"/>
          </ac:spMkLst>
        </pc:spChg>
        <pc:graphicFrameChg chg="add mod modGraphic">
          <ac:chgData name="w cq" userId="e0736dbbc12f8425" providerId="LiveId" clId="{F283B58B-6C61-4B50-84E5-37A0E57D7CB9}" dt="2021-01-14T02:40:06.947" v="954" actId="14734"/>
          <ac:graphicFrameMkLst>
            <pc:docMk/>
            <pc:sldMk cId="154412577" sldId="307"/>
            <ac:graphicFrameMk id="6" creationId="{4F78542B-EEE0-4611-ACBB-D7A2FD047BC6}"/>
          </ac:graphicFrameMkLst>
        </pc:graphicFrameChg>
        <pc:picChg chg="del mod ord">
          <ac:chgData name="w cq" userId="e0736dbbc12f8425" providerId="LiveId" clId="{F283B58B-6C61-4B50-84E5-37A0E57D7CB9}" dt="2021-01-14T02:38:33.657" v="932" actId="478"/>
          <ac:picMkLst>
            <pc:docMk/>
            <pc:sldMk cId="154412577" sldId="307"/>
            <ac:picMk id="5" creationId="{0EA686BB-3680-4811-866C-BCD0E71B772A}"/>
          </ac:picMkLst>
        </pc:picChg>
      </pc:sldChg>
      <pc:sldChg chg="modSp add del mod modClrScheme chgLayout">
        <pc:chgData name="w cq" userId="e0736dbbc12f8425" providerId="LiveId" clId="{F283B58B-6C61-4B50-84E5-37A0E57D7CB9}" dt="2021-01-14T02:59:53.565" v="962" actId="207"/>
        <pc:sldMkLst>
          <pc:docMk/>
          <pc:sldMk cId="2927025160" sldId="308"/>
        </pc:sldMkLst>
        <pc:spChg chg="mod ord">
          <ac:chgData name="w cq" userId="e0736dbbc12f8425" providerId="LiveId" clId="{F283B58B-6C61-4B50-84E5-37A0E57D7CB9}" dt="2021-01-14T02:59:32.067" v="958" actId="368"/>
          <ac:spMkLst>
            <pc:docMk/>
            <pc:sldMk cId="2927025160" sldId="308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59:53.565" v="962" actId="207"/>
          <ac:spMkLst>
            <pc:docMk/>
            <pc:sldMk cId="2927025160" sldId="308"/>
            <ac:spMk id="3" creationId="{6218EA28-7295-4EBB-BBE6-49541F0C5E54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09110373" sldId="30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15729215" sldId="309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2011984623" sldId="310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376917958" sldId="311"/>
        </pc:sldMkLst>
      </pc:sldChg>
      <pc:sldChg chg="addSp modSp add del mod modClrScheme chgLayout">
        <pc:chgData name="w cq" userId="e0736dbbc12f8425" providerId="LiveId" clId="{F283B58B-6C61-4B50-84E5-37A0E57D7CB9}" dt="2021-01-14T03:13:58.545" v="1027" actId="20577"/>
        <pc:sldMkLst>
          <pc:docMk/>
          <pc:sldMk cId="3993644437" sldId="311"/>
        </pc:sldMkLst>
        <pc:spChg chg="mod ord">
          <ac:chgData name="w cq" userId="e0736dbbc12f8425" providerId="LiveId" clId="{F283B58B-6C61-4B50-84E5-37A0E57D7CB9}" dt="2021-01-14T03:00:41.050" v="966" actId="368"/>
          <ac:spMkLst>
            <pc:docMk/>
            <pc:sldMk cId="3993644437" sldId="311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3:58.545" v="1027" actId="20577"/>
          <ac:spMkLst>
            <pc:docMk/>
            <pc:sldMk cId="3993644437" sldId="311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02:03.070" v="1001" actId="1076"/>
          <ac:spMkLst>
            <pc:docMk/>
            <pc:sldMk cId="3993644437" sldId="311"/>
            <ac:spMk id="5" creationId="{B933DC5D-B03A-42B2-9E5E-C858CA65A02E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575993911" sldId="312"/>
        </pc:sldMkLst>
      </pc:sldChg>
      <pc:sldChg chg="modSp add del mod modClrScheme chgLayout">
        <pc:chgData name="w cq" userId="e0736dbbc12f8425" providerId="LiveId" clId="{F283B58B-6C61-4B50-84E5-37A0E57D7CB9}" dt="2021-01-14T03:00:32.081" v="965" actId="47"/>
        <pc:sldMkLst>
          <pc:docMk/>
          <pc:sldMk cId="1804905507" sldId="312"/>
        </pc:sldMkLst>
        <pc:spChg chg="mod ord">
          <ac:chgData name="w cq" userId="e0736dbbc12f8425" providerId="LiveId" clId="{F283B58B-6C61-4B50-84E5-37A0E57D7CB9}" dt="2021-01-14T03:00:08.846" v="963" actId="368"/>
          <ac:spMkLst>
            <pc:docMk/>
            <pc:sldMk cId="1804905507" sldId="31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00:12.144" v="964" actId="207"/>
          <ac:spMkLst>
            <pc:docMk/>
            <pc:sldMk cId="1804905507" sldId="312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880316418" sldId="31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003050091" sldId="313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90852900" sldId="313"/>
        </pc:sldMkLst>
      </pc:sldChg>
      <pc:sldChg chg="modSp add del mod modClrScheme chgLayout">
        <pc:chgData name="w cq" userId="e0736dbbc12f8425" providerId="LiveId" clId="{F283B58B-6C61-4B50-84E5-37A0E57D7CB9}" dt="2021-01-14T03:14:49.155" v="1035" actId="20577"/>
        <pc:sldMkLst>
          <pc:docMk/>
          <pc:sldMk cId="3507025827" sldId="313"/>
        </pc:sldMkLst>
        <pc:spChg chg="mod ord">
          <ac:chgData name="w cq" userId="e0736dbbc12f8425" providerId="LiveId" clId="{F283B58B-6C61-4B50-84E5-37A0E57D7CB9}" dt="2021-01-14T03:02:12.563" v="1004" actId="368"/>
          <ac:spMkLst>
            <pc:docMk/>
            <pc:sldMk cId="3507025827" sldId="31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4:49.155" v="1035" actId="20577"/>
          <ac:spMkLst>
            <pc:docMk/>
            <pc:sldMk cId="3507025827" sldId="313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29.066" v="1051" actId="47"/>
        <pc:sldMkLst>
          <pc:docMk/>
          <pc:sldMk cId="60990612" sldId="314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4" creationId="{EB573C34-15B7-4378-AB80-F4EB8DA92A83}"/>
          </ac:spMkLst>
        </pc:spChg>
      </pc:sldChg>
      <pc:sldChg chg="modSp add mod">
        <pc:chgData name="w cq" userId="e0736dbbc12f8425" providerId="LiveId" clId="{F283B58B-6C61-4B50-84E5-37A0E57D7CB9}" dt="2021-01-14T03:31:16.876" v="1062" actId="207"/>
        <pc:sldMkLst>
          <pc:docMk/>
          <pc:sldMk cId="1651544678" sldId="315"/>
        </pc:sldMkLst>
        <pc:spChg chg="mod">
          <ac:chgData name="w cq" userId="e0736dbbc12f8425" providerId="LiveId" clId="{F283B58B-6C61-4B50-84E5-37A0E57D7CB9}" dt="2021-01-14T03:31:16.876" v="1062" actId="207"/>
          <ac:spMkLst>
            <pc:docMk/>
            <pc:sldMk cId="1651544678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30704317" sldId="315"/>
        </pc:sldMkLst>
        <pc:spChg chg="mod ord">
          <ac:chgData name="w cq" userId="e0736dbbc12f8425" providerId="LiveId" clId="{F283B58B-6C61-4B50-84E5-37A0E57D7CB9}" dt="2021-01-14T03:30:36.867" v="1052" actId="368"/>
          <ac:spMkLst>
            <pc:docMk/>
            <pc:sldMk cId="3130704317" sldId="31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39.295" v="1053" actId="207"/>
          <ac:spMkLst>
            <pc:docMk/>
            <pc:sldMk cId="3130704317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2151898" sldId="316"/>
        </pc:sldMkLst>
        <pc:spChg chg="mod ord">
          <ac:chgData name="w cq" userId="e0736dbbc12f8425" providerId="LiveId" clId="{F283B58B-6C61-4B50-84E5-37A0E57D7CB9}" dt="2021-01-14T03:30:42.255" v="1054" actId="368"/>
          <ac:spMkLst>
            <pc:docMk/>
            <pc:sldMk cId="312151898" sldId="31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46.419" v="1056" actId="207"/>
          <ac:spMkLst>
            <pc:docMk/>
            <pc:sldMk cId="312151898" sldId="316"/>
            <ac:spMk id="4" creationId="{EB573C34-15B7-4378-AB80-F4EB8DA92A83}"/>
          </ac:spMkLst>
        </pc:spChg>
      </pc:sldChg>
      <pc:sldChg chg="modSp add del mod">
        <pc:chgData name="w cq" userId="e0736dbbc12f8425" providerId="LiveId" clId="{F283B58B-6C61-4B50-84E5-37A0E57D7CB9}" dt="2021-01-14T05:20:51.338" v="1959" actId="47"/>
        <pc:sldMkLst>
          <pc:docMk/>
          <pc:sldMk cId="1601228424" sldId="316"/>
        </pc:sldMkLst>
        <pc:spChg chg="mod">
          <ac:chgData name="w cq" userId="e0736dbbc12f8425" providerId="LiveId" clId="{F283B58B-6C61-4B50-84E5-37A0E57D7CB9}" dt="2021-01-14T03:31:12.871" v="1061" actId="207"/>
          <ac:spMkLst>
            <pc:docMk/>
            <pc:sldMk cId="1601228424" sldId="316"/>
            <ac:spMk id="4" creationId="{EB573C34-15B7-4378-AB80-F4EB8DA92A83}"/>
          </ac:spMkLst>
        </pc:spChg>
      </pc:sldChg>
      <pc:sldChg chg="addSp delSp modSp add del mod modClrScheme addCm delCm chgLayout">
        <pc:chgData name="w cq" userId="e0736dbbc12f8425" providerId="LiveId" clId="{F283B58B-6C61-4B50-84E5-37A0E57D7CB9}" dt="2021-01-14T03:46:08.186" v="1264" actId="207"/>
        <pc:sldMkLst>
          <pc:docMk/>
          <pc:sldMk cId="3132937368" sldId="317"/>
        </pc:sldMkLst>
        <pc:spChg chg="mod ord">
          <ac:chgData name="w cq" userId="e0736dbbc12f8425" providerId="LiveId" clId="{F283B58B-6C61-4B50-84E5-37A0E57D7CB9}" dt="2021-01-14T03:31:50.651" v="1066" actId="368"/>
          <ac:spMkLst>
            <pc:docMk/>
            <pc:sldMk cId="3132937368" sldId="31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6:08.186" v="1264" actId="207"/>
          <ac:spMkLst>
            <pc:docMk/>
            <pc:sldMk cId="3132937368" sldId="317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6" creationId="{C9489966-4845-412E-AC13-4975C08E4DB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7" creationId="{585E7ECC-73D4-4FA4-8377-8E874F75911A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8" creationId="{D477A8A1-B8E5-4B03-8AA7-16CC2B5D90E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9" creationId="{168AE01C-8D26-4173-8216-6C3ED1035B02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0" creationId="{CE709307-2885-453A-B502-2F19E13FE8C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1" creationId="{652DA3D0-C380-4B38-8D9C-8959F52877C1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2" creationId="{A615F8DC-D957-48F9-A8DF-301211D5E209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3" creationId="{63342D3B-562A-4BBA-871B-1A708A87795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4" creationId="{FDC906D1-0C89-4C9D-967F-37A6059B372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5" creationId="{CBCE9E4E-4681-410E-8B44-577B3336AB7F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6" creationId="{3B166971-1358-494E-B293-46F350717B3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7" creationId="{6BC77B4D-611D-41DE-A638-6FF63D59DD9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8" creationId="{1F8AAACC-A9A3-478E-90ED-CEE1352C418E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9" creationId="{62BD3DCD-5C41-4FC7-B70D-CFEBB930AFD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0" creationId="{A3122E6D-DF62-4AAA-9C9F-ED51F678F805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1" creationId="{BE9C9FC4-A839-4E65-8E60-3A305AC2ECC8}"/>
          </ac:spMkLst>
        </pc:spChg>
        <pc:spChg chg="add del mod">
          <ac:chgData name="w cq" userId="e0736dbbc12f8425" providerId="LiveId" clId="{F283B58B-6C61-4B50-84E5-37A0E57D7CB9}" dt="2021-01-14T03:42:47.791" v="1179" actId="478"/>
          <ac:spMkLst>
            <pc:docMk/>
            <pc:sldMk cId="3132937368" sldId="317"/>
            <ac:spMk id="22" creationId="{AA342688-4BE2-4A4E-9935-765586CB624D}"/>
          </ac:spMkLst>
        </pc:spChg>
        <pc:grpChg chg="add del mod">
          <ac:chgData name="w cq" userId="e0736dbbc12f8425" providerId="LiveId" clId="{F283B58B-6C61-4B50-84E5-37A0E57D7CB9}" dt="2021-01-14T03:42:47.791" v="1179" actId="478"/>
          <ac:grpSpMkLst>
            <pc:docMk/>
            <pc:sldMk cId="3132937368" sldId="317"/>
            <ac:grpSpMk id="5" creationId="{06EB02B2-A33A-47FD-8F2F-426445B8E387}"/>
          </ac:grpSpMkLst>
        </pc:grpChg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30112121" sldId="318"/>
        </pc:sldMkLst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42874475" sldId="31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191447210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43890885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05914813" sldId="322"/>
        </pc:sldMkLst>
      </pc:sldChg>
      <pc:sldChg chg="addSp delSp modSp add del mod chgLayout">
        <pc:chgData name="w cq" userId="e0736dbbc12f8425" providerId="LiveId" clId="{F283B58B-6C61-4B50-84E5-37A0E57D7CB9}" dt="2021-01-14T03:53:24.419" v="1292" actId="1076"/>
        <pc:sldMkLst>
          <pc:docMk/>
          <pc:sldMk cId="1338557388" sldId="322"/>
        </pc:sldMkLst>
        <pc:spChg chg="mod ord">
          <ac:chgData name="w cq" userId="e0736dbbc12f8425" providerId="LiveId" clId="{F283B58B-6C61-4B50-84E5-37A0E57D7CB9}" dt="2021-01-14T03:52:06.348" v="1275" actId="368"/>
          <ac:spMkLst>
            <pc:docMk/>
            <pc:sldMk cId="1338557388" sldId="32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21.280" v="1291" actId="20577"/>
          <ac:spMkLst>
            <pc:docMk/>
            <pc:sldMk cId="1338557388" sldId="322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3:53:00.862" v="1280" actId="478"/>
          <ac:picMkLst>
            <pc:docMk/>
            <pc:sldMk cId="1338557388" sldId="322"/>
            <ac:picMk id="5" creationId="{78BE81DD-889E-468A-A0E8-ECDBABBC678B}"/>
          </ac:picMkLst>
        </pc:picChg>
        <pc:picChg chg="add mod">
          <ac:chgData name="w cq" userId="e0736dbbc12f8425" providerId="LiveId" clId="{F283B58B-6C61-4B50-84E5-37A0E57D7CB9}" dt="2021-01-14T03:53:24.419" v="1292" actId="1076"/>
          <ac:picMkLst>
            <pc:docMk/>
            <pc:sldMk cId="1338557388" sldId="322"/>
            <ac:picMk id="6" creationId="{F844C487-AEED-4B07-B079-A2672E5536F9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262283910" sldId="32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58089767" sldId="323"/>
        </pc:sldMkLst>
      </pc:sldChg>
      <pc:sldChg chg="addSp delSp modSp add del mod modClrScheme chgLayout">
        <pc:chgData name="w cq" userId="e0736dbbc12f8425" providerId="LiveId" clId="{F283B58B-6C61-4B50-84E5-37A0E57D7CB9}" dt="2021-01-14T04:49:35.646" v="1472"/>
        <pc:sldMkLst>
          <pc:docMk/>
          <pc:sldMk cId="1935423083" sldId="323"/>
        </pc:sldMkLst>
        <pc:spChg chg="mod ord">
          <ac:chgData name="w cq" userId="e0736dbbc12f8425" providerId="LiveId" clId="{F283B58B-6C61-4B50-84E5-37A0E57D7CB9}" dt="2021-01-14T04:49:05.351" v="1460" actId="368"/>
          <ac:spMkLst>
            <pc:docMk/>
            <pc:sldMk cId="1935423083" sldId="32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24.171" v="1467" actId="207"/>
          <ac:spMkLst>
            <pc:docMk/>
            <pc:sldMk cId="1935423083" sldId="323"/>
            <ac:spMk id="4" creationId="{EB573C34-15B7-4378-AB80-F4EB8DA92A83}"/>
          </ac:spMkLst>
        </pc:spChg>
        <pc:picChg chg="del mod">
          <ac:chgData name="w cq" userId="e0736dbbc12f8425" providerId="LiveId" clId="{F283B58B-6C61-4B50-84E5-37A0E57D7CB9}" dt="2021-01-14T04:49:26.677" v="1468" actId="21"/>
          <ac:picMkLst>
            <pc:docMk/>
            <pc:sldMk cId="1935423083" sldId="323"/>
            <ac:picMk id="5" creationId="{3117E0F2-B306-44D7-A3B5-3EF4FAB9CE8C}"/>
          </ac:picMkLst>
        </pc:picChg>
        <pc:picChg chg="add mod">
          <ac:chgData name="w cq" userId="e0736dbbc12f8425" providerId="LiveId" clId="{F283B58B-6C61-4B50-84E5-37A0E57D7CB9}" dt="2021-01-14T04:49:35.646" v="1472"/>
          <ac:picMkLst>
            <pc:docMk/>
            <pc:sldMk cId="1935423083" sldId="323"/>
            <ac:picMk id="6" creationId="{1CB0D358-C7F0-4443-B153-1595A1FF131B}"/>
          </ac:picMkLst>
        </pc:pic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99573275" sldId="323"/>
        </pc:sldMkLst>
      </pc:sldChg>
      <pc:sldChg chg="add">
        <pc:chgData name="w cq" userId="e0736dbbc12f8425" providerId="LiveId" clId="{F283B58B-6C61-4B50-84E5-37A0E57D7CB9}" dt="2021-01-14T04:50:34.106" v="1490"/>
        <pc:sldMkLst>
          <pc:docMk/>
          <pc:sldMk cId="2347234781" sldId="324"/>
        </pc:sldMkLst>
      </pc:sldChg>
      <pc:sldChg chg="modSp add del mod ord modClrScheme chgLayout">
        <pc:chgData name="w cq" userId="e0736dbbc12f8425" providerId="LiveId" clId="{F283B58B-6C61-4B50-84E5-37A0E57D7CB9}" dt="2021-01-14T04:50:30.733" v="1489" actId="2696"/>
        <pc:sldMkLst>
          <pc:docMk/>
          <pc:sldMk cId="2529451764" sldId="324"/>
        </pc:sldMkLst>
        <pc:spChg chg="mod ord">
          <ac:chgData name="w cq" userId="e0736dbbc12f8425" providerId="LiveId" clId="{F283B58B-6C61-4B50-84E5-37A0E57D7CB9}" dt="2021-01-14T04:50:05.625" v="1481" actId="368"/>
          <ac:spMkLst>
            <pc:docMk/>
            <pc:sldMk cId="2529451764" sldId="32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50:19.216" v="1486" actId="207"/>
          <ac:spMkLst>
            <pc:docMk/>
            <pc:sldMk cId="2529451764" sldId="324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524547921" sldId="32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605070110" sldId="325"/>
        </pc:sldMkLst>
      </pc:sldChg>
      <pc:sldChg chg="modSp add mod modClrScheme chgLayout">
        <pc:chgData name="w cq" userId="e0736dbbc12f8425" providerId="LiveId" clId="{F283B58B-6C61-4B50-84E5-37A0E57D7CB9}" dt="2021-01-14T05:57:52.867" v="2009"/>
        <pc:sldMkLst>
          <pc:docMk/>
          <pc:sldMk cId="3790267932" sldId="325"/>
        </pc:sldMkLst>
        <pc:spChg chg="mod ord">
          <ac:chgData name="w cq" userId="e0736dbbc12f8425" providerId="LiveId" clId="{F283B58B-6C61-4B50-84E5-37A0E57D7CB9}" dt="2021-01-14T05:57:52.867" v="2009"/>
          <ac:spMkLst>
            <pc:docMk/>
            <pc:sldMk cId="3790267932" sldId="32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1.308" v="1966" actId="20577"/>
          <ac:spMkLst>
            <pc:docMk/>
            <pc:sldMk cId="3790267932" sldId="32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53:42.643" v="1298" actId="207"/>
        <pc:sldMkLst>
          <pc:docMk/>
          <pc:sldMk cId="1499362557" sldId="326"/>
        </pc:sldMkLst>
        <pc:spChg chg="mod ord">
          <ac:chgData name="w cq" userId="e0736dbbc12f8425" providerId="LiveId" clId="{F283B58B-6C61-4B50-84E5-37A0E57D7CB9}" dt="2021-01-14T03:53:30.539" v="1293" actId="368"/>
          <ac:spMkLst>
            <pc:docMk/>
            <pc:sldMk cId="1499362557" sldId="32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42.643" v="1298" actId="207"/>
          <ac:spMkLst>
            <pc:docMk/>
            <pc:sldMk cId="1499362557" sldId="326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673770814" sldId="32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950440256" sldId="326"/>
        </pc:sldMkLst>
      </pc:sldChg>
      <pc:sldChg chg="addSp modSp mod">
        <pc:chgData name="w cq" userId="e0736dbbc12f8425" providerId="LiveId" clId="{F283B58B-6C61-4B50-84E5-37A0E57D7CB9}" dt="2021-01-14T06:06:45.294" v="2129" actId="20577"/>
        <pc:sldMkLst>
          <pc:docMk/>
          <pc:sldMk cId="2236846523" sldId="327"/>
        </pc:sldMkLst>
        <pc:spChg chg="add mod">
          <ac:chgData name="w cq" userId="e0736dbbc12f8425" providerId="LiveId" clId="{F283B58B-6C61-4B50-84E5-37A0E57D7CB9}" dt="2021-01-14T06:06:45.294" v="2129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54994089" sldId="32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621749869" sldId="328"/>
        </pc:sldMkLst>
      </pc:sldChg>
      <pc:sldChg chg="modSp add del mod modClrScheme chgLayout">
        <pc:chgData name="w cq" userId="e0736dbbc12f8425" providerId="LiveId" clId="{F283B58B-6C61-4B50-84E5-37A0E57D7CB9}" dt="2021-01-14T04:49:01.962" v="1459" actId="47"/>
        <pc:sldMkLst>
          <pc:docMk/>
          <pc:sldMk cId="4164475603" sldId="328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4" creationId="{EB573C34-15B7-4378-AB80-F4EB8DA92A83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7:14.334" v="2153" actId="948"/>
        <pc:sldMkLst>
          <pc:docMk/>
          <pc:sldMk cId="4074933193" sldId="329"/>
        </pc:sldMkLst>
        <pc:spChg chg="add mod ord">
          <ac:chgData name="w cq" userId="e0736dbbc12f8425" providerId="LiveId" clId="{F283B58B-6C61-4B50-84E5-37A0E57D7CB9}" dt="2021-01-14T06:17:14.334" v="2153" actId="948"/>
          <ac:spMkLst>
            <pc:docMk/>
            <pc:sldMk cId="4074933193" sldId="329"/>
            <ac:spMk id="2" creationId="{86C08139-E0E1-45E6-80DC-38B2E0B1F514}"/>
          </ac:spMkLst>
        </pc:spChg>
        <pc:spChg chg="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3" creationId="{3AAF1B18-361D-48D0-856B-85A6E4571807}"/>
          </ac:spMkLst>
        </pc:spChg>
        <pc:spChg chg="add del 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4" creationId="{C3274D8E-8641-4D92-B1C9-D6A6268208C4}"/>
          </ac:spMkLst>
        </pc:spChg>
        <pc:spChg chg="add mod">
          <ac:chgData name="w cq" userId="e0736dbbc12f8425" providerId="LiveId" clId="{F283B58B-6C61-4B50-84E5-37A0E57D7CB9}" dt="2021-01-13T08:24:46.639" v="346" actId="1076"/>
          <ac:spMkLst>
            <pc:docMk/>
            <pc:sldMk cId="4074933193" sldId="329"/>
            <ac:spMk id="7" creationId="{E7B98B33-0A85-460F-BBB2-7BACF2D324F7}"/>
          </ac:spMkLst>
        </pc:spChg>
        <pc:spChg chg="add mod">
          <ac:chgData name="w cq" userId="e0736dbbc12f8425" providerId="LiveId" clId="{F283B58B-6C61-4B50-84E5-37A0E57D7CB9}" dt="2021-01-13T08:24:43.734" v="345" actId="1076"/>
          <ac:spMkLst>
            <pc:docMk/>
            <pc:sldMk cId="4074933193" sldId="329"/>
            <ac:spMk id="8" creationId="{C9290CB3-647F-4157-94F6-5EE57A64407E}"/>
          </ac:spMkLst>
        </pc:spChg>
        <pc:spChg chg="del">
          <ac:chgData name="w cq" userId="e0736dbbc12f8425" providerId="LiveId" clId="{F283B58B-6C61-4B50-84E5-37A0E57D7CB9}" dt="2021-01-13T08:19:13.328" v="217" actId="478"/>
          <ac:spMkLst>
            <pc:docMk/>
            <pc:sldMk cId="4074933193" sldId="329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32.893" v="344" actId="1076"/>
          <ac:spMkLst>
            <pc:docMk/>
            <pc:sldMk cId="4074933193" sldId="329"/>
            <ac:spMk id="12" creationId="{2896BD8D-4C33-484E-8780-3E3B9787B2CB}"/>
          </ac:spMkLst>
        </pc:spChg>
      </pc:sldChg>
      <pc:sldChg chg="new del">
        <pc:chgData name="w cq" userId="e0736dbbc12f8425" providerId="LiveId" clId="{F283B58B-6C61-4B50-84E5-37A0E57D7CB9}" dt="2021-01-13T08:18:25.699" v="196" actId="680"/>
        <pc:sldMkLst>
          <pc:docMk/>
          <pc:sldMk cId="1706314069" sldId="330"/>
        </pc:sldMkLst>
      </pc:sldChg>
      <pc:sldChg chg="delSp modSp add mod modClrScheme delCm modCm chgLayout">
        <pc:chgData name="w cq" userId="e0736dbbc12f8425" providerId="LiveId" clId="{F283B58B-6C61-4B50-84E5-37A0E57D7CB9}" dt="2021-01-13T09:04:38.508" v="805" actId="478"/>
        <pc:sldMkLst>
          <pc:docMk/>
          <pc:sldMk cId="4015822821" sldId="330"/>
        </pc:sldMkLst>
        <pc:spChg chg="del mod ord">
          <ac:chgData name="w cq" userId="e0736dbbc12f8425" providerId="LiveId" clId="{F283B58B-6C61-4B50-84E5-37A0E57D7CB9}" dt="2021-01-13T09:04:38.508" v="805" actId="478"/>
          <ac:spMkLst>
            <pc:docMk/>
            <pc:sldMk cId="4015822821" sldId="330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3.354" v="2151" actId="948"/>
        <pc:sldMkLst>
          <pc:docMk/>
          <pc:sldMk cId="1460378757" sldId="333"/>
        </pc:sldMkLst>
        <pc:spChg chg="del mod ord">
          <ac:chgData name="w cq" userId="e0736dbbc12f8425" providerId="LiveId" clId="{F283B58B-6C61-4B50-84E5-37A0E57D7CB9}" dt="2021-01-13T09:04:19.564" v="800" actId="478"/>
          <ac:spMkLst>
            <pc:docMk/>
            <pc:sldMk cId="1460378757" sldId="33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38.981" v="422" actId="700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3.354" v="2151" actId="948"/>
          <ac:spMkLst>
            <pc:docMk/>
            <pc:sldMk cId="1460378757" sldId="333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8.054" v="2152" actId="948"/>
        <pc:sldMkLst>
          <pc:docMk/>
          <pc:sldMk cId="2516282769" sldId="334"/>
        </pc:sldMkLst>
        <pc:spChg chg="del mod ord">
          <ac:chgData name="w cq" userId="e0736dbbc12f8425" providerId="LiveId" clId="{F283B58B-6C61-4B50-84E5-37A0E57D7CB9}" dt="2021-01-13T09:04:34.306" v="804" actId="478"/>
          <ac:spMkLst>
            <pc:docMk/>
            <pc:sldMk cId="2516282769" sldId="334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05.421" v="399" actId="700"/>
          <ac:spMkLst>
            <pc:docMk/>
            <pc:sldMk cId="2516282769" sldId="334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8.054" v="2152" actId="948"/>
          <ac:spMkLst>
            <pc:docMk/>
            <pc:sldMk cId="2516282769" sldId="334"/>
            <ac:spMk id="4" creationId="{00000000-0000-0000-0000-000000000000}"/>
          </ac:spMkLst>
        </pc:spChg>
      </pc:sldChg>
      <pc:sldChg chg="modSp add del mod">
        <pc:chgData name="w cq" userId="e0736dbbc12f8425" providerId="LiveId" clId="{F283B58B-6C61-4B50-84E5-37A0E57D7CB9}" dt="2021-01-13T08:28:33.248" v="421" actId="47"/>
        <pc:sldMkLst>
          <pc:docMk/>
          <pc:sldMk cId="1787049051" sldId="335"/>
        </pc:sldMkLst>
        <pc:spChg chg="mod">
          <ac:chgData name="w cq" userId="e0736dbbc12f8425" providerId="LiveId" clId="{F283B58B-6C61-4B50-84E5-37A0E57D7CB9}" dt="2021-01-13T08:28:16.516" v="401" actId="21"/>
          <ac:spMkLst>
            <pc:docMk/>
            <pc:sldMk cId="1787049051" sldId="335"/>
            <ac:spMk id="4" creationId="{00000000-0000-0000-0000-000000000000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4:49:56.173" v="1480" actId="207"/>
        <pc:sldMkLst>
          <pc:docMk/>
          <pc:sldMk cId="3344894397" sldId="335"/>
        </pc:sldMkLst>
        <pc:spChg chg="mod ord">
          <ac:chgData name="w cq" userId="e0736dbbc12f8425" providerId="LiveId" clId="{F283B58B-6C61-4B50-84E5-37A0E57D7CB9}" dt="2021-01-14T04:49:31.369" v="1471" actId="368"/>
          <ac:spMkLst>
            <pc:docMk/>
            <pc:sldMk cId="3344894397" sldId="33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56.173" v="1480" actId="207"/>
          <ac:spMkLst>
            <pc:docMk/>
            <pc:sldMk cId="3344894397" sldId="335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4:49:28.769" v="1469" actId="478"/>
          <ac:picMkLst>
            <pc:docMk/>
            <pc:sldMk cId="3344894397" sldId="335"/>
            <ac:picMk id="2" creationId="{EC400F49-D27C-4D43-A4F7-6F4FEF6D34DE}"/>
          </ac:picMkLst>
        </pc:picChg>
        <pc:picChg chg="add mod">
          <ac:chgData name="w cq" userId="e0736dbbc12f8425" providerId="LiveId" clId="{F283B58B-6C61-4B50-84E5-37A0E57D7CB9}" dt="2021-01-14T04:49:39.974" v="1473" actId="1076"/>
          <ac:picMkLst>
            <pc:docMk/>
            <pc:sldMk cId="3344894397" sldId="335"/>
            <ac:picMk id="5" creationId="{5C759FB7-1E86-4FD8-9863-22EDF0C06ADE}"/>
          </ac:picMkLst>
        </pc:picChg>
      </pc:sldChg>
      <pc:sldChg chg="delSp modSp add del mod modClrScheme modShow delCm chgLayout">
        <pc:chgData name="w cq" userId="e0736dbbc12f8425" providerId="LiveId" clId="{F283B58B-6C61-4B50-84E5-37A0E57D7CB9}" dt="2021-01-14T05:59:10.084" v="2046" actId="729"/>
        <pc:sldMkLst>
          <pc:docMk/>
          <pc:sldMk cId="873833953" sldId="336"/>
        </pc:sldMkLst>
        <pc:spChg chg="del mod ord">
          <ac:chgData name="w cq" userId="e0736dbbc12f8425" providerId="LiveId" clId="{F283B58B-6C61-4B50-84E5-37A0E57D7CB9}" dt="2021-01-13T09:04:21.345" v="801" actId="478"/>
          <ac:spMkLst>
            <pc:docMk/>
            <pc:sldMk cId="873833953" sldId="33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45.277" v="424" actId="700"/>
          <ac:spMkLst>
            <pc:docMk/>
            <pc:sldMk cId="873833953" sldId="336"/>
            <ac:spMk id="3" creationId="{00000000-0000-0000-0000-000000000000}"/>
          </ac:spMkLst>
        </pc:spChg>
        <pc:graphicFrameChg chg="mod ord modGraphic">
          <ac:chgData name="w cq" userId="e0736dbbc12f8425" providerId="LiveId" clId="{F283B58B-6C61-4B50-84E5-37A0E57D7CB9}" dt="2021-01-13T09:04:28.120" v="802" actId="1323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add mod modClrScheme chgLayout">
        <pc:chgData name="w cq" userId="e0736dbbc12f8425" providerId="LiveId" clId="{F283B58B-6C61-4B50-84E5-37A0E57D7CB9}" dt="2021-01-14T06:16:52.753" v="2150" actId="1076"/>
        <pc:sldMkLst>
          <pc:docMk/>
          <pc:sldMk cId="1575384633" sldId="337"/>
        </pc:sldMkLst>
        <pc:spChg chg="mod ord">
          <ac:chgData name="w cq" userId="e0736dbbc12f8425" providerId="LiveId" clId="{F283B58B-6C61-4B50-84E5-37A0E57D7CB9}" dt="2021-01-13T08:55:26.861" v="625"/>
          <ac:spMkLst>
            <pc:docMk/>
            <pc:sldMk cId="1575384633" sldId="337"/>
            <ac:spMk id="3" creationId="{3AAF1B18-361D-48D0-856B-85A6E4571807}"/>
          </ac:spMkLst>
        </pc:spChg>
        <pc:spChg chg="mod ord">
          <ac:chgData name="w cq" userId="e0736dbbc12f8425" providerId="LiveId" clId="{F283B58B-6C61-4B50-84E5-37A0E57D7CB9}" dt="2021-01-14T06:16:48.386" v="2148" actId="948"/>
          <ac:spMkLst>
            <pc:docMk/>
            <pc:sldMk cId="1575384633" sldId="337"/>
            <ac:spMk id="6" creationId="{591B2A39-D9AB-469C-8DE5-8DE583DB82AC}"/>
          </ac:spMkLst>
        </pc:spChg>
        <pc:spChg chg="del mod">
          <ac:chgData name="w cq" userId="e0736dbbc12f8425" providerId="LiveId" clId="{F283B58B-6C61-4B50-84E5-37A0E57D7CB9}" dt="2021-01-13T08:36:12.325" v="537" actId="478"/>
          <ac:spMkLst>
            <pc:docMk/>
            <pc:sldMk cId="1575384633" sldId="337"/>
            <ac:spMk id="10" creationId="{E8C00E28-A713-426B-B445-22DA33039050}"/>
          </ac:spMkLst>
        </pc:spChg>
        <pc:spChg chg="add mod">
          <ac:chgData name="w cq" userId="e0736dbbc12f8425" providerId="LiveId" clId="{F283B58B-6C61-4B50-84E5-37A0E57D7CB9}" dt="2021-01-14T06:16:52.753" v="2150" actId="1076"/>
          <ac:spMkLst>
            <pc:docMk/>
            <pc:sldMk cId="1575384633" sldId="337"/>
            <ac:spMk id="11" creationId="{FFA9318E-44BA-4A2C-B495-5DFF56C2BA27}"/>
          </ac:spMkLst>
        </pc:spChg>
        <pc:spChg chg="mod">
          <ac:chgData name="w cq" userId="e0736dbbc12f8425" providerId="LiveId" clId="{F283B58B-6C61-4B50-84E5-37A0E57D7CB9}" dt="2021-01-14T06:16:51.103" v="2149" actId="1076"/>
          <ac:spMkLst>
            <pc:docMk/>
            <pc:sldMk cId="1575384633" sldId="337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2:55.708" v="447" actId="478"/>
          <ac:cxnSpMkLst>
            <pc:docMk/>
            <pc:sldMk cId="1575384633" sldId="337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2:54.458" v="446" actId="478"/>
          <ac:cxnSpMkLst>
            <pc:docMk/>
            <pc:sldMk cId="1575384633" sldId="337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2:53.099" v="444" actId="478"/>
          <ac:cxnSpMkLst>
            <pc:docMk/>
            <pc:sldMk cId="1575384633" sldId="337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2:53.881" v="445" actId="478"/>
          <ac:cxnSpMkLst>
            <pc:docMk/>
            <pc:sldMk cId="1575384633" sldId="337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1:38.631" v="439" actId="478"/>
          <ac:cxnSpMkLst>
            <pc:docMk/>
            <pc:sldMk cId="1575384633" sldId="337"/>
            <ac:cxnSpMk id="23" creationId="{F90B6AB0-9953-437E-A085-DBC7013C0F17}"/>
          </ac:cxnSpMkLst>
        </pc:cxnChg>
      </pc:sldChg>
      <pc:sldChg chg="delSp modSp add mod ord">
        <pc:chgData name="w cq" userId="e0736dbbc12f8425" providerId="LiveId" clId="{F283B58B-6C61-4B50-84E5-37A0E57D7CB9}" dt="2021-01-13T08:55:29.610" v="626"/>
        <pc:sldMkLst>
          <pc:docMk/>
          <pc:sldMk cId="3532365752" sldId="338"/>
        </pc:sldMkLst>
        <pc:spChg chg="mod">
          <ac:chgData name="w cq" userId="e0736dbbc12f8425" providerId="LiveId" clId="{F283B58B-6C61-4B50-84E5-37A0E57D7CB9}" dt="2021-01-13T08:55:29.610" v="626"/>
          <ac:spMkLst>
            <pc:docMk/>
            <pc:sldMk cId="3532365752" sldId="338"/>
            <ac:spMk id="3" creationId="{3AAF1B18-361D-48D0-856B-85A6E4571807}"/>
          </ac:spMkLst>
        </pc:spChg>
        <pc:spChg chg="mod">
          <ac:chgData name="w cq" userId="e0736dbbc12f8425" providerId="LiveId" clId="{F283B58B-6C61-4B50-84E5-37A0E57D7CB9}" dt="2021-01-13T08:35:57.084" v="535" actId="20577"/>
          <ac:spMkLst>
            <pc:docMk/>
            <pc:sldMk cId="3532365752" sldId="338"/>
            <ac:spMk id="6" creationId="{591B2A39-D9AB-469C-8DE5-8DE583DB82AC}"/>
          </ac:spMkLst>
        </pc:spChg>
        <pc:spChg chg="del">
          <ac:chgData name="w cq" userId="e0736dbbc12f8425" providerId="LiveId" clId="{F283B58B-6C61-4B50-84E5-37A0E57D7CB9}" dt="2021-01-13T08:34:36.728" v="500" actId="478"/>
          <ac:spMkLst>
            <pc:docMk/>
            <pc:sldMk cId="3532365752" sldId="338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34:34.291" v="499" actId="20577"/>
          <ac:spMkLst>
            <pc:docMk/>
            <pc:sldMk cId="3532365752" sldId="338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5:08.104" v="511" actId="478"/>
          <ac:cxnSpMkLst>
            <pc:docMk/>
            <pc:sldMk cId="3532365752" sldId="338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5:08.807" v="512" actId="478"/>
          <ac:cxnSpMkLst>
            <pc:docMk/>
            <pc:sldMk cId="3532365752" sldId="338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5:09.541" v="513" actId="478"/>
          <ac:cxnSpMkLst>
            <pc:docMk/>
            <pc:sldMk cId="3532365752" sldId="338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5:10.135" v="514" actId="478"/>
          <ac:cxnSpMkLst>
            <pc:docMk/>
            <pc:sldMk cId="3532365752" sldId="338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5:10.869" v="515" actId="478"/>
          <ac:cxnSpMkLst>
            <pc:docMk/>
            <pc:sldMk cId="3532365752" sldId="338"/>
            <ac:cxnSpMk id="23" creationId="{F90B6AB0-9953-437E-A085-DBC7013C0F17}"/>
          </ac:cxnSpMkLst>
        </pc:cxnChg>
      </pc:sldChg>
      <pc:sldChg chg="modSp add mod modClrScheme chgLayout">
        <pc:chgData name="w cq" userId="e0736dbbc12f8425" providerId="LiveId" clId="{F283B58B-6C61-4B50-84E5-37A0E57D7CB9}" dt="2021-01-14T06:15:33.133" v="2139" actId="948"/>
        <pc:sldMkLst>
          <pc:docMk/>
          <pc:sldMk cId="3185092552" sldId="341"/>
        </pc:sldMkLst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5:33.133" v="2139" actId="948"/>
          <ac:spMkLst>
            <pc:docMk/>
            <pc:sldMk cId="3185092552" sldId="341"/>
            <ac:spMk id="4" creationId="{00000000-0000-0000-0000-000000000000}"/>
          </ac:spMkLst>
        </pc:spChg>
      </pc:sldChg>
      <pc:sldChg chg="modSp add del mod modClrScheme chgLayout">
        <pc:chgData name="w cq" userId="e0736dbbc12f8425" providerId="LiveId" clId="{F283B58B-6C61-4B50-84E5-37A0E57D7CB9}" dt="2021-01-14T05:20:48.368" v="1958" actId="47"/>
        <pc:sldMkLst>
          <pc:docMk/>
          <pc:sldMk cId="463036280" sldId="342"/>
        </pc:sldMkLst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3:31:19.949" v="1063" actId="207"/>
          <ac:spMkLst>
            <pc:docMk/>
            <pc:sldMk cId="463036280" sldId="342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41.283" v="2147" actId="948"/>
        <pc:sldMkLst>
          <pc:docMk/>
          <pc:sldMk cId="2375553156" sldId="343"/>
        </pc:sldMkLst>
        <pc:spChg chg="del mod ord">
          <ac:chgData name="w cq" userId="e0736dbbc12f8425" providerId="LiveId" clId="{F283B58B-6C61-4B50-84E5-37A0E57D7CB9}" dt="2021-01-13T09:04:15.581" v="799" actId="478"/>
          <ac:spMkLst>
            <pc:docMk/>
            <pc:sldMk cId="2375553156" sldId="34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56.427" v="624" actId="700"/>
          <ac:spMkLst>
            <pc:docMk/>
            <pc:sldMk cId="2375553156" sldId="34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41.283" v="2147" actId="948"/>
          <ac:spMkLst>
            <pc:docMk/>
            <pc:sldMk cId="2375553156" sldId="343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4T06:09:34.024" v="2136" actId="1036"/>
          <ac:spMkLst>
            <pc:docMk/>
            <pc:sldMk cId="2375553156" sldId="343"/>
            <ac:spMk id="5" creationId="{97BE0F74-07D0-477F-AB21-088E7D80C252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34.314" v="2146" actId="948"/>
        <pc:sldMkLst>
          <pc:docMk/>
          <pc:sldMk cId="2331945148" sldId="346"/>
        </pc:sldMkLst>
        <pc:spChg chg="del mod ord">
          <ac:chgData name="w cq" userId="e0736dbbc12f8425" providerId="LiveId" clId="{F283B58B-6C61-4B50-84E5-37A0E57D7CB9}" dt="2021-01-13T09:04:13.191" v="798" actId="478"/>
          <ac:spMkLst>
            <pc:docMk/>
            <pc:sldMk cId="2331945148" sldId="34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5:56.627" v="628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34.314" v="2146" actId="948"/>
          <ac:spMkLst>
            <pc:docMk/>
            <pc:sldMk cId="2331945148" sldId="346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8:57:46.533" v="635" actId="14100"/>
          <ac:spMkLst>
            <pc:docMk/>
            <pc:sldMk cId="2331945148" sldId="346"/>
            <ac:spMk id="5" creationId="{E722FF91-D49B-4BF5-9DAF-592DE6C3A4A2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29.504" v="2145" actId="948"/>
        <pc:sldMkLst>
          <pc:docMk/>
          <pc:sldMk cId="2193013763" sldId="348"/>
        </pc:sldMkLst>
        <pc:spChg chg="del mod ord">
          <ac:chgData name="w cq" userId="e0736dbbc12f8425" providerId="LiveId" clId="{F283B58B-6C61-4B50-84E5-37A0E57D7CB9}" dt="2021-01-13T09:04:10.582" v="796" actId="478"/>
          <ac:spMkLst>
            <pc:docMk/>
            <pc:sldMk cId="2193013763" sldId="34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6:00.267" v="629" actId="700"/>
          <ac:spMkLst>
            <pc:docMk/>
            <pc:sldMk cId="2193013763" sldId="34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9.504" v="2145" actId="948"/>
          <ac:spMkLst>
            <pc:docMk/>
            <pc:sldMk cId="2193013763" sldId="348"/>
            <ac:spMk id="4" creationId="{00000000-0000-0000-0000-000000000000}"/>
          </ac:spMkLst>
        </pc:spChg>
      </pc:sldChg>
      <pc:sldChg chg="addSp delSp modSp new mod modClrScheme chgLayout">
        <pc:chgData name="w cq" userId="e0736dbbc12f8425" providerId="LiveId" clId="{F283B58B-6C61-4B50-84E5-37A0E57D7CB9}" dt="2021-01-13T09:18:17.612" v="914" actId="1076"/>
        <pc:sldMkLst>
          <pc:docMk/>
          <pc:sldMk cId="1652479350" sldId="349"/>
        </pc:sldMkLst>
        <pc:spChg chg="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2" creationId="{844DA7AF-813F-4DE3-B25B-A1D61B0707DD}"/>
          </ac:spMkLst>
        </pc:spChg>
        <pc:spChg chg="del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3" creationId="{F79F5461-A19A-41A2-B2FB-7BC1DD139A4D}"/>
          </ac:spMkLst>
        </pc:spChg>
        <pc:spChg chg="add mod">
          <ac:chgData name="w cq" userId="e0736dbbc12f8425" providerId="LiveId" clId="{F283B58B-6C61-4B50-84E5-37A0E57D7CB9}" dt="2021-01-13T09:00:28.850" v="723" actId="14100"/>
          <ac:spMkLst>
            <pc:docMk/>
            <pc:sldMk cId="1652479350" sldId="349"/>
            <ac:spMk id="4" creationId="{B50D7724-7625-4671-8F62-BB167FA3248D}"/>
          </ac:spMkLst>
        </pc:spChg>
        <pc:spChg chg="add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5" creationId="{8321AA42-6DE7-4F58-94A9-E4DA450A908C}"/>
          </ac:spMkLst>
        </pc:spChg>
        <pc:spChg chg="add mod ord">
          <ac:chgData name="w cq" userId="e0736dbbc12f8425" providerId="LiveId" clId="{F283B58B-6C61-4B50-84E5-37A0E57D7CB9}" dt="2021-01-13T09:00:44.991" v="727" actId="20577"/>
          <ac:spMkLst>
            <pc:docMk/>
            <pc:sldMk cId="1652479350" sldId="349"/>
            <ac:spMk id="6" creationId="{254B31F7-C4A2-40F5-AA0D-F309A7BE511B}"/>
          </ac:spMkLst>
        </pc:spChg>
        <pc:picChg chg="add mod">
          <ac:chgData name="w cq" userId="e0736dbbc12f8425" providerId="LiveId" clId="{F283B58B-6C61-4B50-84E5-37A0E57D7CB9}" dt="2021-01-13T09:18:17.612" v="914" actId="1076"/>
          <ac:picMkLst>
            <pc:docMk/>
            <pc:sldMk cId="1652479350" sldId="349"/>
            <ac:picMk id="7" creationId="{EB837FC8-8E6C-45EE-B070-897ADCA3DB67}"/>
          </ac:picMkLst>
        </pc:picChg>
      </pc:sldChg>
      <pc:sldChg chg="addSp delSp modSp add mod modClrScheme chgLayout">
        <pc:chgData name="w cq" userId="e0736dbbc12f8425" providerId="LiveId" clId="{F283B58B-6C61-4B50-84E5-37A0E57D7CB9}" dt="2021-01-14T06:16:22.578" v="2144" actId="948"/>
        <pc:sldMkLst>
          <pc:docMk/>
          <pc:sldMk cId="3248029989" sldId="351"/>
        </pc:sldMkLst>
        <pc:spChg chg="del mod ord">
          <ac:chgData name="w cq" userId="e0736dbbc12f8425" providerId="LiveId" clId="{F283B58B-6C61-4B50-84E5-37A0E57D7CB9}" dt="2021-01-13T09:04:07.099" v="795" actId="478"/>
          <ac:spMkLst>
            <pc:docMk/>
            <pc:sldMk cId="3248029989" sldId="35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0:58.294" v="729" actId="700"/>
          <ac:spMkLst>
            <pc:docMk/>
            <pc:sldMk cId="3248029989" sldId="35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2.578" v="2144" actId="948"/>
          <ac:spMkLst>
            <pc:docMk/>
            <pc:sldMk cId="3248029989" sldId="351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18:11.708" v="912" actId="1076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13.904" v="2143" actId="948"/>
        <pc:sldMkLst>
          <pc:docMk/>
          <pc:sldMk cId="2096662858" sldId="357"/>
        </pc:sldMkLst>
        <pc:spChg chg="del mod ord">
          <ac:chgData name="w cq" userId="e0736dbbc12f8425" providerId="LiveId" clId="{F283B58B-6C61-4B50-84E5-37A0E57D7CB9}" dt="2021-01-13T09:04:02.083" v="794" actId="478"/>
          <ac:spMkLst>
            <pc:docMk/>
            <pc:sldMk cId="2096662858" sldId="357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2:13.565" v="753" actId="700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13.904" v="2143" actId="948"/>
          <ac:spMkLst>
            <pc:docMk/>
            <pc:sldMk cId="2096662858" sldId="357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9.254" v="2142" actId="948"/>
        <pc:sldMkLst>
          <pc:docMk/>
          <pc:sldMk cId="74477313" sldId="358"/>
        </pc:sldMkLst>
        <pc:spChg chg="del mod ord">
          <ac:chgData name="w cq" userId="e0736dbbc12f8425" providerId="LiveId" clId="{F283B58B-6C61-4B50-84E5-37A0E57D7CB9}" dt="2021-01-13T09:04:00.253" v="793" actId="478"/>
          <ac:spMkLst>
            <pc:docMk/>
            <pc:sldMk cId="74477313" sldId="35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1.270" v="908" actId="113"/>
          <ac:spMkLst>
            <pc:docMk/>
            <pc:sldMk cId="74477313" sldId="35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9.254" v="2142" actId="948"/>
          <ac:spMkLst>
            <pc:docMk/>
            <pc:sldMk cId="74477313" sldId="358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40.446" v="787" actId="1076"/>
          <ac:spMkLst>
            <pc:docMk/>
            <pc:sldMk cId="74477313" sldId="358"/>
            <ac:spMk id="5" creationId="{3BB05AD9-8FB9-4141-88A2-663D33422545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1.294" v="2141" actId="948"/>
        <pc:sldMkLst>
          <pc:docMk/>
          <pc:sldMk cId="1710658851" sldId="359"/>
        </pc:sldMkLst>
        <pc:spChg chg="del mod ord">
          <ac:chgData name="w cq" userId="e0736dbbc12f8425" providerId="LiveId" clId="{F283B58B-6C61-4B50-84E5-37A0E57D7CB9}" dt="2021-01-13T09:03:58.566" v="792" actId="478"/>
          <ac:spMkLst>
            <pc:docMk/>
            <pc:sldMk cId="1710658851" sldId="359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3.446" v="909" actId="113"/>
          <ac:spMkLst>
            <pc:docMk/>
            <pc:sldMk cId="1710658851" sldId="359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1.294" v="2141" actId="948"/>
          <ac:spMkLst>
            <pc:docMk/>
            <pc:sldMk cId="1710658851" sldId="359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56.764" v="791" actId="20577"/>
          <ac:spMkLst>
            <pc:docMk/>
            <pc:sldMk cId="1710658851" sldId="359"/>
            <ac:spMk id="5" creationId="{B676AF63-3330-4891-B26F-C4C867D276EB}"/>
          </ac:spMkLst>
        </pc:spChg>
      </pc:sldChg>
      <pc:sldChg chg="addSp modSp add mod">
        <pc:chgData name="w cq" userId="e0736dbbc12f8425" providerId="LiveId" clId="{F283B58B-6C61-4B50-84E5-37A0E57D7CB9}" dt="2021-01-14T06:06:15.384" v="2114" actId="20577"/>
        <pc:sldMkLst>
          <pc:docMk/>
          <pc:sldMk cId="1595644949" sldId="360"/>
        </pc:sldMkLst>
        <pc:spChg chg="mod">
          <ac:chgData name="w cq" userId="e0736dbbc12f8425" providerId="LiveId" clId="{F283B58B-6C61-4B50-84E5-37A0E57D7CB9}" dt="2021-01-13T09:05:14.252" v="809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9:05:37.245" v="821"/>
          <ac:spMkLst>
            <pc:docMk/>
            <pc:sldMk cId="1595644949" sldId="360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15.384" v="2114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modSp add del mod">
        <pc:chgData name="w cq" userId="e0736dbbc12f8425" providerId="LiveId" clId="{F283B58B-6C61-4B50-84E5-37A0E57D7CB9}" dt="2021-01-14T05:21:07.003" v="1960" actId="47"/>
        <pc:sldMkLst>
          <pc:docMk/>
          <pc:sldMk cId="3409567118" sldId="361"/>
        </pc:sldMkLst>
        <pc:spChg chg="mod">
          <ac:chgData name="w cq" userId="e0736dbbc12f8425" providerId="LiveId" clId="{F283B58B-6C61-4B50-84E5-37A0E57D7CB9}" dt="2021-01-13T09:17:18.922" v="904" actId="20577"/>
          <ac:spMkLst>
            <pc:docMk/>
            <pc:sldMk cId="3409567118" sldId="361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2175995185" sldId="362"/>
        </pc:sldMkLst>
      </pc:sldChg>
      <pc:sldChg chg="modSp add mod modClrScheme chgLayout">
        <pc:chgData name="w cq" userId="e0736dbbc12f8425" providerId="LiveId" clId="{F283B58B-6C61-4B50-84E5-37A0E57D7CB9}" dt="2021-01-14T02:38:21.133" v="931" actId="207"/>
        <pc:sldMkLst>
          <pc:docMk/>
          <pc:sldMk cId="2176160620" sldId="362"/>
        </pc:sldMkLst>
        <pc:spChg chg="mod ord">
          <ac:chgData name="w cq" userId="e0736dbbc12f8425" providerId="LiveId" clId="{F283B58B-6C61-4B50-84E5-37A0E57D7CB9}" dt="2021-01-14T02:38:10.177" v="929" actId="368"/>
          <ac:spMkLst>
            <pc:docMk/>
            <pc:sldMk cId="2176160620" sldId="362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8:21.133" v="931" actId="207"/>
          <ac:spMkLst>
            <pc:docMk/>
            <pc:sldMk cId="2176160620" sldId="362"/>
            <ac:spMk id="3" creationId="{6218EA28-7295-4EBB-BBE6-49541F0C5E54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3:42:00.122" v="1175" actId="47"/>
        <pc:sldMkLst>
          <pc:docMk/>
          <pc:sldMk cId="2175995185" sldId="363"/>
        </pc:sldMkLst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" creationId="{185C95BD-BF1A-447D-8C19-4CBFC4B02450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6" creationId="{E933EB0D-280F-42F9-981D-B9F711B917E8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8" creationId="{482A7F6E-96FE-4B73-946A-C889D655F6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9" creationId="{E06844E0-0D04-4324-8B3E-61F02AA596B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1" creationId="{714CCF9F-FAF9-43A8-9C6B-4C4E0222FC1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3" creationId="{CE219750-4239-43D2-8BFD-F1EDB6C1A3A1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5" creationId="{B3AB6152-33CA-44C4-8C14-D05E1DF76B25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9" creationId="{0CA7DE97-E653-4738-83EC-445731C9235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1" creationId="{398CAC0B-C793-477B-B228-62AA14E921B9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3" creationId="{CF124BCE-014F-495F-94AB-2BD31C7DFAD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5" creationId="{B1A7B7E3-6A87-4EFF-925B-6A91DAC7E9A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7" creationId="{D41BE4E1-80C6-4DE4-A51C-6855E90FDEC2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9" creationId="{A1BEB181-4941-4AC6-9CF8-09A0DAD04CC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1" creationId="{BD076A9D-B044-480F-8B72-635E4007173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3" creationId="{6436E466-7509-4E6E-BEC1-8F1EFA983B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5" creationId="{D64DABAE-BE35-4ABA-8DE2-1EFC441DFAC7}"/>
          </ac:spMkLst>
        </pc:spChg>
        <pc:grpChg chg="add del mod">
          <ac:chgData name="w cq" userId="e0736dbbc12f8425" providerId="LiveId" clId="{F283B58B-6C61-4B50-84E5-37A0E57D7CB9}" dt="2021-01-14T03:32:36.330" v="1073" actId="21"/>
          <ac:grpSpMkLst>
            <pc:docMk/>
            <pc:sldMk cId="2175995185" sldId="363"/>
            <ac:grpSpMk id="5" creationId="{D54F4B9E-973C-4070-B302-1E999AF88B83}"/>
          </ac:grpSpMkLst>
        </pc:gr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3220756316" sldId="363"/>
        </pc:sldMkLst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1508276858" sldId="364"/>
        </pc:sldMkLst>
      </pc:sldChg>
      <pc:sldChg chg="modSp add del mod modClrScheme chgLayout">
        <pc:chgData name="w cq" userId="e0736dbbc12f8425" providerId="LiveId" clId="{F283B58B-6C61-4B50-84E5-37A0E57D7CB9}" dt="2021-01-14T03:51:58.251" v="1274" actId="47"/>
        <pc:sldMkLst>
          <pc:docMk/>
          <pc:sldMk cId="3220756316" sldId="364"/>
        </pc:sldMkLst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614677764" sldId="365"/>
        </pc:sldMkLst>
      </pc:sldChg>
      <pc:sldChg chg="addSp modSp add mod modClrScheme chgLayout">
        <pc:chgData name="w cq" userId="e0736dbbc12f8425" providerId="LiveId" clId="{F283B58B-6C61-4B50-84E5-37A0E57D7CB9}" dt="2021-01-14T04:43:59.546" v="1333"/>
        <pc:sldMkLst>
          <pc:docMk/>
          <pc:sldMk cId="1508276858" sldId="365"/>
        </pc:sldMkLst>
        <pc:spChg chg="mod ord">
          <ac:chgData name="w cq" userId="e0736dbbc12f8425" providerId="LiveId" clId="{F283B58B-6C61-4B50-84E5-37A0E57D7CB9}" dt="2021-01-14T03:54:17.027" v="1299" actId="368"/>
          <ac:spMkLst>
            <pc:docMk/>
            <pc:sldMk cId="1508276858" sldId="36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7:02.811" v="1317" actId="6549"/>
          <ac:spMkLst>
            <pc:docMk/>
            <pc:sldMk cId="1508276858" sldId="365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3:59.546" v="1333"/>
          <ac:spMkLst>
            <pc:docMk/>
            <pc:sldMk cId="1508276858" sldId="365"/>
            <ac:spMk id="5" creationId="{733E0762-3B38-4AAC-95BB-F487B832B8E2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439442514" sldId="366"/>
        </pc:sldMkLst>
      </pc:sldChg>
      <pc:sldChg chg="addSp delSp modSp add mod modClrScheme chgLayout">
        <pc:chgData name="w cq" userId="e0736dbbc12f8425" providerId="LiveId" clId="{F283B58B-6C61-4B50-84E5-37A0E57D7CB9}" dt="2021-01-14T04:48:59.362" v="1458" actId="1076"/>
        <pc:sldMkLst>
          <pc:docMk/>
          <pc:sldMk cId="614677764" sldId="366"/>
        </pc:sldMkLst>
        <pc:spChg chg="mod ord">
          <ac:chgData name="w cq" userId="e0736dbbc12f8425" providerId="LiveId" clId="{F283B58B-6C61-4B50-84E5-37A0E57D7CB9}" dt="2021-01-14T04:43:25.022" v="1321" actId="368"/>
          <ac:spMkLst>
            <pc:docMk/>
            <pc:sldMk cId="614677764" sldId="36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8:55.644" v="1457" actId="20577"/>
          <ac:spMkLst>
            <pc:docMk/>
            <pc:sldMk cId="614677764" sldId="366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8:59.362" v="1458" actId="1076"/>
          <ac:spMkLst>
            <pc:docMk/>
            <pc:sldMk cId="614677764" sldId="366"/>
            <ac:spMk id="5" creationId="{67977888-E2E9-43B3-8B04-C19B5D607DFE}"/>
          </ac:spMkLst>
        </pc:spChg>
        <pc:spChg chg="add del">
          <ac:chgData name="w cq" userId="e0736dbbc12f8425" providerId="LiveId" clId="{F283B58B-6C61-4B50-84E5-37A0E57D7CB9}" dt="2021-01-14T04:44:08.649" v="1337" actId="22"/>
          <ac:spMkLst>
            <pc:docMk/>
            <pc:sldMk cId="614677764" sldId="366"/>
            <ac:spMk id="6" creationId="{C7E256B6-A151-43E2-A78B-D6BEF7E01998}"/>
          </ac:spMkLst>
        </pc:spChg>
      </pc:sldChg>
      <pc:sldChg chg="modSp add del mod modClrScheme chgLayout">
        <pc:chgData name="w cq" userId="e0736dbbc12f8425" providerId="LiveId" clId="{F283B58B-6C61-4B50-84E5-37A0E57D7CB9}" dt="2021-01-14T03:31:32.261" v="1065" actId="47"/>
        <pc:sldMkLst>
          <pc:docMk/>
          <pc:sldMk cId="439442514" sldId="367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5:10.954" v="920"/>
        <pc:sldMkLst>
          <pc:docMk/>
          <pc:sldMk cId="1426311151" sldId="367"/>
        </pc:sldMkLst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147610787" sldId="368"/>
        </pc:sldMkLst>
      </pc:sldChg>
      <pc:sldChg chg="addSp modSp add mod">
        <pc:chgData name="w cq" userId="e0736dbbc12f8425" providerId="LiveId" clId="{F283B58B-6C61-4B50-84E5-37A0E57D7CB9}" dt="2021-01-14T03:30:13.049" v="1050" actId="1076"/>
        <pc:sldMkLst>
          <pc:docMk/>
          <pc:sldMk cId="2358482417" sldId="368"/>
        </pc:sldMkLst>
        <pc:spChg chg="mod">
          <ac:chgData name="w cq" userId="e0736dbbc12f8425" providerId="LiveId" clId="{F283B58B-6C61-4B50-84E5-37A0E57D7CB9}" dt="2021-01-14T03:29:39.780" v="1041" actId="207"/>
          <ac:spMkLst>
            <pc:docMk/>
            <pc:sldMk cId="2358482417" sldId="368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30:13.049" v="1050" actId="1076"/>
          <ac:spMkLst>
            <pc:docMk/>
            <pc:sldMk cId="2358482417" sldId="368"/>
            <ac:spMk id="5" creationId="{E8101262-46CC-47B4-8DE1-6BF2A581DE98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2456928" sldId="369"/>
        </pc:sldMkLst>
      </pc:sldChg>
      <pc:sldChg chg="addSp modSp new mod">
        <pc:chgData name="w cq" userId="e0736dbbc12f8425" providerId="LiveId" clId="{F283B58B-6C61-4B50-84E5-37A0E57D7CB9}" dt="2021-01-14T06:15:49.124" v="2140" actId="948"/>
        <pc:sldMkLst>
          <pc:docMk/>
          <pc:sldMk cId="2235748133" sldId="369"/>
        </pc:sldMkLst>
        <pc:spChg chg="mod">
          <ac:chgData name="w cq" userId="e0736dbbc12f8425" providerId="LiveId" clId="{F283B58B-6C61-4B50-84E5-37A0E57D7CB9}" dt="2021-01-14T03:43:31.473" v="1246"/>
          <ac:spMkLst>
            <pc:docMk/>
            <pc:sldMk cId="2235748133" sldId="369"/>
            <ac:spMk id="2" creationId="{B14E88F5-7C4A-41A6-9F42-D2E0418D6161}"/>
          </ac:spMkLst>
        </pc:spChg>
        <pc:spChg chg="mod">
          <ac:chgData name="w cq" userId="e0736dbbc12f8425" providerId="LiveId" clId="{F283B58B-6C61-4B50-84E5-37A0E57D7CB9}" dt="2021-01-14T06:15:49.124" v="2140" actId="948"/>
          <ac:spMkLst>
            <pc:docMk/>
            <pc:sldMk cId="2235748133" sldId="369"/>
            <ac:spMk id="3" creationId="{36CDD427-8FF5-463E-926B-A0E43255957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5" creationId="{E6381517-A5EF-4908-88A0-11D0809DACC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6" creationId="{1B58C02C-5CAF-40B7-A440-7DAF09D2790D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7" creationId="{A67620A1-C92D-4FBD-A47A-8DF555EA81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8" creationId="{BAC56BD1-4AFD-4BB7-BF2C-4BEEF34299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9" creationId="{5F457989-E97F-4C63-A879-AE797225D17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0" creationId="{9B606FB2-9FE7-4335-AB2B-A79EDAA2176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1" creationId="{AA0104C3-B2EE-4FF7-8C0B-91641830D28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2" creationId="{323C08DE-8C37-4E93-AB2C-D43CDFE94097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3" creationId="{D7DA7459-66EE-4EF4-89BB-4EB59FA1E2E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4" creationId="{C229CBD2-FDF0-4B9D-99E2-72F6AC4C000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5" creationId="{BAC88AF8-372F-443C-85A4-2B9B500755A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6" creationId="{A528DE21-616B-41B4-A216-7967E021FC8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7" creationId="{F1485144-0EED-41B7-B710-7E500DFDA93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8" creationId="{F5DAA37D-080C-4B79-B802-EA1E300AC702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9" creationId="{4E1433DE-0EFA-442C-8582-47E409B2386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20" creationId="{9474B9CC-9575-40CD-AFFA-96E5E8B80E0A}"/>
          </ac:spMkLst>
        </pc:spChg>
        <pc:spChg chg="add mod">
          <ac:chgData name="w cq" userId="e0736dbbc12f8425" providerId="LiveId" clId="{F283B58B-6C61-4B50-84E5-37A0E57D7CB9}" dt="2021-01-14T03:45:54.274" v="1262" actId="1076"/>
          <ac:spMkLst>
            <pc:docMk/>
            <pc:sldMk cId="2235748133" sldId="369"/>
            <ac:spMk id="21" creationId="{8CF2FF9E-A715-4689-9852-068D2999B54D}"/>
          </ac:spMkLst>
        </pc:spChg>
        <pc:grpChg chg="add mod">
          <ac:chgData name="w cq" userId="e0736dbbc12f8425" providerId="LiveId" clId="{F283B58B-6C61-4B50-84E5-37A0E57D7CB9}" dt="2021-01-14T03:51:24.626" v="1266" actId="1036"/>
          <ac:grpSpMkLst>
            <pc:docMk/>
            <pc:sldMk cId="2235748133" sldId="369"/>
            <ac:grpSpMk id="4" creationId="{5C48D1A4-9BF5-42D4-AAAC-1C24D849031C}"/>
          </ac:grpSpMkLst>
        </pc:grpChg>
      </pc:sldChg>
      <pc:sldChg chg="add del">
        <pc:chgData name="w cq" userId="e0736dbbc12f8425" providerId="LiveId" clId="{F283B58B-6C61-4B50-84E5-37A0E57D7CB9}" dt="2021-01-14T03:29:46.620" v="1043"/>
        <pc:sldMkLst>
          <pc:docMk/>
          <pc:sldMk cId="2446716350" sldId="369"/>
        </pc:sldMkLst>
      </pc:sldChg>
      <pc:sldChg chg="modSp add mod addCm delCm">
        <pc:chgData name="w cq" userId="e0736dbbc12f8425" providerId="LiveId" clId="{F283B58B-6C61-4B50-84E5-37A0E57D7CB9}" dt="2021-01-14T04:48:09.029" v="1440" actId="1076"/>
        <pc:sldMkLst>
          <pc:docMk/>
          <pc:sldMk cId="1061208140" sldId="370"/>
        </pc:sldMkLst>
        <pc:spChg chg="mod">
          <ac:chgData name="w cq" userId="e0736dbbc12f8425" providerId="LiveId" clId="{F283B58B-6C61-4B50-84E5-37A0E57D7CB9}" dt="2021-01-14T04:48:05.311" v="1439" actId="6549"/>
          <ac:spMkLst>
            <pc:docMk/>
            <pc:sldMk cId="1061208140" sldId="370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4:48:09.029" v="1440" actId="1076"/>
          <ac:spMkLst>
            <pc:docMk/>
            <pc:sldMk cId="1061208140" sldId="370"/>
            <ac:spMk id="5" creationId="{67977888-E2E9-43B3-8B04-C19B5D607DFE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898259558" sldId="370"/>
        </pc:sldMkLst>
      </pc:sldChg>
      <pc:sldChg chg="modSp add mod modClrScheme delCm chgLayout">
        <pc:chgData name="w cq" userId="e0736dbbc12f8425" providerId="LiveId" clId="{F283B58B-6C61-4B50-84E5-37A0E57D7CB9}" dt="2021-01-14T06:15:02.274" v="2138" actId="948"/>
        <pc:sldMkLst>
          <pc:docMk/>
          <pc:sldMk cId="2071057747" sldId="371"/>
        </pc:sldMkLst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2" creationId="{97EB061E-B8E6-4AEA-93D6-205A056BAEB8}"/>
          </ac:spMkLst>
        </pc:spChg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3" creationId="{C58D4E08-EA2B-4BF1-8CFE-0AB3D860056B}"/>
          </ac:spMkLst>
        </pc:spChg>
        <pc:spChg chg="mod ord">
          <ac:chgData name="w cq" userId="e0736dbbc12f8425" providerId="LiveId" clId="{F283B58B-6C61-4B50-84E5-37A0E57D7CB9}" dt="2021-01-14T06:15:02.274" v="2138" actId="948"/>
          <ac:spMkLst>
            <pc:docMk/>
            <pc:sldMk cId="2071057747" sldId="371"/>
            <ac:spMk id="4" creationId="{32578444-50F8-4101-8569-B2BE72AF8F95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601994569" sldId="371"/>
        </pc:sldMkLst>
      </pc:sldChg>
      <pc:sldChg chg="modSp add mod modClrScheme chgLayout">
        <pc:chgData name="w cq" userId="e0736dbbc12f8425" providerId="LiveId" clId="{F283B58B-6C61-4B50-84E5-37A0E57D7CB9}" dt="2021-01-14T05:57:54.626" v="2010"/>
        <pc:sldMkLst>
          <pc:docMk/>
          <pc:sldMk cId="3042058454" sldId="372"/>
        </pc:sldMkLst>
        <pc:spChg chg="mod ord">
          <ac:chgData name="w cq" userId="e0736dbbc12f8425" providerId="LiveId" clId="{F283B58B-6C61-4B50-84E5-37A0E57D7CB9}" dt="2021-01-14T05:57:54.626" v="2010"/>
          <ac:spMkLst>
            <pc:docMk/>
            <pc:sldMk cId="3042058454" sldId="37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8.358" v="1969" actId="20577"/>
          <ac:spMkLst>
            <pc:docMk/>
            <pc:sldMk cId="3042058454" sldId="372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791291670" sldId="37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161516717" sldId="373"/>
        </pc:sldMkLst>
      </pc:sldChg>
      <pc:sldChg chg="addSp modSp add mod">
        <pc:chgData name="w cq" userId="e0736dbbc12f8425" providerId="LiveId" clId="{F283B58B-6C61-4B50-84E5-37A0E57D7CB9}" dt="2021-01-14T06:06:38.380" v="2124" actId="20577"/>
        <pc:sldMkLst>
          <pc:docMk/>
          <pc:sldMk cId="2813310602" sldId="373"/>
        </pc:sldMkLst>
        <pc:spChg chg="mod">
          <ac:chgData name="w cq" userId="e0736dbbc12f8425" providerId="LiveId" clId="{F283B58B-6C61-4B50-84E5-37A0E57D7CB9}" dt="2021-01-14T04:57:45.412" v="1534"/>
          <ac:spMkLst>
            <pc:docMk/>
            <pc:sldMk cId="2813310602" sldId="373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8:07.335" v="1559"/>
          <ac:spMkLst>
            <pc:docMk/>
            <pc:sldMk cId="2813310602" sldId="373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8.380" v="2124" actId="20577"/>
          <ac:spMkLst>
            <pc:docMk/>
            <pc:sldMk cId="2813310602" sldId="373"/>
            <ac:spMk id="5" creationId="{172D8C21-8F3D-4E0E-A851-12C002344AA2}"/>
          </ac:spMkLst>
        </pc:spChg>
      </pc:sldChg>
      <pc:sldChg chg="addSp modSp add mod">
        <pc:chgData name="w cq" userId="e0736dbbc12f8425" providerId="LiveId" clId="{F283B58B-6C61-4B50-84E5-37A0E57D7CB9}" dt="2021-01-14T06:06:30.617" v="2119" actId="20577"/>
        <pc:sldMkLst>
          <pc:docMk/>
          <pc:sldMk cId="153235000" sldId="374"/>
        </pc:sldMkLst>
        <pc:spChg chg="mod">
          <ac:chgData name="w cq" userId="e0736dbbc12f8425" providerId="LiveId" clId="{F283B58B-6C61-4B50-84E5-37A0E57D7CB9}" dt="2021-01-14T04:57:17.924" v="1528" actId="14100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7:32.077" v="1531"/>
          <ac:spMkLst>
            <pc:docMk/>
            <pc:sldMk cId="153235000" sldId="374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0.617" v="2119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360039" sldId="37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14260552" sldId="375"/>
        </pc:sldMkLst>
      </pc:sldChg>
      <pc:sldChg chg="addSp delSp modSp new mod modClrScheme chgLayout">
        <pc:chgData name="w cq" userId="e0736dbbc12f8425" providerId="LiveId" clId="{F283B58B-6C61-4B50-84E5-37A0E57D7CB9}" dt="2021-01-14T06:12:10.953" v="2137" actId="948"/>
        <pc:sldMkLst>
          <pc:docMk/>
          <pc:sldMk cId="3282574575" sldId="375"/>
        </pc:sldMkLst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2" creationId="{66AB3AE0-2C14-4D2B-A541-B9FDD2BF459F}"/>
          </ac:spMkLst>
        </pc:spChg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3" creationId="{C6DFDC17-8B21-4ADB-8594-E2FE63C371E3}"/>
          </ac:spMkLst>
        </pc:spChg>
        <pc:spChg chg="add mod ord">
          <ac:chgData name="w cq" userId="e0736dbbc12f8425" providerId="LiveId" clId="{F283B58B-6C61-4B50-84E5-37A0E57D7CB9}" dt="2021-01-14T04:58:51.939" v="1567"/>
          <ac:spMkLst>
            <pc:docMk/>
            <pc:sldMk cId="3282574575" sldId="375"/>
            <ac:spMk id="4" creationId="{25D10FCA-E239-4F83-95FF-0132F6F7774F}"/>
          </ac:spMkLst>
        </pc:spChg>
        <pc:spChg chg="add mod ord">
          <ac:chgData name="w cq" userId="e0736dbbc12f8425" providerId="LiveId" clId="{F283B58B-6C61-4B50-84E5-37A0E57D7CB9}" dt="2021-01-14T06:12:10.953" v="2137" actId="948"/>
          <ac:spMkLst>
            <pc:docMk/>
            <pc:sldMk cId="3282574575" sldId="375"/>
            <ac:spMk id="5" creationId="{FE5855DA-BCAC-4FC5-9419-F8984F1B0DA3}"/>
          </ac:spMkLst>
        </pc:spChg>
        <pc:spChg chg="add mod">
          <ac:chgData name="w cq" userId="e0736dbbc12f8425" providerId="LiveId" clId="{F283B58B-6C61-4B50-84E5-37A0E57D7CB9}" dt="2021-01-14T05:01:42.102" v="1617" actId="1076"/>
          <ac:spMkLst>
            <pc:docMk/>
            <pc:sldMk cId="3282574575" sldId="375"/>
            <ac:spMk id="8" creationId="{024FA98F-1771-46A2-B736-B01EAFA8278F}"/>
          </ac:spMkLst>
        </pc:spChg>
        <pc:spChg chg="add mod">
          <ac:chgData name="w cq" userId="e0736dbbc12f8425" providerId="LiveId" clId="{F283B58B-6C61-4B50-84E5-37A0E57D7CB9}" dt="2021-01-14T05:02:58.717" v="1649" actId="14100"/>
          <ac:spMkLst>
            <pc:docMk/>
            <pc:sldMk cId="3282574575" sldId="375"/>
            <ac:spMk id="9" creationId="{985D5D38-7F0C-46F4-9DB9-68BD85C383CA}"/>
          </ac:spMkLst>
        </pc:spChg>
        <pc:spChg chg="add mod">
          <ac:chgData name="w cq" userId="e0736dbbc12f8425" providerId="LiveId" clId="{F283B58B-6C61-4B50-84E5-37A0E57D7CB9}" dt="2021-01-14T05:02:48.938" v="1638" actId="1076"/>
          <ac:spMkLst>
            <pc:docMk/>
            <pc:sldMk cId="3282574575" sldId="375"/>
            <ac:spMk id="12" creationId="{AA44E01B-84D1-4950-A306-9AE43BA457AA}"/>
          </ac:spMkLst>
        </pc:spChg>
        <pc:spChg chg="add mod">
          <ac:chgData name="w cq" userId="e0736dbbc12f8425" providerId="LiveId" clId="{F283B58B-6C61-4B50-84E5-37A0E57D7CB9}" dt="2021-01-14T05:11:27.955" v="1835" actId="14100"/>
          <ac:spMkLst>
            <pc:docMk/>
            <pc:sldMk cId="3282574575" sldId="375"/>
            <ac:spMk id="15" creationId="{E3B6FC7D-2E0C-4458-92AA-FFEE3AA831C9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6" creationId="{0E42529B-F343-4A30-8BFB-E08C361F7AC2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7" creationId="{6A3A32DE-B250-4898-B722-BE1ED18E3EA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8" creationId="{FB03CBC0-67ED-44DD-92F4-1CD68801D54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25" creationId="{8F7BB6AF-C707-4499-9A47-9DA5A5A28F66}"/>
          </ac:spMkLst>
        </pc:spChg>
        <pc:spChg chg="add mod">
          <ac:chgData name="w cq" userId="e0736dbbc12f8425" providerId="LiveId" clId="{F283B58B-6C61-4B50-84E5-37A0E57D7CB9}" dt="2021-01-14T05:13:23.384" v="1846" actId="20577"/>
          <ac:spMkLst>
            <pc:docMk/>
            <pc:sldMk cId="3282574575" sldId="375"/>
            <ac:spMk id="29" creationId="{A04323DA-16B7-4851-B811-99B11ACE76C6}"/>
          </ac:spMkLst>
        </pc:spChg>
        <pc:spChg chg="add mod">
          <ac:chgData name="w cq" userId="e0736dbbc12f8425" providerId="LiveId" clId="{F283B58B-6C61-4B50-84E5-37A0E57D7CB9}" dt="2021-01-14T05:13:24.864" v="1847" actId="20577"/>
          <ac:spMkLst>
            <pc:docMk/>
            <pc:sldMk cId="3282574575" sldId="375"/>
            <ac:spMk id="30" creationId="{0377B3A1-AA9A-4494-9D8D-565E542F00AC}"/>
          </ac:spMkLst>
        </pc:spChg>
        <pc:spChg chg="add mod">
          <ac:chgData name="w cq" userId="e0736dbbc12f8425" providerId="LiveId" clId="{F283B58B-6C61-4B50-84E5-37A0E57D7CB9}" dt="2021-01-14T05:13:26.374" v="1848" actId="20577"/>
          <ac:spMkLst>
            <pc:docMk/>
            <pc:sldMk cId="3282574575" sldId="375"/>
            <ac:spMk id="31" creationId="{83F4BCD9-1BB7-4203-8203-742C1D882E57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2" creationId="{DF761C79-46A7-417A-B616-56C6CA1BBBDE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9" creationId="{D7C69107-DAC6-4BA8-94C7-034CAEB47BCC}"/>
          </ac:spMkLst>
        </pc:spChg>
        <pc:spChg chg="add mod">
          <ac:chgData name="w cq" userId="e0736dbbc12f8425" providerId="LiveId" clId="{F283B58B-6C61-4B50-84E5-37A0E57D7CB9}" dt="2021-01-14T05:11:41.464" v="1842" actId="1076"/>
          <ac:spMkLst>
            <pc:docMk/>
            <pc:sldMk cId="3282574575" sldId="375"/>
            <ac:spMk id="44" creationId="{76556D15-0BB4-4115-8A11-DC68062FFFD0}"/>
          </ac:spMkLst>
        </pc:spChg>
        <pc:spChg chg="add mod">
          <ac:chgData name="w cq" userId="e0736dbbc12f8425" providerId="LiveId" clId="{F283B58B-6C61-4B50-84E5-37A0E57D7CB9}" dt="2021-01-14T05:13:35.634" v="1859" actId="1076"/>
          <ac:spMkLst>
            <pc:docMk/>
            <pc:sldMk cId="3282574575" sldId="375"/>
            <ac:spMk id="50" creationId="{5B4F3579-C7CE-4727-B387-092DD69C5496}"/>
          </ac:spMkLst>
        </pc:spChg>
        <pc:spChg chg="add mod">
          <ac:chgData name="w cq" userId="e0736dbbc12f8425" providerId="LiveId" clId="{F283B58B-6C61-4B50-84E5-37A0E57D7CB9}" dt="2021-01-14T05:13:40.465" v="1862" actId="20577"/>
          <ac:spMkLst>
            <pc:docMk/>
            <pc:sldMk cId="3282574575" sldId="375"/>
            <ac:spMk id="51" creationId="{E24E5CDB-B56E-480D-8031-B282C4939433}"/>
          </ac:spMkLst>
        </pc:spChg>
        <pc:spChg chg="add mod">
          <ac:chgData name="w cq" userId="e0736dbbc12f8425" providerId="LiveId" clId="{F283B58B-6C61-4B50-84E5-37A0E57D7CB9}" dt="2021-01-14T05:16:42.698" v="1944" actId="20577"/>
          <ac:spMkLst>
            <pc:docMk/>
            <pc:sldMk cId="3282574575" sldId="375"/>
            <ac:spMk id="52" creationId="{EFC92EB7-EA1D-4A25-BCB0-C67EE57165E8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3" creationId="{17D66575-AE71-4D8D-B7AA-99B9FC7A53E2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4" creationId="{7559AD18-5388-4636-B1D5-018011B3AF74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5" creationId="{858BC426-A64D-48D6-84D0-7A940572D65D}"/>
          </ac:spMkLst>
        </pc:spChg>
        <pc:spChg chg="add mod">
          <ac:chgData name="w cq" userId="e0736dbbc12f8425" providerId="LiveId" clId="{F283B58B-6C61-4B50-84E5-37A0E57D7CB9}" dt="2021-01-14T05:16:41.108" v="1943" actId="20577"/>
          <ac:spMkLst>
            <pc:docMk/>
            <pc:sldMk cId="3282574575" sldId="375"/>
            <ac:spMk id="57" creationId="{8BD7F5CE-4C4A-4E84-8831-46E7B7131C77}"/>
          </ac:spMkLst>
        </pc:spChg>
        <pc:spChg chg="add mod">
          <ac:chgData name="w cq" userId="e0736dbbc12f8425" providerId="LiveId" clId="{F283B58B-6C61-4B50-84E5-37A0E57D7CB9}" dt="2021-01-14T05:16:35.178" v="1941" actId="1076"/>
          <ac:spMkLst>
            <pc:docMk/>
            <pc:sldMk cId="3282574575" sldId="375"/>
            <ac:spMk id="65" creationId="{9EC0BBB2-2177-4773-9705-FA811A2F42C6}"/>
          </ac:spMkLst>
        </pc:spChg>
        <pc:spChg chg="add mod">
          <ac:chgData name="w cq" userId="e0736dbbc12f8425" providerId="LiveId" clId="{F283B58B-6C61-4B50-84E5-37A0E57D7CB9}" dt="2021-01-14T05:16:55.498" v="1950" actId="1076"/>
          <ac:spMkLst>
            <pc:docMk/>
            <pc:sldMk cId="3282574575" sldId="375"/>
            <ac:spMk id="67" creationId="{1E7A01DF-3E17-4CB9-9356-0B079C5A0F73}"/>
          </ac:spMkLst>
        </pc:spChg>
        <pc:picChg chg="add del mod">
          <ac:chgData name="w cq" userId="e0736dbbc12f8425" providerId="LiveId" clId="{F283B58B-6C61-4B50-84E5-37A0E57D7CB9}" dt="2021-01-14T05:01:15.420" v="1607" actId="478"/>
          <ac:picMkLst>
            <pc:docMk/>
            <pc:sldMk cId="3282574575" sldId="375"/>
            <ac:picMk id="7" creationId="{8703EB47-1902-47BB-B6B1-A27C4F884CB4}"/>
          </ac:picMkLst>
        </pc:picChg>
        <pc:cxnChg chg="add mod">
          <ac:chgData name="w cq" userId="e0736dbbc12f8425" providerId="LiveId" clId="{F283B58B-6C61-4B50-84E5-37A0E57D7CB9}" dt="2021-01-14T05:02:58.717" v="1649" actId="14100"/>
          <ac:cxnSpMkLst>
            <pc:docMk/>
            <pc:sldMk cId="3282574575" sldId="375"/>
            <ac:cxnSpMk id="11" creationId="{AC6677F8-E686-4415-AFA3-2F5B129A8668}"/>
          </ac:cxnSpMkLst>
        </pc:cxnChg>
        <pc:cxnChg chg="add mod">
          <ac:chgData name="w cq" userId="e0736dbbc12f8425" providerId="LiveId" clId="{F283B58B-6C61-4B50-84E5-37A0E57D7CB9}" dt="2021-01-14T05:11:27.955" v="1835" actId="14100"/>
          <ac:cxnSpMkLst>
            <pc:docMk/>
            <pc:sldMk cId="3282574575" sldId="375"/>
            <ac:cxnSpMk id="19" creationId="{C76D510F-EEA9-4752-BF68-5B0309168DE8}"/>
          </ac:cxnSpMkLst>
        </pc:cxnChg>
        <pc:cxnChg chg="add mod">
          <ac:chgData name="w cq" userId="e0736dbbc12f8425" providerId="LiveId" clId="{F283B58B-6C61-4B50-84E5-37A0E57D7CB9}" dt="2021-01-14T05:10:53.905" v="1825" actId="14100"/>
          <ac:cxnSpMkLst>
            <pc:docMk/>
            <pc:sldMk cId="3282574575" sldId="375"/>
            <ac:cxnSpMk id="22" creationId="{A08E04FC-C0FF-4A41-ADFD-4FABE935AC89}"/>
          </ac:cxnSpMkLst>
        </pc:cxnChg>
        <pc:cxnChg chg="add mod">
          <ac:chgData name="w cq" userId="e0736dbbc12f8425" providerId="LiveId" clId="{F283B58B-6C61-4B50-84E5-37A0E57D7CB9}" dt="2021-01-14T05:10:45.609" v="1823" actId="1035"/>
          <ac:cxnSpMkLst>
            <pc:docMk/>
            <pc:sldMk cId="3282574575" sldId="375"/>
            <ac:cxnSpMk id="26" creationId="{48F60A53-B812-42E6-AA7D-A5B13EE002DD}"/>
          </ac:cxnSpMkLst>
        </pc:cxnChg>
        <pc:cxnChg chg="add mod">
          <ac:chgData name="w cq" userId="e0736dbbc12f8425" providerId="LiveId" clId="{F283B58B-6C61-4B50-84E5-37A0E57D7CB9}" dt="2021-01-14T05:11:32.254" v="1838" actId="14100"/>
          <ac:cxnSpMkLst>
            <pc:docMk/>
            <pc:sldMk cId="3282574575" sldId="375"/>
            <ac:cxnSpMk id="33" creationId="{D77ED927-36E6-4E8D-8396-A9531CAAE53A}"/>
          </ac:cxnSpMkLst>
        </pc:cxnChg>
        <pc:cxnChg chg="add mod">
          <ac:chgData name="w cq" userId="e0736dbbc12f8425" providerId="LiveId" clId="{F283B58B-6C61-4B50-84E5-37A0E57D7CB9}" dt="2021-01-14T05:11:14.054" v="1829" actId="14100"/>
          <ac:cxnSpMkLst>
            <pc:docMk/>
            <pc:sldMk cId="3282574575" sldId="375"/>
            <ac:cxnSpMk id="36" creationId="{2A7BAB0F-8D4E-4E43-8ED6-87282D64F44C}"/>
          </ac:cxnSpMkLst>
        </pc:cxnChg>
        <pc:cxnChg chg="add mod">
          <ac:chgData name="w cq" userId="e0736dbbc12f8425" providerId="LiveId" clId="{F283B58B-6C61-4B50-84E5-37A0E57D7CB9}" dt="2021-01-14T05:11:47.804" v="1845" actId="14100"/>
          <ac:cxnSpMkLst>
            <pc:docMk/>
            <pc:sldMk cId="3282574575" sldId="375"/>
            <ac:cxnSpMk id="47" creationId="{65E3D0C2-8F2B-4291-8FB8-73A13C153F28}"/>
          </ac:cxnSpMkLst>
        </pc:cxnChg>
        <pc:cxnChg chg="add del mod">
          <ac:chgData name="w cq" userId="e0736dbbc12f8425" providerId="LiveId" clId="{F283B58B-6C61-4B50-84E5-37A0E57D7CB9}" dt="2021-01-14T05:13:53.154" v="1865" actId="478"/>
          <ac:cxnSpMkLst>
            <pc:docMk/>
            <pc:sldMk cId="3282574575" sldId="375"/>
            <ac:cxnSpMk id="56" creationId="{9805FDA6-888F-4E29-B899-66B881643579}"/>
          </ac:cxnSpMkLst>
        </pc:cxnChg>
        <pc:cxnChg chg="add mod">
          <ac:chgData name="w cq" userId="e0736dbbc12f8425" providerId="LiveId" clId="{F283B58B-6C61-4B50-84E5-37A0E57D7CB9}" dt="2021-01-14T05:14:05.855" v="1869" actId="14100"/>
          <ac:cxnSpMkLst>
            <pc:docMk/>
            <pc:sldMk cId="3282574575" sldId="375"/>
            <ac:cxnSpMk id="58" creationId="{F4D46B16-832A-4C54-A103-334774CF2119}"/>
          </ac:cxnSpMkLst>
        </pc:cxnChg>
        <pc:cxnChg chg="add mod">
          <ac:chgData name="w cq" userId="e0736dbbc12f8425" providerId="LiveId" clId="{F283B58B-6C61-4B50-84E5-37A0E57D7CB9}" dt="2021-01-14T05:16:37.709" v="1942" actId="14100"/>
          <ac:cxnSpMkLst>
            <pc:docMk/>
            <pc:sldMk cId="3282574575" sldId="375"/>
            <ac:cxnSpMk id="62" creationId="{E466E79F-2852-49BC-8CEF-E86F5652B8DA}"/>
          </ac:cxnSpMkLst>
        </pc:cxnChg>
        <pc:cxnChg chg="add mod">
          <ac:chgData name="w cq" userId="e0736dbbc12f8425" providerId="LiveId" clId="{F283B58B-6C61-4B50-84E5-37A0E57D7CB9}" dt="2021-01-14T05:16:55.498" v="1950" actId="1076"/>
          <ac:cxnSpMkLst>
            <pc:docMk/>
            <pc:sldMk cId="3282574575" sldId="375"/>
            <ac:cxnSpMk id="68" creationId="{DE6AB450-1CB9-428D-AEFF-B99E22D7C0FE}"/>
          </ac:cxnSpMkLst>
        </pc:cxn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684827612" sldId="37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147516871" sldId="377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219821776" sldId="378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53329232" sldId="379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593377269" sldId="380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630008901" sldId="381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50845996" sldId="38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766045888" sldId="383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7630158" sldId="38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77105892" sldId="385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13247166" sldId="38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92978335" sldId="387"/>
        </pc:sldMkLst>
      </pc:sldChg>
      <pc:sldMasterChg chg="delSldLayout">
        <pc:chgData name="w cq" userId="e0736dbbc12f8425" providerId="LiveId" clId="{F283B58B-6C61-4B50-84E5-37A0E57D7CB9}" dt="2021-01-14T09:11:21.575" v="2164" actId="2696"/>
        <pc:sldMasterMkLst>
          <pc:docMk/>
          <pc:sldMasterMk cId="969977971" sldId="2147483660"/>
        </pc:sldMasterMkLst>
        <pc:sldLayoutChg chg="del">
          <pc:chgData name="w cq" userId="e0736dbbc12f8425" providerId="LiveId" clId="{F283B58B-6C61-4B50-84E5-37A0E57D7CB9}" dt="2021-01-14T09:11:21.536" v="2159" actId="2696"/>
          <pc:sldLayoutMkLst>
            <pc:docMk/>
            <pc:sldMasterMk cId="969977971" sldId="2147483660"/>
            <pc:sldLayoutMk cId="2095202965" sldId="2147483673"/>
          </pc:sldLayoutMkLst>
        </pc:sldLayoutChg>
        <pc:sldLayoutChg chg="del">
          <pc:chgData name="w cq" userId="e0736dbbc12f8425" providerId="LiveId" clId="{F283B58B-6C61-4B50-84E5-37A0E57D7CB9}" dt="2021-01-14T09:11:21.544" v="2160" actId="2696"/>
          <pc:sldLayoutMkLst>
            <pc:docMk/>
            <pc:sldMasterMk cId="969977971" sldId="2147483660"/>
            <pc:sldLayoutMk cId="3092058643" sldId="2147483674"/>
          </pc:sldLayoutMkLst>
        </pc:sldLayoutChg>
        <pc:sldLayoutChg chg="del">
          <pc:chgData name="w cq" userId="e0736dbbc12f8425" providerId="LiveId" clId="{F283B58B-6C61-4B50-84E5-37A0E57D7CB9}" dt="2021-01-14T09:11:21.550" v="2161" actId="2696"/>
          <pc:sldLayoutMkLst>
            <pc:docMk/>
            <pc:sldMasterMk cId="969977971" sldId="2147483660"/>
            <pc:sldLayoutMk cId="3812175066" sldId="2147483675"/>
          </pc:sldLayoutMkLst>
        </pc:sldLayoutChg>
        <pc:sldLayoutChg chg="del">
          <pc:chgData name="w cq" userId="e0736dbbc12f8425" providerId="LiveId" clId="{F283B58B-6C61-4B50-84E5-37A0E57D7CB9}" dt="2021-01-14T09:11:21.560" v="2162" actId="2696"/>
          <pc:sldLayoutMkLst>
            <pc:docMk/>
            <pc:sldMasterMk cId="969977971" sldId="2147483660"/>
            <pc:sldLayoutMk cId="1199040784" sldId="2147483676"/>
          </pc:sldLayoutMkLst>
        </pc:sldLayoutChg>
        <pc:sldLayoutChg chg="del">
          <pc:chgData name="w cq" userId="e0736dbbc12f8425" providerId="LiveId" clId="{F283B58B-6C61-4B50-84E5-37A0E57D7CB9}" dt="2021-01-14T09:11:21.569" v="2163" actId="2696"/>
          <pc:sldLayoutMkLst>
            <pc:docMk/>
            <pc:sldMasterMk cId="969977971" sldId="2147483660"/>
            <pc:sldLayoutMk cId="1807450311" sldId="2147483677"/>
          </pc:sldLayoutMkLst>
        </pc:sldLayoutChg>
        <pc:sldLayoutChg chg="del">
          <pc:chgData name="w cq" userId="e0736dbbc12f8425" providerId="LiveId" clId="{F283B58B-6C61-4B50-84E5-37A0E57D7CB9}" dt="2021-01-14T09:11:21.575" v="2164" actId="2696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7F2740C4-81C8-43F2-8FD6-0D18FC31247D}"/>
    <pc:docChg chg="undo redo custSel addSld delSld modSld sldOrd modMainMaster">
      <pc:chgData name="w cq" userId="e0736dbbc12f8425" providerId="LiveId" clId="{7F2740C4-81C8-43F2-8FD6-0D18FC31247D}" dt="2021-02-04T09:21:09.584" v="1791"/>
      <pc:docMkLst>
        <pc:docMk/>
      </pc:docMkLst>
      <pc:sldChg chg="modSp mod setBg">
        <pc:chgData name="w cq" userId="e0736dbbc12f8425" providerId="LiveId" clId="{7F2740C4-81C8-43F2-8FD6-0D18FC31247D}" dt="2021-02-04T09:21:05.276" v="1789"/>
        <pc:sldMkLst>
          <pc:docMk/>
          <pc:sldMk cId="1152001519" sldId="256"/>
        </pc:sldMkLst>
        <pc:spChg chg="mod">
          <ac:chgData name="w cq" userId="e0736dbbc12f8425" providerId="LiveId" clId="{7F2740C4-81C8-43F2-8FD6-0D18FC31247D}" dt="2021-01-15T02:01:33.619" v="3"/>
          <ac:spMkLst>
            <pc:docMk/>
            <pc:sldMk cId="1152001519" sldId="256"/>
            <ac:spMk id="2" creationId="{55042743-A78F-46DA-9E95-8642E27CCA9A}"/>
          </ac:spMkLst>
        </pc:spChg>
      </pc:sldChg>
      <pc:sldChg chg="addSp delSp modSp mod">
        <pc:chgData name="w cq" userId="e0736dbbc12f8425" providerId="LiveId" clId="{7F2740C4-81C8-43F2-8FD6-0D18FC31247D}" dt="2021-02-04T09:21:09.584" v="1791"/>
        <pc:sldMkLst>
          <pc:docMk/>
          <pc:sldMk cId="3156300988" sldId="257"/>
        </pc:sldMkLst>
        <pc:spChg chg="del">
          <ac:chgData name="w cq" userId="e0736dbbc12f8425" providerId="LiveId" clId="{7F2740C4-81C8-43F2-8FD6-0D18FC31247D}" dt="2021-02-04T09:21:09.046" v="1790" actId="478"/>
          <ac:spMkLst>
            <pc:docMk/>
            <pc:sldMk cId="3156300988" sldId="257"/>
            <ac:spMk id="2" creationId="{E98A949F-3E1A-455C-9113-7F999685F8EC}"/>
          </ac:spMkLst>
        </pc:spChg>
        <pc:spChg chg="add mod">
          <ac:chgData name="w cq" userId="e0736dbbc12f8425" providerId="LiveId" clId="{7F2740C4-81C8-43F2-8FD6-0D18FC31247D}" dt="2021-02-04T09:21:09.046" v="1790" actId="478"/>
          <ac:spMkLst>
            <pc:docMk/>
            <pc:sldMk cId="3156300988" sldId="257"/>
            <ac:spMk id="4" creationId="{1B535E71-E2B3-4562-8511-93E77FAA2586}"/>
          </ac:spMkLst>
        </pc:spChg>
        <pc:spChg chg="add mod">
          <ac:chgData name="w cq" userId="e0736dbbc12f8425" providerId="LiveId" clId="{7F2740C4-81C8-43F2-8FD6-0D18FC31247D}" dt="2021-02-04T09:21:09.584" v="1791"/>
          <ac:spMkLst>
            <pc:docMk/>
            <pc:sldMk cId="3156300988" sldId="257"/>
            <ac:spMk id="5" creationId="{99D38D9C-9181-4B05-9E86-A92757640489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48.425" v="1763" actId="478"/>
        <pc:sldMkLst>
          <pc:docMk/>
          <pc:sldMk cId="352740188" sldId="258"/>
        </pc:sldMkLst>
        <pc:spChg chg="del 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3" creationId="{3F4CEE17-2EE1-4E39-A665-8919224B75EE}"/>
          </ac:spMkLst>
        </pc:spChg>
        <pc:spChg chg="del mod ord">
          <ac:chgData name="w cq" userId="e0736dbbc12f8425" providerId="LiveId" clId="{7F2740C4-81C8-43F2-8FD6-0D18FC31247D}" dt="2021-01-21T07:33:48.425" v="1763" actId="478"/>
          <ac:spMkLst>
            <pc:docMk/>
            <pc:sldMk cId="352740188" sldId="258"/>
            <ac:spMk id="4" creationId="{3632969F-DEE5-44CD-8A68-1BFD247CDD95}"/>
          </ac:spMkLst>
        </pc:spChg>
        <pc:spChg chg="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5" creationId="{641C5260-9745-440F-B6D3-700A420CE2C5}"/>
          </ac:spMkLst>
        </pc:spChg>
        <pc:spChg chg="add mod ord">
          <ac:chgData name="w cq" userId="e0736dbbc12f8425" providerId="LiveId" clId="{7F2740C4-81C8-43F2-8FD6-0D18FC31247D}" dt="2021-01-21T04:56:30.247" v="1562" actId="207"/>
          <ac:spMkLst>
            <pc:docMk/>
            <pc:sldMk cId="352740188" sldId="258"/>
            <ac:spMk id="6" creationId="{427EC1D9-DC5D-4D36-931B-7044E89F9480}"/>
          </ac:spMkLst>
        </pc:spChg>
        <pc:spChg chg="add mod">
          <ac:chgData name="w cq" userId="e0736dbbc12f8425" providerId="LiveId" clId="{7F2740C4-81C8-43F2-8FD6-0D18FC31247D}" dt="2021-01-21T04:56:42.396" v="1570" actId="1076"/>
          <ac:spMkLst>
            <pc:docMk/>
            <pc:sldMk cId="352740188" sldId="258"/>
            <ac:spMk id="8" creationId="{F8675ED1-C62A-40F5-96C9-004AD1ECC396}"/>
          </ac:spMkLst>
        </pc:spChg>
        <pc:picChg chg="del mod ord">
          <ac:chgData name="w cq" userId="e0736dbbc12f8425" providerId="LiveId" clId="{7F2740C4-81C8-43F2-8FD6-0D18FC31247D}" dt="2021-01-21T04:53:17.948" v="1447" actId="478"/>
          <ac:picMkLst>
            <pc:docMk/>
            <pc:sldMk cId="352740188" sldId="258"/>
            <ac:picMk id="7" creationId="{C367E1A6-C440-409A-A6EF-4B186A62A29B}"/>
          </ac:picMkLst>
        </pc:picChg>
      </pc:sldChg>
      <pc:sldChg chg="addSp delSp modSp mod">
        <pc:chgData name="w cq" userId="e0736dbbc12f8425" providerId="LiveId" clId="{7F2740C4-81C8-43F2-8FD6-0D18FC31247D}" dt="2021-01-15T06:10:20.109" v="11" actId="208"/>
        <pc:sldMkLst>
          <pc:docMk/>
          <pc:sldMk cId="2248338910" sldId="263"/>
        </pc:sldMkLst>
        <pc:picChg chg="del">
          <ac:chgData name="w cq" userId="e0736dbbc12f8425" providerId="LiveId" clId="{7F2740C4-81C8-43F2-8FD6-0D18FC31247D}" dt="2021-01-15T06:10:07.947" v="4" actId="478"/>
          <ac:picMkLst>
            <pc:docMk/>
            <pc:sldMk cId="2248338910" sldId="263"/>
            <ac:picMk id="4" creationId="{C83052BE-E7F0-4D8E-9D4E-6057BCA8AFB5}"/>
          </ac:picMkLst>
        </pc:picChg>
        <pc:picChg chg="add mod">
          <ac:chgData name="w cq" userId="e0736dbbc12f8425" providerId="LiveId" clId="{7F2740C4-81C8-43F2-8FD6-0D18FC31247D}" dt="2021-01-15T06:10:20.109" v="11" actId="208"/>
          <ac:picMkLst>
            <pc:docMk/>
            <pc:sldMk cId="2248338910" sldId="263"/>
            <ac:picMk id="5" creationId="{AE06EAB1-8CC7-49CB-BE57-FB8CF55C83E1}"/>
          </ac:picMkLst>
        </pc:picChg>
      </pc:sldChg>
      <pc:sldChg chg="modSp mod">
        <pc:chgData name="w cq" userId="e0736dbbc12f8425" providerId="LiveId" clId="{7F2740C4-81C8-43F2-8FD6-0D18FC31247D}" dt="2021-01-15T06:14:24.113" v="39" actId="20577"/>
        <pc:sldMkLst>
          <pc:docMk/>
          <pc:sldMk cId="2531065705" sldId="264"/>
        </pc:sldMkLst>
        <pc:spChg chg="mod">
          <ac:chgData name="w cq" userId="e0736dbbc12f8425" providerId="LiveId" clId="{7F2740C4-81C8-43F2-8FD6-0D18FC31247D}" dt="2021-01-15T06:14:24.113" v="39" actId="20577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7F2740C4-81C8-43F2-8FD6-0D18FC31247D}" dt="2021-01-15T06:13:02.601" v="32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13:42.327" v="3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mod">
        <pc:chgData name="w cq" userId="e0736dbbc12f8425" providerId="LiveId" clId="{7F2740C4-81C8-43F2-8FD6-0D18FC31247D}" dt="2021-01-21T02:27:39.278" v="771" actId="1035"/>
        <pc:sldMkLst>
          <pc:docMk/>
          <pc:sldMk cId="2620582022" sldId="265"/>
        </pc:sldMkLst>
        <pc:spChg chg="add del">
          <ac:chgData name="w cq" userId="e0736dbbc12f8425" providerId="LiveId" clId="{7F2740C4-81C8-43F2-8FD6-0D18FC31247D}" dt="2021-01-15T06:10:50.968" v="13"/>
          <ac:spMkLst>
            <pc:docMk/>
            <pc:sldMk cId="2620582022" sldId="265"/>
            <ac:spMk id="2" creationId="{D933154B-E726-46C9-A034-572C5159666E}"/>
          </ac:spMkLst>
        </pc:spChg>
        <pc:spChg chg="mod">
          <ac:chgData name="w cq" userId="e0736dbbc12f8425" providerId="LiveId" clId="{7F2740C4-81C8-43F2-8FD6-0D18FC31247D}" dt="2021-01-15T06:54:13.724" v="767" actId="27636"/>
          <ac:spMkLst>
            <pc:docMk/>
            <pc:sldMk cId="2620582022" sldId="265"/>
            <ac:spMk id="4" creationId="{46764156-D37F-4E7B-B913-B33653546E69}"/>
          </ac:spMkLst>
        </pc:spChg>
        <pc:spChg chg="add mod">
          <ac:chgData name="w cq" userId="e0736dbbc12f8425" providerId="LiveId" clId="{7F2740C4-81C8-43F2-8FD6-0D18FC31247D}" dt="2021-01-21T02:27:39.278" v="771" actId="1035"/>
          <ac:spMkLst>
            <pc:docMk/>
            <pc:sldMk cId="2620582022" sldId="265"/>
            <ac:spMk id="5" creationId="{394A2599-0650-4B4A-8580-2C35BA11BD48}"/>
          </ac:spMkLst>
        </pc:spChg>
      </pc:sldChg>
      <pc:sldChg chg="modSp mod">
        <pc:chgData name="w cq" userId="e0736dbbc12f8425" providerId="LiveId" clId="{7F2740C4-81C8-43F2-8FD6-0D18FC31247D}" dt="2021-01-15T06:24:04.434" v="191"/>
        <pc:sldMkLst>
          <pc:docMk/>
          <pc:sldMk cId="3521911541" sldId="269"/>
        </pc:sldMkLst>
        <pc:spChg chg="mod">
          <ac:chgData name="w cq" userId="e0736dbbc12f8425" providerId="LiveId" clId="{7F2740C4-81C8-43F2-8FD6-0D18FC31247D}" dt="2021-01-15T06:23:55.499" v="190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7F2740C4-81C8-43F2-8FD6-0D18FC31247D}" dt="2021-01-15T06:24:04.434" v="191"/>
          <ac:spMkLst>
            <pc:docMk/>
            <pc:sldMk cId="3521911541" sldId="269"/>
            <ac:spMk id="14" creationId="{A164F460-6E57-42BA-9913-84B397EFE998}"/>
          </ac:spMkLst>
        </pc:spChg>
      </pc:sldChg>
      <pc:sldChg chg="addSp delSp modSp mod">
        <pc:chgData name="w cq" userId="e0736dbbc12f8425" providerId="LiveId" clId="{7F2740C4-81C8-43F2-8FD6-0D18FC31247D}" dt="2021-01-15T06:27:14.874" v="286" actId="1037"/>
        <pc:sldMkLst>
          <pc:docMk/>
          <pc:sldMk cId="773039423" sldId="270"/>
        </pc:sldMkLst>
        <pc:spChg chg="mod">
          <ac:chgData name="w cq" userId="e0736dbbc12f8425" providerId="LiveId" clId="{7F2740C4-81C8-43F2-8FD6-0D18FC31247D}" dt="2021-01-15T06:24:36.288" v="192"/>
          <ac:spMkLst>
            <pc:docMk/>
            <pc:sldMk cId="773039423" sldId="270"/>
            <ac:spMk id="3" creationId="{3AAF1B18-361D-48D0-856B-85A6E4571807}"/>
          </ac:spMkLst>
        </pc:spChg>
        <pc:spChg chg="add mod">
          <ac:chgData name="w cq" userId="e0736dbbc12f8425" providerId="LiveId" clId="{7F2740C4-81C8-43F2-8FD6-0D18FC31247D}" dt="2021-01-15T06:27:00.266" v="221"/>
          <ac:spMkLst>
            <pc:docMk/>
            <pc:sldMk cId="773039423" sldId="270"/>
            <ac:spMk id="4" creationId="{301F86B3-C086-4F7C-8522-C0B3C393CCB3}"/>
          </ac:spMkLst>
        </pc:spChg>
        <pc:spChg chg="del mod">
          <ac:chgData name="w cq" userId="e0736dbbc12f8425" providerId="LiveId" clId="{7F2740C4-81C8-43F2-8FD6-0D18FC31247D}" dt="2021-01-15T06:26:59.436" v="22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7F2740C4-81C8-43F2-8FD6-0D18FC31247D}" dt="2021-01-15T06:27:14.874" v="286" actId="1037"/>
          <ac:spMkLst>
            <pc:docMk/>
            <pc:sldMk cId="773039423" sldId="270"/>
            <ac:spMk id="12" creationId="{2896BD8D-4C33-484E-8780-3E3B9787B2CB}"/>
          </ac:spMkLst>
        </pc:spChg>
        <pc:picChg chg="add del mod">
          <ac:chgData name="w cq" userId="e0736dbbc12f8425" providerId="LiveId" clId="{7F2740C4-81C8-43F2-8FD6-0D18FC31247D}" dt="2021-01-15T06:26:46.966" v="215" actId="478"/>
          <ac:picMkLst>
            <pc:docMk/>
            <pc:sldMk cId="773039423" sldId="270"/>
            <ac:picMk id="5" creationId="{3A4F3ECB-EF72-4843-BCE7-BFC8589D032E}"/>
          </ac:picMkLst>
        </pc:picChg>
        <pc:picChg chg="add mod">
          <ac:chgData name="w cq" userId="e0736dbbc12f8425" providerId="LiveId" clId="{7F2740C4-81C8-43F2-8FD6-0D18FC31247D}" dt="2021-01-15T06:27:14.874" v="286" actId="1037"/>
          <ac:picMkLst>
            <pc:docMk/>
            <pc:sldMk cId="773039423" sldId="270"/>
            <ac:picMk id="7" creationId="{A26E231C-CDA1-4181-A480-A1ACF92FB153}"/>
          </ac:picMkLst>
        </pc:picChg>
      </pc:sldChg>
      <pc:sldChg chg="addSp delSp modSp mod modShow">
        <pc:chgData name="w cq" userId="e0736dbbc12f8425" providerId="LiveId" clId="{7F2740C4-81C8-43F2-8FD6-0D18FC31247D}" dt="2021-01-15T06:30:21.666" v="322" actId="20577"/>
        <pc:sldMkLst>
          <pc:docMk/>
          <pc:sldMk cId="722459121" sldId="273"/>
        </pc:sldMkLst>
        <pc:spChg chg="mod">
          <ac:chgData name="w cq" userId="e0736dbbc12f8425" providerId="LiveId" clId="{7F2740C4-81C8-43F2-8FD6-0D18FC31247D}" dt="2021-01-15T06:29:51.863" v="304"/>
          <ac:spMkLst>
            <pc:docMk/>
            <pc:sldMk cId="722459121" sldId="273"/>
            <ac:spMk id="3" creationId="{37465B30-A3C8-4125-9BFC-18F1BC5EFB69}"/>
          </ac:spMkLst>
        </pc:spChg>
        <pc:spChg chg="add mod">
          <ac:chgData name="w cq" userId="e0736dbbc12f8425" providerId="LiveId" clId="{7F2740C4-81C8-43F2-8FD6-0D18FC31247D}" dt="2021-01-15T06:30:21.666" v="322" actId="20577"/>
          <ac:spMkLst>
            <pc:docMk/>
            <pc:sldMk cId="722459121" sldId="273"/>
            <ac:spMk id="4" creationId="{6AABDDBE-6E3E-4B92-844D-3C718FFBCFDF}"/>
          </ac:spMkLst>
        </pc:spChg>
        <pc:graphicFrameChg chg="del">
          <ac:chgData name="w cq" userId="e0736dbbc12f8425" providerId="LiveId" clId="{7F2740C4-81C8-43F2-8FD6-0D18FC31247D}" dt="2021-01-15T06:29:54.129" v="305" actId="478"/>
          <ac:graphicFrameMkLst>
            <pc:docMk/>
            <pc:sldMk cId="722459121" sldId="273"/>
            <ac:graphicFrameMk id="6" creationId="{62366B4A-BAA8-4E36-B2CF-4982421A7D25}"/>
          </ac:graphicFrameMkLst>
        </pc:graphicFrameChg>
      </pc:sldChg>
      <pc:sldChg chg="delSp modSp add del mod">
        <pc:chgData name="w cq" userId="e0736dbbc12f8425" providerId="LiveId" clId="{7F2740C4-81C8-43F2-8FD6-0D18FC31247D}" dt="2021-01-21T07:34:15.442" v="1769" actId="478"/>
        <pc:sldMkLst>
          <pc:docMk/>
          <pc:sldMk cId="1334394991" sldId="294"/>
        </pc:sldMkLst>
        <pc:spChg chg="del">
          <ac:chgData name="w cq" userId="e0736dbbc12f8425" providerId="LiveId" clId="{7F2740C4-81C8-43F2-8FD6-0D18FC31247D}" dt="2021-01-21T07:34:15.442" v="1769" actId="478"/>
          <ac:spMkLst>
            <pc:docMk/>
            <pc:sldMk cId="1334394991" sldId="294"/>
            <ac:spMk id="2" creationId="{DF94B83F-B0E8-43C0-899F-F9147E7D6237}"/>
          </ac:spMkLst>
        </pc:spChg>
        <pc:spChg chg="mod">
          <ac:chgData name="w cq" userId="e0736dbbc12f8425" providerId="LiveId" clId="{7F2740C4-81C8-43F2-8FD6-0D18FC31247D}" dt="2021-01-21T05:01:13.287" v="1635"/>
          <ac:spMkLst>
            <pc:docMk/>
            <pc:sldMk cId="1334394991" sldId="294"/>
            <ac:spMk id="4" creationId="{EB573C34-15B7-4378-AB80-F4EB8DA92A83}"/>
          </ac:spMkLst>
        </pc:spChg>
      </pc:sldChg>
      <pc:sldChg chg="modSp del mod">
        <pc:chgData name="w cq" userId="e0736dbbc12f8425" providerId="LiveId" clId="{7F2740C4-81C8-43F2-8FD6-0D18FC31247D}" dt="2021-01-21T03:19:16.996" v="991" actId="47"/>
        <pc:sldMkLst>
          <pc:docMk/>
          <pc:sldMk cId="154412577" sldId="307"/>
        </pc:sldMkLst>
        <pc:graphicFrameChg chg="modGraphic">
          <ac:chgData name="w cq" userId="e0736dbbc12f8425" providerId="LiveId" clId="{7F2740C4-81C8-43F2-8FD6-0D18FC31247D}" dt="2021-01-21T02:29:02.381" v="798" actId="13242"/>
          <ac:graphicFrameMkLst>
            <pc:docMk/>
            <pc:sldMk cId="154412577" sldId="307"/>
            <ac:graphicFrameMk id="6" creationId="{4F78542B-EEE0-4611-ACBB-D7A2FD047BC6}"/>
          </ac:graphicFrameMkLst>
        </pc:graphicFrameChg>
      </pc:sldChg>
      <pc:sldChg chg="addSp modSp del mod">
        <pc:chgData name="w cq" userId="e0736dbbc12f8425" providerId="LiveId" clId="{7F2740C4-81C8-43F2-8FD6-0D18FC31247D}" dt="2021-01-21T03:19:17.588" v="992" actId="47"/>
        <pc:sldMkLst>
          <pc:docMk/>
          <pc:sldMk cId="2927025160" sldId="308"/>
        </pc:sldMkLst>
        <pc:graphicFrameChg chg="add mod modGraphic">
          <ac:chgData name="w cq" userId="e0736dbbc12f8425" providerId="LiveId" clId="{7F2740C4-81C8-43F2-8FD6-0D18FC31247D}" dt="2021-01-21T02:30:50.383" v="843" actId="1076"/>
          <ac:graphicFrameMkLst>
            <pc:docMk/>
            <pc:sldMk cId="2927025160" sldId="308"/>
            <ac:graphicFrameMk id="4" creationId="{1FD71D24-B837-44E1-BC2C-A8E0E139887F}"/>
          </ac:graphicFrameMkLst>
        </pc:graphicFrameChg>
      </pc:sldChg>
      <pc:sldChg chg="del">
        <pc:chgData name="w cq" userId="e0736dbbc12f8425" providerId="LiveId" clId="{7F2740C4-81C8-43F2-8FD6-0D18FC31247D}" dt="2021-01-21T03:19:18.162" v="993" actId="47"/>
        <pc:sldMkLst>
          <pc:docMk/>
          <pc:sldMk cId="3993644437" sldId="311"/>
        </pc:sldMkLst>
      </pc:sldChg>
      <pc:sldChg chg="del">
        <pc:chgData name="w cq" userId="e0736dbbc12f8425" providerId="LiveId" clId="{7F2740C4-81C8-43F2-8FD6-0D18FC31247D}" dt="2021-01-21T03:19:18.872" v="994" actId="47"/>
        <pc:sldMkLst>
          <pc:docMk/>
          <pc:sldMk cId="3507025827" sldId="313"/>
        </pc:sldMkLst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1651544678" sldId="31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3132937368" sldId="317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338557388" sldId="322"/>
        </pc:sldMkLst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1935423083" sldId="323"/>
        </pc:sldMkLst>
      </pc:sldChg>
      <pc:sldChg chg="del">
        <pc:chgData name="w cq" userId="e0736dbbc12f8425" providerId="LiveId" clId="{7F2740C4-81C8-43F2-8FD6-0D18FC31247D}" dt="2021-01-21T02:57:54.932" v="979" actId="47"/>
        <pc:sldMkLst>
          <pc:docMk/>
          <pc:sldMk cId="2347234781" sldId="324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790267932" sldId="32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499362557" sldId="326"/>
        </pc:sldMkLst>
      </pc:sldChg>
      <pc:sldChg chg="modSp mod">
        <pc:chgData name="w cq" userId="e0736dbbc12f8425" providerId="LiveId" clId="{7F2740C4-81C8-43F2-8FD6-0D18FC31247D}" dt="2021-01-21T07:52:41.751" v="1784" actId="20577"/>
        <pc:sldMkLst>
          <pc:docMk/>
          <pc:sldMk cId="2236846523" sldId="327"/>
        </pc:sldMkLst>
        <pc:spChg chg="mod">
          <ac:chgData name="w cq" userId="e0736dbbc12f8425" providerId="LiveId" clId="{7F2740C4-81C8-43F2-8FD6-0D18FC31247D}" dt="2021-01-21T07:52:41.751" v="1784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addSp delSp modSp mod">
        <pc:chgData name="w cq" userId="e0736dbbc12f8425" providerId="LiveId" clId="{7F2740C4-81C8-43F2-8FD6-0D18FC31247D}" dt="2021-01-15T06:31:07.111" v="359" actId="1035"/>
        <pc:sldMkLst>
          <pc:docMk/>
          <pc:sldMk cId="4074933193" sldId="329"/>
        </pc:sldMkLst>
        <pc:spChg chg="mod">
          <ac:chgData name="w cq" userId="e0736dbbc12f8425" providerId="LiveId" clId="{7F2740C4-81C8-43F2-8FD6-0D18FC31247D}" dt="2021-01-15T06:27:44.838" v="291"/>
          <ac:spMkLst>
            <pc:docMk/>
            <pc:sldMk cId="4074933193" sldId="329"/>
            <ac:spMk id="2" creationId="{86C08139-E0E1-45E6-80DC-38B2E0B1F514}"/>
          </ac:spMkLst>
        </pc:spChg>
        <pc:spChg chg="mod">
          <ac:chgData name="w cq" userId="e0736dbbc12f8425" providerId="LiveId" clId="{7F2740C4-81C8-43F2-8FD6-0D18FC31247D}" dt="2021-01-15T06:27:30.010" v="287"/>
          <ac:spMkLst>
            <pc:docMk/>
            <pc:sldMk cId="4074933193" sldId="329"/>
            <ac:spMk id="3" creationId="{3AAF1B18-361D-48D0-856B-85A6E4571807}"/>
          </ac:spMkLst>
        </pc:spChg>
        <pc:spChg chg="del">
          <ac:chgData name="w cq" userId="e0736dbbc12f8425" providerId="LiveId" clId="{7F2740C4-81C8-43F2-8FD6-0D18FC31247D}" dt="2021-01-15T06:27:40.526" v="290" actId="478"/>
          <ac:spMkLst>
            <pc:docMk/>
            <pc:sldMk cId="4074933193" sldId="329"/>
            <ac:spMk id="7" creationId="{E7B98B33-0A85-460F-BBB2-7BACF2D324F7}"/>
          </ac:spMkLst>
        </pc:spChg>
        <pc:spChg chg="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8" creationId="{C9290CB3-647F-4157-94F6-5EE57A64407E}"/>
          </ac:spMkLst>
        </pc:spChg>
        <pc:spChg chg="add 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9" creationId="{4A7C2EA9-C3FE-43DC-9F5B-6F51AD604309}"/>
          </ac:spMkLst>
        </pc:spChg>
        <pc:spChg chg="del mod">
          <ac:chgData name="w cq" userId="e0736dbbc12f8425" providerId="LiveId" clId="{7F2740C4-81C8-43F2-8FD6-0D18FC31247D}" dt="2021-01-15T06:27:39.539" v="289" actId="478"/>
          <ac:spMkLst>
            <pc:docMk/>
            <pc:sldMk cId="4074933193" sldId="329"/>
            <ac:spMk id="12" creationId="{2896BD8D-4C33-484E-8780-3E3B9787B2CB}"/>
          </ac:spMkLst>
        </pc:spChg>
      </pc:sldChg>
      <pc:sldChg chg="addSp delSp modSp mod modClrScheme chgLayout">
        <pc:chgData name="w cq" userId="e0736dbbc12f8425" providerId="LiveId" clId="{7F2740C4-81C8-43F2-8FD6-0D18FC31247D}" dt="2021-01-21T02:28:09.590" v="791" actId="207"/>
        <pc:sldMkLst>
          <pc:docMk/>
          <pc:sldMk cId="4015822821" sldId="330"/>
        </pc:sldMkLst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2" creationId="{2F2DAAC3-AF1F-4E50-9FFA-DAA09E05B231}"/>
          </ac:spMkLst>
        </pc:spChg>
        <pc:spChg chg="mod or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3" creationId="{00000000-0000-0000-0000-000000000000}"/>
          </ac:spMkLst>
        </pc:spChg>
        <pc:spChg chg="del mod ord">
          <ac:chgData name="w cq" userId="e0736dbbc12f8425" providerId="LiveId" clId="{7F2740C4-81C8-43F2-8FD6-0D18FC31247D}" dt="2021-01-15T06:18:32.019" v="76" actId="478"/>
          <ac:spMkLst>
            <pc:docMk/>
            <pc:sldMk cId="4015822821" sldId="330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5" creationId="{81B15E88-D451-452A-B25D-662BEB9B4D65}"/>
          </ac:spMkLst>
        </pc:spChg>
        <pc:spChg chg="add del mod ord">
          <ac:chgData name="w cq" userId="e0736dbbc12f8425" providerId="LiveId" clId="{7F2740C4-81C8-43F2-8FD6-0D18FC31247D}" dt="2021-01-15T06:17:00.516" v="69" actId="700"/>
          <ac:spMkLst>
            <pc:docMk/>
            <pc:sldMk cId="4015822821" sldId="330"/>
            <ac:spMk id="6" creationId="{54470178-E69D-4A7D-80B4-C102EDC43B48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7" creationId="{FD26CE55-7179-440E-A97A-421C5588BD13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8" creationId="{ADC56301-BB31-4E01-B555-585343EEB8FD}"/>
          </ac:spMkLst>
        </pc:spChg>
        <pc:spChg chg="add del mod ord">
          <ac:chgData name="w cq" userId="e0736dbbc12f8425" providerId="LiveId" clId="{7F2740C4-81C8-43F2-8FD6-0D18FC31247D}" dt="2021-01-15T06:19:23.388" v="83" actId="700"/>
          <ac:spMkLst>
            <pc:docMk/>
            <pc:sldMk cId="4015822821" sldId="330"/>
            <ac:spMk id="9" creationId="{59AADA3A-C2E2-4396-888D-6EE071CA9449}"/>
          </ac:spMkLst>
        </pc:spChg>
        <pc:spChg chg="add mod ord">
          <ac:chgData name="w cq" userId="e0736dbbc12f8425" providerId="LiveId" clId="{7F2740C4-81C8-43F2-8FD6-0D18FC31247D}" dt="2021-01-21T02:28:09.590" v="791" actId="207"/>
          <ac:spMkLst>
            <pc:docMk/>
            <pc:sldMk cId="4015822821" sldId="330"/>
            <ac:spMk id="11" creationId="{114C1610-96F2-4C49-9526-DC757283417A}"/>
          </ac:spMkLst>
        </pc:spChg>
        <pc:spChg chg="add mod">
          <ac:chgData name="w cq" userId="e0736dbbc12f8425" providerId="LiveId" clId="{7F2740C4-81C8-43F2-8FD6-0D18FC31247D}" dt="2021-01-15T06:23:46.190" v="189" actId="1076"/>
          <ac:spMkLst>
            <pc:docMk/>
            <pc:sldMk cId="4015822821" sldId="330"/>
            <ac:spMk id="12" creationId="{490B6434-CF10-4ED8-B239-2257407ECB86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3" creationId="{EA0C5DAD-9B23-4AFA-9CDC-476406D316C9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4" creationId="{A9CFC3E5-2C5E-485B-BB2C-23F6A9AB6014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5" creationId="{5D3BEB14-CA90-4A80-9E4B-95D73B0842E0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6" creationId="{07243C98-DE42-41B0-AF05-6427B86BCADF}"/>
          </ac:spMkLst>
        </pc:sp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1331246033" sldId="333"/>
        </pc:sldMkLst>
      </pc:sldChg>
      <pc:sldChg chg="addSp delSp modSp del mod chgLayout">
        <pc:chgData name="w cq" userId="e0736dbbc12f8425" providerId="LiveId" clId="{7F2740C4-81C8-43F2-8FD6-0D18FC31247D}" dt="2021-01-15T06:54:19.040" v="768" actId="2696"/>
        <pc:sldMkLst>
          <pc:docMk/>
          <pc:sldMk cId="1460378757" sldId="333"/>
        </pc:sldMkLst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2" creationId="{8BADB92D-00FC-436A-B185-3B2888CAD0AA}"/>
          </ac:spMkLst>
        </pc:spChg>
        <pc:spChg chg="mod or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38:26.177" v="486"/>
          <ac:spMkLst>
            <pc:docMk/>
            <pc:sldMk cId="1460378757" sldId="333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7:41.057" v="459" actId="1076"/>
          <ac:spMkLst>
            <pc:docMk/>
            <pc:sldMk cId="1460378757" sldId="333"/>
            <ac:spMk id="5" creationId="{2E9B05AF-0B38-4835-BF41-9BE7F8135E1D}"/>
          </ac:spMkLst>
        </pc:spChg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6" creationId="{BD549BE1-9D77-4B08-B350-C96FB6BE98AA}"/>
          </ac:spMkLst>
        </pc:spChg>
        <pc:spChg chg="add mod">
          <ac:chgData name="w cq" userId="e0736dbbc12f8425" providerId="LiveId" clId="{7F2740C4-81C8-43F2-8FD6-0D18FC31247D}" dt="2021-01-15T06:38:16.867" v="472" actId="20577"/>
          <ac:spMkLst>
            <pc:docMk/>
            <pc:sldMk cId="1460378757" sldId="333"/>
            <ac:spMk id="7" creationId="{B9939226-10F5-4449-A119-D214E5446064}"/>
          </ac:spMkLst>
        </pc:spChg>
      </pc:sldChg>
      <pc:sldChg chg="addSp modSp mod">
        <pc:chgData name="w cq" userId="e0736dbbc12f8425" providerId="LiveId" clId="{7F2740C4-81C8-43F2-8FD6-0D18FC31247D}" dt="2021-01-15T06:31:18.983" v="363" actId="1076"/>
        <pc:sldMkLst>
          <pc:docMk/>
          <pc:sldMk cId="2516282769" sldId="334"/>
        </pc:sldMkLst>
        <pc:spChg chg="mod">
          <ac:chgData name="w cq" userId="e0736dbbc12f8425" providerId="LiveId" clId="{7F2740C4-81C8-43F2-8FD6-0D18FC31247D}" dt="2021-01-15T06:30:35.717" v="323"/>
          <ac:spMkLst>
            <pc:docMk/>
            <pc:sldMk cId="2516282769" sldId="334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31:00.187" v="342"/>
          <ac:spMkLst>
            <pc:docMk/>
            <pc:sldMk cId="2516282769" sldId="334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1:18.983" v="363" actId="1076"/>
          <ac:spMkLst>
            <pc:docMk/>
            <pc:sldMk cId="2516282769" sldId="334"/>
            <ac:spMk id="6" creationId="{B9673C75-2E0A-49A0-A2A0-7B28FDE9A9F7}"/>
          </ac:spMkLst>
        </pc:spChg>
        <pc:picChg chg="add mod">
          <ac:chgData name="w cq" userId="e0736dbbc12f8425" providerId="LiveId" clId="{7F2740C4-81C8-43F2-8FD6-0D18FC31247D}" dt="2021-01-15T06:30:51.470" v="339" actId="1076"/>
          <ac:picMkLst>
            <pc:docMk/>
            <pc:sldMk cId="2516282769" sldId="334"/>
            <ac:picMk id="5" creationId="{D1EE3656-371A-4C71-8313-2E924C8B8A97}"/>
          </ac:picMkLst>
        </pc:pic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344894397" sldId="335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717915324" sldId="336"/>
        </pc:sldMkLst>
      </pc:sldChg>
      <pc:sldChg chg="addSp delSp modSp del mod modShow">
        <pc:chgData name="w cq" userId="e0736dbbc12f8425" providerId="LiveId" clId="{7F2740C4-81C8-43F2-8FD6-0D18FC31247D}" dt="2021-01-15T06:54:19.040" v="768" actId="2696"/>
        <pc:sldMkLst>
          <pc:docMk/>
          <pc:sldMk cId="873833953" sldId="336"/>
        </pc:sldMkLst>
        <pc:spChg chg="mod">
          <ac:chgData name="w cq" userId="e0736dbbc12f8425" providerId="LiveId" clId="{7F2740C4-81C8-43F2-8FD6-0D18FC31247D}" dt="2021-01-15T06:38:47.801" v="489"/>
          <ac:spMkLst>
            <pc:docMk/>
            <pc:sldMk cId="873833953" sldId="336"/>
            <ac:spMk id="3" creationId="{00000000-0000-0000-0000-000000000000}"/>
          </ac:spMkLst>
        </pc:spChg>
        <pc:spChg chg="add mod">
          <ac:chgData name="w cq" userId="e0736dbbc12f8425" providerId="LiveId" clId="{7F2740C4-81C8-43F2-8FD6-0D18FC31247D}" dt="2021-01-15T06:39:08.255" v="502" actId="20577"/>
          <ac:spMkLst>
            <pc:docMk/>
            <pc:sldMk cId="873833953" sldId="336"/>
            <ac:spMk id="4" creationId="{D20A9336-6767-410C-9BA9-88154175480F}"/>
          </ac:spMkLst>
        </pc:spChg>
        <pc:graphicFrameChg chg="del">
          <ac:chgData name="w cq" userId="e0736dbbc12f8425" providerId="LiveId" clId="{7F2740C4-81C8-43F2-8FD6-0D18FC31247D}" dt="2021-01-15T06:38:42.090" v="488" actId="47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del mod">
        <pc:chgData name="w cq" userId="e0736dbbc12f8425" providerId="LiveId" clId="{7F2740C4-81C8-43F2-8FD6-0D18FC31247D}" dt="2021-01-15T06:54:19.040" v="768" actId="2696"/>
        <pc:sldMkLst>
          <pc:docMk/>
          <pc:sldMk cId="1575384633" sldId="337"/>
        </pc:sldMkLst>
        <pc:spChg chg="mod">
          <ac:chgData name="w cq" userId="e0736dbbc12f8425" providerId="LiveId" clId="{7F2740C4-81C8-43F2-8FD6-0D18FC31247D}" dt="2021-01-15T06:39:22.976" v="503"/>
          <ac:spMkLst>
            <pc:docMk/>
            <pc:sldMk cId="1575384633" sldId="337"/>
            <ac:spMk id="3" creationId="{3AAF1B18-361D-48D0-856B-85A6E4571807}"/>
          </ac:spMkLst>
        </pc:spChg>
        <pc:spChg chg="mod">
          <ac:chgData name="w cq" userId="e0736dbbc12f8425" providerId="LiveId" clId="{7F2740C4-81C8-43F2-8FD6-0D18FC31247D}" dt="2021-01-15T06:39:40.518" v="507" actId="207"/>
          <ac:spMkLst>
            <pc:docMk/>
            <pc:sldMk cId="1575384633" sldId="337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1:09.086" v="530" actId="1076"/>
          <ac:spMkLst>
            <pc:docMk/>
            <pc:sldMk cId="1575384633" sldId="337"/>
            <ac:spMk id="11" creationId="{FFA9318E-44BA-4A2C-B495-5DFF56C2BA27}"/>
          </ac:spMkLst>
        </pc:spChg>
        <pc:spChg chg="del">
          <ac:chgData name="w cq" userId="e0736dbbc12f8425" providerId="LiveId" clId="{7F2740C4-81C8-43F2-8FD6-0D18FC31247D}" dt="2021-01-15T06:39:35.197" v="506" actId="478"/>
          <ac:spMkLst>
            <pc:docMk/>
            <pc:sldMk cId="1575384633" sldId="337"/>
            <ac:spMk id="12" creationId="{2896BD8D-4C33-484E-8780-3E3B9787B2CB}"/>
          </ac:spMkLst>
        </pc:spChg>
        <pc:graphicFrameChg chg="add mod">
          <ac:chgData name="w cq" userId="e0736dbbc12f8425" providerId="LiveId" clId="{7F2740C4-81C8-43F2-8FD6-0D18FC31247D}" dt="2021-01-15T06:41:11.977" v="531" actId="1076"/>
          <ac:graphicFrameMkLst>
            <pc:docMk/>
            <pc:sldMk cId="1575384633" sldId="337"/>
            <ac:graphicFrameMk id="7" creationId="{B5174D74-0E8B-48BF-A28B-B4E924A5DE3D}"/>
          </ac:graphicFrameMkLst>
        </pc:graphicFrame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3216826982" sldId="337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2094650303" sldId="338"/>
        </pc:sldMkLst>
      </pc:sldChg>
      <pc:sldChg chg="modSp del mod modClrScheme chgLayout">
        <pc:chgData name="w cq" userId="e0736dbbc12f8425" providerId="LiveId" clId="{7F2740C4-81C8-43F2-8FD6-0D18FC31247D}" dt="2021-01-15T06:54:19.040" v="768" actId="2696"/>
        <pc:sldMkLst>
          <pc:docMk/>
          <pc:sldMk cId="3532365752" sldId="338"/>
        </pc:sldMkLst>
        <pc:spChg chg="mod ord">
          <ac:chgData name="w cq" userId="e0736dbbc12f8425" providerId="LiveId" clId="{7F2740C4-81C8-43F2-8FD6-0D18FC31247D}" dt="2021-01-15T06:41:36.710" v="533" actId="700"/>
          <ac:spMkLst>
            <pc:docMk/>
            <pc:sldMk cId="3532365752" sldId="338"/>
            <ac:spMk id="3" creationId="{3AAF1B18-361D-48D0-856B-85A6E4571807}"/>
          </ac:spMkLst>
        </pc:spChg>
        <pc:spChg chg="mod ord">
          <ac:chgData name="w cq" userId="e0736dbbc12f8425" providerId="LiveId" clId="{7F2740C4-81C8-43F2-8FD6-0D18FC31247D}" dt="2021-01-15T06:41:41.969" v="536" actId="20577"/>
          <ac:spMkLst>
            <pc:docMk/>
            <pc:sldMk cId="3532365752" sldId="338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3:10.749" v="544" actId="1076"/>
          <ac:spMkLst>
            <pc:docMk/>
            <pc:sldMk cId="3532365752" sldId="338"/>
            <ac:spMk id="12" creationId="{2896BD8D-4C33-484E-8780-3E3B9787B2CB}"/>
          </ac:spMkLst>
        </pc:spChg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3185092552" sldId="341"/>
        </pc:sldMkLst>
      </pc:sldChg>
      <pc:sldChg chg="del">
        <pc:chgData name="w cq" userId="e0736dbbc12f8425" providerId="LiveId" clId="{7F2740C4-81C8-43F2-8FD6-0D18FC31247D}" dt="2021-01-15T06:43:29.518" v="545" actId="47"/>
        <pc:sldMkLst>
          <pc:docMk/>
          <pc:sldMk cId="2375553156" sldId="343"/>
        </pc:sldMkLst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927937103" sldId="344"/>
        </pc:sldMkLst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4268716325" sldId="344"/>
        </pc:sldMkLst>
        <pc:spChg chg="del mod ord">
          <ac:chgData name="w cq" userId="e0736dbbc12f8425" providerId="LiveId" clId="{7F2740C4-81C8-43F2-8FD6-0D18FC31247D}" dt="2021-01-21T02:54:22.775" v="949" actId="478"/>
          <ac:spMkLst>
            <pc:docMk/>
            <pc:sldMk cId="4268716325" sldId="344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8" creationId="{2D3A68C3-2A11-4D77-B79E-89A0FFD23829}"/>
          </ac:spMkLst>
        </pc:spChg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1922970319" sldId="345"/>
        </pc:sldMkLst>
        <pc:spChg chg="del mod ord">
          <ac:chgData name="w cq" userId="e0736dbbc12f8425" providerId="LiveId" clId="{7F2740C4-81C8-43F2-8FD6-0D18FC31247D}" dt="2021-01-21T02:54:20.300" v="948" actId="478"/>
          <ac:spMkLst>
            <pc:docMk/>
            <pc:sldMk cId="1922970319" sldId="345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1922970319" sldId="345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02.017" v="928" actId="20577"/>
          <ac:spMkLst>
            <pc:docMk/>
            <pc:sldMk cId="1922970319" sldId="345"/>
            <ac:spMk id="8" creationId="{2D3A68C3-2A11-4D77-B79E-89A0FFD23829}"/>
          </ac:spMkLst>
        </pc:spChg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764847693" sldId="345"/>
        </pc:sldMkLst>
      </pc:sldChg>
      <pc:sldChg chg="addSp delSp modSp mod modClrScheme chgLayout">
        <pc:chgData name="w cq" userId="e0736dbbc12f8425" providerId="LiveId" clId="{7F2740C4-81C8-43F2-8FD6-0D18FC31247D}" dt="2021-01-21T02:28:23.802" v="792" actId="12385"/>
        <pc:sldMkLst>
          <pc:docMk/>
          <pc:sldMk cId="2331945148" sldId="346"/>
        </pc:sldMkLst>
        <pc:spChg chg="add mod ord">
          <ac:chgData name="w cq" userId="e0736dbbc12f8425" providerId="LiveId" clId="{7F2740C4-81C8-43F2-8FD6-0D18FC31247D}" dt="2021-01-15T06:46:32.780" v="628"/>
          <ac:spMkLst>
            <pc:docMk/>
            <pc:sldMk cId="2331945148" sldId="346"/>
            <ac:spMk id="2" creationId="{DA1FBE40-3876-4BF4-B399-469604FEF793}"/>
          </ac:spMkLst>
        </pc:spChg>
        <pc:spChg chg="mod ord">
          <ac:chgData name="w cq" userId="e0736dbbc12f8425" providerId="LiveId" clId="{7F2740C4-81C8-43F2-8FD6-0D18FC31247D}" dt="2021-01-15T06:45:19.202" v="562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45:22.605" v="563"/>
          <ac:spMkLst>
            <pc:docMk/>
            <pc:sldMk cId="2331945148" sldId="346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45:15.496" v="561" actId="478"/>
          <ac:spMkLst>
            <pc:docMk/>
            <pc:sldMk cId="2331945148" sldId="346"/>
            <ac:spMk id="5" creationId="{E722FF91-D49B-4BF5-9DAF-592DE6C3A4A2}"/>
          </ac:spMkLst>
        </pc:spChg>
        <pc:graphicFrameChg chg="add del mod modGraphic">
          <ac:chgData name="w cq" userId="e0736dbbc12f8425" providerId="LiveId" clId="{7F2740C4-81C8-43F2-8FD6-0D18FC31247D}" dt="2021-01-21T02:28:23.802" v="792" actId="12385"/>
          <ac:graphicFrameMkLst>
            <pc:docMk/>
            <pc:sldMk cId="2331945148" sldId="346"/>
            <ac:graphicFrameMk id="6" creationId="{1612F055-DB44-426F-B677-73E856C15FAC}"/>
          </ac:graphicFrameMkLst>
        </pc:graphicFrameChg>
      </pc:sldChg>
      <pc:sldChg chg="addSp delSp modSp add mod modClrScheme chgLayout">
        <pc:chgData name="w cq" userId="e0736dbbc12f8425" providerId="LiveId" clId="{7F2740C4-81C8-43F2-8FD6-0D18FC31247D}" dt="2021-01-21T02:55:24.730" v="963" actId="1076"/>
        <pc:sldMkLst>
          <pc:docMk/>
          <pc:sldMk cId="2625611711" sldId="347"/>
        </pc:sldMkLst>
        <pc:spChg chg="del mod ord">
          <ac:chgData name="w cq" userId="e0736dbbc12f8425" providerId="LiveId" clId="{7F2740C4-81C8-43F2-8FD6-0D18FC31247D}" dt="2021-01-21T02:55:11.110" v="958" actId="478"/>
          <ac:spMkLst>
            <pc:docMk/>
            <pc:sldMk cId="2625611711" sldId="347"/>
            <ac:spMk id="2" creationId="{7FECC6FC-AE5D-4A27-BBD7-209DF2B3DE31}"/>
          </ac:spMkLst>
        </pc:spChg>
        <pc:spChg chg="mod">
          <ac:chgData name="w cq" userId="e0736dbbc12f8425" providerId="LiveId" clId="{7F2740C4-81C8-43F2-8FD6-0D18FC31247D}" dt="2021-01-21T02:55:24.730" v="963" actId="1076"/>
          <ac:spMkLst>
            <pc:docMk/>
            <pc:sldMk cId="2625611711" sldId="347"/>
            <ac:spMk id="3" creationId="{9129738C-D86E-4CA5-9265-E157309552FC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625611711" sldId="347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55:21.015" v="962" actId="1076"/>
          <ac:spMkLst>
            <pc:docMk/>
            <pc:sldMk cId="2625611711" sldId="347"/>
            <ac:spMk id="6" creationId="{C1DE8F01-5F7D-4750-8AB6-71DE406EE05A}"/>
          </ac:spMkLst>
        </pc:spChg>
        <pc:spChg chg="mod ord">
          <ac:chgData name="w cq" userId="e0736dbbc12f8425" providerId="LiveId" clId="{7F2740C4-81C8-43F2-8FD6-0D18FC31247D}" dt="2021-01-21T02:54:39.162" v="952" actId="6549"/>
          <ac:spMkLst>
            <pc:docMk/>
            <pc:sldMk cId="2625611711" sldId="347"/>
            <ac:spMk id="8" creationId="{2D3A68C3-2A11-4D77-B79E-89A0FFD23829}"/>
          </ac:spMkLst>
        </pc:spChg>
      </pc:sldChg>
      <pc:sldChg chg="addSp modSp mod">
        <pc:chgData name="w cq" userId="e0736dbbc12f8425" providerId="LiveId" clId="{7F2740C4-81C8-43F2-8FD6-0D18FC31247D}" dt="2021-01-15T06:48:36.813" v="657" actId="20577"/>
        <pc:sldMkLst>
          <pc:docMk/>
          <pc:sldMk cId="2193013763" sldId="348"/>
        </pc:sldMkLst>
        <pc:spChg chg="mod">
          <ac:chgData name="w cq" userId="e0736dbbc12f8425" providerId="LiveId" clId="{7F2740C4-81C8-43F2-8FD6-0D18FC31247D}" dt="2021-01-15T06:46:44.593" v="641"/>
          <ac:spMkLst>
            <pc:docMk/>
            <pc:sldMk cId="2193013763" sldId="348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48:36.813" v="657" actId="20577"/>
          <ac:spMkLst>
            <pc:docMk/>
            <pc:sldMk cId="2193013763" sldId="348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48:34.360" v="654" actId="14100"/>
          <ac:spMkLst>
            <pc:docMk/>
            <pc:sldMk cId="2193013763" sldId="348"/>
            <ac:spMk id="5" creationId="{6BED9C70-20E1-4699-A357-52743D0399F7}"/>
          </ac:spMkLst>
        </pc:spChg>
      </pc:sldChg>
      <pc:sldChg chg="addSp delSp modSp mod modClrScheme chgLayout">
        <pc:chgData name="w cq" userId="e0736dbbc12f8425" providerId="LiveId" clId="{7F2740C4-81C8-43F2-8FD6-0D18FC31247D}" dt="2021-01-15T06:51:17.960" v="673" actId="1076"/>
        <pc:sldMkLst>
          <pc:docMk/>
          <pc:sldMk cId="1652479350" sldId="349"/>
        </pc:sldMkLst>
        <pc:spChg chg="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2" creationId="{844DA7AF-813F-4DE3-B25B-A1D61B0707DD}"/>
          </ac:spMkLst>
        </pc:spChg>
        <pc:spChg chg="add mod ord">
          <ac:chgData name="w cq" userId="e0736dbbc12f8425" providerId="LiveId" clId="{7F2740C4-81C8-43F2-8FD6-0D18FC31247D}" dt="2021-01-15T06:51:11.883" v="669" actId="1076"/>
          <ac:spMkLst>
            <pc:docMk/>
            <pc:sldMk cId="1652479350" sldId="349"/>
            <ac:spMk id="3" creationId="{3378D889-DA14-4FE6-9BEE-2A4F8D2A090C}"/>
          </ac:spMkLst>
        </pc:spChg>
        <pc:spChg chg="del">
          <ac:chgData name="w cq" userId="e0736dbbc12f8425" providerId="LiveId" clId="{7F2740C4-81C8-43F2-8FD6-0D18FC31247D}" dt="2021-01-15T06:48:49.047" v="659" actId="478"/>
          <ac:spMkLst>
            <pc:docMk/>
            <pc:sldMk cId="1652479350" sldId="349"/>
            <ac:spMk id="4" creationId="{B50D7724-7625-4671-8F62-BB167FA3248D}"/>
          </ac:spMkLst>
        </pc:spChg>
        <pc:spChg chg="del 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5" creationId="{8321AA42-6DE7-4F58-94A9-E4DA450A908C}"/>
          </ac:spMkLst>
        </pc:spChg>
        <pc:spChg chg="del mo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6" creationId="{254B31F7-C4A2-40F5-AA0D-F309A7BE511B}"/>
          </ac:spMkLst>
        </pc:spChg>
        <pc:spChg chg="add mod">
          <ac:chgData name="w cq" userId="e0736dbbc12f8425" providerId="LiveId" clId="{7F2740C4-81C8-43F2-8FD6-0D18FC31247D}" dt="2021-01-15T06:51:17.960" v="673" actId="1076"/>
          <ac:spMkLst>
            <pc:docMk/>
            <pc:sldMk cId="1652479350" sldId="349"/>
            <ac:spMk id="8" creationId="{16E8696C-1251-4F42-AD86-E94E975D6E56}"/>
          </ac:spMkLst>
        </pc:spChg>
        <pc:picChg chg="del">
          <ac:chgData name="w cq" userId="e0736dbbc12f8425" providerId="LiveId" clId="{7F2740C4-81C8-43F2-8FD6-0D18FC31247D}" dt="2021-01-15T06:48:49.686" v="660" actId="478"/>
          <ac:picMkLst>
            <pc:docMk/>
            <pc:sldMk cId="1652479350" sldId="349"/>
            <ac:picMk id="7" creationId="{EB837FC8-8E6C-45EE-B070-897ADCA3DB67}"/>
          </ac:picMkLst>
        </pc:picChg>
      </pc:sldChg>
      <pc:sldChg chg="delSp modSp mod">
        <pc:chgData name="w cq" userId="e0736dbbc12f8425" providerId="LiveId" clId="{7F2740C4-81C8-43F2-8FD6-0D18FC31247D}" dt="2021-01-15T06:52:29.365" v="720" actId="20577"/>
        <pc:sldMkLst>
          <pc:docMk/>
          <pc:sldMk cId="3248029989" sldId="351"/>
        </pc:sldMkLst>
        <pc:spChg chg="mod">
          <ac:chgData name="w cq" userId="e0736dbbc12f8425" providerId="LiveId" clId="{7F2740C4-81C8-43F2-8FD6-0D18FC31247D}" dt="2021-01-15T06:51:29.029" v="674"/>
          <ac:spMkLst>
            <pc:docMk/>
            <pc:sldMk cId="3248029989" sldId="351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52:29.365" v="720" actId="20577"/>
          <ac:spMkLst>
            <pc:docMk/>
            <pc:sldMk cId="3248029989" sldId="351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51:34.439" v="677" actId="478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7F2740C4-81C8-43F2-8FD6-0D18FC31247D}" dt="2021-01-21T05:06:13.681" v="1695" actId="478"/>
        <pc:sldMkLst>
          <pc:docMk/>
          <pc:sldMk cId="4204585496" sldId="356"/>
        </pc:sldMkLst>
        <pc:spChg chg="del mod ord">
          <ac:chgData name="w cq" userId="e0736dbbc12f8425" providerId="LiveId" clId="{7F2740C4-81C8-43F2-8FD6-0D18FC31247D}" dt="2021-01-21T05:06:13.681" v="1695" actId="478"/>
          <ac:spMkLst>
            <pc:docMk/>
            <pc:sldMk cId="4204585496" sldId="356"/>
            <ac:spMk id="2" creationId="{89A19C98-D9EB-4A75-9CE9-DC78DCC9614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3" creationId="{3F109C2A-EE55-470F-B7F2-190E2F7499D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4" creationId="{9D0879D8-DD7E-4B3E-9F58-CF8D4D196582}"/>
          </ac:spMkLst>
        </pc:spChg>
      </pc:sldChg>
      <pc:sldChg chg="addSp delSp modSp mod chgLayout">
        <pc:chgData name="w cq" userId="e0736dbbc12f8425" providerId="LiveId" clId="{7F2740C4-81C8-43F2-8FD6-0D18FC31247D}" dt="2021-01-21T02:37:46.310" v="846" actId="6549"/>
        <pc:sldMkLst>
          <pc:docMk/>
          <pc:sldMk cId="2096662858" sldId="357"/>
        </pc:sldMkLst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2" creationId="{5AEFB302-71D7-424E-89F0-5BBC60411327}"/>
          </ac:spMkLst>
        </pc:spChg>
        <pc:spChg chg="mod ord">
          <ac:chgData name="w cq" userId="e0736dbbc12f8425" providerId="LiveId" clId="{7F2740C4-81C8-43F2-8FD6-0D18FC31247D}" dt="2021-01-15T06:53:08.667" v="725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21T02:37:46.310" v="846" actId="6549"/>
          <ac:spMkLst>
            <pc:docMk/>
            <pc:sldMk cId="2096662858" sldId="357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5" creationId="{399831CD-4E73-40C0-B78E-E46557AB2908}"/>
          </ac:spMkLst>
        </pc:spChg>
      </pc:sldChg>
      <pc:sldChg chg="del">
        <pc:chgData name="w cq" userId="e0736dbbc12f8425" providerId="LiveId" clId="{7F2740C4-81C8-43F2-8FD6-0D18FC31247D}" dt="2021-01-21T03:19:30.929" v="997" actId="47"/>
        <pc:sldMkLst>
          <pc:docMk/>
          <pc:sldMk cId="74477313" sldId="358"/>
        </pc:sldMkLst>
      </pc:sldChg>
      <pc:sldChg chg="del">
        <pc:chgData name="w cq" userId="e0736dbbc12f8425" providerId="LiveId" clId="{7F2740C4-81C8-43F2-8FD6-0D18FC31247D}" dt="2021-01-21T03:19:27.205" v="996" actId="47"/>
        <pc:sldMkLst>
          <pc:docMk/>
          <pc:sldMk cId="1710658851" sldId="359"/>
        </pc:sldMkLst>
      </pc:sldChg>
      <pc:sldChg chg="modSp mod">
        <pc:chgData name="w cq" userId="e0736dbbc12f8425" providerId="LiveId" clId="{7F2740C4-81C8-43F2-8FD6-0D18FC31247D}" dt="2021-01-15T06:44:18.638" v="559" actId="20577"/>
        <pc:sldMkLst>
          <pc:docMk/>
          <pc:sldMk cId="1595644949" sldId="360"/>
        </pc:sldMkLst>
        <pc:spChg chg="mod">
          <ac:chgData name="w cq" userId="e0736dbbc12f8425" providerId="LiveId" clId="{7F2740C4-81C8-43F2-8FD6-0D18FC31247D}" dt="2021-01-15T06:43:51.906" v="552" actId="14100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44:13.935" v="555"/>
          <ac:spMkLst>
            <pc:docMk/>
            <pc:sldMk cId="1595644949" sldId="360"/>
            <ac:spMk id="4" creationId="{40B791E7-6790-41E7-80CD-AB6EB5822692}"/>
          </ac:spMkLst>
        </pc:spChg>
        <pc:spChg chg="mod">
          <ac:chgData name="w cq" userId="e0736dbbc12f8425" providerId="LiveId" clId="{7F2740C4-81C8-43F2-8FD6-0D18FC31247D}" dt="2021-01-15T06:44:18.638" v="559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del">
        <pc:chgData name="w cq" userId="e0736dbbc12f8425" providerId="LiveId" clId="{7F2740C4-81C8-43F2-8FD6-0D18FC31247D}" dt="2021-01-21T03:19:16.376" v="990" actId="47"/>
        <pc:sldMkLst>
          <pc:docMk/>
          <pc:sldMk cId="2176160620" sldId="362"/>
        </pc:sldMkLst>
      </pc:sldChg>
      <pc:sldChg chg="delSp add mod">
        <pc:chgData name="w cq" userId="e0736dbbc12f8425" providerId="LiveId" clId="{7F2740C4-81C8-43F2-8FD6-0D18FC31247D}" dt="2021-01-21T07:34:13.245" v="1768" actId="478"/>
        <pc:sldMkLst>
          <pc:docMk/>
          <pc:sldMk cId="3306534455" sldId="364"/>
        </pc:sldMkLst>
        <pc:spChg chg="del">
          <ac:chgData name="w cq" userId="e0736dbbc12f8425" providerId="LiveId" clId="{7F2740C4-81C8-43F2-8FD6-0D18FC31247D}" dt="2021-01-21T07:34:13.245" v="1768" actId="478"/>
          <ac:spMkLst>
            <pc:docMk/>
            <pc:sldMk cId="3306534455" sldId="364"/>
            <ac:spMk id="2" creationId="{F5760C97-829D-4FD6-96BC-6784BE6A8AC6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62137096" sldId="364"/>
        </pc:sldMkLst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2" creationId="{F5760C97-829D-4FD6-96BC-6784BE6A8AC6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3" creationId="{0B9D1C74-E20A-400D-A4D8-E1849169EBFF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4" creationId="{52889628-3E47-4163-815C-D3D1134A07B1}"/>
          </ac:spMkLst>
        </pc:spChg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508276858" sldId="36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614677764" sldId="366"/>
        </pc:sldMkLst>
      </pc:sldChg>
      <pc:sldChg chg="del">
        <pc:chgData name="w cq" userId="e0736dbbc12f8425" providerId="LiveId" clId="{7F2740C4-81C8-43F2-8FD6-0D18FC31247D}" dt="2021-01-21T03:19:20.020" v="995" actId="47"/>
        <pc:sldMkLst>
          <pc:docMk/>
          <pc:sldMk cId="2358482417" sldId="368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2235748133" sldId="369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061208140" sldId="370"/>
        </pc:sldMkLst>
      </pc:sldChg>
      <pc:sldChg chg="del">
        <pc:chgData name="w cq" userId="e0736dbbc12f8425" providerId="LiveId" clId="{7F2740C4-81C8-43F2-8FD6-0D18FC31247D}" dt="2021-01-21T02:58:21.699" v="981" actId="47"/>
        <pc:sldMkLst>
          <pc:docMk/>
          <pc:sldMk cId="2071057747" sldId="371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042058454" sldId="372"/>
        </pc:sldMkLst>
      </pc:sldChg>
      <pc:sldChg chg="delSp modSp add mod modClrScheme chgLayout">
        <pc:chgData name="w cq" userId="e0736dbbc12f8425" providerId="LiveId" clId="{7F2740C4-81C8-43F2-8FD6-0D18FC31247D}" dt="2021-01-21T05:06:00.471" v="1693" actId="478"/>
        <pc:sldMkLst>
          <pc:docMk/>
          <pc:sldMk cId="2719537973" sldId="373"/>
        </pc:sldMkLst>
        <pc:spChg chg="del mod ord">
          <ac:chgData name="w cq" userId="e0736dbbc12f8425" providerId="LiveId" clId="{7F2740C4-81C8-43F2-8FD6-0D18FC31247D}" dt="2021-01-21T05:06:00.471" v="1693" actId="478"/>
          <ac:spMkLst>
            <pc:docMk/>
            <pc:sldMk cId="2719537973" sldId="373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2719537973" sldId="373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1:44.005" v="1053" actId="20577"/>
          <ac:spMkLst>
            <pc:docMk/>
            <pc:sldMk cId="2719537973" sldId="373"/>
            <ac:spMk id="4" creationId="{933F9F86-0F91-4B27-A49E-54933FD9504C}"/>
          </ac:spMkLst>
        </pc:spChg>
      </pc:sldChg>
      <pc:sldChg chg="del">
        <pc:chgData name="w cq" userId="e0736dbbc12f8425" providerId="LiveId" clId="{7F2740C4-81C8-43F2-8FD6-0D18FC31247D}" dt="2021-01-21T03:31:12.783" v="1038" actId="47"/>
        <pc:sldMkLst>
          <pc:docMk/>
          <pc:sldMk cId="2813310602" sldId="373"/>
        </pc:sldMkLst>
      </pc:sldChg>
      <pc:sldChg chg="modSp mod">
        <pc:chgData name="w cq" userId="e0736dbbc12f8425" providerId="LiveId" clId="{7F2740C4-81C8-43F2-8FD6-0D18FC31247D}" dt="2021-01-21T07:52:35.668" v="1780" actId="20577"/>
        <pc:sldMkLst>
          <pc:docMk/>
          <pc:sldMk cId="153235000" sldId="374"/>
        </pc:sldMkLst>
        <pc:spChg chg="mod">
          <ac:chgData name="w cq" userId="e0736dbbc12f8425" providerId="LiveId" clId="{7F2740C4-81C8-43F2-8FD6-0D18FC31247D}" dt="2021-01-21T07:33:02.604" v="1759" actId="20577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21T07:52:35.668" v="1780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282574575" sldId="375"/>
        </pc:sldMkLst>
      </pc:sldChg>
      <pc:sldChg chg="modSp add del mod">
        <pc:chgData name="w cq" userId="e0736dbbc12f8425" providerId="LiveId" clId="{7F2740C4-81C8-43F2-8FD6-0D18FC31247D}" dt="2021-01-15T06:54:19.040" v="768" actId="2696"/>
        <pc:sldMkLst>
          <pc:docMk/>
          <pc:sldMk cId="642103018" sldId="376"/>
        </pc:sldMkLst>
        <pc:spChg chg="mod">
          <ac:chgData name="w cq" userId="e0736dbbc12f8425" providerId="LiveId" clId="{7F2740C4-81C8-43F2-8FD6-0D18FC31247D}" dt="2021-01-15T06:34:29.137" v="411"/>
          <ac:spMkLst>
            <pc:docMk/>
            <pc:sldMk cId="642103018" sldId="376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35:06.519" v="454"/>
          <ac:spMkLst>
            <pc:docMk/>
            <pc:sldMk cId="642103018" sldId="376"/>
            <ac:spMk id="4" creationId="{40B791E7-6790-41E7-80CD-AB6EB5822692}"/>
          </ac:spMkLst>
        </pc:spChg>
      </pc:sldChg>
      <pc:sldChg chg="modSp add mod">
        <pc:chgData name="w cq" userId="e0736dbbc12f8425" providerId="LiveId" clId="{7F2740C4-81C8-43F2-8FD6-0D18FC31247D}" dt="2021-01-21T07:52:26.161" v="1776" actId="20577"/>
        <pc:sldMkLst>
          <pc:docMk/>
          <pc:sldMk cId="2062319775" sldId="376"/>
        </pc:sldMkLst>
        <pc:spChg chg="mod">
          <ac:chgData name="w cq" userId="e0736dbbc12f8425" providerId="LiveId" clId="{7F2740C4-81C8-43F2-8FD6-0D18FC31247D}" dt="2021-01-21T07:52:26.161" v="1776" actId="20577"/>
          <ac:spMkLst>
            <pc:docMk/>
            <pc:sldMk cId="2062319775" sldId="376"/>
            <ac:spMk id="2" creationId="{51721B97-AF9A-43FA-9029-FB53C001D9D3}"/>
          </ac:spMkLst>
        </pc:spChg>
      </pc:sldChg>
      <pc:sldChg chg="addSp delSp modSp new mod modShow">
        <pc:chgData name="w cq" userId="e0736dbbc12f8425" providerId="LiveId" clId="{7F2740C4-81C8-43F2-8FD6-0D18FC31247D}" dt="2021-01-21T02:52:56.077" v="927"/>
        <pc:sldMkLst>
          <pc:docMk/>
          <pc:sldMk cId="221551744" sldId="377"/>
        </pc:sldMkLst>
        <pc:spChg chg="mod">
          <ac:chgData name="w cq" userId="e0736dbbc12f8425" providerId="LiveId" clId="{7F2740C4-81C8-43F2-8FD6-0D18FC31247D}" dt="2021-01-15T06:52:00.684" v="679"/>
          <ac:spMkLst>
            <pc:docMk/>
            <pc:sldMk cId="221551744" sldId="377"/>
            <ac:spMk id="2" creationId="{276D4FF1-291C-4388-93EE-F83BE4A788DC}"/>
          </ac:spMkLst>
        </pc:spChg>
        <pc:spChg chg="del">
          <ac:chgData name="w cq" userId="e0736dbbc12f8425" providerId="LiveId" clId="{7F2740C4-81C8-43F2-8FD6-0D18FC31247D}" dt="2021-01-21T02:52:56.077" v="927"/>
          <ac:spMkLst>
            <pc:docMk/>
            <pc:sldMk cId="221551744" sldId="377"/>
            <ac:spMk id="3" creationId="{4F7A0E22-691D-4176-BECF-1D35A7D4D96D}"/>
          </ac:spMkLst>
        </pc:spChg>
        <pc:picChg chg="add del mod">
          <ac:chgData name="w cq" userId="e0736dbbc12f8425" providerId="LiveId" clId="{7F2740C4-81C8-43F2-8FD6-0D18FC31247D}" dt="2021-01-21T02:52:54.078" v="926" actId="21"/>
          <ac:picMkLst>
            <pc:docMk/>
            <pc:sldMk cId="221551744" sldId="377"/>
            <ac:picMk id="4" creationId="{6E9D8B51-ABC6-4884-971C-7952A5A42269}"/>
          </ac:picMkLst>
        </pc:picChg>
        <pc:picChg chg="add mod">
          <ac:chgData name="w cq" userId="e0736dbbc12f8425" providerId="LiveId" clId="{7F2740C4-81C8-43F2-8FD6-0D18FC31247D}" dt="2021-01-21T02:52:56.077" v="927"/>
          <ac:picMkLst>
            <pc:docMk/>
            <pc:sldMk cId="221551744" sldId="377"/>
            <ac:picMk id="5" creationId="{716B80CD-4B0A-465F-A7B4-53C0DF8E56A3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9:00.260" v="1596" actId="6549"/>
        <pc:sldMkLst>
          <pc:docMk/>
          <pc:sldMk cId="785095284" sldId="378"/>
        </pc:sldMkLst>
        <pc:spChg chg="del mod ord">
          <ac:chgData name="w cq" userId="e0736dbbc12f8425" providerId="LiveId" clId="{7F2740C4-81C8-43F2-8FD6-0D18FC31247D}" dt="2021-01-21T02:54:28.591" v="951" actId="478"/>
          <ac:spMkLst>
            <pc:docMk/>
            <pc:sldMk cId="785095284" sldId="378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785095284" sldId="378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40:25.894" v="876" actId="1076"/>
          <ac:spMkLst>
            <pc:docMk/>
            <pc:sldMk cId="785095284" sldId="378"/>
            <ac:spMk id="6" creationId="{C54A74DB-0A65-4520-9A39-07A006A4773D}"/>
          </ac:spMkLst>
        </pc:spChg>
        <pc:spChg chg="mod ord">
          <ac:chgData name="w cq" userId="e0736dbbc12f8425" providerId="LiveId" clId="{7F2740C4-81C8-43F2-8FD6-0D18FC31247D}" dt="2021-01-21T04:59:00.260" v="1596" actId="6549"/>
          <ac:spMkLst>
            <pc:docMk/>
            <pc:sldMk cId="785095284" sldId="378"/>
            <ac:spMk id="8" creationId="{2D3A68C3-2A11-4D77-B79E-89A0FFD23829}"/>
          </ac:spMkLst>
        </pc:spChg>
      </pc:sldChg>
      <pc:sldChg chg="new del">
        <pc:chgData name="w cq" userId="e0736dbbc12f8425" providerId="LiveId" clId="{7F2740C4-81C8-43F2-8FD6-0D18FC31247D}" dt="2021-01-15T06:52:58.748" v="723" actId="47"/>
        <pc:sldMkLst>
          <pc:docMk/>
          <pc:sldMk cId="2851765354" sldId="378"/>
        </pc:sldMkLst>
      </pc:sldChg>
      <pc:sldChg chg="delSp modSp add mod modClrScheme chgLayout">
        <pc:chgData name="w cq" userId="e0736dbbc12f8425" providerId="LiveId" clId="{7F2740C4-81C8-43F2-8FD6-0D18FC31247D}" dt="2021-01-21T02:54:24.971" v="950" actId="478"/>
        <pc:sldMkLst>
          <pc:docMk/>
          <pc:sldMk cId="3626274073" sldId="379"/>
        </pc:sldMkLst>
        <pc:spChg chg="del mod ord">
          <ac:chgData name="w cq" userId="e0736dbbc12f8425" providerId="LiveId" clId="{7F2740C4-81C8-43F2-8FD6-0D18FC31247D}" dt="2021-01-21T02:54:24.971" v="950" actId="478"/>
          <ac:spMkLst>
            <pc:docMk/>
            <pc:sldMk cId="3626274073" sldId="379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626274073" sldId="379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41:46.105" v="925" actId="20577"/>
          <ac:spMkLst>
            <pc:docMk/>
            <pc:sldMk cId="3626274073" sldId="379"/>
            <ac:spMk id="8" creationId="{2D3A68C3-2A11-4D77-B79E-89A0FFD23829}"/>
          </ac:spMkLst>
        </pc:spChg>
        <pc:picChg chg="mod">
          <ac:chgData name="w cq" userId="e0736dbbc12f8425" providerId="LiveId" clId="{7F2740C4-81C8-43F2-8FD6-0D18FC31247D}" dt="2021-01-21T02:40:41.890" v="878" actId="1076"/>
          <ac:picMkLst>
            <pc:docMk/>
            <pc:sldMk cId="3626274073" sldId="379"/>
            <ac:picMk id="6" creationId="{4233DE05-22DE-4A46-8FAF-A171EE743031}"/>
          </ac:picMkLst>
        </pc:picChg>
      </pc:sldChg>
      <pc:sldChg chg="delSp modSp add mod modClrScheme chgLayout">
        <pc:chgData name="w cq" userId="e0736dbbc12f8425" providerId="LiveId" clId="{7F2740C4-81C8-43F2-8FD6-0D18FC31247D}" dt="2021-01-21T02:54:17.312" v="947" actId="478"/>
        <pc:sldMkLst>
          <pc:docMk/>
          <pc:sldMk cId="3920375377" sldId="380"/>
        </pc:sldMkLst>
        <pc:spChg chg="del mod ord">
          <ac:chgData name="w cq" userId="e0736dbbc12f8425" providerId="LiveId" clId="{7F2740C4-81C8-43F2-8FD6-0D18FC31247D}" dt="2021-01-21T02:54:17.312" v="947" actId="478"/>
          <ac:spMkLst>
            <pc:docMk/>
            <pc:sldMk cId="3920375377" sldId="380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920375377" sldId="380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11.424" v="946" actId="20577"/>
          <ac:spMkLst>
            <pc:docMk/>
            <pc:sldMk cId="3920375377" sldId="380"/>
            <ac:spMk id="8" creationId="{2D3A68C3-2A11-4D77-B79E-89A0FFD23829}"/>
          </ac:spMkLst>
        </pc:spChg>
      </pc:sldChg>
      <pc:sldChg chg="delSp modSp add mod ord">
        <pc:chgData name="w cq" userId="e0736dbbc12f8425" providerId="LiveId" clId="{7F2740C4-81C8-43F2-8FD6-0D18FC31247D}" dt="2021-01-21T07:34:06.886" v="1765" actId="478"/>
        <pc:sldMkLst>
          <pc:docMk/>
          <pc:sldMk cId="2834643222" sldId="381"/>
        </pc:sldMkLst>
        <pc:spChg chg="del mod">
          <ac:chgData name="w cq" userId="e0736dbbc12f8425" providerId="LiveId" clId="{7F2740C4-81C8-43F2-8FD6-0D18FC31247D}" dt="2021-01-21T07:34:06.886" v="1765" actId="478"/>
          <ac:spMkLst>
            <pc:docMk/>
            <pc:sldMk cId="2834643222" sldId="381"/>
            <ac:spMk id="2" creationId="{7FECC6FC-AE5D-4A27-BBD7-209DF2B3DE31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3391337853" sldId="381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8" creationId="{2D3A68C3-2A11-4D77-B79E-89A0FFD23829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2811426392" sldId="382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8" creationId="{2D3A68C3-2A11-4D77-B79E-89A0FFD23829}"/>
          </ac:spMkLst>
        </pc:spChg>
      </pc:sldChg>
      <pc:sldChg chg="delSp add mod ord">
        <pc:chgData name="w cq" userId="e0736dbbc12f8425" providerId="LiveId" clId="{7F2740C4-81C8-43F2-8FD6-0D18FC31247D}" dt="2021-01-21T07:34:08.573" v="1766" actId="478"/>
        <pc:sldMkLst>
          <pc:docMk/>
          <pc:sldMk cId="3412231603" sldId="382"/>
        </pc:sldMkLst>
        <pc:spChg chg="del">
          <ac:chgData name="w cq" userId="e0736dbbc12f8425" providerId="LiveId" clId="{7F2740C4-81C8-43F2-8FD6-0D18FC31247D}" dt="2021-01-21T07:34:08.573" v="1766" actId="478"/>
          <ac:spMkLst>
            <pc:docMk/>
            <pc:sldMk cId="3412231603" sldId="382"/>
            <ac:spMk id="2" creationId="{7FECC6FC-AE5D-4A27-BBD7-209DF2B3DE31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4.366" v="1690" actId="478"/>
        <pc:sldMkLst>
          <pc:docMk/>
          <pc:sldMk cId="3455133852" sldId="383"/>
        </pc:sldMkLst>
        <pc:spChg chg="del mod ord">
          <ac:chgData name="w cq" userId="e0736dbbc12f8425" providerId="LiveId" clId="{7F2740C4-81C8-43F2-8FD6-0D18FC31247D}" dt="2021-01-21T05:05:54.366" v="1690" actId="478"/>
          <ac:spMkLst>
            <pc:docMk/>
            <pc:sldMk cId="3455133852" sldId="383"/>
            <ac:spMk id="2" creationId="{805BEDEB-8966-49C0-BD8E-5EB7217FB123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3455133852" sldId="383"/>
            <ac:spMk id="3" creationId="{C8ECD686-EEF6-4743-83DA-03626CC47855}"/>
          </ac:spMkLst>
        </pc:spChg>
        <pc:spChg chg="mod ord">
          <ac:chgData name="w cq" userId="e0736dbbc12f8425" providerId="LiveId" clId="{7F2740C4-81C8-43F2-8FD6-0D18FC31247D}" dt="2021-01-21T03:37:09.705" v="1244"/>
          <ac:spMkLst>
            <pc:docMk/>
            <pc:sldMk cId="3455133852" sldId="383"/>
            <ac:spMk id="4" creationId="{BE4C6E1B-9E4B-44F3-829C-A962599416C8}"/>
          </ac:spMkLst>
        </pc:spChg>
        <pc:spChg chg="add mod">
          <ac:chgData name="w cq" userId="e0736dbbc12f8425" providerId="LiveId" clId="{7F2740C4-81C8-43F2-8FD6-0D18FC31247D}" dt="2021-01-21T03:35:20.251" v="1121" actId="14100"/>
          <ac:spMkLst>
            <pc:docMk/>
            <pc:sldMk cId="3455133852" sldId="383"/>
            <ac:spMk id="5" creationId="{A620DA18-68E2-441A-B692-AC251774E3D5}"/>
          </ac:spMkLst>
        </pc:spChg>
        <pc:spChg chg="add mod">
          <ac:chgData name="w cq" userId="e0736dbbc12f8425" providerId="LiveId" clId="{7F2740C4-81C8-43F2-8FD6-0D18FC31247D}" dt="2021-01-21T03:35:35.548" v="1131" actId="20577"/>
          <ac:spMkLst>
            <pc:docMk/>
            <pc:sldMk cId="3455133852" sldId="383"/>
            <ac:spMk id="6" creationId="{B8B226DB-0EDD-4CDB-ABB3-FB7469CF7D43}"/>
          </ac:spMkLst>
        </pc:spChg>
      </pc:sldChg>
      <pc:sldChg chg="delSp modSp add mod">
        <pc:chgData name="w cq" userId="e0736dbbc12f8425" providerId="LiveId" clId="{7F2740C4-81C8-43F2-8FD6-0D18FC31247D}" dt="2021-01-21T07:34:10.778" v="1767" actId="478"/>
        <pc:sldMkLst>
          <pc:docMk/>
          <pc:sldMk cId="34299169" sldId="385"/>
        </pc:sldMkLst>
        <pc:spChg chg="del">
          <ac:chgData name="w cq" userId="e0736dbbc12f8425" providerId="LiveId" clId="{7F2740C4-81C8-43F2-8FD6-0D18FC31247D}" dt="2021-01-21T07:34:10.778" v="1767" actId="478"/>
          <ac:spMkLst>
            <pc:docMk/>
            <pc:sldMk cId="34299169" sldId="385"/>
            <ac:spMk id="2" creationId="{7977D114-A5FA-4F72-95F8-3F1E4EC44215}"/>
          </ac:spMkLst>
        </pc:spChg>
        <pc:spChg chg="mod">
          <ac:chgData name="w cq" userId="e0736dbbc12f8425" providerId="LiveId" clId="{7F2740C4-81C8-43F2-8FD6-0D18FC31247D}" dt="2021-01-21T05:15:07.176" v="1757"/>
          <ac:spMkLst>
            <pc:docMk/>
            <pc:sldMk cId="34299169" sldId="385"/>
            <ac:spMk id="4" creationId="{508EF7F1-F33B-4693-B03B-95877AC221AB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2200675601" sldId="385"/>
        </pc:sldMkLst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2" creationId="{7977D114-A5FA-4F72-95F8-3F1E4EC44215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3" creationId="{13791301-9927-44C3-AA8F-A975528B1176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4" creationId="{508EF7F1-F33B-4693-B03B-95877AC221AB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6:05.857" v="1694" actId="478"/>
        <pc:sldMkLst>
          <pc:docMk/>
          <pc:sldMk cId="1434657698" sldId="388"/>
        </pc:sldMkLst>
        <pc:spChg chg="del mod ord">
          <ac:chgData name="w cq" userId="e0736dbbc12f8425" providerId="LiveId" clId="{7F2740C4-81C8-43F2-8FD6-0D18FC31247D}" dt="2021-01-21T05:06:05.857" v="1694" actId="478"/>
          <ac:spMkLst>
            <pc:docMk/>
            <pc:sldMk cId="1434657698" sldId="388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1434657698" sldId="388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3:44:41.666" v="1365" actId="207"/>
          <ac:spMkLst>
            <pc:docMk/>
            <pc:sldMk cId="1434657698" sldId="388"/>
            <ac:spMk id="4" creationId="{D31B3F48-08FD-4DB6-8A1B-195DE56D72FA}"/>
          </ac:spMkLst>
        </pc:spChg>
        <pc:spChg chg="add mod">
          <ac:chgData name="w cq" userId="e0736dbbc12f8425" providerId="LiveId" clId="{7F2740C4-81C8-43F2-8FD6-0D18FC31247D}" dt="2021-01-21T04:51:47.098" v="1417" actId="1076"/>
          <ac:spMkLst>
            <pc:docMk/>
            <pc:sldMk cId="1434657698" sldId="388"/>
            <ac:spMk id="5" creationId="{719BCBD4-83EB-4711-8BE8-470D55DC181F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6.793" v="1770" actId="478"/>
        <pc:sldMkLst>
          <pc:docMk/>
          <pc:sldMk cId="3536348492" sldId="389"/>
        </pc:sldMkLst>
        <pc:spChg chg="del mod ord">
          <ac:chgData name="w cq" userId="e0736dbbc12f8425" providerId="LiveId" clId="{7F2740C4-81C8-43F2-8FD6-0D18FC31247D}" dt="2021-01-21T07:34:16.793" v="1770" actId="478"/>
          <ac:spMkLst>
            <pc:docMk/>
            <pc:sldMk cId="3536348492" sldId="389"/>
            <ac:spMk id="2" creationId="{E406F9ED-5418-42F4-8BFF-E2AE26DDDAC3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3" creationId="{0119D0BA-3F37-4DEB-92C1-8CDCEF5A57D7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4" creationId="{3DE5F41A-E185-4FF0-B52F-524A725EEAA9}"/>
          </ac:spMkLst>
        </pc:spChg>
      </pc:sldChg>
      <pc:sldChg chg="delSp modSp add mod modClrScheme chgLayout">
        <pc:chgData name="w cq" userId="e0736dbbc12f8425" providerId="LiveId" clId="{7F2740C4-81C8-43F2-8FD6-0D18FC31247D}" dt="2021-01-21T05:01:56.288" v="1640" actId="1076"/>
        <pc:sldMkLst>
          <pc:docMk/>
          <pc:sldMk cId="3493658605" sldId="390"/>
        </pc:sldMkLst>
        <pc:spChg chg="del mod ord">
          <ac:chgData name="w cq" userId="e0736dbbc12f8425" providerId="LiveId" clId="{7F2740C4-81C8-43F2-8FD6-0D18FC31247D}" dt="2021-01-21T04:49:34.383" v="1379" actId="478"/>
          <ac:spMkLst>
            <pc:docMk/>
            <pc:sldMk cId="3493658605" sldId="390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493658605" sldId="390"/>
            <ac:spMk id="3" creationId="{CA98842D-09EC-47CB-B909-0B49E0FC9626}"/>
          </ac:spMkLst>
        </pc:spChg>
        <pc:spChg chg="mod">
          <ac:chgData name="w cq" userId="e0736dbbc12f8425" providerId="LiveId" clId="{7F2740C4-81C8-43F2-8FD6-0D18FC31247D}" dt="2021-01-21T04:49:38.864" v="1381" actId="14100"/>
          <ac:spMkLst>
            <pc:docMk/>
            <pc:sldMk cId="3493658605" sldId="390"/>
            <ac:spMk id="12" creationId="{B5CAD1F8-AB21-4AEE-8984-BADCFC1E3955}"/>
          </ac:spMkLst>
        </pc:spChg>
        <pc:graphicFrameChg chg="mod ord">
          <ac:chgData name="w cq" userId="e0736dbbc12f8425" providerId="LiveId" clId="{7F2740C4-81C8-43F2-8FD6-0D18FC31247D}" dt="2021-01-21T03:45:59.924" v="1372" actId="14100"/>
          <ac:graphicFrameMkLst>
            <pc:docMk/>
            <pc:sldMk cId="3493658605" sldId="390"/>
            <ac:graphicFrameMk id="8" creationId="{5267E584-A446-44F7-BF78-DD718D24D2AD}"/>
          </ac:graphicFrameMkLst>
        </pc:graphicFrameChg>
        <pc:picChg chg="mod ord modCrop">
          <ac:chgData name="w cq" userId="e0736dbbc12f8425" providerId="LiveId" clId="{7F2740C4-81C8-43F2-8FD6-0D18FC31247D}" dt="2021-01-21T05:01:56.288" v="1640" actId="1076"/>
          <ac:picMkLst>
            <pc:docMk/>
            <pc:sldMk cId="3493658605" sldId="390"/>
            <ac:picMk id="11" creationId="{FDCE58E7-C26B-48C0-BC29-DF9B8879290F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2:00.621" v="1444" actId="1037"/>
        <pc:sldMkLst>
          <pc:docMk/>
          <pc:sldMk cId="2555873057" sldId="391"/>
        </pc:sldMkLst>
        <pc:spChg chg="del mod ord">
          <ac:chgData name="w cq" userId="e0736dbbc12f8425" providerId="LiveId" clId="{7F2740C4-81C8-43F2-8FD6-0D18FC31247D}" dt="2021-01-21T04:51:57.639" v="1422" actId="478"/>
          <ac:spMkLst>
            <pc:docMk/>
            <pc:sldMk cId="2555873057" sldId="391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4:51:33.883" v="1416"/>
          <ac:spMkLst>
            <pc:docMk/>
            <pc:sldMk cId="2555873057" sldId="391"/>
            <ac:spMk id="4" creationId="{D31B3F48-08FD-4DB6-8A1B-195DE56D72FA}"/>
          </ac:spMkLst>
        </pc:spChg>
        <pc:spChg chg="add del 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5" creationId="{764DC33B-6667-49E6-98BB-D9BD78A707A4}"/>
          </ac:spMkLst>
        </pc:spChg>
        <pc:spChg chg="add mod">
          <ac:chgData name="w cq" userId="e0736dbbc12f8425" providerId="LiveId" clId="{7F2740C4-81C8-43F2-8FD6-0D18FC31247D}" dt="2021-01-21T04:52:00.621" v="1444" actId="1037"/>
          <ac:spMkLst>
            <pc:docMk/>
            <pc:sldMk cId="2555873057" sldId="391"/>
            <ac:spMk id="6" creationId="{29196060-241D-425C-940A-C5F762A63F3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2.536" v="1689" actId="478"/>
        <pc:sldMkLst>
          <pc:docMk/>
          <pc:sldMk cId="2495710811" sldId="400"/>
        </pc:sldMkLst>
        <pc:spChg chg="del mod ord">
          <ac:chgData name="w cq" userId="e0736dbbc12f8425" providerId="LiveId" clId="{7F2740C4-81C8-43F2-8FD6-0D18FC31247D}" dt="2021-01-21T05:05:52.536" v="1689" actId="478"/>
          <ac:spMkLst>
            <pc:docMk/>
            <pc:sldMk cId="2495710811" sldId="400"/>
            <ac:spMk id="2" creationId="{B4660030-6858-4CA0-B945-41060BFE4FD8}"/>
          </ac:spMkLst>
        </pc:spChg>
        <pc:spChg chg="mod ord">
          <ac:chgData name="w cq" userId="e0736dbbc12f8425" providerId="LiveId" clId="{7F2740C4-81C8-43F2-8FD6-0D18FC31247D}" dt="2021-01-21T05:02:43.163" v="1642" actId="700"/>
          <ac:spMkLst>
            <pc:docMk/>
            <pc:sldMk cId="2495710811" sldId="400"/>
            <ac:spMk id="3" creationId="{36F35BC2-17EA-469A-A2CA-A11B89D0243D}"/>
          </ac:spMkLst>
        </pc:spChg>
        <pc:spChg chg="mod ord">
          <ac:chgData name="w cq" userId="e0736dbbc12f8425" providerId="LiveId" clId="{7F2740C4-81C8-43F2-8FD6-0D18FC31247D}" dt="2021-01-21T05:02:59.713" v="1645" actId="21"/>
          <ac:spMkLst>
            <pc:docMk/>
            <pc:sldMk cId="2495710811" sldId="400"/>
            <ac:spMk id="4" creationId="{ECB19045-59C5-4F06-B928-FCB419D51E52}"/>
          </ac:spMkLst>
        </pc:spChg>
        <pc:spChg chg="add mod">
          <ac:chgData name="w cq" userId="e0736dbbc12f8425" providerId="LiveId" clId="{7F2740C4-81C8-43F2-8FD6-0D18FC31247D}" dt="2021-01-21T05:03:24.537" v="1650" actId="1076"/>
          <ac:spMkLst>
            <pc:docMk/>
            <pc:sldMk cId="2495710811" sldId="400"/>
            <ac:spMk id="5" creationId="{23E78844-6940-469C-A3B2-E0BFCD6DB18D}"/>
          </ac:spMkLst>
        </pc:spChg>
      </pc:sldChg>
      <pc:sldChg chg="delSp modSp add mod modClrScheme chgLayout">
        <pc:chgData name="w cq" userId="e0736dbbc12f8425" providerId="LiveId" clId="{7F2740C4-81C8-43F2-8FD6-0D18FC31247D}" dt="2021-01-21T05:05:49.889" v="1688" actId="478"/>
        <pc:sldMkLst>
          <pc:docMk/>
          <pc:sldMk cId="4166566817" sldId="401"/>
        </pc:sldMkLst>
        <pc:spChg chg="del mod ord">
          <ac:chgData name="w cq" userId="e0736dbbc12f8425" providerId="LiveId" clId="{7F2740C4-81C8-43F2-8FD6-0D18FC31247D}" dt="2021-01-21T05:05:49.889" v="1688" actId="478"/>
          <ac:spMkLst>
            <pc:docMk/>
            <pc:sldMk cId="4166566817" sldId="401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4166566817" sldId="401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13.961" v="1669" actId="20577"/>
          <ac:spMkLst>
            <pc:docMk/>
            <pc:sldMk cId="4166566817" sldId="401"/>
            <ac:spMk id="4" creationId="{EED5B8C5-E6DF-4720-A243-ACD01E1D3F6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47.900" v="1687" actId="478"/>
        <pc:sldMkLst>
          <pc:docMk/>
          <pc:sldMk cId="3534258423" sldId="402"/>
        </pc:sldMkLst>
        <pc:spChg chg="del mod ord">
          <ac:chgData name="w cq" userId="e0736dbbc12f8425" providerId="LiveId" clId="{7F2740C4-81C8-43F2-8FD6-0D18FC31247D}" dt="2021-01-21T05:05:47.900" v="1687" actId="478"/>
          <ac:spMkLst>
            <pc:docMk/>
            <pc:sldMk cId="3534258423" sldId="402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3534258423" sldId="402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48.561" v="1682" actId="207"/>
          <ac:spMkLst>
            <pc:docMk/>
            <pc:sldMk cId="3534258423" sldId="402"/>
            <ac:spMk id="4" creationId="{EED5B8C5-E6DF-4720-A243-ACD01E1D3F64}"/>
          </ac:spMkLst>
        </pc:spChg>
        <pc:spChg chg="add mod">
          <ac:chgData name="w cq" userId="e0736dbbc12f8425" providerId="LiveId" clId="{7F2740C4-81C8-43F2-8FD6-0D18FC31247D}" dt="2021-01-21T05:05:45.721" v="1686" actId="1076"/>
          <ac:spMkLst>
            <pc:docMk/>
            <pc:sldMk cId="3534258423" sldId="402"/>
            <ac:spMk id="5" creationId="{4746E528-8197-4269-BDF2-B16EE19AEB58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21.109" v="1772" actId="478"/>
        <pc:sldMkLst>
          <pc:docMk/>
          <pc:sldMk cId="3455113548" sldId="405"/>
        </pc:sldMkLst>
        <pc:spChg chg="del mod ord">
          <ac:chgData name="w cq" userId="e0736dbbc12f8425" providerId="LiveId" clId="{7F2740C4-81C8-43F2-8FD6-0D18FC31247D}" dt="2021-01-21T07:34:21.109" v="1772" actId="478"/>
          <ac:spMkLst>
            <pc:docMk/>
            <pc:sldMk cId="3455113548" sldId="405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455113548" sldId="405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32.637" v="1600" actId="27636"/>
          <ac:spMkLst>
            <pc:docMk/>
            <pc:sldMk cId="3455113548" sldId="405"/>
            <ac:spMk id="4" creationId="{EED5B8C5-E6DF-4720-A243-ACD01E1D3F64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9.012" v="1771" actId="478"/>
        <pc:sldMkLst>
          <pc:docMk/>
          <pc:sldMk cId="2358067379" sldId="406"/>
        </pc:sldMkLst>
        <pc:spChg chg="del mod ord">
          <ac:chgData name="w cq" userId="e0736dbbc12f8425" providerId="LiveId" clId="{7F2740C4-81C8-43F2-8FD6-0D18FC31247D}" dt="2021-01-21T07:34:19.012" v="1771" actId="478"/>
          <ac:spMkLst>
            <pc:docMk/>
            <pc:sldMk cId="2358067379" sldId="406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4" creationId="{EED5B8C5-E6DF-4720-A243-ACD01E1D3F64}"/>
          </ac:spMkLst>
        </pc:spChg>
      </pc:sldChg>
      <pc:sldChg chg="modSp add del mod">
        <pc:chgData name="w cq" userId="e0736dbbc12f8425" providerId="LiveId" clId="{7F2740C4-81C8-43F2-8FD6-0D18FC31247D}" dt="2021-01-21T05:14:52.701" v="1741" actId="47"/>
        <pc:sldMkLst>
          <pc:docMk/>
          <pc:sldMk cId="2779030320" sldId="407"/>
        </pc:sldMkLst>
        <pc:spChg chg="mod">
          <ac:chgData name="w cq" userId="e0736dbbc12f8425" providerId="LiveId" clId="{7F2740C4-81C8-43F2-8FD6-0D18FC31247D}" dt="2021-01-21T05:14:33.088" v="1732" actId="21"/>
          <ac:spMkLst>
            <pc:docMk/>
            <pc:sldMk cId="2779030320" sldId="407"/>
            <ac:spMk id="4" creationId="{8E505389-E1B1-42A1-97F5-CCF78A758715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93935560" sldId="407"/>
        </pc:sldMkLst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2" creationId="{E1DE17B5-B750-4737-BE64-8F02391CC538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3" creationId="{DF726992-A582-4D3E-9FC7-4054DB51B7D3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4" creationId="{8E505389-E1B1-42A1-97F5-CCF78A758715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5:05:57.728" v="1692" actId="47"/>
        <pc:sldMkLst>
          <pc:docMk/>
          <pc:sldMk cId="2442572745" sldId="408"/>
        </pc:sldMkLst>
        <pc:spChg chg="del mod ord">
          <ac:chgData name="w cq" userId="e0736dbbc12f8425" providerId="LiveId" clId="{7F2740C4-81C8-43F2-8FD6-0D18FC31247D}" dt="2021-01-21T03:32:37.272" v="1057" actId="478"/>
          <ac:spMkLst>
            <pc:docMk/>
            <pc:sldMk cId="2442572745" sldId="408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3:26.158" v="1086"/>
          <ac:spMkLst>
            <pc:docMk/>
            <pc:sldMk cId="2442572745" sldId="408"/>
            <ac:spMk id="4" creationId="{933F9F86-0F91-4B27-A49E-54933FD9504C}"/>
          </ac:spMkLst>
        </pc:spChg>
        <pc:spChg chg="add del 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5" creationId="{979EEB1C-6420-44AE-92EB-D2FD714441E1}"/>
          </ac:spMkLst>
        </pc:spChg>
        <pc:spChg chg="add mod">
          <ac:chgData name="w cq" userId="e0736dbbc12f8425" providerId="LiveId" clId="{7F2740C4-81C8-43F2-8FD6-0D18FC31247D}" dt="2021-01-21T03:33:30.424" v="1087" actId="1076"/>
          <ac:spMkLst>
            <pc:docMk/>
            <pc:sldMk cId="2442572745" sldId="408"/>
            <ac:spMk id="6" creationId="{6ED262A6-4E9D-49D5-AC52-41B6BC74BFEE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3:44:05.741" v="1334"/>
        <pc:sldMkLst>
          <pc:docMk/>
          <pc:sldMk cId="3745855245" sldId="409"/>
        </pc:sldMkLst>
        <pc:spChg chg="del mod ord">
          <ac:chgData name="w cq" userId="e0736dbbc12f8425" providerId="LiveId" clId="{7F2740C4-81C8-43F2-8FD6-0D18FC31247D}" dt="2021-01-21T03:39:43.651" v="1293" actId="478"/>
          <ac:spMkLst>
            <pc:docMk/>
            <pc:sldMk cId="3745855245" sldId="409"/>
            <ac:spMk id="2" creationId="{7BF2804A-B07A-4CFD-ABBD-7532678D3248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745855245" sldId="409"/>
            <ac:spMk id="3" creationId="{6C0A5EAB-8573-49A9-BD94-6B6F13F53065}"/>
          </ac:spMkLst>
        </pc:spChg>
        <pc:spChg chg="mod ord">
          <ac:chgData name="w cq" userId="e0736dbbc12f8425" providerId="LiveId" clId="{7F2740C4-81C8-43F2-8FD6-0D18FC31247D}" dt="2021-01-21T03:40:27.838" v="1299"/>
          <ac:spMkLst>
            <pc:docMk/>
            <pc:sldMk cId="3745855245" sldId="409"/>
            <ac:spMk id="4" creationId="{A016B6F6-F653-45CA-9E4B-710BE73B1993}"/>
          </ac:spMkLst>
        </pc:spChg>
        <pc:spChg chg="add mod">
          <ac:chgData name="w cq" userId="e0736dbbc12f8425" providerId="LiveId" clId="{7F2740C4-81C8-43F2-8FD6-0D18FC31247D}" dt="2021-01-21T03:44:05.741" v="1334"/>
          <ac:spMkLst>
            <pc:docMk/>
            <pc:sldMk cId="3745855245" sldId="409"/>
            <ac:spMk id="5" creationId="{0E9D22EC-F83A-46EE-B8A2-E1CBA589FAD9}"/>
          </ac:spMkLst>
        </pc:spChg>
      </pc:sldChg>
      <pc:sldChg chg="delSp modSp add mod modClrScheme chgLayout">
        <pc:chgData name="w cq" userId="e0736dbbc12f8425" providerId="LiveId" clId="{7F2740C4-81C8-43F2-8FD6-0D18FC31247D}" dt="2021-01-21T07:33:35.722" v="1761" actId="478"/>
        <pc:sldMkLst>
          <pc:docMk/>
          <pc:sldMk cId="3630336456" sldId="410"/>
        </pc:sldMkLst>
        <pc:spChg chg="del mod ord">
          <ac:chgData name="w cq" userId="e0736dbbc12f8425" providerId="LiveId" clId="{7F2740C4-81C8-43F2-8FD6-0D18FC31247D}" dt="2021-01-21T07:33:35.722" v="1761" actId="478"/>
          <ac:spMkLst>
            <pc:docMk/>
            <pc:sldMk cId="3630336456" sldId="410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3630336456" sldId="410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3.646" v="1586" actId="20577"/>
          <ac:spMkLst>
            <pc:docMk/>
            <pc:sldMk cId="3630336456" sldId="410"/>
            <ac:spMk id="4" creationId="{226BB3BB-E0C7-408C-B291-CDB9DD0D95ED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34.027" v="1760" actId="478"/>
        <pc:sldMkLst>
          <pc:docMk/>
          <pc:sldMk cId="2628028621" sldId="411"/>
        </pc:sldMkLst>
        <pc:spChg chg="del mod ord">
          <ac:chgData name="w cq" userId="e0736dbbc12f8425" providerId="LiveId" clId="{7F2740C4-81C8-43F2-8FD6-0D18FC31247D}" dt="2021-01-21T07:33:34.027" v="1760" actId="478"/>
          <ac:spMkLst>
            <pc:docMk/>
            <pc:sldMk cId="2628028621" sldId="411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2628028621" sldId="411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9.245" v="1587" actId="6549"/>
          <ac:spMkLst>
            <pc:docMk/>
            <pc:sldMk cId="2628028621" sldId="411"/>
            <ac:spMk id="4" creationId="{226BB3BB-E0C7-408C-B291-CDB9DD0D95ED}"/>
          </ac:spMkLst>
        </pc:spChg>
        <pc:spChg chg="add mod">
          <ac:chgData name="w cq" userId="e0736dbbc12f8425" providerId="LiveId" clId="{7F2740C4-81C8-43F2-8FD6-0D18FC31247D}" dt="2021-01-21T04:58:28.646" v="1595" actId="1076"/>
          <ac:spMkLst>
            <pc:docMk/>
            <pc:sldMk cId="2628028621" sldId="411"/>
            <ac:spMk id="5" creationId="{032B25AA-49E1-4635-A771-ED14E4E44E4F}"/>
          </ac:spMkLst>
        </pc:spChg>
      </pc:sldChg>
      <pc:sldMasterChg chg="setBg modSldLayout">
        <pc:chgData name="w cq" userId="e0736dbbc12f8425" providerId="LiveId" clId="{7F2740C4-81C8-43F2-8FD6-0D18FC31247D}" dt="2021-02-04T09:21:05.276" v="1789"/>
        <pc:sldMasterMkLst>
          <pc:docMk/>
          <pc:sldMasterMk cId="969977971" sldId="2147483660"/>
        </pc:sldMasterMkLst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1559957216" sldId="2147483661"/>
          </pc:sldLayoutMkLst>
        </pc:sldLayoutChg>
        <pc:sldLayoutChg chg="modSp mod 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7F2740C4-81C8-43F2-8FD6-0D18FC31247D}" dt="2021-01-15T06:21:28.675" v="101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1856722712" sldId="2147483664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3024366714" sldId="2147483665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1753309455" sldId="2147483672"/>
          </pc:sldLayoutMkLst>
        </pc:sldLayoutChg>
        <pc:sldLayoutChg chg="setBg">
          <pc:chgData name="w cq" userId="e0736dbbc12f8425" providerId="LiveId" clId="{7F2740C4-81C8-43F2-8FD6-0D18FC31247D}" dt="2021-02-04T09:21:05.276" v="1789"/>
          <pc:sldLayoutMkLst>
            <pc:docMk/>
            <pc:sldMasterMk cId="969977971" sldId="2147483660"/>
            <pc:sldLayoutMk cId="2370178196" sldId="214748367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FDAAE-8A39-4D1C-BC47-07F160AC7C5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7FEF403-B55C-4684-BC23-52A392E80E6B}">
      <dgm:prSet phldrT="[文本]"/>
      <dgm:spPr/>
      <dgm:t>
        <a:bodyPr/>
        <a:lstStyle/>
        <a:p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条件 </a:t>
          </a:r>
          <a: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1 </a:t>
          </a:r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成立？</a:t>
          </a:r>
        </a:p>
      </dgm:t>
    </dgm:pt>
    <dgm:pt modelId="{8A196283-EC5B-4915-A79E-D6B7A6DAC117}" type="parTrans" cxnId="{B940F56E-C42F-4891-B9F0-5A9F4C7BF45E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A84C1D32-6131-41D6-A3A3-B250F66B574D}" type="sibTrans" cxnId="{B940F56E-C42F-4891-B9F0-5A9F4C7BF45E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9C9BFD7D-7883-4AB5-8C76-0DDC0BDE4DBB}">
      <dgm:prSet phldrT="[文本]"/>
      <dgm:spPr/>
      <dgm:t>
        <a:bodyPr/>
        <a:lstStyle/>
        <a:p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是</a:t>
          </a:r>
          <a:b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Underweight</a:t>
          </a:r>
          <a:endParaRPr lang="zh-CN" altLang="en-US" dirty="0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A271135D-B945-4BBE-83A2-3FA43E069D58}" type="parTrans" cxnId="{3D2E166B-59F8-4FA1-9364-6500CEC9E2D0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CF8ED928-1C6B-4232-A44A-1E0D9E8873C8}" type="sibTrans" cxnId="{3D2E166B-59F8-4FA1-9364-6500CEC9E2D0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7C237F34-C4CF-48F0-8695-CA00821ECC07}">
      <dgm:prSet phldrT="[文本]"/>
      <dgm:spPr/>
      <dgm:t>
        <a:bodyPr/>
        <a:lstStyle/>
        <a:p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否</a:t>
          </a:r>
          <a:b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条件 </a:t>
          </a:r>
          <a: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2 </a:t>
          </a:r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成立？</a:t>
          </a:r>
        </a:p>
      </dgm:t>
    </dgm:pt>
    <dgm:pt modelId="{070A5D27-1A33-44E6-B186-60ACC9C1D36A}" type="parTrans" cxnId="{F71F02FE-63DF-41B4-B22C-1FAC6BCD2A09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52F47D5F-7A0D-4821-ABDF-D85CABE09FCD}" type="sibTrans" cxnId="{F71F02FE-63DF-41B4-B22C-1FAC6BCD2A09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BD476093-14FC-48C9-A79C-7B6E95430B0F}">
      <dgm:prSet phldrT="[文本]"/>
      <dgm:spPr/>
      <dgm:t>
        <a:bodyPr/>
        <a:lstStyle/>
        <a:p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是</a:t>
          </a:r>
          <a:b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Normal</a:t>
          </a:r>
          <a:endParaRPr lang="zh-CN" altLang="en-US" dirty="0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FEBD2BC8-15F7-4EB9-A598-A992360F2FBA}" type="parTrans" cxnId="{76B5731C-CBC5-4A6F-BAA8-4F06D1ADC24C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275901B6-9179-44F7-8E5C-C60A900F60B3}" type="sibTrans" cxnId="{76B5731C-CBC5-4A6F-BAA8-4F06D1ADC24C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9D5A2E24-350F-498B-8E3B-9056551FC180}">
      <dgm:prSet phldrT="[文本]"/>
      <dgm:spPr/>
      <dgm:t>
        <a:bodyPr/>
        <a:lstStyle/>
        <a:p>
          <a:r>
            <a:rPr lang="zh-CN" altLang="en-US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否</a:t>
          </a:r>
          <a:b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en-US" altLang="zh-CN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Overweight</a:t>
          </a:r>
          <a:endParaRPr lang="zh-CN" altLang="en-US" dirty="0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B9245E9D-4B18-4C6C-AFDE-F6C5DDF1107E}" type="parTrans" cxnId="{263105CC-2CB8-4861-A561-FD6B0580C30C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58C6D2FD-1E48-4324-A5CB-91D06A47CC22}" type="sibTrans" cxnId="{263105CC-2CB8-4861-A561-FD6B0580C30C}">
      <dgm:prSet/>
      <dgm:spPr/>
      <dgm:t>
        <a:bodyPr/>
        <a:lstStyle/>
        <a:p>
          <a:endParaRPr lang="zh-CN" altLang="en-US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gm:t>
    </dgm:pt>
    <dgm:pt modelId="{A132A672-65B4-49CF-9C95-71A9A23EA88F}" type="pres">
      <dgm:prSet presAssocID="{BBDFDAAE-8A39-4D1C-BC47-07F160AC7C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5C2267-8601-41E9-B369-81AA66A14FE5}" type="pres">
      <dgm:prSet presAssocID="{07FEF403-B55C-4684-BC23-52A392E80E6B}" presName="hierRoot1" presStyleCnt="0">
        <dgm:presLayoutVars>
          <dgm:hierBranch val="init"/>
        </dgm:presLayoutVars>
      </dgm:prSet>
      <dgm:spPr/>
    </dgm:pt>
    <dgm:pt modelId="{4050F427-9BFC-4CD1-B5D6-6159FB630D9D}" type="pres">
      <dgm:prSet presAssocID="{07FEF403-B55C-4684-BC23-52A392E80E6B}" presName="rootComposite1" presStyleCnt="0"/>
      <dgm:spPr/>
    </dgm:pt>
    <dgm:pt modelId="{2D5ED12B-DA83-4DA0-A616-B1284EA5D9C7}" type="pres">
      <dgm:prSet presAssocID="{07FEF403-B55C-4684-BC23-52A392E80E6B}" presName="rootText1" presStyleLbl="node0" presStyleIdx="0" presStyleCnt="1">
        <dgm:presLayoutVars>
          <dgm:chPref val="3"/>
        </dgm:presLayoutVars>
      </dgm:prSet>
      <dgm:spPr/>
    </dgm:pt>
    <dgm:pt modelId="{ED5CBA40-3AFA-4521-B6F5-A652A4D3B04D}" type="pres">
      <dgm:prSet presAssocID="{07FEF403-B55C-4684-BC23-52A392E80E6B}" presName="rootConnector1" presStyleLbl="node1" presStyleIdx="0" presStyleCnt="0"/>
      <dgm:spPr/>
    </dgm:pt>
    <dgm:pt modelId="{B41ACAE4-C737-4048-8D40-F74EBA196343}" type="pres">
      <dgm:prSet presAssocID="{07FEF403-B55C-4684-BC23-52A392E80E6B}" presName="hierChild2" presStyleCnt="0"/>
      <dgm:spPr/>
    </dgm:pt>
    <dgm:pt modelId="{2D95406D-2A5E-443C-ADF0-F6146242DBA3}" type="pres">
      <dgm:prSet presAssocID="{A271135D-B945-4BBE-83A2-3FA43E069D58}" presName="Name37" presStyleLbl="parChTrans1D2" presStyleIdx="0" presStyleCnt="2"/>
      <dgm:spPr/>
    </dgm:pt>
    <dgm:pt modelId="{5467F7AF-36B3-4492-9B9E-E279892A4710}" type="pres">
      <dgm:prSet presAssocID="{9C9BFD7D-7883-4AB5-8C76-0DDC0BDE4DBB}" presName="hierRoot2" presStyleCnt="0">
        <dgm:presLayoutVars>
          <dgm:hierBranch val="init"/>
        </dgm:presLayoutVars>
      </dgm:prSet>
      <dgm:spPr/>
    </dgm:pt>
    <dgm:pt modelId="{A7B8E07E-241C-4483-BB68-800D8DD0E109}" type="pres">
      <dgm:prSet presAssocID="{9C9BFD7D-7883-4AB5-8C76-0DDC0BDE4DBB}" presName="rootComposite" presStyleCnt="0"/>
      <dgm:spPr/>
    </dgm:pt>
    <dgm:pt modelId="{F3D2D0A0-61BF-4637-8C96-2E4D7A96091E}" type="pres">
      <dgm:prSet presAssocID="{9C9BFD7D-7883-4AB5-8C76-0DDC0BDE4DBB}" presName="rootText" presStyleLbl="node2" presStyleIdx="0" presStyleCnt="2">
        <dgm:presLayoutVars>
          <dgm:chPref val="3"/>
        </dgm:presLayoutVars>
      </dgm:prSet>
      <dgm:spPr/>
    </dgm:pt>
    <dgm:pt modelId="{732930BA-4A0B-4A4E-BA2D-3488ED52A3C5}" type="pres">
      <dgm:prSet presAssocID="{9C9BFD7D-7883-4AB5-8C76-0DDC0BDE4DBB}" presName="rootConnector" presStyleLbl="node2" presStyleIdx="0" presStyleCnt="2"/>
      <dgm:spPr/>
    </dgm:pt>
    <dgm:pt modelId="{F622014E-4DD0-4DE2-9560-53243F167AAB}" type="pres">
      <dgm:prSet presAssocID="{9C9BFD7D-7883-4AB5-8C76-0DDC0BDE4DBB}" presName="hierChild4" presStyleCnt="0"/>
      <dgm:spPr/>
    </dgm:pt>
    <dgm:pt modelId="{D9E0C38B-B1FE-479D-B41B-5A38D8A6CA98}" type="pres">
      <dgm:prSet presAssocID="{9C9BFD7D-7883-4AB5-8C76-0DDC0BDE4DBB}" presName="hierChild5" presStyleCnt="0"/>
      <dgm:spPr/>
    </dgm:pt>
    <dgm:pt modelId="{D46E52F4-0317-4E48-8D44-5E95BF7625F5}" type="pres">
      <dgm:prSet presAssocID="{070A5D27-1A33-44E6-B186-60ACC9C1D36A}" presName="Name37" presStyleLbl="parChTrans1D2" presStyleIdx="1" presStyleCnt="2"/>
      <dgm:spPr/>
    </dgm:pt>
    <dgm:pt modelId="{F4DB96CF-A4B2-46C2-A577-D91C305971A0}" type="pres">
      <dgm:prSet presAssocID="{7C237F34-C4CF-48F0-8695-CA00821ECC07}" presName="hierRoot2" presStyleCnt="0">
        <dgm:presLayoutVars>
          <dgm:hierBranch val="hang"/>
        </dgm:presLayoutVars>
      </dgm:prSet>
      <dgm:spPr/>
    </dgm:pt>
    <dgm:pt modelId="{88C6446B-5143-40ED-AC17-F764D86B5DC3}" type="pres">
      <dgm:prSet presAssocID="{7C237F34-C4CF-48F0-8695-CA00821ECC07}" presName="rootComposite" presStyleCnt="0"/>
      <dgm:spPr/>
    </dgm:pt>
    <dgm:pt modelId="{CB4FA065-C2AA-4FF1-B3CC-D2E67AFE7887}" type="pres">
      <dgm:prSet presAssocID="{7C237F34-C4CF-48F0-8695-CA00821ECC07}" presName="rootText" presStyleLbl="node2" presStyleIdx="1" presStyleCnt="2">
        <dgm:presLayoutVars>
          <dgm:chPref val="3"/>
        </dgm:presLayoutVars>
      </dgm:prSet>
      <dgm:spPr/>
    </dgm:pt>
    <dgm:pt modelId="{C7C90092-2934-44E3-9985-FFECEC0BBBDD}" type="pres">
      <dgm:prSet presAssocID="{7C237F34-C4CF-48F0-8695-CA00821ECC07}" presName="rootConnector" presStyleLbl="node2" presStyleIdx="1" presStyleCnt="2"/>
      <dgm:spPr/>
    </dgm:pt>
    <dgm:pt modelId="{BD981869-CEFE-455D-B2C1-4E7CDB05D8C7}" type="pres">
      <dgm:prSet presAssocID="{7C237F34-C4CF-48F0-8695-CA00821ECC07}" presName="hierChild4" presStyleCnt="0"/>
      <dgm:spPr/>
    </dgm:pt>
    <dgm:pt modelId="{A9713799-0A3B-45F1-81F9-038DF12155DF}" type="pres">
      <dgm:prSet presAssocID="{FEBD2BC8-15F7-4EB9-A598-A992360F2FBA}" presName="Name48" presStyleLbl="parChTrans1D3" presStyleIdx="0" presStyleCnt="2"/>
      <dgm:spPr/>
    </dgm:pt>
    <dgm:pt modelId="{CD8E9ECF-BFE9-40DF-BC87-5AA9735C7FB6}" type="pres">
      <dgm:prSet presAssocID="{BD476093-14FC-48C9-A79C-7B6E95430B0F}" presName="hierRoot2" presStyleCnt="0">
        <dgm:presLayoutVars>
          <dgm:hierBranch val="init"/>
        </dgm:presLayoutVars>
      </dgm:prSet>
      <dgm:spPr/>
    </dgm:pt>
    <dgm:pt modelId="{222DDC7B-13F6-4307-8053-5593CAF6EFC8}" type="pres">
      <dgm:prSet presAssocID="{BD476093-14FC-48C9-A79C-7B6E95430B0F}" presName="rootComposite" presStyleCnt="0"/>
      <dgm:spPr/>
    </dgm:pt>
    <dgm:pt modelId="{546DECD0-82CB-45BB-8841-27831ADFB832}" type="pres">
      <dgm:prSet presAssocID="{BD476093-14FC-48C9-A79C-7B6E95430B0F}" presName="rootText" presStyleLbl="node3" presStyleIdx="0" presStyleCnt="2">
        <dgm:presLayoutVars>
          <dgm:chPref val="3"/>
        </dgm:presLayoutVars>
      </dgm:prSet>
      <dgm:spPr/>
    </dgm:pt>
    <dgm:pt modelId="{D3F39CCC-D3BF-4E91-87A6-690010233238}" type="pres">
      <dgm:prSet presAssocID="{BD476093-14FC-48C9-A79C-7B6E95430B0F}" presName="rootConnector" presStyleLbl="node3" presStyleIdx="0" presStyleCnt="2"/>
      <dgm:spPr/>
    </dgm:pt>
    <dgm:pt modelId="{382048A9-AB63-4F4A-B338-0D6E375AE35F}" type="pres">
      <dgm:prSet presAssocID="{BD476093-14FC-48C9-A79C-7B6E95430B0F}" presName="hierChild4" presStyleCnt="0"/>
      <dgm:spPr/>
    </dgm:pt>
    <dgm:pt modelId="{236659BF-0079-47C6-A282-AA834DF8F6D6}" type="pres">
      <dgm:prSet presAssocID="{BD476093-14FC-48C9-A79C-7B6E95430B0F}" presName="hierChild5" presStyleCnt="0"/>
      <dgm:spPr/>
    </dgm:pt>
    <dgm:pt modelId="{EC44ADB6-969B-4E10-9F52-D4D5A38F3056}" type="pres">
      <dgm:prSet presAssocID="{B9245E9D-4B18-4C6C-AFDE-F6C5DDF1107E}" presName="Name48" presStyleLbl="parChTrans1D3" presStyleIdx="1" presStyleCnt="2"/>
      <dgm:spPr/>
    </dgm:pt>
    <dgm:pt modelId="{43B36FB9-98AC-4C31-BF82-DA1D19654F20}" type="pres">
      <dgm:prSet presAssocID="{9D5A2E24-350F-498B-8E3B-9056551FC180}" presName="hierRoot2" presStyleCnt="0">
        <dgm:presLayoutVars>
          <dgm:hierBranch val="hang"/>
        </dgm:presLayoutVars>
      </dgm:prSet>
      <dgm:spPr/>
    </dgm:pt>
    <dgm:pt modelId="{B386D467-2C0D-4D65-88FA-6249E091EB5B}" type="pres">
      <dgm:prSet presAssocID="{9D5A2E24-350F-498B-8E3B-9056551FC180}" presName="rootComposite" presStyleCnt="0"/>
      <dgm:spPr/>
    </dgm:pt>
    <dgm:pt modelId="{720AE6C8-4C6D-45F3-B8CC-1856CCBB3542}" type="pres">
      <dgm:prSet presAssocID="{9D5A2E24-350F-498B-8E3B-9056551FC180}" presName="rootText" presStyleLbl="node3" presStyleIdx="1" presStyleCnt="2">
        <dgm:presLayoutVars>
          <dgm:chPref val="3"/>
        </dgm:presLayoutVars>
      </dgm:prSet>
      <dgm:spPr/>
    </dgm:pt>
    <dgm:pt modelId="{7A1FA673-737B-4716-A76B-D9ED8DECD8BC}" type="pres">
      <dgm:prSet presAssocID="{9D5A2E24-350F-498B-8E3B-9056551FC180}" presName="rootConnector" presStyleLbl="node3" presStyleIdx="1" presStyleCnt="2"/>
      <dgm:spPr/>
    </dgm:pt>
    <dgm:pt modelId="{B583AFA1-7461-4C3F-8526-3479B5F1783D}" type="pres">
      <dgm:prSet presAssocID="{9D5A2E24-350F-498B-8E3B-9056551FC180}" presName="hierChild4" presStyleCnt="0"/>
      <dgm:spPr/>
    </dgm:pt>
    <dgm:pt modelId="{0D15DFF2-4C0B-44BE-8287-3966B248165D}" type="pres">
      <dgm:prSet presAssocID="{9D5A2E24-350F-498B-8E3B-9056551FC180}" presName="hierChild5" presStyleCnt="0"/>
      <dgm:spPr/>
    </dgm:pt>
    <dgm:pt modelId="{2D61F3F6-01D6-4118-B37F-1FA3D3B80DB8}" type="pres">
      <dgm:prSet presAssocID="{7C237F34-C4CF-48F0-8695-CA00821ECC07}" presName="hierChild5" presStyleCnt="0"/>
      <dgm:spPr/>
    </dgm:pt>
    <dgm:pt modelId="{07BEDC86-5DFA-4B4C-9419-B4AA2B67E1F4}" type="pres">
      <dgm:prSet presAssocID="{07FEF403-B55C-4684-BC23-52A392E80E6B}" presName="hierChild3" presStyleCnt="0"/>
      <dgm:spPr/>
    </dgm:pt>
  </dgm:ptLst>
  <dgm:cxnLst>
    <dgm:cxn modelId="{502AFC0A-6DDC-4B6A-8BF6-1BCA2581EA66}" type="presOf" srcId="{BD476093-14FC-48C9-A79C-7B6E95430B0F}" destId="{546DECD0-82CB-45BB-8841-27831ADFB832}" srcOrd="0" destOrd="0" presId="urn:microsoft.com/office/officeart/2005/8/layout/orgChart1"/>
    <dgm:cxn modelId="{846FFA10-FA3A-498C-9AED-F55E53C94513}" type="presOf" srcId="{7C237F34-C4CF-48F0-8695-CA00821ECC07}" destId="{C7C90092-2934-44E3-9985-FFECEC0BBBDD}" srcOrd="1" destOrd="0" presId="urn:microsoft.com/office/officeart/2005/8/layout/orgChart1"/>
    <dgm:cxn modelId="{3084D318-599B-44ED-ABCD-9A5B4D22D241}" type="presOf" srcId="{9D5A2E24-350F-498B-8E3B-9056551FC180}" destId="{720AE6C8-4C6D-45F3-B8CC-1856CCBB3542}" srcOrd="0" destOrd="0" presId="urn:microsoft.com/office/officeart/2005/8/layout/orgChart1"/>
    <dgm:cxn modelId="{76B5731C-CBC5-4A6F-BAA8-4F06D1ADC24C}" srcId="{7C237F34-C4CF-48F0-8695-CA00821ECC07}" destId="{BD476093-14FC-48C9-A79C-7B6E95430B0F}" srcOrd="0" destOrd="0" parTransId="{FEBD2BC8-15F7-4EB9-A598-A992360F2FBA}" sibTransId="{275901B6-9179-44F7-8E5C-C60A900F60B3}"/>
    <dgm:cxn modelId="{5FA4B02E-4A19-4E24-993E-41A2755B8A44}" type="presOf" srcId="{9C9BFD7D-7883-4AB5-8C76-0DDC0BDE4DBB}" destId="{F3D2D0A0-61BF-4637-8C96-2E4D7A96091E}" srcOrd="0" destOrd="0" presId="urn:microsoft.com/office/officeart/2005/8/layout/orgChart1"/>
    <dgm:cxn modelId="{3D2E166B-59F8-4FA1-9364-6500CEC9E2D0}" srcId="{07FEF403-B55C-4684-BC23-52A392E80E6B}" destId="{9C9BFD7D-7883-4AB5-8C76-0DDC0BDE4DBB}" srcOrd="0" destOrd="0" parTransId="{A271135D-B945-4BBE-83A2-3FA43E069D58}" sibTransId="{CF8ED928-1C6B-4232-A44A-1E0D9E8873C8}"/>
    <dgm:cxn modelId="{B940F56E-C42F-4891-B9F0-5A9F4C7BF45E}" srcId="{BBDFDAAE-8A39-4D1C-BC47-07F160AC7C5F}" destId="{07FEF403-B55C-4684-BC23-52A392E80E6B}" srcOrd="0" destOrd="0" parTransId="{8A196283-EC5B-4915-A79E-D6B7A6DAC117}" sibTransId="{A84C1D32-6131-41D6-A3A3-B250F66B574D}"/>
    <dgm:cxn modelId="{2E6BEA7E-1B07-4CB9-9B2D-C0C2B5A5442E}" type="presOf" srcId="{9D5A2E24-350F-498B-8E3B-9056551FC180}" destId="{7A1FA673-737B-4716-A76B-D9ED8DECD8BC}" srcOrd="1" destOrd="0" presId="urn:microsoft.com/office/officeart/2005/8/layout/orgChart1"/>
    <dgm:cxn modelId="{53C89489-C64E-4FDF-B625-9BCF7CA6F474}" type="presOf" srcId="{FEBD2BC8-15F7-4EB9-A598-A992360F2FBA}" destId="{A9713799-0A3B-45F1-81F9-038DF12155DF}" srcOrd="0" destOrd="0" presId="urn:microsoft.com/office/officeart/2005/8/layout/orgChart1"/>
    <dgm:cxn modelId="{05D89A8A-733E-4885-848A-1770900C7C0F}" type="presOf" srcId="{A271135D-B945-4BBE-83A2-3FA43E069D58}" destId="{2D95406D-2A5E-443C-ADF0-F6146242DBA3}" srcOrd="0" destOrd="0" presId="urn:microsoft.com/office/officeart/2005/8/layout/orgChart1"/>
    <dgm:cxn modelId="{ADC7368C-FBB5-4653-B2F7-502EBE69B07E}" type="presOf" srcId="{BD476093-14FC-48C9-A79C-7B6E95430B0F}" destId="{D3F39CCC-D3BF-4E91-87A6-690010233238}" srcOrd="1" destOrd="0" presId="urn:microsoft.com/office/officeart/2005/8/layout/orgChart1"/>
    <dgm:cxn modelId="{C9048599-D673-41FB-BEEA-E0227A190064}" type="presOf" srcId="{B9245E9D-4B18-4C6C-AFDE-F6C5DDF1107E}" destId="{EC44ADB6-969B-4E10-9F52-D4D5A38F3056}" srcOrd="0" destOrd="0" presId="urn:microsoft.com/office/officeart/2005/8/layout/orgChart1"/>
    <dgm:cxn modelId="{A1179A99-5FBE-4790-B023-C270ED44BBC5}" type="presOf" srcId="{7C237F34-C4CF-48F0-8695-CA00821ECC07}" destId="{CB4FA065-C2AA-4FF1-B3CC-D2E67AFE7887}" srcOrd="0" destOrd="0" presId="urn:microsoft.com/office/officeart/2005/8/layout/orgChart1"/>
    <dgm:cxn modelId="{5546F1AC-838B-40D4-A822-B3D252B448FE}" type="presOf" srcId="{070A5D27-1A33-44E6-B186-60ACC9C1D36A}" destId="{D46E52F4-0317-4E48-8D44-5E95BF7625F5}" srcOrd="0" destOrd="0" presId="urn:microsoft.com/office/officeart/2005/8/layout/orgChart1"/>
    <dgm:cxn modelId="{263105CC-2CB8-4861-A561-FD6B0580C30C}" srcId="{7C237F34-C4CF-48F0-8695-CA00821ECC07}" destId="{9D5A2E24-350F-498B-8E3B-9056551FC180}" srcOrd="1" destOrd="0" parTransId="{B9245E9D-4B18-4C6C-AFDE-F6C5DDF1107E}" sibTransId="{58C6D2FD-1E48-4324-A5CB-91D06A47CC22}"/>
    <dgm:cxn modelId="{A6895ACC-9FD9-42FB-8572-2B2BE72E65E1}" type="presOf" srcId="{07FEF403-B55C-4684-BC23-52A392E80E6B}" destId="{2D5ED12B-DA83-4DA0-A616-B1284EA5D9C7}" srcOrd="0" destOrd="0" presId="urn:microsoft.com/office/officeart/2005/8/layout/orgChart1"/>
    <dgm:cxn modelId="{A7BBACCC-A1E4-4FCD-86C0-F8D46F0326FC}" type="presOf" srcId="{BBDFDAAE-8A39-4D1C-BC47-07F160AC7C5F}" destId="{A132A672-65B4-49CF-9C95-71A9A23EA88F}" srcOrd="0" destOrd="0" presId="urn:microsoft.com/office/officeart/2005/8/layout/orgChart1"/>
    <dgm:cxn modelId="{1CA3CBEC-6727-477E-ABF9-B03FF1DF7E26}" type="presOf" srcId="{07FEF403-B55C-4684-BC23-52A392E80E6B}" destId="{ED5CBA40-3AFA-4521-B6F5-A652A4D3B04D}" srcOrd="1" destOrd="0" presId="urn:microsoft.com/office/officeart/2005/8/layout/orgChart1"/>
    <dgm:cxn modelId="{E645D6FB-D651-4955-96B8-73418F710C92}" type="presOf" srcId="{9C9BFD7D-7883-4AB5-8C76-0DDC0BDE4DBB}" destId="{732930BA-4A0B-4A4E-BA2D-3488ED52A3C5}" srcOrd="1" destOrd="0" presId="urn:microsoft.com/office/officeart/2005/8/layout/orgChart1"/>
    <dgm:cxn modelId="{F71F02FE-63DF-41B4-B22C-1FAC6BCD2A09}" srcId="{07FEF403-B55C-4684-BC23-52A392E80E6B}" destId="{7C237F34-C4CF-48F0-8695-CA00821ECC07}" srcOrd="1" destOrd="0" parTransId="{070A5D27-1A33-44E6-B186-60ACC9C1D36A}" sibTransId="{52F47D5F-7A0D-4821-ABDF-D85CABE09FCD}"/>
    <dgm:cxn modelId="{86BE9DF3-B319-4453-8427-9CFD9EC3BB03}" type="presParOf" srcId="{A132A672-65B4-49CF-9C95-71A9A23EA88F}" destId="{0C5C2267-8601-41E9-B369-81AA66A14FE5}" srcOrd="0" destOrd="0" presId="urn:microsoft.com/office/officeart/2005/8/layout/orgChart1"/>
    <dgm:cxn modelId="{812C4065-3C76-4BD0-B71C-32C39765FFD2}" type="presParOf" srcId="{0C5C2267-8601-41E9-B369-81AA66A14FE5}" destId="{4050F427-9BFC-4CD1-B5D6-6159FB630D9D}" srcOrd="0" destOrd="0" presId="urn:microsoft.com/office/officeart/2005/8/layout/orgChart1"/>
    <dgm:cxn modelId="{3ECA50B8-B1BF-4B6E-B926-3F48A58D5250}" type="presParOf" srcId="{4050F427-9BFC-4CD1-B5D6-6159FB630D9D}" destId="{2D5ED12B-DA83-4DA0-A616-B1284EA5D9C7}" srcOrd="0" destOrd="0" presId="urn:microsoft.com/office/officeart/2005/8/layout/orgChart1"/>
    <dgm:cxn modelId="{6EDE1292-132E-40BF-9681-5B6F2F9288CE}" type="presParOf" srcId="{4050F427-9BFC-4CD1-B5D6-6159FB630D9D}" destId="{ED5CBA40-3AFA-4521-B6F5-A652A4D3B04D}" srcOrd="1" destOrd="0" presId="urn:microsoft.com/office/officeart/2005/8/layout/orgChart1"/>
    <dgm:cxn modelId="{6333717B-4824-4E7C-ABC1-C9431B6CF32B}" type="presParOf" srcId="{0C5C2267-8601-41E9-B369-81AA66A14FE5}" destId="{B41ACAE4-C737-4048-8D40-F74EBA196343}" srcOrd="1" destOrd="0" presId="urn:microsoft.com/office/officeart/2005/8/layout/orgChart1"/>
    <dgm:cxn modelId="{240AB920-2862-44CA-A676-F7D4F31CD88F}" type="presParOf" srcId="{B41ACAE4-C737-4048-8D40-F74EBA196343}" destId="{2D95406D-2A5E-443C-ADF0-F6146242DBA3}" srcOrd="0" destOrd="0" presId="urn:microsoft.com/office/officeart/2005/8/layout/orgChart1"/>
    <dgm:cxn modelId="{F820FB30-F061-4735-8F96-F54642CF7239}" type="presParOf" srcId="{B41ACAE4-C737-4048-8D40-F74EBA196343}" destId="{5467F7AF-36B3-4492-9B9E-E279892A4710}" srcOrd="1" destOrd="0" presId="urn:microsoft.com/office/officeart/2005/8/layout/orgChart1"/>
    <dgm:cxn modelId="{C842A2ED-2C64-48F8-9D75-7F0E4DF62B9D}" type="presParOf" srcId="{5467F7AF-36B3-4492-9B9E-E279892A4710}" destId="{A7B8E07E-241C-4483-BB68-800D8DD0E109}" srcOrd="0" destOrd="0" presId="urn:microsoft.com/office/officeart/2005/8/layout/orgChart1"/>
    <dgm:cxn modelId="{A0488E9A-1092-47DE-8AA0-54B376E9F0AF}" type="presParOf" srcId="{A7B8E07E-241C-4483-BB68-800D8DD0E109}" destId="{F3D2D0A0-61BF-4637-8C96-2E4D7A96091E}" srcOrd="0" destOrd="0" presId="urn:microsoft.com/office/officeart/2005/8/layout/orgChart1"/>
    <dgm:cxn modelId="{7FB366F4-6CE0-42BD-814D-01888BDD98DF}" type="presParOf" srcId="{A7B8E07E-241C-4483-BB68-800D8DD0E109}" destId="{732930BA-4A0B-4A4E-BA2D-3488ED52A3C5}" srcOrd="1" destOrd="0" presId="urn:microsoft.com/office/officeart/2005/8/layout/orgChart1"/>
    <dgm:cxn modelId="{BC6E65E6-FF94-425D-8CBE-7DA37B09C2C5}" type="presParOf" srcId="{5467F7AF-36B3-4492-9B9E-E279892A4710}" destId="{F622014E-4DD0-4DE2-9560-53243F167AAB}" srcOrd="1" destOrd="0" presId="urn:microsoft.com/office/officeart/2005/8/layout/orgChart1"/>
    <dgm:cxn modelId="{DD0B8EA3-F2A3-4EA4-9970-579C7D719829}" type="presParOf" srcId="{5467F7AF-36B3-4492-9B9E-E279892A4710}" destId="{D9E0C38B-B1FE-479D-B41B-5A38D8A6CA98}" srcOrd="2" destOrd="0" presId="urn:microsoft.com/office/officeart/2005/8/layout/orgChart1"/>
    <dgm:cxn modelId="{24AFEF01-FD14-4938-9695-505F4E4B7582}" type="presParOf" srcId="{B41ACAE4-C737-4048-8D40-F74EBA196343}" destId="{D46E52F4-0317-4E48-8D44-5E95BF7625F5}" srcOrd="2" destOrd="0" presId="urn:microsoft.com/office/officeart/2005/8/layout/orgChart1"/>
    <dgm:cxn modelId="{2CDA6764-117B-4B4F-A9EB-40200573AD9D}" type="presParOf" srcId="{B41ACAE4-C737-4048-8D40-F74EBA196343}" destId="{F4DB96CF-A4B2-46C2-A577-D91C305971A0}" srcOrd="3" destOrd="0" presId="urn:microsoft.com/office/officeart/2005/8/layout/orgChart1"/>
    <dgm:cxn modelId="{66095D54-4BBD-40A6-B364-6CEEA89DE78E}" type="presParOf" srcId="{F4DB96CF-A4B2-46C2-A577-D91C305971A0}" destId="{88C6446B-5143-40ED-AC17-F764D86B5DC3}" srcOrd="0" destOrd="0" presId="urn:microsoft.com/office/officeart/2005/8/layout/orgChart1"/>
    <dgm:cxn modelId="{71C13960-C187-44C9-99E8-FA059AF1D3F8}" type="presParOf" srcId="{88C6446B-5143-40ED-AC17-F764D86B5DC3}" destId="{CB4FA065-C2AA-4FF1-B3CC-D2E67AFE7887}" srcOrd="0" destOrd="0" presId="urn:microsoft.com/office/officeart/2005/8/layout/orgChart1"/>
    <dgm:cxn modelId="{E583D63E-66B3-4516-9886-2BDB00E79257}" type="presParOf" srcId="{88C6446B-5143-40ED-AC17-F764D86B5DC3}" destId="{C7C90092-2934-44E3-9985-FFECEC0BBBDD}" srcOrd="1" destOrd="0" presId="urn:microsoft.com/office/officeart/2005/8/layout/orgChart1"/>
    <dgm:cxn modelId="{AF1EC524-6DE1-4E36-8492-ABAE9C0DD1A1}" type="presParOf" srcId="{F4DB96CF-A4B2-46C2-A577-D91C305971A0}" destId="{BD981869-CEFE-455D-B2C1-4E7CDB05D8C7}" srcOrd="1" destOrd="0" presId="urn:microsoft.com/office/officeart/2005/8/layout/orgChart1"/>
    <dgm:cxn modelId="{1DB427B8-90DB-4605-AC73-2F25A85B7269}" type="presParOf" srcId="{BD981869-CEFE-455D-B2C1-4E7CDB05D8C7}" destId="{A9713799-0A3B-45F1-81F9-038DF12155DF}" srcOrd="0" destOrd="0" presId="urn:microsoft.com/office/officeart/2005/8/layout/orgChart1"/>
    <dgm:cxn modelId="{E414EE7E-F006-42E9-AB13-76B5BEDAC1C1}" type="presParOf" srcId="{BD981869-CEFE-455D-B2C1-4E7CDB05D8C7}" destId="{CD8E9ECF-BFE9-40DF-BC87-5AA9735C7FB6}" srcOrd="1" destOrd="0" presId="urn:microsoft.com/office/officeart/2005/8/layout/orgChart1"/>
    <dgm:cxn modelId="{2F69F815-8B3E-41DF-B948-7576776D5839}" type="presParOf" srcId="{CD8E9ECF-BFE9-40DF-BC87-5AA9735C7FB6}" destId="{222DDC7B-13F6-4307-8053-5593CAF6EFC8}" srcOrd="0" destOrd="0" presId="urn:microsoft.com/office/officeart/2005/8/layout/orgChart1"/>
    <dgm:cxn modelId="{FDADC195-B0D7-4440-856F-BAADE119B3C4}" type="presParOf" srcId="{222DDC7B-13F6-4307-8053-5593CAF6EFC8}" destId="{546DECD0-82CB-45BB-8841-27831ADFB832}" srcOrd="0" destOrd="0" presId="urn:microsoft.com/office/officeart/2005/8/layout/orgChart1"/>
    <dgm:cxn modelId="{E65A537B-A134-4619-B8C5-3BB6DD2355A1}" type="presParOf" srcId="{222DDC7B-13F6-4307-8053-5593CAF6EFC8}" destId="{D3F39CCC-D3BF-4E91-87A6-690010233238}" srcOrd="1" destOrd="0" presId="urn:microsoft.com/office/officeart/2005/8/layout/orgChart1"/>
    <dgm:cxn modelId="{75504856-AA95-4627-A253-3FF8A528F050}" type="presParOf" srcId="{CD8E9ECF-BFE9-40DF-BC87-5AA9735C7FB6}" destId="{382048A9-AB63-4F4A-B338-0D6E375AE35F}" srcOrd="1" destOrd="0" presId="urn:microsoft.com/office/officeart/2005/8/layout/orgChart1"/>
    <dgm:cxn modelId="{20F77B73-F243-46B0-BEB4-62945C252AC4}" type="presParOf" srcId="{CD8E9ECF-BFE9-40DF-BC87-5AA9735C7FB6}" destId="{236659BF-0079-47C6-A282-AA834DF8F6D6}" srcOrd="2" destOrd="0" presId="urn:microsoft.com/office/officeart/2005/8/layout/orgChart1"/>
    <dgm:cxn modelId="{858AC760-8440-4C35-A5A8-56ED30B0B76E}" type="presParOf" srcId="{BD981869-CEFE-455D-B2C1-4E7CDB05D8C7}" destId="{EC44ADB6-969B-4E10-9F52-D4D5A38F3056}" srcOrd="2" destOrd="0" presId="urn:microsoft.com/office/officeart/2005/8/layout/orgChart1"/>
    <dgm:cxn modelId="{0724EBF9-5016-45C2-A023-2B4DCFCB95FA}" type="presParOf" srcId="{BD981869-CEFE-455D-B2C1-4E7CDB05D8C7}" destId="{43B36FB9-98AC-4C31-BF82-DA1D19654F20}" srcOrd="3" destOrd="0" presId="urn:microsoft.com/office/officeart/2005/8/layout/orgChart1"/>
    <dgm:cxn modelId="{348591E1-631C-40AC-8A99-9D8D018C64CA}" type="presParOf" srcId="{43B36FB9-98AC-4C31-BF82-DA1D19654F20}" destId="{B386D467-2C0D-4D65-88FA-6249E091EB5B}" srcOrd="0" destOrd="0" presId="urn:microsoft.com/office/officeart/2005/8/layout/orgChart1"/>
    <dgm:cxn modelId="{4BFBB719-674E-48DE-B23D-10B251D19573}" type="presParOf" srcId="{B386D467-2C0D-4D65-88FA-6249E091EB5B}" destId="{720AE6C8-4C6D-45F3-B8CC-1856CCBB3542}" srcOrd="0" destOrd="0" presId="urn:microsoft.com/office/officeart/2005/8/layout/orgChart1"/>
    <dgm:cxn modelId="{547B6F62-BB52-4B79-BC1B-C7BD4D4C5A31}" type="presParOf" srcId="{B386D467-2C0D-4D65-88FA-6249E091EB5B}" destId="{7A1FA673-737B-4716-A76B-D9ED8DECD8BC}" srcOrd="1" destOrd="0" presId="urn:microsoft.com/office/officeart/2005/8/layout/orgChart1"/>
    <dgm:cxn modelId="{441965BE-5D72-4042-B350-FB3B3A41973F}" type="presParOf" srcId="{43B36FB9-98AC-4C31-BF82-DA1D19654F20}" destId="{B583AFA1-7461-4C3F-8526-3479B5F1783D}" srcOrd="1" destOrd="0" presId="urn:microsoft.com/office/officeart/2005/8/layout/orgChart1"/>
    <dgm:cxn modelId="{337BD58D-C115-460C-B462-F771E46A7DBC}" type="presParOf" srcId="{43B36FB9-98AC-4C31-BF82-DA1D19654F20}" destId="{0D15DFF2-4C0B-44BE-8287-3966B248165D}" srcOrd="2" destOrd="0" presId="urn:microsoft.com/office/officeart/2005/8/layout/orgChart1"/>
    <dgm:cxn modelId="{4EFB0E0B-139B-444B-BF91-0A2ED1339536}" type="presParOf" srcId="{F4DB96CF-A4B2-46C2-A577-D91C305971A0}" destId="{2D61F3F6-01D6-4118-B37F-1FA3D3B80DB8}" srcOrd="2" destOrd="0" presId="urn:microsoft.com/office/officeart/2005/8/layout/orgChart1"/>
    <dgm:cxn modelId="{4ACCD100-279F-4DBC-A0A7-849FB6031E5C}" type="presParOf" srcId="{0C5C2267-8601-41E9-B369-81AA66A14FE5}" destId="{07BEDC86-5DFA-4B4C-9419-B4AA2B67E1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91B4C-6C2B-4B61-AD4E-78C6E4F4A09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AAC016E7-BAF6-438B-97FC-9210AD967D1C}">
      <dgm:prSet phldrT="[文本]"/>
      <dgm:spPr/>
      <dgm:t>
        <a:bodyPr/>
        <a:lstStyle/>
        <a:p>
          <a:r>
            <a:rPr lang="en-US" altLang="zh-CN" dirty="0"/>
            <a:t>a&gt;=b</a:t>
          </a:r>
          <a:r>
            <a:rPr lang="zh-CN" altLang="en-US" dirty="0"/>
            <a:t>且</a:t>
          </a:r>
          <a:r>
            <a:rPr lang="en-US" altLang="zh-CN" dirty="0"/>
            <a:t>a&gt;=c?</a:t>
          </a:r>
          <a:endParaRPr lang="zh-CN" altLang="en-US" dirty="0"/>
        </a:p>
      </dgm:t>
    </dgm:pt>
    <dgm:pt modelId="{0FD7B57C-39E4-4851-AD6B-CCB7494C34DC}" type="parTrans" cxnId="{4F0A2F16-124B-4FD0-8514-401E2E562719}">
      <dgm:prSet/>
      <dgm:spPr/>
      <dgm:t>
        <a:bodyPr/>
        <a:lstStyle/>
        <a:p>
          <a:endParaRPr lang="zh-CN" altLang="en-US"/>
        </a:p>
      </dgm:t>
    </dgm:pt>
    <dgm:pt modelId="{741DB4B1-6A49-4642-A175-61015C7906F6}" type="sibTrans" cxnId="{4F0A2F16-124B-4FD0-8514-401E2E562719}">
      <dgm:prSet/>
      <dgm:spPr/>
      <dgm:t>
        <a:bodyPr/>
        <a:lstStyle/>
        <a:p>
          <a:endParaRPr lang="zh-CN" altLang="en-US"/>
        </a:p>
      </dgm:t>
    </dgm:pt>
    <dgm:pt modelId="{3A7693A5-5168-446A-ADA3-E654804F5124}">
      <dgm:prSet phldrT="[文本]"/>
      <dgm:spPr/>
      <dgm:t>
        <a:bodyPr/>
        <a:lstStyle/>
        <a:p>
          <a:r>
            <a:rPr lang="zh-CN" altLang="en-US" dirty="0"/>
            <a:t>是</a:t>
          </a:r>
          <a:br>
            <a:rPr lang="en-US" altLang="zh-CN" dirty="0"/>
          </a:br>
          <a:r>
            <a:rPr lang="en-US" altLang="zh-CN" dirty="0"/>
            <a:t>b&gt;=c?</a:t>
          </a:r>
          <a:endParaRPr lang="zh-CN" altLang="en-US" dirty="0"/>
        </a:p>
      </dgm:t>
    </dgm:pt>
    <dgm:pt modelId="{F60B0FBB-A44E-4019-BCD3-32CF80686F18}" type="parTrans" cxnId="{D8B9AB05-49CE-4745-BD3C-92A5BA36CF50}">
      <dgm:prSet/>
      <dgm:spPr/>
      <dgm:t>
        <a:bodyPr/>
        <a:lstStyle/>
        <a:p>
          <a:endParaRPr lang="zh-CN" altLang="en-US"/>
        </a:p>
      </dgm:t>
    </dgm:pt>
    <dgm:pt modelId="{A600512A-58D1-44AD-8FD1-9216713B2F97}" type="sibTrans" cxnId="{D8B9AB05-49CE-4745-BD3C-92A5BA36CF50}">
      <dgm:prSet/>
      <dgm:spPr/>
      <dgm:t>
        <a:bodyPr/>
        <a:lstStyle/>
        <a:p>
          <a:endParaRPr lang="zh-CN" altLang="en-US"/>
        </a:p>
      </dgm:t>
    </dgm:pt>
    <dgm:pt modelId="{956F1E42-4557-4100-82F3-0CDD42E1DC2C}">
      <dgm:prSet phldrT="[文本]"/>
      <dgm:spPr/>
      <dgm:t>
        <a:bodyPr/>
        <a:lstStyle/>
        <a:p>
          <a:r>
            <a:rPr lang="zh-CN" altLang="en-US" dirty="0"/>
            <a:t>否</a:t>
          </a:r>
          <a:br>
            <a:rPr lang="en-US" altLang="zh-CN" dirty="0"/>
          </a:br>
          <a:r>
            <a:rPr lang="en-US" altLang="zh-CN" dirty="0"/>
            <a:t>b&gt;=a</a:t>
          </a:r>
          <a:r>
            <a:rPr lang="zh-CN" altLang="en-US" dirty="0"/>
            <a:t>且</a:t>
          </a:r>
          <a:r>
            <a:rPr lang="en-US" altLang="zh-CN" dirty="0"/>
            <a:t>b&gt;=c?</a:t>
          </a:r>
          <a:endParaRPr lang="zh-CN" altLang="en-US" dirty="0"/>
        </a:p>
      </dgm:t>
    </dgm:pt>
    <dgm:pt modelId="{10B43796-6A2C-4632-8FB7-7332E36399EE}" type="parTrans" cxnId="{43B32DDA-4330-485F-B738-9CE102EC6303}">
      <dgm:prSet/>
      <dgm:spPr/>
      <dgm:t>
        <a:bodyPr/>
        <a:lstStyle/>
        <a:p>
          <a:endParaRPr lang="zh-CN" altLang="en-US"/>
        </a:p>
      </dgm:t>
    </dgm:pt>
    <dgm:pt modelId="{1E0871F1-249C-4CCA-A417-B4017F0E62E0}" type="sibTrans" cxnId="{43B32DDA-4330-485F-B738-9CE102EC6303}">
      <dgm:prSet/>
      <dgm:spPr/>
      <dgm:t>
        <a:bodyPr/>
        <a:lstStyle/>
        <a:p>
          <a:endParaRPr lang="zh-CN" altLang="en-US"/>
        </a:p>
      </dgm:t>
    </dgm:pt>
    <dgm:pt modelId="{59F9AD21-0E26-44DE-A8C6-4E5B94CB01F0}">
      <dgm:prSet phldrT="[文本]"/>
      <dgm:spPr/>
      <dgm:t>
        <a:bodyPr/>
        <a:lstStyle/>
        <a:p>
          <a:r>
            <a:rPr lang="zh-CN" altLang="en-US" dirty="0"/>
            <a:t>是</a:t>
          </a:r>
          <a:br>
            <a:rPr lang="en-US" altLang="zh-CN" dirty="0"/>
          </a:br>
          <a:r>
            <a:rPr lang="en-US" altLang="zh-CN" dirty="0"/>
            <a:t>a&gt;=c?</a:t>
          </a:r>
          <a:endParaRPr lang="zh-CN" altLang="en-US" dirty="0"/>
        </a:p>
      </dgm:t>
    </dgm:pt>
    <dgm:pt modelId="{0D182A2D-0E06-4CDE-B33A-363C1AB86C5F}" type="parTrans" cxnId="{7559BCFC-0951-4FD8-8E3E-3AF964CC215C}">
      <dgm:prSet/>
      <dgm:spPr/>
      <dgm:t>
        <a:bodyPr/>
        <a:lstStyle/>
        <a:p>
          <a:endParaRPr lang="zh-CN" altLang="en-US"/>
        </a:p>
      </dgm:t>
    </dgm:pt>
    <dgm:pt modelId="{F220E874-F076-42D9-98F5-E856008971DC}" type="sibTrans" cxnId="{7559BCFC-0951-4FD8-8E3E-3AF964CC215C}">
      <dgm:prSet/>
      <dgm:spPr/>
      <dgm:t>
        <a:bodyPr/>
        <a:lstStyle/>
        <a:p>
          <a:endParaRPr lang="zh-CN" altLang="en-US"/>
        </a:p>
      </dgm:t>
    </dgm:pt>
    <dgm:pt modelId="{BD517DB4-31AA-4271-9D7C-8EA9AE299720}">
      <dgm:prSet phldrT="[文本]"/>
      <dgm:spPr/>
      <dgm:t>
        <a:bodyPr/>
        <a:lstStyle/>
        <a:p>
          <a:r>
            <a:rPr lang="zh-CN" altLang="en-US" dirty="0"/>
            <a:t>否</a:t>
          </a:r>
          <a:br>
            <a:rPr lang="en-US" altLang="zh-CN" dirty="0"/>
          </a:br>
          <a:r>
            <a:rPr lang="en-US" altLang="zh-CN" dirty="0"/>
            <a:t>a&gt;=b?</a:t>
          </a:r>
          <a:endParaRPr lang="zh-CN" altLang="en-US" dirty="0"/>
        </a:p>
      </dgm:t>
    </dgm:pt>
    <dgm:pt modelId="{CF74D762-9E10-4DDD-B4A1-3938A6EB736F}" type="parTrans" cxnId="{284EB803-A90E-429B-B6A4-6499979A3066}">
      <dgm:prSet/>
      <dgm:spPr/>
      <dgm:t>
        <a:bodyPr/>
        <a:lstStyle/>
        <a:p>
          <a:endParaRPr lang="zh-CN" altLang="en-US"/>
        </a:p>
      </dgm:t>
    </dgm:pt>
    <dgm:pt modelId="{2C07FE25-2CAF-489F-ADA6-CF82CD6E0CA4}" type="sibTrans" cxnId="{284EB803-A90E-429B-B6A4-6499979A3066}">
      <dgm:prSet/>
      <dgm:spPr/>
      <dgm:t>
        <a:bodyPr/>
        <a:lstStyle/>
        <a:p>
          <a:endParaRPr lang="zh-CN" altLang="en-US"/>
        </a:p>
      </dgm:t>
    </dgm:pt>
    <dgm:pt modelId="{FDE3CE5F-2A66-4719-804C-24536ED179BD}">
      <dgm:prSet phldrT="[文本]"/>
      <dgm:spPr/>
      <dgm:t>
        <a:bodyPr/>
        <a:lstStyle/>
        <a:p>
          <a:r>
            <a:rPr lang="zh-CN" altLang="en-US" dirty="0"/>
            <a:t>是：</a:t>
          </a:r>
          <a:r>
            <a:rPr lang="en-US" altLang="zh-CN" dirty="0"/>
            <a:t>[c b a]</a:t>
          </a:r>
          <a:endParaRPr lang="zh-CN" altLang="en-US" dirty="0"/>
        </a:p>
      </dgm:t>
    </dgm:pt>
    <dgm:pt modelId="{13E752A7-5284-43D3-8510-07DBE1A608EC}" type="parTrans" cxnId="{A69EECA4-4534-424D-9B4D-CBABD2B700F8}">
      <dgm:prSet/>
      <dgm:spPr/>
      <dgm:t>
        <a:bodyPr/>
        <a:lstStyle/>
        <a:p>
          <a:endParaRPr lang="zh-CN" altLang="en-US"/>
        </a:p>
      </dgm:t>
    </dgm:pt>
    <dgm:pt modelId="{0A61BA73-7169-446E-83E5-0FD1EFDDB3EC}" type="sibTrans" cxnId="{A69EECA4-4534-424D-9B4D-CBABD2B700F8}">
      <dgm:prSet/>
      <dgm:spPr/>
      <dgm:t>
        <a:bodyPr/>
        <a:lstStyle/>
        <a:p>
          <a:endParaRPr lang="zh-CN" altLang="en-US"/>
        </a:p>
      </dgm:t>
    </dgm:pt>
    <dgm:pt modelId="{4ADB56BE-9049-477D-985D-A4F6D46F71A4}">
      <dgm:prSet phldrT="[文本]"/>
      <dgm:spPr/>
      <dgm:t>
        <a:bodyPr/>
        <a:lstStyle/>
        <a:p>
          <a:r>
            <a:rPr lang="zh-CN" altLang="en-US" dirty="0"/>
            <a:t>否：</a:t>
          </a:r>
          <a:r>
            <a:rPr lang="en-US" altLang="zh-CN" dirty="0"/>
            <a:t>[b c a]</a:t>
          </a:r>
          <a:endParaRPr lang="zh-CN" altLang="en-US" dirty="0"/>
        </a:p>
      </dgm:t>
    </dgm:pt>
    <dgm:pt modelId="{D176EDFD-1057-4DA3-8A56-EF6C433B2476}" type="parTrans" cxnId="{DC54F9C0-EE86-4108-B67D-E9781DDF0CA6}">
      <dgm:prSet/>
      <dgm:spPr/>
      <dgm:t>
        <a:bodyPr/>
        <a:lstStyle/>
        <a:p>
          <a:endParaRPr lang="zh-CN" altLang="en-US"/>
        </a:p>
      </dgm:t>
    </dgm:pt>
    <dgm:pt modelId="{022464D9-8B13-4CFF-949C-77C92EF46403}" type="sibTrans" cxnId="{DC54F9C0-EE86-4108-B67D-E9781DDF0CA6}">
      <dgm:prSet/>
      <dgm:spPr/>
      <dgm:t>
        <a:bodyPr/>
        <a:lstStyle/>
        <a:p>
          <a:endParaRPr lang="zh-CN" altLang="en-US"/>
        </a:p>
      </dgm:t>
    </dgm:pt>
    <dgm:pt modelId="{C8904363-8CC4-4CE2-B6C6-5C7A9223E034}">
      <dgm:prSet phldrT="[文本]"/>
      <dgm:spPr/>
      <dgm:t>
        <a:bodyPr/>
        <a:lstStyle/>
        <a:p>
          <a:r>
            <a:rPr lang="zh-CN" altLang="en-US" dirty="0"/>
            <a:t>是：</a:t>
          </a:r>
          <a:r>
            <a:rPr lang="en-US" altLang="zh-CN" dirty="0"/>
            <a:t>[c a b]</a:t>
          </a:r>
          <a:endParaRPr lang="zh-CN" altLang="en-US" dirty="0"/>
        </a:p>
      </dgm:t>
    </dgm:pt>
    <dgm:pt modelId="{9987C5DA-986E-4DD6-B88F-7B2512E6F000}" type="parTrans" cxnId="{FF1B7C94-8F75-49D1-8EEF-744F699EB75F}">
      <dgm:prSet/>
      <dgm:spPr/>
      <dgm:t>
        <a:bodyPr/>
        <a:lstStyle/>
        <a:p>
          <a:endParaRPr lang="zh-CN" altLang="en-US"/>
        </a:p>
      </dgm:t>
    </dgm:pt>
    <dgm:pt modelId="{AB97D601-F03B-4F60-8D51-DA33DCECB978}" type="sibTrans" cxnId="{FF1B7C94-8F75-49D1-8EEF-744F699EB75F}">
      <dgm:prSet/>
      <dgm:spPr/>
      <dgm:t>
        <a:bodyPr/>
        <a:lstStyle/>
        <a:p>
          <a:endParaRPr lang="zh-CN" altLang="en-US"/>
        </a:p>
      </dgm:t>
    </dgm:pt>
    <dgm:pt modelId="{6C0C5CB1-D938-4198-80E4-BA591D08EA5D}">
      <dgm:prSet phldrT="[文本]"/>
      <dgm:spPr/>
      <dgm:t>
        <a:bodyPr/>
        <a:lstStyle/>
        <a:p>
          <a:r>
            <a:rPr lang="zh-CN" altLang="en-US" dirty="0"/>
            <a:t>否：</a:t>
          </a:r>
          <a:r>
            <a:rPr lang="en-US" altLang="zh-CN" dirty="0"/>
            <a:t>[a c b]</a:t>
          </a:r>
          <a:endParaRPr lang="zh-CN" altLang="en-US" dirty="0"/>
        </a:p>
      </dgm:t>
    </dgm:pt>
    <dgm:pt modelId="{B0E3B3C7-4ACF-4A3A-A7AB-57181AF77D93}" type="parTrans" cxnId="{8F712F40-5167-43DF-AC42-DACC53071AF0}">
      <dgm:prSet/>
      <dgm:spPr/>
      <dgm:t>
        <a:bodyPr/>
        <a:lstStyle/>
        <a:p>
          <a:endParaRPr lang="zh-CN" altLang="en-US"/>
        </a:p>
      </dgm:t>
    </dgm:pt>
    <dgm:pt modelId="{6F74BC48-C39E-4831-AB70-FB3E62AFE8CA}" type="sibTrans" cxnId="{8F712F40-5167-43DF-AC42-DACC53071AF0}">
      <dgm:prSet/>
      <dgm:spPr/>
      <dgm:t>
        <a:bodyPr/>
        <a:lstStyle/>
        <a:p>
          <a:endParaRPr lang="zh-CN" altLang="en-US"/>
        </a:p>
      </dgm:t>
    </dgm:pt>
    <dgm:pt modelId="{E8C8C697-30F4-424D-9A69-A6A9D8601A13}">
      <dgm:prSet phldrT="[文本]"/>
      <dgm:spPr/>
      <dgm:t>
        <a:bodyPr/>
        <a:lstStyle/>
        <a:p>
          <a:r>
            <a:rPr lang="zh-CN" altLang="en-US" dirty="0"/>
            <a:t>是：</a:t>
          </a:r>
          <a:r>
            <a:rPr lang="en-US" altLang="zh-CN" dirty="0"/>
            <a:t>[b a c]</a:t>
          </a:r>
          <a:endParaRPr lang="zh-CN" altLang="en-US" dirty="0"/>
        </a:p>
      </dgm:t>
    </dgm:pt>
    <dgm:pt modelId="{0F83ADA6-BBD6-4B7F-8FC4-6516ED929B68}" type="parTrans" cxnId="{9D4047D7-8948-4890-BC10-13B5F8315E0C}">
      <dgm:prSet/>
      <dgm:spPr/>
      <dgm:t>
        <a:bodyPr/>
        <a:lstStyle/>
        <a:p>
          <a:endParaRPr lang="zh-CN" altLang="en-US"/>
        </a:p>
      </dgm:t>
    </dgm:pt>
    <dgm:pt modelId="{F3E17273-8DC8-44D7-93F8-D3126E41BD54}" type="sibTrans" cxnId="{9D4047D7-8948-4890-BC10-13B5F8315E0C}">
      <dgm:prSet/>
      <dgm:spPr/>
      <dgm:t>
        <a:bodyPr/>
        <a:lstStyle/>
        <a:p>
          <a:endParaRPr lang="zh-CN" altLang="en-US"/>
        </a:p>
      </dgm:t>
    </dgm:pt>
    <dgm:pt modelId="{B1D05045-D0FA-4B69-94CA-516F2E3AF3C0}">
      <dgm:prSet phldrT="[文本]"/>
      <dgm:spPr/>
      <dgm:t>
        <a:bodyPr/>
        <a:lstStyle/>
        <a:p>
          <a:r>
            <a:rPr lang="zh-CN" altLang="en-US" dirty="0"/>
            <a:t>否：</a:t>
          </a:r>
          <a:r>
            <a:rPr lang="en-US" altLang="zh-CN" dirty="0"/>
            <a:t>[a b c]</a:t>
          </a:r>
          <a:endParaRPr lang="zh-CN" altLang="en-US" dirty="0"/>
        </a:p>
      </dgm:t>
    </dgm:pt>
    <dgm:pt modelId="{960CAAC5-51AE-4483-B250-8495A2B205E2}" type="parTrans" cxnId="{4A0085FA-6E97-4987-8E5D-8D93836AB366}">
      <dgm:prSet/>
      <dgm:spPr/>
      <dgm:t>
        <a:bodyPr/>
        <a:lstStyle/>
        <a:p>
          <a:endParaRPr lang="zh-CN" altLang="en-US"/>
        </a:p>
      </dgm:t>
    </dgm:pt>
    <dgm:pt modelId="{2AC791DE-6C58-419E-A260-BC39FD111856}" type="sibTrans" cxnId="{4A0085FA-6E97-4987-8E5D-8D93836AB366}">
      <dgm:prSet/>
      <dgm:spPr/>
      <dgm:t>
        <a:bodyPr/>
        <a:lstStyle/>
        <a:p>
          <a:endParaRPr lang="zh-CN" altLang="en-US"/>
        </a:p>
      </dgm:t>
    </dgm:pt>
    <dgm:pt modelId="{FD2726C3-651B-42C9-BA53-279DF6491751}" type="pres">
      <dgm:prSet presAssocID="{29891B4C-6C2B-4B61-AD4E-78C6E4F4A0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8511B5-3110-4EDD-8AB1-146DBA6F2209}" type="pres">
      <dgm:prSet presAssocID="{AAC016E7-BAF6-438B-97FC-9210AD967D1C}" presName="hierRoot1" presStyleCnt="0">
        <dgm:presLayoutVars>
          <dgm:hierBranch val="init"/>
        </dgm:presLayoutVars>
      </dgm:prSet>
      <dgm:spPr/>
    </dgm:pt>
    <dgm:pt modelId="{3D883DC1-A20D-44A3-B9F1-905E549564BB}" type="pres">
      <dgm:prSet presAssocID="{AAC016E7-BAF6-438B-97FC-9210AD967D1C}" presName="rootComposite1" presStyleCnt="0"/>
      <dgm:spPr/>
    </dgm:pt>
    <dgm:pt modelId="{DBE30CD8-440D-43A7-BFDF-8AE8BF979065}" type="pres">
      <dgm:prSet presAssocID="{AAC016E7-BAF6-438B-97FC-9210AD967D1C}" presName="rootText1" presStyleLbl="node0" presStyleIdx="0" presStyleCnt="1">
        <dgm:presLayoutVars>
          <dgm:chPref val="3"/>
        </dgm:presLayoutVars>
      </dgm:prSet>
      <dgm:spPr/>
    </dgm:pt>
    <dgm:pt modelId="{EC652B8E-8550-4F61-BD64-59E2307C5E54}" type="pres">
      <dgm:prSet presAssocID="{AAC016E7-BAF6-438B-97FC-9210AD967D1C}" presName="rootConnector1" presStyleLbl="node1" presStyleIdx="0" presStyleCnt="0"/>
      <dgm:spPr/>
    </dgm:pt>
    <dgm:pt modelId="{D0A4026E-7FD0-4C07-B059-42837F35FE2B}" type="pres">
      <dgm:prSet presAssocID="{AAC016E7-BAF6-438B-97FC-9210AD967D1C}" presName="hierChild2" presStyleCnt="0"/>
      <dgm:spPr/>
    </dgm:pt>
    <dgm:pt modelId="{8612FEAD-7A59-44C0-AAC0-B0790E645C5F}" type="pres">
      <dgm:prSet presAssocID="{F60B0FBB-A44E-4019-BCD3-32CF80686F18}" presName="Name37" presStyleLbl="parChTrans1D2" presStyleIdx="0" presStyleCnt="2"/>
      <dgm:spPr/>
    </dgm:pt>
    <dgm:pt modelId="{E00A40F7-6177-4DEA-9CD8-609F3B09E795}" type="pres">
      <dgm:prSet presAssocID="{3A7693A5-5168-446A-ADA3-E654804F5124}" presName="hierRoot2" presStyleCnt="0">
        <dgm:presLayoutVars>
          <dgm:hierBranch val="init"/>
        </dgm:presLayoutVars>
      </dgm:prSet>
      <dgm:spPr/>
    </dgm:pt>
    <dgm:pt modelId="{9B234F21-7585-498F-9F5E-2F8DEF6E3524}" type="pres">
      <dgm:prSet presAssocID="{3A7693A5-5168-446A-ADA3-E654804F5124}" presName="rootComposite" presStyleCnt="0"/>
      <dgm:spPr/>
    </dgm:pt>
    <dgm:pt modelId="{8EB5F6C4-8A56-4935-A02E-4517ADDDFE77}" type="pres">
      <dgm:prSet presAssocID="{3A7693A5-5168-446A-ADA3-E654804F5124}" presName="rootText" presStyleLbl="node2" presStyleIdx="0" presStyleCnt="2">
        <dgm:presLayoutVars>
          <dgm:chPref val="3"/>
        </dgm:presLayoutVars>
      </dgm:prSet>
      <dgm:spPr/>
    </dgm:pt>
    <dgm:pt modelId="{964347A2-89D0-4786-BBB4-ACD67F7005B6}" type="pres">
      <dgm:prSet presAssocID="{3A7693A5-5168-446A-ADA3-E654804F5124}" presName="rootConnector" presStyleLbl="node2" presStyleIdx="0" presStyleCnt="2"/>
      <dgm:spPr/>
    </dgm:pt>
    <dgm:pt modelId="{91DE7454-5288-424D-BC75-71C895238224}" type="pres">
      <dgm:prSet presAssocID="{3A7693A5-5168-446A-ADA3-E654804F5124}" presName="hierChild4" presStyleCnt="0"/>
      <dgm:spPr/>
    </dgm:pt>
    <dgm:pt modelId="{801FFF13-AF3C-4D0C-A942-A93533127155}" type="pres">
      <dgm:prSet presAssocID="{13E752A7-5284-43D3-8510-07DBE1A608EC}" presName="Name37" presStyleLbl="parChTrans1D3" presStyleIdx="0" presStyleCnt="4"/>
      <dgm:spPr/>
    </dgm:pt>
    <dgm:pt modelId="{E67E102E-3905-46D0-A3E8-342AF3D81ED2}" type="pres">
      <dgm:prSet presAssocID="{FDE3CE5F-2A66-4719-804C-24536ED179BD}" presName="hierRoot2" presStyleCnt="0">
        <dgm:presLayoutVars>
          <dgm:hierBranch val="init"/>
        </dgm:presLayoutVars>
      </dgm:prSet>
      <dgm:spPr/>
    </dgm:pt>
    <dgm:pt modelId="{10E8DC0C-8DB0-4079-B278-51E21495AF08}" type="pres">
      <dgm:prSet presAssocID="{FDE3CE5F-2A66-4719-804C-24536ED179BD}" presName="rootComposite" presStyleCnt="0"/>
      <dgm:spPr/>
    </dgm:pt>
    <dgm:pt modelId="{98FFE71D-0949-43B6-80F1-ED0382BFF8C3}" type="pres">
      <dgm:prSet presAssocID="{FDE3CE5F-2A66-4719-804C-24536ED179BD}" presName="rootText" presStyleLbl="node3" presStyleIdx="0" presStyleCnt="4">
        <dgm:presLayoutVars>
          <dgm:chPref val="3"/>
        </dgm:presLayoutVars>
      </dgm:prSet>
      <dgm:spPr/>
    </dgm:pt>
    <dgm:pt modelId="{70B6074B-4FD9-45C9-9BCC-A2514D273BBA}" type="pres">
      <dgm:prSet presAssocID="{FDE3CE5F-2A66-4719-804C-24536ED179BD}" presName="rootConnector" presStyleLbl="node3" presStyleIdx="0" presStyleCnt="4"/>
      <dgm:spPr/>
    </dgm:pt>
    <dgm:pt modelId="{53FCA050-9FDB-4B3E-9E76-01B29FFBA259}" type="pres">
      <dgm:prSet presAssocID="{FDE3CE5F-2A66-4719-804C-24536ED179BD}" presName="hierChild4" presStyleCnt="0"/>
      <dgm:spPr/>
    </dgm:pt>
    <dgm:pt modelId="{DC866075-C410-44EF-930D-2EEB7053308A}" type="pres">
      <dgm:prSet presAssocID="{FDE3CE5F-2A66-4719-804C-24536ED179BD}" presName="hierChild5" presStyleCnt="0"/>
      <dgm:spPr/>
    </dgm:pt>
    <dgm:pt modelId="{DC43F884-4A6B-40CC-85A3-ED6B0DECA4E6}" type="pres">
      <dgm:prSet presAssocID="{D176EDFD-1057-4DA3-8A56-EF6C433B2476}" presName="Name37" presStyleLbl="parChTrans1D3" presStyleIdx="1" presStyleCnt="4"/>
      <dgm:spPr/>
    </dgm:pt>
    <dgm:pt modelId="{E69340EB-0BF5-4D75-A682-318512A6D158}" type="pres">
      <dgm:prSet presAssocID="{4ADB56BE-9049-477D-985D-A4F6D46F71A4}" presName="hierRoot2" presStyleCnt="0">
        <dgm:presLayoutVars>
          <dgm:hierBranch val="init"/>
        </dgm:presLayoutVars>
      </dgm:prSet>
      <dgm:spPr/>
    </dgm:pt>
    <dgm:pt modelId="{4AF99C25-2A99-4E74-ACF7-53497D66B73B}" type="pres">
      <dgm:prSet presAssocID="{4ADB56BE-9049-477D-985D-A4F6D46F71A4}" presName="rootComposite" presStyleCnt="0"/>
      <dgm:spPr/>
    </dgm:pt>
    <dgm:pt modelId="{D2E0B7EF-67E8-42EC-AB86-4CF3AE3C65A2}" type="pres">
      <dgm:prSet presAssocID="{4ADB56BE-9049-477D-985D-A4F6D46F71A4}" presName="rootText" presStyleLbl="node3" presStyleIdx="1" presStyleCnt="4">
        <dgm:presLayoutVars>
          <dgm:chPref val="3"/>
        </dgm:presLayoutVars>
      </dgm:prSet>
      <dgm:spPr/>
    </dgm:pt>
    <dgm:pt modelId="{1BD526F5-AFE7-447E-967B-E5B36C746058}" type="pres">
      <dgm:prSet presAssocID="{4ADB56BE-9049-477D-985D-A4F6D46F71A4}" presName="rootConnector" presStyleLbl="node3" presStyleIdx="1" presStyleCnt="4"/>
      <dgm:spPr/>
    </dgm:pt>
    <dgm:pt modelId="{1A25AD59-47B7-496F-822E-4611E962B3A1}" type="pres">
      <dgm:prSet presAssocID="{4ADB56BE-9049-477D-985D-A4F6D46F71A4}" presName="hierChild4" presStyleCnt="0"/>
      <dgm:spPr/>
    </dgm:pt>
    <dgm:pt modelId="{E340B32E-0CBB-452F-A544-FCFF35F15062}" type="pres">
      <dgm:prSet presAssocID="{4ADB56BE-9049-477D-985D-A4F6D46F71A4}" presName="hierChild5" presStyleCnt="0"/>
      <dgm:spPr/>
    </dgm:pt>
    <dgm:pt modelId="{A8126DF2-CA39-4EAE-B78E-2D5CA2EAC421}" type="pres">
      <dgm:prSet presAssocID="{3A7693A5-5168-446A-ADA3-E654804F5124}" presName="hierChild5" presStyleCnt="0"/>
      <dgm:spPr/>
    </dgm:pt>
    <dgm:pt modelId="{7B15C90E-98E5-4FF9-B482-17F1620DF840}" type="pres">
      <dgm:prSet presAssocID="{10B43796-6A2C-4632-8FB7-7332E36399EE}" presName="Name37" presStyleLbl="parChTrans1D2" presStyleIdx="1" presStyleCnt="2"/>
      <dgm:spPr/>
    </dgm:pt>
    <dgm:pt modelId="{8FFB3E5B-4D55-4CCF-9E7D-C0AAC8B23AB2}" type="pres">
      <dgm:prSet presAssocID="{956F1E42-4557-4100-82F3-0CDD42E1DC2C}" presName="hierRoot2" presStyleCnt="0">
        <dgm:presLayoutVars>
          <dgm:hierBranch val="init"/>
        </dgm:presLayoutVars>
      </dgm:prSet>
      <dgm:spPr/>
    </dgm:pt>
    <dgm:pt modelId="{9434BBDB-EA0B-4557-A6F4-AECB9FB12DE9}" type="pres">
      <dgm:prSet presAssocID="{956F1E42-4557-4100-82F3-0CDD42E1DC2C}" presName="rootComposite" presStyleCnt="0"/>
      <dgm:spPr/>
    </dgm:pt>
    <dgm:pt modelId="{B6F0194E-C491-4D91-ADF1-9BE27BAB120D}" type="pres">
      <dgm:prSet presAssocID="{956F1E42-4557-4100-82F3-0CDD42E1DC2C}" presName="rootText" presStyleLbl="node2" presStyleIdx="1" presStyleCnt="2">
        <dgm:presLayoutVars>
          <dgm:chPref val="3"/>
        </dgm:presLayoutVars>
      </dgm:prSet>
      <dgm:spPr/>
    </dgm:pt>
    <dgm:pt modelId="{06876E5F-3279-4582-9D77-2B9E91938394}" type="pres">
      <dgm:prSet presAssocID="{956F1E42-4557-4100-82F3-0CDD42E1DC2C}" presName="rootConnector" presStyleLbl="node2" presStyleIdx="1" presStyleCnt="2"/>
      <dgm:spPr/>
    </dgm:pt>
    <dgm:pt modelId="{5D80A66C-0CA4-48AA-BB4B-43998D719C30}" type="pres">
      <dgm:prSet presAssocID="{956F1E42-4557-4100-82F3-0CDD42E1DC2C}" presName="hierChild4" presStyleCnt="0"/>
      <dgm:spPr/>
    </dgm:pt>
    <dgm:pt modelId="{5D9D28FB-839D-4B92-A6EC-453FC1DB57DA}" type="pres">
      <dgm:prSet presAssocID="{0D182A2D-0E06-4CDE-B33A-363C1AB86C5F}" presName="Name37" presStyleLbl="parChTrans1D3" presStyleIdx="2" presStyleCnt="4"/>
      <dgm:spPr/>
    </dgm:pt>
    <dgm:pt modelId="{503B0448-6E33-414D-B5A2-76B7B762F478}" type="pres">
      <dgm:prSet presAssocID="{59F9AD21-0E26-44DE-A8C6-4E5B94CB01F0}" presName="hierRoot2" presStyleCnt="0">
        <dgm:presLayoutVars>
          <dgm:hierBranch val="init"/>
        </dgm:presLayoutVars>
      </dgm:prSet>
      <dgm:spPr/>
    </dgm:pt>
    <dgm:pt modelId="{26E07F50-BC52-401B-BFF3-061801CA2FC9}" type="pres">
      <dgm:prSet presAssocID="{59F9AD21-0E26-44DE-A8C6-4E5B94CB01F0}" presName="rootComposite" presStyleCnt="0"/>
      <dgm:spPr/>
    </dgm:pt>
    <dgm:pt modelId="{D83E5D50-19C1-424B-B39A-09CF115582BB}" type="pres">
      <dgm:prSet presAssocID="{59F9AD21-0E26-44DE-A8C6-4E5B94CB01F0}" presName="rootText" presStyleLbl="node3" presStyleIdx="2" presStyleCnt="4">
        <dgm:presLayoutVars>
          <dgm:chPref val="3"/>
        </dgm:presLayoutVars>
      </dgm:prSet>
      <dgm:spPr/>
    </dgm:pt>
    <dgm:pt modelId="{52ADA89D-21C2-4C14-BC20-E491D25930C2}" type="pres">
      <dgm:prSet presAssocID="{59F9AD21-0E26-44DE-A8C6-4E5B94CB01F0}" presName="rootConnector" presStyleLbl="node3" presStyleIdx="2" presStyleCnt="4"/>
      <dgm:spPr/>
    </dgm:pt>
    <dgm:pt modelId="{25BB7CDD-00AE-4992-A3A0-760D96408FA3}" type="pres">
      <dgm:prSet presAssocID="{59F9AD21-0E26-44DE-A8C6-4E5B94CB01F0}" presName="hierChild4" presStyleCnt="0"/>
      <dgm:spPr/>
    </dgm:pt>
    <dgm:pt modelId="{F6554AB9-F246-4A5C-93A5-C70C44E27D23}" type="pres">
      <dgm:prSet presAssocID="{9987C5DA-986E-4DD6-B88F-7B2512E6F000}" presName="Name37" presStyleLbl="parChTrans1D4" presStyleIdx="0" presStyleCnt="4"/>
      <dgm:spPr/>
    </dgm:pt>
    <dgm:pt modelId="{5A7A8C64-7EA2-4B66-9D67-E06FD29B13D4}" type="pres">
      <dgm:prSet presAssocID="{C8904363-8CC4-4CE2-B6C6-5C7A9223E034}" presName="hierRoot2" presStyleCnt="0">
        <dgm:presLayoutVars>
          <dgm:hierBranch val="init"/>
        </dgm:presLayoutVars>
      </dgm:prSet>
      <dgm:spPr/>
    </dgm:pt>
    <dgm:pt modelId="{E54C554F-4885-4C83-A447-FD9B5B4270F6}" type="pres">
      <dgm:prSet presAssocID="{C8904363-8CC4-4CE2-B6C6-5C7A9223E034}" presName="rootComposite" presStyleCnt="0"/>
      <dgm:spPr/>
    </dgm:pt>
    <dgm:pt modelId="{9C6AD522-E7ED-4E32-9C69-D9DD042B1A9A}" type="pres">
      <dgm:prSet presAssocID="{C8904363-8CC4-4CE2-B6C6-5C7A9223E034}" presName="rootText" presStyleLbl="node4" presStyleIdx="0" presStyleCnt="4">
        <dgm:presLayoutVars>
          <dgm:chPref val="3"/>
        </dgm:presLayoutVars>
      </dgm:prSet>
      <dgm:spPr/>
    </dgm:pt>
    <dgm:pt modelId="{EE494210-BFF9-42D6-BB0E-17C661DAA3C7}" type="pres">
      <dgm:prSet presAssocID="{C8904363-8CC4-4CE2-B6C6-5C7A9223E034}" presName="rootConnector" presStyleLbl="node4" presStyleIdx="0" presStyleCnt="4"/>
      <dgm:spPr/>
    </dgm:pt>
    <dgm:pt modelId="{F71F3596-BE23-48F9-B92C-5B324B88AC7D}" type="pres">
      <dgm:prSet presAssocID="{C8904363-8CC4-4CE2-B6C6-5C7A9223E034}" presName="hierChild4" presStyleCnt="0"/>
      <dgm:spPr/>
    </dgm:pt>
    <dgm:pt modelId="{45646AF6-09F9-4A2C-A118-BD45EAC3019D}" type="pres">
      <dgm:prSet presAssocID="{C8904363-8CC4-4CE2-B6C6-5C7A9223E034}" presName="hierChild5" presStyleCnt="0"/>
      <dgm:spPr/>
    </dgm:pt>
    <dgm:pt modelId="{F042D45C-7AD9-443A-8934-636F956F7E53}" type="pres">
      <dgm:prSet presAssocID="{B0E3B3C7-4ACF-4A3A-A7AB-57181AF77D93}" presName="Name37" presStyleLbl="parChTrans1D4" presStyleIdx="1" presStyleCnt="4"/>
      <dgm:spPr/>
    </dgm:pt>
    <dgm:pt modelId="{9C51A9B6-427D-44FA-AB25-08E950D130D4}" type="pres">
      <dgm:prSet presAssocID="{6C0C5CB1-D938-4198-80E4-BA591D08EA5D}" presName="hierRoot2" presStyleCnt="0">
        <dgm:presLayoutVars>
          <dgm:hierBranch val="init"/>
        </dgm:presLayoutVars>
      </dgm:prSet>
      <dgm:spPr/>
    </dgm:pt>
    <dgm:pt modelId="{4C295FA4-8701-44B8-A4C9-9163589B0ECD}" type="pres">
      <dgm:prSet presAssocID="{6C0C5CB1-D938-4198-80E4-BA591D08EA5D}" presName="rootComposite" presStyleCnt="0"/>
      <dgm:spPr/>
    </dgm:pt>
    <dgm:pt modelId="{9A92EF05-AAB1-41E4-91BA-4D035044006C}" type="pres">
      <dgm:prSet presAssocID="{6C0C5CB1-D938-4198-80E4-BA591D08EA5D}" presName="rootText" presStyleLbl="node4" presStyleIdx="1" presStyleCnt="4">
        <dgm:presLayoutVars>
          <dgm:chPref val="3"/>
        </dgm:presLayoutVars>
      </dgm:prSet>
      <dgm:spPr/>
    </dgm:pt>
    <dgm:pt modelId="{708E15C0-9B81-4867-B61F-B643C85AEBDE}" type="pres">
      <dgm:prSet presAssocID="{6C0C5CB1-D938-4198-80E4-BA591D08EA5D}" presName="rootConnector" presStyleLbl="node4" presStyleIdx="1" presStyleCnt="4"/>
      <dgm:spPr/>
    </dgm:pt>
    <dgm:pt modelId="{FE50510D-5189-41D4-810F-9E86320BD21A}" type="pres">
      <dgm:prSet presAssocID="{6C0C5CB1-D938-4198-80E4-BA591D08EA5D}" presName="hierChild4" presStyleCnt="0"/>
      <dgm:spPr/>
    </dgm:pt>
    <dgm:pt modelId="{28728CE8-BC90-49CA-A922-76DC6196DF8C}" type="pres">
      <dgm:prSet presAssocID="{6C0C5CB1-D938-4198-80E4-BA591D08EA5D}" presName="hierChild5" presStyleCnt="0"/>
      <dgm:spPr/>
    </dgm:pt>
    <dgm:pt modelId="{50BD0BAC-A41B-42A9-A982-3182D7A3D096}" type="pres">
      <dgm:prSet presAssocID="{59F9AD21-0E26-44DE-A8C6-4E5B94CB01F0}" presName="hierChild5" presStyleCnt="0"/>
      <dgm:spPr/>
    </dgm:pt>
    <dgm:pt modelId="{5B30CBA6-2252-4197-8490-AECDA2F7AC6D}" type="pres">
      <dgm:prSet presAssocID="{CF74D762-9E10-4DDD-B4A1-3938A6EB736F}" presName="Name37" presStyleLbl="parChTrans1D3" presStyleIdx="3" presStyleCnt="4"/>
      <dgm:spPr/>
    </dgm:pt>
    <dgm:pt modelId="{E200B32E-90CB-4D0A-B8B5-4030A6B767CB}" type="pres">
      <dgm:prSet presAssocID="{BD517DB4-31AA-4271-9D7C-8EA9AE299720}" presName="hierRoot2" presStyleCnt="0">
        <dgm:presLayoutVars>
          <dgm:hierBranch val="init"/>
        </dgm:presLayoutVars>
      </dgm:prSet>
      <dgm:spPr/>
    </dgm:pt>
    <dgm:pt modelId="{32491FFF-D941-446F-8308-5F5ED8F74D88}" type="pres">
      <dgm:prSet presAssocID="{BD517DB4-31AA-4271-9D7C-8EA9AE299720}" presName="rootComposite" presStyleCnt="0"/>
      <dgm:spPr/>
    </dgm:pt>
    <dgm:pt modelId="{FD667AB9-45CD-4B05-B636-A5B18EC7664B}" type="pres">
      <dgm:prSet presAssocID="{BD517DB4-31AA-4271-9D7C-8EA9AE299720}" presName="rootText" presStyleLbl="node3" presStyleIdx="3" presStyleCnt="4">
        <dgm:presLayoutVars>
          <dgm:chPref val="3"/>
        </dgm:presLayoutVars>
      </dgm:prSet>
      <dgm:spPr/>
    </dgm:pt>
    <dgm:pt modelId="{571C5176-120A-40A8-A097-180693D799F4}" type="pres">
      <dgm:prSet presAssocID="{BD517DB4-31AA-4271-9D7C-8EA9AE299720}" presName="rootConnector" presStyleLbl="node3" presStyleIdx="3" presStyleCnt="4"/>
      <dgm:spPr/>
    </dgm:pt>
    <dgm:pt modelId="{D32E1064-8E08-4429-A2EF-5DF989E83BE2}" type="pres">
      <dgm:prSet presAssocID="{BD517DB4-31AA-4271-9D7C-8EA9AE299720}" presName="hierChild4" presStyleCnt="0"/>
      <dgm:spPr/>
    </dgm:pt>
    <dgm:pt modelId="{BCD3CE61-B4D1-4ED2-8129-69F7509B053D}" type="pres">
      <dgm:prSet presAssocID="{0F83ADA6-BBD6-4B7F-8FC4-6516ED929B68}" presName="Name37" presStyleLbl="parChTrans1D4" presStyleIdx="2" presStyleCnt="4"/>
      <dgm:spPr/>
    </dgm:pt>
    <dgm:pt modelId="{2C1392BB-9CD1-458D-AE21-FCCD2F56BF24}" type="pres">
      <dgm:prSet presAssocID="{E8C8C697-30F4-424D-9A69-A6A9D8601A13}" presName="hierRoot2" presStyleCnt="0">
        <dgm:presLayoutVars>
          <dgm:hierBranch val="init"/>
        </dgm:presLayoutVars>
      </dgm:prSet>
      <dgm:spPr/>
    </dgm:pt>
    <dgm:pt modelId="{B240DFDA-E9F9-4CCE-AB52-DF558AC0A52C}" type="pres">
      <dgm:prSet presAssocID="{E8C8C697-30F4-424D-9A69-A6A9D8601A13}" presName="rootComposite" presStyleCnt="0"/>
      <dgm:spPr/>
    </dgm:pt>
    <dgm:pt modelId="{6373B0DF-FB0B-4D0C-9210-54449462841C}" type="pres">
      <dgm:prSet presAssocID="{E8C8C697-30F4-424D-9A69-A6A9D8601A13}" presName="rootText" presStyleLbl="node4" presStyleIdx="2" presStyleCnt="4">
        <dgm:presLayoutVars>
          <dgm:chPref val="3"/>
        </dgm:presLayoutVars>
      </dgm:prSet>
      <dgm:spPr/>
    </dgm:pt>
    <dgm:pt modelId="{99F3F87C-9A0B-4CBA-AE90-BE1A1D517CD3}" type="pres">
      <dgm:prSet presAssocID="{E8C8C697-30F4-424D-9A69-A6A9D8601A13}" presName="rootConnector" presStyleLbl="node4" presStyleIdx="2" presStyleCnt="4"/>
      <dgm:spPr/>
    </dgm:pt>
    <dgm:pt modelId="{1F50904A-3D77-40D4-961D-0E41748BEB91}" type="pres">
      <dgm:prSet presAssocID="{E8C8C697-30F4-424D-9A69-A6A9D8601A13}" presName="hierChild4" presStyleCnt="0"/>
      <dgm:spPr/>
    </dgm:pt>
    <dgm:pt modelId="{0C2FFFB1-BF95-46C0-BC1F-92A4081CCF98}" type="pres">
      <dgm:prSet presAssocID="{E8C8C697-30F4-424D-9A69-A6A9D8601A13}" presName="hierChild5" presStyleCnt="0"/>
      <dgm:spPr/>
    </dgm:pt>
    <dgm:pt modelId="{9ACCB870-CC94-41FC-A280-9128C0FA7766}" type="pres">
      <dgm:prSet presAssocID="{960CAAC5-51AE-4483-B250-8495A2B205E2}" presName="Name37" presStyleLbl="parChTrans1D4" presStyleIdx="3" presStyleCnt="4"/>
      <dgm:spPr/>
    </dgm:pt>
    <dgm:pt modelId="{01A60877-A61A-4B09-A0C2-226BACA03003}" type="pres">
      <dgm:prSet presAssocID="{B1D05045-D0FA-4B69-94CA-516F2E3AF3C0}" presName="hierRoot2" presStyleCnt="0">
        <dgm:presLayoutVars>
          <dgm:hierBranch val="init"/>
        </dgm:presLayoutVars>
      </dgm:prSet>
      <dgm:spPr/>
    </dgm:pt>
    <dgm:pt modelId="{9F776C53-F755-49E7-BFAE-663FF98315B7}" type="pres">
      <dgm:prSet presAssocID="{B1D05045-D0FA-4B69-94CA-516F2E3AF3C0}" presName="rootComposite" presStyleCnt="0"/>
      <dgm:spPr/>
    </dgm:pt>
    <dgm:pt modelId="{F540074C-1899-41C7-A07D-912676E5B5D1}" type="pres">
      <dgm:prSet presAssocID="{B1D05045-D0FA-4B69-94CA-516F2E3AF3C0}" presName="rootText" presStyleLbl="node4" presStyleIdx="3" presStyleCnt="4">
        <dgm:presLayoutVars>
          <dgm:chPref val="3"/>
        </dgm:presLayoutVars>
      </dgm:prSet>
      <dgm:spPr/>
    </dgm:pt>
    <dgm:pt modelId="{BD6B68A5-0534-45EC-8BD6-20E8A22432F2}" type="pres">
      <dgm:prSet presAssocID="{B1D05045-D0FA-4B69-94CA-516F2E3AF3C0}" presName="rootConnector" presStyleLbl="node4" presStyleIdx="3" presStyleCnt="4"/>
      <dgm:spPr/>
    </dgm:pt>
    <dgm:pt modelId="{56438E0C-FD34-4BE7-9F8F-20399743CAD9}" type="pres">
      <dgm:prSet presAssocID="{B1D05045-D0FA-4B69-94CA-516F2E3AF3C0}" presName="hierChild4" presStyleCnt="0"/>
      <dgm:spPr/>
    </dgm:pt>
    <dgm:pt modelId="{68144FE1-564E-47F3-9D02-B6AB5DD9FBD6}" type="pres">
      <dgm:prSet presAssocID="{B1D05045-D0FA-4B69-94CA-516F2E3AF3C0}" presName="hierChild5" presStyleCnt="0"/>
      <dgm:spPr/>
    </dgm:pt>
    <dgm:pt modelId="{B37053EB-B02B-4932-96E2-2D3FEC6EB494}" type="pres">
      <dgm:prSet presAssocID="{BD517DB4-31AA-4271-9D7C-8EA9AE299720}" presName="hierChild5" presStyleCnt="0"/>
      <dgm:spPr/>
    </dgm:pt>
    <dgm:pt modelId="{F2BE2655-E1DE-4CF0-86B5-3E0024098D31}" type="pres">
      <dgm:prSet presAssocID="{956F1E42-4557-4100-82F3-0CDD42E1DC2C}" presName="hierChild5" presStyleCnt="0"/>
      <dgm:spPr/>
    </dgm:pt>
    <dgm:pt modelId="{B2AE7C0E-F807-439A-9D55-6304E818FDBD}" type="pres">
      <dgm:prSet presAssocID="{AAC016E7-BAF6-438B-97FC-9210AD967D1C}" presName="hierChild3" presStyleCnt="0"/>
      <dgm:spPr/>
    </dgm:pt>
  </dgm:ptLst>
  <dgm:cxnLst>
    <dgm:cxn modelId="{284EB803-A90E-429B-B6A4-6499979A3066}" srcId="{956F1E42-4557-4100-82F3-0CDD42E1DC2C}" destId="{BD517DB4-31AA-4271-9D7C-8EA9AE299720}" srcOrd="1" destOrd="0" parTransId="{CF74D762-9E10-4DDD-B4A1-3938A6EB736F}" sibTransId="{2C07FE25-2CAF-489F-ADA6-CF82CD6E0CA4}"/>
    <dgm:cxn modelId="{D8B9AB05-49CE-4745-BD3C-92A5BA36CF50}" srcId="{AAC016E7-BAF6-438B-97FC-9210AD967D1C}" destId="{3A7693A5-5168-446A-ADA3-E654804F5124}" srcOrd="0" destOrd="0" parTransId="{F60B0FBB-A44E-4019-BCD3-32CF80686F18}" sibTransId="{A600512A-58D1-44AD-8FD1-9216713B2F97}"/>
    <dgm:cxn modelId="{75C8B706-CDF4-4F73-978B-566E33870A53}" type="presOf" srcId="{956F1E42-4557-4100-82F3-0CDD42E1DC2C}" destId="{06876E5F-3279-4582-9D77-2B9E91938394}" srcOrd="1" destOrd="0" presId="urn:microsoft.com/office/officeart/2005/8/layout/orgChart1"/>
    <dgm:cxn modelId="{D7C4BC0A-7982-40A1-8397-511C4D7776B9}" type="presOf" srcId="{C8904363-8CC4-4CE2-B6C6-5C7A9223E034}" destId="{9C6AD522-E7ED-4E32-9C69-D9DD042B1A9A}" srcOrd="0" destOrd="0" presId="urn:microsoft.com/office/officeart/2005/8/layout/orgChart1"/>
    <dgm:cxn modelId="{5A79AC0B-0064-4B39-BEAC-66D8F35A9137}" type="presOf" srcId="{6C0C5CB1-D938-4198-80E4-BA591D08EA5D}" destId="{708E15C0-9B81-4867-B61F-B643C85AEBDE}" srcOrd="1" destOrd="0" presId="urn:microsoft.com/office/officeart/2005/8/layout/orgChart1"/>
    <dgm:cxn modelId="{461F2315-3320-433B-971A-08B9B7AF267B}" type="presOf" srcId="{B1D05045-D0FA-4B69-94CA-516F2E3AF3C0}" destId="{BD6B68A5-0534-45EC-8BD6-20E8A22432F2}" srcOrd="1" destOrd="0" presId="urn:microsoft.com/office/officeart/2005/8/layout/orgChart1"/>
    <dgm:cxn modelId="{4F0A2F16-124B-4FD0-8514-401E2E562719}" srcId="{29891B4C-6C2B-4B61-AD4E-78C6E4F4A09D}" destId="{AAC016E7-BAF6-438B-97FC-9210AD967D1C}" srcOrd="0" destOrd="0" parTransId="{0FD7B57C-39E4-4851-AD6B-CCB7494C34DC}" sibTransId="{741DB4B1-6A49-4642-A175-61015C7906F6}"/>
    <dgm:cxn modelId="{02FA081A-8A8E-46B8-A24C-0B36E2812F01}" type="presOf" srcId="{0F83ADA6-BBD6-4B7F-8FC4-6516ED929B68}" destId="{BCD3CE61-B4D1-4ED2-8129-69F7509B053D}" srcOrd="0" destOrd="0" presId="urn:microsoft.com/office/officeart/2005/8/layout/orgChart1"/>
    <dgm:cxn modelId="{35D69A26-6277-419A-AFF2-F58CC4C0767F}" type="presOf" srcId="{6C0C5CB1-D938-4198-80E4-BA591D08EA5D}" destId="{9A92EF05-AAB1-41E4-91BA-4D035044006C}" srcOrd="0" destOrd="0" presId="urn:microsoft.com/office/officeart/2005/8/layout/orgChart1"/>
    <dgm:cxn modelId="{87BC262D-AF2C-489F-8A50-388DDCAEE284}" type="presOf" srcId="{E8C8C697-30F4-424D-9A69-A6A9D8601A13}" destId="{6373B0DF-FB0B-4D0C-9210-54449462841C}" srcOrd="0" destOrd="0" presId="urn:microsoft.com/office/officeart/2005/8/layout/orgChart1"/>
    <dgm:cxn modelId="{0687E233-91F5-49FC-A75D-1DB9DFA2D6F7}" type="presOf" srcId="{CF74D762-9E10-4DDD-B4A1-3938A6EB736F}" destId="{5B30CBA6-2252-4197-8490-AECDA2F7AC6D}" srcOrd="0" destOrd="0" presId="urn:microsoft.com/office/officeart/2005/8/layout/orgChart1"/>
    <dgm:cxn modelId="{FCC73C3B-4262-4A74-9C96-E9A239558475}" type="presOf" srcId="{BD517DB4-31AA-4271-9D7C-8EA9AE299720}" destId="{FD667AB9-45CD-4B05-B636-A5B18EC7664B}" srcOrd="0" destOrd="0" presId="urn:microsoft.com/office/officeart/2005/8/layout/orgChart1"/>
    <dgm:cxn modelId="{8F712F40-5167-43DF-AC42-DACC53071AF0}" srcId="{59F9AD21-0E26-44DE-A8C6-4E5B94CB01F0}" destId="{6C0C5CB1-D938-4198-80E4-BA591D08EA5D}" srcOrd="1" destOrd="0" parTransId="{B0E3B3C7-4ACF-4A3A-A7AB-57181AF77D93}" sibTransId="{6F74BC48-C39E-4831-AB70-FB3E62AFE8CA}"/>
    <dgm:cxn modelId="{F5A5024B-612E-4CCA-82AB-1D001C74208B}" type="presOf" srcId="{956F1E42-4557-4100-82F3-0CDD42E1DC2C}" destId="{B6F0194E-C491-4D91-ADF1-9BE27BAB120D}" srcOrd="0" destOrd="0" presId="urn:microsoft.com/office/officeart/2005/8/layout/orgChart1"/>
    <dgm:cxn modelId="{32D72557-7153-49DB-AC1D-5885682303D6}" type="presOf" srcId="{3A7693A5-5168-446A-ADA3-E654804F5124}" destId="{8EB5F6C4-8A56-4935-A02E-4517ADDDFE77}" srcOrd="0" destOrd="0" presId="urn:microsoft.com/office/officeart/2005/8/layout/orgChart1"/>
    <dgm:cxn modelId="{18A6CC59-6944-4F87-8B2F-A57F2C1CC733}" type="presOf" srcId="{0D182A2D-0E06-4CDE-B33A-363C1AB86C5F}" destId="{5D9D28FB-839D-4B92-A6EC-453FC1DB57DA}" srcOrd="0" destOrd="0" presId="urn:microsoft.com/office/officeart/2005/8/layout/orgChart1"/>
    <dgm:cxn modelId="{C30A7E5C-1430-4F4F-B5C7-CD6A91A30983}" type="presOf" srcId="{3A7693A5-5168-446A-ADA3-E654804F5124}" destId="{964347A2-89D0-4786-BBB4-ACD67F7005B6}" srcOrd="1" destOrd="0" presId="urn:microsoft.com/office/officeart/2005/8/layout/orgChart1"/>
    <dgm:cxn modelId="{73B06666-74C8-4771-91B6-6C42D0B5EC33}" type="presOf" srcId="{FDE3CE5F-2A66-4719-804C-24536ED179BD}" destId="{70B6074B-4FD9-45C9-9BCC-A2514D273BBA}" srcOrd="1" destOrd="0" presId="urn:microsoft.com/office/officeart/2005/8/layout/orgChart1"/>
    <dgm:cxn modelId="{59796F70-748B-4908-9BAD-94EB1CC9B99E}" type="presOf" srcId="{AAC016E7-BAF6-438B-97FC-9210AD967D1C}" destId="{EC652B8E-8550-4F61-BD64-59E2307C5E54}" srcOrd="1" destOrd="0" presId="urn:microsoft.com/office/officeart/2005/8/layout/orgChart1"/>
    <dgm:cxn modelId="{F61ECD70-DDF2-41DE-91D8-3D089DAA58F2}" type="presOf" srcId="{BD517DB4-31AA-4271-9D7C-8EA9AE299720}" destId="{571C5176-120A-40A8-A097-180693D799F4}" srcOrd="1" destOrd="0" presId="urn:microsoft.com/office/officeart/2005/8/layout/orgChart1"/>
    <dgm:cxn modelId="{B77C9D75-7366-449C-92CC-EB91138C0C4E}" type="presOf" srcId="{4ADB56BE-9049-477D-985D-A4F6D46F71A4}" destId="{1BD526F5-AFE7-447E-967B-E5B36C746058}" srcOrd="1" destOrd="0" presId="urn:microsoft.com/office/officeart/2005/8/layout/orgChart1"/>
    <dgm:cxn modelId="{73851F77-36CD-44CF-A480-397E37E92544}" type="presOf" srcId="{D176EDFD-1057-4DA3-8A56-EF6C433B2476}" destId="{DC43F884-4A6B-40CC-85A3-ED6B0DECA4E6}" srcOrd="0" destOrd="0" presId="urn:microsoft.com/office/officeart/2005/8/layout/orgChart1"/>
    <dgm:cxn modelId="{93E2CA7B-016C-4568-9C80-AE8209010AAA}" type="presOf" srcId="{9987C5DA-986E-4DD6-B88F-7B2512E6F000}" destId="{F6554AB9-F246-4A5C-93A5-C70C44E27D23}" srcOrd="0" destOrd="0" presId="urn:microsoft.com/office/officeart/2005/8/layout/orgChart1"/>
    <dgm:cxn modelId="{967EF27C-1CF2-434F-9CCF-7BD624EECA1E}" type="presOf" srcId="{10B43796-6A2C-4632-8FB7-7332E36399EE}" destId="{7B15C90E-98E5-4FF9-B482-17F1620DF840}" srcOrd="0" destOrd="0" presId="urn:microsoft.com/office/officeart/2005/8/layout/orgChart1"/>
    <dgm:cxn modelId="{DFB9E381-1FCB-42B5-9EFA-14DFCBE5EC5D}" type="presOf" srcId="{B1D05045-D0FA-4B69-94CA-516F2E3AF3C0}" destId="{F540074C-1899-41C7-A07D-912676E5B5D1}" srcOrd="0" destOrd="0" presId="urn:microsoft.com/office/officeart/2005/8/layout/orgChart1"/>
    <dgm:cxn modelId="{C509ED87-7571-45D9-BE0B-8A157250EFC9}" type="presOf" srcId="{59F9AD21-0E26-44DE-A8C6-4E5B94CB01F0}" destId="{52ADA89D-21C2-4C14-BC20-E491D25930C2}" srcOrd="1" destOrd="0" presId="urn:microsoft.com/office/officeart/2005/8/layout/orgChart1"/>
    <dgm:cxn modelId="{24B36A8F-F9FA-4497-B87A-72D36962113C}" type="presOf" srcId="{960CAAC5-51AE-4483-B250-8495A2B205E2}" destId="{9ACCB870-CC94-41FC-A280-9128C0FA7766}" srcOrd="0" destOrd="0" presId="urn:microsoft.com/office/officeart/2005/8/layout/orgChart1"/>
    <dgm:cxn modelId="{FF1B7C94-8F75-49D1-8EEF-744F699EB75F}" srcId="{59F9AD21-0E26-44DE-A8C6-4E5B94CB01F0}" destId="{C8904363-8CC4-4CE2-B6C6-5C7A9223E034}" srcOrd="0" destOrd="0" parTransId="{9987C5DA-986E-4DD6-B88F-7B2512E6F000}" sibTransId="{AB97D601-F03B-4F60-8D51-DA33DCECB978}"/>
    <dgm:cxn modelId="{76CFC49D-C60A-4205-B1B2-5A4E8C79B0E2}" type="presOf" srcId="{59F9AD21-0E26-44DE-A8C6-4E5B94CB01F0}" destId="{D83E5D50-19C1-424B-B39A-09CF115582BB}" srcOrd="0" destOrd="0" presId="urn:microsoft.com/office/officeart/2005/8/layout/orgChart1"/>
    <dgm:cxn modelId="{891528A3-9A80-4A3D-8E7B-B9B7A810F12B}" type="presOf" srcId="{AAC016E7-BAF6-438B-97FC-9210AD967D1C}" destId="{DBE30CD8-440D-43A7-BFDF-8AE8BF979065}" srcOrd="0" destOrd="0" presId="urn:microsoft.com/office/officeart/2005/8/layout/orgChart1"/>
    <dgm:cxn modelId="{A69EECA4-4534-424D-9B4D-CBABD2B700F8}" srcId="{3A7693A5-5168-446A-ADA3-E654804F5124}" destId="{FDE3CE5F-2A66-4719-804C-24536ED179BD}" srcOrd="0" destOrd="0" parTransId="{13E752A7-5284-43D3-8510-07DBE1A608EC}" sibTransId="{0A61BA73-7169-446E-83E5-0FD1EFDDB3EC}"/>
    <dgm:cxn modelId="{DC54F9C0-EE86-4108-B67D-E9781DDF0CA6}" srcId="{3A7693A5-5168-446A-ADA3-E654804F5124}" destId="{4ADB56BE-9049-477D-985D-A4F6D46F71A4}" srcOrd="1" destOrd="0" parTransId="{D176EDFD-1057-4DA3-8A56-EF6C433B2476}" sibTransId="{022464D9-8B13-4CFF-949C-77C92EF46403}"/>
    <dgm:cxn modelId="{1C85CBCA-1913-4B21-AD33-C3216BCDB034}" type="presOf" srcId="{FDE3CE5F-2A66-4719-804C-24536ED179BD}" destId="{98FFE71D-0949-43B6-80F1-ED0382BFF8C3}" srcOrd="0" destOrd="0" presId="urn:microsoft.com/office/officeart/2005/8/layout/orgChart1"/>
    <dgm:cxn modelId="{B1CA68CD-818A-4BB7-93D4-8B4EB28209E4}" type="presOf" srcId="{F60B0FBB-A44E-4019-BCD3-32CF80686F18}" destId="{8612FEAD-7A59-44C0-AAC0-B0790E645C5F}" srcOrd="0" destOrd="0" presId="urn:microsoft.com/office/officeart/2005/8/layout/orgChart1"/>
    <dgm:cxn modelId="{17BBF4CD-44E0-45F4-9C1A-227E3362D66B}" type="presOf" srcId="{B0E3B3C7-4ACF-4A3A-A7AB-57181AF77D93}" destId="{F042D45C-7AD9-443A-8934-636F956F7E53}" srcOrd="0" destOrd="0" presId="urn:microsoft.com/office/officeart/2005/8/layout/orgChart1"/>
    <dgm:cxn modelId="{9D4047D7-8948-4890-BC10-13B5F8315E0C}" srcId="{BD517DB4-31AA-4271-9D7C-8EA9AE299720}" destId="{E8C8C697-30F4-424D-9A69-A6A9D8601A13}" srcOrd="0" destOrd="0" parTransId="{0F83ADA6-BBD6-4B7F-8FC4-6516ED929B68}" sibTransId="{F3E17273-8DC8-44D7-93F8-D3126E41BD54}"/>
    <dgm:cxn modelId="{43B32DDA-4330-485F-B738-9CE102EC6303}" srcId="{AAC016E7-BAF6-438B-97FC-9210AD967D1C}" destId="{956F1E42-4557-4100-82F3-0CDD42E1DC2C}" srcOrd="1" destOrd="0" parTransId="{10B43796-6A2C-4632-8FB7-7332E36399EE}" sibTransId="{1E0871F1-249C-4CCA-A417-B4017F0E62E0}"/>
    <dgm:cxn modelId="{51E659DA-B26D-4B57-8435-2052D081FC90}" type="presOf" srcId="{13E752A7-5284-43D3-8510-07DBE1A608EC}" destId="{801FFF13-AF3C-4D0C-A942-A93533127155}" srcOrd="0" destOrd="0" presId="urn:microsoft.com/office/officeart/2005/8/layout/orgChart1"/>
    <dgm:cxn modelId="{F3CD81DE-F3CF-409E-AE7E-2B79A04C6A7A}" type="presOf" srcId="{29891B4C-6C2B-4B61-AD4E-78C6E4F4A09D}" destId="{FD2726C3-651B-42C9-BA53-279DF6491751}" srcOrd="0" destOrd="0" presId="urn:microsoft.com/office/officeart/2005/8/layout/orgChart1"/>
    <dgm:cxn modelId="{5BB5ABDF-E605-453B-9D3B-0B2FE6A27BA6}" type="presOf" srcId="{C8904363-8CC4-4CE2-B6C6-5C7A9223E034}" destId="{EE494210-BFF9-42D6-BB0E-17C661DAA3C7}" srcOrd="1" destOrd="0" presId="urn:microsoft.com/office/officeart/2005/8/layout/orgChart1"/>
    <dgm:cxn modelId="{84FFF6F6-8885-4D87-A154-35D371DDCF71}" type="presOf" srcId="{4ADB56BE-9049-477D-985D-A4F6D46F71A4}" destId="{D2E0B7EF-67E8-42EC-AB86-4CF3AE3C65A2}" srcOrd="0" destOrd="0" presId="urn:microsoft.com/office/officeart/2005/8/layout/orgChart1"/>
    <dgm:cxn modelId="{1D32BDF7-3CF0-4658-B170-3870AD5552C2}" type="presOf" srcId="{E8C8C697-30F4-424D-9A69-A6A9D8601A13}" destId="{99F3F87C-9A0B-4CBA-AE90-BE1A1D517CD3}" srcOrd="1" destOrd="0" presId="urn:microsoft.com/office/officeart/2005/8/layout/orgChart1"/>
    <dgm:cxn modelId="{4A0085FA-6E97-4987-8E5D-8D93836AB366}" srcId="{BD517DB4-31AA-4271-9D7C-8EA9AE299720}" destId="{B1D05045-D0FA-4B69-94CA-516F2E3AF3C0}" srcOrd="1" destOrd="0" parTransId="{960CAAC5-51AE-4483-B250-8495A2B205E2}" sibTransId="{2AC791DE-6C58-419E-A260-BC39FD111856}"/>
    <dgm:cxn modelId="{7559BCFC-0951-4FD8-8E3E-3AF964CC215C}" srcId="{956F1E42-4557-4100-82F3-0CDD42E1DC2C}" destId="{59F9AD21-0E26-44DE-A8C6-4E5B94CB01F0}" srcOrd="0" destOrd="0" parTransId="{0D182A2D-0E06-4CDE-B33A-363C1AB86C5F}" sibTransId="{F220E874-F076-42D9-98F5-E856008971DC}"/>
    <dgm:cxn modelId="{8F19E64B-3100-4527-B85E-6C17F14AEF24}" type="presParOf" srcId="{FD2726C3-651B-42C9-BA53-279DF6491751}" destId="{9A8511B5-3110-4EDD-8AB1-146DBA6F2209}" srcOrd="0" destOrd="0" presId="urn:microsoft.com/office/officeart/2005/8/layout/orgChart1"/>
    <dgm:cxn modelId="{9178E10F-C4E4-4A37-8509-8800D5E56CEA}" type="presParOf" srcId="{9A8511B5-3110-4EDD-8AB1-146DBA6F2209}" destId="{3D883DC1-A20D-44A3-B9F1-905E549564BB}" srcOrd="0" destOrd="0" presId="urn:microsoft.com/office/officeart/2005/8/layout/orgChart1"/>
    <dgm:cxn modelId="{EB296BFF-0408-486B-9CC5-367E78CA49AA}" type="presParOf" srcId="{3D883DC1-A20D-44A3-B9F1-905E549564BB}" destId="{DBE30CD8-440D-43A7-BFDF-8AE8BF979065}" srcOrd="0" destOrd="0" presId="urn:microsoft.com/office/officeart/2005/8/layout/orgChart1"/>
    <dgm:cxn modelId="{4378903F-86CE-4B26-8D68-B26DD5B4E53E}" type="presParOf" srcId="{3D883DC1-A20D-44A3-B9F1-905E549564BB}" destId="{EC652B8E-8550-4F61-BD64-59E2307C5E54}" srcOrd="1" destOrd="0" presId="urn:microsoft.com/office/officeart/2005/8/layout/orgChart1"/>
    <dgm:cxn modelId="{5B8BC8A6-3247-4F5B-A481-106D0DA8F06B}" type="presParOf" srcId="{9A8511B5-3110-4EDD-8AB1-146DBA6F2209}" destId="{D0A4026E-7FD0-4C07-B059-42837F35FE2B}" srcOrd="1" destOrd="0" presId="urn:microsoft.com/office/officeart/2005/8/layout/orgChart1"/>
    <dgm:cxn modelId="{3969E443-7D54-44C2-AAF9-A3C0A5F83335}" type="presParOf" srcId="{D0A4026E-7FD0-4C07-B059-42837F35FE2B}" destId="{8612FEAD-7A59-44C0-AAC0-B0790E645C5F}" srcOrd="0" destOrd="0" presId="urn:microsoft.com/office/officeart/2005/8/layout/orgChart1"/>
    <dgm:cxn modelId="{61BDC6C1-CBFF-48C2-9BA3-03EB02A3DB4C}" type="presParOf" srcId="{D0A4026E-7FD0-4C07-B059-42837F35FE2B}" destId="{E00A40F7-6177-4DEA-9CD8-609F3B09E795}" srcOrd="1" destOrd="0" presId="urn:microsoft.com/office/officeart/2005/8/layout/orgChart1"/>
    <dgm:cxn modelId="{9FCEA8AC-0B2F-4D09-AEA9-137580D9B128}" type="presParOf" srcId="{E00A40F7-6177-4DEA-9CD8-609F3B09E795}" destId="{9B234F21-7585-498F-9F5E-2F8DEF6E3524}" srcOrd="0" destOrd="0" presId="urn:microsoft.com/office/officeart/2005/8/layout/orgChart1"/>
    <dgm:cxn modelId="{57CBDA88-7E98-4EBF-B0ED-92EB4881C062}" type="presParOf" srcId="{9B234F21-7585-498F-9F5E-2F8DEF6E3524}" destId="{8EB5F6C4-8A56-4935-A02E-4517ADDDFE77}" srcOrd="0" destOrd="0" presId="urn:microsoft.com/office/officeart/2005/8/layout/orgChart1"/>
    <dgm:cxn modelId="{901D4489-CB99-4A29-AE60-3FA0D18AC3F3}" type="presParOf" srcId="{9B234F21-7585-498F-9F5E-2F8DEF6E3524}" destId="{964347A2-89D0-4786-BBB4-ACD67F7005B6}" srcOrd="1" destOrd="0" presId="urn:microsoft.com/office/officeart/2005/8/layout/orgChart1"/>
    <dgm:cxn modelId="{19DBA844-F4B0-47DB-9208-5E21336E11C2}" type="presParOf" srcId="{E00A40F7-6177-4DEA-9CD8-609F3B09E795}" destId="{91DE7454-5288-424D-BC75-71C895238224}" srcOrd="1" destOrd="0" presId="urn:microsoft.com/office/officeart/2005/8/layout/orgChart1"/>
    <dgm:cxn modelId="{DA6EEB1A-8029-4335-9E1C-D577EE13F3A1}" type="presParOf" srcId="{91DE7454-5288-424D-BC75-71C895238224}" destId="{801FFF13-AF3C-4D0C-A942-A93533127155}" srcOrd="0" destOrd="0" presId="urn:microsoft.com/office/officeart/2005/8/layout/orgChart1"/>
    <dgm:cxn modelId="{5B7243A8-E15F-4DF5-8FA1-E767B02B0808}" type="presParOf" srcId="{91DE7454-5288-424D-BC75-71C895238224}" destId="{E67E102E-3905-46D0-A3E8-342AF3D81ED2}" srcOrd="1" destOrd="0" presId="urn:microsoft.com/office/officeart/2005/8/layout/orgChart1"/>
    <dgm:cxn modelId="{E9624AD4-0E67-402B-8944-2933FE793709}" type="presParOf" srcId="{E67E102E-3905-46D0-A3E8-342AF3D81ED2}" destId="{10E8DC0C-8DB0-4079-B278-51E21495AF08}" srcOrd="0" destOrd="0" presId="urn:microsoft.com/office/officeart/2005/8/layout/orgChart1"/>
    <dgm:cxn modelId="{08FDE0E4-1038-4943-A9FC-0B90B2B48805}" type="presParOf" srcId="{10E8DC0C-8DB0-4079-B278-51E21495AF08}" destId="{98FFE71D-0949-43B6-80F1-ED0382BFF8C3}" srcOrd="0" destOrd="0" presId="urn:microsoft.com/office/officeart/2005/8/layout/orgChart1"/>
    <dgm:cxn modelId="{BA831650-6A4E-4C3F-866E-D097ACCDE3D4}" type="presParOf" srcId="{10E8DC0C-8DB0-4079-B278-51E21495AF08}" destId="{70B6074B-4FD9-45C9-9BCC-A2514D273BBA}" srcOrd="1" destOrd="0" presId="urn:microsoft.com/office/officeart/2005/8/layout/orgChart1"/>
    <dgm:cxn modelId="{72F7140B-D46A-4BAD-BB2C-E06FD9EC7D3E}" type="presParOf" srcId="{E67E102E-3905-46D0-A3E8-342AF3D81ED2}" destId="{53FCA050-9FDB-4B3E-9E76-01B29FFBA259}" srcOrd="1" destOrd="0" presId="urn:microsoft.com/office/officeart/2005/8/layout/orgChart1"/>
    <dgm:cxn modelId="{C448FAF1-9B1D-4772-BAEE-DAEAA4B31C3A}" type="presParOf" srcId="{E67E102E-3905-46D0-A3E8-342AF3D81ED2}" destId="{DC866075-C410-44EF-930D-2EEB7053308A}" srcOrd="2" destOrd="0" presId="urn:microsoft.com/office/officeart/2005/8/layout/orgChart1"/>
    <dgm:cxn modelId="{A3CCEF98-73D8-4F7A-9696-F9853DE0AD4B}" type="presParOf" srcId="{91DE7454-5288-424D-BC75-71C895238224}" destId="{DC43F884-4A6B-40CC-85A3-ED6B0DECA4E6}" srcOrd="2" destOrd="0" presId="urn:microsoft.com/office/officeart/2005/8/layout/orgChart1"/>
    <dgm:cxn modelId="{0B115293-227E-4E1F-9F53-6B26ED652AB3}" type="presParOf" srcId="{91DE7454-5288-424D-BC75-71C895238224}" destId="{E69340EB-0BF5-4D75-A682-318512A6D158}" srcOrd="3" destOrd="0" presId="urn:microsoft.com/office/officeart/2005/8/layout/orgChart1"/>
    <dgm:cxn modelId="{9DE8FDC2-86C9-4F7C-817A-57406562A4FA}" type="presParOf" srcId="{E69340EB-0BF5-4D75-A682-318512A6D158}" destId="{4AF99C25-2A99-4E74-ACF7-53497D66B73B}" srcOrd="0" destOrd="0" presId="urn:microsoft.com/office/officeart/2005/8/layout/orgChart1"/>
    <dgm:cxn modelId="{19455A3E-7839-41F0-A9EA-80068CC0E004}" type="presParOf" srcId="{4AF99C25-2A99-4E74-ACF7-53497D66B73B}" destId="{D2E0B7EF-67E8-42EC-AB86-4CF3AE3C65A2}" srcOrd="0" destOrd="0" presId="urn:microsoft.com/office/officeart/2005/8/layout/orgChart1"/>
    <dgm:cxn modelId="{98630422-8648-4D46-9A41-1CB0B75108D2}" type="presParOf" srcId="{4AF99C25-2A99-4E74-ACF7-53497D66B73B}" destId="{1BD526F5-AFE7-447E-967B-E5B36C746058}" srcOrd="1" destOrd="0" presId="urn:microsoft.com/office/officeart/2005/8/layout/orgChart1"/>
    <dgm:cxn modelId="{8E55880B-3CC5-48EE-ABC6-8B74D4AAD3C7}" type="presParOf" srcId="{E69340EB-0BF5-4D75-A682-318512A6D158}" destId="{1A25AD59-47B7-496F-822E-4611E962B3A1}" srcOrd="1" destOrd="0" presId="urn:microsoft.com/office/officeart/2005/8/layout/orgChart1"/>
    <dgm:cxn modelId="{C16D3C71-DF49-4978-8015-654D53B334DE}" type="presParOf" srcId="{E69340EB-0BF5-4D75-A682-318512A6D158}" destId="{E340B32E-0CBB-452F-A544-FCFF35F15062}" srcOrd="2" destOrd="0" presId="urn:microsoft.com/office/officeart/2005/8/layout/orgChart1"/>
    <dgm:cxn modelId="{0DFD4645-5E00-4B2A-8847-8F9C98EF1B2F}" type="presParOf" srcId="{E00A40F7-6177-4DEA-9CD8-609F3B09E795}" destId="{A8126DF2-CA39-4EAE-B78E-2D5CA2EAC421}" srcOrd="2" destOrd="0" presId="urn:microsoft.com/office/officeart/2005/8/layout/orgChart1"/>
    <dgm:cxn modelId="{531B82AD-123B-425C-B151-90F8ADCEC38B}" type="presParOf" srcId="{D0A4026E-7FD0-4C07-B059-42837F35FE2B}" destId="{7B15C90E-98E5-4FF9-B482-17F1620DF840}" srcOrd="2" destOrd="0" presId="urn:microsoft.com/office/officeart/2005/8/layout/orgChart1"/>
    <dgm:cxn modelId="{CF1C9190-3203-48AA-A2B6-708281DE98F4}" type="presParOf" srcId="{D0A4026E-7FD0-4C07-B059-42837F35FE2B}" destId="{8FFB3E5B-4D55-4CCF-9E7D-C0AAC8B23AB2}" srcOrd="3" destOrd="0" presId="urn:microsoft.com/office/officeart/2005/8/layout/orgChart1"/>
    <dgm:cxn modelId="{9ABBCD69-0D60-44BF-BFD2-C6E05FFC0B83}" type="presParOf" srcId="{8FFB3E5B-4D55-4CCF-9E7D-C0AAC8B23AB2}" destId="{9434BBDB-EA0B-4557-A6F4-AECB9FB12DE9}" srcOrd="0" destOrd="0" presId="urn:microsoft.com/office/officeart/2005/8/layout/orgChart1"/>
    <dgm:cxn modelId="{500B4DC3-AEF9-44CD-8772-EFEB7676C18E}" type="presParOf" srcId="{9434BBDB-EA0B-4557-A6F4-AECB9FB12DE9}" destId="{B6F0194E-C491-4D91-ADF1-9BE27BAB120D}" srcOrd="0" destOrd="0" presId="urn:microsoft.com/office/officeart/2005/8/layout/orgChart1"/>
    <dgm:cxn modelId="{9B816FFB-9EF9-410E-BCA3-07B70258DEF1}" type="presParOf" srcId="{9434BBDB-EA0B-4557-A6F4-AECB9FB12DE9}" destId="{06876E5F-3279-4582-9D77-2B9E91938394}" srcOrd="1" destOrd="0" presId="urn:microsoft.com/office/officeart/2005/8/layout/orgChart1"/>
    <dgm:cxn modelId="{931AC8D8-2433-4DC0-B673-6CAF2B6E5712}" type="presParOf" srcId="{8FFB3E5B-4D55-4CCF-9E7D-C0AAC8B23AB2}" destId="{5D80A66C-0CA4-48AA-BB4B-43998D719C30}" srcOrd="1" destOrd="0" presId="urn:microsoft.com/office/officeart/2005/8/layout/orgChart1"/>
    <dgm:cxn modelId="{01F16C4F-F6CE-40D5-919E-883D312E213A}" type="presParOf" srcId="{5D80A66C-0CA4-48AA-BB4B-43998D719C30}" destId="{5D9D28FB-839D-4B92-A6EC-453FC1DB57DA}" srcOrd="0" destOrd="0" presId="urn:microsoft.com/office/officeart/2005/8/layout/orgChart1"/>
    <dgm:cxn modelId="{5AAD3085-BCC5-4E67-A2BD-B791154F668C}" type="presParOf" srcId="{5D80A66C-0CA4-48AA-BB4B-43998D719C30}" destId="{503B0448-6E33-414D-B5A2-76B7B762F478}" srcOrd="1" destOrd="0" presId="urn:microsoft.com/office/officeart/2005/8/layout/orgChart1"/>
    <dgm:cxn modelId="{1EC720DD-7202-4C69-A96E-D6F860A86E80}" type="presParOf" srcId="{503B0448-6E33-414D-B5A2-76B7B762F478}" destId="{26E07F50-BC52-401B-BFF3-061801CA2FC9}" srcOrd="0" destOrd="0" presId="urn:microsoft.com/office/officeart/2005/8/layout/orgChart1"/>
    <dgm:cxn modelId="{E300A574-83FF-46B2-8C1C-0ED449E3BEB6}" type="presParOf" srcId="{26E07F50-BC52-401B-BFF3-061801CA2FC9}" destId="{D83E5D50-19C1-424B-B39A-09CF115582BB}" srcOrd="0" destOrd="0" presId="urn:microsoft.com/office/officeart/2005/8/layout/orgChart1"/>
    <dgm:cxn modelId="{3404AD43-84EE-47E3-93F2-66A65BCDEBD1}" type="presParOf" srcId="{26E07F50-BC52-401B-BFF3-061801CA2FC9}" destId="{52ADA89D-21C2-4C14-BC20-E491D25930C2}" srcOrd="1" destOrd="0" presId="urn:microsoft.com/office/officeart/2005/8/layout/orgChart1"/>
    <dgm:cxn modelId="{6E94F436-FCE6-45A9-8E2F-F40C6664C4AB}" type="presParOf" srcId="{503B0448-6E33-414D-B5A2-76B7B762F478}" destId="{25BB7CDD-00AE-4992-A3A0-760D96408FA3}" srcOrd="1" destOrd="0" presId="urn:microsoft.com/office/officeart/2005/8/layout/orgChart1"/>
    <dgm:cxn modelId="{C641FA63-4CD0-4203-9B5E-6359D49B9714}" type="presParOf" srcId="{25BB7CDD-00AE-4992-A3A0-760D96408FA3}" destId="{F6554AB9-F246-4A5C-93A5-C70C44E27D23}" srcOrd="0" destOrd="0" presId="urn:microsoft.com/office/officeart/2005/8/layout/orgChart1"/>
    <dgm:cxn modelId="{8473CBA2-D61C-429A-802D-E349782B13E7}" type="presParOf" srcId="{25BB7CDD-00AE-4992-A3A0-760D96408FA3}" destId="{5A7A8C64-7EA2-4B66-9D67-E06FD29B13D4}" srcOrd="1" destOrd="0" presId="urn:microsoft.com/office/officeart/2005/8/layout/orgChart1"/>
    <dgm:cxn modelId="{813D783D-A7B6-456B-9953-BD3A759B8928}" type="presParOf" srcId="{5A7A8C64-7EA2-4B66-9D67-E06FD29B13D4}" destId="{E54C554F-4885-4C83-A447-FD9B5B4270F6}" srcOrd="0" destOrd="0" presId="urn:microsoft.com/office/officeart/2005/8/layout/orgChart1"/>
    <dgm:cxn modelId="{9DB19336-72E1-4A61-B927-A6FC95620EA2}" type="presParOf" srcId="{E54C554F-4885-4C83-A447-FD9B5B4270F6}" destId="{9C6AD522-E7ED-4E32-9C69-D9DD042B1A9A}" srcOrd="0" destOrd="0" presId="urn:microsoft.com/office/officeart/2005/8/layout/orgChart1"/>
    <dgm:cxn modelId="{CA1441C1-E1D3-4BA5-A4DF-B539644A6A6B}" type="presParOf" srcId="{E54C554F-4885-4C83-A447-FD9B5B4270F6}" destId="{EE494210-BFF9-42D6-BB0E-17C661DAA3C7}" srcOrd="1" destOrd="0" presId="urn:microsoft.com/office/officeart/2005/8/layout/orgChart1"/>
    <dgm:cxn modelId="{E9F7EB86-DF0E-4CBF-ADF6-7C15FA87D9D1}" type="presParOf" srcId="{5A7A8C64-7EA2-4B66-9D67-E06FD29B13D4}" destId="{F71F3596-BE23-48F9-B92C-5B324B88AC7D}" srcOrd="1" destOrd="0" presId="urn:microsoft.com/office/officeart/2005/8/layout/orgChart1"/>
    <dgm:cxn modelId="{EDBB8371-679F-4DCE-A040-7B4680EE97DC}" type="presParOf" srcId="{5A7A8C64-7EA2-4B66-9D67-E06FD29B13D4}" destId="{45646AF6-09F9-4A2C-A118-BD45EAC3019D}" srcOrd="2" destOrd="0" presId="urn:microsoft.com/office/officeart/2005/8/layout/orgChart1"/>
    <dgm:cxn modelId="{2ECCA086-C041-47CF-9075-608F4868CFED}" type="presParOf" srcId="{25BB7CDD-00AE-4992-A3A0-760D96408FA3}" destId="{F042D45C-7AD9-443A-8934-636F956F7E53}" srcOrd="2" destOrd="0" presId="urn:microsoft.com/office/officeart/2005/8/layout/orgChart1"/>
    <dgm:cxn modelId="{A1DA182F-3CD2-465B-883E-0A505DD427C3}" type="presParOf" srcId="{25BB7CDD-00AE-4992-A3A0-760D96408FA3}" destId="{9C51A9B6-427D-44FA-AB25-08E950D130D4}" srcOrd="3" destOrd="0" presId="urn:microsoft.com/office/officeart/2005/8/layout/orgChart1"/>
    <dgm:cxn modelId="{8CF397C2-5490-42BD-B456-D1658F92B20F}" type="presParOf" srcId="{9C51A9B6-427D-44FA-AB25-08E950D130D4}" destId="{4C295FA4-8701-44B8-A4C9-9163589B0ECD}" srcOrd="0" destOrd="0" presId="urn:microsoft.com/office/officeart/2005/8/layout/orgChart1"/>
    <dgm:cxn modelId="{5C58D0B7-9D9E-4F85-AACD-01A1CFB2CE45}" type="presParOf" srcId="{4C295FA4-8701-44B8-A4C9-9163589B0ECD}" destId="{9A92EF05-AAB1-41E4-91BA-4D035044006C}" srcOrd="0" destOrd="0" presId="urn:microsoft.com/office/officeart/2005/8/layout/orgChart1"/>
    <dgm:cxn modelId="{56E339E7-D885-413F-84D4-043C71903052}" type="presParOf" srcId="{4C295FA4-8701-44B8-A4C9-9163589B0ECD}" destId="{708E15C0-9B81-4867-B61F-B643C85AEBDE}" srcOrd="1" destOrd="0" presId="urn:microsoft.com/office/officeart/2005/8/layout/orgChart1"/>
    <dgm:cxn modelId="{262812DF-1555-4C58-883D-D74F0C569432}" type="presParOf" srcId="{9C51A9B6-427D-44FA-AB25-08E950D130D4}" destId="{FE50510D-5189-41D4-810F-9E86320BD21A}" srcOrd="1" destOrd="0" presId="urn:microsoft.com/office/officeart/2005/8/layout/orgChart1"/>
    <dgm:cxn modelId="{0CEFD54D-AD37-44F2-BC3E-AE15B267B01A}" type="presParOf" srcId="{9C51A9B6-427D-44FA-AB25-08E950D130D4}" destId="{28728CE8-BC90-49CA-A922-76DC6196DF8C}" srcOrd="2" destOrd="0" presId="urn:microsoft.com/office/officeart/2005/8/layout/orgChart1"/>
    <dgm:cxn modelId="{200F8012-2717-492D-9F7F-F93F965B4E9C}" type="presParOf" srcId="{503B0448-6E33-414D-B5A2-76B7B762F478}" destId="{50BD0BAC-A41B-42A9-A982-3182D7A3D096}" srcOrd="2" destOrd="0" presId="urn:microsoft.com/office/officeart/2005/8/layout/orgChart1"/>
    <dgm:cxn modelId="{209AC76A-FADB-46E3-B280-9605CD426724}" type="presParOf" srcId="{5D80A66C-0CA4-48AA-BB4B-43998D719C30}" destId="{5B30CBA6-2252-4197-8490-AECDA2F7AC6D}" srcOrd="2" destOrd="0" presId="urn:microsoft.com/office/officeart/2005/8/layout/orgChart1"/>
    <dgm:cxn modelId="{4713038D-6FB4-45B4-9D7A-321A9C76A392}" type="presParOf" srcId="{5D80A66C-0CA4-48AA-BB4B-43998D719C30}" destId="{E200B32E-90CB-4D0A-B8B5-4030A6B767CB}" srcOrd="3" destOrd="0" presId="urn:microsoft.com/office/officeart/2005/8/layout/orgChart1"/>
    <dgm:cxn modelId="{D74A5718-3CCC-4A94-AA16-56A38EDD4D87}" type="presParOf" srcId="{E200B32E-90CB-4D0A-B8B5-4030A6B767CB}" destId="{32491FFF-D941-446F-8308-5F5ED8F74D88}" srcOrd="0" destOrd="0" presId="urn:microsoft.com/office/officeart/2005/8/layout/orgChart1"/>
    <dgm:cxn modelId="{6567EE3B-70C4-4649-8519-BE967083B5D0}" type="presParOf" srcId="{32491FFF-D941-446F-8308-5F5ED8F74D88}" destId="{FD667AB9-45CD-4B05-B636-A5B18EC7664B}" srcOrd="0" destOrd="0" presId="urn:microsoft.com/office/officeart/2005/8/layout/orgChart1"/>
    <dgm:cxn modelId="{80F3D6F5-908D-4D7D-9547-88A3B6994AB0}" type="presParOf" srcId="{32491FFF-D941-446F-8308-5F5ED8F74D88}" destId="{571C5176-120A-40A8-A097-180693D799F4}" srcOrd="1" destOrd="0" presId="urn:microsoft.com/office/officeart/2005/8/layout/orgChart1"/>
    <dgm:cxn modelId="{3388A479-AFD4-4141-A510-6CFBB3BBA01B}" type="presParOf" srcId="{E200B32E-90CB-4D0A-B8B5-4030A6B767CB}" destId="{D32E1064-8E08-4429-A2EF-5DF989E83BE2}" srcOrd="1" destOrd="0" presId="urn:microsoft.com/office/officeart/2005/8/layout/orgChart1"/>
    <dgm:cxn modelId="{87ECD049-B21B-4DF2-B68B-3328D167F7BB}" type="presParOf" srcId="{D32E1064-8E08-4429-A2EF-5DF989E83BE2}" destId="{BCD3CE61-B4D1-4ED2-8129-69F7509B053D}" srcOrd="0" destOrd="0" presId="urn:microsoft.com/office/officeart/2005/8/layout/orgChart1"/>
    <dgm:cxn modelId="{708A1442-8DFA-4293-86EF-EF8AFA532B3E}" type="presParOf" srcId="{D32E1064-8E08-4429-A2EF-5DF989E83BE2}" destId="{2C1392BB-9CD1-458D-AE21-FCCD2F56BF24}" srcOrd="1" destOrd="0" presId="urn:microsoft.com/office/officeart/2005/8/layout/orgChart1"/>
    <dgm:cxn modelId="{2F4F6835-57BA-47B7-B941-BB458F16BF96}" type="presParOf" srcId="{2C1392BB-9CD1-458D-AE21-FCCD2F56BF24}" destId="{B240DFDA-E9F9-4CCE-AB52-DF558AC0A52C}" srcOrd="0" destOrd="0" presId="urn:microsoft.com/office/officeart/2005/8/layout/orgChart1"/>
    <dgm:cxn modelId="{8E462C2D-ED92-4CE3-95EC-FF5083C86813}" type="presParOf" srcId="{B240DFDA-E9F9-4CCE-AB52-DF558AC0A52C}" destId="{6373B0DF-FB0B-4D0C-9210-54449462841C}" srcOrd="0" destOrd="0" presId="urn:microsoft.com/office/officeart/2005/8/layout/orgChart1"/>
    <dgm:cxn modelId="{D631E872-CB38-468D-8D05-A73F3FBDA4B6}" type="presParOf" srcId="{B240DFDA-E9F9-4CCE-AB52-DF558AC0A52C}" destId="{99F3F87C-9A0B-4CBA-AE90-BE1A1D517CD3}" srcOrd="1" destOrd="0" presId="urn:microsoft.com/office/officeart/2005/8/layout/orgChart1"/>
    <dgm:cxn modelId="{F0108DE5-8134-4A87-AD97-D1E769F38EA8}" type="presParOf" srcId="{2C1392BB-9CD1-458D-AE21-FCCD2F56BF24}" destId="{1F50904A-3D77-40D4-961D-0E41748BEB91}" srcOrd="1" destOrd="0" presId="urn:microsoft.com/office/officeart/2005/8/layout/orgChart1"/>
    <dgm:cxn modelId="{6F225534-C07B-4CCD-92B7-3796EA99AC3E}" type="presParOf" srcId="{2C1392BB-9CD1-458D-AE21-FCCD2F56BF24}" destId="{0C2FFFB1-BF95-46C0-BC1F-92A4081CCF98}" srcOrd="2" destOrd="0" presId="urn:microsoft.com/office/officeart/2005/8/layout/orgChart1"/>
    <dgm:cxn modelId="{CA18F80B-DB92-404C-818E-203BB3D72660}" type="presParOf" srcId="{D32E1064-8E08-4429-A2EF-5DF989E83BE2}" destId="{9ACCB870-CC94-41FC-A280-9128C0FA7766}" srcOrd="2" destOrd="0" presId="urn:microsoft.com/office/officeart/2005/8/layout/orgChart1"/>
    <dgm:cxn modelId="{574F5012-9773-4C4A-B1A2-97C2D00D20A5}" type="presParOf" srcId="{D32E1064-8E08-4429-A2EF-5DF989E83BE2}" destId="{01A60877-A61A-4B09-A0C2-226BACA03003}" srcOrd="3" destOrd="0" presId="urn:microsoft.com/office/officeart/2005/8/layout/orgChart1"/>
    <dgm:cxn modelId="{B9F2024E-3801-4F46-BC30-3B8DD2199D28}" type="presParOf" srcId="{01A60877-A61A-4B09-A0C2-226BACA03003}" destId="{9F776C53-F755-49E7-BFAE-663FF98315B7}" srcOrd="0" destOrd="0" presId="urn:microsoft.com/office/officeart/2005/8/layout/orgChart1"/>
    <dgm:cxn modelId="{16648AE0-D995-4E97-90C6-8EA7CE9BB7BF}" type="presParOf" srcId="{9F776C53-F755-49E7-BFAE-663FF98315B7}" destId="{F540074C-1899-41C7-A07D-912676E5B5D1}" srcOrd="0" destOrd="0" presId="urn:microsoft.com/office/officeart/2005/8/layout/orgChart1"/>
    <dgm:cxn modelId="{A630AE0D-51B4-4FB6-941B-22F23728462A}" type="presParOf" srcId="{9F776C53-F755-49E7-BFAE-663FF98315B7}" destId="{BD6B68A5-0534-45EC-8BD6-20E8A22432F2}" srcOrd="1" destOrd="0" presId="urn:microsoft.com/office/officeart/2005/8/layout/orgChart1"/>
    <dgm:cxn modelId="{EE943F60-D306-43C2-B73B-0DF1CE6A2EC7}" type="presParOf" srcId="{01A60877-A61A-4B09-A0C2-226BACA03003}" destId="{56438E0C-FD34-4BE7-9F8F-20399743CAD9}" srcOrd="1" destOrd="0" presId="urn:microsoft.com/office/officeart/2005/8/layout/orgChart1"/>
    <dgm:cxn modelId="{0C6E41AD-1AFC-4160-89F6-867DC395CB8C}" type="presParOf" srcId="{01A60877-A61A-4B09-A0C2-226BACA03003}" destId="{68144FE1-564E-47F3-9D02-B6AB5DD9FBD6}" srcOrd="2" destOrd="0" presId="urn:microsoft.com/office/officeart/2005/8/layout/orgChart1"/>
    <dgm:cxn modelId="{40F98702-CB30-4947-8018-AABD6070773C}" type="presParOf" srcId="{E200B32E-90CB-4D0A-B8B5-4030A6B767CB}" destId="{B37053EB-B02B-4932-96E2-2D3FEC6EB494}" srcOrd="2" destOrd="0" presId="urn:microsoft.com/office/officeart/2005/8/layout/orgChart1"/>
    <dgm:cxn modelId="{9BC9C9E5-F3F7-41E7-A875-CC007F922BC3}" type="presParOf" srcId="{8FFB3E5B-4D55-4CCF-9E7D-C0AAC8B23AB2}" destId="{F2BE2655-E1DE-4CF0-86B5-3E0024098D31}" srcOrd="2" destOrd="0" presId="urn:microsoft.com/office/officeart/2005/8/layout/orgChart1"/>
    <dgm:cxn modelId="{F09A06FE-D947-48FD-86C3-97D65431D820}" type="presParOf" srcId="{9A8511B5-3110-4EDD-8AB1-146DBA6F2209}" destId="{B2AE7C0E-F807-439A-9D55-6304E818FD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4ADB6-969B-4E10-9F52-D4D5A38F3056}">
      <dsp:nvSpPr>
        <dsp:cNvPr id="0" name=""/>
        <dsp:cNvSpPr/>
      </dsp:nvSpPr>
      <dsp:spPr>
        <a:xfrm>
          <a:off x="2316930" y="1476873"/>
          <a:ext cx="128082" cy="56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123"/>
              </a:lnTo>
              <a:lnTo>
                <a:pt x="128082" y="561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13799-0A3B-45F1-81F9-038DF12155DF}">
      <dsp:nvSpPr>
        <dsp:cNvPr id="0" name=""/>
        <dsp:cNvSpPr/>
      </dsp:nvSpPr>
      <dsp:spPr>
        <a:xfrm>
          <a:off x="2188847" y="1476873"/>
          <a:ext cx="128082" cy="561123"/>
        </a:xfrm>
        <a:custGeom>
          <a:avLst/>
          <a:gdLst/>
          <a:ahLst/>
          <a:cxnLst/>
          <a:rect l="0" t="0" r="0" b="0"/>
          <a:pathLst>
            <a:path>
              <a:moveTo>
                <a:pt x="128082" y="0"/>
              </a:moveTo>
              <a:lnTo>
                <a:pt x="128082" y="561123"/>
              </a:lnTo>
              <a:lnTo>
                <a:pt x="0" y="561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E52F4-0317-4E48-8D44-5E95BF7625F5}">
      <dsp:nvSpPr>
        <dsp:cNvPr id="0" name=""/>
        <dsp:cNvSpPr/>
      </dsp:nvSpPr>
      <dsp:spPr>
        <a:xfrm>
          <a:off x="1578930" y="610790"/>
          <a:ext cx="737999" cy="256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82"/>
              </a:lnTo>
              <a:lnTo>
                <a:pt x="737999" y="128082"/>
              </a:lnTo>
              <a:lnTo>
                <a:pt x="737999" y="2561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406D-2A5E-443C-ADF0-F6146242DBA3}">
      <dsp:nvSpPr>
        <dsp:cNvPr id="0" name=""/>
        <dsp:cNvSpPr/>
      </dsp:nvSpPr>
      <dsp:spPr>
        <a:xfrm>
          <a:off x="840930" y="610790"/>
          <a:ext cx="737999" cy="256165"/>
        </a:xfrm>
        <a:custGeom>
          <a:avLst/>
          <a:gdLst/>
          <a:ahLst/>
          <a:cxnLst/>
          <a:rect l="0" t="0" r="0" b="0"/>
          <a:pathLst>
            <a:path>
              <a:moveTo>
                <a:pt x="737999" y="0"/>
              </a:moveTo>
              <a:lnTo>
                <a:pt x="737999" y="128082"/>
              </a:lnTo>
              <a:lnTo>
                <a:pt x="0" y="128082"/>
              </a:lnTo>
              <a:lnTo>
                <a:pt x="0" y="2561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ED12B-DA83-4DA0-A616-B1284EA5D9C7}">
      <dsp:nvSpPr>
        <dsp:cNvPr id="0" name=""/>
        <dsp:cNvSpPr/>
      </dsp:nvSpPr>
      <dsp:spPr>
        <a:xfrm>
          <a:off x="969013" y="873"/>
          <a:ext cx="1219834" cy="609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条件 </a:t>
          </a:r>
          <a: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1 </a:t>
          </a: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成立？</a:t>
          </a:r>
        </a:p>
      </dsp:txBody>
      <dsp:txXfrm>
        <a:off x="969013" y="873"/>
        <a:ext cx="1219834" cy="609917"/>
      </dsp:txXfrm>
    </dsp:sp>
    <dsp:sp modelId="{F3D2D0A0-61BF-4637-8C96-2E4D7A96091E}">
      <dsp:nvSpPr>
        <dsp:cNvPr id="0" name=""/>
        <dsp:cNvSpPr/>
      </dsp:nvSpPr>
      <dsp:spPr>
        <a:xfrm>
          <a:off x="231013" y="866955"/>
          <a:ext cx="1219834" cy="609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是</a:t>
          </a:r>
          <a:b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Underweight</a:t>
          </a:r>
          <a:endParaRPr lang="zh-CN" altLang="en-US" sz="1300" kern="1200" dirty="0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sp:txBody>
      <dsp:txXfrm>
        <a:off x="231013" y="866955"/>
        <a:ext cx="1219834" cy="609917"/>
      </dsp:txXfrm>
    </dsp:sp>
    <dsp:sp modelId="{CB4FA065-C2AA-4FF1-B3CC-D2E67AFE7887}">
      <dsp:nvSpPr>
        <dsp:cNvPr id="0" name=""/>
        <dsp:cNvSpPr/>
      </dsp:nvSpPr>
      <dsp:spPr>
        <a:xfrm>
          <a:off x="1707013" y="866955"/>
          <a:ext cx="1219834" cy="609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否</a:t>
          </a:r>
          <a:b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条件 </a:t>
          </a:r>
          <a: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2 </a:t>
          </a: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成立？</a:t>
          </a:r>
        </a:p>
      </dsp:txBody>
      <dsp:txXfrm>
        <a:off x="1707013" y="866955"/>
        <a:ext cx="1219834" cy="609917"/>
      </dsp:txXfrm>
    </dsp:sp>
    <dsp:sp modelId="{546DECD0-82CB-45BB-8841-27831ADFB832}">
      <dsp:nvSpPr>
        <dsp:cNvPr id="0" name=""/>
        <dsp:cNvSpPr/>
      </dsp:nvSpPr>
      <dsp:spPr>
        <a:xfrm>
          <a:off x="969013" y="1733038"/>
          <a:ext cx="1219834" cy="609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是</a:t>
          </a:r>
          <a:b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Normal</a:t>
          </a:r>
          <a:endParaRPr lang="zh-CN" altLang="en-US" sz="1300" kern="1200" dirty="0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sp:txBody>
      <dsp:txXfrm>
        <a:off x="969013" y="1733038"/>
        <a:ext cx="1219834" cy="609917"/>
      </dsp:txXfrm>
    </dsp:sp>
    <dsp:sp modelId="{720AE6C8-4C6D-45F3-B8CC-1856CCBB3542}">
      <dsp:nvSpPr>
        <dsp:cNvPr id="0" name=""/>
        <dsp:cNvSpPr/>
      </dsp:nvSpPr>
      <dsp:spPr>
        <a:xfrm>
          <a:off x="2445013" y="1733038"/>
          <a:ext cx="1219834" cy="6099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否</a:t>
          </a:r>
          <a:b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</a:br>
          <a:r>
            <a:rPr lang="en-US" altLang="zh-CN" sz="1300" kern="1200" dirty="0">
              <a:latin typeface="Resource Han Rounded CN" panose="020B0500000000000000" pitchFamily="34" charset="-122"/>
              <a:ea typeface="Resource Han Rounded CN" panose="020B0500000000000000" pitchFamily="34" charset="-122"/>
            </a:rPr>
            <a:t>Overweight</a:t>
          </a:r>
          <a:endParaRPr lang="zh-CN" altLang="en-US" sz="1300" kern="1200" dirty="0">
            <a:latin typeface="Resource Han Rounded CN" panose="020B0500000000000000" pitchFamily="34" charset="-122"/>
            <a:ea typeface="Resource Han Rounded CN" panose="020B0500000000000000" pitchFamily="34" charset="-122"/>
          </a:endParaRPr>
        </a:p>
      </dsp:txBody>
      <dsp:txXfrm>
        <a:off x="2445013" y="1733038"/>
        <a:ext cx="1219834" cy="609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CB870-CC94-41FC-A280-9128C0FA7766}">
      <dsp:nvSpPr>
        <dsp:cNvPr id="0" name=""/>
        <dsp:cNvSpPr/>
      </dsp:nvSpPr>
      <dsp:spPr>
        <a:xfrm>
          <a:off x="2827812" y="1850291"/>
          <a:ext cx="144520" cy="1127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258"/>
              </a:lnTo>
              <a:lnTo>
                <a:pt x="144520" y="11272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3CE61-B4D1-4ED2-8129-69F7509B053D}">
      <dsp:nvSpPr>
        <dsp:cNvPr id="0" name=""/>
        <dsp:cNvSpPr/>
      </dsp:nvSpPr>
      <dsp:spPr>
        <a:xfrm>
          <a:off x="2827812" y="1850291"/>
          <a:ext cx="144520" cy="44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195"/>
              </a:lnTo>
              <a:lnTo>
                <a:pt x="144520" y="4431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0CBA6-2252-4197-8490-AECDA2F7AC6D}">
      <dsp:nvSpPr>
        <dsp:cNvPr id="0" name=""/>
        <dsp:cNvSpPr/>
      </dsp:nvSpPr>
      <dsp:spPr>
        <a:xfrm>
          <a:off x="2630301" y="1166228"/>
          <a:ext cx="582898" cy="20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64"/>
              </a:lnTo>
              <a:lnTo>
                <a:pt x="582898" y="101164"/>
              </a:lnTo>
              <a:lnTo>
                <a:pt x="582898" y="2023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2D45C-7AD9-443A-8934-636F956F7E53}">
      <dsp:nvSpPr>
        <dsp:cNvPr id="0" name=""/>
        <dsp:cNvSpPr/>
      </dsp:nvSpPr>
      <dsp:spPr>
        <a:xfrm>
          <a:off x="1662014" y="1850291"/>
          <a:ext cx="144520" cy="1127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258"/>
              </a:lnTo>
              <a:lnTo>
                <a:pt x="144520" y="11272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4AB9-F246-4A5C-93A5-C70C44E27D23}">
      <dsp:nvSpPr>
        <dsp:cNvPr id="0" name=""/>
        <dsp:cNvSpPr/>
      </dsp:nvSpPr>
      <dsp:spPr>
        <a:xfrm>
          <a:off x="1662014" y="1850291"/>
          <a:ext cx="144520" cy="44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195"/>
              </a:lnTo>
              <a:lnTo>
                <a:pt x="144520" y="4431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D28FB-839D-4B92-A6EC-453FC1DB57DA}">
      <dsp:nvSpPr>
        <dsp:cNvPr id="0" name=""/>
        <dsp:cNvSpPr/>
      </dsp:nvSpPr>
      <dsp:spPr>
        <a:xfrm>
          <a:off x="2047402" y="1166228"/>
          <a:ext cx="582898" cy="202328"/>
        </a:xfrm>
        <a:custGeom>
          <a:avLst/>
          <a:gdLst/>
          <a:ahLst/>
          <a:cxnLst/>
          <a:rect l="0" t="0" r="0" b="0"/>
          <a:pathLst>
            <a:path>
              <a:moveTo>
                <a:pt x="582898" y="0"/>
              </a:moveTo>
              <a:lnTo>
                <a:pt x="582898" y="101164"/>
              </a:lnTo>
              <a:lnTo>
                <a:pt x="0" y="101164"/>
              </a:lnTo>
              <a:lnTo>
                <a:pt x="0" y="2023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5C90E-98E5-4FF9-B482-17F1620DF840}">
      <dsp:nvSpPr>
        <dsp:cNvPr id="0" name=""/>
        <dsp:cNvSpPr/>
      </dsp:nvSpPr>
      <dsp:spPr>
        <a:xfrm>
          <a:off x="1635519" y="482165"/>
          <a:ext cx="994781" cy="20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64"/>
              </a:lnTo>
              <a:lnTo>
                <a:pt x="994781" y="101164"/>
              </a:lnTo>
              <a:lnTo>
                <a:pt x="994781" y="2023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3F884-4A6B-40CC-85A3-ED6B0DECA4E6}">
      <dsp:nvSpPr>
        <dsp:cNvPr id="0" name=""/>
        <dsp:cNvSpPr/>
      </dsp:nvSpPr>
      <dsp:spPr>
        <a:xfrm>
          <a:off x="255350" y="1166228"/>
          <a:ext cx="144520" cy="1127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258"/>
              </a:lnTo>
              <a:lnTo>
                <a:pt x="144520" y="11272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FFF13-AF3C-4D0C-A942-A93533127155}">
      <dsp:nvSpPr>
        <dsp:cNvPr id="0" name=""/>
        <dsp:cNvSpPr/>
      </dsp:nvSpPr>
      <dsp:spPr>
        <a:xfrm>
          <a:off x="255350" y="1166228"/>
          <a:ext cx="144520" cy="44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195"/>
              </a:lnTo>
              <a:lnTo>
                <a:pt x="144520" y="4431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FEAD-7A59-44C0-AAC0-B0790E645C5F}">
      <dsp:nvSpPr>
        <dsp:cNvPr id="0" name=""/>
        <dsp:cNvSpPr/>
      </dsp:nvSpPr>
      <dsp:spPr>
        <a:xfrm>
          <a:off x="640738" y="482165"/>
          <a:ext cx="994781" cy="202328"/>
        </a:xfrm>
        <a:custGeom>
          <a:avLst/>
          <a:gdLst/>
          <a:ahLst/>
          <a:cxnLst/>
          <a:rect l="0" t="0" r="0" b="0"/>
          <a:pathLst>
            <a:path>
              <a:moveTo>
                <a:pt x="994781" y="0"/>
              </a:moveTo>
              <a:lnTo>
                <a:pt x="994781" y="101164"/>
              </a:lnTo>
              <a:lnTo>
                <a:pt x="0" y="101164"/>
              </a:lnTo>
              <a:lnTo>
                <a:pt x="0" y="2023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30CD8-440D-43A7-BFDF-8AE8BF979065}">
      <dsp:nvSpPr>
        <dsp:cNvPr id="0" name=""/>
        <dsp:cNvSpPr/>
      </dsp:nvSpPr>
      <dsp:spPr>
        <a:xfrm>
          <a:off x="1153785" y="431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a&gt;=b</a:t>
          </a:r>
          <a:r>
            <a:rPr lang="zh-CN" altLang="en-US" sz="1200" kern="1200" dirty="0"/>
            <a:t>且</a:t>
          </a:r>
          <a:r>
            <a:rPr lang="en-US" altLang="zh-CN" sz="1200" kern="1200" dirty="0"/>
            <a:t>a&gt;=c?</a:t>
          </a:r>
          <a:endParaRPr lang="zh-CN" altLang="en-US" sz="1200" kern="1200" dirty="0"/>
        </a:p>
      </dsp:txBody>
      <dsp:txXfrm>
        <a:off x="1153785" y="431"/>
        <a:ext cx="963468" cy="481734"/>
      </dsp:txXfrm>
    </dsp:sp>
    <dsp:sp modelId="{8EB5F6C4-8A56-4935-A02E-4517ADDDFE77}">
      <dsp:nvSpPr>
        <dsp:cNvPr id="0" name=""/>
        <dsp:cNvSpPr/>
      </dsp:nvSpPr>
      <dsp:spPr>
        <a:xfrm>
          <a:off x="159003" y="684494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是</a:t>
          </a:r>
          <a:br>
            <a:rPr lang="en-US" altLang="zh-CN" sz="1200" kern="1200" dirty="0"/>
          </a:br>
          <a:r>
            <a:rPr lang="en-US" altLang="zh-CN" sz="1200" kern="1200" dirty="0"/>
            <a:t>b&gt;=c?</a:t>
          </a:r>
          <a:endParaRPr lang="zh-CN" altLang="en-US" sz="1200" kern="1200" dirty="0"/>
        </a:p>
      </dsp:txBody>
      <dsp:txXfrm>
        <a:off x="159003" y="684494"/>
        <a:ext cx="963468" cy="481734"/>
      </dsp:txXfrm>
    </dsp:sp>
    <dsp:sp modelId="{98FFE71D-0949-43B6-80F1-ED0382BFF8C3}">
      <dsp:nvSpPr>
        <dsp:cNvPr id="0" name=""/>
        <dsp:cNvSpPr/>
      </dsp:nvSpPr>
      <dsp:spPr>
        <a:xfrm>
          <a:off x="399870" y="1368557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是：</a:t>
          </a:r>
          <a:r>
            <a:rPr lang="en-US" altLang="zh-CN" sz="1200" kern="1200" dirty="0"/>
            <a:t>[c b a]</a:t>
          </a:r>
          <a:endParaRPr lang="zh-CN" altLang="en-US" sz="1200" kern="1200" dirty="0"/>
        </a:p>
      </dsp:txBody>
      <dsp:txXfrm>
        <a:off x="399870" y="1368557"/>
        <a:ext cx="963468" cy="481734"/>
      </dsp:txXfrm>
    </dsp:sp>
    <dsp:sp modelId="{D2E0B7EF-67E8-42EC-AB86-4CF3AE3C65A2}">
      <dsp:nvSpPr>
        <dsp:cNvPr id="0" name=""/>
        <dsp:cNvSpPr/>
      </dsp:nvSpPr>
      <dsp:spPr>
        <a:xfrm>
          <a:off x="399870" y="2052620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否：</a:t>
          </a:r>
          <a:r>
            <a:rPr lang="en-US" altLang="zh-CN" sz="1200" kern="1200" dirty="0"/>
            <a:t>[b c a]</a:t>
          </a:r>
          <a:endParaRPr lang="zh-CN" altLang="en-US" sz="1200" kern="1200" dirty="0"/>
        </a:p>
      </dsp:txBody>
      <dsp:txXfrm>
        <a:off x="399870" y="2052620"/>
        <a:ext cx="963468" cy="481734"/>
      </dsp:txXfrm>
    </dsp:sp>
    <dsp:sp modelId="{B6F0194E-C491-4D91-ADF1-9BE27BAB120D}">
      <dsp:nvSpPr>
        <dsp:cNvPr id="0" name=""/>
        <dsp:cNvSpPr/>
      </dsp:nvSpPr>
      <dsp:spPr>
        <a:xfrm>
          <a:off x="2148566" y="684494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否</a:t>
          </a:r>
          <a:br>
            <a:rPr lang="en-US" altLang="zh-CN" sz="1200" kern="1200" dirty="0"/>
          </a:br>
          <a:r>
            <a:rPr lang="en-US" altLang="zh-CN" sz="1200" kern="1200" dirty="0"/>
            <a:t>b&gt;=a</a:t>
          </a:r>
          <a:r>
            <a:rPr lang="zh-CN" altLang="en-US" sz="1200" kern="1200" dirty="0"/>
            <a:t>且</a:t>
          </a:r>
          <a:r>
            <a:rPr lang="en-US" altLang="zh-CN" sz="1200" kern="1200" dirty="0"/>
            <a:t>b&gt;=c?</a:t>
          </a:r>
          <a:endParaRPr lang="zh-CN" altLang="en-US" sz="1200" kern="1200" dirty="0"/>
        </a:p>
      </dsp:txBody>
      <dsp:txXfrm>
        <a:off x="2148566" y="684494"/>
        <a:ext cx="963468" cy="481734"/>
      </dsp:txXfrm>
    </dsp:sp>
    <dsp:sp modelId="{D83E5D50-19C1-424B-B39A-09CF115582BB}">
      <dsp:nvSpPr>
        <dsp:cNvPr id="0" name=""/>
        <dsp:cNvSpPr/>
      </dsp:nvSpPr>
      <dsp:spPr>
        <a:xfrm>
          <a:off x="1565668" y="1368557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是</a:t>
          </a:r>
          <a:br>
            <a:rPr lang="en-US" altLang="zh-CN" sz="1200" kern="1200" dirty="0"/>
          </a:br>
          <a:r>
            <a:rPr lang="en-US" altLang="zh-CN" sz="1200" kern="1200" dirty="0"/>
            <a:t>a&gt;=c?</a:t>
          </a:r>
          <a:endParaRPr lang="zh-CN" altLang="en-US" sz="1200" kern="1200" dirty="0"/>
        </a:p>
      </dsp:txBody>
      <dsp:txXfrm>
        <a:off x="1565668" y="1368557"/>
        <a:ext cx="963468" cy="481734"/>
      </dsp:txXfrm>
    </dsp:sp>
    <dsp:sp modelId="{9C6AD522-E7ED-4E32-9C69-D9DD042B1A9A}">
      <dsp:nvSpPr>
        <dsp:cNvPr id="0" name=""/>
        <dsp:cNvSpPr/>
      </dsp:nvSpPr>
      <dsp:spPr>
        <a:xfrm>
          <a:off x="1806535" y="2052620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是：</a:t>
          </a:r>
          <a:r>
            <a:rPr lang="en-US" altLang="zh-CN" sz="1200" kern="1200" dirty="0"/>
            <a:t>[c a b]</a:t>
          </a:r>
          <a:endParaRPr lang="zh-CN" altLang="en-US" sz="1200" kern="1200" dirty="0"/>
        </a:p>
      </dsp:txBody>
      <dsp:txXfrm>
        <a:off x="1806535" y="2052620"/>
        <a:ext cx="963468" cy="481734"/>
      </dsp:txXfrm>
    </dsp:sp>
    <dsp:sp modelId="{9A92EF05-AAB1-41E4-91BA-4D035044006C}">
      <dsp:nvSpPr>
        <dsp:cNvPr id="0" name=""/>
        <dsp:cNvSpPr/>
      </dsp:nvSpPr>
      <dsp:spPr>
        <a:xfrm>
          <a:off x="1806535" y="2736683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否：</a:t>
          </a:r>
          <a:r>
            <a:rPr lang="en-US" altLang="zh-CN" sz="1200" kern="1200" dirty="0"/>
            <a:t>[a c b]</a:t>
          </a:r>
          <a:endParaRPr lang="zh-CN" altLang="en-US" sz="1200" kern="1200" dirty="0"/>
        </a:p>
      </dsp:txBody>
      <dsp:txXfrm>
        <a:off x="1806535" y="2736683"/>
        <a:ext cx="963468" cy="481734"/>
      </dsp:txXfrm>
    </dsp:sp>
    <dsp:sp modelId="{FD667AB9-45CD-4B05-B636-A5B18EC7664B}">
      <dsp:nvSpPr>
        <dsp:cNvPr id="0" name=""/>
        <dsp:cNvSpPr/>
      </dsp:nvSpPr>
      <dsp:spPr>
        <a:xfrm>
          <a:off x="2731465" y="1368557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否</a:t>
          </a:r>
          <a:br>
            <a:rPr lang="en-US" altLang="zh-CN" sz="1200" kern="1200" dirty="0"/>
          </a:br>
          <a:r>
            <a:rPr lang="en-US" altLang="zh-CN" sz="1200" kern="1200" dirty="0"/>
            <a:t>a&gt;=b?</a:t>
          </a:r>
          <a:endParaRPr lang="zh-CN" altLang="en-US" sz="1200" kern="1200" dirty="0"/>
        </a:p>
      </dsp:txBody>
      <dsp:txXfrm>
        <a:off x="2731465" y="1368557"/>
        <a:ext cx="963468" cy="481734"/>
      </dsp:txXfrm>
    </dsp:sp>
    <dsp:sp modelId="{6373B0DF-FB0B-4D0C-9210-54449462841C}">
      <dsp:nvSpPr>
        <dsp:cNvPr id="0" name=""/>
        <dsp:cNvSpPr/>
      </dsp:nvSpPr>
      <dsp:spPr>
        <a:xfrm>
          <a:off x="2972332" y="2052620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是：</a:t>
          </a:r>
          <a:r>
            <a:rPr lang="en-US" altLang="zh-CN" sz="1200" kern="1200" dirty="0"/>
            <a:t>[b a c]</a:t>
          </a:r>
          <a:endParaRPr lang="zh-CN" altLang="en-US" sz="1200" kern="1200" dirty="0"/>
        </a:p>
      </dsp:txBody>
      <dsp:txXfrm>
        <a:off x="2972332" y="2052620"/>
        <a:ext cx="963468" cy="481734"/>
      </dsp:txXfrm>
    </dsp:sp>
    <dsp:sp modelId="{F540074C-1899-41C7-A07D-912676E5B5D1}">
      <dsp:nvSpPr>
        <dsp:cNvPr id="0" name=""/>
        <dsp:cNvSpPr/>
      </dsp:nvSpPr>
      <dsp:spPr>
        <a:xfrm>
          <a:off x="2972332" y="2736683"/>
          <a:ext cx="963468" cy="481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否：</a:t>
          </a:r>
          <a:r>
            <a:rPr lang="en-US" altLang="zh-CN" sz="1200" kern="1200" dirty="0"/>
            <a:t>[a b c]</a:t>
          </a:r>
          <a:endParaRPr lang="zh-CN" altLang="en-US" sz="1200" kern="1200" dirty="0"/>
        </a:p>
      </dsp:txBody>
      <dsp:txXfrm>
        <a:off x="2972332" y="2736683"/>
        <a:ext cx="963468" cy="481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F3233E-060B-4C26-90FD-8B6E8E035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6CD9A-3012-457B-8A51-71047B346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998A-5EE5-45AF-A28B-5CD4F4EFA7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24EC7-6F00-42CC-A7ED-3867297B8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9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5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t, n;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每个人的苹果数量 和 学生数量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t &gt;&gt; n;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t * n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3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x; bool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 % 2 ==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 &lt; x &amp;&amp; x &lt;= 12;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' ';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两个性质同时成立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||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' ';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两个性质至少一个成立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^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' ';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两个性质刚好一个成立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(!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!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两个性质同时不成立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!(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||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也可以这么写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2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x; bool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 % 2 ==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 &lt; x &amp;&amp; x &lt;= 12;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' ';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两个性质同时成立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||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' ';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两个性质至少一个成立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^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' ';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两个性质刚好一个成立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(!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!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两个性质同时不成立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!(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||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也可以这么写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98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8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x; bool p;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 = (x % 400 == 0) || (x % 4 == 0) &amp;&amp; (x % 100 != 0);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//p = !(x % 400) || !(x % 4) &amp;&amp; x % 100;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p &lt;&lt;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12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3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87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a, b, c;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 &amp;a, &amp;b, &amp;c);</a:t>
            </a:r>
          </a:p>
          <a:p>
            <a:r>
              <a:rPr lang="en-US" altLang="zh-CN" dirty="0"/>
              <a:t>    if (a &lt;= b &amp;&amp; b &lt;= c)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a, b, c);</a:t>
            </a:r>
          </a:p>
          <a:p>
            <a:r>
              <a:rPr lang="en-US" altLang="zh-CN" dirty="0"/>
              <a:t>    else if (__________)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_, _, _);</a:t>
            </a:r>
          </a:p>
          <a:p>
            <a:r>
              <a:rPr lang="en-US" altLang="zh-CN" dirty="0"/>
              <a:t>    else if (__________)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_, _, _);</a:t>
            </a:r>
          </a:p>
          <a:p>
            <a:r>
              <a:rPr lang="en-US" altLang="zh-CN" dirty="0"/>
              <a:t>    else if (__________)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_, _, _);</a:t>
            </a:r>
          </a:p>
          <a:p>
            <a:r>
              <a:rPr lang="en-US" altLang="zh-CN" dirty="0"/>
              <a:t>    else if (__________)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_, _, _);</a:t>
            </a:r>
          </a:p>
          <a:p>
            <a:r>
              <a:rPr lang="en-US" altLang="zh-CN" dirty="0"/>
              <a:t>    else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_, _, _);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85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a, b, c;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 &amp;a, &amp;b, &amp;c);</a:t>
            </a:r>
          </a:p>
          <a:p>
            <a:r>
              <a:rPr lang="en-US" altLang="zh-CN" dirty="0"/>
              <a:t>    if (a &gt;= b &amp;&amp; a &gt;= c)</a:t>
            </a:r>
          </a:p>
          <a:p>
            <a:r>
              <a:rPr lang="en-US" altLang="zh-CN" dirty="0"/>
              <a:t>        if (b &gt;= c)</a:t>
            </a:r>
            <a:r>
              <a:rPr lang="en-US" altLang="zh-CN" dirty="0" err="1"/>
              <a:t>printf</a:t>
            </a:r>
            <a:r>
              <a:rPr lang="en-US" altLang="zh-CN" dirty="0"/>
              <a:t>("%d %d %d\n", c, b, a);</a:t>
            </a:r>
          </a:p>
          <a:p>
            <a:r>
              <a:rPr lang="en-US" altLang="zh-CN" dirty="0"/>
              <a:t>        else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b, c, a); // </a:t>
            </a:r>
            <a:r>
              <a:rPr lang="zh-CN" altLang="en-US" dirty="0"/>
              <a:t>这个</a:t>
            </a:r>
            <a:r>
              <a:rPr lang="en-US" altLang="zh-CN" dirty="0"/>
              <a:t>else</a:t>
            </a:r>
            <a:r>
              <a:rPr lang="zh-CN" altLang="en-US" dirty="0"/>
              <a:t>搭配哪个</a:t>
            </a:r>
            <a:r>
              <a:rPr lang="en-US" altLang="zh-CN" dirty="0"/>
              <a:t>if</a:t>
            </a:r>
            <a:r>
              <a:rPr lang="zh-CN" altLang="en-US" dirty="0"/>
              <a:t>呢？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else if (b &gt;= a &amp;&amp; b &gt;= c)</a:t>
            </a:r>
          </a:p>
          <a:p>
            <a:r>
              <a:rPr lang="en-US" altLang="zh-CN" dirty="0"/>
              <a:t>        if (a &gt;= c)</a:t>
            </a:r>
            <a:r>
              <a:rPr lang="en-US" altLang="zh-CN" dirty="0" err="1"/>
              <a:t>printf</a:t>
            </a:r>
            <a:r>
              <a:rPr lang="en-US" altLang="zh-CN" dirty="0"/>
              <a:t>("%d %d %d\n", c, a, b);</a:t>
            </a:r>
          </a:p>
          <a:p>
            <a:r>
              <a:rPr lang="en-US" altLang="zh-CN" dirty="0"/>
              <a:t>        else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a, c, b);</a:t>
            </a:r>
          </a:p>
          <a:p>
            <a:r>
              <a:rPr lang="en-US" altLang="zh-CN" dirty="0"/>
              <a:t>    else // if (c &gt;= a &amp;&amp; c &gt;= b) </a:t>
            </a:r>
            <a:r>
              <a:rPr lang="zh-CN" altLang="en-US" dirty="0"/>
              <a:t>本句可加可不加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 (a &gt;= b)</a:t>
            </a:r>
            <a:r>
              <a:rPr lang="en-US" altLang="zh-CN" dirty="0" err="1"/>
              <a:t>printf</a:t>
            </a:r>
            <a:r>
              <a:rPr lang="en-US" altLang="zh-CN" dirty="0"/>
              <a:t>("%d %d %d\n", b, a, c);</a:t>
            </a:r>
          </a:p>
          <a:p>
            <a:r>
              <a:rPr lang="en-US" altLang="zh-CN" dirty="0"/>
              <a:t>        else </a:t>
            </a:r>
            <a:r>
              <a:rPr lang="en-US" altLang="zh-CN" dirty="0" err="1"/>
              <a:t>printf</a:t>
            </a:r>
            <a:r>
              <a:rPr lang="en-US" altLang="zh-CN" dirty="0"/>
              <a:t>("%d %d %d\n", a, b, c);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8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40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cstdio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a, b, c, p;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d%d%d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&amp;a, &amp;b, &amp;c);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(a &gt; b)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 = a, a = b, b = p;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(a &gt; c)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 = a, a = c, c = p;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(b &gt; c)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 = b, b = c, c = p;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 %d %d", a, b, c);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2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t1</a:t>
            </a:r>
            <a:r>
              <a:rPr lang="en-US" altLang="zh-CN" dirty="0"/>
              <a:t>,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maxtime</a:t>
            </a:r>
            <a:r>
              <a:rPr lang="en-US" altLang="zh-CN" dirty="0"/>
              <a:t> = 8, </a:t>
            </a:r>
            <a:r>
              <a:rPr lang="en-US" altLang="zh-CN" dirty="0" err="1"/>
              <a:t>maxday</a:t>
            </a:r>
            <a:r>
              <a:rPr lang="en-US" altLang="zh-CN" dirty="0"/>
              <a:t> = 0; 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分别是上课和补习时间、最多的时间、最多的日子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读入星期一的两个时间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如果两天的和超过最大时间，那么就破纪录了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破纪录的话，计算一下学习时间和今天的日期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2;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星期二一样处理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星期三、四、五、六、日也是一样，请自己补充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maxday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61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t1</a:t>
            </a:r>
            <a:r>
              <a:rPr lang="en-US" altLang="zh-CN" dirty="0"/>
              <a:t>,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maxtime</a:t>
            </a:r>
            <a:r>
              <a:rPr lang="en-US" altLang="zh-CN" dirty="0"/>
              <a:t> = 8, </a:t>
            </a:r>
            <a:r>
              <a:rPr lang="en-US" altLang="zh-CN" dirty="0" err="1"/>
              <a:t>maxday</a:t>
            </a:r>
            <a:r>
              <a:rPr lang="en-US" altLang="zh-CN" dirty="0"/>
              <a:t> = 0; 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分别是上课和补习时间、最多的时间、最多的日子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读入星期一的两个时间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如果两天的和超过最大时间，那么就破纪录了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破纪录的话，计算一下学习时间和今天的日期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2;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星期二一样处理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3;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4;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5;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6;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t1</a:t>
            </a:r>
            <a:r>
              <a:rPr lang="en-US" altLang="zh-CN" dirty="0"/>
              <a:t> &gt;&gt;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 &gt; </a:t>
            </a:r>
            <a:r>
              <a:rPr lang="en-US" altLang="zh-CN" dirty="0" err="1"/>
              <a:t>maxtime</a:t>
            </a:r>
            <a:r>
              <a:rPr lang="en-US" altLang="zh-CN" dirty="0"/>
              <a:t>) </a:t>
            </a:r>
            <a:r>
              <a:rPr lang="en-US" altLang="zh-CN" dirty="0" err="1"/>
              <a:t>maxtime</a:t>
            </a:r>
            <a:r>
              <a:rPr lang="en-US" altLang="zh-CN" dirty="0"/>
              <a:t> = </a:t>
            </a:r>
            <a:r>
              <a:rPr lang="en-US" altLang="zh-CN" dirty="0" err="1"/>
              <a:t>t1</a:t>
            </a:r>
            <a:r>
              <a:rPr lang="en-US" altLang="zh-CN" dirty="0"/>
              <a:t> +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maxday</a:t>
            </a:r>
            <a:r>
              <a:rPr lang="en-US" altLang="zh-CN" dirty="0"/>
              <a:t> = 7;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maxday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03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09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15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09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n, </a:t>
            </a:r>
            <a:r>
              <a:rPr lang="en-US" altLang="zh-CN" dirty="0" err="1"/>
              <a:t>n1</a:t>
            </a:r>
            <a:r>
              <a:rPr lang="en-US" altLang="zh-CN" dirty="0"/>
              <a:t>, </a:t>
            </a:r>
            <a:r>
              <a:rPr lang="en-US" altLang="zh-CN" dirty="0" err="1"/>
              <a:t>n2</a:t>
            </a:r>
            <a:r>
              <a:rPr lang="en-US" altLang="zh-CN" dirty="0"/>
              <a:t>, </a:t>
            </a:r>
            <a:r>
              <a:rPr lang="en-US" altLang="zh-CN" dirty="0" err="1"/>
              <a:t>n3</a:t>
            </a:r>
            <a:r>
              <a:rPr lang="en-US" altLang="zh-CN" dirty="0"/>
              <a:t>, </a:t>
            </a:r>
            <a:r>
              <a:rPr lang="en-US" altLang="zh-CN" dirty="0" err="1"/>
              <a:t>p1</a:t>
            </a:r>
            <a:r>
              <a:rPr lang="en-US" altLang="zh-CN" dirty="0"/>
              <a:t>, </a:t>
            </a:r>
            <a:r>
              <a:rPr lang="en-US" altLang="zh-CN" dirty="0" err="1"/>
              <a:t>p2</a:t>
            </a:r>
            <a:r>
              <a:rPr lang="en-US" altLang="zh-CN" dirty="0"/>
              <a:t>, </a:t>
            </a:r>
            <a:r>
              <a:rPr lang="en-US" altLang="zh-CN" dirty="0" err="1"/>
              <a:t>p3</a:t>
            </a:r>
            <a:r>
              <a:rPr lang="en-US" altLang="zh-CN" dirty="0"/>
              <a:t>, </a:t>
            </a:r>
            <a:r>
              <a:rPr lang="en-US" altLang="zh-CN" dirty="0" err="1"/>
              <a:t>t1</a:t>
            </a:r>
            <a:r>
              <a:rPr lang="en-US" altLang="zh-CN" dirty="0"/>
              <a:t>, </a:t>
            </a:r>
            <a:r>
              <a:rPr lang="en-US" altLang="zh-CN" dirty="0" err="1"/>
              <a:t>t2</a:t>
            </a:r>
            <a:r>
              <a:rPr lang="en-US" altLang="zh-CN" dirty="0"/>
              <a:t>, </a:t>
            </a:r>
            <a:r>
              <a:rPr lang="en-US" altLang="zh-CN" dirty="0" err="1"/>
              <a:t>t3</a:t>
            </a:r>
            <a:r>
              <a:rPr lang="en-US" altLang="zh-CN" dirty="0"/>
              <a:t>, total;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n &gt;&gt; </a:t>
            </a:r>
            <a:r>
              <a:rPr lang="en-US" altLang="zh-CN" dirty="0" err="1"/>
              <a:t>n1</a:t>
            </a:r>
            <a:r>
              <a:rPr lang="en-US" altLang="zh-CN" dirty="0"/>
              <a:t> &gt;&gt; </a:t>
            </a:r>
            <a:r>
              <a:rPr lang="en-US" altLang="zh-CN" dirty="0" err="1"/>
              <a:t>p1</a:t>
            </a:r>
            <a:r>
              <a:rPr lang="en-US" altLang="zh-CN" dirty="0"/>
              <a:t> &gt;&gt; </a:t>
            </a:r>
            <a:r>
              <a:rPr lang="en-US" altLang="zh-CN" dirty="0" err="1"/>
              <a:t>n2</a:t>
            </a:r>
            <a:r>
              <a:rPr lang="en-US" altLang="zh-CN" dirty="0"/>
              <a:t> &gt;&gt; </a:t>
            </a:r>
            <a:r>
              <a:rPr lang="en-US" altLang="zh-CN" dirty="0" err="1"/>
              <a:t>p2</a:t>
            </a:r>
            <a:r>
              <a:rPr lang="en-US" altLang="zh-CN" dirty="0"/>
              <a:t> &gt;&gt; </a:t>
            </a:r>
            <a:r>
              <a:rPr lang="en-US" altLang="zh-CN" dirty="0" err="1"/>
              <a:t>n3</a:t>
            </a:r>
            <a:r>
              <a:rPr lang="en-US" altLang="zh-CN" dirty="0"/>
              <a:t> &gt;&gt; </a:t>
            </a:r>
            <a:r>
              <a:rPr lang="en-US" altLang="zh-CN" dirty="0" err="1"/>
              <a:t>p3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t1</a:t>
            </a:r>
            <a:r>
              <a:rPr lang="en-US" altLang="zh-CN" dirty="0"/>
              <a:t> = !(n % </a:t>
            </a:r>
            <a:r>
              <a:rPr lang="en-US" altLang="zh-CN" dirty="0" err="1"/>
              <a:t>n1</a:t>
            </a:r>
            <a:r>
              <a:rPr lang="en-US" altLang="zh-CN" dirty="0"/>
              <a:t>) ? n / </a:t>
            </a:r>
            <a:r>
              <a:rPr lang="en-US" altLang="zh-CN" dirty="0" err="1"/>
              <a:t>n1</a:t>
            </a:r>
            <a:r>
              <a:rPr lang="en-US" altLang="zh-CN" dirty="0"/>
              <a:t> * </a:t>
            </a:r>
            <a:r>
              <a:rPr lang="en-US" altLang="zh-CN" dirty="0" err="1"/>
              <a:t>p1</a:t>
            </a:r>
            <a:r>
              <a:rPr lang="en-US" altLang="zh-CN" dirty="0"/>
              <a:t> : (n / </a:t>
            </a:r>
            <a:r>
              <a:rPr lang="en-US" altLang="zh-CN" dirty="0" err="1"/>
              <a:t>n1</a:t>
            </a:r>
            <a:r>
              <a:rPr lang="en-US" altLang="zh-CN" dirty="0"/>
              <a:t> + 1) * </a:t>
            </a:r>
            <a:r>
              <a:rPr lang="en-US" altLang="zh-CN" dirty="0" err="1"/>
              <a:t>p1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t2</a:t>
            </a:r>
            <a:r>
              <a:rPr lang="en-US" altLang="zh-CN" dirty="0"/>
              <a:t> = !(n % </a:t>
            </a:r>
            <a:r>
              <a:rPr lang="en-US" altLang="zh-CN" dirty="0" err="1"/>
              <a:t>n2</a:t>
            </a:r>
            <a:r>
              <a:rPr lang="en-US" altLang="zh-CN" dirty="0"/>
              <a:t>) ? n / </a:t>
            </a:r>
            <a:r>
              <a:rPr lang="en-US" altLang="zh-CN" dirty="0" err="1"/>
              <a:t>n2</a:t>
            </a:r>
            <a:r>
              <a:rPr lang="en-US" altLang="zh-CN" dirty="0"/>
              <a:t> * </a:t>
            </a:r>
            <a:r>
              <a:rPr lang="en-US" altLang="zh-CN" dirty="0" err="1"/>
              <a:t>p2</a:t>
            </a:r>
            <a:r>
              <a:rPr lang="en-US" altLang="zh-CN" dirty="0"/>
              <a:t> : (n / </a:t>
            </a:r>
            <a:r>
              <a:rPr lang="en-US" altLang="zh-CN" dirty="0" err="1"/>
              <a:t>n2</a:t>
            </a:r>
            <a:r>
              <a:rPr lang="en-US" altLang="zh-CN" dirty="0"/>
              <a:t> + 1) * </a:t>
            </a:r>
            <a:r>
              <a:rPr lang="en-US" altLang="zh-CN" dirty="0" err="1"/>
              <a:t>p2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t3</a:t>
            </a:r>
            <a:r>
              <a:rPr lang="en-US" altLang="zh-CN" dirty="0"/>
              <a:t> = !(n % </a:t>
            </a:r>
            <a:r>
              <a:rPr lang="en-US" altLang="zh-CN" dirty="0" err="1"/>
              <a:t>n3</a:t>
            </a:r>
            <a:r>
              <a:rPr lang="en-US" altLang="zh-CN" dirty="0"/>
              <a:t>) ? n / </a:t>
            </a:r>
            <a:r>
              <a:rPr lang="en-US" altLang="zh-CN" dirty="0" err="1"/>
              <a:t>n3</a:t>
            </a:r>
            <a:r>
              <a:rPr lang="en-US" altLang="zh-CN" dirty="0"/>
              <a:t> * </a:t>
            </a:r>
            <a:r>
              <a:rPr lang="en-US" altLang="zh-CN" dirty="0" err="1"/>
              <a:t>p3</a:t>
            </a:r>
            <a:r>
              <a:rPr lang="en-US" altLang="zh-CN" dirty="0"/>
              <a:t> : (n / </a:t>
            </a:r>
            <a:r>
              <a:rPr lang="en-US" altLang="zh-CN" dirty="0" err="1"/>
              <a:t>n3</a:t>
            </a:r>
            <a:r>
              <a:rPr lang="en-US" altLang="zh-CN" dirty="0"/>
              <a:t> + 1) * </a:t>
            </a:r>
            <a:r>
              <a:rPr lang="en-US" altLang="zh-CN" dirty="0" err="1"/>
              <a:t>p3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total = </a:t>
            </a:r>
            <a:r>
              <a:rPr lang="en-US" altLang="zh-CN" dirty="0" err="1"/>
              <a:t>t1</a:t>
            </a:r>
            <a:r>
              <a:rPr lang="en-US" altLang="zh-CN" dirty="0"/>
              <a:t>; // </a:t>
            </a:r>
            <a:r>
              <a:rPr lang="zh-CN" altLang="en-US" dirty="0"/>
              <a:t>假设第一种是最省钱的方案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t2</a:t>
            </a:r>
            <a:r>
              <a:rPr lang="en-US" altLang="zh-CN" dirty="0"/>
              <a:t> &lt; total)total = </a:t>
            </a:r>
            <a:r>
              <a:rPr lang="en-US" altLang="zh-CN" dirty="0" err="1"/>
              <a:t>t2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t3</a:t>
            </a:r>
            <a:r>
              <a:rPr lang="en-US" altLang="zh-CN" dirty="0"/>
              <a:t> &lt; total)total = </a:t>
            </a:r>
            <a:r>
              <a:rPr lang="en-US" altLang="zh-CN" dirty="0" err="1"/>
              <a:t>t3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total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34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9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5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58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7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82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cstdio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namespace 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 main() 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int a =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double b = 0; //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费用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("%d", &amp;a);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 (a &lt;= 150) { //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判断小于等于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 = a * 0.4463;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 else if (__________) { //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小于等于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 else { //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不是前两种一定就是大于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______________;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(“%____”, b); //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保留一位小数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84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5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#include&lt;iostream&gt;</a:t>
            </a:r>
          </a:p>
          <a:p>
            <a:r>
              <a:rPr lang="fr-FR" altLang="zh-CN" dirty="0"/>
              <a:t>using namespace std;</a:t>
            </a:r>
          </a:p>
          <a:p>
            <a:r>
              <a:rPr lang="fr-FR" altLang="zh-CN" dirty="0"/>
              <a:t>int main() {</a:t>
            </a:r>
          </a:p>
          <a:p>
            <a:r>
              <a:rPr lang="fr-FR" altLang="zh-CN" dirty="0"/>
              <a:t>    int ans1;</a:t>
            </a:r>
          </a:p>
          <a:p>
            <a:r>
              <a:rPr lang="fr-FR" altLang="zh-CN" dirty="0"/>
              <a:t>    char ans2;</a:t>
            </a:r>
          </a:p>
          <a:p>
            <a:r>
              <a:rPr lang="fr-FR" altLang="zh-CN" dirty="0"/>
              <a:t>    ans1 = 'M' - 'A' + 1;</a:t>
            </a:r>
          </a:p>
          <a:p>
            <a:r>
              <a:rPr lang="fr-FR" altLang="zh-CN" dirty="0"/>
              <a:t>    ans2 = 'A' + 18 - 1;</a:t>
            </a:r>
          </a:p>
          <a:p>
            <a:r>
              <a:rPr lang="fr-FR" altLang="zh-CN" dirty="0"/>
              <a:t>    cout &lt;&lt; ans1 &lt;&lt; endl;</a:t>
            </a:r>
          </a:p>
          <a:p>
            <a:r>
              <a:rPr lang="fr-FR" altLang="zh-CN" dirty="0"/>
              <a:t>    cout &lt;&lt; ans2 &lt;&lt; endl;</a:t>
            </a:r>
          </a:p>
          <a:p>
            <a:r>
              <a:rPr lang="fr-FR" altLang="zh-CN" dirty="0"/>
              <a:t>    return 0;</a:t>
            </a:r>
          </a:p>
          <a:p>
            <a:r>
              <a:rPr lang="fr-FR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8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2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7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char opt;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opt;</a:t>
            </a:r>
          </a:p>
          <a:p>
            <a:r>
              <a:rPr lang="en-US" altLang="zh-CN" dirty="0"/>
              <a:t>    switch (opt) {</a:t>
            </a:r>
          </a:p>
          <a:p>
            <a:r>
              <a:rPr lang="en-US" altLang="zh-CN" dirty="0"/>
              <a:t>    case 'G': 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my master!"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case 'N': </a:t>
            </a:r>
            <a:r>
              <a:rPr lang="en-US" altLang="zh-CN" dirty="0" err="1"/>
              <a:t>cout</a:t>
            </a:r>
            <a:r>
              <a:rPr lang="en-US" altLang="zh-CN" dirty="0"/>
              <a:t> &lt;&lt; "I'm </a:t>
            </a:r>
            <a:r>
              <a:rPr lang="en-US" altLang="zh-CN" dirty="0" err="1"/>
              <a:t>Xiaoluo</a:t>
            </a:r>
            <a:r>
              <a:rPr lang="en-US" altLang="zh-CN" dirty="0"/>
              <a:t>." &lt;&lt; </a:t>
            </a:r>
            <a:r>
              <a:rPr lang="en-US" altLang="zh-CN" dirty="0" err="1"/>
              <a:t>endl</a:t>
            </a:r>
            <a:r>
              <a:rPr lang="en-US" altLang="zh-CN" dirty="0"/>
              <a:t>; break;</a:t>
            </a:r>
          </a:p>
          <a:p>
            <a:r>
              <a:rPr lang="en-US" altLang="zh-CN" dirty="0"/>
              <a:t>    case 'S':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Teinei</a:t>
            </a:r>
            <a:r>
              <a:rPr lang="en-US" altLang="zh-CN" dirty="0"/>
              <a:t> </a:t>
            </a:r>
            <a:r>
              <a:rPr lang="en-US" altLang="zh-CN" dirty="0" err="1"/>
              <a:t>teinei</a:t>
            </a:r>
            <a:r>
              <a:rPr lang="en-US" altLang="zh-CN" dirty="0"/>
              <a:t> </a:t>
            </a:r>
            <a:r>
              <a:rPr lang="en-US" altLang="zh-CN" dirty="0" err="1"/>
              <a:t>teinei</a:t>
            </a:r>
            <a:r>
              <a:rPr lang="en-US" altLang="zh-CN" dirty="0"/>
              <a:t>~" &lt;&lt; </a:t>
            </a:r>
            <a:r>
              <a:rPr lang="en-US" altLang="zh-CN" dirty="0" err="1"/>
              <a:t>endl</a:t>
            </a:r>
            <a:r>
              <a:rPr lang="en-US" altLang="zh-CN" dirty="0"/>
              <a:t>; break;</a:t>
            </a:r>
          </a:p>
          <a:p>
            <a:r>
              <a:rPr lang="en-US" altLang="zh-CN" dirty="0"/>
              <a:t>    case 'B': case 'Q':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"Bye bye!"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break;</a:t>
            </a:r>
          </a:p>
          <a:p>
            <a:r>
              <a:rPr lang="en-US" altLang="zh-CN" dirty="0"/>
              <a:t>    default: </a:t>
            </a:r>
            <a:r>
              <a:rPr lang="en-US" altLang="zh-CN" dirty="0" err="1"/>
              <a:t>cout</a:t>
            </a:r>
            <a:r>
              <a:rPr lang="en-US" altLang="zh-CN" dirty="0"/>
              <a:t> &lt;&lt; "Sorry..."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9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7017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6.xml"/><Relationship Id="rId4" Type="http://schemas.openxmlformats.org/officeDocument/2006/relationships/slide" Target="slide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[3]</a:t>
            </a:r>
            <a:r>
              <a:rPr lang="zh-CN" altLang="en-US" dirty="0"/>
              <a:t> 分支结构程序设计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语言入门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465B30-A3C8-4125-9BFC-18F1BC5E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洛谷团队系统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BDDBE-6E3E-4B92-844D-3C718FFB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3.5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P5713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在洛谷上使用团队系统非常方便的添加自己的题目。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自己的电脑上配置</a:t>
            </a:r>
            <a:r>
              <a:rPr lang="zh-CN" altLang="en-US" dirty="0"/>
              <a:t>：每题需要花费时间 </a:t>
            </a:r>
            <a:r>
              <a:rPr lang="en-US" altLang="zh-CN" dirty="0"/>
              <a:t>5 </a:t>
            </a:r>
            <a:r>
              <a:rPr lang="zh-CN" altLang="en-US" dirty="0"/>
              <a:t>分钟；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使用洛谷团队</a:t>
            </a:r>
            <a:r>
              <a:rPr lang="zh-CN" altLang="en-US" dirty="0"/>
              <a:t>：每题只需 </a:t>
            </a:r>
            <a:r>
              <a:rPr lang="en-US" altLang="zh-CN" dirty="0"/>
              <a:t>3 </a:t>
            </a:r>
            <a:r>
              <a:rPr lang="zh-CN" altLang="en-US" dirty="0"/>
              <a:t>分钟，但是上传题目之前还需要一次性花费 </a:t>
            </a:r>
            <a:r>
              <a:rPr lang="en-US" altLang="zh-CN" dirty="0"/>
              <a:t>11 </a:t>
            </a:r>
            <a:r>
              <a:rPr lang="zh-CN" altLang="en-US" dirty="0"/>
              <a:t>分钟创建与配置团队。</a:t>
            </a:r>
            <a:endParaRPr lang="en-US" altLang="zh-CN" dirty="0"/>
          </a:p>
          <a:p>
            <a:r>
              <a:rPr lang="zh-CN" altLang="en-US" dirty="0"/>
              <a:t>现在要配置 </a:t>
            </a:r>
            <a:r>
              <a:rPr lang="en-US" altLang="zh-CN" dirty="0"/>
              <a:t>n(</a:t>
            </a:r>
            <a:r>
              <a:rPr lang="en-US" altLang="zh-CN" dirty="0" err="1"/>
              <a:t>n≤100</a:t>
            </a:r>
            <a:r>
              <a:rPr lang="en-US" altLang="zh-CN" dirty="0"/>
              <a:t>) </a:t>
            </a:r>
            <a:r>
              <a:rPr lang="zh-CN" altLang="en-US" dirty="0"/>
              <a:t>道题目，如果本地配置花费的总时间短，请输出 </a:t>
            </a:r>
            <a:r>
              <a:rPr lang="en-US" altLang="zh-CN" dirty="0">
                <a:solidFill>
                  <a:srgbClr val="ED7D31"/>
                </a:solidFill>
              </a:rPr>
              <a:t>Local</a:t>
            </a:r>
            <a:r>
              <a:rPr lang="zh-CN" altLang="en-US" dirty="0"/>
              <a:t>，否则输出 </a:t>
            </a:r>
            <a:r>
              <a:rPr lang="en-US" altLang="zh-CN" dirty="0" err="1">
                <a:solidFill>
                  <a:srgbClr val="ED7D31"/>
                </a:solidFill>
              </a:rPr>
              <a:t>Luogu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4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洛谷团队系统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本地上传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ED7D31"/>
                </a:solidFill>
              </a:rPr>
              <a:t>5×n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      </a:t>
            </a:r>
            <a:r>
              <a:rPr lang="zh-CN" altLang="zh-CN" dirty="0"/>
              <a:t>上传洛谷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ED7D31"/>
                </a:solidFill>
              </a:rPr>
              <a:t>11+3×n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</a:p>
          <a:p>
            <a:r>
              <a:rPr lang="zh-CN" altLang="zh-CN" dirty="0"/>
              <a:t>如果前者小于后者</a:t>
            </a:r>
            <a:r>
              <a:rPr lang="zh-CN" altLang="en-US" dirty="0"/>
              <a:t>（</a:t>
            </a:r>
            <a:r>
              <a:rPr lang="en-US" altLang="zh-CN" dirty="0"/>
              <a:t>if </a:t>
            </a:r>
            <a:r>
              <a:rPr lang="zh-CN" altLang="en-US" dirty="0"/>
              <a:t>条件成立）</a:t>
            </a:r>
            <a:r>
              <a:rPr lang="zh-CN" altLang="zh-CN" dirty="0"/>
              <a:t>，则选择在本地配置，否则选择洛谷上传</a:t>
            </a:r>
            <a:r>
              <a:rPr lang="zh-CN" altLang="en-US" dirty="0"/>
              <a:t>（</a:t>
            </a:r>
            <a:r>
              <a:rPr lang="en-US" altLang="zh-CN" dirty="0"/>
              <a:t>else </a:t>
            </a:r>
            <a:r>
              <a:rPr lang="zh-CN" altLang="en-US" dirty="0"/>
              <a:t>后面）</a:t>
            </a:r>
          </a:p>
          <a:p>
            <a:endParaRPr lang="zh-CN" altLang="en-US" dirty="0"/>
          </a:p>
          <a:p>
            <a:pPr marL="0"/>
            <a:endParaRPr lang="zh-CN" alt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D1EE3656-371A-4C71-8313-2E924C8B8A9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12187" y="3315806"/>
            <a:ext cx="3535986" cy="26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673C75-2E0A-49A0-A2A0-7B28FDE9A9F7}"/>
              </a:ext>
            </a:extLst>
          </p:cNvPr>
          <p:cNvSpPr txBox="1"/>
          <p:nvPr/>
        </p:nvSpPr>
        <p:spPr>
          <a:xfrm>
            <a:off x="765901" y="3315806"/>
            <a:ext cx="367910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 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Luogu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28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switch-case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7EC1D9-DC5D-4D36-931B-7044E89F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对于一些分叉很多（常数判断）的情况下，使用 </a:t>
            </a:r>
            <a:r>
              <a:rPr lang="en-US" altLang="zh-CN" dirty="0"/>
              <a:t>if </a:t>
            </a:r>
            <a:r>
              <a:rPr lang="zh-CN" altLang="en-US" dirty="0"/>
              <a:t>会比较方便</a:t>
            </a:r>
            <a:endParaRPr lang="en-US" altLang="zh-CN" dirty="0"/>
          </a:p>
          <a:p>
            <a:r>
              <a:rPr lang="zh-CN" altLang="zh-CN" dirty="0"/>
              <a:t>使用了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switch-case</a:t>
            </a:r>
            <a:r>
              <a:rPr lang="en-US" altLang="zh-CN" dirty="0"/>
              <a:t> </a:t>
            </a:r>
            <a:r>
              <a:rPr lang="zh-CN" altLang="zh-CN" dirty="0"/>
              <a:t>语句</a:t>
            </a:r>
            <a:r>
              <a:rPr lang="zh-CN" altLang="en-US" dirty="0"/>
              <a:t>，</a:t>
            </a:r>
            <a:r>
              <a:rPr lang="zh-CN" altLang="zh-CN" dirty="0"/>
              <a:t>判断一个变量是什么值，根据不同的值来进行操作</a:t>
            </a:r>
            <a:endParaRPr lang="en-US" altLang="zh-CN" dirty="0"/>
          </a:p>
          <a:p>
            <a:r>
              <a:rPr lang="en-US" altLang="zh-CN" dirty="0"/>
              <a:t>case </a:t>
            </a:r>
            <a:r>
              <a:rPr lang="zh-CN" altLang="en-US" dirty="0"/>
              <a:t>只能判定</a:t>
            </a:r>
            <a:r>
              <a:rPr lang="zh-CN" altLang="en-US" dirty="0">
                <a:solidFill>
                  <a:schemeClr val="accent2"/>
                </a:solidFill>
              </a:rPr>
              <a:t>常量</a:t>
            </a:r>
            <a:r>
              <a:rPr lang="zh-CN" altLang="en-US" dirty="0"/>
              <a:t>，执行完一个分支，在下个 </a:t>
            </a:r>
            <a:r>
              <a:rPr lang="en-US" altLang="zh-CN" dirty="0"/>
              <a:t>case </a:t>
            </a:r>
            <a:r>
              <a:rPr lang="zh-CN" altLang="en-US" dirty="0"/>
              <a:t>前加 </a:t>
            </a:r>
            <a:r>
              <a:rPr lang="en-US" altLang="zh-CN" dirty="0">
                <a:solidFill>
                  <a:schemeClr val="accent2"/>
                </a:solidFill>
              </a:rPr>
              <a:t>break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case </a:t>
            </a:r>
            <a:r>
              <a:rPr lang="zh-CN" altLang="en-US" dirty="0"/>
              <a:t>的所有情况都不符合，可以使用 </a:t>
            </a:r>
            <a:r>
              <a:rPr lang="en-US" altLang="zh-CN" dirty="0">
                <a:solidFill>
                  <a:schemeClr val="accent2"/>
                </a:solidFill>
              </a:rPr>
              <a:t>default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675ED1-C62A-40F5-96C9-004AD1ECC396}"/>
              </a:ext>
            </a:extLst>
          </p:cNvPr>
          <p:cNvSpPr txBox="1"/>
          <p:nvPr/>
        </p:nvSpPr>
        <p:spPr>
          <a:xfrm>
            <a:off x="2291960" y="4291866"/>
            <a:ext cx="465871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变量可能的情况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变量可能的情况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74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9D2BE9E-77DF-4F82-A9AC-3B28D74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小洛机器人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BB3BB-E0C7-408C-B291-CDB9DD0D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3.6</a:t>
            </a:r>
          </a:p>
          <a:p>
            <a:r>
              <a:rPr lang="zh-CN" altLang="en-US" dirty="0"/>
              <a:t>提供以下指令（一个字符），机器人按照指令给出对应的回复：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G</a:t>
            </a:r>
            <a:r>
              <a:rPr lang="zh-CN" altLang="en-US" dirty="0"/>
              <a:t>：打招呼，小洛会回复 </a:t>
            </a:r>
            <a:r>
              <a:rPr lang="en-US" altLang="zh-CN" dirty="0">
                <a:solidFill>
                  <a:srgbClr val="ED7D31"/>
                </a:solidFill>
              </a:rPr>
              <a:t>Hello, my master!</a:t>
            </a:r>
            <a:r>
              <a:rPr lang="zh-CN" altLang="en-US" dirty="0"/>
              <a:t>，还会在下一行加上一句 </a:t>
            </a:r>
            <a:r>
              <a:rPr lang="en-US" altLang="zh-CN" dirty="0">
                <a:solidFill>
                  <a:srgbClr val="ED7D31"/>
                </a:solidFill>
              </a:rPr>
              <a:t>I'm </a:t>
            </a:r>
            <a:r>
              <a:rPr lang="en-US" altLang="zh-CN" dirty="0" err="1">
                <a:solidFill>
                  <a:srgbClr val="ED7D31"/>
                </a:solidFill>
              </a:rPr>
              <a:t>Xiaoluo</a:t>
            </a:r>
            <a:r>
              <a:rPr lang="en-US" altLang="zh-CN" dirty="0">
                <a:solidFill>
                  <a:srgbClr val="ED7D31"/>
                </a:solidFill>
              </a:rPr>
              <a:t>.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：自我介绍，小洛只会回复 </a:t>
            </a:r>
            <a:r>
              <a:rPr lang="en-US" altLang="zh-CN" dirty="0">
                <a:solidFill>
                  <a:srgbClr val="ED7D31"/>
                </a:solidFill>
              </a:rPr>
              <a:t>I'm </a:t>
            </a:r>
            <a:r>
              <a:rPr lang="en-US" altLang="zh-CN" dirty="0" err="1">
                <a:solidFill>
                  <a:srgbClr val="ED7D31"/>
                </a:solidFill>
              </a:rPr>
              <a:t>Xiaoluo</a:t>
            </a:r>
            <a:r>
              <a:rPr lang="en-US" altLang="zh-CN" dirty="0">
                <a:solidFill>
                  <a:srgbClr val="ED7D3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S</a:t>
            </a:r>
            <a:r>
              <a:rPr lang="zh-CN" altLang="en-US" dirty="0"/>
              <a:t>：唱歌，小洛会哼唱 </a:t>
            </a:r>
            <a:r>
              <a:rPr lang="en-US" altLang="zh-CN" dirty="0" err="1">
                <a:solidFill>
                  <a:srgbClr val="ED7D31"/>
                </a:solidFill>
              </a:rPr>
              <a:t>Teinei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en-US" altLang="zh-CN" dirty="0" err="1">
                <a:solidFill>
                  <a:srgbClr val="ED7D31"/>
                </a:solidFill>
              </a:rPr>
              <a:t>teinei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en-US" altLang="zh-CN" dirty="0" err="1">
                <a:solidFill>
                  <a:srgbClr val="ED7D31"/>
                </a:solidFill>
              </a:rPr>
              <a:t>teinei</a:t>
            </a:r>
            <a:r>
              <a:rPr lang="en-US" altLang="zh-CN" dirty="0">
                <a:solidFill>
                  <a:srgbClr val="ED7D31"/>
                </a:solidFill>
              </a:rPr>
              <a:t>~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/>
              <a:t>Q</a:t>
            </a:r>
            <a:r>
              <a:rPr lang="zh-CN" altLang="en-US" dirty="0"/>
              <a:t>：告别，小洛向你说 </a:t>
            </a:r>
            <a:r>
              <a:rPr lang="en-US" altLang="zh-CN" dirty="0">
                <a:solidFill>
                  <a:srgbClr val="ED7D31"/>
                </a:solidFill>
              </a:rPr>
              <a:t>Bye bye!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其他任何字符：小洛无法理解，只能回复 </a:t>
            </a:r>
            <a:r>
              <a:rPr lang="en-US" altLang="zh-CN" dirty="0">
                <a:solidFill>
                  <a:srgbClr val="ED7D31"/>
                </a:solidFill>
              </a:rPr>
              <a:t>Sorry...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33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9D2BE9E-77DF-4F82-A9AC-3B28D74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小洛机器人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BB3BB-E0C7-408C-B291-CDB9DD0D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读入变量</a:t>
            </a:r>
            <a:r>
              <a:rPr lang="en-US" altLang="zh-CN" dirty="0"/>
              <a:t> opt</a:t>
            </a:r>
            <a:r>
              <a:rPr lang="zh-CN" altLang="zh-CN" dirty="0"/>
              <a:t>，然后使用</a:t>
            </a:r>
            <a:r>
              <a:rPr lang="en-US" altLang="zh-CN" dirty="0"/>
              <a:t> switch </a:t>
            </a:r>
            <a:r>
              <a:rPr lang="zh-CN" altLang="zh-CN" dirty="0"/>
              <a:t>语</a:t>
            </a:r>
            <a:r>
              <a:rPr lang="zh-CN" altLang="en-US" dirty="0"/>
              <a:t>句判断各种情况</a:t>
            </a:r>
            <a:endParaRPr lang="en-US" altLang="zh-CN" dirty="0"/>
          </a:p>
          <a:p>
            <a:r>
              <a:rPr lang="en-US" altLang="zh-CN" dirty="0"/>
              <a:t>case </a:t>
            </a:r>
            <a:r>
              <a:rPr lang="zh-CN" altLang="en-US" dirty="0"/>
              <a:t>就是根据 </a:t>
            </a:r>
            <a:r>
              <a:rPr lang="en-US" altLang="zh-CN" dirty="0"/>
              <a:t>opt </a:t>
            </a:r>
            <a:r>
              <a:rPr lang="zh-CN" altLang="en-US" dirty="0"/>
              <a:t>的值进入分支，执行语句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break </a:t>
            </a:r>
            <a:r>
              <a:rPr lang="zh-CN" altLang="en-US" dirty="0"/>
              <a:t>跳出分支，否则，继续执行下一个分支</a:t>
            </a:r>
            <a:endParaRPr lang="en-US" altLang="zh-CN" dirty="0"/>
          </a:p>
          <a:p>
            <a:r>
              <a:rPr lang="zh-CN" altLang="zh-CN" dirty="0"/>
              <a:t>如果</a:t>
            </a:r>
            <a:r>
              <a:rPr lang="en-US" altLang="zh-CN" dirty="0"/>
              <a:t> opt </a:t>
            </a:r>
            <a:r>
              <a:rPr lang="zh-CN" altLang="zh-CN" dirty="0"/>
              <a:t>的值不是</a:t>
            </a:r>
            <a:r>
              <a:rPr lang="en-US" altLang="zh-CN" dirty="0"/>
              <a:t> case </a:t>
            </a:r>
            <a:r>
              <a:rPr lang="zh-CN" altLang="en-US" dirty="0"/>
              <a:t>的情况</a:t>
            </a:r>
            <a:r>
              <a:rPr lang="zh-CN" altLang="zh-CN" dirty="0"/>
              <a:t>，就运行</a:t>
            </a:r>
            <a:r>
              <a:rPr lang="en-US" altLang="zh-CN" dirty="0"/>
              <a:t> default </a:t>
            </a:r>
            <a:r>
              <a:rPr lang="zh-CN" altLang="zh-CN" dirty="0"/>
              <a:t>后的语句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B25AA-49E1-4635-A771-ED14E4E44E4F}"/>
              </a:ext>
            </a:extLst>
          </p:cNvPr>
          <p:cNvSpPr txBox="1"/>
          <p:nvPr/>
        </p:nvSpPr>
        <p:spPr>
          <a:xfrm>
            <a:off x="1155139" y="3896462"/>
            <a:ext cx="6295985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opt;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(opt) {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my master!"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 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Xiaoluo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Teinei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teinei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teinei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 bye!"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"Sorry..."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02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6073166" cy="1429808"/>
          </a:xfrm>
        </p:spPr>
        <p:txBody>
          <a:bodyPr/>
          <a:lstStyle/>
          <a:p>
            <a:r>
              <a:rPr lang="zh-CN" altLang="en-US" dirty="0"/>
              <a:t>关系表达式与逻辑表达式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虽然现实生活中很多事情真假难辨，但是在计算机中真假是黑白分明的。计算机的世界由 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 </a:t>
            </a:r>
            <a:r>
              <a:rPr lang="zh-CN" altLang="en-US" dirty="0"/>
              <a:t>组成，</a:t>
            </a:r>
            <a:r>
              <a:rPr lang="en-US" altLang="zh-CN" dirty="0"/>
              <a:t>0 </a:t>
            </a:r>
            <a:r>
              <a:rPr lang="zh-CN" altLang="en-US" dirty="0"/>
              <a:t>代表假，</a:t>
            </a:r>
            <a:r>
              <a:rPr lang="en-US" altLang="zh-CN" dirty="0"/>
              <a:t>1 </a:t>
            </a:r>
            <a:r>
              <a:rPr lang="zh-CN" altLang="en-US" dirty="0"/>
              <a:t>代表真。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CACB7-92F8-45DC-83CE-AF2068CA9546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P33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4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关系表达式、优先级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判断两个元素的关系：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大于 </a:t>
            </a:r>
            <a:r>
              <a:rPr lang="en-US" altLang="zh-CN" dirty="0">
                <a:solidFill>
                  <a:srgbClr val="ED7D31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小于 </a:t>
            </a:r>
            <a:r>
              <a:rPr lang="en-US" altLang="zh-CN" dirty="0">
                <a:solidFill>
                  <a:srgbClr val="ED7D31"/>
                </a:solidFill>
              </a:rPr>
              <a:t>&lt;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等于 </a:t>
            </a:r>
            <a:r>
              <a:rPr lang="en-US" altLang="zh-CN" dirty="0">
                <a:solidFill>
                  <a:srgbClr val="ED7D31"/>
                </a:solidFill>
              </a:rPr>
              <a:t>==</a:t>
            </a:r>
            <a:r>
              <a:rPr lang="zh-CN" altLang="en-US" dirty="0"/>
              <a:t>（不是</a:t>
            </a:r>
            <a:r>
              <a:rPr lang="en-US" altLang="zh-CN" dirty="0"/>
              <a:t>=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大于等于 </a:t>
            </a:r>
            <a:r>
              <a:rPr lang="en-US" altLang="zh-CN" dirty="0">
                <a:solidFill>
                  <a:srgbClr val="ED7D31"/>
                </a:solidFill>
              </a:rPr>
              <a:t>&gt;=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小于等于 </a:t>
            </a:r>
            <a:r>
              <a:rPr lang="en-US" altLang="zh-CN" dirty="0">
                <a:solidFill>
                  <a:srgbClr val="ED7D31"/>
                </a:solidFill>
              </a:rPr>
              <a:t>&lt;=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不等于 </a:t>
            </a:r>
            <a:r>
              <a:rPr lang="en-US" altLang="zh-CN" dirty="0">
                <a:solidFill>
                  <a:srgbClr val="ED7D31"/>
                </a:solidFill>
              </a:rPr>
              <a:t>!=</a:t>
            </a:r>
          </a:p>
          <a:p>
            <a:r>
              <a:rPr lang="zh-CN" altLang="en-US" dirty="0"/>
              <a:t>例如表达式 </a:t>
            </a:r>
            <a:r>
              <a:rPr lang="en-US" altLang="zh-CN" dirty="0"/>
              <a:t>a&gt;b</a:t>
            </a:r>
            <a:r>
              <a:rPr lang="zh-CN" altLang="en-US" dirty="0"/>
              <a:t>，若 </a:t>
            </a:r>
            <a:r>
              <a:rPr lang="en-US" altLang="zh-CN" dirty="0"/>
              <a:t>a </a:t>
            </a:r>
            <a:r>
              <a:rPr lang="zh-CN" altLang="en-US" dirty="0"/>
              <a:t>的确大于 </a:t>
            </a:r>
            <a:r>
              <a:rPr lang="en-US" altLang="zh-CN" dirty="0"/>
              <a:t>b</a:t>
            </a:r>
            <a:r>
              <a:rPr lang="zh-CN" altLang="en-US" dirty="0"/>
              <a:t>，该表达式为 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zh-CN" altLang="en-US" dirty="0">
                <a:solidFill>
                  <a:srgbClr val="ED7D31"/>
                </a:solidFill>
              </a:rPr>
              <a:t>（真）</a:t>
            </a:r>
            <a:r>
              <a:rPr lang="zh-CN" altLang="en-US" dirty="0"/>
              <a:t>否则为 </a:t>
            </a:r>
            <a:r>
              <a:rPr lang="en-US" altLang="zh-CN" dirty="0">
                <a:solidFill>
                  <a:srgbClr val="ED7D31"/>
                </a:solidFill>
              </a:rPr>
              <a:t>0 </a:t>
            </a:r>
            <a:r>
              <a:rPr lang="zh-CN" altLang="en-US" dirty="0">
                <a:solidFill>
                  <a:srgbClr val="ED7D31"/>
                </a:solidFill>
              </a:rPr>
              <a:t>（假）</a:t>
            </a:r>
            <a:endParaRPr lang="en-US" altLang="zh-CN" dirty="0">
              <a:solidFill>
                <a:srgbClr val="ED7D3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1FBE40-3876-4BF4-B399-469604FEF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优先级高的部分先进行计算</a:t>
            </a:r>
            <a:endParaRPr lang="en-US" altLang="zh-CN" dirty="0"/>
          </a:p>
          <a:p>
            <a:r>
              <a:rPr lang="zh-CN" altLang="en-US" dirty="0"/>
              <a:t>优先级（从高到低）：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1612F055-DB44-426F-B677-73E856C1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25658"/>
              </p:ext>
            </p:extLst>
          </p:nvPr>
        </p:nvGraphicFramePr>
        <p:xfrm>
          <a:off x="4678328" y="2583335"/>
          <a:ext cx="3924983" cy="2745630"/>
        </p:xfrm>
        <a:graphic>
          <a:graphicData uri="http://schemas.openxmlformats.org/drawingml/2006/table">
            <a:tbl>
              <a:tblPr firstCol="1" bandRow="1">
                <a:tableStyleId>{B301B821-A1FF-4177-AEE7-76D212191A09}</a:tableStyleId>
              </a:tblPr>
              <a:tblGrid>
                <a:gridCol w="1398636">
                  <a:extLst>
                    <a:ext uri="{9D8B030D-6E8A-4147-A177-3AD203B41FA5}">
                      <a16:colId xmlns:a16="http://schemas.microsoft.com/office/drawing/2014/main" val="3941494175"/>
                    </a:ext>
                  </a:extLst>
                </a:gridCol>
                <a:gridCol w="2526347">
                  <a:extLst>
                    <a:ext uri="{9D8B030D-6E8A-4147-A177-3AD203B41FA5}">
                      <a16:colId xmlns:a16="http://schemas.microsoft.com/office/drawing/2014/main" val="3253662601"/>
                    </a:ext>
                  </a:extLst>
                </a:gridCol>
              </a:tblGrid>
              <a:tr h="5491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（  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括号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04978"/>
                  </a:ext>
                </a:extLst>
              </a:tr>
              <a:tr h="5491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*   </a:t>
                      </a:r>
                      <a:r>
                        <a:rPr lang="en-US" altLang="zh-CN" sz="1600" dirty="0"/>
                        <a:t>/  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乘除表达式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335711"/>
                  </a:ext>
                </a:extLst>
              </a:tr>
              <a:tr h="549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+  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加减表达式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06586"/>
                  </a:ext>
                </a:extLst>
              </a:tr>
              <a:tr h="549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 &gt; &gt;= &lt;=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大于小于</a:t>
                      </a:r>
                      <a:endParaRPr lang="en-US" altLang="zh-C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138808"/>
                  </a:ext>
                </a:extLst>
              </a:tr>
              <a:tr h="549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==   !=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等于不等于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93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4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判断数字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3.1</a:t>
            </a:r>
          </a:p>
          <a:p>
            <a:r>
              <a:rPr lang="zh-CN" altLang="zh-CN" dirty="0"/>
              <a:t>输入两个整数</a:t>
            </a:r>
            <a:r>
              <a:rPr lang="en-US" altLang="zh-CN" dirty="0"/>
              <a:t> a </a:t>
            </a:r>
            <a:r>
              <a:rPr lang="zh-CN" altLang="zh-CN" dirty="0"/>
              <a:t>和</a:t>
            </a:r>
            <a:r>
              <a:rPr lang="en-US" altLang="zh-CN" dirty="0"/>
              <a:t> b</a:t>
            </a:r>
            <a:r>
              <a:rPr lang="zh-CN" altLang="zh-CN" dirty="0"/>
              <a:t>，我们想知道：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zh-CN" dirty="0"/>
              <a:t>是否大于</a:t>
            </a:r>
            <a:r>
              <a:rPr lang="en-US" altLang="zh-CN" dirty="0"/>
              <a:t> b</a:t>
            </a:r>
            <a:r>
              <a:rPr lang="zh-CN" altLang="zh-CN" dirty="0"/>
              <a:t>？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zh-CN" dirty="0"/>
              <a:t>是否小于等于</a:t>
            </a:r>
            <a:r>
              <a:rPr lang="en-US" altLang="zh-CN" dirty="0"/>
              <a:t> b</a:t>
            </a:r>
            <a:r>
              <a:rPr lang="zh-CN" altLang="zh-CN" dirty="0"/>
              <a:t>？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zh-CN" dirty="0"/>
              <a:t>是否不等于</a:t>
            </a:r>
            <a:r>
              <a:rPr lang="en-US" altLang="zh-CN" dirty="0"/>
              <a:t> b</a:t>
            </a:r>
            <a:r>
              <a:rPr lang="zh-CN" altLang="zh-CN" dirty="0"/>
              <a:t>？</a:t>
            </a:r>
          </a:p>
          <a:p>
            <a:endParaRPr lang="en-US" altLang="zh-CN" dirty="0"/>
          </a:p>
          <a:p>
            <a:r>
              <a:rPr lang="zh-CN" altLang="en-US" dirty="0"/>
              <a:t>假设 </a:t>
            </a:r>
            <a:r>
              <a:rPr lang="en-US" altLang="zh-CN" dirty="0"/>
              <a:t>a </a:t>
            </a:r>
            <a:r>
              <a:rPr lang="zh-CN" altLang="en-US" dirty="0"/>
              <a:t>为 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为 </a:t>
            </a:r>
            <a:r>
              <a:rPr lang="en-US" altLang="zh-CN" dirty="0"/>
              <a:t>3</a:t>
            </a:r>
            <a:r>
              <a:rPr lang="zh-CN" altLang="en-US" dirty="0"/>
              <a:t>，那么很显然 </a:t>
            </a:r>
            <a:r>
              <a:rPr lang="en-US" altLang="zh-CN" dirty="0">
                <a:solidFill>
                  <a:schemeClr val="accent2"/>
                </a:solidFill>
              </a:rPr>
              <a:t>a&gt;b </a:t>
            </a:r>
            <a:r>
              <a:rPr lang="zh-CN" altLang="en-US" dirty="0">
                <a:solidFill>
                  <a:schemeClr val="accent2"/>
                </a:solidFill>
              </a:rPr>
              <a:t>不成立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2"/>
                </a:solidFill>
              </a:rPr>
              <a:t>a≤b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成立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2"/>
                </a:solidFill>
              </a:rPr>
              <a:t>a≠b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成立</a:t>
            </a:r>
            <a:r>
              <a:rPr lang="zh-CN" altLang="en-US" dirty="0"/>
              <a:t>。程序的输出是 </a:t>
            </a:r>
            <a:r>
              <a:rPr lang="en-US" altLang="zh-CN" dirty="0"/>
              <a:t>0 1 1</a:t>
            </a:r>
            <a:r>
              <a:rPr lang="zh-CN" altLang="en-US" dirty="0"/>
              <a:t>。</a:t>
            </a:r>
          </a:p>
          <a:p>
            <a:r>
              <a:rPr lang="zh-CN" altLang="zh-CN" dirty="0"/>
              <a:t>注意如果没有括号的话会编译错误。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D9C70-20E1-4699-A357-52743D0399F7}"/>
              </a:ext>
            </a:extLst>
          </p:cNvPr>
          <p:cNvSpPr txBox="1"/>
          <p:nvPr/>
        </p:nvSpPr>
        <p:spPr>
          <a:xfrm>
            <a:off x="5164317" y="1935295"/>
            <a:ext cx="335103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01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A7AF-813F-4DE3-B25B-A1D61B07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浮点数精度误差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8D889-DA14-4FE6-9BEE-2A4F8D2A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浮点数可能会产生精度误差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zh-CN" altLang="zh-CN" dirty="0"/>
              <a:t>一般</a:t>
            </a:r>
            <a:r>
              <a:rPr lang="zh-CN" altLang="zh-CN" dirty="0">
                <a:solidFill>
                  <a:srgbClr val="ED7D31"/>
                </a:solidFill>
              </a:rPr>
              <a:t>不用</a:t>
            </a:r>
            <a:r>
              <a:rPr lang="en-US" altLang="zh-CN" dirty="0">
                <a:solidFill>
                  <a:srgbClr val="ED7D31"/>
                </a:solidFill>
              </a:rPr>
              <a:t> == </a:t>
            </a:r>
            <a:r>
              <a:rPr lang="zh-CN" altLang="zh-CN" dirty="0"/>
              <a:t>来判断两个</a:t>
            </a:r>
            <a:r>
              <a:rPr lang="zh-CN" altLang="zh-CN" dirty="0">
                <a:solidFill>
                  <a:srgbClr val="ED7D31"/>
                </a:solidFill>
              </a:rPr>
              <a:t>浮点数是否相等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正确的方式</a:t>
            </a:r>
            <a:r>
              <a:rPr lang="zh-CN" altLang="en-US" dirty="0"/>
              <a:t>：</a:t>
            </a:r>
            <a:r>
              <a:rPr lang="zh-CN" altLang="zh-CN" dirty="0"/>
              <a:t>比较这两个数的差值是否小于一定程度</a:t>
            </a:r>
            <a:endParaRPr lang="en-US" altLang="zh-CN" dirty="0"/>
          </a:p>
          <a:p>
            <a:r>
              <a:rPr lang="zh-CN" altLang="zh-CN" dirty="0"/>
              <a:t>假设 </a:t>
            </a:r>
            <a:r>
              <a:rPr lang="en-US" altLang="zh-CN" dirty="0">
                <a:solidFill>
                  <a:srgbClr val="ED7D31"/>
                </a:solidFill>
              </a:rPr>
              <a:t>fabs(a-b)&lt;</a:t>
            </a:r>
            <a:r>
              <a:rPr lang="en-US" altLang="zh-CN" dirty="0" err="1">
                <a:solidFill>
                  <a:srgbClr val="ED7D31"/>
                </a:solidFill>
              </a:rPr>
              <a:t>1e</a:t>
            </a:r>
            <a:r>
              <a:rPr lang="en-US" altLang="zh-CN" dirty="0">
                <a:solidFill>
                  <a:srgbClr val="ED7D31"/>
                </a:solidFill>
              </a:rPr>
              <a:t>-6 </a:t>
            </a:r>
            <a:r>
              <a:rPr lang="zh-CN" altLang="zh-CN" dirty="0"/>
              <a:t>成立，就可以认为浮点数</a:t>
            </a:r>
            <a:r>
              <a:rPr lang="en-US" altLang="zh-CN" dirty="0"/>
              <a:t> a </a:t>
            </a:r>
            <a:r>
              <a:rPr lang="zh-CN" altLang="zh-CN" dirty="0"/>
              <a:t>和</a:t>
            </a:r>
            <a:r>
              <a:rPr lang="en-US" altLang="zh-CN" dirty="0"/>
              <a:t> b </a:t>
            </a:r>
            <a:r>
              <a:rPr lang="zh-CN" altLang="zh-CN" dirty="0"/>
              <a:t>相等。</a:t>
            </a:r>
            <a:endParaRPr lang="en-US" altLang="zh-CN" dirty="0"/>
          </a:p>
          <a:p>
            <a:r>
              <a:rPr lang="zh-CN" altLang="en-US" dirty="0"/>
              <a:t>注意要用 </a:t>
            </a:r>
            <a:r>
              <a:rPr lang="en-US" altLang="zh-CN" dirty="0"/>
              <a:t>&lt;</a:t>
            </a:r>
            <a:r>
              <a:rPr lang="en-US" altLang="zh-CN" dirty="0" err="1"/>
              <a:t>cmath</a:t>
            </a:r>
            <a:r>
              <a:rPr lang="en-US" altLang="zh-CN" dirty="0"/>
              <a:t>&gt; </a:t>
            </a:r>
            <a:r>
              <a:rPr lang="zh-CN" altLang="en-US" dirty="0"/>
              <a:t>头文件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E8696C-1251-4F42-AD86-E94E975D6E56}"/>
              </a:ext>
            </a:extLst>
          </p:cNvPr>
          <p:cNvSpPr txBox="1"/>
          <p:nvPr/>
        </p:nvSpPr>
        <p:spPr>
          <a:xfrm>
            <a:off x="1392794" y="4424158"/>
            <a:ext cx="657755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== b)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这么写是错误的！会造成浮点数误差！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fabs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- b) &lt; </a:t>
            </a:r>
            <a:r>
              <a:rPr lang="en-US" altLang="zh-CN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正确的写法，注意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7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逻辑表达式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多个条件复合成一个条件进行判断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与：</a:t>
            </a:r>
            <a:r>
              <a:rPr lang="en-US" altLang="zh-CN" dirty="0">
                <a:solidFill>
                  <a:srgbClr val="ED7D31"/>
                </a:solidFill>
              </a:rPr>
              <a:t>a&amp;&amp;b</a:t>
            </a:r>
            <a:r>
              <a:rPr lang="zh-CN" altLang="en-US" dirty="0"/>
              <a:t>，当这两个条件都为真，其为 </a:t>
            </a:r>
            <a:r>
              <a:rPr lang="en-US" altLang="zh-CN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或：</a:t>
            </a:r>
            <a:r>
              <a:rPr lang="en-US" altLang="zh-CN" dirty="0">
                <a:solidFill>
                  <a:srgbClr val="ED7D31"/>
                </a:solidFill>
              </a:rPr>
              <a:t>a||b</a:t>
            </a:r>
            <a:r>
              <a:rPr lang="zh-CN" altLang="en-US" dirty="0"/>
              <a:t>，当两个条件至少有一个为真，其为 </a:t>
            </a:r>
            <a:r>
              <a:rPr lang="en-US" altLang="zh-CN" dirty="0"/>
              <a:t>1</a:t>
            </a:r>
            <a:r>
              <a:rPr lang="zh-CN" altLang="en-US" dirty="0"/>
              <a:t>，否则 </a:t>
            </a:r>
            <a:r>
              <a:rPr lang="en-US" altLang="zh-CN" dirty="0"/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异或：</a:t>
            </a:r>
            <a:r>
              <a:rPr lang="en-US" altLang="zh-CN" dirty="0" err="1">
                <a:solidFill>
                  <a:srgbClr val="ED7D31"/>
                </a:solidFill>
              </a:rPr>
              <a:t>a^b</a:t>
            </a:r>
            <a:r>
              <a:rPr lang="zh-CN" altLang="en-US" dirty="0"/>
              <a:t>，当两个条件刚好一个为真，其为 </a:t>
            </a:r>
            <a:r>
              <a:rPr lang="en-US" altLang="zh-CN" dirty="0"/>
              <a:t>1</a:t>
            </a:r>
            <a:r>
              <a:rPr lang="zh-CN" altLang="en-US" dirty="0"/>
              <a:t>，否则 </a:t>
            </a:r>
            <a:r>
              <a:rPr lang="en-US" altLang="zh-CN" dirty="0"/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非：</a:t>
            </a:r>
            <a:r>
              <a:rPr lang="en-US" altLang="zh-CN" dirty="0">
                <a:solidFill>
                  <a:srgbClr val="ED7D31"/>
                </a:solidFill>
              </a:rPr>
              <a:t>!a</a:t>
            </a:r>
            <a:r>
              <a:rPr lang="zh-CN" altLang="en-US" dirty="0"/>
              <a:t>，当 </a:t>
            </a:r>
            <a:r>
              <a:rPr lang="en-US" altLang="zh-CN" dirty="0"/>
              <a:t>a </a:t>
            </a:r>
            <a:r>
              <a:rPr lang="zh-CN" altLang="en-US" dirty="0"/>
              <a:t>为假时 ，其为 </a:t>
            </a:r>
            <a:r>
              <a:rPr lang="en-US" altLang="zh-CN" dirty="0"/>
              <a:t>1</a:t>
            </a:r>
            <a:r>
              <a:rPr lang="zh-CN" altLang="en-US" dirty="0"/>
              <a:t>，否则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具体的 </a:t>
            </a:r>
            <a:r>
              <a:rPr lang="en-US" altLang="zh-CN" dirty="0"/>
              <a:t>0-1 </a:t>
            </a:r>
            <a:r>
              <a:rPr lang="zh-CN" altLang="en-US" dirty="0"/>
              <a:t>真值表见课本 </a:t>
            </a:r>
            <a:r>
              <a:rPr lang="en-US" altLang="zh-CN" dirty="0" err="1"/>
              <a:t>P35</a:t>
            </a: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802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35E71-E2B3-4562-8511-93E77FAA25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99D38D9C-9181-4B05-9E86-A92757640489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D4FF1-291C-4388-93EE-F83BE4A7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逻辑表达式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16B80CD-4B0A-465F-A7B4-53C0DF8E56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143994" y="2045455"/>
            <a:ext cx="4852837" cy="3816427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55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</p:spPr>
        <p:txBody>
          <a:bodyPr/>
          <a:lstStyle/>
          <a:p>
            <a:r>
              <a:rPr lang="zh-CN" altLang="en-US" dirty="0"/>
              <a:t>数的性质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4723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3.2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P5710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一些数字可能拥有以下的性质：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性质</a:t>
            </a:r>
            <a:r>
              <a:rPr lang="en-US" altLang="zh-CN" dirty="0"/>
              <a:t> 1</a:t>
            </a:r>
            <a:r>
              <a:rPr lang="zh-CN" altLang="zh-CN" dirty="0"/>
              <a:t>：是偶数；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性质</a:t>
            </a:r>
            <a:r>
              <a:rPr lang="en-US" altLang="zh-CN" dirty="0"/>
              <a:t> 2</a:t>
            </a:r>
            <a:r>
              <a:rPr lang="zh-CN" altLang="zh-CN" dirty="0"/>
              <a:t>：大于</a:t>
            </a:r>
            <a:r>
              <a:rPr lang="en-US" altLang="zh-CN" dirty="0"/>
              <a:t> 4 </a:t>
            </a:r>
            <a:r>
              <a:rPr lang="zh-CN" altLang="zh-CN" dirty="0"/>
              <a:t>且不大于</a:t>
            </a:r>
            <a:r>
              <a:rPr lang="en-US" altLang="zh-CN" dirty="0"/>
              <a:t> 12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小</a:t>
            </a:r>
            <a:r>
              <a:rPr lang="en-US" altLang="zh-CN" dirty="0"/>
              <a:t>A </a:t>
            </a:r>
            <a:r>
              <a:rPr lang="zh-CN" altLang="zh-CN" dirty="0"/>
              <a:t>喜欢这两个性质</a:t>
            </a:r>
            <a:r>
              <a:rPr lang="zh-CN" altLang="zh-CN" dirty="0">
                <a:solidFill>
                  <a:srgbClr val="ED7D31"/>
                </a:solidFill>
              </a:rPr>
              <a:t>同时成立</a:t>
            </a:r>
            <a:r>
              <a:rPr lang="zh-CN" altLang="zh-CN" dirty="0"/>
              <a:t>的数字；</a:t>
            </a:r>
            <a:r>
              <a:rPr lang="en-US" altLang="zh-CN" dirty="0" err="1"/>
              <a:t>Uim</a:t>
            </a:r>
            <a:r>
              <a:rPr lang="en-US" altLang="zh-CN" dirty="0"/>
              <a:t> </a:t>
            </a:r>
            <a:r>
              <a:rPr lang="zh-CN" altLang="zh-CN" dirty="0"/>
              <a:t>喜欢这</a:t>
            </a:r>
            <a:r>
              <a:rPr lang="zh-CN" altLang="zh-CN" dirty="0">
                <a:solidFill>
                  <a:srgbClr val="ED7D31"/>
                </a:solidFill>
              </a:rPr>
              <a:t>至少符合其中一种</a:t>
            </a:r>
            <a:r>
              <a:rPr lang="zh-CN" altLang="zh-CN" dirty="0"/>
              <a:t>性质的数字；八尾勇喜欢</a:t>
            </a:r>
            <a:r>
              <a:rPr lang="zh-CN" altLang="zh-CN" dirty="0">
                <a:solidFill>
                  <a:srgbClr val="ED7D31"/>
                </a:solidFill>
              </a:rPr>
              <a:t>刚好有符合其中一个性质</a:t>
            </a:r>
            <a:r>
              <a:rPr lang="zh-CN" altLang="zh-CN" dirty="0"/>
              <a:t>的数字；正妹喜欢</a:t>
            </a:r>
            <a:r>
              <a:rPr lang="zh-CN" altLang="zh-CN" dirty="0">
                <a:solidFill>
                  <a:srgbClr val="ED7D31"/>
                </a:solidFill>
              </a:rPr>
              <a:t>不符合这两个性质</a:t>
            </a:r>
            <a:r>
              <a:rPr lang="zh-CN" altLang="zh-CN" dirty="0"/>
              <a:t>的数字。</a:t>
            </a:r>
            <a:endParaRPr lang="en-US" altLang="zh-CN" dirty="0"/>
          </a:p>
          <a:p>
            <a:r>
              <a:rPr lang="zh-CN" altLang="zh-CN" dirty="0"/>
              <a:t>现在输入一</a:t>
            </a:r>
            <a:r>
              <a:rPr lang="zh-CN" altLang="en-US" dirty="0"/>
              <a:t>个</a:t>
            </a:r>
            <a:r>
              <a:rPr lang="zh-CN" altLang="zh-CN" dirty="0"/>
              <a:t>数字</a:t>
            </a:r>
            <a:r>
              <a:rPr lang="zh-CN" altLang="en-US" dirty="0"/>
              <a:t> </a:t>
            </a:r>
            <a:r>
              <a:rPr lang="en-US" altLang="zh-CN" dirty="0"/>
              <a:t>x(0</a:t>
            </a:r>
            <a:r>
              <a:rPr lang="zh-CN" altLang="en-US" dirty="0"/>
              <a:t>≤</a:t>
            </a:r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dirty="0"/>
              <a:t>100)</a:t>
            </a:r>
            <a:r>
              <a:rPr lang="zh-CN" altLang="zh-CN" dirty="0"/>
              <a:t>，要求输出这</a:t>
            </a:r>
            <a:r>
              <a:rPr lang="en-US" altLang="zh-CN" dirty="0"/>
              <a:t> 4 </a:t>
            </a:r>
            <a:r>
              <a:rPr lang="zh-CN" altLang="zh-CN" dirty="0"/>
              <a:t>个人是否喜欢这个数字，如果喜欢则输出</a:t>
            </a:r>
            <a:r>
              <a:rPr lang="en-US" altLang="zh-CN" dirty="0"/>
              <a:t>1</a:t>
            </a:r>
            <a:r>
              <a:rPr lang="zh-CN" altLang="zh-CN" dirty="0"/>
              <a:t>，否则输出</a:t>
            </a:r>
            <a:r>
              <a:rPr lang="en-US" altLang="zh-CN" dirty="0"/>
              <a:t>0</a:t>
            </a:r>
            <a:r>
              <a:rPr lang="zh-CN" altLang="zh-CN" dirty="0"/>
              <a:t>，用空格分隔。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66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数的性质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3A68C3-2A11-4D77-B79E-89A0FFD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p2</a:t>
            </a:r>
            <a:r>
              <a:rPr lang="en-US" altLang="zh-CN" dirty="0"/>
              <a:t> </a:t>
            </a:r>
            <a:r>
              <a:rPr lang="zh-CN" altLang="en-US" dirty="0"/>
              <a:t>代表是否满足这两个性质</a:t>
            </a:r>
            <a:r>
              <a:rPr lang="zh-CN" altLang="zh-CN" dirty="0"/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p1</a:t>
            </a:r>
            <a:r>
              <a:rPr lang="zh-CN" altLang="zh-CN" dirty="0"/>
              <a:t>：是偶数；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ED7D31"/>
                </a:solidFill>
              </a:rPr>
              <a:t>x%2</a:t>
            </a:r>
            <a:r>
              <a:rPr lang="en-US" altLang="zh-CN" dirty="0">
                <a:solidFill>
                  <a:srgbClr val="ED7D31"/>
                </a:solidFill>
              </a:rPr>
              <a:t>==0</a:t>
            </a:r>
            <a:r>
              <a:rPr lang="zh-CN" altLang="en-US" dirty="0">
                <a:solidFill>
                  <a:srgbClr val="ED7D31"/>
                </a:solidFill>
              </a:rPr>
              <a:t>，或者</a:t>
            </a:r>
            <a:r>
              <a:rPr lang="en-US" altLang="zh-CN" dirty="0">
                <a:solidFill>
                  <a:srgbClr val="ED7D31"/>
                </a:solidFill>
              </a:rPr>
              <a:t>!</a:t>
            </a:r>
            <a:r>
              <a:rPr lang="en-US" altLang="zh-CN" dirty="0" err="1">
                <a:solidFill>
                  <a:srgbClr val="ED7D31"/>
                </a:solidFill>
              </a:rPr>
              <a:t>x%2</a:t>
            </a:r>
            <a:r>
              <a:rPr lang="zh-CN" altLang="en-US" dirty="0"/>
              <a:t>）注意：</a:t>
            </a:r>
            <a:r>
              <a:rPr lang="zh-CN" altLang="en-US" dirty="0">
                <a:solidFill>
                  <a:schemeClr val="accent2"/>
                </a:solidFill>
              </a:rPr>
              <a:t>非零为真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p2</a:t>
            </a:r>
            <a:r>
              <a:rPr lang="zh-CN" altLang="zh-CN" dirty="0"/>
              <a:t>：大于</a:t>
            </a:r>
            <a:r>
              <a:rPr lang="en-US" altLang="zh-CN" dirty="0"/>
              <a:t> 4 </a:t>
            </a:r>
            <a:r>
              <a:rPr lang="zh-CN" altLang="zh-CN" dirty="0"/>
              <a:t>且不大于</a:t>
            </a:r>
            <a:r>
              <a:rPr lang="en-US" altLang="zh-CN" dirty="0"/>
              <a:t> 12</a:t>
            </a:r>
            <a:r>
              <a:rPr lang="zh-CN" altLang="zh-CN" dirty="0"/>
              <a:t>。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ED7D31"/>
                </a:solidFill>
              </a:rPr>
              <a:t>4 &lt; x &amp;&amp; x &lt;= 12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两个性质同时成立？</a:t>
            </a:r>
            <a:r>
              <a:rPr lang="en-US" altLang="zh-CN" dirty="0" err="1">
                <a:solidFill>
                  <a:srgbClr val="ED7D31"/>
                </a:solidFill>
              </a:rPr>
              <a:t>p1</a:t>
            </a:r>
            <a:r>
              <a:rPr lang="en-US" altLang="zh-CN" dirty="0">
                <a:solidFill>
                  <a:srgbClr val="ED7D31"/>
                </a:solidFill>
              </a:rPr>
              <a:t>&amp;&amp;</a:t>
            </a:r>
            <a:r>
              <a:rPr lang="en-US" altLang="zh-CN" dirty="0" err="1">
                <a:solidFill>
                  <a:srgbClr val="ED7D31"/>
                </a:solidFill>
              </a:rPr>
              <a:t>p2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两个性质至少一个成立？</a:t>
            </a:r>
            <a:r>
              <a:rPr lang="en-US" altLang="zh-CN" dirty="0" err="1">
                <a:solidFill>
                  <a:srgbClr val="ED7D31"/>
                </a:solidFill>
              </a:rPr>
              <a:t>p1</a:t>
            </a:r>
            <a:r>
              <a:rPr lang="en-US" altLang="zh-CN" dirty="0">
                <a:solidFill>
                  <a:srgbClr val="ED7D31"/>
                </a:solidFill>
              </a:rPr>
              <a:t>||</a:t>
            </a:r>
            <a:r>
              <a:rPr lang="en-US" altLang="zh-CN" dirty="0" err="1">
                <a:solidFill>
                  <a:srgbClr val="ED7D31"/>
                </a:solidFill>
              </a:rPr>
              <a:t>p2</a:t>
            </a:r>
            <a:endParaRPr lang="zh-CN" altLang="en-US" dirty="0">
              <a:solidFill>
                <a:srgbClr val="ED7D31"/>
              </a:solidFill>
            </a:endParaRPr>
          </a:p>
          <a:p>
            <a:r>
              <a:rPr lang="zh-CN" altLang="en-US" dirty="0"/>
              <a:t>两个性质刚好一个成立？</a:t>
            </a:r>
            <a:r>
              <a:rPr lang="en-US" altLang="zh-CN" dirty="0" err="1">
                <a:solidFill>
                  <a:srgbClr val="ED7D31"/>
                </a:solidFill>
              </a:rPr>
              <a:t>p1^p2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两个性质同时不成立？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ED7D31"/>
                </a:solidFill>
              </a:rPr>
              <a:t>!</a:t>
            </a:r>
            <a:r>
              <a:rPr lang="en-US" altLang="zh-CN" dirty="0" err="1">
                <a:solidFill>
                  <a:srgbClr val="ED7D31"/>
                </a:solidFill>
              </a:rPr>
              <a:t>p1</a:t>
            </a:r>
            <a:r>
              <a:rPr lang="en-US" altLang="zh-CN" dirty="0">
                <a:solidFill>
                  <a:srgbClr val="ED7D31"/>
                </a:solidFill>
              </a:rPr>
              <a:t>&amp;&amp;!</a:t>
            </a:r>
            <a:r>
              <a:rPr lang="en-US" altLang="zh-CN" dirty="0" err="1">
                <a:solidFill>
                  <a:srgbClr val="ED7D31"/>
                </a:solidFill>
              </a:rPr>
              <a:t>p2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或 </a:t>
            </a:r>
            <a:r>
              <a:rPr lang="en-US" altLang="zh-CN" dirty="0">
                <a:solidFill>
                  <a:srgbClr val="ED7D31"/>
                </a:solidFill>
              </a:rPr>
              <a:t>!(</a:t>
            </a:r>
            <a:r>
              <a:rPr lang="en-US" altLang="zh-CN" dirty="0" err="1">
                <a:solidFill>
                  <a:srgbClr val="ED7D31"/>
                </a:solidFill>
              </a:rPr>
              <a:t>p1</a:t>
            </a:r>
            <a:r>
              <a:rPr lang="en-US" altLang="zh-CN" dirty="0">
                <a:solidFill>
                  <a:srgbClr val="ED7D31"/>
                </a:solidFill>
              </a:rPr>
              <a:t>||</a:t>
            </a:r>
            <a:r>
              <a:rPr lang="en-US" altLang="zh-CN" dirty="0" err="1">
                <a:solidFill>
                  <a:srgbClr val="ED7D31"/>
                </a:solidFill>
              </a:rPr>
              <a:t>p2</a:t>
            </a:r>
            <a:r>
              <a:rPr lang="en-US" altLang="zh-CN" dirty="0">
                <a:solidFill>
                  <a:srgbClr val="ED7D31"/>
                </a:solidFill>
              </a:rPr>
              <a:t>)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A74DB-0A65-4520-9A39-07A006A4773D}"/>
              </a:ext>
            </a:extLst>
          </p:cNvPr>
          <p:cNvSpPr txBox="1"/>
          <p:nvPr/>
        </p:nvSpPr>
        <p:spPr>
          <a:xfrm>
            <a:off x="4957638" y="3814713"/>
            <a:ext cx="33510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x;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^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(!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!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!(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9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逻辑运算注意点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3A68C3-2A11-4D77-B79E-89A0FFD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使用逻辑运算符构造出更加复杂的逻辑表达式</a:t>
            </a:r>
            <a:endParaRPr lang="en-US" altLang="zh-CN" dirty="0"/>
          </a:p>
          <a:p>
            <a:r>
              <a:rPr lang="zh-CN" altLang="zh-CN" dirty="0"/>
              <a:t>可以</a:t>
            </a:r>
            <a:r>
              <a:rPr lang="zh-CN" altLang="zh-CN" dirty="0">
                <a:solidFill>
                  <a:schemeClr val="accent2"/>
                </a:solidFill>
              </a:rPr>
              <a:t>加上括号</a:t>
            </a:r>
            <a:r>
              <a:rPr lang="zh-CN" altLang="zh-CN" dirty="0"/>
              <a:t>使条件变得清晰</a:t>
            </a:r>
            <a:endParaRPr lang="en-US" altLang="zh-CN" dirty="0"/>
          </a:p>
          <a:p>
            <a:r>
              <a:rPr lang="zh-CN" altLang="zh-CN" dirty="0"/>
              <a:t>不要把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==</a:t>
            </a:r>
            <a:r>
              <a:rPr lang="en-US" altLang="zh-CN" dirty="0"/>
              <a:t> </a:t>
            </a:r>
            <a:r>
              <a:rPr lang="zh-CN" altLang="zh-CN" dirty="0"/>
              <a:t>错打成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=            </a:t>
            </a:r>
            <a:r>
              <a:rPr lang="zh-CN" altLang="en-US" dirty="0"/>
              <a:t>←初学者</a:t>
            </a:r>
            <a:r>
              <a:rPr lang="zh-CN" altLang="en-US" dirty="0">
                <a:solidFill>
                  <a:schemeClr val="accent2"/>
                </a:solidFill>
              </a:rPr>
              <a:t>超级常犯</a:t>
            </a:r>
            <a:r>
              <a:rPr lang="zh-CN" altLang="en-US" dirty="0"/>
              <a:t>的错误</a:t>
            </a:r>
            <a:endParaRPr lang="en-US" altLang="zh-CN" dirty="0"/>
          </a:p>
          <a:p>
            <a:r>
              <a:rPr lang="zh-CN" altLang="en-US" dirty="0"/>
              <a:t>注意优先级，逻辑</a:t>
            </a:r>
            <a:r>
              <a:rPr lang="en-US" altLang="zh-CN" dirty="0"/>
              <a:t>/</a:t>
            </a:r>
            <a:r>
              <a:rPr lang="zh-CN" altLang="en-US" dirty="0"/>
              <a:t>比较运算优先级较低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4233DE05-22DE-4A46-8FAF-A171EE7430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4192" y="4156721"/>
            <a:ext cx="7098889" cy="10478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627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闰年判断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3A68C3-2A11-4D77-B79E-89A0FFD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3.2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P5711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输入一个年份（大于</a:t>
            </a:r>
            <a:r>
              <a:rPr lang="en-US" altLang="zh-CN" dirty="0"/>
              <a:t> 1582 </a:t>
            </a:r>
            <a:r>
              <a:rPr lang="zh-CN" altLang="zh-CN" dirty="0"/>
              <a:t>的整数），判断这一年是否为闰年，如果是输出</a:t>
            </a:r>
            <a:r>
              <a:rPr lang="en-US" altLang="zh-CN" dirty="0"/>
              <a:t> 1</a:t>
            </a:r>
            <a:r>
              <a:rPr lang="zh-CN" altLang="zh-CN" dirty="0"/>
              <a:t>，否则输出</a:t>
            </a:r>
            <a:r>
              <a:rPr lang="en-US" altLang="zh-CN" dirty="0"/>
              <a:t> 0</a:t>
            </a:r>
            <a:r>
              <a:rPr lang="zh-CN" altLang="zh-CN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被</a:t>
            </a:r>
            <a:r>
              <a:rPr lang="en-US" altLang="zh-CN" dirty="0"/>
              <a:t> 4 </a:t>
            </a:r>
            <a:r>
              <a:rPr lang="zh-CN" altLang="zh-CN" dirty="0"/>
              <a:t>整除</a:t>
            </a:r>
            <a:r>
              <a:rPr lang="zh-CN" altLang="en-US" dirty="0"/>
              <a:t>（</a:t>
            </a:r>
            <a:r>
              <a:rPr lang="en-US" altLang="zh-CN" dirty="0" err="1"/>
              <a:t>p1</a:t>
            </a:r>
            <a:r>
              <a:rPr lang="zh-CN" altLang="en-US" dirty="0"/>
              <a:t>）</a:t>
            </a:r>
            <a:r>
              <a:rPr lang="zh-CN" altLang="zh-CN" dirty="0"/>
              <a:t>是闰年</a:t>
            </a:r>
            <a:r>
              <a:rPr lang="zh-CN" altLang="en-US" dirty="0"/>
              <a:t>，除非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被</a:t>
            </a:r>
            <a:r>
              <a:rPr lang="en-US" altLang="zh-CN" dirty="0"/>
              <a:t> 100 </a:t>
            </a:r>
            <a:r>
              <a:rPr lang="zh-CN" altLang="zh-CN" dirty="0"/>
              <a:t>整除</a:t>
            </a:r>
            <a:r>
              <a:rPr lang="zh-CN" altLang="en-US" dirty="0"/>
              <a:t>（</a:t>
            </a:r>
            <a:r>
              <a:rPr lang="en-US" altLang="zh-CN" dirty="0" err="1"/>
              <a:t>p2</a:t>
            </a:r>
            <a:r>
              <a:rPr lang="zh-CN" altLang="en-US" dirty="0"/>
              <a:t>）</a:t>
            </a:r>
            <a:r>
              <a:rPr lang="zh-CN" altLang="zh-CN" dirty="0"/>
              <a:t>不是闰年</a:t>
            </a:r>
            <a:r>
              <a:rPr lang="zh-CN" altLang="en-US" dirty="0"/>
              <a:t>，除非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被</a:t>
            </a:r>
            <a:r>
              <a:rPr lang="en-US" altLang="zh-CN" dirty="0"/>
              <a:t> 400 </a:t>
            </a:r>
            <a:r>
              <a:rPr lang="zh-CN" altLang="zh-CN" dirty="0"/>
              <a:t>整除</a:t>
            </a:r>
            <a:r>
              <a:rPr lang="zh-CN" altLang="en-US" dirty="0"/>
              <a:t>（</a:t>
            </a:r>
            <a:r>
              <a:rPr lang="en-US" altLang="zh-CN" dirty="0" err="1"/>
              <a:t>p3</a:t>
            </a:r>
            <a:r>
              <a:rPr lang="zh-CN" altLang="en-US" dirty="0"/>
              <a:t>）</a:t>
            </a:r>
            <a:r>
              <a:rPr lang="zh-CN" altLang="zh-CN" dirty="0"/>
              <a:t>又是闰年</a:t>
            </a:r>
            <a:endParaRPr lang="en-US" altLang="zh-CN" dirty="0"/>
          </a:p>
          <a:p>
            <a:r>
              <a:rPr lang="zh-CN" altLang="en-US" dirty="0"/>
              <a:t>稍微有点难？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375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闰年判断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3A68C3-2A11-4D77-B79E-89A0FFD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输入一个年份（大于</a:t>
            </a:r>
            <a:r>
              <a:rPr lang="en-US" altLang="zh-CN" dirty="0"/>
              <a:t> 1582 </a:t>
            </a:r>
            <a:r>
              <a:rPr lang="zh-CN" altLang="zh-CN" dirty="0"/>
              <a:t>的整数），判断这一年是否为闰年，如果是输出</a:t>
            </a:r>
            <a:r>
              <a:rPr lang="en-US" altLang="zh-CN" dirty="0"/>
              <a:t> 1</a:t>
            </a:r>
            <a:r>
              <a:rPr lang="zh-CN" altLang="zh-CN" dirty="0"/>
              <a:t>，否则输出</a:t>
            </a:r>
            <a:r>
              <a:rPr lang="en-US" altLang="zh-CN" dirty="0"/>
              <a:t> 0</a:t>
            </a:r>
            <a:r>
              <a:rPr lang="zh-CN" altLang="zh-CN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被</a:t>
            </a:r>
            <a:r>
              <a:rPr lang="en-US" altLang="zh-CN" dirty="0"/>
              <a:t> 4 </a:t>
            </a:r>
            <a:r>
              <a:rPr lang="zh-CN" altLang="zh-CN" dirty="0"/>
              <a:t>整除</a:t>
            </a:r>
            <a:r>
              <a:rPr lang="zh-CN" altLang="en-US" dirty="0"/>
              <a:t>（</a:t>
            </a:r>
            <a:r>
              <a:rPr lang="en-US" altLang="zh-CN" dirty="0" err="1"/>
              <a:t>p1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ED7D31"/>
                </a:solidFill>
              </a:rPr>
              <a:t>x%4</a:t>
            </a:r>
            <a:r>
              <a:rPr lang="en-US" altLang="zh-CN" dirty="0">
                <a:solidFill>
                  <a:srgbClr val="ED7D31"/>
                </a:solidFill>
              </a:rPr>
              <a:t>==0</a:t>
            </a:r>
            <a:r>
              <a:rPr lang="zh-CN" altLang="en-US" dirty="0"/>
              <a:t>）</a:t>
            </a:r>
            <a:r>
              <a:rPr lang="zh-CN" altLang="zh-CN" dirty="0"/>
              <a:t>是闰年</a:t>
            </a:r>
            <a:r>
              <a:rPr lang="zh-CN" altLang="en-US" dirty="0"/>
              <a:t>，除非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被</a:t>
            </a:r>
            <a:r>
              <a:rPr lang="en-US" altLang="zh-CN" dirty="0"/>
              <a:t> 100 </a:t>
            </a:r>
            <a:r>
              <a:rPr lang="zh-CN" altLang="zh-CN" dirty="0"/>
              <a:t>整除</a:t>
            </a:r>
            <a:r>
              <a:rPr lang="zh-CN" altLang="en-US" dirty="0"/>
              <a:t>（</a:t>
            </a:r>
            <a:r>
              <a:rPr lang="en-US" altLang="zh-CN" dirty="0" err="1"/>
              <a:t>p2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ED7D31"/>
                </a:solidFill>
              </a:rPr>
              <a:t>x%100</a:t>
            </a:r>
            <a:r>
              <a:rPr lang="en-US" altLang="zh-CN" dirty="0">
                <a:solidFill>
                  <a:srgbClr val="ED7D31"/>
                </a:solidFill>
              </a:rPr>
              <a:t>==0 </a:t>
            </a:r>
            <a:r>
              <a:rPr lang="zh-CN" altLang="en-US" dirty="0"/>
              <a:t>）</a:t>
            </a:r>
            <a:r>
              <a:rPr lang="zh-CN" altLang="zh-CN" dirty="0"/>
              <a:t>不是闰年</a:t>
            </a:r>
            <a:r>
              <a:rPr lang="zh-CN" altLang="en-US" dirty="0"/>
              <a:t>，除非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被</a:t>
            </a:r>
            <a:r>
              <a:rPr lang="en-US" altLang="zh-CN" dirty="0"/>
              <a:t> 400 </a:t>
            </a:r>
            <a:r>
              <a:rPr lang="zh-CN" altLang="zh-CN" dirty="0"/>
              <a:t>整除</a:t>
            </a:r>
            <a:r>
              <a:rPr lang="zh-CN" altLang="en-US" dirty="0"/>
              <a:t>（</a:t>
            </a:r>
            <a:r>
              <a:rPr lang="en-US" altLang="zh-CN" dirty="0" err="1"/>
              <a:t>p3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ED7D31"/>
                </a:solidFill>
              </a:rPr>
              <a:t>x%400</a:t>
            </a:r>
            <a:r>
              <a:rPr lang="en-US" altLang="zh-CN" dirty="0">
                <a:solidFill>
                  <a:srgbClr val="ED7D31"/>
                </a:solidFill>
              </a:rPr>
              <a:t>==0 </a:t>
            </a:r>
            <a:r>
              <a:rPr lang="zh-CN" altLang="en-US" dirty="0"/>
              <a:t>）</a:t>
            </a:r>
            <a:r>
              <a:rPr lang="zh-CN" altLang="zh-CN" dirty="0"/>
              <a:t>又是闰年</a:t>
            </a:r>
            <a:endParaRPr lang="en-US" altLang="zh-CN" dirty="0"/>
          </a:p>
          <a:p>
            <a:r>
              <a:rPr lang="en-US" altLang="zh-CN" dirty="0" err="1"/>
              <a:t>p3</a:t>
            </a:r>
            <a:r>
              <a:rPr lang="en-US" altLang="zh-CN" dirty="0"/>
              <a:t> </a:t>
            </a:r>
            <a:r>
              <a:rPr lang="zh-CN" altLang="en-US" dirty="0"/>
              <a:t>成立必闰年，</a:t>
            </a:r>
            <a:r>
              <a:rPr lang="en-US" altLang="zh-CN" dirty="0" err="1"/>
              <a:t>p3</a:t>
            </a:r>
            <a:r>
              <a:rPr lang="zh-CN" altLang="en-US" dirty="0"/>
              <a:t> 不成立时， </a:t>
            </a:r>
            <a:r>
              <a:rPr lang="en-US" altLang="zh-CN" dirty="0" err="1"/>
              <a:t>p1</a:t>
            </a:r>
            <a:r>
              <a:rPr lang="en-US" altLang="zh-CN" dirty="0"/>
              <a:t> </a:t>
            </a:r>
            <a:r>
              <a:rPr lang="zh-CN" altLang="en-US" dirty="0"/>
              <a:t>成立且 </a:t>
            </a:r>
            <a:r>
              <a:rPr lang="en-US" altLang="zh-CN" dirty="0" err="1"/>
              <a:t>p2</a:t>
            </a:r>
            <a:r>
              <a:rPr lang="en-US" altLang="zh-CN" dirty="0"/>
              <a:t> </a:t>
            </a:r>
            <a:r>
              <a:rPr lang="zh-CN" altLang="en-US" dirty="0"/>
              <a:t>不成立为闰年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29738C-D86E-4CA5-9265-E157309552FC}"/>
              </a:ext>
            </a:extLst>
          </p:cNvPr>
          <p:cNvSpPr/>
          <p:nvPr/>
        </p:nvSpPr>
        <p:spPr>
          <a:xfrm>
            <a:off x="1941216" y="4477983"/>
            <a:ext cx="4850970" cy="6172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    　</a:t>
            </a:r>
            <a:r>
              <a:rPr lang="en-US" altLang="zh-CN" dirty="0" err="1">
                <a:solidFill>
                  <a:srgbClr val="FF0000"/>
                </a:solidFill>
              </a:rPr>
              <a:t>p3</a:t>
            </a: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||(</a:t>
            </a: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 err="1">
                <a:solidFill>
                  <a:schemeClr val="accent2"/>
                </a:solidFill>
              </a:rPr>
              <a:t>p1</a:t>
            </a: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&amp;&amp;</a:t>
            </a: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accent6"/>
                </a:solidFill>
              </a:rPr>
              <a:t>!</a:t>
            </a:r>
            <a:r>
              <a:rPr lang="en-US" altLang="zh-CN" dirty="0" err="1">
                <a:solidFill>
                  <a:schemeClr val="accent6"/>
                </a:solidFill>
              </a:rPr>
              <a:t>p2</a:t>
            </a: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(x % 400 == 0) </a:t>
            </a:r>
            <a:r>
              <a:rPr lang="en-US" altLang="zh-CN" dirty="0">
                <a:solidFill>
                  <a:schemeClr val="tx1"/>
                </a:solidFill>
              </a:rPr>
              <a:t>|| </a:t>
            </a:r>
            <a:r>
              <a:rPr lang="en-US" altLang="zh-CN" dirty="0">
                <a:solidFill>
                  <a:schemeClr val="accent2"/>
                </a:solidFill>
              </a:rPr>
              <a:t>(x % 4 == 0)  </a:t>
            </a:r>
            <a:r>
              <a:rPr lang="en-US" altLang="zh-CN" dirty="0">
                <a:solidFill>
                  <a:schemeClr val="tx1"/>
                </a:solidFill>
              </a:rPr>
              <a:t>&amp;&amp; </a:t>
            </a:r>
            <a:r>
              <a:rPr lang="en-US" altLang="zh-CN" dirty="0">
                <a:solidFill>
                  <a:schemeClr val="accent6"/>
                </a:solidFill>
              </a:rPr>
              <a:t>(x % 100 != 0)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DE8F01-5F7D-4750-8AB6-71DE406EE05A}"/>
              </a:ext>
            </a:extLst>
          </p:cNvPr>
          <p:cNvSpPr txBox="1"/>
          <p:nvPr/>
        </p:nvSpPr>
        <p:spPr>
          <a:xfrm>
            <a:off x="1570171" y="5218341"/>
            <a:ext cx="547152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x;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 = !(x % 400) || !(x % 4) &amp;&amp; x % 100;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561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109C2A-EE55-470F-B7F2-190E2F74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短路判断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879D8-DD7E-4B3E-9F58-CF8D4D19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课本里没提到的补充内容</a:t>
            </a:r>
            <a:endParaRPr lang="en-US" altLang="zh-CN" dirty="0"/>
          </a:p>
          <a:p>
            <a:r>
              <a:rPr lang="zh-CN" altLang="en-US" dirty="0"/>
              <a:t>计算表达式时，如果只计算</a:t>
            </a:r>
            <a:r>
              <a:rPr lang="zh-CN" altLang="en-US" dirty="0">
                <a:solidFill>
                  <a:srgbClr val="ED7D31"/>
                </a:solidFill>
              </a:rPr>
              <a:t>部分</a:t>
            </a:r>
            <a:r>
              <a:rPr lang="zh-CN" altLang="en-US" dirty="0"/>
              <a:t>内容就可以</a:t>
            </a:r>
            <a:r>
              <a:rPr lang="zh-CN" altLang="en-US" dirty="0">
                <a:solidFill>
                  <a:srgbClr val="ED7D31"/>
                </a:solidFill>
              </a:rPr>
              <a:t>确保一个表达式的结果</a:t>
            </a:r>
            <a:r>
              <a:rPr lang="zh-CN" altLang="en-US" dirty="0"/>
              <a:t>，那么剩余部分计算机就不会</a:t>
            </a:r>
            <a:r>
              <a:rPr lang="zh-CN" altLang="en-US" dirty="0">
                <a:solidFill>
                  <a:srgbClr val="ED7D31"/>
                </a:solidFill>
              </a:rPr>
              <a:t>继续运算下去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D7D31"/>
                </a:solidFill>
              </a:rPr>
              <a:t>a||(b&amp;&amp;!c)</a:t>
            </a:r>
            <a:r>
              <a:rPr lang="zh-CN" altLang="en-US" dirty="0"/>
              <a:t>，当 </a:t>
            </a:r>
            <a:r>
              <a:rPr lang="en-US" altLang="zh-CN" dirty="0"/>
              <a:t>a </a:t>
            </a:r>
            <a:r>
              <a:rPr lang="zh-CN" altLang="en-US" dirty="0"/>
              <a:t>为真，表达式肯定也是真，不用继续算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D7D31"/>
                </a:solidFill>
              </a:rPr>
              <a:t>a&amp;&amp;(b||c||d||e||f)</a:t>
            </a:r>
            <a:r>
              <a:rPr lang="zh-CN" altLang="en-US" dirty="0"/>
              <a:t>，当 </a:t>
            </a:r>
            <a:r>
              <a:rPr lang="en-US" altLang="zh-CN" dirty="0"/>
              <a:t>a </a:t>
            </a:r>
            <a:r>
              <a:rPr lang="zh-CN" altLang="en-US" dirty="0"/>
              <a:t>为假，表达式肯定为假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D7D31"/>
                </a:solidFill>
              </a:rPr>
              <a:t>x&gt;0&amp;&amp;sqrt(x)-round(sqrt(x))&lt;</a:t>
            </a:r>
            <a:r>
              <a:rPr lang="en-US" altLang="zh-CN" dirty="0" err="1">
                <a:solidFill>
                  <a:srgbClr val="ED7D31"/>
                </a:solidFill>
              </a:rPr>
              <a:t>1e</a:t>
            </a:r>
            <a:r>
              <a:rPr lang="en-US" altLang="zh-CN" dirty="0">
                <a:solidFill>
                  <a:srgbClr val="ED7D31"/>
                </a:solidFill>
              </a:rPr>
              <a:t>-6</a:t>
            </a:r>
            <a:r>
              <a:rPr lang="zh-CN" altLang="en-US" dirty="0"/>
              <a:t>，当</a:t>
            </a:r>
            <a:r>
              <a:rPr lang="en-US" altLang="zh-CN" dirty="0"/>
              <a:t>x</a:t>
            </a:r>
            <a:r>
              <a:rPr lang="zh-CN" altLang="en-US" dirty="0"/>
              <a:t>是负数时，后面的就不会继续运算，也不会造成 </a:t>
            </a:r>
            <a:r>
              <a:rPr lang="en-US" altLang="zh-CN" dirty="0"/>
              <a:t>RE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58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分支嵌套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有时候条件并不是只有两个分支，我们经常会遇到比较复杂的分支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P40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</p:spPr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嵌套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472312"/>
          </a:xfrm>
        </p:spPr>
        <p:txBody>
          <a:bodyPr/>
          <a:lstStyle/>
          <a:p>
            <a:r>
              <a:rPr lang="zh-CN" altLang="en-US" dirty="0"/>
              <a:t>如果需要分成三个以上分支、或者一个分支中还需要继续分类，使用</a:t>
            </a:r>
            <a:r>
              <a:rPr lang="zh-CN" altLang="en-US" dirty="0">
                <a:solidFill>
                  <a:schemeClr val="accent2"/>
                </a:solidFill>
              </a:rPr>
              <a:t>条件嵌套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语句可以嵌套，组成更复杂的条件分支。例如下面两种：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9B05AF-0B38-4835-BF41-9BE7F8135E1D}"/>
              </a:ext>
            </a:extLst>
          </p:cNvPr>
          <p:cNvSpPr txBox="1"/>
          <p:nvPr/>
        </p:nvSpPr>
        <p:spPr>
          <a:xfrm>
            <a:off x="625475" y="3327917"/>
            <a:ext cx="380609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成立执行语句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不成立、条件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成立执行语句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和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均不成立执行语句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939226-10F5-4449-A119-D214E5446064}"/>
              </a:ext>
            </a:extLst>
          </p:cNvPr>
          <p:cNvSpPr txBox="1"/>
          <p:nvPr/>
        </p:nvSpPr>
        <p:spPr>
          <a:xfrm>
            <a:off x="4712428" y="3327917"/>
            <a:ext cx="380609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成立执行语句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不成立、条件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成立执行语句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和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均不成立执行语句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124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肥胖问题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A9336-6767-410C-9BA9-88154175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3.7</a:t>
            </a:r>
            <a:r>
              <a:rPr lang="zh-CN" altLang="en-US" dirty="0">
                <a:solidFill>
                  <a:srgbClr val="ED7D31"/>
                </a:solidFill>
              </a:rPr>
              <a:t>（洛谷</a:t>
            </a:r>
            <a:r>
              <a:rPr lang="en-US" altLang="zh-CN" dirty="0" err="1">
                <a:solidFill>
                  <a:srgbClr val="ED7D31"/>
                </a:solidFill>
              </a:rPr>
              <a:t>P5714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BMI </a:t>
            </a:r>
            <a:r>
              <a:rPr lang="zh-CN" altLang="en-US" dirty="0"/>
              <a:t>指数算法是 </a:t>
            </a:r>
            <a:r>
              <a:rPr lang="en-US" altLang="zh-CN" dirty="0">
                <a:solidFill>
                  <a:srgbClr val="ED7D31"/>
                </a:solidFill>
              </a:rPr>
              <a:t>m/</a:t>
            </a:r>
            <a:r>
              <a:rPr lang="en-US" altLang="zh-CN" dirty="0" err="1">
                <a:solidFill>
                  <a:srgbClr val="ED7D31"/>
                </a:solidFill>
              </a:rPr>
              <a:t>h^2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40≤m≤120,1.4≤h≤2.0</a:t>
            </a:r>
            <a:r>
              <a:rPr lang="en-US" altLang="zh-CN" dirty="0"/>
              <a:t>)</a:t>
            </a:r>
            <a:r>
              <a:rPr lang="zh-CN" altLang="en-US" dirty="0"/>
              <a:t>，其中 </a:t>
            </a:r>
            <a:r>
              <a:rPr lang="en-US" altLang="zh-CN" dirty="0"/>
              <a:t>m </a:t>
            </a:r>
            <a:r>
              <a:rPr lang="zh-CN" altLang="en-US" dirty="0"/>
              <a:t>是指体重（千克），</a:t>
            </a:r>
            <a:r>
              <a:rPr lang="en-US" altLang="zh-CN" dirty="0"/>
              <a:t>h </a:t>
            </a:r>
            <a:r>
              <a:rPr lang="zh-CN" altLang="en-US" dirty="0"/>
              <a:t>是指身高（米）。不同体型范围与判定结果如下：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小于 </a:t>
            </a:r>
            <a:r>
              <a:rPr lang="en-US" altLang="zh-CN" dirty="0">
                <a:solidFill>
                  <a:srgbClr val="ED7D31"/>
                </a:solidFill>
              </a:rPr>
              <a:t>18.5</a:t>
            </a:r>
            <a:r>
              <a:rPr lang="zh-CN" altLang="en-US" dirty="0"/>
              <a:t>：体重过轻，输出 </a:t>
            </a:r>
            <a:r>
              <a:rPr lang="en-US" altLang="zh-CN" dirty="0">
                <a:solidFill>
                  <a:srgbClr val="ED7D31"/>
                </a:solidFill>
              </a:rPr>
              <a:t>Underweight</a:t>
            </a:r>
            <a:r>
              <a:rPr lang="zh-CN" altLang="en-US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大于等于 </a:t>
            </a:r>
            <a:r>
              <a:rPr lang="en-US" altLang="zh-CN" dirty="0">
                <a:solidFill>
                  <a:srgbClr val="ED7D31"/>
                </a:solidFill>
              </a:rPr>
              <a:t>18.5 </a:t>
            </a:r>
            <a:r>
              <a:rPr lang="zh-CN" altLang="en-US" dirty="0">
                <a:solidFill>
                  <a:srgbClr val="ED7D31"/>
                </a:solidFill>
              </a:rPr>
              <a:t>且小于 </a:t>
            </a:r>
            <a:r>
              <a:rPr lang="en-US" altLang="zh-CN" dirty="0">
                <a:solidFill>
                  <a:srgbClr val="ED7D31"/>
                </a:solidFill>
              </a:rPr>
              <a:t>24</a:t>
            </a:r>
            <a:r>
              <a:rPr lang="zh-CN" altLang="en-US" dirty="0"/>
              <a:t>：正常体重，输出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Normal</a:t>
            </a:r>
            <a:r>
              <a:rPr lang="zh-CN" altLang="en-US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大于等于 </a:t>
            </a:r>
            <a:r>
              <a:rPr lang="en-US" altLang="zh-CN" dirty="0">
                <a:solidFill>
                  <a:srgbClr val="ED7D31"/>
                </a:solidFill>
              </a:rPr>
              <a:t>24</a:t>
            </a:r>
            <a:r>
              <a:rPr lang="zh-CN" altLang="en-US" dirty="0"/>
              <a:t>：肥胖，不仅要输出 </a:t>
            </a:r>
            <a:r>
              <a:rPr lang="en-US" altLang="zh-CN" dirty="0"/>
              <a:t>BMI </a:t>
            </a:r>
            <a:r>
              <a:rPr lang="zh-CN" altLang="en-US" dirty="0"/>
              <a:t>值（使用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的默认精度），还要输出 </a:t>
            </a:r>
            <a:r>
              <a:rPr lang="en-US" altLang="zh-CN" dirty="0">
                <a:solidFill>
                  <a:srgbClr val="ED7D31"/>
                </a:solidFill>
              </a:rPr>
              <a:t>Overweight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现在给出体重和身高数据，需要根据 </a:t>
            </a:r>
            <a:r>
              <a:rPr lang="en-US" altLang="zh-CN" dirty="0"/>
              <a:t>BMI </a:t>
            </a:r>
            <a:r>
              <a:rPr lang="zh-CN" altLang="en-US" dirty="0"/>
              <a:t>指数判断体型状态并输出对应的判断。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91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E06EAB1-8CC7-49CB-BE57-FB8CF55C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7" y="1887155"/>
            <a:ext cx="7173686" cy="42963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33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肥胖问题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B2A39-D9AB-469C-8DE5-8DE583DB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条件 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zh-CN" altLang="en-US" dirty="0"/>
              <a:t>：小于 </a:t>
            </a:r>
            <a:r>
              <a:rPr lang="en-US" altLang="zh-CN" dirty="0"/>
              <a:t>18.5</a:t>
            </a:r>
            <a:r>
              <a:rPr lang="zh-CN" altLang="en-US" dirty="0"/>
              <a:t>，</a:t>
            </a:r>
            <a:r>
              <a:rPr lang="en-US" altLang="zh-CN" dirty="0"/>
              <a:t>Underweight</a:t>
            </a:r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ED7D31"/>
                </a:solidFill>
              </a:rPr>
              <a:t>不满足</a:t>
            </a:r>
            <a:r>
              <a:rPr lang="zh-CN" altLang="en-US" dirty="0"/>
              <a:t>条件 </a:t>
            </a:r>
            <a:r>
              <a:rPr lang="en-US" altLang="zh-CN" dirty="0"/>
              <a:t>1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2"/>
                </a:solidFill>
              </a:rPr>
              <a:t>条件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/>
              <a:t>：小于 </a:t>
            </a:r>
            <a:r>
              <a:rPr lang="en-US" altLang="zh-CN" dirty="0"/>
              <a:t>24</a:t>
            </a:r>
            <a:r>
              <a:rPr lang="zh-CN" altLang="en-US" dirty="0"/>
              <a:t>，</a:t>
            </a:r>
            <a:r>
              <a:rPr lang="en-US" altLang="zh-CN" dirty="0"/>
              <a:t>Normal</a:t>
            </a:r>
          </a:p>
          <a:p>
            <a:r>
              <a:rPr lang="zh-CN" altLang="en-US" dirty="0"/>
              <a:t>如果条件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2 </a:t>
            </a:r>
            <a:r>
              <a:rPr lang="zh-CN" altLang="en-US" dirty="0">
                <a:solidFill>
                  <a:srgbClr val="ED7D31"/>
                </a:solidFill>
              </a:rPr>
              <a:t>都不满足</a:t>
            </a:r>
            <a:r>
              <a:rPr lang="zh-CN" altLang="en-US" dirty="0"/>
              <a:t>：</a:t>
            </a:r>
            <a:r>
              <a:rPr lang="en-US" altLang="zh-CN" dirty="0"/>
              <a:t>Overweight</a:t>
            </a:r>
            <a:endParaRPr lang="zh-CN" altLang="en-US" dirty="0"/>
          </a:p>
          <a:p>
            <a:endParaRPr lang="zh-CN" altLang="en-US" dirty="0"/>
          </a:p>
          <a:p>
            <a:pPr marL="0"/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A9318E-44BA-4A2C-B495-5DFF56C2BA27}"/>
              </a:ext>
            </a:extLst>
          </p:cNvPr>
          <p:cNvSpPr txBox="1"/>
          <p:nvPr/>
        </p:nvSpPr>
        <p:spPr>
          <a:xfrm>
            <a:off x="747502" y="3320830"/>
            <a:ext cx="359817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 &gt;&gt; h;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(BMI &lt;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(BMI &lt;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"Normal"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BMI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B5174D74-0E8B-48BF-A28B-B4E924A5DE3D}"/>
              </a:ext>
            </a:extLst>
          </p:cNvPr>
          <p:cNvGraphicFramePr>
            <a:graphicFrameLocks/>
          </p:cNvGraphicFramePr>
          <p:nvPr/>
        </p:nvGraphicFramePr>
        <p:xfrm>
          <a:off x="4570584" y="3380021"/>
          <a:ext cx="3895861" cy="234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6826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逗号表达式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B2A39-D9AB-469C-8DE5-8DE583DB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将两个不同的表达式写在了一起，变成了一条语句</a:t>
            </a:r>
            <a:r>
              <a:rPr lang="zh-CN" altLang="en-US" dirty="0"/>
              <a:t>，变成了</a:t>
            </a:r>
            <a:r>
              <a:rPr lang="zh-CN" altLang="en-US" dirty="0">
                <a:solidFill>
                  <a:srgbClr val="ED7D31"/>
                </a:solidFill>
              </a:rPr>
              <a:t>逗号表达式</a:t>
            </a:r>
            <a:r>
              <a:rPr lang="zh-CN" altLang="en-US" dirty="0"/>
              <a:t>。有时可以使语句变得精炼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6BD8D-4C33-484E-8780-3E3B9787B2CB}"/>
              </a:ext>
            </a:extLst>
          </p:cNvPr>
          <p:cNvSpPr txBox="1"/>
          <p:nvPr/>
        </p:nvSpPr>
        <p:spPr>
          <a:xfrm>
            <a:off x="1603607" y="2948900"/>
            <a:ext cx="5572314" cy="26161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正确写法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使用大括号包括多个语句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maxday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正确写法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使用逗号表达式链接多个语句成为一个语句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maxday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错误写法，第二个语句不在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管辖范围内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maxtime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maxday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465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0A5EAB-8573-49A9-BD94-6B6F13F5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三位数排序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6B6F6-F653-45CA-9E4B-710BE73B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3.8 </a:t>
            </a:r>
            <a:r>
              <a:rPr lang="zh-CN" altLang="en-US" dirty="0">
                <a:solidFill>
                  <a:srgbClr val="ED7D31"/>
                </a:solidFill>
              </a:rPr>
              <a:t>填空练习（洛谷 </a:t>
            </a:r>
            <a:r>
              <a:rPr lang="en-US" altLang="zh-CN" dirty="0" err="1">
                <a:solidFill>
                  <a:srgbClr val="ED7D31"/>
                </a:solidFill>
              </a:rPr>
              <a:t>P5715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给出三个整数 </a:t>
            </a:r>
            <a:r>
              <a:rPr lang="en-US" altLang="zh-CN" dirty="0" err="1"/>
              <a:t>a,b,c</a:t>
            </a:r>
            <a:r>
              <a:rPr lang="en-US" altLang="zh-CN" dirty="0"/>
              <a:t>(</a:t>
            </a:r>
            <a:r>
              <a:rPr lang="en-US" altLang="zh-CN" dirty="0" err="1"/>
              <a:t>0≤a,b,c≤100</a:t>
            </a:r>
            <a:r>
              <a:rPr lang="en-US" altLang="zh-CN" dirty="0"/>
              <a:t>)</a:t>
            </a:r>
            <a:r>
              <a:rPr lang="zh-CN" altLang="en-US" dirty="0"/>
              <a:t>，把这三个整数从小到大排序。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ED7D31"/>
                </a:solidFill>
              </a:rPr>
              <a:t>解法</a:t>
            </a:r>
            <a:r>
              <a:rPr lang="en-US" altLang="zh-CN" dirty="0">
                <a:solidFill>
                  <a:srgbClr val="ED7D31"/>
                </a:solidFill>
              </a:rPr>
              <a:t> 1</a:t>
            </a:r>
            <a:r>
              <a:rPr lang="zh-CN" altLang="en-US" dirty="0">
                <a:solidFill>
                  <a:srgbClr val="ED7D31"/>
                </a:solidFill>
              </a:rPr>
              <a:t>：</a:t>
            </a:r>
            <a:r>
              <a:rPr lang="en-US" altLang="zh-CN" dirty="0"/>
              <a:t>将 3 </a:t>
            </a:r>
            <a:r>
              <a:rPr lang="en-US" altLang="zh-CN" dirty="0" err="1"/>
              <a:t>个整数从小到大排列，可能有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[a b c] [a c b] [b a c] [b c a] [c a b] [c b a]</a:t>
            </a:r>
            <a:r>
              <a:rPr lang="en-US" altLang="zh-CN" dirty="0"/>
              <a:t> </a:t>
            </a:r>
            <a:r>
              <a:rPr lang="en-US" altLang="zh-CN" dirty="0" err="1"/>
              <a:t>这六种排列</a:t>
            </a:r>
            <a:r>
              <a:rPr lang="en-US" altLang="zh-CN" dirty="0"/>
              <a:t>。</a:t>
            </a:r>
          </a:p>
          <a:p>
            <a:r>
              <a:rPr lang="zh-CN" altLang="zh-CN" dirty="0"/>
              <a:t>枚举这</a:t>
            </a:r>
            <a:r>
              <a:rPr lang="en-US" altLang="zh-CN" dirty="0"/>
              <a:t> 6 </a:t>
            </a:r>
            <a:r>
              <a:rPr lang="zh-CN" altLang="zh-CN" dirty="0"/>
              <a:t>种排列关系（小中大），就可依次判断属于</a:t>
            </a:r>
            <a:r>
              <a:rPr lang="zh-CN" altLang="en-US" dirty="0"/>
              <a:t>哪</a:t>
            </a:r>
            <a:r>
              <a:rPr lang="zh-CN" altLang="zh-CN" dirty="0"/>
              <a:t>种情况了。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D22EC-F83A-46EE-B8A2-E1CBA589FAD9}"/>
              </a:ext>
            </a:extLst>
          </p:cNvPr>
          <p:cNvSpPr txBox="1"/>
          <p:nvPr/>
        </p:nvSpPr>
        <p:spPr>
          <a:xfrm>
            <a:off x="880737" y="4115075"/>
            <a:ext cx="716969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&amp;a, &amp;b, &amp;c);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&lt;= b &amp;&amp; b &lt;= c)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a, b, c);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&lt;= c &amp;&amp; c &lt;= b)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a, c, b);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 &lt;= a &amp;&amp; a &lt;= c)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b, a, c);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 &lt;= c &amp;&amp; c &lt;= a)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b, c, a);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 &lt;= a &amp;&amp; a &lt;= b)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c, a, b);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/*if (c &lt;= b &amp;&amp; b &lt;= a)*/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c, b, a);</a:t>
            </a:r>
          </a:p>
        </p:txBody>
      </p:sp>
    </p:spTree>
    <p:extLst>
      <p:ext uri="{BB962C8B-B14F-4D97-AF65-F5344CB8AC3E}">
        <p14:creationId xmlns:p14="http://schemas.microsoft.com/office/powerpoint/2010/main" val="3745855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98842D-09EC-47CB-B909-0B49E0FC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三位数排序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B3F48-08FD-4DB6-8A1B-195DE56D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ED7D31"/>
                </a:solidFill>
              </a:rPr>
              <a:t>解法</a:t>
            </a:r>
            <a:r>
              <a:rPr lang="en-US" altLang="zh-CN" dirty="0">
                <a:solidFill>
                  <a:srgbClr val="ED7D31"/>
                </a:solidFill>
              </a:rPr>
              <a:t> 2</a:t>
            </a:r>
            <a:r>
              <a:rPr lang="zh-CN" altLang="en-US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首先拎出最大的一个数字，分为</a:t>
            </a:r>
            <a:r>
              <a:rPr lang="en-US" altLang="zh-CN" dirty="0"/>
              <a:t> 3 </a:t>
            </a:r>
            <a:r>
              <a:rPr lang="zh-CN" altLang="zh-CN" dirty="0"/>
              <a:t>种情况</a:t>
            </a:r>
            <a:r>
              <a:rPr lang="zh-CN" altLang="en-US" dirty="0"/>
              <a:t>：</a:t>
            </a:r>
            <a:r>
              <a:rPr lang="en-US" altLang="zh-CN" dirty="0"/>
              <a:t>a </a:t>
            </a:r>
            <a:r>
              <a:rPr lang="zh-CN" altLang="zh-CN" dirty="0"/>
              <a:t>最大、</a:t>
            </a:r>
            <a:r>
              <a:rPr lang="en-US" altLang="zh-CN" dirty="0"/>
              <a:t>b </a:t>
            </a:r>
            <a:r>
              <a:rPr lang="zh-CN" altLang="zh-CN" dirty="0"/>
              <a:t>最大和</a:t>
            </a:r>
            <a:r>
              <a:rPr lang="en-US" altLang="zh-CN" dirty="0"/>
              <a:t> c </a:t>
            </a:r>
            <a:r>
              <a:rPr lang="zh-CN" altLang="zh-CN" dirty="0"/>
              <a:t>最大。对于每一种情况，</a:t>
            </a:r>
            <a:r>
              <a:rPr lang="zh-CN" altLang="en-US" dirty="0"/>
              <a:t>比较</a:t>
            </a:r>
            <a:r>
              <a:rPr lang="zh-CN" altLang="zh-CN" dirty="0"/>
              <a:t>剩下两个变量的大小关系。</a:t>
            </a:r>
            <a:endParaRPr lang="en-US" altLang="zh-CN" dirty="0"/>
          </a:p>
          <a:p>
            <a:r>
              <a:rPr lang="zh-CN" altLang="zh-CN" dirty="0"/>
              <a:t>这样还是有</a:t>
            </a:r>
            <a:r>
              <a:rPr lang="en-US" altLang="zh-CN" dirty="0"/>
              <a:t> 6 </a:t>
            </a:r>
            <a:r>
              <a:rPr lang="zh-CN" altLang="zh-CN" dirty="0"/>
              <a:t>种情况。</a:t>
            </a:r>
            <a:r>
              <a:rPr lang="zh-CN" altLang="en-US" dirty="0">
                <a:solidFill>
                  <a:schemeClr val="accent2"/>
                </a:solidFill>
              </a:rPr>
              <a:t>注意层级问题</a:t>
            </a:r>
            <a:r>
              <a:rPr lang="zh-CN" altLang="en-US" dirty="0"/>
              <a:t>（省了大括号）</a:t>
            </a:r>
            <a:endParaRPr lang="en-US" altLang="zh-CN" dirty="0">
              <a:solidFill>
                <a:srgbClr val="ED7D31"/>
              </a:solidFill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9BCBD4-83EB-4711-8BE8-470D55DC181F}"/>
              </a:ext>
            </a:extLst>
          </p:cNvPr>
          <p:cNvSpPr txBox="1"/>
          <p:nvPr/>
        </p:nvSpPr>
        <p:spPr>
          <a:xfrm>
            <a:off x="985739" y="3142616"/>
            <a:ext cx="716969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&amp;a, &amp;b, &amp;c);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&gt;= b &amp;&amp; a &gt;= c)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 &gt;= c)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c, b, a);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b, c, a);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这个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搭配哪个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呢？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 &gt;= a &amp;&amp; b &gt;= c)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&gt;= c)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c, a, b);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a, c, b);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if (c &gt;= a &amp;&amp; c &gt;= b)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本句可加可不加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&gt;= b)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b, a, c);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a, b, c);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4657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98842D-09EC-47CB-B909-0B49E0FC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else </a:t>
            </a:r>
            <a:r>
              <a:rPr lang="zh-CN" altLang="en-US" dirty="0"/>
              <a:t>的配对方式和括号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267E584-A446-44F7-BF78-DD718D24D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101440"/>
              </p:ext>
            </p:extLst>
          </p:nvPr>
        </p:nvGraphicFramePr>
        <p:xfrm>
          <a:off x="625476" y="1717675"/>
          <a:ext cx="4094805" cy="3218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DCE58E7-C26B-48C0-BC29-DF9B8879290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8"/>
          <a:srcRect l="2147" t="3135" r="1919" b="3426"/>
          <a:stretch/>
        </p:blipFill>
        <p:spPr>
          <a:xfrm>
            <a:off x="4802059" y="1819575"/>
            <a:ext cx="4014487" cy="3218849"/>
          </a:xfrm>
          <a:prstGeom prst="rect">
            <a:avLst/>
          </a:prstGeom>
        </p:spPr>
      </p:pic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B5CAD1F8-AB21-4AEE-8984-BADCFC1E3955}"/>
              </a:ext>
            </a:extLst>
          </p:cNvPr>
          <p:cNvSpPr txBox="1">
            <a:spLocks/>
          </p:cNvSpPr>
          <p:nvPr/>
        </p:nvSpPr>
        <p:spPr>
          <a:xfrm>
            <a:off x="735226" y="5543550"/>
            <a:ext cx="7642655" cy="8443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Resource Han Rounded CN" panose="020B0500000000000000" pitchFamily="34" charset="-122"/>
                <a:ea typeface="Resource Han Rounded CN" panose="020B05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75000"/>
                  </a:schemeClr>
                </a:solidFill>
                <a:latin typeface="Resource Han Rounded CN" panose="020B0500000000000000" pitchFamily="34" charset="-122"/>
                <a:ea typeface="Resource Han Rounded CN" panose="020B0500000000000000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75000"/>
                  </a:schemeClr>
                </a:solidFill>
                <a:latin typeface="Resource Han Rounded CN" panose="020B0500000000000000" pitchFamily="34" charset="-122"/>
                <a:ea typeface="Resource Han Rounded CN" panose="020B0500000000000000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Resource Han Rounded CN" panose="020B0500000000000000" pitchFamily="34" charset="-122"/>
                <a:ea typeface="Resource Han Rounded CN" panose="020B0500000000000000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Resource Han Rounded CN" panose="020B0500000000000000" pitchFamily="34" charset="-122"/>
                <a:ea typeface="Resource Han Rounded CN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else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跟哪个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if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配对呢？</a:t>
            </a:r>
            <a:endParaRPr lang="en-US" altLang="zh-CN" sz="21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无括号的话，按照层次进行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else-if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配对</a:t>
            </a:r>
          </a:p>
        </p:txBody>
      </p:sp>
    </p:spTree>
    <p:extLst>
      <p:ext uri="{BB962C8B-B14F-4D97-AF65-F5344CB8AC3E}">
        <p14:creationId xmlns:p14="http://schemas.microsoft.com/office/powerpoint/2010/main" val="3493658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98842D-09EC-47CB-B909-0B49E0FC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三位数排序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B3F48-08FD-4DB6-8A1B-195DE56D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解法 </a:t>
            </a:r>
            <a:r>
              <a:rPr lang="en-US" altLang="zh-CN" dirty="0">
                <a:solidFill>
                  <a:srgbClr val="ED7D31"/>
                </a:solidFill>
              </a:rPr>
              <a:t>3</a:t>
            </a:r>
            <a:r>
              <a:rPr lang="zh-CN" altLang="en-US" dirty="0">
                <a:solidFill>
                  <a:srgbClr val="ED7D31"/>
                </a:solidFill>
              </a:rPr>
              <a:t>：</a:t>
            </a:r>
            <a:r>
              <a:rPr lang="zh-CN" altLang="en-US" dirty="0"/>
              <a:t>三次交换（书中没讲）</a:t>
            </a:r>
            <a:endParaRPr lang="en-US" altLang="zh-CN" dirty="0"/>
          </a:p>
          <a:p>
            <a:r>
              <a:rPr lang="zh-CN" altLang="en-US" dirty="0"/>
              <a:t>确保</a:t>
            </a:r>
            <a:r>
              <a:rPr lang="zh-CN" altLang="en-US" dirty="0">
                <a:solidFill>
                  <a:schemeClr val="accent2"/>
                </a:solidFill>
              </a:rPr>
              <a:t>第一个数是最小</a:t>
            </a:r>
            <a:r>
              <a:rPr lang="zh-CN" altLang="en-US" dirty="0"/>
              <a:t>的：如果第一个数大于第二个数则他们交换；如果第二个数小于第三个数则他们交换</a:t>
            </a:r>
            <a:endParaRPr lang="en-US" altLang="zh-CN" dirty="0"/>
          </a:p>
          <a:p>
            <a:r>
              <a:rPr lang="zh-CN" altLang="en-US" dirty="0"/>
              <a:t>然后确认</a:t>
            </a:r>
            <a:r>
              <a:rPr lang="zh-CN" altLang="en-US" dirty="0">
                <a:solidFill>
                  <a:schemeClr val="accent2"/>
                </a:solidFill>
              </a:rPr>
              <a:t>第二个数是第二小</a:t>
            </a:r>
            <a:r>
              <a:rPr lang="zh-CN" altLang="en-US" dirty="0"/>
              <a:t>的：如果第二个数大于第三个数则他们交换；这里使用了逗号表达式，也可以用分号加大括号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196060-241D-425C-940A-C5F762A63F34}"/>
              </a:ext>
            </a:extLst>
          </p:cNvPr>
          <p:cNvSpPr txBox="1"/>
          <p:nvPr/>
        </p:nvSpPr>
        <p:spPr>
          <a:xfrm>
            <a:off x="1801286" y="3881280"/>
            <a:ext cx="512931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&amp;a, &amp;b, &amp;c);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&gt; b)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a, a = b, b = p;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&gt; c)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a, a = c, c = p;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 &gt; c)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b, b = c, c = p;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a, b, c);</a:t>
            </a:r>
          </a:p>
        </p:txBody>
      </p:sp>
    </p:spTree>
    <p:extLst>
      <p:ext uri="{BB962C8B-B14F-4D97-AF65-F5344CB8AC3E}">
        <p14:creationId xmlns:p14="http://schemas.microsoft.com/office/powerpoint/2010/main" val="2555873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909126" cy="1429808"/>
          </a:xfrm>
        </p:spPr>
        <p:txBody>
          <a:bodyPr/>
          <a:lstStyle/>
          <a:p>
            <a:r>
              <a:rPr lang="zh-CN" altLang="en-US" sz="4400" dirty="0"/>
              <a:t>分支程序设计案例</a:t>
            </a:r>
            <a:endParaRPr lang="en-US" altLang="zh-CN" sz="4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其中的一些题目是各类比赛的真题（但是现在遇到的都很简单，不用担心！）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0741B7-9342-4FA4-822F-3CF0D87895CD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P43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5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F5A14A-A17D-472B-97F6-0ADE523B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不高兴的津津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3F9F86-0F91-4B27-A49E-54933FD9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3.10 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P1085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津津除了上学之外，还要参加各科课外补习班。</a:t>
            </a:r>
            <a:endParaRPr lang="en-US" altLang="zh-CN" dirty="0"/>
          </a:p>
          <a:p>
            <a:r>
              <a:rPr lang="zh-CN" altLang="zh-CN" dirty="0"/>
              <a:t>津津如果一天学习</a:t>
            </a:r>
            <a:r>
              <a:rPr lang="zh-CN" altLang="zh-CN" dirty="0">
                <a:solidFill>
                  <a:srgbClr val="ED7D31"/>
                </a:solidFill>
              </a:rPr>
              <a:t>超过八个小时</a:t>
            </a:r>
            <a:r>
              <a:rPr lang="zh-CN" altLang="zh-CN" dirty="0"/>
              <a:t>就会不高兴，而且上得越久就会越不高兴。</a:t>
            </a:r>
            <a:endParaRPr lang="en-US" altLang="zh-CN" dirty="0"/>
          </a:p>
          <a:p>
            <a:r>
              <a:rPr lang="zh-CN" altLang="zh-CN" dirty="0"/>
              <a:t>已知津津下周每天的上学时间和补习班学习时间</a:t>
            </a:r>
            <a:r>
              <a:rPr lang="zh-CN" altLang="en-US" dirty="0"/>
              <a:t>（输入 </a:t>
            </a:r>
            <a:r>
              <a:rPr lang="en-US" altLang="zh-CN" dirty="0"/>
              <a:t>7 </a:t>
            </a:r>
            <a:r>
              <a:rPr lang="zh-CN" altLang="en-US" dirty="0"/>
              <a:t>行，每行 </a:t>
            </a:r>
            <a:r>
              <a:rPr lang="en-US" altLang="zh-CN" dirty="0"/>
              <a:t>2 </a:t>
            </a:r>
            <a:r>
              <a:rPr lang="zh-CN" altLang="en-US" dirty="0"/>
              <a:t>个数字）</a:t>
            </a:r>
            <a:r>
              <a:rPr lang="zh-CN" altLang="zh-CN" dirty="0"/>
              <a:t>，看看下周她会不会不高兴；如果会的话，哪天</a:t>
            </a:r>
            <a:r>
              <a:rPr lang="zh-CN" altLang="zh-CN" dirty="0">
                <a:solidFill>
                  <a:srgbClr val="ED7D31"/>
                </a:solidFill>
              </a:rPr>
              <a:t>最不高兴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提示：</a:t>
            </a:r>
            <a:r>
              <a:rPr lang="zh-CN" altLang="zh-CN" dirty="0"/>
              <a:t>定义变量 </a:t>
            </a:r>
            <a:r>
              <a:rPr lang="en-US" altLang="zh-CN" dirty="0" err="1">
                <a:solidFill>
                  <a:srgbClr val="ED7D31"/>
                </a:solidFill>
              </a:rPr>
              <a:t>maxtime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zh-CN" dirty="0"/>
              <a:t>记录最长的学习时间</a:t>
            </a:r>
            <a:endParaRPr lang="en-US" altLang="zh-CN" dirty="0"/>
          </a:p>
          <a:p>
            <a:r>
              <a:rPr lang="en-US" altLang="zh-CN" dirty="0" err="1">
                <a:solidFill>
                  <a:srgbClr val="ED7D31"/>
                </a:solidFill>
              </a:rPr>
              <a:t>maxday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zh-CN" dirty="0"/>
              <a:t>变量用于记录星期几的时候打破纪录的</a:t>
            </a:r>
            <a:endParaRPr lang="en-US" altLang="zh-CN" dirty="0"/>
          </a:p>
          <a:p>
            <a:r>
              <a:rPr lang="zh-CN" altLang="en-US" dirty="0"/>
              <a:t>每一天都要判断一下是不是超了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9537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F5A14A-A17D-472B-97F6-0ADE523B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不高兴的津津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3F9F86-0F91-4B27-A49E-54933FD9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提示：</a:t>
            </a:r>
            <a:r>
              <a:rPr lang="zh-CN" altLang="zh-CN" dirty="0"/>
              <a:t>定义变量 </a:t>
            </a:r>
            <a:r>
              <a:rPr lang="en-US" altLang="zh-CN" dirty="0" err="1">
                <a:solidFill>
                  <a:srgbClr val="ED7D31"/>
                </a:solidFill>
              </a:rPr>
              <a:t>maxtime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zh-CN" dirty="0"/>
              <a:t>记录最长的学习时间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ED7D31"/>
                </a:solidFill>
              </a:rPr>
              <a:t>maxday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zh-CN" dirty="0"/>
              <a:t>变量用于记录星期几的时候打破纪录</a:t>
            </a:r>
            <a:r>
              <a:rPr lang="zh-CN" altLang="en-US" dirty="0"/>
              <a:t>。每一天都要判断一下是不是超了。</a:t>
            </a:r>
            <a:endParaRPr lang="en-US" altLang="zh-CN" dirty="0"/>
          </a:p>
          <a:p>
            <a:r>
              <a:rPr lang="zh-CN" altLang="en-US" dirty="0"/>
              <a:t>之后学习循环语句，就不需要复制这么多遍了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262A6-4E9D-49D5-AC52-41B6BC74BFEE}"/>
              </a:ext>
            </a:extLst>
          </p:cNvPr>
          <p:cNvSpPr txBox="1"/>
          <p:nvPr/>
        </p:nvSpPr>
        <p:spPr>
          <a:xfrm>
            <a:off x="1319400" y="3088731"/>
            <a:ext cx="6304717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maxtime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maxday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t1 &gt;&gt; t2;</a:t>
            </a:r>
          </a:p>
          <a:p>
            <a:r>
              <a:rPr lang="fr-F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(t1 + t2 &gt; maxtime) maxtime = t1 + t2, maxday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t1 &gt;&gt; t2;</a:t>
            </a:r>
          </a:p>
          <a:p>
            <a:r>
              <a:rPr lang="fr-F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(t1 + t2 &gt; maxtime) maxtime = t1 + t2, maxday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t1 &gt;&gt; t2;</a:t>
            </a:r>
          </a:p>
          <a:p>
            <a:r>
              <a:rPr lang="fr-F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(t1 + t2 &gt; maxtime) maxtime = t1 + t2, maxday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t1 &gt;&gt; t2;</a:t>
            </a:r>
          </a:p>
          <a:p>
            <a:r>
              <a:rPr lang="fr-F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(t1 + t2 &gt; maxtime) maxtime = t1 + t2, maxday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t1 &gt;&gt; t2;</a:t>
            </a:r>
          </a:p>
          <a:p>
            <a:r>
              <a:rPr lang="fr-F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(t1 + t2 &gt; maxtime) maxtime = t1 + t2, maxday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t1 &gt;&gt; t2;</a:t>
            </a:r>
          </a:p>
          <a:p>
            <a:r>
              <a:rPr lang="fr-F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(t1 + t2 &gt; maxtime) maxtime = t1 + t2, maxday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t1 &gt;&gt; t2;</a:t>
            </a:r>
          </a:p>
          <a:p>
            <a:r>
              <a:rPr lang="fr-F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(t1 + t2 &gt; maxtime) maxtime = t1 + t2, maxday = </a:t>
            </a:r>
            <a:r>
              <a:rPr lang="fr-F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maxday;</a:t>
            </a:r>
          </a:p>
        </p:txBody>
      </p:sp>
    </p:spTree>
    <p:extLst>
      <p:ext uri="{BB962C8B-B14F-4D97-AF65-F5344CB8AC3E}">
        <p14:creationId xmlns:p14="http://schemas.microsoft.com/office/powerpoint/2010/main" val="2442572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ECD686-EEF6-4743-83DA-03626CC4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C6E1B-9E4B-44F3-829C-A9625994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单行注释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多行注释：</a:t>
            </a:r>
            <a:endParaRPr lang="en-US" altLang="zh-CN" dirty="0">
              <a:solidFill>
                <a:srgbClr val="ED7D31"/>
              </a:solidFill>
            </a:endParaRPr>
          </a:p>
          <a:p>
            <a:endParaRPr lang="en-US" altLang="zh-CN" dirty="0">
              <a:solidFill>
                <a:srgbClr val="ED7D31"/>
              </a:solidFill>
            </a:endParaRPr>
          </a:p>
          <a:p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程序会忽略掉注释的内容，但是写注释可以帮助自己记录思路</a:t>
            </a:r>
            <a:endParaRPr lang="en-US" altLang="zh-CN" dirty="0"/>
          </a:p>
          <a:p>
            <a:r>
              <a:rPr lang="zh-CN" altLang="en-US" dirty="0"/>
              <a:t>或者，将一部分程序给“屏蔽”而不执行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0DA18-68E2-441A-B692-AC251774E3D5}"/>
              </a:ext>
            </a:extLst>
          </p:cNvPr>
          <p:cNvSpPr txBox="1"/>
          <p:nvPr/>
        </p:nvSpPr>
        <p:spPr>
          <a:xfrm>
            <a:off x="2104055" y="1772736"/>
            <a:ext cx="40109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斜杠后面的一行都会被忽略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B226DB-0EDD-4CDB-ABB3-FB7469CF7D43}"/>
              </a:ext>
            </a:extLst>
          </p:cNvPr>
          <p:cNvSpPr txBox="1"/>
          <p:nvPr/>
        </p:nvSpPr>
        <p:spPr>
          <a:xfrm>
            <a:off x="2104054" y="2285696"/>
            <a:ext cx="401099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从这里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开始的很多行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都是注释，内容会被忽略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直到结尾 *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3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章 顺序结构程序设计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分支语句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3" action="ppaction://hlinksldjump"/>
              </a:rPr>
              <a:t>关系表达式与逻辑表达式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4" action="ppaction://hlinksldjump"/>
              </a:rPr>
              <a:t>分支嵌套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5" action="ppaction://hlinksldjump"/>
              </a:rPr>
              <a:t>分支程序设计案例</a:t>
            </a:r>
            <a:br>
              <a:rPr lang="en-US" altLang="zh-CN" sz="2400" dirty="0"/>
            </a:br>
            <a:endParaRPr lang="zh-CN" altLang="en-US" sz="2400" dirty="0"/>
          </a:p>
          <a:p>
            <a:r>
              <a:rPr lang="zh-CN" altLang="en-US" sz="2400" dirty="0">
                <a:hlinkClick r:id="rId6" action="ppaction://hlinksldjump"/>
              </a:rPr>
              <a:t>课后习题与实验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4A2599-0650-4B4A-8580-2C35BA11BD48}"/>
              </a:ext>
            </a:extLst>
          </p:cNvPr>
          <p:cNvSpPr txBox="1"/>
          <p:nvPr/>
        </p:nvSpPr>
        <p:spPr>
          <a:xfrm>
            <a:off x="2698871" y="2092183"/>
            <a:ext cx="34163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请注意，为了更好的教学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dirty="0">
                <a:solidFill>
                  <a:schemeClr val="accent2"/>
                </a:solidFill>
              </a:rPr>
              <a:t>这里安排的顺序和课本稍有差异</a:t>
            </a:r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F35BC2-17EA-469A-A2CA-A11B89D0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问号表达式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19045-59C5-4F06-B928-FCB419D5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ED7D31"/>
                </a:solidFill>
              </a:rPr>
              <a:t>问号表达式</a:t>
            </a:r>
            <a:r>
              <a:rPr lang="zh-CN" altLang="zh-CN" dirty="0"/>
              <a:t>的形式是 </a:t>
            </a:r>
            <a:r>
              <a:rPr lang="en-US" altLang="zh-CN" dirty="0" err="1"/>
              <a:t>S1?S2:S3</a:t>
            </a:r>
            <a:endParaRPr lang="en-US" altLang="zh-CN" dirty="0"/>
          </a:p>
          <a:p>
            <a:r>
              <a:rPr lang="zh-CN" altLang="zh-CN" dirty="0"/>
              <a:t>如果</a:t>
            </a:r>
            <a:r>
              <a:rPr lang="en-US" altLang="zh-CN" dirty="0"/>
              <a:t> </a:t>
            </a:r>
            <a:r>
              <a:rPr lang="en-US" altLang="zh-CN" dirty="0" err="1"/>
              <a:t>S1</a:t>
            </a:r>
            <a:r>
              <a:rPr lang="en-US" altLang="zh-CN" dirty="0"/>
              <a:t> </a:t>
            </a:r>
            <a:r>
              <a:rPr lang="zh-CN" altLang="zh-CN" dirty="0"/>
              <a:t>条件成立，那么</a:t>
            </a:r>
            <a:r>
              <a:rPr lang="zh-CN" altLang="en-US" dirty="0"/>
              <a:t>这个表达式</a:t>
            </a:r>
            <a:r>
              <a:rPr lang="zh-CN" altLang="zh-CN" dirty="0"/>
              <a:t>的值是</a:t>
            </a:r>
            <a:r>
              <a:rPr lang="en-US" altLang="zh-CN" dirty="0"/>
              <a:t> </a:t>
            </a:r>
            <a:r>
              <a:rPr lang="en-US" altLang="zh-CN" dirty="0" err="1"/>
              <a:t>S2</a:t>
            </a:r>
            <a:r>
              <a:rPr lang="zh-CN" altLang="zh-CN" dirty="0"/>
              <a:t>，否则是</a:t>
            </a:r>
            <a:r>
              <a:rPr lang="en-US" altLang="zh-CN" dirty="0"/>
              <a:t> </a:t>
            </a:r>
            <a:r>
              <a:rPr lang="en-US" altLang="zh-CN" dirty="0" err="1"/>
              <a:t>S3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意思是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(a==1) ? 2 : 3</a:t>
            </a:r>
            <a:endParaRPr lang="en-US" altLang="zh-CN" dirty="0"/>
          </a:p>
          <a:p>
            <a:r>
              <a:rPr lang="zh-CN" altLang="en-US" dirty="0"/>
              <a:t>也就是当 </a:t>
            </a:r>
            <a:r>
              <a:rPr lang="en-US" altLang="zh-CN" dirty="0"/>
              <a:t>a==1 </a:t>
            </a:r>
            <a:r>
              <a:rPr lang="zh-CN" altLang="en-US" dirty="0"/>
              <a:t>成立时，</a:t>
            </a:r>
            <a:r>
              <a:rPr lang="en-US" altLang="zh-CN" dirty="0"/>
              <a:t>(a==1) ? 2 : 3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，即 </a:t>
            </a:r>
            <a:r>
              <a:rPr lang="en-US" altLang="zh-CN" dirty="0"/>
              <a:t>b </a:t>
            </a:r>
            <a:r>
              <a:rPr lang="zh-CN" altLang="en-US" dirty="0"/>
              <a:t>赋 </a:t>
            </a:r>
            <a:r>
              <a:rPr lang="en-US" altLang="zh-CN" dirty="0"/>
              <a:t>2</a:t>
            </a:r>
            <a:r>
              <a:rPr lang="zh-CN" altLang="en-US" dirty="0"/>
              <a:t> ；否则 </a:t>
            </a:r>
            <a:r>
              <a:rPr lang="en-US" altLang="zh-CN" dirty="0"/>
              <a:t>(a==1) ? 2 : 3 </a:t>
            </a:r>
            <a:r>
              <a:rPr lang="zh-CN" altLang="en-US" dirty="0"/>
              <a:t>的值是 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赋值 </a:t>
            </a:r>
            <a:r>
              <a:rPr lang="en-US" altLang="zh-CN" dirty="0"/>
              <a:t>3.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E78844-6940-469C-A3B2-E0BFCD6DB18D}"/>
              </a:ext>
            </a:extLst>
          </p:cNvPr>
          <p:cNvSpPr txBox="1"/>
          <p:nvPr/>
        </p:nvSpPr>
        <p:spPr>
          <a:xfrm>
            <a:off x="1560328" y="2734842"/>
            <a:ext cx="17203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b=a==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10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629364-5D53-4F46-8983-8B31750F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买铅笔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5B8C5-E6DF-4720-A243-ACD01E1D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3.11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P1909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要买 </a:t>
            </a:r>
            <a:r>
              <a:rPr lang="en-US" altLang="zh-CN" dirty="0"/>
              <a:t>n </a:t>
            </a:r>
            <a:r>
              <a:rPr lang="zh-CN" altLang="en-US" dirty="0"/>
              <a:t>支铅笔，商店一共有 </a:t>
            </a:r>
            <a:r>
              <a:rPr lang="en-US" altLang="zh-CN" dirty="0"/>
              <a:t>3 </a:t>
            </a:r>
            <a:r>
              <a:rPr lang="zh-CN" altLang="en-US" dirty="0"/>
              <a:t>种包装的铅笔，不同包装内的铅笔数量和总价可能不同且已知。只买同一种包装的铅笔。</a:t>
            </a:r>
            <a:endParaRPr lang="en-US" altLang="zh-CN" dirty="0"/>
          </a:p>
          <a:p>
            <a:r>
              <a:rPr lang="zh-CN" altLang="en-US" dirty="0"/>
              <a:t>由于铅笔的包装不能拆开，可能需要购买超过 </a:t>
            </a:r>
            <a:r>
              <a:rPr lang="en-US" altLang="zh-CN" dirty="0"/>
              <a:t>n </a:t>
            </a:r>
            <a:r>
              <a:rPr lang="zh-CN" altLang="en-US" dirty="0"/>
              <a:t>支铅笔才够。</a:t>
            </a:r>
            <a:endParaRPr lang="en-US" altLang="zh-CN" dirty="0"/>
          </a:p>
          <a:p>
            <a:r>
              <a:rPr lang="zh-CN" altLang="en-US" dirty="0"/>
              <a:t>请问在商店每种包装的数量都足够的情况下，要买够至少 </a:t>
            </a:r>
            <a:r>
              <a:rPr lang="en-US" altLang="zh-CN" dirty="0"/>
              <a:t>n </a:t>
            </a:r>
            <a:r>
              <a:rPr lang="zh-CN" altLang="en-US" dirty="0"/>
              <a:t>支铅笔最少需要花费多少钱。所有输入数据不超过 </a:t>
            </a:r>
            <a:r>
              <a:rPr lang="en-US" altLang="zh-CN" dirty="0"/>
              <a:t>10000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780253-DCE5-440A-93BE-AE5AE4CD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4324950"/>
            <a:ext cx="6950869" cy="17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66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629364-5D53-4F46-8983-8B31750F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买铅笔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5B8C5-E6DF-4720-A243-ACD01E1D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计算出每种类型的笔需要买几包</a:t>
            </a:r>
            <a:endParaRPr lang="en-US" altLang="zh-CN" dirty="0"/>
          </a:p>
          <a:p>
            <a:r>
              <a:rPr lang="zh-CN" altLang="zh-CN" dirty="0"/>
              <a:t>假设需要</a:t>
            </a:r>
            <a:r>
              <a:rPr lang="en-US" altLang="zh-CN" dirty="0"/>
              <a:t> n </a:t>
            </a:r>
            <a:r>
              <a:rPr lang="zh-CN" altLang="zh-CN" dirty="0"/>
              <a:t>支笔，每包有</a:t>
            </a:r>
            <a:r>
              <a:rPr lang="en-US" altLang="zh-CN" dirty="0"/>
              <a:t> </a:t>
            </a:r>
            <a:r>
              <a:rPr lang="en-US" altLang="zh-CN" dirty="0" err="1"/>
              <a:t>n1</a:t>
            </a:r>
            <a:r>
              <a:rPr lang="en-US" altLang="zh-CN" dirty="0"/>
              <a:t> </a:t>
            </a:r>
            <a:r>
              <a:rPr lang="zh-CN" altLang="zh-CN" dirty="0"/>
              <a:t>支，那么如果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n </a:t>
            </a:r>
            <a:r>
              <a:rPr lang="zh-CN" altLang="zh-CN" dirty="0">
                <a:solidFill>
                  <a:schemeClr val="accent2"/>
                </a:solidFill>
              </a:rPr>
              <a:t>可以整除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n1</a:t>
            </a:r>
            <a:r>
              <a:rPr lang="zh-CN" altLang="zh-CN" dirty="0"/>
              <a:t>（也就是</a:t>
            </a:r>
            <a:r>
              <a:rPr lang="en-US" altLang="zh-CN" dirty="0"/>
              <a:t> </a:t>
            </a:r>
            <a:r>
              <a:rPr lang="en-US" altLang="zh-CN" dirty="0" err="1"/>
              <a:t>n%n1</a:t>
            </a:r>
            <a:r>
              <a:rPr lang="en-US" altLang="zh-CN" dirty="0"/>
              <a:t>==0</a:t>
            </a:r>
            <a:r>
              <a:rPr lang="zh-CN" altLang="zh-CN" dirty="0"/>
              <a:t>），那么就需要</a:t>
            </a:r>
            <a:r>
              <a:rPr lang="en-US" altLang="zh-CN" dirty="0"/>
              <a:t> n/</a:t>
            </a:r>
            <a:r>
              <a:rPr lang="en-US" altLang="zh-CN" dirty="0" err="1"/>
              <a:t>n1</a:t>
            </a:r>
            <a:r>
              <a:rPr lang="en-US" altLang="zh-CN" dirty="0"/>
              <a:t> </a:t>
            </a:r>
            <a:r>
              <a:rPr lang="zh-CN" altLang="zh-CN" dirty="0"/>
              <a:t>包；如果</a:t>
            </a:r>
            <a:r>
              <a:rPr lang="zh-CN" altLang="zh-CN" dirty="0">
                <a:solidFill>
                  <a:schemeClr val="accent2"/>
                </a:solidFill>
              </a:rPr>
              <a:t>不能整除</a:t>
            </a:r>
            <a:r>
              <a:rPr lang="zh-CN" altLang="zh-CN" dirty="0"/>
              <a:t>，那么还需要多买一包，也就是</a:t>
            </a:r>
            <a:r>
              <a:rPr lang="en-US" altLang="zh-CN" dirty="0"/>
              <a:t> n/</a:t>
            </a:r>
            <a:r>
              <a:rPr lang="en-US" altLang="zh-CN" dirty="0" err="1"/>
              <a:t>n1+1</a:t>
            </a:r>
            <a:r>
              <a:rPr lang="en-US" altLang="zh-CN" dirty="0"/>
              <a:t> </a:t>
            </a:r>
            <a:r>
              <a:rPr lang="zh-CN" altLang="zh-CN" dirty="0"/>
              <a:t>包。</a:t>
            </a:r>
            <a:endParaRPr lang="en-US" altLang="zh-CN" dirty="0"/>
          </a:p>
          <a:p>
            <a:r>
              <a:rPr lang="zh-CN" altLang="zh-CN" dirty="0"/>
              <a:t>乘上单价就是总价格</a:t>
            </a:r>
            <a:r>
              <a:rPr lang="zh-CN" altLang="en-US" dirty="0"/>
              <a:t>，</a:t>
            </a:r>
            <a:r>
              <a:rPr lang="zh-CN" altLang="zh-CN" dirty="0"/>
              <a:t>通过打擂台的方式比较哪种包装笔最便宜。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46E528-8197-4269-BDF2-B16EE19AEB58}"/>
              </a:ext>
            </a:extLst>
          </p:cNvPr>
          <p:cNvSpPr txBox="1"/>
          <p:nvPr/>
        </p:nvSpPr>
        <p:spPr>
          <a:xfrm>
            <a:off x="1924880" y="3953448"/>
            <a:ext cx="548299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!(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?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!(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?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!(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?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假设第一种是最省钱的方案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total)total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total)total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total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4258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9352-6B41-4C3F-876A-AB7025AA768E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P45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2D3A68C3-2A11-4D77-B79E-89A0FFD23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3.1</a:t>
                </a:r>
              </a:p>
              <a:p>
                <a:r>
                  <a:rPr lang="zh-CN" altLang="zh-CN" dirty="0"/>
                  <a:t>当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zh-CN" dirty="0"/>
                  <a:t>，判断以下表达式是否成立？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a&lt;b||b&gt;c||a&gt;b</a:t>
                </a:r>
                <a:br>
                  <a:rPr lang="en-US" altLang="zh-CN" dirty="0"/>
                </a:br>
                <a:endParaRPr lang="zh-CN" altLang="zh-CN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a&gt;c||b&gt;a&amp;&amp;c&gt;b</a:t>
                </a:r>
                <a:br>
                  <a:rPr lang="en-US" altLang="zh-CN" dirty="0"/>
                </a:br>
                <a:endParaRPr lang="zh-CN" altLang="zh-CN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b-a==c-b</a:t>
                </a:r>
                <a:br>
                  <a:rPr lang="en-US" altLang="zh-CN" dirty="0"/>
                </a:br>
                <a:endParaRPr lang="zh-CN" altLang="zh-CN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a*b-c&gt;a*c-b||a*</a:t>
                </a:r>
                <a:r>
                  <a:rPr lang="en-US" altLang="zh-CN" dirty="0" err="1"/>
                  <a:t>b+b</a:t>
                </a:r>
                <a:r>
                  <a:rPr lang="en-US" altLang="zh-CN" dirty="0"/>
                  <a:t>*c==b*b*(c-a)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2D3A68C3-2A11-4D77-B79E-89A0FFD23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37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2D3A68C3-2A11-4D77-B79E-89A0FFD23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3.1 –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答案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/>
                  <a:t>当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zh-CN" dirty="0"/>
                  <a:t>，判断以下表达式是否成立？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a&lt;b||b&gt;c||a&gt;b</a:t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ED7D31"/>
                    </a:solidFill>
                  </a:rPr>
                  <a:t>成立，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3&lt;4||4&gt;5||3&gt;4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，真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||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假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||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假</a:t>
                </a:r>
                <a:endParaRPr lang="zh-CN" altLang="zh-CN" dirty="0">
                  <a:solidFill>
                    <a:srgbClr val="ED7D31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a&gt;c||b&gt;a&amp;&amp;c&gt;b</a:t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ED7D31"/>
                    </a:solidFill>
                  </a:rPr>
                  <a:t>成立，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3&gt;5||(4&gt;3&amp;&amp;5&gt;4)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，假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||(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真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&amp;&amp;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真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)</a:t>
                </a:r>
                <a:endParaRPr lang="zh-CN" altLang="zh-CN" dirty="0">
                  <a:solidFill>
                    <a:srgbClr val="ED7D31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b-a==c-b</a:t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ED7D31"/>
                    </a:solidFill>
                  </a:rPr>
                  <a:t>成立，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1==1</a:t>
                </a:r>
                <a:endParaRPr lang="zh-CN" altLang="zh-CN" dirty="0">
                  <a:solidFill>
                    <a:srgbClr val="ED7D31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a*b-c&gt;a*c-b||a*</a:t>
                </a:r>
                <a:r>
                  <a:rPr lang="en-US" altLang="zh-CN" dirty="0" err="1"/>
                  <a:t>b+b</a:t>
                </a:r>
                <a:r>
                  <a:rPr lang="en-US" altLang="zh-CN" dirty="0"/>
                  <a:t>*c==b*b*(c-a)</a:t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ED7D31"/>
                    </a:solidFill>
                  </a:rPr>
                  <a:t>成立，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3*4-5&gt;3*5-4||3*4+4*5==4*4*(5-3)</a:t>
                </a:r>
                <a:br>
                  <a:rPr lang="en-US" altLang="zh-CN" dirty="0">
                    <a:solidFill>
                      <a:srgbClr val="ED7D31"/>
                    </a:solidFill>
                  </a:rPr>
                </a:br>
                <a:r>
                  <a:rPr lang="en-US" altLang="zh-CN" dirty="0">
                    <a:solidFill>
                      <a:srgbClr val="ED7D31"/>
                    </a:solidFill>
                  </a:rPr>
                  <a:t>7&gt;11||32==32</a:t>
                </a:r>
                <a:endParaRPr lang="zh-CN" altLang="zh-CN" dirty="0">
                  <a:solidFill>
                    <a:srgbClr val="ED7D31"/>
                  </a:solidFill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2D3A68C3-2A11-4D77-B79E-89A0FFD23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955" b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847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判断练习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3A68C3-2A11-4D77-B79E-89A0FFD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3.2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a=</a:t>
            </a:r>
            <a:r>
              <a:rPr lang="en-US" altLang="zh-CN" dirty="0" err="1"/>
              <a:t>1,b</a:t>
            </a:r>
            <a:r>
              <a:rPr lang="en-US" altLang="zh-CN" dirty="0"/>
              <a:t>=</a:t>
            </a:r>
            <a:r>
              <a:rPr lang="en-US" altLang="zh-CN" dirty="0" err="1"/>
              <a:t>0,c</a:t>
            </a:r>
            <a:r>
              <a:rPr lang="en-US" altLang="zh-CN" dirty="0"/>
              <a:t>=1</a:t>
            </a:r>
            <a:r>
              <a:rPr lang="zh-CN" altLang="en-US" dirty="0"/>
              <a:t>，判断以下表达式是否成立？</a:t>
            </a: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!a||!b</a:t>
            </a:r>
            <a:endParaRPr lang="zh-CN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(a&amp;&amp;!a)||(b||!b)</a:t>
            </a:r>
            <a:endParaRPr lang="zh-CN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a&amp;&amp;b&amp;&amp;c||!a||!c</a:t>
            </a:r>
            <a:endParaRPr lang="zh-CN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a&amp;&amp;(b&amp;&amp;c||a&amp;&amp;c)</a:t>
            </a:r>
            <a:endParaRPr lang="zh-CN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!b&amp;&amp;(c&amp;&amp;(a&amp;&amp;(!c||(!b||(!a)))))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643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3F772A-6F11-45DD-B052-9738248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判断练习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3A68C3-2A11-4D77-B79E-89A0FFD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3.2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– </a:t>
            </a:r>
            <a:r>
              <a:rPr lang="zh-CN" altLang="en-US" dirty="0">
                <a:solidFill>
                  <a:srgbClr val="ED7D31"/>
                </a:solidFill>
              </a:rPr>
              <a:t>答案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当 </a:t>
            </a:r>
            <a:r>
              <a:rPr lang="en-US" altLang="zh-CN" dirty="0"/>
              <a:t>a=</a:t>
            </a:r>
            <a:r>
              <a:rPr lang="en-US" altLang="zh-CN" dirty="0" err="1"/>
              <a:t>1,b</a:t>
            </a:r>
            <a:r>
              <a:rPr lang="en-US" altLang="zh-CN" dirty="0"/>
              <a:t>=</a:t>
            </a:r>
            <a:r>
              <a:rPr lang="en-US" altLang="zh-CN" dirty="0" err="1"/>
              <a:t>0,c</a:t>
            </a:r>
            <a:r>
              <a:rPr lang="en-US" altLang="zh-CN" dirty="0"/>
              <a:t>=1</a:t>
            </a:r>
            <a:r>
              <a:rPr lang="zh-CN" altLang="en-US" dirty="0"/>
              <a:t>，判断以下表达式是否成立？</a:t>
            </a:r>
            <a:endParaRPr lang="en-US" altLang="zh-CN" dirty="0">
              <a:solidFill>
                <a:srgbClr val="ED7D3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!a||!b </a:t>
            </a:r>
            <a:r>
              <a:rPr lang="zh-CN" altLang="en-US" dirty="0">
                <a:solidFill>
                  <a:srgbClr val="ED7D31"/>
                </a:solidFill>
              </a:rPr>
              <a:t>成立，</a:t>
            </a:r>
            <a:r>
              <a:rPr lang="en-US" altLang="zh-CN" dirty="0">
                <a:solidFill>
                  <a:srgbClr val="ED7D31"/>
                </a:solidFill>
              </a:rPr>
              <a:t>0||1</a:t>
            </a:r>
            <a:endParaRPr lang="zh-CN" altLang="zh-CN" dirty="0">
              <a:solidFill>
                <a:srgbClr val="ED7D3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(a&amp;&amp;!a)||(b||!b) </a:t>
            </a:r>
            <a:r>
              <a:rPr lang="zh-CN" altLang="en-US" dirty="0">
                <a:solidFill>
                  <a:srgbClr val="ED7D31"/>
                </a:solidFill>
              </a:rPr>
              <a:t>成立，</a:t>
            </a:r>
            <a:r>
              <a:rPr lang="en-US" altLang="zh-CN" dirty="0">
                <a:solidFill>
                  <a:srgbClr val="ED7D31"/>
                </a:solidFill>
              </a:rPr>
              <a:t>(b||!b)</a:t>
            </a:r>
            <a:r>
              <a:rPr lang="zh-CN" altLang="en-US" dirty="0">
                <a:solidFill>
                  <a:srgbClr val="ED7D31"/>
                </a:solidFill>
              </a:rPr>
              <a:t>永真</a:t>
            </a:r>
            <a:endParaRPr lang="zh-CN" altLang="zh-CN" dirty="0">
              <a:solidFill>
                <a:srgbClr val="ED7D3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a&amp;&amp;b&amp;&amp;c||!a||!c </a:t>
            </a:r>
            <a:r>
              <a:rPr lang="zh-CN" altLang="en-US" dirty="0">
                <a:solidFill>
                  <a:srgbClr val="ED7D31"/>
                </a:solidFill>
              </a:rPr>
              <a:t>不成立</a:t>
            </a:r>
            <a:endParaRPr lang="zh-CN" altLang="zh-CN" dirty="0">
              <a:solidFill>
                <a:srgbClr val="ED7D3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a&amp;&amp;(b&amp;&amp;c||a&amp;&amp;c) </a:t>
            </a:r>
            <a:r>
              <a:rPr lang="zh-CN" altLang="en-US" dirty="0"/>
              <a:t>成立，</a:t>
            </a:r>
            <a:r>
              <a:rPr lang="en-US" altLang="zh-CN" dirty="0">
                <a:solidFill>
                  <a:srgbClr val="ED7D31"/>
                </a:solidFill>
              </a:rPr>
              <a:t>1&amp;&amp;(0&amp;&amp;1||1&amp;&amp;1)</a:t>
            </a:r>
            <a:endParaRPr lang="zh-CN" altLang="zh-CN" dirty="0">
              <a:solidFill>
                <a:srgbClr val="ED7D3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!b&amp;&amp;(c&amp;&amp;(a&amp;&amp;(!c||(!b||(!a))))) </a:t>
            </a:r>
            <a:r>
              <a:rPr lang="zh-CN" altLang="en-US" dirty="0">
                <a:solidFill>
                  <a:srgbClr val="ED7D31"/>
                </a:solidFill>
              </a:rPr>
              <a:t>成立</a:t>
            </a:r>
            <a:endParaRPr lang="zh-CN" altLang="zh-CN" dirty="0">
              <a:solidFill>
                <a:srgbClr val="ED7D3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31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791301-9927-44C3-AA8F-A975528B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EF7F1-F33B-4693-B03B-95877AC2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ED7D31"/>
                </a:solidFill>
              </a:rPr>
              <a:t>if </a:t>
            </a:r>
            <a:r>
              <a:rPr lang="zh-CN" altLang="en-US" dirty="0">
                <a:solidFill>
                  <a:srgbClr val="ED7D31"/>
                </a:solidFill>
              </a:rPr>
              <a:t>语句、</a:t>
            </a:r>
            <a:r>
              <a:rPr lang="en-US" altLang="zh-CN" dirty="0">
                <a:solidFill>
                  <a:srgbClr val="ED7D31"/>
                </a:solidFill>
              </a:rPr>
              <a:t>if-else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如果给定的表达式为真，那么执行指定语句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否则（</a:t>
            </a:r>
            <a:r>
              <a:rPr lang="en-US" altLang="zh-CN" dirty="0"/>
              <a:t>else</a:t>
            </a:r>
            <a:r>
              <a:rPr lang="zh-CN" altLang="en-US" dirty="0"/>
              <a:t>）执行另外的语句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switch-case </a:t>
            </a:r>
            <a:r>
              <a:rPr lang="zh-CN" altLang="en-US" dirty="0">
                <a:solidFill>
                  <a:srgbClr val="ED7D31"/>
                </a:solidFill>
              </a:rPr>
              <a:t>分支语句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判断某个表达式的值在几个常量的值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每个分支要加 </a:t>
            </a:r>
            <a:r>
              <a:rPr lang="en-US" altLang="zh-CN" dirty="0"/>
              <a:t>break </a:t>
            </a:r>
            <a:r>
              <a:rPr lang="zh-CN" altLang="en-US" dirty="0"/>
              <a:t>退出，</a:t>
            </a:r>
            <a:r>
              <a:rPr lang="en-US" altLang="zh-CN" dirty="0"/>
              <a:t>default </a:t>
            </a:r>
            <a:r>
              <a:rPr lang="zh-CN" altLang="en-US" dirty="0"/>
              <a:t>其余情况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条件语句嵌套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可以多个 </a:t>
            </a:r>
            <a:r>
              <a:rPr lang="en-US" altLang="zh-CN" dirty="0"/>
              <a:t>else </a:t>
            </a:r>
            <a:r>
              <a:rPr lang="zh-CN" altLang="en-US" dirty="0"/>
              <a:t>多个分支，或者分支中还有分支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注意复杂的分支语句，以及大括号的用法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缩进、逗号表达式、注释、问号表达式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让编程更容易的一些窍门</a:t>
            </a:r>
          </a:p>
        </p:txBody>
      </p:sp>
    </p:spTree>
    <p:extLst>
      <p:ext uri="{BB962C8B-B14F-4D97-AF65-F5344CB8AC3E}">
        <p14:creationId xmlns:p14="http://schemas.microsoft.com/office/powerpoint/2010/main" val="34299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B9D1C74-E20A-400D-A4D8-E1849169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89628-3E47-4163-815C-D3D1134A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关系表达式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真（</a:t>
            </a:r>
            <a:r>
              <a:rPr lang="en-US" altLang="zh-CN" dirty="0"/>
              <a:t>1</a:t>
            </a:r>
            <a:r>
              <a:rPr lang="zh-CN" altLang="en-US" dirty="0"/>
              <a:t>）假（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大于小于等于不等于，注意优先级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逻辑表达式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与（</a:t>
            </a:r>
            <a:r>
              <a:rPr lang="en-US" altLang="zh-CN" dirty="0"/>
              <a:t>&amp;&amp;</a:t>
            </a:r>
            <a:r>
              <a:rPr lang="zh-CN" altLang="en-US" dirty="0"/>
              <a:t>）：同时为真则为真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或（</a:t>
            </a:r>
            <a:r>
              <a:rPr lang="en-US" altLang="zh-CN" dirty="0"/>
              <a:t>||</a:t>
            </a:r>
            <a:r>
              <a:rPr lang="zh-CN" altLang="en-US" dirty="0"/>
              <a:t>） ：至少有一个为真则为真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异或（</a:t>
            </a:r>
            <a:r>
              <a:rPr lang="en-US" altLang="zh-CN" dirty="0"/>
              <a:t>^</a:t>
            </a:r>
            <a:r>
              <a:rPr lang="zh-CN" altLang="en-US" dirty="0"/>
              <a:t>） ：刚好有一个为真则为真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非（</a:t>
            </a:r>
            <a:r>
              <a:rPr lang="en-US" altLang="zh-CN" dirty="0"/>
              <a:t>!</a:t>
            </a:r>
            <a:r>
              <a:rPr lang="zh-CN" altLang="en-US" dirty="0"/>
              <a:t>） ：颠倒黑白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浮点数精度误差、短路判断</a:t>
            </a:r>
          </a:p>
        </p:txBody>
      </p:sp>
    </p:spTree>
    <p:extLst>
      <p:ext uri="{BB962C8B-B14F-4D97-AF65-F5344CB8AC3E}">
        <p14:creationId xmlns:p14="http://schemas.microsoft.com/office/powerpoint/2010/main" val="330653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程序的执行也不是一成不变的，往往会要求程序能够在不同的场合下有不同的动作。这时就需要在代码中使用条件语句来做出不同的选择。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P36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3.3</a:t>
            </a:r>
          </a:p>
          <a:p>
            <a:r>
              <a:rPr lang="zh-CN" altLang="en-US" dirty="0"/>
              <a:t>对于整形变量 </a:t>
            </a:r>
            <a:r>
              <a:rPr lang="en-US" altLang="zh-CN" dirty="0"/>
              <a:t>x</a:t>
            </a:r>
            <a:r>
              <a:rPr lang="zh-CN" altLang="en-US" dirty="0"/>
              <a:t>，写出判断这些性质对应的表达式</a:t>
            </a:r>
            <a:endParaRPr lang="en-US" altLang="zh-CN" dirty="0"/>
          </a:p>
          <a:p>
            <a:r>
              <a:rPr lang="zh-CN" altLang="en-US" dirty="0"/>
              <a:t>可以编写完整的程序，然后自己代入几个值检查是否正确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具体请见课本 </a:t>
            </a:r>
            <a:r>
              <a:rPr lang="en-US" altLang="zh-CN" dirty="0" err="1">
                <a:solidFill>
                  <a:schemeClr val="accent2"/>
                </a:solidFill>
              </a:rPr>
              <a:t>P46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94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19D0BA-3F37-4DEB-92C1-8CDCEF5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课后扩展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5F41A-E185-4FF0-B52F-524A725E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习 </a:t>
            </a:r>
            <a:r>
              <a:rPr lang="en-US" altLang="zh-CN" dirty="0">
                <a:solidFill>
                  <a:srgbClr val="ED7D31"/>
                </a:solidFill>
              </a:rPr>
              <a:t>3.4 </a:t>
            </a:r>
            <a:r>
              <a:rPr lang="zh-CN" altLang="en-US" dirty="0">
                <a:solidFill>
                  <a:srgbClr val="ED7D31"/>
                </a:solidFill>
              </a:rPr>
              <a:t>小玉家的电费</a:t>
            </a:r>
            <a:r>
              <a:rPr lang="zh-CN" altLang="zh-CN" dirty="0">
                <a:solidFill>
                  <a:srgbClr val="ED7D31"/>
                </a:solidFill>
              </a:rPr>
              <a:t>（洛谷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en-US" altLang="zh-CN" err="1">
                <a:solidFill>
                  <a:srgbClr val="ED7D31"/>
                </a:solidFill>
              </a:rPr>
              <a:t>P1422</a:t>
            </a:r>
            <a:r>
              <a:rPr lang="zh-CN" altLang="zh-CN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某地用电标准如下：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月用电量在</a:t>
            </a:r>
            <a:r>
              <a:rPr lang="en-US" altLang="zh-CN" dirty="0"/>
              <a:t> 150 </a:t>
            </a:r>
            <a:r>
              <a:rPr lang="zh-CN" altLang="zh-CN" dirty="0"/>
              <a:t>千瓦时及以下部分每千瓦时</a:t>
            </a:r>
            <a:r>
              <a:rPr lang="en-US" altLang="zh-CN" dirty="0"/>
              <a:t> 0.4463 </a:t>
            </a:r>
            <a:r>
              <a:rPr lang="zh-CN" altLang="zh-CN" dirty="0"/>
              <a:t>元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月用电量在</a:t>
            </a:r>
            <a:r>
              <a:rPr lang="en-US" altLang="zh-CN" dirty="0"/>
              <a:t> 151~400 </a:t>
            </a:r>
            <a:r>
              <a:rPr lang="zh-CN" altLang="zh-CN" dirty="0"/>
              <a:t>千瓦时</a:t>
            </a:r>
            <a:r>
              <a:rPr lang="zh-CN" altLang="zh-CN" dirty="0">
                <a:solidFill>
                  <a:srgbClr val="ED7D31"/>
                </a:solidFill>
              </a:rPr>
              <a:t>的部分</a:t>
            </a:r>
            <a:r>
              <a:rPr lang="zh-CN" altLang="zh-CN" dirty="0"/>
              <a:t>每千瓦时</a:t>
            </a:r>
            <a:r>
              <a:rPr lang="en-US" altLang="zh-CN" dirty="0"/>
              <a:t> 0.4663 </a:t>
            </a:r>
            <a:r>
              <a:rPr lang="zh-CN" altLang="zh-CN" dirty="0"/>
              <a:t>元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月用电量在</a:t>
            </a:r>
            <a:r>
              <a:rPr lang="en-US" altLang="zh-CN" dirty="0"/>
              <a:t> 401 </a:t>
            </a:r>
            <a:r>
              <a:rPr lang="zh-CN" altLang="zh-CN" dirty="0"/>
              <a:t>千瓦时及以上</a:t>
            </a:r>
            <a:r>
              <a:rPr lang="zh-CN" altLang="zh-CN" dirty="0">
                <a:solidFill>
                  <a:srgbClr val="ED7D31"/>
                </a:solidFill>
              </a:rPr>
              <a:t>部分</a:t>
            </a:r>
            <a:r>
              <a:rPr lang="zh-CN" altLang="zh-CN" dirty="0"/>
              <a:t>每千瓦时</a:t>
            </a:r>
            <a:r>
              <a:rPr lang="en-US" altLang="zh-CN" dirty="0"/>
              <a:t> 0.5663 </a:t>
            </a:r>
            <a:r>
              <a:rPr lang="zh-CN" altLang="zh-CN" dirty="0"/>
              <a:t>元</a:t>
            </a:r>
            <a:endParaRPr lang="en-US" altLang="zh-CN" dirty="0"/>
          </a:p>
          <a:p>
            <a:r>
              <a:rPr lang="zh-CN" altLang="zh-CN" dirty="0"/>
              <a:t>已知当月用电量（整数且不大于</a:t>
            </a:r>
            <a:r>
              <a:rPr lang="en-US" altLang="zh-CN" dirty="0"/>
              <a:t> 10000</a:t>
            </a:r>
            <a:r>
              <a:rPr lang="zh-CN" altLang="zh-CN" dirty="0"/>
              <a:t>），根据电价规定，计算出应交的电费应该是多少。</a:t>
            </a:r>
            <a:r>
              <a:rPr lang="zh-CN" altLang="en-US" dirty="0"/>
              <a:t>保留一位小数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484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629364-5D53-4F46-8983-8B31750F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课后扩展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5B8C5-E6DF-4720-A243-ACD01E1D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ED7D31"/>
                </a:solidFill>
              </a:rPr>
              <a:t>例 </a:t>
            </a:r>
            <a:r>
              <a:rPr lang="en-US" altLang="zh-CN" sz="2000" dirty="0">
                <a:solidFill>
                  <a:srgbClr val="ED7D31"/>
                </a:solidFill>
              </a:rPr>
              <a:t>3.8 </a:t>
            </a:r>
            <a:r>
              <a:rPr lang="zh-CN" altLang="zh-CN" sz="2000" dirty="0">
                <a:solidFill>
                  <a:srgbClr val="ED7D31"/>
                </a:solidFill>
              </a:rPr>
              <a:t>三角形分类（洛谷</a:t>
            </a:r>
            <a:r>
              <a:rPr lang="en-US" altLang="zh-CN" sz="2000" dirty="0">
                <a:solidFill>
                  <a:srgbClr val="ED7D31"/>
                </a:solidFill>
              </a:rPr>
              <a:t> </a:t>
            </a:r>
            <a:r>
              <a:rPr lang="en-US" altLang="zh-CN" sz="2000" dirty="0" err="1">
                <a:solidFill>
                  <a:srgbClr val="ED7D31"/>
                </a:solidFill>
              </a:rPr>
              <a:t>P5717</a:t>
            </a:r>
            <a:r>
              <a:rPr lang="zh-CN" altLang="zh-CN" sz="2000" dirty="0">
                <a:solidFill>
                  <a:srgbClr val="ED7D31"/>
                </a:solidFill>
              </a:rPr>
              <a:t>）</a:t>
            </a:r>
            <a:endParaRPr lang="en-US" altLang="zh-CN" sz="2000" dirty="0">
              <a:solidFill>
                <a:srgbClr val="ED7D31"/>
              </a:solidFill>
            </a:endParaRPr>
          </a:p>
          <a:p>
            <a:r>
              <a:rPr lang="zh-CN" altLang="en-US" sz="2000" dirty="0"/>
              <a:t>给出三条线段 </a:t>
            </a:r>
            <a:r>
              <a:rPr lang="en-US" altLang="zh-CN" sz="2000" dirty="0" err="1"/>
              <a:t>a,b,c</a:t>
            </a:r>
            <a:r>
              <a:rPr lang="en-US" altLang="zh-CN" sz="2000" dirty="0"/>
              <a:t> </a:t>
            </a:r>
            <a:r>
              <a:rPr lang="zh-CN" altLang="en-US" sz="2000" dirty="0"/>
              <a:t>的长度，拼成一个三角形，它可以是什么三角形呢？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如果三条线段不能组成一个三角形，输出</a:t>
            </a:r>
            <a:r>
              <a:rPr lang="en-US" altLang="zh-CN" sz="2000" dirty="0"/>
              <a:t>Not triangle</a:t>
            </a:r>
            <a:r>
              <a:rPr lang="zh-CN" altLang="en-US" sz="2000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如果是直角三角形，输出</a:t>
            </a:r>
            <a:r>
              <a:rPr lang="en-US" altLang="zh-CN" sz="2000" dirty="0"/>
              <a:t>Right triangle</a:t>
            </a:r>
            <a:r>
              <a:rPr lang="zh-CN" altLang="en-US" sz="2000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如果是锐角三角形，输出</a:t>
            </a:r>
            <a:r>
              <a:rPr lang="en-US" altLang="zh-CN" sz="2000" dirty="0"/>
              <a:t>Acute triangle</a:t>
            </a:r>
            <a:r>
              <a:rPr lang="zh-CN" altLang="en-US" sz="2000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如果是钝角三角形，输出</a:t>
            </a:r>
            <a:r>
              <a:rPr lang="en-US" altLang="zh-CN" sz="2000" dirty="0"/>
              <a:t>Obtuse triangle</a:t>
            </a:r>
            <a:r>
              <a:rPr lang="zh-CN" altLang="en-US" sz="2000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如果是等腰三角形，输出</a:t>
            </a:r>
            <a:r>
              <a:rPr lang="en-US" altLang="zh-CN" sz="2000" dirty="0"/>
              <a:t>Isosceles triangle</a:t>
            </a:r>
            <a:r>
              <a:rPr lang="zh-CN" altLang="en-US" sz="2000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如果是等边三角形，输出</a:t>
            </a:r>
            <a:r>
              <a:rPr lang="en-US" altLang="zh-CN" sz="2000" dirty="0"/>
              <a:t>Equilateral triangle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如果这个三角形符合以上多个条件，请分别输出，并用换行符隔开。</a:t>
            </a:r>
          </a:p>
        </p:txBody>
      </p:sp>
    </p:spTree>
    <p:extLst>
      <p:ext uri="{BB962C8B-B14F-4D97-AF65-F5344CB8AC3E}">
        <p14:creationId xmlns:p14="http://schemas.microsoft.com/office/powerpoint/2010/main" val="3455113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629364-5D53-4F46-8983-8B31750F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课后扩展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5B8C5-E6DF-4720-A243-ACD01E1D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3.7 </a:t>
            </a:r>
            <a:r>
              <a:rPr lang="zh-CN" altLang="en-US" dirty="0">
                <a:solidFill>
                  <a:srgbClr val="ED7D31"/>
                </a:solidFill>
              </a:rPr>
              <a:t>陶陶摘苹果（洛谷 </a:t>
            </a:r>
            <a:r>
              <a:rPr lang="en-US" altLang="zh-CN" dirty="0">
                <a:solidFill>
                  <a:srgbClr val="ED7D31"/>
                </a:solidFill>
              </a:rPr>
              <a:t>P1046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NOIP2005 </a:t>
            </a:r>
            <a:r>
              <a:rPr lang="zh-CN" altLang="en-US" dirty="0">
                <a:solidFill>
                  <a:srgbClr val="ED7D31"/>
                </a:solidFill>
              </a:rPr>
              <a:t>普及组）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一棵苹果树结出 </a:t>
            </a:r>
            <a:r>
              <a:rPr lang="en-US" altLang="zh-CN" dirty="0"/>
              <a:t>10 </a:t>
            </a:r>
            <a:r>
              <a:rPr lang="zh-CN" altLang="en-US" dirty="0"/>
              <a:t>个苹果。陶陶要摘苹果，她有个</a:t>
            </a:r>
            <a:r>
              <a:rPr lang="en-US" altLang="zh-CN" dirty="0"/>
              <a:t>30</a:t>
            </a:r>
            <a:r>
              <a:rPr lang="zh-CN" altLang="en-US" dirty="0"/>
              <a:t>厘米高的板凳。当她不能直接用手摘到苹果的时候，就会踩到板凳上再试试。假设她碰到苹果，苹果就会掉下来。</a:t>
            </a:r>
          </a:p>
          <a:p>
            <a:r>
              <a:rPr lang="zh-CN" altLang="en-US" dirty="0"/>
              <a:t>现在已知 </a:t>
            </a:r>
            <a:r>
              <a:rPr lang="en-US" altLang="zh-CN" dirty="0"/>
              <a:t>10 </a:t>
            </a:r>
            <a:r>
              <a:rPr lang="zh-CN" altLang="en-US" dirty="0"/>
              <a:t>个苹果到地面的高度， 以及陶陶把手伸直的时候能够达到的最大高度。请帮陶陶算一下她能够摘到的苹果的数量。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10</a:t>
            </a:r>
            <a:r>
              <a:rPr lang="zh-CN" altLang="en-US" dirty="0"/>
              <a:t>个苹果的高度，然后分别读入，分别判断</a:t>
            </a:r>
          </a:p>
        </p:txBody>
      </p:sp>
    </p:spTree>
    <p:extLst>
      <p:ext uri="{BB962C8B-B14F-4D97-AF65-F5344CB8AC3E}">
        <p14:creationId xmlns:p14="http://schemas.microsoft.com/office/powerpoint/2010/main" val="23580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</p:spPr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语句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14C1610-96F2-4C49-9526-DC757283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47231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if </a:t>
            </a:r>
            <a:r>
              <a:rPr lang="zh-CN" altLang="zh-CN" dirty="0">
                <a:solidFill>
                  <a:schemeClr val="accent2"/>
                </a:solidFill>
              </a:rPr>
              <a:t>语句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/>
              <a:t>来控制程序在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chemeClr val="accent2"/>
                </a:solidFill>
              </a:rPr>
              <a:t>指定条件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/>
              <a:t>下需要做什么事情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zh-CN" altLang="en-US" dirty="0">
                <a:solidFill>
                  <a:schemeClr val="accent2"/>
                </a:solidFill>
              </a:rPr>
              <a:t>条件成立</a:t>
            </a:r>
            <a:r>
              <a:rPr lang="zh-CN" altLang="en-US" dirty="0"/>
              <a:t>（其值为真，或者 </a:t>
            </a:r>
            <a:r>
              <a:rPr lang="en-US" altLang="zh-CN" dirty="0"/>
              <a:t>1</a:t>
            </a:r>
            <a:r>
              <a:rPr lang="zh-CN" altLang="en-US" dirty="0"/>
              <a:t>）则 </a:t>
            </a:r>
            <a:r>
              <a:rPr lang="zh-CN" altLang="en-US" dirty="0">
                <a:solidFill>
                  <a:schemeClr val="accent2"/>
                </a:solidFill>
              </a:rPr>
              <a:t>执行语句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条件用 </a:t>
            </a:r>
            <a:r>
              <a:rPr lang="zh-CN" altLang="en-US" dirty="0">
                <a:solidFill>
                  <a:schemeClr val="accent2"/>
                </a:solidFill>
              </a:rPr>
              <a:t>圆括号</a:t>
            </a:r>
            <a:r>
              <a:rPr lang="zh-CN" altLang="en-US" dirty="0"/>
              <a:t> 包裹，执行语句用 </a:t>
            </a:r>
            <a:r>
              <a:rPr lang="zh-CN" altLang="en-US" dirty="0">
                <a:solidFill>
                  <a:schemeClr val="accent2"/>
                </a:solidFill>
              </a:rPr>
              <a:t>大括号</a:t>
            </a:r>
            <a:r>
              <a:rPr lang="zh-CN" altLang="en-US" dirty="0"/>
              <a:t> 包裹。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大括号里面</a:t>
            </a:r>
            <a:r>
              <a:rPr lang="zh-CN" altLang="zh-CN" dirty="0"/>
              <a:t>那条语句相比于其他语句要往右移动了一点</a:t>
            </a:r>
            <a:r>
              <a:rPr lang="zh-CN" altLang="en-US" dirty="0"/>
              <a:t>（前面加上</a:t>
            </a:r>
            <a:r>
              <a:rPr lang="zh-CN" altLang="en-US" dirty="0">
                <a:solidFill>
                  <a:schemeClr val="accent2"/>
                </a:solidFill>
              </a:rPr>
              <a:t>空格</a:t>
            </a:r>
            <a:r>
              <a:rPr lang="zh-CN" altLang="en-US" dirty="0"/>
              <a:t>或者</a:t>
            </a:r>
            <a:r>
              <a:rPr lang="en-US" altLang="zh-CN" dirty="0">
                <a:solidFill>
                  <a:schemeClr val="accent2"/>
                </a:solidFill>
              </a:rPr>
              <a:t>Tab</a:t>
            </a:r>
            <a:r>
              <a:rPr lang="zh-CN" altLang="en-US" dirty="0"/>
              <a:t>）</a:t>
            </a:r>
            <a:r>
              <a:rPr lang="zh-CN" altLang="zh-CN" dirty="0"/>
              <a:t>，这就是</a:t>
            </a:r>
            <a:r>
              <a:rPr lang="zh-CN" altLang="zh-CN" dirty="0">
                <a:solidFill>
                  <a:schemeClr val="accent2"/>
                </a:solidFill>
              </a:rPr>
              <a:t>缩进</a:t>
            </a:r>
            <a:r>
              <a:rPr lang="zh-CN" altLang="zh-CN" dirty="0"/>
              <a:t>。可以一目了然地知道那些语句是条件成立时才执行的</a:t>
            </a:r>
            <a:r>
              <a:rPr lang="zh-CN" altLang="en-US" dirty="0"/>
              <a:t>，便于阅读。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0B6434-CF10-4ED8-B239-2257407ECB86}"/>
              </a:ext>
            </a:extLst>
          </p:cNvPr>
          <p:cNvSpPr txBox="1"/>
          <p:nvPr/>
        </p:nvSpPr>
        <p:spPr>
          <a:xfrm>
            <a:off x="2410187" y="3122672"/>
            <a:ext cx="372681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成立条件表达式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当条件成立时需要执行的语句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8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Apples</a:t>
            </a: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164F460-6E57-42BA-9913-84B397EF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3.4 </a:t>
            </a:r>
            <a:r>
              <a:rPr lang="zh-CN" altLang="en-US" dirty="0">
                <a:solidFill>
                  <a:srgbClr val="ED7D31"/>
                </a:solidFill>
              </a:rPr>
              <a:t>（有所变动）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八尾勇吃掉了 </a:t>
            </a:r>
            <a:r>
              <a:rPr lang="en-US" altLang="zh-CN" dirty="0"/>
              <a:t>x(</a:t>
            </a:r>
            <a:r>
              <a:rPr lang="en-US" altLang="zh-CN" dirty="0" err="1"/>
              <a:t>1≤x≤100</a:t>
            </a:r>
            <a:r>
              <a:rPr lang="en-US" altLang="zh-CN" dirty="0"/>
              <a:t>) </a:t>
            </a:r>
            <a:r>
              <a:rPr lang="zh-CN" altLang="en-US" dirty="0"/>
              <a:t>个苹果。英语课上学到了 </a:t>
            </a:r>
            <a:r>
              <a:rPr lang="en-US" altLang="zh-CN" dirty="0"/>
              <a:t>apple </a:t>
            </a:r>
            <a:r>
              <a:rPr lang="zh-CN" altLang="en-US" dirty="0"/>
              <a:t>这个词语，想用它来造句。</a:t>
            </a:r>
            <a:endParaRPr lang="en-US" altLang="zh-CN" dirty="0"/>
          </a:p>
          <a:p>
            <a:r>
              <a:rPr lang="zh-CN" altLang="en-US" dirty="0"/>
              <a:t>如果她吃了 </a:t>
            </a:r>
            <a:r>
              <a:rPr lang="en-US" altLang="zh-CN" dirty="0"/>
              <a:t>1 </a:t>
            </a:r>
            <a:r>
              <a:rPr lang="zh-CN" altLang="en-US" dirty="0"/>
              <a:t>个苹果，就输出 </a:t>
            </a:r>
            <a:r>
              <a:rPr lang="en-US" altLang="zh-CN" dirty="0"/>
              <a:t>Today, I ate 1 apple.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如果她吃了不止一个苹果，别忘了 </a:t>
            </a:r>
            <a:r>
              <a:rPr lang="en-US" altLang="zh-CN" dirty="0"/>
              <a:t>apple </a:t>
            </a:r>
            <a:r>
              <a:rPr lang="zh-CN" altLang="en-US" dirty="0"/>
              <a:t>这个单词后面要加上代表复数的 </a:t>
            </a:r>
            <a:r>
              <a:rPr lang="en-US" altLang="zh-CN" dirty="0"/>
              <a:t>s</a:t>
            </a:r>
            <a:r>
              <a:rPr lang="zh-CN" altLang="en-US" dirty="0"/>
              <a:t>。你能帮她完成这个句子吗？</a:t>
            </a:r>
          </a:p>
        </p:txBody>
      </p:sp>
    </p:spTree>
    <p:extLst>
      <p:ext uri="{BB962C8B-B14F-4D97-AF65-F5344CB8AC3E}">
        <p14:creationId xmlns:p14="http://schemas.microsoft.com/office/powerpoint/2010/main" val="352191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6BD8D-4C33-484E-8780-3E3B9787B2CB}"/>
              </a:ext>
            </a:extLst>
          </p:cNvPr>
          <p:cNvSpPr txBox="1"/>
          <p:nvPr/>
        </p:nvSpPr>
        <p:spPr>
          <a:xfrm>
            <a:off x="629828" y="3214008"/>
            <a:ext cx="5504521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x;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"Today, I ate 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x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apple"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&gt;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!=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也可以，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&gt;=2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也可以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F86B3-C086-4F7C-8522-C0B3C393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首先输入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x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数量，然后输出 </a:t>
            </a:r>
            <a:r>
              <a:rPr lang="en-US" altLang="zh-CN" sz="2100" dirty="0">
                <a:solidFill>
                  <a:schemeClr val="accent2"/>
                </a:solidFill>
              </a:rPr>
              <a:t>Today, I ate x apple</a:t>
            </a:r>
            <a:endParaRPr lang="zh-CN" altLang="en-US" sz="2100" dirty="0">
              <a:solidFill>
                <a:schemeClr val="accent2"/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使用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语句，如果</a:t>
            </a:r>
            <a:r>
              <a:rPr lang="zh-CN" altLang="en-US" sz="2100" dirty="0">
                <a:solidFill>
                  <a:schemeClr val="accent2"/>
                </a:solidFill>
              </a:rPr>
              <a:t>条件成立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（当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x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大于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时），</a:t>
            </a:r>
            <a:r>
              <a:rPr lang="zh-CN" altLang="en-US" sz="2100" dirty="0">
                <a:solidFill>
                  <a:schemeClr val="accent2"/>
                </a:solidFill>
              </a:rPr>
              <a:t>输出复数的 </a:t>
            </a:r>
            <a:r>
              <a:rPr lang="en-US" altLang="zh-CN" sz="2100" dirty="0">
                <a:solidFill>
                  <a:schemeClr val="accent2"/>
                </a:solidFill>
              </a:rPr>
              <a:t>s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。</a:t>
            </a:r>
          </a:p>
          <a:p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条件执行语句加上缩进使代码更有层次感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6E231C-CDA1-4181-A480-A1ACF92F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3" y="3432071"/>
            <a:ext cx="2028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 </a:t>
            </a:r>
            <a:r>
              <a:rPr lang="zh-CN" altLang="en-US" dirty="0"/>
              <a:t>语句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C08139-E0E1-45E6-80DC-38B2E0B1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配合上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else</a:t>
            </a:r>
            <a:r>
              <a:rPr lang="zh-CN" altLang="zh-CN" dirty="0"/>
              <a:t>，就可以在条件成立的情况下做什么事情</a:t>
            </a:r>
            <a:endParaRPr lang="en-US" altLang="zh-CN" dirty="0"/>
          </a:p>
          <a:p>
            <a:r>
              <a:rPr lang="zh-CN" altLang="zh-CN" dirty="0"/>
              <a:t>否则，当条件</a:t>
            </a:r>
            <a:r>
              <a:rPr lang="zh-CN" altLang="zh-CN" dirty="0">
                <a:solidFill>
                  <a:srgbClr val="ED7D31"/>
                </a:solidFill>
              </a:rPr>
              <a:t>不成立</a:t>
            </a:r>
            <a:r>
              <a:rPr lang="zh-CN" altLang="zh-CN" dirty="0"/>
              <a:t>时做另外的一些事情</a:t>
            </a:r>
            <a:endParaRPr lang="en-US" altLang="zh-CN" dirty="0"/>
          </a:p>
          <a:p>
            <a:r>
              <a:rPr lang="zh-CN" altLang="zh-CN" dirty="0"/>
              <a:t>特别地，如果需要执行的语句只有</a:t>
            </a:r>
            <a:r>
              <a:rPr lang="zh-CN" altLang="zh-CN" dirty="0">
                <a:solidFill>
                  <a:srgbClr val="ED7D31"/>
                </a:solidFill>
              </a:rPr>
              <a:t>一个语句</a:t>
            </a:r>
            <a:r>
              <a:rPr lang="zh-CN" altLang="en-US" dirty="0"/>
              <a:t>，</a:t>
            </a:r>
            <a:r>
              <a:rPr lang="zh-CN" altLang="zh-CN" dirty="0"/>
              <a:t>那么大括号可以不要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290CB3-647F-4157-94F6-5EE57A64407E}"/>
              </a:ext>
            </a:extLst>
          </p:cNvPr>
          <p:cNvSpPr txBox="1"/>
          <p:nvPr/>
        </p:nvSpPr>
        <p:spPr>
          <a:xfrm>
            <a:off x="1801235" y="3576780"/>
            <a:ext cx="43910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条件成立表达式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当条件成立时需要执行的语句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当条件不成立时需要执行的语句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7C2EA9-C3FE-43DC-9F5B-6F51AD604309}"/>
              </a:ext>
            </a:extLst>
          </p:cNvPr>
          <p:cNvSpPr txBox="1"/>
          <p:nvPr/>
        </p:nvSpPr>
        <p:spPr>
          <a:xfrm>
            <a:off x="1801235" y="5152252"/>
            <a:ext cx="43910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条件成立表达式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当条件成立时需要执行的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单条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当条件不成立时需要执行的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单条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493319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4618</TotalTime>
  <Words>7942</Words>
  <Application>Microsoft Macintosh PowerPoint</Application>
  <PresentationFormat>全屏显示(4:3)</PresentationFormat>
  <Paragraphs>765</Paragraphs>
  <Slides>53</Slides>
  <Notes>33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等线</vt:lpstr>
      <vt:lpstr>等线 Light</vt:lpstr>
      <vt:lpstr>楷体</vt:lpstr>
      <vt:lpstr>微软雅黑</vt:lpstr>
      <vt:lpstr>微软雅黑 Light</vt:lpstr>
      <vt:lpstr>Resource Han Rounded CN</vt:lpstr>
      <vt:lpstr>Arial</vt:lpstr>
      <vt:lpstr>Cambria Math</vt:lpstr>
      <vt:lpstr>Consolas</vt:lpstr>
      <vt:lpstr>Source Code Pro</vt:lpstr>
      <vt:lpstr>主题1</vt:lpstr>
      <vt:lpstr>[3] 分支结构程序设计</vt:lpstr>
      <vt:lpstr>PowerPoint 演示文稿</vt:lpstr>
      <vt:lpstr>本章知识导图</vt:lpstr>
      <vt:lpstr>第 2 章 顺序结构程序设计</vt:lpstr>
      <vt:lpstr>分支语句</vt:lpstr>
      <vt:lpstr>if 语句</vt:lpstr>
      <vt:lpstr>Apples</vt:lpstr>
      <vt:lpstr>Apples</vt:lpstr>
      <vt:lpstr>if-else 语句</vt:lpstr>
      <vt:lpstr>洛谷团队系统</vt:lpstr>
      <vt:lpstr>洛谷团队系统</vt:lpstr>
      <vt:lpstr>switch-case</vt:lpstr>
      <vt:lpstr>小洛机器人</vt:lpstr>
      <vt:lpstr>小洛机器人</vt:lpstr>
      <vt:lpstr>关系表达式与逻辑表达式</vt:lpstr>
      <vt:lpstr>关系表达式、优先级</vt:lpstr>
      <vt:lpstr>判断数字</vt:lpstr>
      <vt:lpstr>浮点数精度误差</vt:lpstr>
      <vt:lpstr>逻辑表达式</vt:lpstr>
      <vt:lpstr>逻辑表达式</vt:lpstr>
      <vt:lpstr>数的性质</vt:lpstr>
      <vt:lpstr>数的性质</vt:lpstr>
      <vt:lpstr>逻辑运算注意点</vt:lpstr>
      <vt:lpstr>闰年判断</vt:lpstr>
      <vt:lpstr>闰年判断</vt:lpstr>
      <vt:lpstr>短路判断</vt:lpstr>
      <vt:lpstr>分支嵌套</vt:lpstr>
      <vt:lpstr>if 嵌套</vt:lpstr>
      <vt:lpstr>肥胖问题</vt:lpstr>
      <vt:lpstr>肥胖问题</vt:lpstr>
      <vt:lpstr>逗号表达式</vt:lpstr>
      <vt:lpstr>三位数排序</vt:lpstr>
      <vt:lpstr>三位数排序</vt:lpstr>
      <vt:lpstr>else 的配对方式和括号</vt:lpstr>
      <vt:lpstr>三位数排序</vt:lpstr>
      <vt:lpstr>分支程序设计案例</vt:lpstr>
      <vt:lpstr>不高兴的津津</vt:lpstr>
      <vt:lpstr>不高兴的津津</vt:lpstr>
      <vt:lpstr>注释</vt:lpstr>
      <vt:lpstr>问号表达式</vt:lpstr>
      <vt:lpstr>买铅笔</vt:lpstr>
      <vt:lpstr>买铅笔</vt:lpstr>
      <vt:lpstr>课后习题与实验</vt:lpstr>
      <vt:lpstr>判断练习</vt:lpstr>
      <vt:lpstr>判断练习</vt:lpstr>
      <vt:lpstr>判断练习</vt:lpstr>
      <vt:lpstr>判断练习</vt:lpstr>
      <vt:lpstr>总结</vt:lpstr>
      <vt:lpstr>总结</vt:lpstr>
      <vt:lpstr>作业</vt:lpstr>
      <vt:lpstr>课后扩展</vt:lpstr>
      <vt:lpstr>课后扩展</vt:lpstr>
      <vt:lpstr>课后扩展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分支结构程序设计</dc:title>
  <dc:subject/>
  <dc:creator>洛谷学术组</dc:creator>
  <cp:keywords/>
  <dc:description/>
  <cp:lastModifiedBy>黄 鸿</cp:lastModifiedBy>
  <cp:revision>24</cp:revision>
  <dcterms:created xsi:type="dcterms:W3CDTF">2018-06-13T20:29:11Z</dcterms:created>
  <dcterms:modified xsi:type="dcterms:W3CDTF">2021-02-25T02:36:43Z</dcterms:modified>
  <cp:category/>
</cp:coreProperties>
</file>