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6" r:id="rId2"/>
    <p:sldId id="257" r:id="rId3"/>
    <p:sldId id="263" r:id="rId4"/>
    <p:sldId id="265" r:id="rId5"/>
    <p:sldId id="264" r:id="rId6"/>
    <p:sldId id="261" r:id="rId7"/>
    <p:sldId id="258" r:id="rId8"/>
    <p:sldId id="260" r:id="rId9"/>
    <p:sldId id="418" r:id="rId10"/>
    <p:sldId id="419" r:id="rId11"/>
    <p:sldId id="279" r:id="rId12"/>
    <p:sldId id="280" r:id="rId13"/>
    <p:sldId id="281" r:id="rId14"/>
    <p:sldId id="338" r:id="rId15"/>
    <p:sldId id="339" r:id="rId16"/>
    <p:sldId id="341" r:id="rId17"/>
    <p:sldId id="376" r:id="rId18"/>
    <p:sldId id="296" r:id="rId19"/>
    <p:sldId id="297" r:id="rId20"/>
    <p:sldId id="298" r:id="rId21"/>
    <p:sldId id="318" r:id="rId22"/>
    <p:sldId id="302" r:id="rId23"/>
    <p:sldId id="425" r:id="rId24"/>
    <p:sldId id="421" r:id="rId25"/>
    <p:sldId id="310" r:id="rId26"/>
    <p:sldId id="424" r:id="rId27"/>
    <p:sldId id="308" r:id="rId28"/>
    <p:sldId id="315" r:id="rId29"/>
    <p:sldId id="415" r:id="rId30"/>
    <p:sldId id="378" r:id="rId31"/>
    <p:sldId id="368" r:id="rId32"/>
    <p:sldId id="369" r:id="rId33"/>
    <p:sldId id="370" r:id="rId34"/>
    <p:sldId id="422" r:id="rId35"/>
    <p:sldId id="325" r:id="rId36"/>
    <p:sldId id="326" r:id="rId37"/>
    <p:sldId id="374" r:id="rId38"/>
    <p:sldId id="375" r:id="rId39"/>
    <p:sldId id="423" r:id="rId40"/>
    <p:sldId id="324" r:id="rId41"/>
    <p:sldId id="329" r:id="rId42"/>
    <p:sldId id="327" r:id="rId43"/>
    <p:sldId id="282" r:id="rId44"/>
    <p:sldId id="410" r:id="rId45"/>
    <p:sldId id="416" r:id="rId46"/>
    <p:sldId id="420" r:id="rId47"/>
    <p:sldId id="411" r:id="rId48"/>
    <p:sldId id="317" r:id="rId49"/>
    <p:sldId id="294" r:id="rId50"/>
    <p:sldId id="334" r:id="rId51"/>
    <p:sldId id="295" r:id="rId52"/>
    <p:sldId id="377" r:id="rId53"/>
    <p:sldId id="319" r:id="rId54"/>
    <p:sldId id="354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 cq" initials="wc" lastIdx="17" clrIdx="0">
    <p:extLst>
      <p:ext uri="{19B8F6BF-5375-455C-9EA6-DF929625EA0E}">
        <p15:presenceInfo xmlns:p15="http://schemas.microsoft.com/office/powerpoint/2012/main" userId="e0736dbbc12f84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 autoAdjust="0"/>
    <p:restoredTop sz="83061" autoAdjust="0"/>
  </p:normalViewPr>
  <p:slideViewPr>
    <p:cSldViewPr snapToGrid="0">
      <p:cViewPr varScale="1">
        <p:scale>
          <a:sx n="105" d="100"/>
          <a:sy n="105" d="100"/>
        </p:scale>
        <p:origin x="2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2576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 cq" userId="e0736dbbc12f8425" providerId="LiveId" clId="{3F98737D-3443-409F-9960-467638DE2ADA}"/>
    <pc:docChg chg="custSel addSld delSld modSld sldOrd">
      <pc:chgData name="w cq" userId="e0736dbbc12f8425" providerId="LiveId" clId="{3F98737D-3443-409F-9960-467638DE2ADA}" dt="2019-07-14T17:25:39.840" v="98" actId="478"/>
      <pc:docMkLst>
        <pc:docMk/>
      </pc:docMkLst>
      <pc:sldChg chg="del">
        <pc:chgData name="w cq" userId="e0736dbbc12f8425" providerId="LiveId" clId="{3F98737D-3443-409F-9960-467638DE2ADA}" dt="2019-07-14T16:43:24.132" v="0" actId="2696"/>
        <pc:sldMkLst>
          <pc:docMk/>
          <pc:sldMk cId="589576742" sldId="263"/>
        </pc:sldMkLst>
      </pc:sldChg>
      <pc:sldChg chg="del">
        <pc:chgData name="w cq" userId="e0736dbbc12f8425" providerId="LiveId" clId="{3F98737D-3443-409F-9960-467638DE2ADA}" dt="2019-07-14T16:43:24.597" v="2" actId="2696"/>
        <pc:sldMkLst>
          <pc:docMk/>
          <pc:sldMk cId="1649564892" sldId="264"/>
        </pc:sldMkLst>
      </pc:sldChg>
      <pc:sldChg chg="del">
        <pc:chgData name="w cq" userId="e0736dbbc12f8425" providerId="LiveId" clId="{3F98737D-3443-409F-9960-467638DE2ADA}" dt="2019-07-14T16:43:24.929" v="3" actId="2696"/>
        <pc:sldMkLst>
          <pc:docMk/>
          <pc:sldMk cId="2678422276" sldId="265"/>
        </pc:sldMkLst>
      </pc:sldChg>
      <pc:sldChg chg="del">
        <pc:chgData name="w cq" userId="e0736dbbc12f8425" providerId="LiveId" clId="{3F98737D-3443-409F-9960-467638DE2ADA}" dt="2019-07-14T16:43:25.166" v="4" actId="2696"/>
        <pc:sldMkLst>
          <pc:docMk/>
          <pc:sldMk cId="1152182533" sldId="266"/>
        </pc:sldMkLst>
      </pc:sldChg>
      <pc:sldChg chg="del">
        <pc:chgData name="w cq" userId="e0736dbbc12f8425" providerId="LiveId" clId="{3F98737D-3443-409F-9960-467638DE2ADA}" dt="2019-07-14T16:43:25.319" v="5" actId="2696"/>
        <pc:sldMkLst>
          <pc:docMk/>
          <pc:sldMk cId="2572219844" sldId="267"/>
        </pc:sldMkLst>
      </pc:sldChg>
      <pc:sldChg chg="del">
        <pc:chgData name="w cq" userId="e0736dbbc12f8425" providerId="LiveId" clId="{3F98737D-3443-409F-9960-467638DE2ADA}" dt="2019-07-14T16:43:25.498" v="7" actId="2696"/>
        <pc:sldMkLst>
          <pc:docMk/>
          <pc:sldMk cId="1873621837" sldId="268"/>
        </pc:sldMkLst>
      </pc:sldChg>
      <pc:sldChg chg="del">
        <pc:chgData name="w cq" userId="e0736dbbc12f8425" providerId="LiveId" clId="{3F98737D-3443-409F-9960-467638DE2ADA}" dt="2019-07-14T16:43:25.585" v="9" actId="2696"/>
        <pc:sldMkLst>
          <pc:docMk/>
          <pc:sldMk cId="2594722353" sldId="269"/>
        </pc:sldMkLst>
      </pc:sldChg>
      <pc:sldChg chg="del">
        <pc:chgData name="w cq" userId="e0736dbbc12f8425" providerId="LiveId" clId="{3F98737D-3443-409F-9960-467638DE2ADA}" dt="2019-07-14T16:43:25.688" v="10" actId="2696"/>
        <pc:sldMkLst>
          <pc:docMk/>
          <pc:sldMk cId="3810030440" sldId="270"/>
        </pc:sldMkLst>
      </pc:sldChg>
      <pc:sldChg chg="del">
        <pc:chgData name="w cq" userId="e0736dbbc12f8425" providerId="LiveId" clId="{3F98737D-3443-409F-9960-467638DE2ADA}" dt="2019-07-14T16:43:26.146" v="14" actId="2696"/>
        <pc:sldMkLst>
          <pc:docMk/>
          <pc:sldMk cId="1829347976" sldId="271"/>
        </pc:sldMkLst>
      </pc:sldChg>
      <pc:sldChg chg="del">
        <pc:chgData name="w cq" userId="e0736dbbc12f8425" providerId="LiveId" clId="{3F98737D-3443-409F-9960-467638DE2ADA}" dt="2019-07-14T16:43:25.905" v="12" actId="2696"/>
        <pc:sldMkLst>
          <pc:docMk/>
          <pc:sldMk cId="3678484966" sldId="272"/>
        </pc:sldMkLst>
      </pc:sldChg>
      <pc:sldChg chg="del">
        <pc:chgData name="w cq" userId="e0736dbbc12f8425" providerId="LiveId" clId="{3F98737D-3443-409F-9960-467638DE2ADA}" dt="2019-07-14T16:43:26.044" v="13" actId="2696"/>
        <pc:sldMkLst>
          <pc:docMk/>
          <pc:sldMk cId="3064057829" sldId="273"/>
        </pc:sldMkLst>
      </pc:sldChg>
      <pc:sldChg chg="del">
        <pc:chgData name="w cq" userId="e0736dbbc12f8425" providerId="LiveId" clId="{3F98737D-3443-409F-9960-467638DE2ADA}" dt="2019-07-14T16:43:27.050" v="19" actId="2696"/>
        <pc:sldMkLst>
          <pc:docMk/>
          <pc:sldMk cId="1740690257" sldId="274"/>
        </pc:sldMkLst>
      </pc:sldChg>
      <pc:sldChg chg="del">
        <pc:chgData name="w cq" userId="e0736dbbc12f8425" providerId="LiveId" clId="{3F98737D-3443-409F-9960-467638DE2ADA}" dt="2019-07-14T16:43:26.230" v="16" actId="2696"/>
        <pc:sldMkLst>
          <pc:docMk/>
          <pc:sldMk cId="3190889296" sldId="275"/>
        </pc:sldMkLst>
      </pc:sldChg>
      <pc:sldChg chg="del">
        <pc:chgData name="w cq" userId="e0736dbbc12f8425" providerId="LiveId" clId="{3F98737D-3443-409F-9960-467638DE2ADA}" dt="2019-07-14T16:43:26.334" v="18" actId="2696"/>
        <pc:sldMkLst>
          <pc:docMk/>
          <pc:sldMk cId="2903159426" sldId="276"/>
        </pc:sldMkLst>
      </pc:sldChg>
      <pc:sldChg chg="del">
        <pc:chgData name="w cq" userId="e0736dbbc12f8425" providerId="LiveId" clId="{3F98737D-3443-409F-9960-467638DE2ADA}" dt="2019-07-14T16:43:26.256" v="17" actId="2696"/>
        <pc:sldMkLst>
          <pc:docMk/>
          <pc:sldMk cId="2510801604" sldId="277"/>
        </pc:sldMkLst>
      </pc:sldChg>
      <pc:sldChg chg="del">
        <pc:chgData name="w cq" userId="e0736dbbc12f8425" providerId="LiveId" clId="{3F98737D-3443-409F-9960-467638DE2ADA}" dt="2019-07-14T16:43:28.387" v="26" actId="2696"/>
        <pc:sldMkLst>
          <pc:docMk/>
          <pc:sldMk cId="455536043" sldId="278"/>
        </pc:sldMkLst>
      </pc:sldChg>
      <pc:sldChg chg="del">
        <pc:chgData name="w cq" userId="e0736dbbc12f8425" providerId="LiveId" clId="{3F98737D-3443-409F-9960-467638DE2ADA}" dt="2019-07-14T16:43:28.336" v="25" actId="2696"/>
        <pc:sldMkLst>
          <pc:docMk/>
          <pc:sldMk cId="395779519" sldId="279"/>
        </pc:sldMkLst>
      </pc:sldChg>
      <pc:sldChg chg="del">
        <pc:chgData name="w cq" userId="e0736dbbc12f8425" providerId="LiveId" clId="{3F98737D-3443-409F-9960-467638DE2ADA}" dt="2019-07-14T16:43:28.057" v="21" actId="2696"/>
        <pc:sldMkLst>
          <pc:docMk/>
          <pc:sldMk cId="2347643737" sldId="280"/>
        </pc:sldMkLst>
      </pc:sldChg>
      <pc:sldChg chg="del">
        <pc:chgData name="w cq" userId="e0736dbbc12f8425" providerId="LiveId" clId="{3F98737D-3443-409F-9960-467638DE2ADA}" dt="2019-07-14T16:43:28.197" v="23" actId="2696"/>
        <pc:sldMkLst>
          <pc:docMk/>
          <pc:sldMk cId="2444816382" sldId="281"/>
        </pc:sldMkLst>
      </pc:sldChg>
      <pc:sldChg chg="del">
        <pc:chgData name="w cq" userId="e0736dbbc12f8425" providerId="LiveId" clId="{3F98737D-3443-409F-9960-467638DE2ADA}" dt="2019-07-14T16:43:29.964" v="38" actId="2696"/>
        <pc:sldMkLst>
          <pc:docMk/>
          <pc:sldMk cId="1731131200" sldId="282"/>
        </pc:sldMkLst>
      </pc:sldChg>
      <pc:sldChg chg="del">
        <pc:chgData name="w cq" userId="e0736dbbc12f8425" providerId="LiveId" clId="{3F98737D-3443-409F-9960-467638DE2ADA}" dt="2019-07-14T16:43:28.788" v="28" actId="2696"/>
        <pc:sldMkLst>
          <pc:docMk/>
          <pc:sldMk cId="3084632709" sldId="283"/>
        </pc:sldMkLst>
      </pc:sldChg>
      <pc:sldChg chg="del">
        <pc:chgData name="w cq" userId="e0736dbbc12f8425" providerId="LiveId" clId="{3F98737D-3443-409F-9960-467638DE2ADA}" dt="2019-07-14T16:43:28.940" v="29" actId="2696"/>
        <pc:sldMkLst>
          <pc:docMk/>
          <pc:sldMk cId="426740735" sldId="284"/>
        </pc:sldMkLst>
      </pc:sldChg>
      <pc:sldChg chg="del">
        <pc:chgData name="w cq" userId="e0736dbbc12f8425" providerId="LiveId" clId="{3F98737D-3443-409F-9960-467638DE2ADA}" dt="2019-07-14T16:43:29.310" v="30" actId="2696"/>
        <pc:sldMkLst>
          <pc:docMk/>
          <pc:sldMk cId="2879749361" sldId="285"/>
        </pc:sldMkLst>
      </pc:sldChg>
      <pc:sldChg chg="del">
        <pc:chgData name="w cq" userId="e0736dbbc12f8425" providerId="LiveId" clId="{3F98737D-3443-409F-9960-467638DE2ADA}" dt="2019-07-14T16:43:29.612" v="31" actId="2696"/>
        <pc:sldMkLst>
          <pc:docMk/>
          <pc:sldMk cId="3596169723" sldId="286"/>
        </pc:sldMkLst>
      </pc:sldChg>
      <pc:sldChg chg="del">
        <pc:chgData name="w cq" userId="e0736dbbc12f8425" providerId="LiveId" clId="{3F98737D-3443-409F-9960-467638DE2ADA}" dt="2019-07-14T16:43:29.640" v="32" actId="2696"/>
        <pc:sldMkLst>
          <pc:docMk/>
          <pc:sldMk cId="2780975922" sldId="287"/>
        </pc:sldMkLst>
      </pc:sldChg>
      <pc:sldChg chg="del">
        <pc:chgData name="w cq" userId="e0736dbbc12f8425" providerId="LiveId" clId="{3F98737D-3443-409F-9960-467638DE2ADA}" dt="2019-07-14T16:43:29.744" v="33" actId="2696"/>
        <pc:sldMkLst>
          <pc:docMk/>
          <pc:sldMk cId="1448815544" sldId="288"/>
        </pc:sldMkLst>
      </pc:sldChg>
      <pc:sldChg chg="del">
        <pc:chgData name="w cq" userId="e0736dbbc12f8425" providerId="LiveId" clId="{3F98737D-3443-409F-9960-467638DE2ADA}" dt="2019-07-14T16:43:29.810" v="35" actId="2696"/>
        <pc:sldMkLst>
          <pc:docMk/>
          <pc:sldMk cId="268569648" sldId="289"/>
        </pc:sldMkLst>
      </pc:sldChg>
      <pc:sldChg chg="del">
        <pc:chgData name="w cq" userId="e0736dbbc12f8425" providerId="LiveId" clId="{3F98737D-3443-409F-9960-467638DE2ADA}" dt="2019-07-14T16:43:29.868" v="36" actId="2696"/>
        <pc:sldMkLst>
          <pc:docMk/>
          <pc:sldMk cId="3075773774" sldId="290"/>
        </pc:sldMkLst>
      </pc:sldChg>
      <pc:sldChg chg="del">
        <pc:chgData name="w cq" userId="e0736dbbc12f8425" providerId="LiveId" clId="{3F98737D-3443-409F-9960-467638DE2ADA}" dt="2019-07-14T16:43:32.485" v="45" actId="2696"/>
        <pc:sldMkLst>
          <pc:docMk/>
          <pc:sldMk cId="2123092706" sldId="291"/>
        </pc:sldMkLst>
      </pc:sldChg>
      <pc:sldChg chg="del">
        <pc:chgData name="w cq" userId="e0736dbbc12f8425" providerId="LiveId" clId="{3F98737D-3443-409F-9960-467638DE2ADA}" dt="2019-07-14T16:43:32.099" v="39" actId="2696"/>
        <pc:sldMkLst>
          <pc:docMk/>
          <pc:sldMk cId="2938973918" sldId="292"/>
        </pc:sldMkLst>
      </pc:sldChg>
      <pc:sldChg chg="del">
        <pc:chgData name="w cq" userId="e0736dbbc12f8425" providerId="LiveId" clId="{3F98737D-3443-409F-9960-467638DE2ADA}" dt="2019-07-14T16:43:32.206" v="41" actId="2696"/>
        <pc:sldMkLst>
          <pc:docMk/>
          <pc:sldMk cId="1904282512" sldId="293"/>
        </pc:sldMkLst>
      </pc:sldChg>
      <pc:sldChg chg="del">
        <pc:chgData name="w cq" userId="e0736dbbc12f8425" providerId="LiveId" clId="{3F98737D-3443-409F-9960-467638DE2ADA}" dt="2019-07-14T16:43:32.356" v="43" actId="2696"/>
        <pc:sldMkLst>
          <pc:docMk/>
          <pc:sldMk cId="826301091" sldId="294"/>
        </pc:sldMkLst>
      </pc:sldChg>
      <pc:sldChg chg="del">
        <pc:chgData name="w cq" userId="e0736dbbc12f8425" providerId="LiveId" clId="{3F98737D-3443-409F-9960-467638DE2ADA}" dt="2019-07-14T16:43:32.423" v="44" actId="2696"/>
        <pc:sldMkLst>
          <pc:docMk/>
          <pc:sldMk cId="1003624368" sldId="295"/>
        </pc:sldMkLst>
      </pc:sldChg>
      <pc:sldChg chg="del">
        <pc:chgData name="w cq" userId="e0736dbbc12f8425" providerId="LiveId" clId="{3F98737D-3443-409F-9960-467638DE2ADA}" dt="2019-07-14T16:43:37.666" v="48" actId="2696"/>
        <pc:sldMkLst>
          <pc:docMk/>
          <pc:sldMk cId="2264762249" sldId="296"/>
        </pc:sldMkLst>
      </pc:sldChg>
      <pc:sldChg chg="del">
        <pc:chgData name="w cq" userId="e0736dbbc12f8425" providerId="LiveId" clId="{3F98737D-3443-409F-9960-467638DE2ADA}" dt="2019-07-14T16:43:33.847" v="46" actId="2696"/>
        <pc:sldMkLst>
          <pc:docMk/>
          <pc:sldMk cId="2852581492" sldId="297"/>
        </pc:sldMkLst>
      </pc:sldChg>
      <pc:sldChg chg="del">
        <pc:chgData name="w cq" userId="e0736dbbc12f8425" providerId="LiveId" clId="{3F98737D-3443-409F-9960-467638DE2ADA}" dt="2019-07-14T16:43:37.193" v="47" actId="2696"/>
        <pc:sldMkLst>
          <pc:docMk/>
          <pc:sldMk cId="2549656833" sldId="298"/>
        </pc:sldMkLst>
      </pc:sldChg>
      <pc:sldChg chg="del">
        <pc:chgData name="w cq" userId="e0736dbbc12f8425" providerId="LiveId" clId="{3F98737D-3443-409F-9960-467638DE2ADA}" dt="2019-07-14T16:43:24.200" v="1" actId="2696"/>
        <pc:sldMkLst>
          <pc:docMk/>
          <pc:sldMk cId="1291832362" sldId="299"/>
        </pc:sldMkLst>
      </pc:sldChg>
      <pc:sldChg chg="del">
        <pc:chgData name="w cq" userId="e0736dbbc12f8425" providerId="LiveId" clId="{3F98737D-3443-409F-9960-467638DE2ADA}" dt="2019-07-14T16:43:25.441" v="6" actId="2696"/>
        <pc:sldMkLst>
          <pc:docMk/>
          <pc:sldMk cId="1204812929" sldId="300"/>
        </pc:sldMkLst>
      </pc:sldChg>
      <pc:sldChg chg="del">
        <pc:chgData name="w cq" userId="e0736dbbc12f8425" providerId="LiveId" clId="{3F98737D-3443-409F-9960-467638DE2ADA}" dt="2019-07-14T16:43:25.530" v="8" actId="2696"/>
        <pc:sldMkLst>
          <pc:docMk/>
          <pc:sldMk cId="4214507824" sldId="301"/>
        </pc:sldMkLst>
      </pc:sldChg>
      <pc:sldChg chg="del">
        <pc:chgData name="w cq" userId="e0736dbbc12f8425" providerId="LiveId" clId="{3F98737D-3443-409F-9960-467638DE2ADA}" dt="2019-07-14T16:43:25.804" v="11" actId="2696"/>
        <pc:sldMkLst>
          <pc:docMk/>
          <pc:sldMk cId="551961315" sldId="302"/>
        </pc:sldMkLst>
      </pc:sldChg>
      <pc:sldChg chg="del">
        <pc:chgData name="w cq" userId="e0736dbbc12f8425" providerId="LiveId" clId="{3F98737D-3443-409F-9960-467638DE2ADA}" dt="2019-07-14T16:43:26.184" v="15" actId="2696"/>
        <pc:sldMkLst>
          <pc:docMk/>
          <pc:sldMk cId="1842853526" sldId="303"/>
        </pc:sldMkLst>
      </pc:sldChg>
      <pc:sldChg chg="del">
        <pc:chgData name="w cq" userId="e0736dbbc12f8425" providerId="LiveId" clId="{3F98737D-3443-409F-9960-467638DE2ADA}" dt="2019-07-14T16:43:28.101" v="22" actId="2696"/>
        <pc:sldMkLst>
          <pc:docMk/>
          <pc:sldMk cId="1145769592" sldId="304"/>
        </pc:sldMkLst>
      </pc:sldChg>
      <pc:sldChg chg="del">
        <pc:chgData name="w cq" userId="e0736dbbc12f8425" providerId="LiveId" clId="{3F98737D-3443-409F-9960-467638DE2ADA}" dt="2019-07-14T16:43:28.277" v="24" actId="2696"/>
        <pc:sldMkLst>
          <pc:docMk/>
          <pc:sldMk cId="1454492459" sldId="305"/>
        </pc:sldMkLst>
      </pc:sldChg>
      <pc:sldChg chg="del">
        <pc:chgData name="w cq" userId="e0736dbbc12f8425" providerId="LiveId" clId="{3F98737D-3443-409F-9960-467638DE2ADA}" dt="2019-07-14T16:43:28.630" v="27" actId="2696"/>
        <pc:sldMkLst>
          <pc:docMk/>
          <pc:sldMk cId="2322348744" sldId="306"/>
        </pc:sldMkLst>
      </pc:sldChg>
      <pc:sldChg chg="del">
        <pc:chgData name="w cq" userId="e0736dbbc12f8425" providerId="LiveId" clId="{3F98737D-3443-409F-9960-467638DE2ADA}" dt="2019-07-14T16:43:29.780" v="34" actId="2696"/>
        <pc:sldMkLst>
          <pc:docMk/>
          <pc:sldMk cId="2032566825" sldId="307"/>
        </pc:sldMkLst>
      </pc:sldChg>
      <pc:sldChg chg="del">
        <pc:chgData name="w cq" userId="e0736dbbc12f8425" providerId="LiveId" clId="{3F98737D-3443-409F-9960-467638DE2ADA}" dt="2019-07-14T16:43:29.909" v="37" actId="2696"/>
        <pc:sldMkLst>
          <pc:docMk/>
          <pc:sldMk cId="3942701443" sldId="308"/>
        </pc:sldMkLst>
      </pc:sldChg>
      <pc:sldChg chg="del">
        <pc:chgData name="w cq" userId="e0736dbbc12f8425" providerId="LiveId" clId="{3F98737D-3443-409F-9960-467638DE2ADA}" dt="2019-07-14T16:43:32.149" v="40" actId="2696"/>
        <pc:sldMkLst>
          <pc:docMk/>
          <pc:sldMk cId="2165923761" sldId="309"/>
        </pc:sldMkLst>
      </pc:sldChg>
      <pc:sldChg chg="del">
        <pc:chgData name="w cq" userId="e0736dbbc12f8425" providerId="LiveId" clId="{3F98737D-3443-409F-9960-467638DE2ADA}" dt="2019-07-14T16:43:32.248" v="42" actId="2696"/>
        <pc:sldMkLst>
          <pc:docMk/>
          <pc:sldMk cId="4189602710" sldId="310"/>
        </pc:sldMkLst>
      </pc:sldChg>
      <pc:sldChg chg="del">
        <pc:chgData name="w cq" userId="e0736dbbc12f8425" providerId="LiveId" clId="{3F98737D-3443-409F-9960-467638DE2ADA}" dt="2019-07-14T16:43:27.152" v="20" actId="2696"/>
        <pc:sldMkLst>
          <pc:docMk/>
          <pc:sldMk cId="1738386957" sldId="314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370965057" sldId="344"/>
        </pc:sldMkLst>
      </pc:sldChg>
      <pc:sldChg chg="modSp add">
        <pc:chgData name="w cq" userId="e0736dbbc12f8425" providerId="LiveId" clId="{3F98737D-3443-409F-9960-467638DE2ADA}" dt="2019-07-14T16:44:51.787" v="51" actId="20577"/>
        <pc:sldMkLst>
          <pc:docMk/>
          <pc:sldMk cId="145955217" sldId="345"/>
        </pc:sldMkLst>
        <pc:spChg chg="mod">
          <ac:chgData name="w cq" userId="e0736dbbc12f8425" providerId="LiveId" clId="{3F98737D-3443-409F-9960-467638DE2ADA}" dt="2019-07-14T16:44:51.787" v="51" actId="20577"/>
          <ac:spMkLst>
            <pc:docMk/>
            <pc:sldMk cId="145955217" sldId="345"/>
            <ac:spMk id="6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83801174" sldId="34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901112605" sldId="348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97512585" sldId="349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919447284" sldId="350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325245061" sldId="351"/>
        </pc:sldMkLst>
      </pc:sldChg>
      <pc:sldChg chg="modSp add">
        <pc:chgData name="w cq" userId="e0736dbbc12f8425" providerId="LiveId" clId="{3F98737D-3443-409F-9960-467638DE2ADA}" dt="2019-07-14T16:45:20.402" v="52" actId="1076"/>
        <pc:sldMkLst>
          <pc:docMk/>
          <pc:sldMk cId="618333943" sldId="352"/>
        </pc:sldMkLst>
        <pc:picChg chg="mod">
          <ac:chgData name="w cq" userId="e0736dbbc12f8425" providerId="LiveId" clId="{3F98737D-3443-409F-9960-467638DE2ADA}" dt="2019-07-14T16:45:20.402" v="52" actId="1076"/>
          <ac:picMkLst>
            <pc:docMk/>
            <pc:sldMk cId="618333943" sldId="352"/>
            <ac:picMk id="4" creationId="{00000000-0000-0000-0000-000000000000}"/>
          </ac:picMkLst>
        </pc:pic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243026434" sldId="353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707984407" sldId="35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460149207" sldId="35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50616284" sldId="358"/>
        </pc:sldMkLst>
      </pc:sldChg>
      <pc:sldChg chg="modSp add">
        <pc:chgData name="w cq" userId="e0736dbbc12f8425" providerId="LiveId" clId="{3F98737D-3443-409F-9960-467638DE2ADA}" dt="2019-07-14T17:20:27.453" v="53" actId="1076"/>
        <pc:sldMkLst>
          <pc:docMk/>
          <pc:sldMk cId="3472061485" sldId="359"/>
        </pc:sldMkLst>
        <pc:spChg chg="mod">
          <ac:chgData name="w cq" userId="e0736dbbc12f8425" providerId="LiveId" clId="{3F98737D-3443-409F-9960-467638DE2ADA}" dt="2019-07-14T17:20:27.453" v="53" actId="1076"/>
          <ac:spMkLst>
            <pc:docMk/>
            <pc:sldMk cId="3472061485" sldId="359"/>
            <ac:spMk id="5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949322190" sldId="360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153380155" sldId="361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268941065" sldId="36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639385885" sldId="363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895137520" sldId="364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001332469" sldId="365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657147264" sldId="36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830453575" sldId="36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668693621" sldId="368"/>
        </pc:sldMkLst>
      </pc:sldChg>
      <pc:sldChg chg="add del">
        <pc:chgData name="w cq" userId="e0736dbbc12f8425" providerId="LiveId" clId="{3F98737D-3443-409F-9960-467638DE2ADA}" dt="2019-07-14T17:20:35.311" v="54" actId="2696"/>
        <pc:sldMkLst>
          <pc:docMk/>
          <pc:sldMk cId="2291724824" sldId="369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077673559" sldId="370"/>
        </pc:sldMkLst>
      </pc:sldChg>
      <pc:sldChg chg="delSp add">
        <pc:chgData name="w cq" userId="e0736dbbc12f8425" providerId="LiveId" clId="{3F98737D-3443-409F-9960-467638DE2ADA}" dt="2019-07-14T17:25:39.840" v="98" actId="478"/>
        <pc:sldMkLst>
          <pc:docMk/>
          <pc:sldMk cId="3486998423" sldId="371"/>
        </pc:sldMkLst>
        <pc:spChg chg="del">
          <ac:chgData name="w cq" userId="e0736dbbc12f8425" providerId="LiveId" clId="{3F98737D-3443-409F-9960-467638DE2ADA}" dt="2019-07-14T17:25:39.840" v="98" actId="478"/>
          <ac:spMkLst>
            <pc:docMk/>
            <pc:sldMk cId="3486998423" sldId="371"/>
            <ac:spMk id="2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110364742" sldId="37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82108868" sldId="373"/>
        </pc:sldMkLst>
      </pc:sldChg>
      <pc:sldChg chg="modSp add">
        <pc:chgData name="w cq" userId="e0736dbbc12f8425" providerId="LiveId" clId="{3F98737D-3443-409F-9960-467638DE2ADA}" dt="2019-07-14T17:21:13.197" v="59" actId="1076"/>
        <pc:sldMkLst>
          <pc:docMk/>
          <pc:sldMk cId="2749621959" sldId="374"/>
        </pc:sldMkLst>
        <pc:spChg chg="mod">
          <ac:chgData name="w cq" userId="e0736dbbc12f8425" providerId="LiveId" clId="{3F98737D-3443-409F-9960-467638DE2ADA}" dt="2019-07-14T17:21:11.207" v="58" actId="1076"/>
          <ac:spMkLst>
            <pc:docMk/>
            <pc:sldMk cId="2749621959" sldId="374"/>
            <ac:spMk id="3" creationId="{00000000-0000-0000-0000-000000000000}"/>
          </ac:spMkLst>
        </pc:spChg>
        <pc:picChg chg="mod">
          <ac:chgData name="w cq" userId="e0736dbbc12f8425" providerId="LiveId" clId="{3F98737D-3443-409F-9960-467638DE2ADA}" dt="2019-07-14T17:21:13.197" v="59" actId="1076"/>
          <ac:picMkLst>
            <pc:docMk/>
            <pc:sldMk cId="2749621959" sldId="374"/>
            <ac:picMk id="5" creationId="{00000000-0000-0000-0000-000000000000}"/>
          </ac:picMkLst>
        </pc:pic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00582723" sldId="375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393214511" sldId="37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178898615" sldId="377"/>
        </pc:sldMkLst>
      </pc:sldChg>
      <pc:sldChg chg="modSp add">
        <pc:chgData name="w cq" userId="e0736dbbc12f8425" providerId="LiveId" clId="{3F98737D-3443-409F-9960-467638DE2ADA}" dt="2019-07-14T17:24:09.678" v="82" actId="14100"/>
        <pc:sldMkLst>
          <pc:docMk/>
          <pc:sldMk cId="48205252" sldId="378"/>
        </pc:sldMkLst>
        <pc:picChg chg="mod">
          <ac:chgData name="w cq" userId="e0736dbbc12f8425" providerId="LiveId" clId="{3F98737D-3443-409F-9960-467638DE2ADA}" dt="2019-07-14T17:24:09.678" v="82" actId="14100"/>
          <ac:picMkLst>
            <pc:docMk/>
            <pc:sldMk cId="48205252" sldId="378"/>
            <ac:picMk id="4" creationId="{00000000-0000-0000-0000-000000000000}"/>
          </ac:picMkLst>
        </pc:picChg>
      </pc:sldChg>
      <pc:sldChg chg="add del">
        <pc:chgData name="w cq" userId="e0736dbbc12f8425" providerId="LiveId" clId="{3F98737D-3443-409F-9960-467638DE2ADA}" dt="2019-07-14T17:21:50.728" v="60" actId="2696"/>
        <pc:sldMkLst>
          <pc:docMk/>
          <pc:sldMk cId="561021681" sldId="379"/>
        </pc:sldMkLst>
      </pc:sldChg>
      <pc:sldChg chg="add ord">
        <pc:chgData name="w cq" userId="e0736dbbc12f8425" providerId="LiveId" clId="{3F98737D-3443-409F-9960-467638DE2ADA}" dt="2019-07-14T17:25:24.277" v="96"/>
        <pc:sldMkLst>
          <pc:docMk/>
          <pc:sldMk cId="4229766532" sldId="380"/>
        </pc:sldMkLst>
      </pc:sldChg>
      <pc:sldChg chg="modSp add del">
        <pc:chgData name="w cq" userId="e0736dbbc12f8425" providerId="LiveId" clId="{3F98737D-3443-409F-9960-467638DE2ADA}" dt="2019-07-14T17:25:31.730" v="97" actId="2696"/>
        <pc:sldMkLst>
          <pc:docMk/>
          <pc:sldMk cId="1527528769" sldId="381"/>
        </pc:sldMkLst>
        <pc:spChg chg="mod">
          <ac:chgData name="w cq" userId="e0736dbbc12f8425" providerId="LiveId" clId="{3F98737D-3443-409F-9960-467638DE2ADA}" dt="2019-07-14T17:21:56.426" v="63" actId="5793"/>
          <ac:spMkLst>
            <pc:docMk/>
            <pc:sldMk cId="1527528769" sldId="381"/>
            <ac:spMk id="2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09024838" sldId="38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777708909" sldId="383"/>
        </pc:sldMkLst>
      </pc:sldChg>
      <pc:sldChg chg="addSp delSp modSp add ord">
        <pc:chgData name="w cq" userId="e0736dbbc12f8425" providerId="LiveId" clId="{3F98737D-3443-409F-9960-467638DE2ADA}" dt="2019-07-14T17:24:02.076" v="81"/>
        <pc:sldMkLst>
          <pc:docMk/>
          <pc:sldMk cId="2855546660" sldId="384"/>
        </pc:sldMkLst>
        <pc:spChg chg="mod">
          <ac:chgData name="w cq" userId="e0736dbbc12f8425" providerId="LiveId" clId="{3F98737D-3443-409F-9960-467638DE2ADA}" dt="2019-07-14T17:22:55.553" v="70"/>
          <ac:spMkLst>
            <pc:docMk/>
            <pc:sldMk cId="2855546660" sldId="384"/>
            <ac:spMk id="2" creationId="{0B28F9F0-51E7-4CE0-82AF-14358CD96786}"/>
          </ac:spMkLst>
        </pc:spChg>
        <pc:spChg chg="add del mod">
          <ac:chgData name="w cq" userId="e0736dbbc12f8425" providerId="LiveId" clId="{3F98737D-3443-409F-9960-467638DE2ADA}" dt="2019-07-14T17:23:54.485" v="80" actId="6549"/>
          <ac:spMkLst>
            <pc:docMk/>
            <pc:sldMk cId="2855546660" sldId="384"/>
            <ac:spMk id="3" creationId="{88653D3F-D659-4BE6-95C1-5E5F9BB8F009}"/>
          </ac:spMkLst>
        </pc:spChg>
        <pc:spChg chg="add del">
          <ac:chgData name="w cq" userId="e0736dbbc12f8425" providerId="LiveId" clId="{3F98737D-3443-409F-9960-467638DE2ADA}" dt="2019-07-14T17:23:37.147" v="72"/>
          <ac:spMkLst>
            <pc:docMk/>
            <pc:sldMk cId="2855546660" sldId="384"/>
            <ac:spMk id="4" creationId="{536C7524-36CD-496C-97DC-9D691A3F01BB}"/>
          </ac:spMkLst>
        </pc:spChg>
      </pc:sldChg>
      <pc:sldChg chg="addSp modSp add">
        <pc:chgData name="w cq" userId="e0736dbbc12f8425" providerId="LiveId" clId="{3F98737D-3443-409F-9960-467638DE2ADA}" dt="2019-07-14T17:24:32.561" v="88" actId="14100"/>
        <pc:sldMkLst>
          <pc:docMk/>
          <pc:sldMk cId="1168323453" sldId="385"/>
        </pc:sldMkLst>
        <pc:spChg chg="mod">
          <ac:chgData name="w cq" userId="e0736dbbc12f8425" providerId="LiveId" clId="{3F98737D-3443-409F-9960-467638DE2ADA}" dt="2019-07-14T17:24:14.416" v="85"/>
          <ac:spMkLst>
            <pc:docMk/>
            <pc:sldMk cId="1168323453" sldId="385"/>
            <ac:spMk id="2" creationId="{C91BB984-FE92-46E7-B413-4BEA7ADD4A1F}"/>
          </ac:spMkLst>
        </pc:spChg>
        <pc:picChg chg="add mod">
          <ac:chgData name="w cq" userId="e0736dbbc12f8425" providerId="LiveId" clId="{3F98737D-3443-409F-9960-467638DE2ADA}" dt="2019-07-14T17:24:32.561" v="88" actId="14100"/>
          <ac:picMkLst>
            <pc:docMk/>
            <pc:sldMk cId="1168323453" sldId="385"/>
            <ac:picMk id="4" creationId="{FFA52405-23F8-426D-BC32-F7609C246314}"/>
          </ac:picMkLst>
        </pc:picChg>
      </pc:sldChg>
      <pc:sldChg chg="addSp delSp modSp add">
        <pc:chgData name="w cq" userId="e0736dbbc12f8425" providerId="LiveId" clId="{3F98737D-3443-409F-9960-467638DE2ADA}" dt="2019-07-14T17:25:10.489" v="95" actId="14100"/>
        <pc:sldMkLst>
          <pc:docMk/>
          <pc:sldMk cId="2284686576" sldId="386"/>
        </pc:sldMkLst>
        <pc:spChg chg="del">
          <ac:chgData name="w cq" userId="e0736dbbc12f8425" providerId="LiveId" clId="{3F98737D-3443-409F-9960-467638DE2ADA}" dt="2019-07-14T17:24:46.858" v="90"/>
          <ac:spMkLst>
            <pc:docMk/>
            <pc:sldMk cId="2284686576" sldId="386"/>
            <ac:spMk id="2" creationId="{E6275346-BA1D-4ACD-9D55-F6D2A87C3334}"/>
          </ac:spMkLst>
        </pc:spChg>
        <pc:spChg chg="del">
          <ac:chgData name="w cq" userId="e0736dbbc12f8425" providerId="LiveId" clId="{3F98737D-3443-409F-9960-467638DE2ADA}" dt="2019-07-14T17:24:46.858" v="90"/>
          <ac:spMkLst>
            <pc:docMk/>
            <pc:sldMk cId="2284686576" sldId="386"/>
            <ac:spMk id="3" creationId="{D5A446C5-8D0E-4195-A620-046D6F0F70B3}"/>
          </ac:spMkLst>
        </pc:spChg>
        <pc:spChg chg="add del mod">
          <ac:chgData name="w cq" userId="e0736dbbc12f8425" providerId="LiveId" clId="{3F98737D-3443-409F-9960-467638DE2ADA}" dt="2019-07-14T17:24:50.604" v="91" actId="478"/>
          <ac:spMkLst>
            <pc:docMk/>
            <pc:sldMk cId="2284686576" sldId="386"/>
            <ac:spMk id="4" creationId="{696E8487-9AD8-4B7C-A649-C8D0C71D5DDA}"/>
          </ac:spMkLst>
        </pc:spChg>
        <pc:picChg chg="add mod">
          <ac:chgData name="w cq" userId="e0736dbbc12f8425" providerId="LiveId" clId="{3F98737D-3443-409F-9960-467638DE2ADA}" dt="2019-07-14T17:25:10.489" v="95" actId="14100"/>
          <ac:picMkLst>
            <pc:docMk/>
            <pc:sldMk cId="2284686576" sldId="386"/>
            <ac:picMk id="5" creationId="{60EB26B9-C5E8-43C2-8858-B926EA6C564D}"/>
          </ac:picMkLst>
        </pc:picChg>
      </pc:sldChg>
    </pc:docChg>
  </pc:docChgLst>
  <pc:docChgLst>
    <pc:chgData name="w cq" userId="e0736dbbc12f8425" providerId="LiveId" clId="{F283B58B-6C61-4B50-84E5-37A0E57D7CB9}"/>
    <pc:docChg chg="undo redo custSel addSld delSld modSld sldOrd">
      <pc:chgData name="w cq" userId="e0736dbbc12f8425" providerId="LiveId" clId="{F283B58B-6C61-4B50-84E5-37A0E57D7CB9}" dt="2021-01-14T09:11:21.575" v="2164" actId="2696"/>
      <pc:docMkLst>
        <pc:docMk/>
      </pc:docMkLst>
      <pc:sldChg chg="modSp mod">
        <pc:chgData name="w cq" userId="e0736dbbc12f8425" providerId="LiveId" clId="{F283B58B-6C61-4B50-84E5-37A0E57D7CB9}" dt="2021-01-13T08:09:56.815" v="21"/>
        <pc:sldMkLst>
          <pc:docMk/>
          <pc:sldMk cId="1152001519" sldId="256"/>
        </pc:sldMkLst>
        <pc:spChg chg="mod">
          <ac:chgData name="w cq" userId="e0736dbbc12f8425" providerId="LiveId" clId="{F283B58B-6C61-4B50-84E5-37A0E57D7CB9}" dt="2021-01-13T08:09:56.815" v="21"/>
          <ac:spMkLst>
            <pc:docMk/>
            <pc:sldMk cId="1152001519" sldId="256"/>
            <ac:spMk id="2" creationId="{55042743-A78F-46DA-9E95-8642E27CCA9A}"/>
          </ac:spMkLst>
        </pc:spChg>
      </pc:sldChg>
      <pc:sldChg chg="del">
        <pc:chgData name="w cq" userId="e0736dbbc12f8425" providerId="LiveId" clId="{F283B58B-6C61-4B50-84E5-37A0E57D7CB9}" dt="2021-01-13T08:10:38.552" v="32" actId="47"/>
        <pc:sldMkLst>
          <pc:docMk/>
          <pc:sldMk cId="3902881818" sldId="262"/>
        </pc:sldMkLst>
      </pc:sldChg>
      <pc:sldChg chg="addSp delSp modSp mod">
        <pc:chgData name="w cq" userId="e0736dbbc12f8425" providerId="LiveId" clId="{F283B58B-6C61-4B50-84E5-37A0E57D7CB9}" dt="2021-01-13T08:09:48.508" v="14" actId="1076"/>
        <pc:sldMkLst>
          <pc:docMk/>
          <pc:sldMk cId="2248338910" sldId="263"/>
        </pc:sldMkLst>
        <pc:spChg chg="add del mod">
          <ac:chgData name="w cq" userId="e0736dbbc12f8425" providerId="LiveId" clId="{F283B58B-6C61-4B50-84E5-37A0E57D7CB9}" dt="2021-01-13T08:09:47.274" v="13" actId="478"/>
          <ac:spMkLst>
            <pc:docMk/>
            <pc:sldMk cId="2248338910" sldId="263"/>
            <ac:spMk id="7" creationId="{977AC4F6-CD34-4883-AA79-C9C01BC32CCC}"/>
          </ac:spMkLst>
        </pc:spChg>
        <pc:picChg chg="add mod">
          <ac:chgData name="w cq" userId="e0736dbbc12f8425" providerId="LiveId" clId="{F283B58B-6C61-4B50-84E5-37A0E57D7CB9}" dt="2021-01-13T08:09:48.508" v="14" actId="1076"/>
          <ac:picMkLst>
            <pc:docMk/>
            <pc:sldMk cId="2248338910" sldId="263"/>
            <ac:picMk id="4" creationId="{C83052BE-E7F0-4D8E-9D4E-6057BCA8AFB5}"/>
          </ac:picMkLst>
        </pc:picChg>
        <pc:picChg chg="del">
          <ac:chgData name="w cq" userId="e0736dbbc12f8425" providerId="LiveId" clId="{F283B58B-6C61-4B50-84E5-37A0E57D7CB9}" dt="2021-01-13T08:09:42.103" v="12" actId="478"/>
          <ac:picMkLst>
            <pc:docMk/>
            <pc:sldMk cId="2248338910" sldId="263"/>
            <ac:picMk id="6" creationId="{A554CD93-A27E-4B79-8950-14E54396B881}"/>
          </ac:picMkLst>
        </pc:picChg>
      </pc:sldChg>
      <pc:sldChg chg="addSp modSp mod">
        <pc:chgData name="w cq" userId="e0736dbbc12f8425" providerId="LiveId" clId="{F283B58B-6C61-4B50-84E5-37A0E57D7CB9}" dt="2021-01-14T06:05:15.204" v="2111"/>
        <pc:sldMkLst>
          <pc:docMk/>
          <pc:sldMk cId="2531065705" sldId="264"/>
        </pc:sldMkLst>
        <pc:spChg chg="add mod">
          <ac:chgData name="w cq" userId="e0736dbbc12f8425" providerId="LiveId" clId="{F283B58B-6C61-4B50-84E5-37A0E57D7CB9}" dt="2021-01-14T06:05:15.204" v="2111"/>
          <ac:spMkLst>
            <pc:docMk/>
            <pc:sldMk cId="2531065705" sldId="264"/>
            <ac:spMk id="2" creationId="{51721B97-AF9A-43FA-9029-FB53C001D9D3}"/>
          </ac:spMkLst>
        </pc:spChg>
        <pc:spChg chg="mod">
          <ac:chgData name="w cq" userId="e0736dbbc12f8425" providerId="LiveId" clId="{F283B58B-6C61-4B50-84E5-37A0E57D7CB9}" dt="2021-01-13T08:10:14.306" v="27"/>
          <ac:spMkLst>
            <pc:docMk/>
            <pc:sldMk cId="2531065705" sldId="264"/>
            <ac:spMk id="3" creationId="{D8A9FF28-B5F7-4268-8F91-7BE5BC06AF08}"/>
          </ac:spMkLst>
        </pc:spChg>
        <pc:spChg chg="mod">
          <ac:chgData name="w cq" userId="e0736dbbc12f8425" providerId="LiveId" clId="{F283B58B-6C61-4B50-84E5-37A0E57D7CB9}" dt="2021-01-13T08:10:28.620" v="31" actId="20577"/>
          <ac:spMkLst>
            <pc:docMk/>
            <pc:sldMk cId="2531065705" sldId="264"/>
            <ac:spMk id="4" creationId="{40B791E7-6790-41E7-80CD-AB6EB5822692}"/>
          </ac:spMkLst>
        </pc:spChg>
      </pc:sldChg>
      <pc:sldChg chg="modSp mod">
        <pc:chgData name="w cq" userId="e0736dbbc12f8425" providerId="LiveId" clId="{F283B58B-6C61-4B50-84E5-37A0E57D7CB9}" dt="2021-01-14T05:18:34.218" v="1957" actId="20577"/>
        <pc:sldMkLst>
          <pc:docMk/>
          <pc:sldMk cId="2620582022" sldId="265"/>
        </pc:sldMkLst>
        <pc:spChg chg="mod">
          <ac:chgData name="w cq" userId="e0736dbbc12f8425" providerId="LiveId" clId="{F283B58B-6C61-4B50-84E5-37A0E57D7CB9}" dt="2021-01-13T08:10:03.728" v="24" actId="20577"/>
          <ac:spMkLst>
            <pc:docMk/>
            <pc:sldMk cId="2620582022" sldId="265"/>
            <ac:spMk id="3" creationId="{6D5DFE7C-BA86-4589-B33E-984E04C7DFF5}"/>
          </ac:spMkLst>
        </pc:spChg>
        <pc:spChg chg="mod">
          <ac:chgData name="w cq" userId="e0736dbbc12f8425" providerId="LiveId" clId="{F283B58B-6C61-4B50-84E5-37A0E57D7CB9}" dt="2021-01-14T05:18:34.218" v="1957" actId="20577"/>
          <ac:spMkLst>
            <pc:docMk/>
            <pc:sldMk cId="2620582022" sldId="265"/>
            <ac:spMk id="4" creationId="{46764156-D37F-4E7B-B913-B33653546E69}"/>
          </ac:spMkLst>
        </pc:spChg>
      </pc:sldChg>
      <pc:sldChg chg="del">
        <pc:chgData name="w cq" userId="e0736dbbc12f8425" providerId="LiveId" clId="{F283B58B-6C61-4B50-84E5-37A0E57D7CB9}" dt="2021-01-13T08:10:38.552" v="32" actId="47"/>
        <pc:sldMkLst>
          <pc:docMk/>
          <pc:sldMk cId="2353702437" sldId="266"/>
        </pc:sldMkLst>
      </pc:sldChg>
      <pc:sldChg chg="del">
        <pc:chgData name="w cq" userId="e0736dbbc12f8425" providerId="LiveId" clId="{F283B58B-6C61-4B50-84E5-37A0E57D7CB9}" dt="2021-01-13T08:10:38.552" v="32" actId="47"/>
        <pc:sldMkLst>
          <pc:docMk/>
          <pc:sldMk cId="2615382619" sldId="268"/>
        </pc:sldMkLst>
      </pc:sldChg>
      <pc:sldChg chg="addSp delSp modSp mod">
        <pc:chgData name="w cq" userId="e0736dbbc12f8425" providerId="LiveId" clId="{F283B58B-6C61-4B50-84E5-37A0E57D7CB9}" dt="2021-01-14T06:17:21.714" v="2154" actId="948"/>
        <pc:sldMkLst>
          <pc:docMk/>
          <pc:sldMk cId="3521911541" sldId="269"/>
        </pc:sldMkLst>
        <pc:spChg chg="mod">
          <ac:chgData name="w cq" userId="e0736dbbc12f8425" providerId="LiveId" clId="{F283B58B-6C61-4B50-84E5-37A0E57D7CB9}" dt="2021-01-13T08:11:23.888" v="42"/>
          <ac:spMkLst>
            <pc:docMk/>
            <pc:sldMk cId="3521911541" sldId="269"/>
            <ac:spMk id="4" creationId="{0DDF23E0-A6F1-4025-AA8E-A3FE9D997E76}"/>
          </ac:spMkLst>
        </pc:spChg>
        <pc:spChg chg="mod">
          <ac:chgData name="w cq" userId="e0736dbbc12f8425" providerId="LiveId" clId="{F283B58B-6C61-4B50-84E5-37A0E57D7CB9}" dt="2021-01-14T06:17:21.714" v="2154" actId="948"/>
          <ac:spMkLst>
            <pc:docMk/>
            <pc:sldMk cId="3521911541" sldId="269"/>
            <ac:spMk id="14" creationId="{A164F460-6E57-42BA-9913-84B397EFE998}"/>
          </ac:spMkLst>
        </pc:spChg>
        <pc:graphicFrameChg chg="add del modGraphic">
          <ac:chgData name="w cq" userId="e0736dbbc12f8425" providerId="LiveId" clId="{F283B58B-6C61-4B50-84E5-37A0E57D7CB9}" dt="2021-01-13T08:22:42.495" v="309" actId="478"/>
          <ac:graphicFrameMkLst>
            <pc:docMk/>
            <pc:sldMk cId="3521911541" sldId="269"/>
            <ac:graphicFrameMk id="3" creationId="{DF0029D4-0297-4C12-8A64-3260BCB07EA0}"/>
          </ac:graphicFrameMkLst>
        </pc:graphicFrameChg>
        <pc:picChg chg="del">
          <ac:chgData name="w cq" userId="e0736dbbc12f8425" providerId="LiveId" clId="{F283B58B-6C61-4B50-84E5-37A0E57D7CB9}" dt="2021-01-13T08:11:00.084" v="36" actId="478"/>
          <ac:picMkLst>
            <pc:docMk/>
            <pc:sldMk cId="3521911541" sldId="269"/>
            <ac:picMk id="5" creationId="{4837FDE3-600C-4768-A204-A44006BA7606}"/>
          </ac:picMkLst>
        </pc:picChg>
      </pc:sldChg>
      <pc:sldChg chg="addSp delSp modSp mod modClrScheme chgLayout">
        <pc:chgData name="w cq" userId="e0736dbbc12f8425" providerId="LiveId" clId="{F283B58B-6C61-4B50-84E5-37A0E57D7CB9}" dt="2021-01-14T06:17:31.934" v="2156" actId="14100"/>
        <pc:sldMkLst>
          <pc:docMk/>
          <pc:sldMk cId="773039423" sldId="270"/>
        </pc:sldMkLst>
        <pc:spChg chg="mod ord">
          <ac:chgData name="w cq" userId="e0736dbbc12f8425" providerId="LiveId" clId="{F283B58B-6C61-4B50-84E5-37A0E57D7CB9}" dt="2021-01-13T08:13:14.046" v="67"/>
          <ac:spMkLst>
            <pc:docMk/>
            <pc:sldMk cId="773039423" sldId="270"/>
            <ac:spMk id="3" creationId="{3AAF1B18-361D-48D0-856B-85A6E4571807}"/>
          </ac:spMkLst>
        </pc:spChg>
        <pc:spChg chg="add del mod">
          <ac:chgData name="w cq" userId="e0736dbbc12f8425" providerId="LiveId" clId="{F283B58B-6C61-4B50-84E5-37A0E57D7CB9}" dt="2021-01-13T08:13:05.367" v="64" actId="478"/>
          <ac:spMkLst>
            <pc:docMk/>
            <pc:sldMk cId="773039423" sldId="270"/>
            <ac:spMk id="4" creationId="{796BA025-881E-4E4B-9F00-CF5A29CE5F29}"/>
          </ac:spMkLst>
        </pc:spChg>
        <pc:spChg chg="del mod ord">
          <ac:chgData name="w cq" userId="e0736dbbc12f8425" providerId="LiveId" clId="{F283B58B-6C61-4B50-84E5-37A0E57D7CB9}" dt="2021-01-13T08:12:59.087" v="62" actId="478"/>
          <ac:spMkLst>
            <pc:docMk/>
            <pc:sldMk cId="773039423" sldId="270"/>
            <ac:spMk id="6" creationId="{591B2A39-D9AB-469C-8DE5-8DE583DB82AC}"/>
          </ac:spMkLst>
        </pc:spChg>
        <pc:spChg chg="mod">
          <ac:chgData name="w cq" userId="e0736dbbc12f8425" providerId="LiveId" clId="{F283B58B-6C61-4B50-84E5-37A0E57D7CB9}" dt="2021-01-14T06:17:31.934" v="2156" actId="14100"/>
          <ac:spMkLst>
            <pc:docMk/>
            <pc:sldMk cId="773039423" sldId="270"/>
            <ac:spMk id="10" creationId="{E8C00E28-A713-426B-B445-22DA33039050}"/>
          </ac:spMkLst>
        </pc:spChg>
        <pc:spChg chg="mod">
          <ac:chgData name="w cq" userId="e0736dbbc12f8425" providerId="LiveId" clId="{F283B58B-6C61-4B50-84E5-37A0E57D7CB9}" dt="2021-01-13T08:24:57.136" v="347" actId="404"/>
          <ac:spMkLst>
            <pc:docMk/>
            <pc:sldMk cId="773039423" sldId="270"/>
            <ac:spMk id="12" creationId="{2896BD8D-4C33-484E-8780-3E3B9787B2CB}"/>
          </ac:spMkLst>
        </pc:spChg>
        <pc:spChg chg="add del">
          <ac:chgData name="w cq" userId="e0736dbbc12f8425" providerId="LiveId" clId="{F283B58B-6C61-4B50-84E5-37A0E57D7CB9}" dt="2021-01-13T08:13:44.264" v="70" actId="22"/>
          <ac:spMkLst>
            <pc:docMk/>
            <pc:sldMk cId="773039423" sldId="270"/>
            <ac:spMk id="16" creationId="{8A13569B-05EF-4E44-BE29-3AA9BD2ACCC5}"/>
          </ac:spMkLst>
        </pc:spChg>
        <pc:cxnChg chg="del">
          <ac:chgData name="w cq" userId="e0736dbbc12f8425" providerId="LiveId" clId="{F283B58B-6C61-4B50-84E5-37A0E57D7CB9}" dt="2021-01-13T08:12:42.843" v="56" actId="478"/>
          <ac:cxnSpMkLst>
            <pc:docMk/>
            <pc:sldMk cId="773039423" sldId="270"/>
            <ac:cxnSpMk id="14" creationId="{91F6E0AC-97C3-4526-A25D-C8E905A68CE8}"/>
          </ac:cxnSpMkLst>
        </pc:cxnChg>
        <pc:cxnChg chg="del">
          <ac:chgData name="w cq" userId="e0736dbbc12f8425" providerId="LiveId" clId="{F283B58B-6C61-4B50-84E5-37A0E57D7CB9}" dt="2021-01-13T08:12:41.828" v="55" actId="478"/>
          <ac:cxnSpMkLst>
            <pc:docMk/>
            <pc:sldMk cId="773039423" sldId="270"/>
            <ac:cxnSpMk id="15" creationId="{9CBF9341-A7E6-440E-A969-26D3115C71F6}"/>
          </ac:cxnSpMkLst>
        </pc:cxnChg>
        <pc:cxnChg chg="del">
          <ac:chgData name="w cq" userId="e0736dbbc12f8425" providerId="LiveId" clId="{F283B58B-6C61-4B50-84E5-37A0E57D7CB9}" dt="2021-01-13T08:12:43.812" v="57" actId="478"/>
          <ac:cxnSpMkLst>
            <pc:docMk/>
            <pc:sldMk cId="773039423" sldId="270"/>
            <ac:cxnSpMk id="17" creationId="{F037E8E8-8E79-49E7-A8FD-45F5C00763B6}"/>
          </ac:cxnSpMkLst>
        </pc:cxnChg>
        <pc:cxnChg chg="del">
          <ac:chgData name="w cq" userId="e0736dbbc12f8425" providerId="LiveId" clId="{F283B58B-6C61-4B50-84E5-37A0E57D7CB9}" dt="2021-01-13T08:12:44.765" v="58" actId="478"/>
          <ac:cxnSpMkLst>
            <pc:docMk/>
            <pc:sldMk cId="773039423" sldId="270"/>
            <ac:cxnSpMk id="20" creationId="{A9FBCFBD-BA38-483A-81B1-EA23E17BD0A6}"/>
          </ac:cxnSpMkLst>
        </pc:cxnChg>
        <pc:cxnChg chg="del">
          <ac:chgData name="w cq" userId="e0736dbbc12f8425" providerId="LiveId" clId="{F283B58B-6C61-4B50-84E5-37A0E57D7CB9}" dt="2021-01-13T08:12:45.233" v="59" actId="478"/>
          <ac:cxnSpMkLst>
            <pc:docMk/>
            <pc:sldMk cId="773039423" sldId="270"/>
            <ac:cxnSpMk id="23" creationId="{F90B6AB0-9953-437E-A085-DBC7013C0F17}"/>
          </ac:cxnSpMkLst>
        </pc:cxnChg>
      </pc:sldChg>
      <pc:sldChg chg="addSp delSp modSp mod modShow">
        <pc:chgData name="w cq" userId="e0736dbbc12f8425" providerId="LiveId" clId="{F283B58B-6C61-4B50-84E5-37A0E57D7CB9}" dt="2021-01-14T05:59:20.161" v="2047" actId="729"/>
        <pc:sldMkLst>
          <pc:docMk/>
          <pc:sldMk cId="722459121" sldId="273"/>
        </pc:sldMkLst>
        <pc:spChg chg="mod">
          <ac:chgData name="w cq" userId="e0736dbbc12f8425" providerId="LiveId" clId="{F283B58B-6C61-4B50-84E5-37A0E57D7CB9}" dt="2021-01-13T08:25:44.245" v="370"/>
          <ac:spMkLst>
            <pc:docMk/>
            <pc:sldMk cId="722459121" sldId="273"/>
            <ac:spMk id="3" creationId="{37465B30-A3C8-4125-9BFC-18F1BC5EFB69}"/>
          </ac:spMkLst>
        </pc:spChg>
        <pc:spChg chg="add del mod">
          <ac:chgData name="w cq" userId="e0736dbbc12f8425" providerId="LiveId" clId="{F283B58B-6C61-4B50-84E5-37A0E57D7CB9}" dt="2021-01-13T08:26:16.217" v="378"/>
          <ac:spMkLst>
            <pc:docMk/>
            <pc:sldMk cId="722459121" sldId="273"/>
            <ac:spMk id="4" creationId="{5E53BA8D-0AE7-4E06-8F55-399559CB5EB8}"/>
          </ac:spMkLst>
        </pc:spChg>
        <pc:graphicFrameChg chg="add del mod modGraphic">
          <ac:chgData name="w cq" userId="e0736dbbc12f8425" providerId="LiveId" clId="{F283B58B-6C61-4B50-84E5-37A0E57D7CB9}" dt="2021-01-13T08:29:00.367" v="426" actId="404"/>
          <ac:graphicFrameMkLst>
            <pc:docMk/>
            <pc:sldMk cId="722459121" sldId="273"/>
            <ac:graphicFrameMk id="6" creationId="{62366B4A-BAA8-4E36-B2CF-4982421A7D25}"/>
          </ac:graphicFrameMkLst>
        </pc:graphicFrameChg>
        <pc:picChg chg="del">
          <ac:chgData name="w cq" userId="e0736dbbc12f8425" providerId="LiveId" clId="{F283B58B-6C61-4B50-84E5-37A0E57D7CB9}" dt="2021-01-13T08:25:51.603" v="371" actId="478"/>
          <ac:picMkLst>
            <pc:docMk/>
            <pc:sldMk cId="722459121" sldId="273"/>
            <ac:picMk id="5" creationId="{4FA7EB52-6E49-49B8-9563-E898983E64EB}"/>
          </ac:picMkLst>
        </pc:picChg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761786516" sldId="274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972578637" sldId="274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241744674" sldId="275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3609780316" sldId="275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668966923" sldId="278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230603694" sldId="278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642904272" sldId="279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4129697698" sldId="279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3087707766" sldId="280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840139895" sldId="280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975475243" sldId="283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786426101" sldId="283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178124620" sldId="284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48734974" sldId="284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904741129" sldId="287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357476348" sldId="287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1199903052" sldId="288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415586767" sldId="288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598619658" sldId="290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4184002015" sldId="290"/>
        </pc:sldMkLst>
      </pc:sldChg>
      <pc:sldChg chg="add del">
        <pc:chgData name="w cq" userId="e0736dbbc12f8425" providerId="LiveId" clId="{F283B58B-6C61-4B50-84E5-37A0E57D7CB9}" dt="2021-01-14T04:51:18.017" v="1492" actId="47"/>
        <pc:sldMkLst>
          <pc:docMk/>
          <pc:sldMk cId="141276481" sldId="293"/>
        </pc:sldMkLst>
      </pc:sldChg>
      <pc:sldChg chg="del">
        <pc:chgData name="w cq" userId="e0736dbbc12f8425" providerId="LiveId" clId="{F283B58B-6C61-4B50-84E5-37A0E57D7CB9}" dt="2021-01-14T04:50:30.733" v="1489" actId="2696"/>
        <pc:sldMkLst>
          <pc:docMk/>
          <pc:sldMk cId="659090380" sldId="293"/>
        </pc:sldMkLst>
      </pc:sldChg>
      <pc:sldChg chg="modSp mod">
        <pc:chgData name="w cq" userId="e0736dbbc12f8425" providerId="LiveId" clId="{F283B58B-6C61-4B50-84E5-37A0E57D7CB9}" dt="2021-01-14T09:10:36.069" v="2158" actId="20577"/>
        <pc:sldMkLst>
          <pc:docMk/>
          <pc:sldMk cId="1334394991" sldId="294"/>
        </pc:sldMkLst>
        <pc:spChg chg="mod">
          <ac:chgData name="w cq" userId="e0736dbbc12f8425" providerId="LiveId" clId="{F283B58B-6C61-4B50-84E5-37A0E57D7CB9}" dt="2021-01-14T09:10:36.069" v="2158" actId="20577"/>
          <ac:spMkLst>
            <pc:docMk/>
            <pc:sldMk cId="1334394991" sldId="294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2:37:50.329" v="928" actId="47"/>
        <pc:sldMkLst>
          <pc:docMk/>
          <pc:sldMk cId="1084269904" sldId="296"/>
        </pc:sldMkLst>
        <pc:spChg chg="mod ord">
          <ac:chgData name="w cq" userId="e0736dbbc12f8425" providerId="LiveId" clId="{F283B58B-6C61-4B50-84E5-37A0E57D7CB9}" dt="2021-01-14T02:36:36.941" v="925" actId="368"/>
          <ac:spMkLst>
            <pc:docMk/>
            <pc:sldMk cId="1084269904" sldId="296"/>
            <ac:spMk id="2" creationId="{A25B881F-5BF7-4DB3-96DE-A415B7B0EC9B}"/>
          </ac:spMkLst>
        </pc:spChg>
        <pc:spChg chg="mod ord">
          <ac:chgData name="w cq" userId="e0736dbbc12f8425" providerId="LiveId" clId="{F283B58B-6C61-4B50-84E5-37A0E57D7CB9}" dt="2021-01-14T02:36:36.941" v="925" actId="368"/>
          <ac:spMkLst>
            <pc:docMk/>
            <pc:sldMk cId="1084269904" sldId="296"/>
            <ac:spMk id="3" creationId="{6218EA28-7295-4EBB-BBE6-49541F0C5E54}"/>
          </ac:spMkLst>
        </pc:spChg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05437007" sldId="297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020972594" sldId="297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610236091" sldId="300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819869104" sldId="300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33991660" sldId="301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839444793" sldId="301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715531529" sldId="302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056643735" sldId="302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468963318" sldId="305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887088290" sldId="305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300907740" sldId="306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110105057" sldId="306"/>
        </pc:sldMkLst>
      </pc:sldChg>
      <pc:sldChg chg="addSp delSp modSp add del mod modClrScheme chgLayout">
        <pc:chgData name="w cq" userId="e0736dbbc12f8425" providerId="LiveId" clId="{F283B58B-6C61-4B50-84E5-37A0E57D7CB9}" dt="2021-01-14T02:40:15.220" v="955" actId="368"/>
        <pc:sldMkLst>
          <pc:docMk/>
          <pc:sldMk cId="154412577" sldId="307"/>
        </pc:sldMkLst>
        <pc:spChg chg="mod ord">
          <ac:chgData name="w cq" userId="e0736dbbc12f8425" providerId="LiveId" clId="{F283B58B-6C61-4B50-84E5-37A0E57D7CB9}" dt="2021-01-14T02:40:15.220" v="955" actId="368"/>
          <ac:spMkLst>
            <pc:docMk/>
            <pc:sldMk cId="154412577" sldId="307"/>
            <ac:spMk id="2" creationId="{A25B881F-5BF7-4DB3-96DE-A415B7B0EC9B}"/>
          </ac:spMkLst>
        </pc:spChg>
        <pc:spChg chg="add del mod">
          <ac:chgData name="w cq" userId="e0736dbbc12f8425" providerId="LiveId" clId="{F283B58B-6C61-4B50-84E5-37A0E57D7CB9}" dt="2021-01-14T02:38:34.516" v="933"/>
          <ac:spMkLst>
            <pc:docMk/>
            <pc:sldMk cId="154412577" sldId="307"/>
            <ac:spMk id="4" creationId="{C20AF29F-ABFA-4384-B680-6E4DB4132A34}"/>
          </ac:spMkLst>
        </pc:spChg>
        <pc:graphicFrameChg chg="add mod modGraphic">
          <ac:chgData name="w cq" userId="e0736dbbc12f8425" providerId="LiveId" clId="{F283B58B-6C61-4B50-84E5-37A0E57D7CB9}" dt="2021-01-14T02:40:06.947" v="954" actId="14734"/>
          <ac:graphicFrameMkLst>
            <pc:docMk/>
            <pc:sldMk cId="154412577" sldId="307"/>
            <ac:graphicFrameMk id="6" creationId="{4F78542B-EEE0-4611-ACBB-D7A2FD047BC6}"/>
          </ac:graphicFrameMkLst>
        </pc:graphicFrameChg>
        <pc:picChg chg="del mod ord">
          <ac:chgData name="w cq" userId="e0736dbbc12f8425" providerId="LiveId" clId="{F283B58B-6C61-4B50-84E5-37A0E57D7CB9}" dt="2021-01-14T02:38:33.657" v="932" actId="478"/>
          <ac:picMkLst>
            <pc:docMk/>
            <pc:sldMk cId="154412577" sldId="307"/>
            <ac:picMk id="5" creationId="{0EA686BB-3680-4811-866C-BCD0E71B772A}"/>
          </ac:picMkLst>
        </pc:picChg>
      </pc:sldChg>
      <pc:sldChg chg="modSp add del mod modClrScheme chgLayout">
        <pc:chgData name="w cq" userId="e0736dbbc12f8425" providerId="LiveId" clId="{F283B58B-6C61-4B50-84E5-37A0E57D7CB9}" dt="2021-01-14T02:59:53.565" v="962" actId="207"/>
        <pc:sldMkLst>
          <pc:docMk/>
          <pc:sldMk cId="2927025160" sldId="308"/>
        </pc:sldMkLst>
        <pc:spChg chg="mod ord">
          <ac:chgData name="w cq" userId="e0736dbbc12f8425" providerId="LiveId" clId="{F283B58B-6C61-4B50-84E5-37A0E57D7CB9}" dt="2021-01-14T02:59:32.067" v="958" actId="368"/>
          <ac:spMkLst>
            <pc:docMk/>
            <pc:sldMk cId="2927025160" sldId="308"/>
            <ac:spMk id="2" creationId="{A25B881F-5BF7-4DB3-96DE-A415B7B0EC9B}"/>
          </ac:spMkLst>
        </pc:spChg>
        <pc:spChg chg="mod ord">
          <ac:chgData name="w cq" userId="e0736dbbc12f8425" providerId="LiveId" clId="{F283B58B-6C61-4B50-84E5-37A0E57D7CB9}" dt="2021-01-14T02:59:53.565" v="962" actId="207"/>
          <ac:spMkLst>
            <pc:docMk/>
            <pc:sldMk cId="2927025160" sldId="308"/>
            <ac:spMk id="3" creationId="{6218EA28-7295-4EBB-BBE6-49541F0C5E54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609110373" sldId="309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715729215" sldId="309"/>
        </pc:sldMkLst>
      </pc:sldChg>
      <pc:sldChg chg="del">
        <pc:chgData name="w cq" userId="e0736dbbc12f8425" providerId="LiveId" clId="{F283B58B-6C61-4B50-84E5-37A0E57D7CB9}" dt="2021-01-13T08:38:50.280" v="620" actId="2696"/>
        <pc:sldMkLst>
          <pc:docMk/>
          <pc:sldMk cId="2011984623" sldId="310"/>
        </pc:sldMkLst>
      </pc:sldChg>
      <pc:sldChg chg="del">
        <pc:chgData name="w cq" userId="e0736dbbc12f8425" providerId="LiveId" clId="{F283B58B-6C61-4B50-84E5-37A0E57D7CB9}" dt="2021-01-13T08:38:50.280" v="620" actId="2696"/>
        <pc:sldMkLst>
          <pc:docMk/>
          <pc:sldMk cId="376917958" sldId="311"/>
        </pc:sldMkLst>
      </pc:sldChg>
      <pc:sldChg chg="addSp modSp add del mod modClrScheme chgLayout">
        <pc:chgData name="w cq" userId="e0736dbbc12f8425" providerId="LiveId" clId="{F283B58B-6C61-4B50-84E5-37A0E57D7CB9}" dt="2021-01-14T03:13:58.545" v="1027" actId="20577"/>
        <pc:sldMkLst>
          <pc:docMk/>
          <pc:sldMk cId="3993644437" sldId="311"/>
        </pc:sldMkLst>
        <pc:spChg chg="mod ord">
          <ac:chgData name="w cq" userId="e0736dbbc12f8425" providerId="LiveId" clId="{F283B58B-6C61-4B50-84E5-37A0E57D7CB9}" dt="2021-01-14T03:00:41.050" v="966" actId="368"/>
          <ac:spMkLst>
            <pc:docMk/>
            <pc:sldMk cId="3993644437" sldId="311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13:58.545" v="1027" actId="20577"/>
          <ac:spMkLst>
            <pc:docMk/>
            <pc:sldMk cId="3993644437" sldId="311"/>
            <ac:spMk id="4" creationId="{EB573C34-15B7-4378-AB80-F4EB8DA92A83}"/>
          </ac:spMkLst>
        </pc:spChg>
        <pc:spChg chg="add mod">
          <ac:chgData name="w cq" userId="e0736dbbc12f8425" providerId="LiveId" clId="{F283B58B-6C61-4B50-84E5-37A0E57D7CB9}" dt="2021-01-14T03:02:03.070" v="1001" actId="1076"/>
          <ac:spMkLst>
            <pc:docMk/>
            <pc:sldMk cId="3993644437" sldId="311"/>
            <ac:spMk id="5" creationId="{B933DC5D-B03A-42B2-9E5E-C858CA65A02E}"/>
          </ac:spMkLst>
        </pc:spChg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1575993911" sldId="312"/>
        </pc:sldMkLst>
      </pc:sldChg>
      <pc:sldChg chg="modSp add del mod modClrScheme chgLayout">
        <pc:chgData name="w cq" userId="e0736dbbc12f8425" providerId="LiveId" clId="{F283B58B-6C61-4B50-84E5-37A0E57D7CB9}" dt="2021-01-14T03:00:32.081" v="965" actId="47"/>
        <pc:sldMkLst>
          <pc:docMk/>
          <pc:sldMk cId="1804905507" sldId="312"/>
        </pc:sldMkLst>
        <pc:spChg chg="mod ord">
          <ac:chgData name="w cq" userId="e0736dbbc12f8425" providerId="LiveId" clId="{F283B58B-6C61-4B50-84E5-37A0E57D7CB9}" dt="2021-01-14T03:00:08.846" v="963" actId="368"/>
          <ac:spMkLst>
            <pc:docMk/>
            <pc:sldMk cId="1804905507" sldId="312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00:12.144" v="964" actId="207"/>
          <ac:spMkLst>
            <pc:docMk/>
            <pc:sldMk cId="1804905507" sldId="312"/>
            <ac:spMk id="4" creationId="{EB573C34-15B7-4378-AB80-F4EB8DA92A83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880316418" sldId="312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1003050091" sldId="313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3290852900" sldId="313"/>
        </pc:sldMkLst>
      </pc:sldChg>
      <pc:sldChg chg="modSp add del mod modClrScheme chgLayout">
        <pc:chgData name="w cq" userId="e0736dbbc12f8425" providerId="LiveId" clId="{F283B58B-6C61-4B50-84E5-37A0E57D7CB9}" dt="2021-01-14T03:14:49.155" v="1035" actId="20577"/>
        <pc:sldMkLst>
          <pc:docMk/>
          <pc:sldMk cId="3507025827" sldId="313"/>
        </pc:sldMkLst>
        <pc:spChg chg="mod ord">
          <ac:chgData name="w cq" userId="e0736dbbc12f8425" providerId="LiveId" clId="{F283B58B-6C61-4B50-84E5-37A0E57D7CB9}" dt="2021-01-14T03:02:12.563" v="1004" actId="368"/>
          <ac:spMkLst>
            <pc:docMk/>
            <pc:sldMk cId="3507025827" sldId="313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14:49.155" v="1035" actId="20577"/>
          <ac:spMkLst>
            <pc:docMk/>
            <pc:sldMk cId="3507025827" sldId="313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3:30:29.066" v="1051" actId="47"/>
        <pc:sldMkLst>
          <pc:docMk/>
          <pc:sldMk cId="60990612" sldId="314"/>
        </pc:sldMkLst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60990612" sldId="314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60990612" sldId="314"/>
            <ac:spMk id="4" creationId="{EB573C34-15B7-4378-AB80-F4EB8DA92A83}"/>
          </ac:spMkLst>
        </pc:spChg>
      </pc:sldChg>
      <pc:sldChg chg="modSp add mod">
        <pc:chgData name="w cq" userId="e0736dbbc12f8425" providerId="LiveId" clId="{F283B58B-6C61-4B50-84E5-37A0E57D7CB9}" dt="2021-01-14T03:31:16.876" v="1062" actId="207"/>
        <pc:sldMkLst>
          <pc:docMk/>
          <pc:sldMk cId="1651544678" sldId="315"/>
        </pc:sldMkLst>
        <pc:spChg chg="mod">
          <ac:chgData name="w cq" userId="e0736dbbc12f8425" providerId="LiveId" clId="{F283B58B-6C61-4B50-84E5-37A0E57D7CB9}" dt="2021-01-14T03:31:16.876" v="1062" actId="207"/>
          <ac:spMkLst>
            <pc:docMk/>
            <pc:sldMk cId="1651544678" sldId="315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3:30:49.308" v="1057" actId="2696"/>
        <pc:sldMkLst>
          <pc:docMk/>
          <pc:sldMk cId="3130704317" sldId="315"/>
        </pc:sldMkLst>
        <pc:spChg chg="mod ord">
          <ac:chgData name="w cq" userId="e0736dbbc12f8425" providerId="LiveId" clId="{F283B58B-6C61-4B50-84E5-37A0E57D7CB9}" dt="2021-01-14T03:30:36.867" v="1052" actId="368"/>
          <ac:spMkLst>
            <pc:docMk/>
            <pc:sldMk cId="3130704317" sldId="315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30:39.295" v="1053" actId="207"/>
          <ac:spMkLst>
            <pc:docMk/>
            <pc:sldMk cId="3130704317" sldId="315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3:30:49.308" v="1057" actId="2696"/>
        <pc:sldMkLst>
          <pc:docMk/>
          <pc:sldMk cId="312151898" sldId="316"/>
        </pc:sldMkLst>
        <pc:spChg chg="mod ord">
          <ac:chgData name="w cq" userId="e0736dbbc12f8425" providerId="LiveId" clId="{F283B58B-6C61-4B50-84E5-37A0E57D7CB9}" dt="2021-01-14T03:30:42.255" v="1054" actId="368"/>
          <ac:spMkLst>
            <pc:docMk/>
            <pc:sldMk cId="312151898" sldId="316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30:46.419" v="1056" actId="207"/>
          <ac:spMkLst>
            <pc:docMk/>
            <pc:sldMk cId="312151898" sldId="316"/>
            <ac:spMk id="4" creationId="{EB573C34-15B7-4378-AB80-F4EB8DA92A83}"/>
          </ac:spMkLst>
        </pc:spChg>
      </pc:sldChg>
      <pc:sldChg chg="modSp add del mod">
        <pc:chgData name="w cq" userId="e0736dbbc12f8425" providerId="LiveId" clId="{F283B58B-6C61-4B50-84E5-37A0E57D7CB9}" dt="2021-01-14T05:20:51.338" v="1959" actId="47"/>
        <pc:sldMkLst>
          <pc:docMk/>
          <pc:sldMk cId="1601228424" sldId="316"/>
        </pc:sldMkLst>
        <pc:spChg chg="mod">
          <ac:chgData name="w cq" userId="e0736dbbc12f8425" providerId="LiveId" clId="{F283B58B-6C61-4B50-84E5-37A0E57D7CB9}" dt="2021-01-14T03:31:12.871" v="1061" actId="207"/>
          <ac:spMkLst>
            <pc:docMk/>
            <pc:sldMk cId="1601228424" sldId="316"/>
            <ac:spMk id="4" creationId="{EB573C34-15B7-4378-AB80-F4EB8DA92A83}"/>
          </ac:spMkLst>
        </pc:spChg>
      </pc:sldChg>
      <pc:sldChg chg="addSp delSp modSp add del mod modClrScheme addCm delCm chgLayout">
        <pc:chgData name="w cq" userId="e0736dbbc12f8425" providerId="LiveId" clId="{F283B58B-6C61-4B50-84E5-37A0E57D7CB9}" dt="2021-01-14T03:46:08.186" v="1264" actId="207"/>
        <pc:sldMkLst>
          <pc:docMk/>
          <pc:sldMk cId="3132937368" sldId="317"/>
        </pc:sldMkLst>
        <pc:spChg chg="mod ord">
          <ac:chgData name="w cq" userId="e0736dbbc12f8425" providerId="LiveId" clId="{F283B58B-6C61-4B50-84E5-37A0E57D7CB9}" dt="2021-01-14T03:31:50.651" v="1066" actId="368"/>
          <ac:spMkLst>
            <pc:docMk/>
            <pc:sldMk cId="3132937368" sldId="317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46:08.186" v="1264" actId="207"/>
          <ac:spMkLst>
            <pc:docMk/>
            <pc:sldMk cId="3132937368" sldId="317"/>
            <ac:spMk id="4" creationId="{EB573C34-15B7-4378-AB80-F4EB8DA92A83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6" creationId="{C9489966-4845-412E-AC13-4975C08E4DB4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7" creationId="{585E7ECC-73D4-4FA4-8377-8E874F75911A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8" creationId="{D477A8A1-B8E5-4B03-8AA7-16CC2B5D90ED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9" creationId="{168AE01C-8D26-4173-8216-6C3ED1035B02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0" creationId="{CE709307-2885-453A-B502-2F19E13FE8CC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1" creationId="{652DA3D0-C380-4B38-8D9C-8959F52877C1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2" creationId="{A615F8DC-D957-48F9-A8DF-301211D5E209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3" creationId="{63342D3B-562A-4BBA-871B-1A708A877958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4" creationId="{FDC906D1-0C89-4C9D-967F-37A6059B3728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5" creationId="{CBCE9E4E-4681-410E-8B44-577B3336AB7F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6" creationId="{3B166971-1358-494E-B293-46F350717B34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7" creationId="{6BC77B4D-611D-41DE-A638-6FF63D59DD9D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8" creationId="{1F8AAACC-A9A3-478E-90ED-CEE1352C418E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19" creationId="{62BD3DCD-5C41-4FC7-B70D-CFEBB930AFDC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20" creationId="{A3122E6D-DF62-4AAA-9C9F-ED51F678F805}"/>
          </ac:spMkLst>
        </pc:spChg>
        <pc:spChg chg="mod">
          <ac:chgData name="w cq" userId="e0736dbbc12f8425" providerId="LiveId" clId="{F283B58B-6C61-4B50-84E5-37A0E57D7CB9}" dt="2021-01-14T03:32:37.512" v="1074"/>
          <ac:spMkLst>
            <pc:docMk/>
            <pc:sldMk cId="3132937368" sldId="317"/>
            <ac:spMk id="21" creationId="{BE9C9FC4-A839-4E65-8E60-3A305AC2ECC8}"/>
          </ac:spMkLst>
        </pc:spChg>
        <pc:spChg chg="add del mod">
          <ac:chgData name="w cq" userId="e0736dbbc12f8425" providerId="LiveId" clId="{F283B58B-6C61-4B50-84E5-37A0E57D7CB9}" dt="2021-01-14T03:42:47.791" v="1179" actId="478"/>
          <ac:spMkLst>
            <pc:docMk/>
            <pc:sldMk cId="3132937368" sldId="317"/>
            <ac:spMk id="22" creationId="{AA342688-4BE2-4A4E-9935-765586CB624D}"/>
          </ac:spMkLst>
        </pc:spChg>
        <pc:grpChg chg="add del mod">
          <ac:chgData name="w cq" userId="e0736dbbc12f8425" providerId="LiveId" clId="{F283B58B-6C61-4B50-84E5-37A0E57D7CB9}" dt="2021-01-14T03:42:47.791" v="1179" actId="478"/>
          <ac:grpSpMkLst>
            <pc:docMk/>
            <pc:sldMk cId="3132937368" sldId="317"/>
            <ac:grpSpMk id="5" creationId="{06EB02B2-A33A-47FD-8F2F-426445B8E387}"/>
          </ac:grpSpMkLst>
        </pc:grpChg>
      </pc:sldChg>
      <pc:sldChg chg="del">
        <pc:chgData name="w cq" userId="e0736dbbc12f8425" providerId="LiveId" clId="{F283B58B-6C61-4B50-84E5-37A0E57D7CB9}" dt="2021-01-14T04:52:01.123" v="1497" actId="2696"/>
        <pc:sldMkLst>
          <pc:docMk/>
          <pc:sldMk cId="1330112121" sldId="318"/>
        </pc:sldMkLst>
      </pc:sldChg>
      <pc:sldChg chg="del">
        <pc:chgData name="w cq" userId="e0736dbbc12f8425" providerId="LiveId" clId="{F283B58B-6C61-4B50-84E5-37A0E57D7CB9}" dt="2021-01-14T04:52:01.123" v="1497" actId="2696"/>
        <pc:sldMkLst>
          <pc:docMk/>
          <pc:sldMk cId="1342874475" sldId="319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191447210" sldId="321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3243890885" sldId="321"/>
        </pc:sldMkLst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005914813" sldId="322"/>
        </pc:sldMkLst>
      </pc:sldChg>
      <pc:sldChg chg="addSp delSp modSp add del mod chgLayout">
        <pc:chgData name="w cq" userId="e0736dbbc12f8425" providerId="LiveId" clId="{F283B58B-6C61-4B50-84E5-37A0E57D7CB9}" dt="2021-01-14T03:53:24.419" v="1292" actId="1076"/>
        <pc:sldMkLst>
          <pc:docMk/>
          <pc:sldMk cId="1338557388" sldId="322"/>
        </pc:sldMkLst>
        <pc:spChg chg="mod ord">
          <ac:chgData name="w cq" userId="e0736dbbc12f8425" providerId="LiveId" clId="{F283B58B-6C61-4B50-84E5-37A0E57D7CB9}" dt="2021-01-14T03:52:06.348" v="1275" actId="368"/>
          <ac:spMkLst>
            <pc:docMk/>
            <pc:sldMk cId="1338557388" sldId="322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53:21.280" v="1291" actId="20577"/>
          <ac:spMkLst>
            <pc:docMk/>
            <pc:sldMk cId="1338557388" sldId="322"/>
            <ac:spMk id="4" creationId="{EB573C34-15B7-4378-AB80-F4EB8DA92A83}"/>
          </ac:spMkLst>
        </pc:spChg>
        <pc:picChg chg="del">
          <ac:chgData name="w cq" userId="e0736dbbc12f8425" providerId="LiveId" clId="{F283B58B-6C61-4B50-84E5-37A0E57D7CB9}" dt="2021-01-14T03:53:00.862" v="1280" actId="478"/>
          <ac:picMkLst>
            <pc:docMk/>
            <pc:sldMk cId="1338557388" sldId="322"/>
            <ac:picMk id="5" creationId="{78BE81DD-889E-468A-A0E8-ECDBABBC678B}"/>
          </ac:picMkLst>
        </pc:picChg>
        <pc:picChg chg="add mod">
          <ac:chgData name="w cq" userId="e0736dbbc12f8425" providerId="LiveId" clId="{F283B58B-6C61-4B50-84E5-37A0E57D7CB9}" dt="2021-01-14T03:53:24.419" v="1292" actId="1076"/>
          <ac:picMkLst>
            <pc:docMk/>
            <pc:sldMk cId="1338557388" sldId="322"/>
            <ac:picMk id="6" creationId="{F844C487-AEED-4B07-B079-A2672E5536F9}"/>
          </ac:picMkLst>
        </pc:picChg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4262283910" sldId="322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58089767" sldId="323"/>
        </pc:sldMkLst>
      </pc:sldChg>
      <pc:sldChg chg="addSp delSp modSp add del mod modClrScheme chgLayout">
        <pc:chgData name="w cq" userId="e0736dbbc12f8425" providerId="LiveId" clId="{F283B58B-6C61-4B50-84E5-37A0E57D7CB9}" dt="2021-01-14T04:49:35.646" v="1472"/>
        <pc:sldMkLst>
          <pc:docMk/>
          <pc:sldMk cId="1935423083" sldId="323"/>
        </pc:sldMkLst>
        <pc:spChg chg="mod ord">
          <ac:chgData name="w cq" userId="e0736dbbc12f8425" providerId="LiveId" clId="{F283B58B-6C61-4B50-84E5-37A0E57D7CB9}" dt="2021-01-14T04:49:05.351" v="1460" actId="368"/>
          <ac:spMkLst>
            <pc:docMk/>
            <pc:sldMk cId="1935423083" sldId="323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4:49:24.171" v="1467" actId="207"/>
          <ac:spMkLst>
            <pc:docMk/>
            <pc:sldMk cId="1935423083" sldId="323"/>
            <ac:spMk id="4" creationId="{EB573C34-15B7-4378-AB80-F4EB8DA92A83}"/>
          </ac:spMkLst>
        </pc:spChg>
        <pc:picChg chg="del mod">
          <ac:chgData name="w cq" userId="e0736dbbc12f8425" providerId="LiveId" clId="{F283B58B-6C61-4B50-84E5-37A0E57D7CB9}" dt="2021-01-14T04:49:26.677" v="1468" actId="21"/>
          <ac:picMkLst>
            <pc:docMk/>
            <pc:sldMk cId="1935423083" sldId="323"/>
            <ac:picMk id="5" creationId="{3117E0F2-B306-44D7-A3B5-3EF4FAB9CE8C}"/>
          </ac:picMkLst>
        </pc:picChg>
        <pc:picChg chg="add mod">
          <ac:chgData name="w cq" userId="e0736dbbc12f8425" providerId="LiveId" clId="{F283B58B-6C61-4B50-84E5-37A0E57D7CB9}" dt="2021-01-14T04:49:35.646" v="1472"/>
          <ac:picMkLst>
            <pc:docMk/>
            <pc:sldMk cId="1935423083" sldId="323"/>
            <ac:picMk id="6" creationId="{1CB0D358-C7F0-4443-B153-1595A1FF131B}"/>
          </ac:picMkLst>
        </pc:pic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499573275" sldId="323"/>
        </pc:sldMkLst>
      </pc:sldChg>
      <pc:sldChg chg="add">
        <pc:chgData name="w cq" userId="e0736dbbc12f8425" providerId="LiveId" clId="{F283B58B-6C61-4B50-84E5-37A0E57D7CB9}" dt="2021-01-14T04:50:34.106" v="1490"/>
        <pc:sldMkLst>
          <pc:docMk/>
          <pc:sldMk cId="2347234781" sldId="324"/>
        </pc:sldMkLst>
      </pc:sldChg>
      <pc:sldChg chg="modSp add del mod ord modClrScheme chgLayout">
        <pc:chgData name="w cq" userId="e0736dbbc12f8425" providerId="LiveId" clId="{F283B58B-6C61-4B50-84E5-37A0E57D7CB9}" dt="2021-01-14T04:50:30.733" v="1489" actId="2696"/>
        <pc:sldMkLst>
          <pc:docMk/>
          <pc:sldMk cId="2529451764" sldId="324"/>
        </pc:sldMkLst>
        <pc:spChg chg="mod ord">
          <ac:chgData name="w cq" userId="e0736dbbc12f8425" providerId="LiveId" clId="{F283B58B-6C61-4B50-84E5-37A0E57D7CB9}" dt="2021-01-14T04:50:05.625" v="1481" actId="368"/>
          <ac:spMkLst>
            <pc:docMk/>
            <pc:sldMk cId="2529451764" sldId="324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4:50:19.216" v="1486" actId="207"/>
          <ac:spMkLst>
            <pc:docMk/>
            <pc:sldMk cId="2529451764" sldId="324"/>
            <ac:spMk id="4" creationId="{EB573C34-15B7-4378-AB80-F4EB8DA92A83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2524547921" sldId="325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2605070110" sldId="325"/>
        </pc:sldMkLst>
      </pc:sldChg>
      <pc:sldChg chg="modSp add mod modClrScheme chgLayout">
        <pc:chgData name="w cq" userId="e0736dbbc12f8425" providerId="LiveId" clId="{F283B58B-6C61-4B50-84E5-37A0E57D7CB9}" dt="2021-01-14T05:57:52.867" v="2009"/>
        <pc:sldMkLst>
          <pc:docMk/>
          <pc:sldMk cId="3790267932" sldId="325"/>
        </pc:sldMkLst>
        <pc:spChg chg="mod ord">
          <ac:chgData name="w cq" userId="e0736dbbc12f8425" providerId="LiveId" clId="{F283B58B-6C61-4B50-84E5-37A0E57D7CB9}" dt="2021-01-14T05:57:52.867" v="2009"/>
          <ac:spMkLst>
            <pc:docMk/>
            <pc:sldMk cId="3790267932" sldId="325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5:21:21.308" v="1966" actId="20577"/>
          <ac:spMkLst>
            <pc:docMk/>
            <pc:sldMk cId="3790267932" sldId="325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3:53:42.643" v="1298" actId="207"/>
        <pc:sldMkLst>
          <pc:docMk/>
          <pc:sldMk cId="1499362557" sldId="326"/>
        </pc:sldMkLst>
        <pc:spChg chg="mod ord">
          <ac:chgData name="w cq" userId="e0736dbbc12f8425" providerId="LiveId" clId="{F283B58B-6C61-4B50-84E5-37A0E57D7CB9}" dt="2021-01-14T03:53:30.539" v="1293" actId="368"/>
          <ac:spMkLst>
            <pc:docMk/>
            <pc:sldMk cId="1499362557" sldId="326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53:42.643" v="1298" actId="207"/>
          <ac:spMkLst>
            <pc:docMk/>
            <pc:sldMk cId="1499362557" sldId="326"/>
            <ac:spMk id="4" creationId="{EB573C34-15B7-4378-AB80-F4EB8DA92A83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1673770814" sldId="326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3950440256" sldId="326"/>
        </pc:sldMkLst>
      </pc:sldChg>
      <pc:sldChg chg="addSp modSp mod">
        <pc:chgData name="w cq" userId="e0736dbbc12f8425" providerId="LiveId" clId="{F283B58B-6C61-4B50-84E5-37A0E57D7CB9}" dt="2021-01-14T06:06:45.294" v="2129" actId="20577"/>
        <pc:sldMkLst>
          <pc:docMk/>
          <pc:sldMk cId="2236846523" sldId="327"/>
        </pc:sldMkLst>
        <pc:spChg chg="add mod">
          <ac:chgData name="w cq" userId="e0736dbbc12f8425" providerId="LiveId" clId="{F283B58B-6C61-4B50-84E5-37A0E57D7CB9}" dt="2021-01-14T06:06:45.294" v="2129" actId="20577"/>
          <ac:spMkLst>
            <pc:docMk/>
            <pc:sldMk cId="2236846523" sldId="327"/>
            <ac:spMk id="5" creationId="{6E2A9352-6B41-4C3F-876A-AB7025AA768E}"/>
          </ac:spMkLst>
        </pc:spChg>
      </pc:sldChg>
      <pc:sldChg chg="del">
        <pc:chgData name="w cq" userId="e0736dbbc12f8425" providerId="LiveId" clId="{F283B58B-6C61-4B50-84E5-37A0E57D7CB9}" dt="2021-01-13T09:17:38.368" v="905" actId="2696"/>
        <pc:sldMkLst>
          <pc:docMk/>
          <pc:sldMk cId="54994089" sldId="328"/>
        </pc:sldMkLst>
      </pc:sldChg>
      <pc:sldChg chg="add del">
        <pc:chgData name="w cq" userId="e0736dbbc12f8425" providerId="LiveId" clId="{F283B58B-6C61-4B50-84E5-37A0E57D7CB9}" dt="2021-01-13T09:17:49.177" v="907"/>
        <pc:sldMkLst>
          <pc:docMk/>
          <pc:sldMk cId="621749869" sldId="328"/>
        </pc:sldMkLst>
      </pc:sldChg>
      <pc:sldChg chg="modSp add del mod modClrScheme chgLayout">
        <pc:chgData name="w cq" userId="e0736dbbc12f8425" providerId="LiveId" clId="{F283B58B-6C61-4B50-84E5-37A0E57D7CB9}" dt="2021-01-14T04:49:01.962" v="1459" actId="47"/>
        <pc:sldMkLst>
          <pc:docMk/>
          <pc:sldMk cId="4164475603" sldId="328"/>
        </pc:sldMkLst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4164475603" sldId="328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4164475603" sldId="328"/>
            <ac:spMk id="4" creationId="{EB573C34-15B7-4378-AB80-F4EB8DA92A83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7:14.334" v="2153" actId="948"/>
        <pc:sldMkLst>
          <pc:docMk/>
          <pc:sldMk cId="4074933193" sldId="329"/>
        </pc:sldMkLst>
        <pc:spChg chg="add mod ord">
          <ac:chgData name="w cq" userId="e0736dbbc12f8425" providerId="LiveId" clId="{F283B58B-6C61-4B50-84E5-37A0E57D7CB9}" dt="2021-01-14T06:17:14.334" v="2153" actId="948"/>
          <ac:spMkLst>
            <pc:docMk/>
            <pc:sldMk cId="4074933193" sldId="329"/>
            <ac:spMk id="2" creationId="{86C08139-E0E1-45E6-80DC-38B2E0B1F514}"/>
          </ac:spMkLst>
        </pc:spChg>
        <pc:spChg chg="mod ord">
          <ac:chgData name="w cq" userId="e0736dbbc12f8425" providerId="LiveId" clId="{F283B58B-6C61-4B50-84E5-37A0E57D7CB9}" dt="2021-01-13T08:18:47.206" v="199" actId="700"/>
          <ac:spMkLst>
            <pc:docMk/>
            <pc:sldMk cId="4074933193" sldId="329"/>
            <ac:spMk id="3" creationId="{3AAF1B18-361D-48D0-856B-85A6E4571807}"/>
          </ac:spMkLst>
        </pc:spChg>
        <pc:spChg chg="add del mod ord">
          <ac:chgData name="w cq" userId="e0736dbbc12f8425" providerId="LiveId" clId="{F283B58B-6C61-4B50-84E5-37A0E57D7CB9}" dt="2021-01-13T08:18:47.206" v="199" actId="700"/>
          <ac:spMkLst>
            <pc:docMk/>
            <pc:sldMk cId="4074933193" sldId="329"/>
            <ac:spMk id="4" creationId="{C3274D8E-8641-4D92-B1C9-D6A6268208C4}"/>
          </ac:spMkLst>
        </pc:spChg>
        <pc:spChg chg="add mod">
          <ac:chgData name="w cq" userId="e0736dbbc12f8425" providerId="LiveId" clId="{F283B58B-6C61-4B50-84E5-37A0E57D7CB9}" dt="2021-01-13T08:24:46.639" v="346" actId="1076"/>
          <ac:spMkLst>
            <pc:docMk/>
            <pc:sldMk cId="4074933193" sldId="329"/>
            <ac:spMk id="7" creationId="{E7B98B33-0A85-460F-BBB2-7BACF2D324F7}"/>
          </ac:spMkLst>
        </pc:spChg>
        <pc:spChg chg="add mod">
          <ac:chgData name="w cq" userId="e0736dbbc12f8425" providerId="LiveId" clId="{F283B58B-6C61-4B50-84E5-37A0E57D7CB9}" dt="2021-01-13T08:24:43.734" v="345" actId="1076"/>
          <ac:spMkLst>
            <pc:docMk/>
            <pc:sldMk cId="4074933193" sldId="329"/>
            <ac:spMk id="8" creationId="{C9290CB3-647F-4157-94F6-5EE57A64407E}"/>
          </ac:spMkLst>
        </pc:spChg>
        <pc:spChg chg="del">
          <ac:chgData name="w cq" userId="e0736dbbc12f8425" providerId="LiveId" clId="{F283B58B-6C61-4B50-84E5-37A0E57D7CB9}" dt="2021-01-13T08:19:13.328" v="217" actId="478"/>
          <ac:spMkLst>
            <pc:docMk/>
            <pc:sldMk cId="4074933193" sldId="329"/>
            <ac:spMk id="10" creationId="{E8C00E28-A713-426B-B445-22DA33039050}"/>
          </ac:spMkLst>
        </pc:spChg>
        <pc:spChg chg="mod">
          <ac:chgData name="w cq" userId="e0736dbbc12f8425" providerId="LiveId" clId="{F283B58B-6C61-4B50-84E5-37A0E57D7CB9}" dt="2021-01-13T08:24:32.893" v="344" actId="1076"/>
          <ac:spMkLst>
            <pc:docMk/>
            <pc:sldMk cId="4074933193" sldId="329"/>
            <ac:spMk id="12" creationId="{2896BD8D-4C33-484E-8780-3E3B9787B2CB}"/>
          </ac:spMkLst>
        </pc:spChg>
      </pc:sldChg>
      <pc:sldChg chg="new del">
        <pc:chgData name="w cq" userId="e0736dbbc12f8425" providerId="LiveId" clId="{F283B58B-6C61-4B50-84E5-37A0E57D7CB9}" dt="2021-01-13T08:18:25.699" v="196" actId="680"/>
        <pc:sldMkLst>
          <pc:docMk/>
          <pc:sldMk cId="1706314069" sldId="330"/>
        </pc:sldMkLst>
      </pc:sldChg>
      <pc:sldChg chg="delSp modSp add mod modClrScheme delCm modCm chgLayout">
        <pc:chgData name="w cq" userId="e0736dbbc12f8425" providerId="LiveId" clId="{F283B58B-6C61-4B50-84E5-37A0E57D7CB9}" dt="2021-01-13T09:04:38.508" v="805" actId="478"/>
        <pc:sldMkLst>
          <pc:docMk/>
          <pc:sldMk cId="4015822821" sldId="330"/>
        </pc:sldMkLst>
        <pc:spChg chg="del mod ord">
          <ac:chgData name="w cq" userId="e0736dbbc12f8425" providerId="LiveId" clId="{F283B58B-6C61-4B50-84E5-37A0E57D7CB9}" dt="2021-01-13T09:04:38.508" v="805" actId="478"/>
          <ac:spMkLst>
            <pc:docMk/>
            <pc:sldMk cId="4015822821" sldId="330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22:17.491" v="305" actId="700"/>
          <ac:spMkLst>
            <pc:docMk/>
            <pc:sldMk cId="4015822821" sldId="330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3T08:22:17.491" v="305" actId="700"/>
          <ac:spMkLst>
            <pc:docMk/>
            <pc:sldMk cId="4015822821" sldId="330"/>
            <ac:spMk id="4" creationId="{00000000-0000-0000-0000-000000000000}"/>
          </ac:spMkLst>
        </pc:spChg>
      </pc:sldChg>
      <pc:sldChg chg="delSp modSp add mod modClrScheme delCm chgLayout">
        <pc:chgData name="w cq" userId="e0736dbbc12f8425" providerId="LiveId" clId="{F283B58B-6C61-4B50-84E5-37A0E57D7CB9}" dt="2021-01-14T06:17:03.354" v="2151" actId="948"/>
        <pc:sldMkLst>
          <pc:docMk/>
          <pc:sldMk cId="1460378757" sldId="333"/>
        </pc:sldMkLst>
        <pc:spChg chg="del mod ord">
          <ac:chgData name="w cq" userId="e0736dbbc12f8425" providerId="LiveId" clId="{F283B58B-6C61-4B50-84E5-37A0E57D7CB9}" dt="2021-01-13T09:04:19.564" v="800" actId="478"/>
          <ac:spMkLst>
            <pc:docMk/>
            <pc:sldMk cId="1460378757" sldId="333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28:38.981" v="422" actId="700"/>
          <ac:spMkLst>
            <pc:docMk/>
            <pc:sldMk cId="1460378757" sldId="333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7:03.354" v="2151" actId="948"/>
          <ac:spMkLst>
            <pc:docMk/>
            <pc:sldMk cId="1460378757" sldId="333"/>
            <ac:spMk id="4" creationId="{00000000-0000-0000-0000-000000000000}"/>
          </ac:spMkLst>
        </pc:spChg>
      </pc:sldChg>
      <pc:sldChg chg="delSp modSp add mod modClrScheme delCm chgLayout">
        <pc:chgData name="w cq" userId="e0736dbbc12f8425" providerId="LiveId" clId="{F283B58B-6C61-4B50-84E5-37A0E57D7CB9}" dt="2021-01-14T06:17:08.054" v="2152" actId="948"/>
        <pc:sldMkLst>
          <pc:docMk/>
          <pc:sldMk cId="2516282769" sldId="334"/>
        </pc:sldMkLst>
        <pc:spChg chg="del mod ord">
          <ac:chgData name="w cq" userId="e0736dbbc12f8425" providerId="LiveId" clId="{F283B58B-6C61-4B50-84E5-37A0E57D7CB9}" dt="2021-01-13T09:04:34.306" v="804" actId="478"/>
          <ac:spMkLst>
            <pc:docMk/>
            <pc:sldMk cId="2516282769" sldId="334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28:05.421" v="399" actId="700"/>
          <ac:spMkLst>
            <pc:docMk/>
            <pc:sldMk cId="2516282769" sldId="334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7:08.054" v="2152" actId="948"/>
          <ac:spMkLst>
            <pc:docMk/>
            <pc:sldMk cId="2516282769" sldId="334"/>
            <ac:spMk id="4" creationId="{00000000-0000-0000-0000-000000000000}"/>
          </ac:spMkLst>
        </pc:spChg>
      </pc:sldChg>
      <pc:sldChg chg="modSp add del mod">
        <pc:chgData name="w cq" userId="e0736dbbc12f8425" providerId="LiveId" clId="{F283B58B-6C61-4B50-84E5-37A0E57D7CB9}" dt="2021-01-13T08:28:33.248" v="421" actId="47"/>
        <pc:sldMkLst>
          <pc:docMk/>
          <pc:sldMk cId="1787049051" sldId="335"/>
        </pc:sldMkLst>
        <pc:spChg chg="mod">
          <ac:chgData name="w cq" userId="e0736dbbc12f8425" providerId="LiveId" clId="{F283B58B-6C61-4B50-84E5-37A0E57D7CB9}" dt="2021-01-13T08:28:16.516" v="401" actId="21"/>
          <ac:spMkLst>
            <pc:docMk/>
            <pc:sldMk cId="1787049051" sldId="335"/>
            <ac:spMk id="4" creationId="{00000000-0000-0000-0000-000000000000}"/>
          </ac:spMkLst>
        </pc:spChg>
      </pc:sldChg>
      <pc:sldChg chg="addSp delSp modSp add del mod modClrScheme chgLayout">
        <pc:chgData name="w cq" userId="e0736dbbc12f8425" providerId="LiveId" clId="{F283B58B-6C61-4B50-84E5-37A0E57D7CB9}" dt="2021-01-14T04:49:56.173" v="1480" actId="207"/>
        <pc:sldMkLst>
          <pc:docMk/>
          <pc:sldMk cId="3344894397" sldId="335"/>
        </pc:sldMkLst>
        <pc:spChg chg="mod ord">
          <ac:chgData name="w cq" userId="e0736dbbc12f8425" providerId="LiveId" clId="{F283B58B-6C61-4B50-84E5-37A0E57D7CB9}" dt="2021-01-14T04:49:31.369" v="1471" actId="368"/>
          <ac:spMkLst>
            <pc:docMk/>
            <pc:sldMk cId="3344894397" sldId="335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4:49:56.173" v="1480" actId="207"/>
          <ac:spMkLst>
            <pc:docMk/>
            <pc:sldMk cId="3344894397" sldId="335"/>
            <ac:spMk id="4" creationId="{EB573C34-15B7-4378-AB80-F4EB8DA92A83}"/>
          </ac:spMkLst>
        </pc:spChg>
        <pc:picChg chg="del">
          <ac:chgData name="w cq" userId="e0736dbbc12f8425" providerId="LiveId" clId="{F283B58B-6C61-4B50-84E5-37A0E57D7CB9}" dt="2021-01-14T04:49:28.769" v="1469" actId="478"/>
          <ac:picMkLst>
            <pc:docMk/>
            <pc:sldMk cId="3344894397" sldId="335"/>
            <ac:picMk id="2" creationId="{EC400F49-D27C-4D43-A4F7-6F4FEF6D34DE}"/>
          </ac:picMkLst>
        </pc:picChg>
        <pc:picChg chg="add mod">
          <ac:chgData name="w cq" userId="e0736dbbc12f8425" providerId="LiveId" clId="{F283B58B-6C61-4B50-84E5-37A0E57D7CB9}" dt="2021-01-14T04:49:39.974" v="1473" actId="1076"/>
          <ac:picMkLst>
            <pc:docMk/>
            <pc:sldMk cId="3344894397" sldId="335"/>
            <ac:picMk id="5" creationId="{5C759FB7-1E86-4FD8-9863-22EDF0C06ADE}"/>
          </ac:picMkLst>
        </pc:picChg>
      </pc:sldChg>
      <pc:sldChg chg="delSp modSp add del mod modClrScheme modShow delCm chgLayout">
        <pc:chgData name="w cq" userId="e0736dbbc12f8425" providerId="LiveId" clId="{F283B58B-6C61-4B50-84E5-37A0E57D7CB9}" dt="2021-01-14T05:59:10.084" v="2046" actId="729"/>
        <pc:sldMkLst>
          <pc:docMk/>
          <pc:sldMk cId="873833953" sldId="336"/>
        </pc:sldMkLst>
        <pc:spChg chg="del mod ord">
          <ac:chgData name="w cq" userId="e0736dbbc12f8425" providerId="LiveId" clId="{F283B58B-6C61-4B50-84E5-37A0E57D7CB9}" dt="2021-01-13T09:04:21.345" v="801" actId="478"/>
          <ac:spMkLst>
            <pc:docMk/>
            <pc:sldMk cId="873833953" sldId="336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28:45.277" v="424" actId="700"/>
          <ac:spMkLst>
            <pc:docMk/>
            <pc:sldMk cId="873833953" sldId="336"/>
            <ac:spMk id="3" creationId="{00000000-0000-0000-0000-000000000000}"/>
          </ac:spMkLst>
        </pc:spChg>
        <pc:graphicFrameChg chg="mod ord modGraphic">
          <ac:chgData name="w cq" userId="e0736dbbc12f8425" providerId="LiveId" clId="{F283B58B-6C61-4B50-84E5-37A0E57D7CB9}" dt="2021-01-13T09:04:28.120" v="802" actId="13238"/>
          <ac:graphicFrameMkLst>
            <pc:docMk/>
            <pc:sldMk cId="873833953" sldId="336"/>
            <ac:graphicFrameMk id="6" creationId="{B4F8E1CA-BF82-4C21-867C-11055E68D386}"/>
          </ac:graphicFrameMkLst>
        </pc:graphicFrameChg>
      </pc:sldChg>
      <pc:sldChg chg="addSp delSp modSp add mod modClrScheme chgLayout">
        <pc:chgData name="w cq" userId="e0736dbbc12f8425" providerId="LiveId" clId="{F283B58B-6C61-4B50-84E5-37A0E57D7CB9}" dt="2021-01-14T06:16:52.753" v="2150" actId="1076"/>
        <pc:sldMkLst>
          <pc:docMk/>
          <pc:sldMk cId="1575384633" sldId="337"/>
        </pc:sldMkLst>
        <pc:spChg chg="mod ord">
          <ac:chgData name="w cq" userId="e0736dbbc12f8425" providerId="LiveId" clId="{F283B58B-6C61-4B50-84E5-37A0E57D7CB9}" dt="2021-01-13T08:55:26.861" v="625"/>
          <ac:spMkLst>
            <pc:docMk/>
            <pc:sldMk cId="1575384633" sldId="337"/>
            <ac:spMk id="3" creationId="{3AAF1B18-361D-48D0-856B-85A6E4571807}"/>
          </ac:spMkLst>
        </pc:spChg>
        <pc:spChg chg="mod ord">
          <ac:chgData name="w cq" userId="e0736dbbc12f8425" providerId="LiveId" clId="{F283B58B-6C61-4B50-84E5-37A0E57D7CB9}" dt="2021-01-14T06:16:48.386" v="2148" actId="948"/>
          <ac:spMkLst>
            <pc:docMk/>
            <pc:sldMk cId="1575384633" sldId="337"/>
            <ac:spMk id="6" creationId="{591B2A39-D9AB-469C-8DE5-8DE583DB82AC}"/>
          </ac:spMkLst>
        </pc:spChg>
        <pc:spChg chg="del mod">
          <ac:chgData name="w cq" userId="e0736dbbc12f8425" providerId="LiveId" clId="{F283B58B-6C61-4B50-84E5-37A0E57D7CB9}" dt="2021-01-13T08:36:12.325" v="537" actId="478"/>
          <ac:spMkLst>
            <pc:docMk/>
            <pc:sldMk cId="1575384633" sldId="337"/>
            <ac:spMk id="10" creationId="{E8C00E28-A713-426B-B445-22DA33039050}"/>
          </ac:spMkLst>
        </pc:spChg>
        <pc:spChg chg="add mod">
          <ac:chgData name="w cq" userId="e0736dbbc12f8425" providerId="LiveId" clId="{F283B58B-6C61-4B50-84E5-37A0E57D7CB9}" dt="2021-01-14T06:16:52.753" v="2150" actId="1076"/>
          <ac:spMkLst>
            <pc:docMk/>
            <pc:sldMk cId="1575384633" sldId="337"/>
            <ac:spMk id="11" creationId="{FFA9318E-44BA-4A2C-B495-5DFF56C2BA27}"/>
          </ac:spMkLst>
        </pc:spChg>
        <pc:spChg chg="mod">
          <ac:chgData name="w cq" userId="e0736dbbc12f8425" providerId="LiveId" clId="{F283B58B-6C61-4B50-84E5-37A0E57D7CB9}" dt="2021-01-14T06:16:51.103" v="2149" actId="1076"/>
          <ac:spMkLst>
            <pc:docMk/>
            <pc:sldMk cId="1575384633" sldId="337"/>
            <ac:spMk id="12" creationId="{2896BD8D-4C33-484E-8780-3E3B9787B2CB}"/>
          </ac:spMkLst>
        </pc:spChg>
        <pc:cxnChg chg="del">
          <ac:chgData name="w cq" userId="e0736dbbc12f8425" providerId="LiveId" clId="{F283B58B-6C61-4B50-84E5-37A0E57D7CB9}" dt="2021-01-13T08:32:55.708" v="447" actId="478"/>
          <ac:cxnSpMkLst>
            <pc:docMk/>
            <pc:sldMk cId="1575384633" sldId="337"/>
            <ac:cxnSpMk id="14" creationId="{91F6E0AC-97C3-4526-A25D-C8E905A68CE8}"/>
          </ac:cxnSpMkLst>
        </pc:cxnChg>
        <pc:cxnChg chg="del">
          <ac:chgData name="w cq" userId="e0736dbbc12f8425" providerId="LiveId" clId="{F283B58B-6C61-4B50-84E5-37A0E57D7CB9}" dt="2021-01-13T08:32:54.458" v="446" actId="478"/>
          <ac:cxnSpMkLst>
            <pc:docMk/>
            <pc:sldMk cId="1575384633" sldId="337"/>
            <ac:cxnSpMk id="15" creationId="{9CBF9341-A7E6-440E-A969-26D3115C71F6}"/>
          </ac:cxnSpMkLst>
        </pc:cxnChg>
        <pc:cxnChg chg="del">
          <ac:chgData name="w cq" userId="e0736dbbc12f8425" providerId="LiveId" clId="{F283B58B-6C61-4B50-84E5-37A0E57D7CB9}" dt="2021-01-13T08:32:53.099" v="444" actId="478"/>
          <ac:cxnSpMkLst>
            <pc:docMk/>
            <pc:sldMk cId="1575384633" sldId="337"/>
            <ac:cxnSpMk id="17" creationId="{F037E8E8-8E79-49E7-A8FD-45F5C00763B6}"/>
          </ac:cxnSpMkLst>
        </pc:cxnChg>
        <pc:cxnChg chg="del">
          <ac:chgData name="w cq" userId="e0736dbbc12f8425" providerId="LiveId" clId="{F283B58B-6C61-4B50-84E5-37A0E57D7CB9}" dt="2021-01-13T08:32:53.881" v="445" actId="478"/>
          <ac:cxnSpMkLst>
            <pc:docMk/>
            <pc:sldMk cId="1575384633" sldId="337"/>
            <ac:cxnSpMk id="20" creationId="{A9FBCFBD-BA38-483A-81B1-EA23E17BD0A6}"/>
          </ac:cxnSpMkLst>
        </pc:cxnChg>
        <pc:cxnChg chg="del">
          <ac:chgData name="w cq" userId="e0736dbbc12f8425" providerId="LiveId" clId="{F283B58B-6C61-4B50-84E5-37A0E57D7CB9}" dt="2021-01-13T08:31:38.631" v="439" actId="478"/>
          <ac:cxnSpMkLst>
            <pc:docMk/>
            <pc:sldMk cId="1575384633" sldId="337"/>
            <ac:cxnSpMk id="23" creationId="{F90B6AB0-9953-437E-A085-DBC7013C0F17}"/>
          </ac:cxnSpMkLst>
        </pc:cxnChg>
      </pc:sldChg>
      <pc:sldChg chg="delSp modSp add mod ord">
        <pc:chgData name="w cq" userId="e0736dbbc12f8425" providerId="LiveId" clId="{F283B58B-6C61-4B50-84E5-37A0E57D7CB9}" dt="2021-01-13T08:55:29.610" v="626"/>
        <pc:sldMkLst>
          <pc:docMk/>
          <pc:sldMk cId="3532365752" sldId="338"/>
        </pc:sldMkLst>
        <pc:spChg chg="mod">
          <ac:chgData name="w cq" userId="e0736dbbc12f8425" providerId="LiveId" clId="{F283B58B-6C61-4B50-84E5-37A0E57D7CB9}" dt="2021-01-13T08:55:29.610" v="626"/>
          <ac:spMkLst>
            <pc:docMk/>
            <pc:sldMk cId="3532365752" sldId="338"/>
            <ac:spMk id="3" creationId="{3AAF1B18-361D-48D0-856B-85A6E4571807}"/>
          </ac:spMkLst>
        </pc:spChg>
        <pc:spChg chg="mod">
          <ac:chgData name="w cq" userId="e0736dbbc12f8425" providerId="LiveId" clId="{F283B58B-6C61-4B50-84E5-37A0E57D7CB9}" dt="2021-01-13T08:35:57.084" v="535" actId="20577"/>
          <ac:spMkLst>
            <pc:docMk/>
            <pc:sldMk cId="3532365752" sldId="338"/>
            <ac:spMk id="6" creationId="{591B2A39-D9AB-469C-8DE5-8DE583DB82AC}"/>
          </ac:spMkLst>
        </pc:spChg>
        <pc:spChg chg="del">
          <ac:chgData name="w cq" userId="e0736dbbc12f8425" providerId="LiveId" clId="{F283B58B-6C61-4B50-84E5-37A0E57D7CB9}" dt="2021-01-13T08:34:36.728" v="500" actId="478"/>
          <ac:spMkLst>
            <pc:docMk/>
            <pc:sldMk cId="3532365752" sldId="338"/>
            <ac:spMk id="10" creationId="{E8C00E28-A713-426B-B445-22DA33039050}"/>
          </ac:spMkLst>
        </pc:spChg>
        <pc:spChg chg="mod">
          <ac:chgData name="w cq" userId="e0736dbbc12f8425" providerId="LiveId" clId="{F283B58B-6C61-4B50-84E5-37A0E57D7CB9}" dt="2021-01-13T08:34:34.291" v="499" actId="20577"/>
          <ac:spMkLst>
            <pc:docMk/>
            <pc:sldMk cId="3532365752" sldId="338"/>
            <ac:spMk id="12" creationId="{2896BD8D-4C33-484E-8780-3E3B9787B2CB}"/>
          </ac:spMkLst>
        </pc:spChg>
        <pc:cxnChg chg="del">
          <ac:chgData name="w cq" userId="e0736dbbc12f8425" providerId="LiveId" clId="{F283B58B-6C61-4B50-84E5-37A0E57D7CB9}" dt="2021-01-13T08:35:08.104" v="511" actId="478"/>
          <ac:cxnSpMkLst>
            <pc:docMk/>
            <pc:sldMk cId="3532365752" sldId="338"/>
            <ac:cxnSpMk id="14" creationId="{91F6E0AC-97C3-4526-A25D-C8E905A68CE8}"/>
          </ac:cxnSpMkLst>
        </pc:cxnChg>
        <pc:cxnChg chg="del">
          <ac:chgData name="w cq" userId="e0736dbbc12f8425" providerId="LiveId" clId="{F283B58B-6C61-4B50-84E5-37A0E57D7CB9}" dt="2021-01-13T08:35:08.807" v="512" actId="478"/>
          <ac:cxnSpMkLst>
            <pc:docMk/>
            <pc:sldMk cId="3532365752" sldId="338"/>
            <ac:cxnSpMk id="15" creationId="{9CBF9341-A7E6-440E-A969-26D3115C71F6}"/>
          </ac:cxnSpMkLst>
        </pc:cxnChg>
        <pc:cxnChg chg="del">
          <ac:chgData name="w cq" userId="e0736dbbc12f8425" providerId="LiveId" clId="{F283B58B-6C61-4B50-84E5-37A0E57D7CB9}" dt="2021-01-13T08:35:09.541" v="513" actId="478"/>
          <ac:cxnSpMkLst>
            <pc:docMk/>
            <pc:sldMk cId="3532365752" sldId="338"/>
            <ac:cxnSpMk id="17" creationId="{F037E8E8-8E79-49E7-A8FD-45F5C00763B6}"/>
          </ac:cxnSpMkLst>
        </pc:cxnChg>
        <pc:cxnChg chg="del">
          <ac:chgData name="w cq" userId="e0736dbbc12f8425" providerId="LiveId" clId="{F283B58B-6C61-4B50-84E5-37A0E57D7CB9}" dt="2021-01-13T08:35:10.135" v="514" actId="478"/>
          <ac:cxnSpMkLst>
            <pc:docMk/>
            <pc:sldMk cId="3532365752" sldId="338"/>
            <ac:cxnSpMk id="20" creationId="{A9FBCFBD-BA38-483A-81B1-EA23E17BD0A6}"/>
          </ac:cxnSpMkLst>
        </pc:cxnChg>
        <pc:cxnChg chg="del">
          <ac:chgData name="w cq" userId="e0736dbbc12f8425" providerId="LiveId" clId="{F283B58B-6C61-4B50-84E5-37A0E57D7CB9}" dt="2021-01-13T08:35:10.869" v="515" actId="478"/>
          <ac:cxnSpMkLst>
            <pc:docMk/>
            <pc:sldMk cId="3532365752" sldId="338"/>
            <ac:cxnSpMk id="23" creationId="{F90B6AB0-9953-437E-A085-DBC7013C0F17}"/>
          </ac:cxnSpMkLst>
        </pc:cxnChg>
      </pc:sldChg>
      <pc:sldChg chg="modSp add mod modClrScheme chgLayout">
        <pc:chgData name="w cq" userId="e0736dbbc12f8425" providerId="LiveId" clId="{F283B58B-6C61-4B50-84E5-37A0E57D7CB9}" dt="2021-01-14T06:15:33.133" v="2139" actId="948"/>
        <pc:sldMkLst>
          <pc:docMk/>
          <pc:sldMk cId="3185092552" sldId="341"/>
        </pc:sldMkLst>
        <pc:spChg chg="mod ord">
          <ac:chgData name="w cq" userId="e0736dbbc12f8425" providerId="LiveId" clId="{F283B58B-6C61-4B50-84E5-37A0E57D7CB9}" dt="2021-01-13T08:38:56.890" v="621" actId="700"/>
          <ac:spMkLst>
            <pc:docMk/>
            <pc:sldMk cId="3185092552" sldId="341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38:56.890" v="621" actId="700"/>
          <ac:spMkLst>
            <pc:docMk/>
            <pc:sldMk cId="3185092552" sldId="341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5:33.133" v="2139" actId="948"/>
          <ac:spMkLst>
            <pc:docMk/>
            <pc:sldMk cId="3185092552" sldId="341"/>
            <ac:spMk id="4" creationId="{00000000-0000-0000-0000-000000000000}"/>
          </ac:spMkLst>
        </pc:spChg>
      </pc:sldChg>
      <pc:sldChg chg="modSp add del mod modClrScheme chgLayout">
        <pc:chgData name="w cq" userId="e0736dbbc12f8425" providerId="LiveId" clId="{F283B58B-6C61-4B50-84E5-37A0E57D7CB9}" dt="2021-01-14T05:20:48.368" v="1958" actId="47"/>
        <pc:sldMkLst>
          <pc:docMk/>
          <pc:sldMk cId="463036280" sldId="342"/>
        </pc:sldMkLst>
        <pc:spChg chg="mod ord">
          <ac:chgData name="w cq" userId="e0736dbbc12f8425" providerId="LiveId" clId="{F283B58B-6C61-4B50-84E5-37A0E57D7CB9}" dt="2021-01-13T08:39:00.374" v="622" actId="700"/>
          <ac:spMkLst>
            <pc:docMk/>
            <pc:sldMk cId="463036280" sldId="342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39:00.374" v="622" actId="700"/>
          <ac:spMkLst>
            <pc:docMk/>
            <pc:sldMk cId="463036280" sldId="342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3:31:19.949" v="1063" actId="207"/>
          <ac:spMkLst>
            <pc:docMk/>
            <pc:sldMk cId="463036280" sldId="342"/>
            <ac:spMk id="4" creationId="{00000000-0000-0000-0000-000000000000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6:41.283" v="2147" actId="948"/>
        <pc:sldMkLst>
          <pc:docMk/>
          <pc:sldMk cId="2375553156" sldId="343"/>
        </pc:sldMkLst>
        <pc:spChg chg="del mod ord">
          <ac:chgData name="w cq" userId="e0736dbbc12f8425" providerId="LiveId" clId="{F283B58B-6C61-4B50-84E5-37A0E57D7CB9}" dt="2021-01-13T09:04:15.581" v="799" actId="478"/>
          <ac:spMkLst>
            <pc:docMk/>
            <pc:sldMk cId="2375553156" sldId="343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39:56.427" v="624" actId="700"/>
          <ac:spMkLst>
            <pc:docMk/>
            <pc:sldMk cId="2375553156" sldId="343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41.283" v="2147" actId="948"/>
          <ac:spMkLst>
            <pc:docMk/>
            <pc:sldMk cId="2375553156" sldId="343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4T06:09:34.024" v="2136" actId="1036"/>
          <ac:spMkLst>
            <pc:docMk/>
            <pc:sldMk cId="2375553156" sldId="343"/>
            <ac:spMk id="5" creationId="{97BE0F74-07D0-477F-AB21-088E7D80C252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6:34.314" v="2146" actId="948"/>
        <pc:sldMkLst>
          <pc:docMk/>
          <pc:sldMk cId="2331945148" sldId="346"/>
        </pc:sldMkLst>
        <pc:spChg chg="del mod ord">
          <ac:chgData name="w cq" userId="e0736dbbc12f8425" providerId="LiveId" clId="{F283B58B-6C61-4B50-84E5-37A0E57D7CB9}" dt="2021-01-13T09:04:13.191" v="798" actId="478"/>
          <ac:spMkLst>
            <pc:docMk/>
            <pc:sldMk cId="2331945148" sldId="346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55:56.627" v="628" actId="700"/>
          <ac:spMkLst>
            <pc:docMk/>
            <pc:sldMk cId="2331945148" sldId="346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34.314" v="2146" actId="948"/>
          <ac:spMkLst>
            <pc:docMk/>
            <pc:sldMk cId="2331945148" sldId="346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3T08:57:46.533" v="635" actId="14100"/>
          <ac:spMkLst>
            <pc:docMk/>
            <pc:sldMk cId="2331945148" sldId="346"/>
            <ac:spMk id="5" creationId="{E722FF91-D49B-4BF5-9DAF-592DE6C3A4A2}"/>
          </ac:spMkLst>
        </pc:spChg>
      </pc:sldChg>
      <pc:sldChg chg="delSp modSp add mod modClrScheme chgLayout">
        <pc:chgData name="w cq" userId="e0736dbbc12f8425" providerId="LiveId" clId="{F283B58B-6C61-4B50-84E5-37A0E57D7CB9}" dt="2021-01-14T06:16:29.504" v="2145" actId="948"/>
        <pc:sldMkLst>
          <pc:docMk/>
          <pc:sldMk cId="2193013763" sldId="348"/>
        </pc:sldMkLst>
        <pc:spChg chg="del mod ord">
          <ac:chgData name="w cq" userId="e0736dbbc12f8425" providerId="LiveId" clId="{F283B58B-6C61-4B50-84E5-37A0E57D7CB9}" dt="2021-01-13T09:04:10.582" v="796" actId="478"/>
          <ac:spMkLst>
            <pc:docMk/>
            <pc:sldMk cId="2193013763" sldId="348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8:56:00.267" v="629" actId="700"/>
          <ac:spMkLst>
            <pc:docMk/>
            <pc:sldMk cId="2193013763" sldId="348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29.504" v="2145" actId="948"/>
          <ac:spMkLst>
            <pc:docMk/>
            <pc:sldMk cId="2193013763" sldId="348"/>
            <ac:spMk id="4" creationId="{00000000-0000-0000-0000-000000000000}"/>
          </ac:spMkLst>
        </pc:spChg>
      </pc:sldChg>
      <pc:sldChg chg="addSp delSp modSp new mod modClrScheme chgLayout">
        <pc:chgData name="w cq" userId="e0736dbbc12f8425" providerId="LiveId" clId="{F283B58B-6C61-4B50-84E5-37A0E57D7CB9}" dt="2021-01-13T09:18:17.612" v="914" actId="1076"/>
        <pc:sldMkLst>
          <pc:docMk/>
          <pc:sldMk cId="1652479350" sldId="349"/>
        </pc:sldMkLst>
        <pc:spChg chg="mod ord">
          <ac:chgData name="w cq" userId="e0736dbbc12f8425" providerId="LiveId" clId="{F283B58B-6C61-4B50-84E5-37A0E57D7CB9}" dt="2021-01-13T09:00:05.784" v="712" actId="700"/>
          <ac:spMkLst>
            <pc:docMk/>
            <pc:sldMk cId="1652479350" sldId="349"/>
            <ac:spMk id="2" creationId="{844DA7AF-813F-4DE3-B25B-A1D61B0707DD}"/>
          </ac:spMkLst>
        </pc:spChg>
        <pc:spChg chg="del mod ord">
          <ac:chgData name="w cq" userId="e0736dbbc12f8425" providerId="LiveId" clId="{F283B58B-6C61-4B50-84E5-37A0E57D7CB9}" dt="2021-01-13T09:00:05.784" v="712" actId="700"/>
          <ac:spMkLst>
            <pc:docMk/>
            <pc:sldMk cId="1652479350" sldId="349"/>
            <ac:spMk id="3" creationId="{F79F5461-A19A-41A2-B2FB-7BC1DD139A4D}"/>
          </ac:spMkLst>
        </pc:spChg>
        <pc:spChg chg="add mod">
          <ac:chgData name="w cq" userId="e0736dbbc12f8425" providerId="LiveId" clId="{F283B58B-6C61-4B50-84E5-37A0E57D7CB9}" dt="2021-01-13T09:00:28.850" v="723" actId="14100"/>
          <ac:spMkLst>
            <pc:docMk/>
            <pc:sldMk cId="1652479350" sldId="349"/>
            <ac:spMk id="4" creationId="{B50D7724-7625-4671-8F62-BB167FA3248D}"/>
          </ac:spMkLst>
        </pc:spChg>
        <pc:spChg chg="add mod ord">
          <ac:chgData name="w cq" userId="e0736dbbc12f8425" providerId="LiveId" clId="{F283B58B-6C61-4B50-84E5-37A0E57D7CB9}" dt="2021-01-13T09:00:05.784" v="712" actId="700"/>
          <ac:spMkLst>
            <pc:docMk/>
            <pc:sldMk cId="1652479350" sldId="349"/>
            <ac:spMk id="5" creationId="{8321AA42-6DE7-4F58-94A9-E4DA450A908C}"/>
          </ac:spMkLst>
        </pc:spChg>
        <pc:spChg chg="add mod ord">
          <ac:chgData name="w cq" userId="e0736dbbc12f8425" providerId="LiveId" clId="{F283B58B-6C61-4B50-84E5-37A0E57D7CB9}" dt="2021-01-13T09:00:44.991" v="727" actId="20577"/>
          <ac:spMkLst>
            <pc:docMk/>
            <pc:sldMk cId="1652479350" sldId="349"/>
            <ac:spMk id="6" creationId="{254B31F7-C4A2-40F5-AA0D-F309A7BE511B}"/>
          </ac:spMkLst>
        </pc:spChg>
        <pc:picChg chg="add mod">
          <ac:chgData name="w cq" userId="e0736dbbc12f8425" providerId="LiveId" clId="{F283B58B-6C61-4B50-84E5-37A0E57D7CB9}" dt="2021-01-13T09:18:17.612" v="914" actId="1076"/>
          <ac:picMkLst>
            <pc:docMk/>
            <pc:sldMk cId="1652479350" sldId="349"/>
            <ac:picMk id="7" creationId="{EB837FC8-8E6C-45EE-B070-897ADCA3DB67}"/>
          </ac:picMkLst>
        </pc:picChg>
      </pc:sldChg>
      <pc:sldChg chg="addSp delSp modSp add mod modClrScheme chgLayout">
        <pc:chgData name="w cq" userId="e0736dbbc12f8425" providerId="LiveId" clId="{F283B58B-6C61-4B50-84E5-37A0E57D7CB9}" dt="2021-01-14T06:16:22.578" v="2144" actId="948"/>
        <pc:sldMkLst>
          <pc:docMk/>
          <pc:sldMk cId="3248029989" sldId="351"/>
        </pc:sldMkLst>
        <pc:spChg chg="del mod ord">
          <ac:chgData name="w cq" userId="e0736dbbc12f8425" providerId="LiveId" clId="{F283B58B-6C61-4B50-84E5-37A0E57D7CB9}" dt="2021-01-13T09:04:07.099" v="795" actId="478"/>
          <ac:spMkLst>
            <pc:docMk/>
            <pc:sldMk cId="3248029989" sldId="351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9:00:58.294" v="729" actId="700"/>
          <ac:spMkLst>
            <pc:docMk/>
            <pc:sldMk cId="3248029989" sldId="351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22.578" v="2144" actId="948"/>
          <ac:spMkLst>
            <pc:docMk/>
            <pc:sldMk cId="3248029989" sldId="351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3T09:18:11.708" v="912" actId="1076"/>
          <ac:spMkLst>
            <pc:docMk/>
            <pc:sldMk cId="3248029989" sldId="351"/>
            <ac:spMk id="5" creationId="{99DED1A0-7B97-4427-A4AB-AE18E9C47874}"/>
          </ac:spMkLst>
        </pc:spChg>
      </pc:sldChg>
      <pc:sldChg chg="delSp modSp add mod modClrScheme chgLayout">
        <pc:chgData name="w cq" userId="e0736dbbc12f8425" providerId="LiveId" clId="{F283B58B-6C61-4B50-84E5-37A0E57D7CB9}" dt="2021-01-14T06:16:13.904" v="2143" actId="948"/>
        <pc:sldMkLst>
          <pc:docMk/>
          <pc:sldMk cId="2096662858" sldId="357"/>
        </pc:sldMkLst>
        <pc:spChg chg="del mod ord">
          <ac:chgData name="w cq" userId="e0736dbbc12f8425" providerId="LiveId" clId="{F283B58B-6C61-4B50-84E5-37A0E57D7CB9}" dt="2021-01-13T09:04:02.083" v="794" actId="478"/>
          <ac:spMkLst>
            <pc:docMk/>
            <pc:sldMk cId="2096662858" sldId="357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9:02:13.565" v="753" actId="700"/>
          <ac:spMkLst>
            <pc:docMk/>
            <pc:sldMk cId="2096662858" sldId="357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13.904" v="2143" actId="948"/>
          <ac:spMkLst>
            <pc:docMk/>
            <pc:sldMk cId="2096662858" sldId="357"/>
            <ac:spMk id="4" creationId="{00000000-0000-0000-0000-000000000000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6:09.254" v="2142" actId="948"/>
        <pc:sldMkLst>
          <pc:docMk/>
          <pc:sldMk cId="74477313" sldId="358"/>
        </pc:sldMkLst>
        <pc:spChg chg="del mod ord">
          <ac:chgData name="w cq" userId="e0736dbbc12f8425" providerId="LiveId" clId="{F283B58B-6C61-4B50-84E5-37A0E57D7CB9}" dt="2021-01-13T09:04:00.253" v="793" actId="478"/>
          <ac:spMkLst>
            <pc:docMk/>
            <pc:sldMk cId="74477313" sldId="358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9:17:51.270" v="908" actId="113"/>
          <ac:spMkLst>
            <pc:docMk/>
            <pc:sldMk cId="74477313" sldId="358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09.254" v="2142" actId="948"/>
          <ac:spMkLst>
            <pc:docMk/>
            <pc:sldMk cId="74477313" sldId="358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3T09:03:40.446" v="787" actId="1076"/>
          <ac:spMkLst>
            <pc:docMk/>
            <pc:sldMk cId="74477313" sldId="358"/>
            <ac:spMk id="5" creationId="{3BB05AD9-8FB9-4141-88A2-663D33422545}"/>
          </ac:spMkLst>
        </pc:spChg>
      </pc:sldChg>
      <pc:sldChg chg="addSp delSp modSp add mod modClrScheme chgLayout">
        <pc:chgData name="w cq" userId="e0736dbbc12f8425" providerId="LiveId" clId="{F283B58B-6C61-4B50-84E5-37A0E57D7CB9}" dt="2021-01-14T06:16:01.294" v="2141" actId="948"/>
        <pc:sldMkLst>
          <pc:docMk/>
          <pc:sldMk cId="1710658851" sldId="359"/>
        </pc:sldMkLst>
        <pc:spChg chg="del mod ord">
          <ac:chgData name="w cq" userId="e0736dbbc12f8425" providerId="LiveId" clId="{F283B58B-6C61-4B50-84E5-37A0E57D7CB9}" dt="2021-01-13T09:03:58.566" v="792" actId="478"/>
          <ac:spMkLst>
            <pc:docMk/>
            <pc:sldMk cId="1710658851" sldId="359"/>
            <ac:spMk id="2" creationId="{00000000-0000-0000-0000-000000000000}"/>
          </ac:spMkLst>
        </pc:spChg>
        <pc:spChg chg="mod ord">
          <ac:chgData name="w cq" userId="e0736dbbc12f8425" providerId="LiveId" clId="{F283B58B-6C61-4B50-84E5-37A0E57D7CB9}" dt="2021-01-13T09:17:53.446" v="909" actId="113"/>
          <ac:spMkLst>
            <pc:docMk/>
            <pc:sldMk cId="1710658851" sldId="359"/>
            <ac:spMk id="3" creationId="{00000000-0000-0000-0000-000000000000}"/>
          </ac:spMkLst>
        </pc:spChg>
        <pc:spChg chg="mod ord">
          <ac:chgData name="w cq" userId="e0736dbbc12f8425" providerId="LiveId" clId="{F283B58B-6C61-4B50-84E5-37A0E57D7CB9}" dt="2021-01-14T06:16:01.294" v="2141" actId="948"/>
          <ac:spMkLst>
            <pc:docMk/>
            <pc:sldMk cId="1710658851" sldId="359"/>
            <ac:spMk id="4" creationId="{00000000-0000-0000-0000-000000000000}"/>
          </ac:spMkLst>
        </pc:spChg>
        <pc:spChg chg="add mod">
          <ac:chgData name="w cq" userId="e0736dbbc12f8425" providerId="LiveId" clId="{F283B58B-6C61-4B50-84E5-37A0E57D7CB9}" dt="2021-01-13T09:03:56.764" v="791" actId="20577"/>
          <ac:spMkLst>
            <pc:docMk/>
            <pc:sldMk cId="1710658851" sldId="359"/>
            <ac:spMk id="5" creationId="{B676AF63-3330-4891-B26F-C4C867D276EB}"/>
          </ac:spMkLst>
        </pc:spChg>
      </pc:sldChg>
      <pc:sldChg chg="addSp modSp add mod">
        <pc:chgData name="w cq" userId="e0736dbbc12f8425" providerId="LiveId" clId="{F283B58B-6C61-4B50-84E5-37A0E57D7CB9}" dt="2021-01-14T06:06:15.384" v="2114" actId="20577"/>
        <pc:sldMkLst>
          <pc:docMk/>
          <pc:sldMk cId="1595644949" sldId="360"/>
        </pc:sldMkLst>
        <pc:spChg chg="mod">
          <ac:chgData name="w cq" userId="e0736dbbc12f8425" providerId="LiveId" clId="{F283B58B-6C61-4B50-84E5-37A0E57D7CB9}" dt="2021-01-13T09:05:14.252" v="809"/>
          <ac:spMkLst>
            <pc:docMk/>
            <pc:sldMk cId="1595644949" sldId="360"/>
            <ac:spMk id="3" creationId="{D8A9FF28-B5F7-4268-8F91-7BE5BC06AF08}"/>
          </ac:spMkLst>
        </pc:spChg>
        <pc:spChg chg="mod">
          <ac:chgData name="w cq" userId="e0736dbbc12f8425" providerId="LiveId" clId="{F283B58B-6C61-4B50-84E5-37A0E57D7CB9}" dt="2021-01-13T09:05:37.245" v="821"/>
          <ac:spMkLst>
            <pc:docMk/>
            <pc:sldMk cId="1595644949" sldId="360"/>
            <ac:spMk id="4" creationId="{40B791E7-6790-41E7-80CD-AB6EB5822692}"/>
          </ac:spMkLst>
        </pc:spChg>
        <pc:spChg chg="add mod">
          <ac:chgData name="w cq" userId="e0736dbbc12f8425" providerId="LiveId" clId="{F283B58B-6C61-4B50-84E5-37A0E57D7CB9}" dt="2021-01-14T06:06:15.384" v="2114" actId="20577"/>
          <ac:spMkLst>
            <pc:docMk/>
            <pc:sldMk cId="1595644949" sldId="360"/>
            <ac:spMk id="5" creationId="{BBBCACB7-92F8-45DC-83CE-AF2068CA9546}"/>
          </ac:spMkLst>
        </pc:spChg>
      </pc:sldChg>
      <pc:sldChg chg="modSp add del mod">
        <pc:chgData name="w cq" userId="e0736dbbc12f8425" providerId="LiveId" clId="{F283B58B-6C61-4B50-84E5-37A0E57D7CB9}" dt="2021-01-14T05:21:07.003" v="1960" actId="47"/>
        <pc:sldMkLst>
          <pc:docMk/>
          <pc:sldMk cId="3409567118" sldId="361"/>
        </pc:sldMkLst>
        <pc:spChg chg="mod">
          <ac:chgData name="w cq" userId="e0736dbbc12f8425" providerId="LiveId" clId="{F283B58B-6C61-4B50-84E5-37A0E57D7CB9}" dt="2021-01-13T09:17:18.922" v="904" actId="20577"/>
          <ac:spMkLst>
            <pc:docMk/>
            <pc:sldMk cId="3409567118" sldId="361"/>
            <ac:spMk id="4" creationId="{EB573C34-15B7-4378-AB80-F4EB8DA92A83}"/>
          </ac:spMkLst>
        </pc:spChg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2175995185" sldId="362"/>
        </pc:sldMkLst>
      </pc:sldChg>
      <pc:sldChg chg="modSp add mod modClrScheme chgLayout">
        <pc:chgData name="w cq" userId="e0736dbbc12f8425" providerId="LiveId" clId="{F283B58B-6C61-4B50-84E5-37A0E57D7CB9}" dt="2021-01-14T02:38:21.133" v="931" actId="207"/>
        <pc:sldMkLst>
          <pc:docMk/>
          <pc:sldMk cId="2176160620" sldId="362"/>
        </pc:sldMkLst>
        <pc:spChg chg="mod ord">
          <ac:chgData name="w cq" userId="e0736dbbc12f8425" providerId="LiveId" clId="{F283B58B-6C61-4B50-84E5-37A0E57D7CB9}" dt="2021-01-14T02:38:10.177" v="929" actId="368"/>
          <ac:spMkLst>
            <pc:docMk/>
            <pc:sldMk cId="2176160620" sldId="362"/>
            <ac:spMk id="2" creationId="{A25B881F-5BF7-4DB3-96DE-A415B7B0EC9B}"/>
          </ac:spMkLst>
        </pc:spChg>
        <pc:spChg chg="mod ord">
          <ac:chgData name="w cq" userId="e0736dbbc12f8425" providerId="LiveId" clId="{F283B58B-6C61-4B50-84E5-37A0E57D7CB9}" dt="2021-01-14T02:38:21.133" v="931" actId="207"/>
          <ac:spMkLst>
            <pc:docMk/>
            <pc:sldMk cId="2176160620" sldId="362"/>
            <ac:spMk id="3" creationId="{6218EA28-7295-4EBB-BBE6-49541F0C5E54}"/>
          </ac:spMkLst>
        </pc:spChg>
      </pc:sldChg>
      <pc:sldChg chg="addSp delSp modSp add del mod modClrScheme chgLayout">
        <pc:chgData name="w cq" userId="e0736dbbc12f8425" providerId="LiveId" clId="{F283B58B-6C61-4B50-84E5-37A0E57D7CB9}" dt="2021-01-14T03:42:00.122" v="1175" actId="47"/>
        <pc:sldMkLst>
          <pc:docMk/>
          <pc:sldMk cId="2175995185" sldId="363"/>
        </pc:sldMkLst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" creationId="{185C95BD-BF1A-447D-8C19-4CBFC4B02450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2175995185" sldId="363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2175995185" sldId="363"/>
            <ac:spMk id="4" creationId="{EB573C34-15B7-4378-AB80-F4EB8DA92A83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6" creationId="{E933EB0D-280F-42F9-981D-B9F711B917E8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8" creationId="{482A7F6E-96FE-4B73-946A-C889D655F67B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9" creationId="{E06844E0-0D04-4324-8B3E-61F02AA596BB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11" creationId="{714CCF9F-FAF9-43A8-9C6B-4C4E0222FC1B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13" creationId="{CE219750-4239-43D2-8BFD-F1EDB6C1A3A1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15" creationId="{B3AB6152-33CA-44C4-8C14-D05E1DF76B25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19" creationId="{0CA7DE97-E653-4738-83EC-445731C9235E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1" creationId="{398CAC0B-C793-477B-B228-62AA14E921B9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3" creationId="{CF124BCE-014F-495F-94AB-2BD31C7DFAD7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5" creationId="{B1A7B7E3-6A87-4EFF-925B-6A91DAC7E9A7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7" creationId="{D41BE4E1-80C6-4DE4-A51C-6855E90FDEC2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29" creationId="{A1BEB181-4941-4AC6-9CF8-09A0DAD04CC7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31" creationId="{BD076A9D-B044-480F-8B72-635E4007173E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33" creationId="{6436E466-7509-4E6E-BEC1-8F1EFA983B7B}"/>
          </ac:spMkLst>
        </pc:spChg>
        <pc:spChg chg="mod">
          <ac:chgData name="w cq" userId="e0736dbbc12f8425" providerId="LiveId" clId="{F283B58B-6C61-4B50-84E5-37A0E57D7CB9}" dt="2021-01-14T03:32:34.750" v="1072" actId="164"/>
          <ac:spMkLst>
            <pc:docMk/>
            <pc:sldMk cId="2175995185" sldId="363"/>
            <ac:spMk id="35" creationId="{D64DABAE-BE35-4ABA-8DE2-1EFC441DFAC7}"/>
          </ac:spMkLst>
        </pc:spChg>
        <pc:grpChg chg="add del mod">
          <ac:chgData name="w cq" userId="e0736dbbc12f8425" providerId="LiveId" clId="{F283B58B-6C61-4B50-84E5-37A0E57D7CB9}" dt="2021-01-14T03:32:36.330" v="1073" actId="21"/>
          <ac:grpSpMkLst>
            <pc:docMk/>
            <pc:sldMk cId="2175995185" sldId="363"/>
            <ac:grpSpMk id="5" creationId="{D54F4B9E-973C-4070-B302-1E999AF88B83}"/>
          </ac:grpSpMkLst>
        </pc:grpChg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3220756316" sldId="363"/>
        </pc:sldMkLst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1508276858" sldId="364"/>
        </pc:sldMkLst>
      </pc:sldChg>
      <pc:sldChg chg="modSp add del mod modClrScheme chgLayout">
        <pc:chgData name="w cq" userId="e0736dbbc12f8425" providerId="LiveId" clId="{F283B58B-6C61-4B50-84E5-37A0E57D7CB9}" dt="2021-01-14T03:51:58.251" v="1274" actId="47"/>
        <pc:sldMkLst>
          <pc:docMk/>
          <pc:sldMk cId="3220756316" sldId="364"/>
        </pc:sldMkLst>
        <pc:spChg chg="mod ord">
          <ac:chgData name="w cq" userId="e0736dbbc12f8425" providerId="LiveId" clId="{F283B58B-6C61-4B50-84E5-37A0E57D7CB9}" dt="2021-01-14T03:42:23.027" v="1176" actId="368"/>
          <ac:spMkLst>
            <pc:docMk/>
            <pc:sldMk cId="3220756316" sldId="364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42:23.027" v="1176" actId="368"/>
          <ac:spMkLst>
            <pc:docMk/>
            <pc:sldMk cId="3220756316" sldId="364"/>
            <ac:spMk id="4" creationId="{EB573C34-15B7-4378-AB80-F4EB8DA92A83}"/>
          </ac:spMkLst>
        </pc:spChg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614677764" sldId="365"/>
        </pc:sldMkLst>
      </pc:sldChg>
      <pc:sldChg chg="addSp modSp add mod modClrScheme chgLayout">
        <pc:chgData name="w cq" userId="e0736dbbc12f8425" providerId="LiveId" clId="{F283B58B-6C61-4B50-84E5-37A0E57D7CB9}" dt="2021-01-14T04:43:59.546" v="1333"/>
        <pc:sldMkLst>
          <pc:docMk/>
          <pc:sldMk cId="1508276858" sldId="365"/>
        </pc:sldMkLst>
        <pc:spChg chg="mod ord">
          <ac:chgData name="w cq" userId="e0736dbbc12f8425" providerId="LiveId" clId="{F283B58B-6C61-4B50-84E5-37A0E57D7CB9}" dt="2021-01-14T03:54:17.027" v="1299" actId="368"/>
          <ac:spMkLst>
            <pc:docMk/>
            <pc:sldMk cId="1508276858" sldId="365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3:57:02.811" v="1317" actId="6549"/>
          <ac:spMkLst>
            <pc:docMk/>
            <pc:sldMk cId="1508276858" sldId="365"/>
            <ac:spMk id="4" creationId="{EB573C34-15B7-4378-AB80-F4EB8DA92A83}"/>
          </ac:spMkLst>
        </pc:spChg>
        <pc:spChg chg="add mod">
          <ac:chgData name="w cq" userId="e0736dbbc12f8425" providerId="LiveId" clId="{F283B58B-6C61-4B50-84E5-37A0E57D7CB9}" dt="2021-01-14T04:43:59.546" v="1333"/>
          <ac:spMkLst>
            <pc:docMk/>
            <pc:sldMk cId="1508276858" sldId="365"/>
            <ac:spMk id="5" creationId="{733E0762-3B38-4AAC-95BB-F487B832B8E2}"/>
          </ac:spMkLst>
        </pc:spChg>
      </pc:sldChg>
      <pc:sldChg chg="add del">
        <pc:chgData name="w cq" userId="e0736dbbc12f8425" providerId="LiveId" clId="{F283B58B-6C61-4B50-84E5-37A0E57D7CB9}" dt="2021-01-14T02:35:25.121" v="922"/>
        <pc:sldMkLst>
          <pc:docMk/>
          <pc:sldMk cId="439442514" sldId="366"/>
        </pc:sldMkLst>
      </pc:sldChg>
      <pc:sldChg chg="addSp delSp modSp add mod modClrScheme chgLayout">
        <pc:chgData name="w cq" userId="e0736dbbc12f8425" providerId="LiveId" clId="{F283B58B-6C61-4B50-84E5-37A0E57D7CB9}" dt="2021-01-14T04:48:59.362" v="1458" actId="1076"/>
        <pc:sldMkLst>
          <pc:docMk/>
          <pc:sldMk cId="614677764" sldId="366"/>
        </pc:sldMkLst>
        <pc:spChg chg="mod ord">
          <ac:chgData name="w cq" userId="e0736dbbc12f8425" providerId="LiveId" clId="{F283B58B-6C61-4B50-84E5-37A0E57D7CB9}" dt="2021-01-14T04:43:25.022" v="1321" actId="368"/>
          <ac:spMkLst>
            <pc:docMk/>
            <pc:sldMk cId="614677764" sldId="366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4:48:55.644" v="1457" actId="20577"/>
          <ac:spMkLst>
            <pc:docMk/>
            <pc:sldMk cId="614677764" sldId="366"/>
            <ac:spMk id="4" creationId="{EB573C34-15B7-4378-AB80-F4EB8DA92A83}"/>
          </ac:spMkLst>
        </pc:spChg>
        <pc:spChg chg="add mod">
          <ac:chgData name="w cq" userId="e0736dbbc12f8425" providerId="LiveId" clId="{F283B58B-6C61-4B50-84E5-37A0E57D7CB9}" dt="2021-01-14T04:48:59.362" v="1458" actId="1076"/>
          <ac:spMkLst>
            <pc:docMk/>
            <pc:sldMk cId="614677764" sldId="366"/>
            <ac:spMk id="5" creationId="{67977888-E2E9-43B3-8B04-C19B5D607DFE}"/>
          </ac:spMkLst>
        </pc:spChg>
        <pc:spChg chg="add del">
          <ac:chgData name="w cq" userId="e0736dbbc12f8425" providerId="LiveId" clId="{F283B58B-6C61-4B50-84E5-37A0E57D7CB9}" dt="2021-01-14T04:44:08.649" v="1337" actId="22"/>
          <ac:spMkLst>
            <pc:docMk/>
            <pc:sldMk cId="614677764" sldId="366"/>
            <ac:spMk id="6" creationId="{C7E256B6-A151-43E2-A78B-D6BEF7E01998}"/>
          </ac:spMkLst>
        </pc:spChg>
      </pc:sldChg>
      <pc:sldChg chg="modSp add del mod modClrScheme chgLayout">
        <pc:chgData name="w cq" userId="e0736dbbc12f8425" providerId="LiveId" clId="{F283B58B-6C61-4B50-84E5-37A0E57D7CB9}" dt="2021-01-14T03:31:32.261" v="1065" actId="47"/>
        <pc:sldMkLst>
          <pc:docMk/>
          <pc:sldMk cId="439442514" sldId="367"/>
        </pc:sldMkLst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439442514" sldId="367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2:37:46.262" v="927" actId="700"/>
          <ac:spMkLst>
            <pc:docMk/>
            <pc:sldMk cId="439442514" sldId="367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F283B58B-6C61-4B50-84E5-37A0E57D7CB9}" dt="2021-01-14T02:35:10.954" v="920"/>
        <pc:sldMkLst>
          <pc:docMk/>
          <pc:sldMk cId="1426311151" sldId="367"/>
        </pc:sldMkLst>
        <pc:spChg chg="mod ord">
          <ac:chgData name="w cq" userId="e0736dbbc12f8425" providerId="LiveId" clId="{F283B58B-6C61-4B50-84E5-37A0E57D7CB9}" dt="2021-01-14T02:35:09.997" v="919" actId="700"/>
          <ac:spMkLst>
            <pc:docMk/>
            <pc:sldMk cId="1426311151" sldId="367"/>
            <ac:spMk id="2" creationId="{A25B881F-5BF7-4DB3-96DE-A415B7B0EC9B}"/>
          </ac:spMkLst>
        </pc:spChg>
        <pc:spChg chg="mod ord">
          <ac:chgData name="w cq" userId="e0736dbbc12f8425" providerId="LiveId" clId="{F283B58B-6C61-4B50-84E5-37A0E57D7CB9}" dt="2021-01-14T02:35:09.997" v="919" actId="700"/>
          <ac:spMkLst>
            <pc:docMk/>
            <pc:sldMk cId="1426311151" sldId="367"/>
            <ac:spMk id="3" creationId="{6218EA28-7295-4EBB-BBE6-49541F0C5E54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147610787" sldId="368"/>
        </pc:sldMkLst>
      </pc:sldChg>
      <pc:sldChg chg="addSp modSp add mod">
        <pc:chgData name="w cq" userId="e0736dbbc12f8425" providerId="LiveId" clId="{F283B58B-6C61-4B50-84E5-37A0E57D7CB9}" dt="2021-01-14T03:30:13.049" v="1050" actId="1076"/>
        <pc:sldMkLst>
          <pc:docMk/>
          <pc:sldMk cId="2358482417" sldId="368"/>
        </pc:sldMkLst>
        <pc:spChg chg="mod">
          <ac:chgData name="w cq" userId="e0736dbbc12f8425" providerId="LiveId" clId="{F283B58B-6C61-4B50-84E5-37A0E57D7CB9}" dt="2021-01-14T03:29:39.780" v="1041" actId="207"/>
          <ac:spMkLst>
            <pc:docMk/>
            <pc:sldMk cId="2358482417" sldId="368"/>
            <ac:spMk id="4" creationId="{EB573C34-15B7-4378-AB80-F4EB8DA92A83}"/>
          </ac:spMkLst>
        </pc:spChg>
        <pc:spChg chg="add mod">
          <ac:chgData name="w cq" userId="e0736dbbc12f8425" providerId="LiveId" clId="{F283B58B-6C61-4B50-84E5-37A0E57D7CB9}" dt="2021-01-14T03:30:13.049" v="1050" actId="1076"/>
          <ac:spMkLst>
            <pc:docMk/>
            <pc:sldMk cId="2358482417" sldId="368"/>
            <ac:spMk id="5" creationId="{E8101262-46CC-47B4-8DE1-6BF2A581DE98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1712456928" sldId="369"/>
        </pc:sldMkLst>
      </pc:sldChg>
      <pc:sldChg chg="addSp modSp new mod">
        <pc:chgData name="w cq" userId="e0736dbbc12f8425" providerId="LiveId" clId="{F283B58B-6C61-4B50-84E5-37A0E57D7CB9}" dt="2021-01-14T06:15:49.124" v="2140" actId="948"/>
        <pc:sldMkLst>
          <pc:docMk/>
          <pc:sldMk cId="2235748133" sldId="369"/>
        </pc:sldMkLst>
        <pc:spChg chg="mod">
          <ac:chgData name="w cq" userId="e0736dbbc12f8425" providerId="LiveId" clId="{F283B58B-6C61-4B50-84E5-37A0E57D7CB9}" dt="2021-01-14T03:43:31.473" v="1246"/>
          <ac:spMkLst>
            <pc:docMk/>
            <pc:sldMk cId="2235748133" sldId="369"/>
            <ac:spMk id="2" creationId="{B14E88F5-7C4A-41A6-9F42-D2E0418D6161}"/>
          </ac:spMkLst>
        </pc:spChg>
        <pc:spChg chg="mod">
          <ac:chgData name="w cq" userId="e0736dbbc12f8425" providerId="LiveId" clId="{F283B58B-6C61-4B50-84E5-37A0E57D7CB9}" dt="2021-01-14T06:15:49.124" v="2140" actId="948"/>
          <ac:spMkLst>
            <pc:docMk/>
            <pc:sldMk cId="2235748133" sldId="369"/>
            <ac:spMk id="3" creationId="{36CDD427-8FF5-463E-926B-A0E43255957C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5" creationId="{E6381517-A5EF-4908-88A0-11D0809DACCF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6" creationId="{1B58C02C-5CAF-40B7-A440-7DAF09D2790D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7" creationId="{A67620A1-C92D-4FBD-A47A-8DF555EA8145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8" creationId="{BAC56BD1-4AFD-4BB7-BF2C-4BEEF3429945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9" creationId="{5F457989-E97F-4C63-A879-AE797225D179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0" creationId="{9B606FB2-9FE7-4335-AB2B-A79EDAA21764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1" creationId="{AA0104C3-B2EE-4FF7-8C0B-91641830D28F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2" creationId="{323C08DE-8C37-4E93-AB2C-D43CDFE94097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3" creationId="{D7DA7459-66EE-4EF4-89BB-4EB59FA1E2EC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4" creationId="{C229CBD2-FDF0-4B9D-99E2-72F6AC4C000C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5" creationId="{BAC88AF8-372F-443C-85A4-2B9B500755A4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6" creationId="{A528DE21-616B-41B4-A216-7967E021FC89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7" creationId="{F1485144-0EED-41B7-B710-7E500DFDA935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8" creationId="{F5DAA37D-080C-4B79-B802-EA1E300AC702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19" creationId="{4E1433DE-0EFA-442C-8582-47E409B2386F}"/>
          </ac:spMkLst>
        </pc:spChg>
        <pc:spChg chg="mod">
          <ac:chgData name="w cq" userId="e0736dbbc12f8425" providerId="LiveId" clId="{F283B58B-6C61-4B50-84E5-37A0E57D7CB9}" dt="2021-01-14T03:42:45.338" v="1178"/>
          <ac:spMkLst>
            <pc:docMk/>
            <pc:sldMk cId="2235748133" sldId="369"/>
            <ac:spMk id="20" creationId="{9474B9CC-9575-40CD-AFFA-96E5E8B80E0A}"/>
          </ac:spMkLst>
        </pc:spChg>
        <pc:spChg chg="add mod">
          <ac:chgData name="w cq" userId="e0736dbbc12f8425" providerId="LiveId" clId="{F283B58B-6C61-4B50-84E5-37A0E57D7CB9}" dt="2021-01-14T03:45:54.274" v="1262" actId="1076"/>
          <ac:spMkLst>
            <pc:docMk/>
            <pc:sldMk cId="2235748133" sldId="369"/>
            <ac:spMk id="21" creationId="{8CF2FF9E-A715-4689-9852-068D2999B54D}"/>
          </ac:spMkLst>
        </pc:spChg>
        <pc:grpChg chg="add mod">
          <ac:chgData name="w cq" userId="e0736dbbc12f8425" providerId="LiveId" clId="{F283B58B-6C61-4B50-84E5-37A0E57D7CB9}" dt="2021-01-14T03:51:24.626" v="1266" actId="1036"/>
          <ac:grpSpMkLst>
            <pc:docMk/>
            <pc:sldMk cId="2235748133" sldId="369"/>
            <ac:grpSpMk id="4" creationId="{5C48D1A4-9BF5-42D4-AAAC-1C24D849031C}"/>
          </ac:grpSpMkLst>
        </pc:grpChg>
      </pc:sldChg>
      <pc:sldChg chg="add del">
        <pc:chgData name="w cq" userId="e0736dbbc12f8425" providerId="LiveId" clId="{F283B58B-6C61-4B50-84E5-37A0E57D7CB9}" dt="2021-01-14T03:29:46.620" v="1043"/>
        <pc:sldMkLst>
          <pc:docMk/>
          <pc:sldMk cId="2446716350" sldId="369"/>
        </pc:sldMkLst>
      </pc:sldChg>
      <pc:sldChg chg="modSp add mod addCm delCm">
        <pc:chgData name="w cq" userId="e0736dbbc12f8425" providerId="LiveId" clId="{F283B58B-6C61-4B50-84E5-37A0E57D7CB9}" dt="2021-01-14T04:48:09.029" v="1440" actId="1076"/>
        <pc:sldMkLst>
          <pc:docMk/>
          <pc:sldMk cId="1061208140" sldId="370"/>
        </pc:sldMkLst>
        <pc:spChg chg="mod">
          <ac:chgData name="w cq" userId="e0736dbbc12f8425" providerId="LiveId" clId="{F283B58B-6C61-4B50-84E5-37A0E57D7CB9}" dt="2021-01-14T04:48:05.311" v="1439" actId="6549"/>
          <ac:spMkLst>
            <pc:docMk/>
            <pc:sldMk cId="1061208140" sldId="370"/>
            <ac:spMk id="4" creationId="{EB573C34-15B7-4378-AB80-F4EB8DA92A83}"/>
          </ac:spMkLst>
        </pc:spChg>
        <pc:spChg chg="mod">
          <ac:chgData name="w cq" userId="e0736dbbc12f8425" providerId="LiveId" clId="{F283B58B-6C61-4B50-84E5-37A0E57D7CB9}" dt="2021-01-14T04:48:09.029" v="1440" actId="1076"/>
          <ac:spMkLst>
            <pc:docMk/>
            <pc:sldMk cId="1061208140" sldId="370"/>
            <ac:spMk id="5" creationId="{67977888-E2E9-43B3-8B04-C19B5D607DFE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898259558" sldId="370"/>
        </pc:sldMkLst>
      </pc:sldChg>
      <pc:sldChg chg="modSp add mod modClrScheme delCm chgLayout">
        <pc:chgData name="w cq" userId="e0736dbbc12f8425" providerId="LiveId" clId="{F283B58B-6C61-4B50-84E5-37A0E57D7CB9}" dt="2021-01-14T06:15:02.274" v="2138" actId="948"/>
        <pc:sldMkLst>
          <pc:docMk/>
          <pc:sldMk cId="2071057747" sldId="371"/>
        </pc:sldMkLst>
        <pc:spChg chg="mod ord">
          <ac:chgData name="w cq" userId="e0736dbbc12f8425" providerId="LiveId" clId="{F283B58B-6C61-4B50-84E5-37A0E57D7CB9}" dt="2021-01-14T04:51:21.626" v="1493" actId="700"/>
          <ac:spMkLst>
            <pc:docMk/>
            <pc:sldMk cId="2071057747" sldId="371"/>
            <ac:spMk id="2" creationId="{97EB061E-B8E6-4AEA-93D6-205A056BAEB8}"/>
          </ac:spMkLst>
        </pc:spChg>
        <pc:spChg chg="mod ord">
          <ac:chgData name="w cq" userId="e0736dbbc12f8425" providerId="LiveId" clId="{F283B58B-6C61-4B50-84E5-37A0E57D7CB9}" dt="2021-01-14T04:51:21.626" v="1493" actId="700"/>
          <ac:spMkLst>
            <pc:docMk/>
            <pc:sldMk cId="2071057747" sldId="371"/>
            <ac:spMk id="3" creationId="{C58D4E08-EA2B-4BF1-8CFE-0AB3D860056B}"/>
          </ac:spMkLst>
        </pc:spChg>
        <pc:spChg chg="mod ord">
          <ac:chgData name="w cq" userId="e0736dbbc12f8425" providerId="LiveId" clId="{F283B58B-6C61-4B50-84E5-37A0E57D7CB9}" dt="2021-01-14T06:15:02.274" v="2138" actId="948"/>
          <ac:spMkLst>
            <pc:docMk/>
            <pc:sldMk cId="2071057747" sldId="371"/>
            <ac:spMk id="4" creationId="{32578444-50F8-4101-8569-B2BE72AF8F95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601994569" sldId="371"/>
        </pc:sldMkLst>
      </pc:sldChg>
      <pc:sldChg chg="modSp add mod modClrScheme chgLayout">
        <pc:chgData name="w cq" userId="e0736dbbc12f8425" providerId="LiveId" clId="{F283B58B-6C61-4B50-84E5-37A0E57D7CB9}" dt="2021-01-14T05:57:54.626" v="2010"/>
        <pc:sldMkLst>
          <pc:docMk/>
          <pc:sldMk cId="3042058454" sldId="372"/>
        </pc:sldMkLst>
        <pc:spChg chg="mod ord">
          <ac:chgData name="w cq" userId="e0736dbbc12f8425" providerId="LiveId" clId="{F283B58B-6C61-4B50-84E5-37A0E57D7CB9}" dt="2021-01-14T05:57:54.626" v="2010"/>
          <ac:spMkLst>
            <pc:docMk/>
            <pc:sldMk cId="3042058454" sldId="372"/>
            <ac:spMk id="3" creationId="{A320F798-25C5-4902-A315-0F19F20C2F7C}"/>
          </ac:spMkLst>
        </pc:spChg>
        <pc:spChg chg="mod ord">
          <ac:chgData name="w cq" userId="e0736dbbc12f8425" providerId="LiveId" clId="{F283B58B-6C61-4B50-84E5-37A0E57D7CB9}" dt="2021-01-14T05:21:28.358" v="1969" actId="20577"/>
          <ac:spMkLst>
            <pc:docMk/>
            <pc:sldMk cId="3042058454" sldId="372"/>
            <ac:spMk id="4" creationId="{EB573C34-15B7-4378-AB80-F4EB8DA92A83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3791291670" sldId="372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1161516717" sldId="373"/>
        </pc:sldMkLst>
      </pc:sldChg>
      <pc:sldChg chg="addSp modSp add mod">
        <pc:chgData name="w cq" userId="e0736dbbc12f8425" providerId="LiveId" clId="{F283B58B-6C61-4B50-84E5-37A0E57D7CB9}" dt="2021-01-14T06:06:38.380" v="2124" actId="20577"/>
        <pc:sldMkLst>
          <pc:docMk/>
          <pc:sldMk cId="2813310602" sldId="373"/>
        </pc:sldMkLst>
        <pc:spChg chg="mod">
          <ac:chgData name="w cq" userId="e0736dbbc12f8425" providerId="LiveId" clId="{F283B58B-6C61-4B50-84E5-37A0E57D7CB9}" dt="2021-01-14T04:57:45.412" v="1534"/>
          <ac:spMkLst>
            <pc:docMk/>
            <pc:sldMk cId="2813310602" sldId="373"/>
            <ac:spMk id="3" creationId="{D8A9FF28-B5F7-4268-8F91-7BE5BC06AF08}"/>
          </ac:spMkLst>
        </pc:spChg>
        <pc:spChg chg="mod">
          <ac:chgData name="w cq" userId="e0736dbbc12f8425" providerId="LiveId" clId="{F283B58B-6C61-4B50-84E5-37A0E57D7CB9}" dt="2021-01-14T04:58:07.335" v="1559"/>
          <ac:spMkLst>
            <pc:docMk/>
            <pc:sldMk cId="2813310602" sldId="373"/>
            <ac:spMk id="4" creationId="{40B791E7-6790-41E7-80CD-AB6EB5822692}"/>
          </ac:spMkLst>
        </pc:spChg>
        <pc:spChg chg="add mod">
          <ac:chgData name="w cq" userId="e0736dbbc12f8425" providerId="LiveId" clId="{F283B58B-6C61-4B50-84E5-37A0E57D7CB9}" dt="2021-01-14T06:06:38.380" v="2124" actId="20577"/>
          <ac:spMkLst>
            <pc:docMk/>
            <pc:sldMk cId="2813310602" sldId="373"/>
            <ac:spMk id="5" creationId="{172D8C21-8F3D-4E0E-A851-12C002344AA2}"/>
          </ac:spMkLst>
        </pc:spChg>
      </pc:sldChg>
      <pc:sldChg chg="addSp modSp add mod">
        <pc:chgData name="w cq" userId="e0736dbbc12f8425" providerId="LiveId" clId="{F283B58B-6C61-4B50-84E5-37A0E57D7CB9}" dt="2021-01-14T06:06:30.617" v="2119" actId="20577"/>
        <pc:sldMkLst>
          <pc:docMk/>
          <pc:sldMk cId="153235000" sldId="374"/>
        </pc:sldMkLst>
        <pc:spChg chg="mod">
          <ac:chgData name="w cq" userId="e0736dbbc12f8425" providerId="LiveId" clId="{F283B58B-6C61-4B50-84E5-37A0E57D7CB9}" dt="2021-01-14T04:57:17.924" v="1528" actId="14100"/>
          <ac:spMkLst>
            <pc:docMk/>
            <pc:sldMk cId="153235000" sldId="374"/>
            <ac:spMk id="3" creationId="{D8A9FF28-B5F7-4268-8F91-7BE5BC06AF08}"/>
          </ac:spMkLst>
        </pc:spChg>
        <pc:spChg chg="mod">
          <ac:chgData name="w cq" userId="e0736dbbc12f8425" providerId="LiveId" clId="{F283B58B-6C61-4B50-84E5-37A0E57D7CB9}" dt="2021-01-14T04:57:32.077" v="1531"/>
          <ac:spMkLst>
            <pc:docMk/>
            <pc:sldMk cId="153235000" sldId="374"/>
            <ac:spMk id="4" creationId="{40B791E7-6790-41E7-80CD-AB6EB5822692}"/>
          </ac:spMkLst>
        </pc:spChg>
        <pc:spChg chg="add mod">
          <ac:chgData name="w cq" userId="e0736dbbc12f8425" providerId="LiveId" clId="{F283B58B-6C61-4B50-84E5-37A0E57D7CB9}" dt="2021-01-14T06:06:30.617" v="2119" actId="20577"/>
          <ac:spMkLst>
            <pc:docMk/>
            <pc:sldMk cId="153235000" sldId="374"/>
            <ac:spMk id="5" creationId="{5B0741B7-9342-4FA4-822F-3CF0D87895CD}"/>
          </ac:spMkLst>
        </pc:sp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171360039" sldId="374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514260552" sldId="375"/>
        </pc:sldMkLst>
      </pc:sldChg>
      <pc:sldChg chg="addSp delSp modSp new mod modClrScheme chgLayout">
        <pc:chgData name="w cq" userId="e0736dbbc12f8425" providerId="LiveId" clId="{F283B58B-6C61-4B50-84E5-37A0E57D7CB9}" dt="2021-01-14T06:12:10.953" v="2137" actId="948"/>
        <pc:sldMkLst>
          <pc:docMk/>
          <pc:sldMk cId="3282574575" sldId="375"/>
        </pc:sldMkLst>
        <pc:spChg chg="del mod ord">
          <ac:chgData name="w cq" userId="e0736dbbc12f8425" providerId="LiveId" clId="{F283B58B-6C61-4B50-84E5-37A0E57D7CB9}" dt="2021-01-14T04:58:47.676" v="1561" actId="700"/>
          <ac:spMkLst>
            <pc:docMk/>
            <pc:sldMk cId="3282574575" sldId="375"/>
            <ac:spMk id="2" creationId="{66AB3AE0-2C14-4D2B-A541-B9FDD2BF459F}"/>
          </ac:spMkLst>
        </pc:spChg>
        <pc:spChg chg="del mod ord">
          <ac:chgData name="w cq" userId="e0736dbbc12f8425" providerId="LiveId" clId="{F283B58B-6C61-4B50-84E5-37A0E57D7CB9}" dt="2021-01-14T04:58:47.676" v="1561" actId="700"/>
          <ac:spMkLst>
            <pc:docMk/>
            <pc:sldMk cId="3282574575" sldId="375"/>
            <ac:spMk id="3" creationId="{C6DFDC17-8B21-4ADB-8594-E2FE63C371E3}"/>
          </ac:spMkLst>
        </pc:spChg>
        <pc:spChg chg="add mod ord">
          <ac:chgData name="w cq" userId="e0736dbbc12f8425" providerId="LiveId" clId="{F283B58B-6C61-4B50-84E5-37A0E57D7CB9}" dt="2021-01-14T04:58:51.939" v="1567"/>
          <ac:spMkLst>
            <pc:docMk/>
            <pc:sldMk cId="3282574575" sldId="375"/>
            <ac:spMk id="4" creationId="{25D10FCA-E239-4F83-95FF-0132F6F7774F}"/>
          </ac:spMkLst>
        </pc:spChg>
        <pc:spChg chg="add mod ord">
          <ac:chgData name="w cq" userId="e0736dbbc12f8425" providerId="LiveId" clId="{F283B58B-6C61-4B50-84E5-37A0E57D7CB9}" dt="2021-01-14T06:12:10.953" v="2137" actId="948"/>
          <ac:spMkLst>
            <pc:docMk/>
            <pc:sldMk cId="3282574575" sldId="375"/>
            <ac:spMk id="5" creationId="{FE5855DA-BCAC-4FC5-9419-F8984F1B0DA3}"/>
          </ac:spMkLst>
        </pc:spChg>
        <pc:spChg chg="add mod">
          <ac:chgData name="w cq" userId="e0736dbbc12f8425" providerId="LiveId" clId="{F283B58B-6C61-4B50-84E5-37A0E57D7CB9}" dt="2021-01-14T05:01:42.102" v="1617" actId="1076"/>
          <ac:spMkLst>
            <pc:docMk/>
            <pc:sldMk cId="3282574575" sldId="375"/>
            <ac:spMk id="8" creationId="{024FA98F-1771-46A2-B736-B01EAFA8278F}"/>
          </ac:spMkLst>
        </pc:spChg>
        <pc:spChg chg="add mod">
          <ac:chgData name="w cq" userId="e0736dbbc12f8425" providerId="LiveId" clId="{F283B58B-6C61-4B50-84E5-37A0E57D7CB9}" dt="2021-01-14T05:02:58.717" v="1649" actId="14100"/>
          <ac:spMkLst>
            <pc:docMk/>
            <pc:sldMk cId="3282574575" sldId="375"/>
            <ac:spMk id="9" creationId="{985D5D38-7F0C-46F4-9DB9-68BD85C383CA}"/>
          </ac:spMkLst>
        </pc:spChg>
        <pc:spChg chg="add mod">
          <ac:chgData name="w cq" userId="e0736dbbc12f8425" providerId="LiveId" clId="{F283B58B-6C61-4B50-84E5-37A0E57D7CB9}" dt="2021-01-14T05:02:48.938" v="1638" actId="1076"/>
          <ac:spMkLst>
            <pc:docMk/>
            <pc:sldMk cId="3282574575" sldId="375"/>
            <ac:spMk id="12" creationId="{AA44E01B-84D1-4950-A306-9AE43BA457AA}"/>
          </ac:spMkLst>
        </pc:spChg>
        <pc:spChg chg="add mod">
          <ac:chgData name="w cq" userId="e0736dbbc12f8425" providerId="LiveId" clId="{F283B58B-6C61-4B50-84E5-37A0E57D7CB9}" dt="2021-01-14T05:11:27.955" v="1835" actId="14100"/>
          <ac:spMkLst>
            <pc:docMk/>
            <pc:sldMk cId="3282574575" sldId="375"/>
            <ac:spMk id="15" creationId="{E3B6FC7D-2E0C-4458-92AA-FFEE3AA831C9}"/>
          </ac:spMkLst>
        </pc:spChg>
        <pc:spChg chg="add mod">
          <ac:chgData name="w cq" userId="e0736dbbc12f8425" providerId="LiveId" clId="{F283B58B-6C61-4B50-84E5-37A0E57D7CB9}" dt="2021-01-14T05:10:45.609" v="1823" actId="1035"/>
          <ac:spMkLst>
            <pc:docMk/>
            <pc:sldMk cId="3282574575" sldId="375"/>
            <ac:spMk id="16" creationId="{0E42529B-F343-4A30-8BFB-E08C361F7AC2}"/>
          </ac:spMkLst>
        </pc:spChg>
        <pc:spChg chg="add mod">
          <ac:chgData name="w cq" userId="e0736dbbc12f8425" providerId="LiveId" clId="{F283B58B-6C61-4B50-84E5-37A0E57D7CB9}" dt="2021-01-14T05:10:45.609" v="1823" actId="1035"/>
          <ac:spMkLst>
            <pc:docMk/>
            <pc:sldMk cId="3282574575" sldId="375"/>
            <ac:spMk id="17" creationId="{6A3A32DE-B250-4898-B722-BE1ED18E3EA5}"/>
          </ac:spMkLst>
        </pc:spChg>
        <pc:spChg chg="add mod">
          <ac:chgData name="w cq" userId="e0736dbbc12f8425" providerId="LiveId" clId="{F283B58B-6C61-4B50-84E5-37A0E57D7CB9}" dt="2021-01-14T05:10:45.609" v="1823" actId="1035"/>
          <ac:spMkLst>
            <pc:docMk/>
            <pc:sldMk cId="3282574575" sldId="375"/>
            <ac:spMk id="18" creationId="{FB03CBC0-67ED-44DD-92F4-1CD68801D545}"/>
          </ac:spMkLst>
        </pc:spChg>
        <pc:spChg chg="add mod">
          <ac:chgData name="w cq" userId="e0736dbbc12f8425" providerId="LiveId" clId="{F283B58B-6C61-4B50-84E5-37A0E57D7CB9}" dt="2021-01-14T05:10:45.609" v="1823" actId="1035"/>
          <ac:spMkLst>
            <pc:docMk/>
            <pc:sldMk cId="3282574575" sldId="375"/>
            <ac:spMk id="25" creationId="{8F7BB6AF-C707-4499-9A47-9DA5A5A28F66}"/>
          </ac:spMkLst>
        </pc:spChg>
        <pc:spChg chg="add mod">
          <ac:chgData name="w cq" userId="e0736dbbc12f8425" providerId="LiveId" clId="{F283B58B-6C61-4B50-84E5-37A0E57D7CB9}" dt="2021-01-14T05:13:23.384" v="1846" actId="20577"/>
          <ac:spMkLst>
            <pc:docMk/>
            <pc:sldMk cId="3282574575" sldId="375"/>
            <ac:spMk id="29" creationId="{A04323DA-16B7-4851-B811-99B11ACE76C6}"/>
          </ac:spMkLst>
        </pc:spChg>
        <pc:spChg chg="add mod">
          <ac:chgData name="w cq" userId="e0736dbbc12f8425" providerId="LiveId" clId="{F283B58B-6C61-4B50-84E5-37A0E57D7CB9}" dt="2021-01-14T05:13:24.864" v="1847" actId="20577"/>
          <ac:spMkLst>
            <pc:docMk/>
            <pc:sldMk cId="3282574575" sldId="375"/>
            <ac:spMk id="30" creationId="{0377B3A1-AA9A-4494-9D8D-565E542F00AC}"/>
          </ac:spMkLst>
        </pc:spChg>
        <pc:spChg chg="add mod">
          <ac:chgData name="w cq" userId="e0736dbbc12f8425" providerId="LiveId" clId="{F283B58B-6C61-4B50-84E5-37A0E57D7CB9}" dt="2021-01-14T05:13:26.374" v="1848" actId="20577"/>
          <ac:spMkLst>
            <pc:docMk/>
            <pc:sldMk cId="3282574575" sldId="375"/>
            <ac:spMk id="31" creationId="{83F4BCD9-1BB7-4203-8203-742C1D882E57}"/>
          </ac:spMkLst>
        </pc:spChg>
        <pc:spChg chg="add mod">
          <ac:chgData name="w cq" userId="e0736dbbc12f8425" providerId="LiveId" clId="{F283B58B-6C61-4B50-84E5-37A0E57D7CB9}" dt="2021-01-14T05:11:08.164" v="1827" actId="1076"/>
          <ac:spMkLst>
            <pc:docMk/>
            <pc:sldMk cId="3282574575" sldId="375"/>
            <ac:spMk id="32" creationId="{DF761C79-46A7-417A-B616-56C6CA1BBBDE}"/>
          </ac:spMkLst>
        </pc:spChg>
        <pc:spChg chg="add mod">
          <ac:chgData name="w cq" userId="e0736dbbc12f8425" providerId="LiveId" clId="{F283B58B-6C61-4B50-84E5-37A0E57D7CB9}" dt="2021-01-14T05:11:08.164" v="1827" actId="1076"/>
          <ac:spMkLst>
            <pc:docMk/>
            <pc:sldMk cId="3282574575" sldId="375"/>
            <ac:spMk id="39" creationId="{D7C69107-DAC6-4BA8-94C7-034CAEB47BCC}"/>
          </ac:spMkLst>
        </pc:spChg>
        <pc:spChg chg="add mod">
          <ac:chgData name="w cq" userId="e0736dbbc12f8425" providerId="LiveId" clId="{F283B58B-6C61-4B50-84E5-37A0E57D7CB9}" dt="2021-01-14T05:11:41.464" v="1842" actId="1076"/>
          <ac:spMkLst>
            <pc:docMk/>
            <pc:sldMk cId="3282574575" sldId="375"/>
            <ac:spMk id="44" creationId="{76556D15-0BB4-4115-8A11-DC68062FFFD0}"/>
          </ac:spMkLst>
        </pc:spChg>
        <pc:spChg chg="add mod">
          <ac:chgData name="w cq" userId="e0736dbbc12f8425" providerId="LiveId" clId="{F283B58B-6C61-4B50-84E5-37A0E57D7CB9}" dt="2021-01-14T05:13:35.634" v="1859" actId="1076"/>
          <ac:spMkLst>
            <pc:docMk/>
            <pc:sldMk cId="3282574575" sldId="375"/>
            <ac:spMk id="50" creationId="{5B4F3579-C7CE-4727-B387-092DD69C5496}"/>
          </ac:spMkLst>
        </pc:spChg>
        <pc:spChg chg="add mod">
          <ac:chgData name="w cq" userId="e0736dbbc12f8425" providerId="LiveId" clId="{F283B58B-6C61-4B50-84E5-37A0E57D7CB9}" dt="2021-01-14T05:13:40.465" v="1862" actId="20577"/>
          <ac:spMkLst>
            <pc:docMk/>
            <pc:sldMk cId="3282574575" sldId="375"/>
            <ac:spMk id="51" creationId="{E24E5CDB-B56E-480D-8031-B282C4939433}"/>
          </ac:spMkLst>
        </pc:spChg>
        <pc:spChg chg="add mod">
          <ac:chgData name="w cq" userId="e0736dbbc12f8425" providerId="LiveId" clId="{F283B58B-6C61-4B50-84E5-37A0E57D7CB9}" dt="2021-01-14T05:16:42.698" v="1944" actId="20577"/>
          <ac:spMkLst>
            <pc:docMk/>
            <pc:sldMk cId="3282574575" sldId="375"/>
            <ac:spMk id="52" creationId="{EFC92EB7-EA1D-4A25-BCB0-C67EE57165E8}"/>
          </ac:spMkLst>
        </pc:spChg>
        <pc:spChg chg="add del mod">
          <ac:chgData name="w cq" userId="e0736dbbc12f8425" providerId="LiveId" clId="{F283B58B-6C61-4B50-84E5-37A0E57D7CB9}" dt="2021-01-14T05:13:53.154" v="1865" actId="478"/>
          <ac:spMkLst>
            <pc:docMk/>
            <pc:sldMk cId="3282574575" sldId="375"/>
            <ac:spMk id="53" creationId="{17D66575-AE71-4D8D-B7AA-99B9FC7A53E2}"/>
          </ac:spMkLst>
        </pc:spChg>
        <pc:spChg chg="add del mod">
          <ac:chgData name="w cq" userId="e0736dbbc12f8425" providerId="LiveId" clId="{F283B58B-6C61-4B50-84E5-37A0E57D7CB9}" dt="2021-01-14T05:13:53.154" v="1865" actId="478"/>
          <ac:spMkLst>
            <pc:docMk/>
            <pc:sldMk cId="3282574575" sldId="375"/>
            <ac:spMk id="54" creationId="{7559AD18-5388-4636-B1D5-018011B3AF74}"/>
          </ac:spMkLst>
        </pc:spChg>
        <pc:spChg chg="add del mod">
          <ac:chgData name="w cq" userId="e0736dbbc12f8425" providerId="LiveId" clId="{F283B58B-6C61-4B50-84E5-37A0E57D7CB9}" dt="2021-01-14T05:13:53.154" v="1865" actId="478"/>
          <ac:spMkLst>
            <pc:docMk/>
            <pc:sldMk cId="3282574575" sldId="375"/>
            <ac:spMk id="55" creationId="{858BC426-A64D-48D6-84D0-7A940572D65D}"/>
          </ac:spMkLst>
        </pc:spChg>
        <pc:spChg chg="add mod">
          <ac:chgData name="w cq" userId="e0736dbbc12f8425" providerId="LiveId" clId="{F283B58B-6C61-4B50-84E5-37A0E57D7CB9}" dt="2021-01-14T05:16:41.108" v="1943" actId="20577"/>
          <ac:spMkLst>
            <pc:docMk/>
            <pc:sldMk cId="3282574575" sldId="375"/>
            <ac:spMk id="57" creationId="{8BD7F5CE-4C4A-4E84-8831-46E7B7131C77}"/>
          </ac:spMkLst>
        </pc:spChg>
        <pc:spChg chg="add mod">
          <ac:chgData name="w cq" userId="e0736dbbc12f8425" providerId="LiveId" clId="{F283B58B-6C61-4B50-84E5-37A0E57D7CB9}" dt="2021-01-14T05:16:35.178" v="1941" actId="1076"/>
          <ac:spMkLst>
            <pc:docMk/>
            <pc:sldMk cId="3282574575" sldId="375"/>
            <ac:spMk id="65" creationId="{9EC0BBB2-2177-4773-9705-FA811A2F42C6}"/>
          </ac:spMkLst>
        </pc:spChg>
        <pc:spChg chg="add mod">
          <ac:chgData name="w cq" userId="e0736dbbc12f8425" providerId="LiveId" clId="{F283B58B-6C61-4B50-84E5-37A0E57D7CB9}" dt="2021-01-14T05:16:55.498" v="1950" actId="1076"/>
          <ac:spMkLst>
            <pc:docMk/>
            <pc:sldMk cId="3282574575" sldId="375"/>
            <ac:spMk id="67" creationId="{1E7A01DF-3E17-4CB9-9356-0B079C5A0F73}"/>
          </ac:spMkLst>
        </pc:spChg>
        <pc:picChg chg="add del mod">
          <ac:chgData name="w cq" userId="e0736dbbc12f8425" providerId="LiveId" clId="{F283B58B-6C61-4B50-84E5-37A0E57D7CB9}" dt="2021-01-14T05:01:15.420" v="1607" actId="478"/>
          <ac:picMkLst>
            <pc:docMk/>
            <pc:sldMk cId="3282574575" sldId="375"/>
            <ac:picMk id="7" creationId="{8703EB47-1902-47BB-B6B1-A27C4F884CB4}"/>
          </ac:picMkLst>
        </pc:picChg>
        <pc:cxnChg chg="add mod">
          <ac:chgData name="w cq" userId="e0736dbbc12f8425" providerId="LiveId" clId="{F283B58B-6C61-4B50-84E5-37A0E57D7CB9}" dt="2021-01-14T05:02:58.717" v="1649" actId="14100"/>
          <ac:cxnSpMkLst>
            <pc:docMk/>
            <pc:sldMk cId="3282574575" sldId="375"/>
            <ac:cxnSpMk id="11" creationId="{AC6677F8-E686-4415-AFA3-2F5B129A8668}"/>
          </ac:cxnSpMkLst>
        </pc:cxnChg>
        <pc:cxnChg chg="add mod">
          <ac:chgData name="w cq" userId="e0736dbbc12f8425" providerId="LiveId" clId="{F283B58B-6C61-4B50-84E5-37A0E57D7CB9}" dt="2021-01-14T05:11:27.955" v="1835" actId="14100"/>
          <ac:cxnSpMkLst>
            <pc:docMk/>
            <pc:sldMk cId="3282574575" sldId="375"/>
            <ac:cxnSpMk id="19" creationId="{C76D510F-EEA9-4752-BF68-5B0309168DE8}"/>
          </ac:cxnSpMkLst>
        </pc:cxnChg>
        <pc:cxnChg chg="add mod">
          <ac:chgData name="w cq" userId="e0736dbbc12f8425" providerId="LiveId" clId="{F283B58B-6C61-4B50-84E5-37A0E57D7CB9}" dt="2021-01-14T05:10:53.905" v="1825" actId="14100"/>
          <ac:cxnSpMkLst>
            <pc:docMk/>
            <pc:sldMk cId="3282574575" sldId="375"/>
            <ac:cxnSpMk id="22" creationId="{A08E04FC-C0FF-4A41-ADFD-4FABE935AC89}"/>
          </ac:cxnSpMkLst>
        </pc:cxnChg>
        <pc:cxnChg chg="add mod">
          <ac:chgData name="w cq" userId="e0736dbbc12f8425" providerId="LiveId" clId="{F283B58B-6C61-4B50-84E5-37A0E57D7CB9}" dt="2021-01-14T05:10:45.609" v="1823" actId="1035"/>
          <ac:cxnSpMkLst>
            <pc:docMk/>
            <pc:sldMk cId="3282574575" sldId="375"/>
            <ac:cxnSpMk id="26" creationId="{48F60A53-B812-42E6-AA7D-A5B13EE002DD}"/>
          </ac:cxnSpMkLst>
        </pc:cxnChg>
        <pc:cxnChg chg="add mod">
          <ac:chgData name="w cq" userId="e0736dbbc12f8425" providerId="LiveId" clId="{F283B58B-6C61-4B50-84E5-37A0E57D7CB9}" dt="2021-01-14T05:11:32.254" v="1838" actId="14100"/>
          <ac:cxnSpMkLst>
            <pc:docMk/>
            <pc:sldMk cId="3282574575" sldId="375"/>
            <ac:cxnSpMk id="33" creationId="{D77ED927-36E6-4E8D-8396-A9531CAAE53A}"/>
          </ac:cxnSpMkLst>
        </pc:cxnChg>
        <pc:cxnChg chg="add mod">
          <ac:chgData name="w cq" userId="e0736dbbc12f8425" providerId="LiveId" clId="{F283B58B-6C61-4B50-84E5-37A0E57D7CB9}" dt="2021-01-14T05:11:14.054" v="1829" actId="14100"/>
          <ac:cxnSpMkLst>
            <pc:docMk/>
            <pc:sldMk cId="3282574575" sldId="375"/>
            <ac:cxnSpMk id="36" creationId="{2A7BAB0F-8D4E-4E43-8ED6-87282D64F44C}"/>
          </ac:cxnSpMkLst>
        </pc:cxnChg>
        <pc:cxnChg chg="add mod">
          <ac:chgData name="w cq" userId="e0736dbbc12f8425" providerId="LiveId" clId="{F283B58B-6C61-4B50-84E5-37A0E57D7CB9}" dt="2021-01-14T05:11:47.804" v="1845" actId="14100"/>
          <ac:cxnSpMkLst>
            <pc:docMk/>
            <pc:sldMk cId="3282574575" sldId="375"/>
            <ac:cxnSpMk id="47" creationId="{65E3D0C2-8F2B-4291-8FB8-73A13C153F28}"/>
          </ac:cxnSpMkLst>
        </pc:cxnChg>
        <pc:cxnChg chg="add del mod">
          <ac:chgData name="w cq" userId="e0736dbbc12f8425" providerId="LiveId" clId="{F283B58B-6C61-4B50-84E5-37A0E57D7CB9}" dt="2021-01-14T05:13:53.154" v="1865" actId="478"/>
          <ac:cxnSpMkLst>
            <pc:docMk/>
            <pc:sldMk cId="3282574575" sldId="375"/>
            <ac:cxnSpMk id="56" creationId="{9805FDA6-888F-4E29-B899-66B881643579}"/>
          </ac:cxnSpMkLst>
        </pc:cxnChg>
        <pc:cxnChg chg="add mod">
          <ac:chgData name="w cq" userId="e0736dbbc12f8425" providerId="LiveId" clId="{F283B58B-6C61-4B50-84E5-37A0E57D7CB9}" dt="2021-01-14T05:14:05.855" v="1869" actId="14100"/>
          <ac:cxnSpMkLst>
            <pc:docMk/>
            <pc:sldMk cId="3282574575" sldId="375"/>
            <ac:cxnSpMk id="58" creationId="{F4D46B16-832A-4C54-A103-334774CF2119}"/>
          </ac:cxnSpMkLst>
        </pc:cxnChg>
        <pc:cxnChg chg="add mod">
          <ac:chgData name="w cq" userId="e0736dbbc12f8425" providerId="LiveId" clId="{F283B58B-6C61-4B50-84E5-37A0E57D7CB9}" dt="2021-01-14T05:16:37.709" v="1942" actId="14100"/>
          <ac:cxnSpMkLst>
            <pc:docMk/>
            <pc:sldMk cId="3282574575" sldId="375"/>
            <ac:cxnSpMk id="62" creationId="{E466E79F-2852-49BC-8CEF-E86F5652B8DA}"/>
          </ac:cxnSpMkLst>
        </pc:cxnChg>
        <pc:cxnChg chg="add mod">
          <ac:chgData name="w cq" userId="e0736dbbc12f8425" providerId="LiveId" clId="{F283B58B-6C61-4B50-84E5-37A0E57D7CB9}" dt="2021-01-14T05:16:55.498" v="1950" actId="1076"/>
          <ac:cxnSpMkLst>
            <pc:docMk/>
            <pc:sldMk cId="3282574575" sldId="375"/>
            <ac:cxnSpMk id="68" creationId="{DE6AB450-1CB9-428D-AEFF-B99E22D7C0FE}"/>
          </ac:cxnSpMkLst>
        </pc:cxnChg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1684827612" sldId="376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4147516871" sldId="377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219821776" sldId="378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53329232" sldId="379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3593377269" sldId="380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3630008901" sldId="381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050845996" sldId="382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766045888" sldId="383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207630158" sldId="384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577105892" sldId="385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313247166" sldId="386"/>
        </pc:sldMkLst>
      </pc:sldChg>
      <pc:sldChg chg="add del">
        <pc:chgData name="w cq" userId="e0736dbbc12f8425" providerId="LiveId" clId="{F283B58B-6C61-4B50-84E5-37A0E57D7CB9}" dt="2021-01-14T02:35:10.954" v="920"/>
        <pc:sldMkLst>
          <pc:docMk/>
          <pc:sldMk cId="492978335" sldId="387"/>
        </pc:sldMkLst>
      </pc:sldChg>
      <pc:sldMasterChg chg="delSldLayout">
        <pc:chgData name="w cq" userId="e0736dbbc12f8425" providerId="LiveId" clId="{F283B58B-6C61-4B50-84E5-37A0E57D7CB9}" dt="2021-01-14T09:11:21.575" v="2164" actId="2696"/>
        <pc:sldMasterMkLst>
          <pc:docMk/>
          <pc:sldMasterMk cId="969977971" sldId="2147483660"/>
        </pc:sldMasterMkLst>
        <pc:sldLayoutChg chg="del">
          <pc:chgData name="w cq" userId="e0736dbbc12f8425" providerId="LiveId" clId="{F283B58B-6C61-4B50-84E5-37A0E57D7CB9}" dt="2021-01-14T09:11:21.536" v="2159" actId="2696"/>
          <pc:sldLayoutMkLst>
            <pc:docMk/>
            <pc:sldMasterMk cId="969977971" sldId="2147483660"/>
            <pc:sldLayoutMk cId="2095202965" sldId="2147483673"/>
          </pc:sldLayoutMkLst>
        </pc:sldLayoutChg>
        <pc:sldLayoutChg chg="del">
          <pc:chgData name="w cq" userId="e0736dbbc12f8425" providerId="LiveId" clId="{F283B58B-6C61-4B50-84E5-37A0E57D7CB9}" dt="2021-01-14T09:11:21.544" v="2160" actId="2696"/>
          <pc:sldLayoutMkLst>
            <pc:docMk/>
            <pc:sldMasterMk cId="969977971" sldId="2147483660"/>
            <pc:sldLayoutMk cId="3092058643" sldId="2147483674"/>
          </pc:sldLayoutMkLst>
        </pc:sldLayoutChg>
        <pc:sldLayoutChg chg="del">
          <pc:chgData name="w cq" userId="e0736dbbc12f8425" providerId="LiveId" clId="{F283B58B-6C61-4B50-84E5-37A0E57D7CB9}" dt="2021-01-14T09:11:21.550" v="2161" actId="2696"/>
          <pc:sldLayoutMkLst>
            <pc:docMk/>
            <pc:sldMasterMk cId="969977971" sldId="2147483660"/>
            <pc:sldLayoutMk cId="3812175066" sldId="2147483675"/>
          </pc:sldLayoutMkLst>
        </pc:sldLayoutChg>
        <pc:sldLayoutChg chg="del">
          <pc:chgData name="w cq" userId="e0736dbbc12f8425" providerId="LiveId" clId="{F283B58B-6C61-4B50-84E5-37A0E57D7CB9}" dt="2021-01-14T09:11:21.560" v="2162" actId="2696"/>
          <pc:sldLayoutMkLst>
            <pc:docMk/>
            <pc:sldMasterMk cId="969977971" sldId="2147483660"/>
            <pc:sldLayoutMk cId="1199040784" sldId="2147483676"/>
          </pc:sldLayoutMkLst>
        </pc:sldLayoutChg>
        <pc:sldLayoutChg chg="del">
          <pc:chgData name="w cq" userId="e0736dbbc12f8425" providerId="LiveId" clId="{F283B58B-6C61-4B50-84E5-37A0E57D7CB9}" dt="2021-01-14T09:11:21.569" v="2163" actId="2696"/>
          <pc:sldLayoutMkLst>
            <pc:docMk/>
            <pc:sldMasterMk cId="969977971" sldId="2147483660"/>
            <pc:sldLayoutMk cId="1807450311" sldId="2147483677"/>
          </pc:sldLayoutMkLst>
        </pc:sldLayoutChg>
        <pc:sldLayoutChg chg="del">
          <pc:chgData name="w cq" userId="e0736dbbc12f8425" providerId="LiveId" clId="{F283B58B-6C61-4B50-84E5-37A0E57D7CB9}" dt="2021-01-14T09:11:21.575" v="2164" actId="2696"/>
          <pc:sldLayoutMkLst>
            <pc:docMk/>
            <pc:sldMasterMk cId="969977971" sldId="2147483660"/>
            <pc:sldLayoutMk cId="2958436677" sldId="2147483678"/>
          </pc:sldLayoutMkLst>
        </pc:sldLayoutChg>
      </pc:sldMasterChg>
    </pc:docChg>
  </pc:docChgLst>
  <pc:docChgLst>
    <pc:chgData name="w cq" userId="e0736dbbc12f8425" providerId="LiveId" clId="{CCBBB73A-2838-4B45-B0DA-0BF8684F90A7}"/>
    <pc:docChg chg="undo redo custSel addSld delSld modSld sldOrd modMainMaster">
      <pc:chgData name="w cq" userId="e0736dbbc12f8425" providerId="LiveId" clId="{CCBBB73A-2838-4B45-B0DA-0BF8684F90A7}" dt="2020-12-27T15:35:40.040" v="2821" actId="14100"/>
      <pc:docMkLst>
        <pc:docMk/>
      </pc:docMkLst>
      <pc:sldChg chg="modSp mod">
        <pc:chgData name="w cq" userId="e0736dbbc12f8425" providerId="LiveId" clId="{CCBBB73A-2838-4B45-B0DA-0BF8684F90A7}" dt="2020-12-27T15:15:13.855" v="2414"/>
        <pc:sldMkLst>
          <pc:docMk/>
          <pc:sldMk cId="1152001519" sldId="256"/>
        </pc:sldMkLst>
        <pc:spChg chg="mod">
          <ac:chgData name="w cq" userId="e0736dbbc12f8425" providerId="LiveId" clId="{CCBBB73A-2838-4B45-B0DA-0BF8684F90A7}" dt="2020-12-26T15:37:20.497" v="1488" actId="20577"/>
          <ac:spMkLst>
            <pc:docMk/>
            <pc:sldMk cId="1152001519" sldId="256"/>
            <ac:spMk id="2" creationId="{55042743-A78F-46DA-9E95-8642E27CCA9A}"/>
          </ac:spMkLst>
        </pc:spChg>
        <pc:spChg chg="mod">
          <ac:chgData name="w cq" userId="e0736dbbc12f8425" providerId="LiveId" clId="{CCBBB73A-2838-4B45-B0DA-0BF8684F90A7}" dt="2020-12-27T15:15:13.855" v="2414"/>
          <ac:spMkLst>
            <pc:docMk/>
            <pc:sldMk cId="1152001519" sldId="256"/>
            <ac:spMk id="3" creationId="{DC377619-9E65-4876-99E2-536707FA2CBA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237479561" sldId="257"/>
        </pc:sldMkLst>
      </pc:sldChg>
      <pc:sldChg chg="addSp delSp modSp new mod">
        <pc:chgData name="w cq" userId="e0736dbbc12f8425" providerId="LiveId" clId="{CCBBB73A-2838-4B45-B0DA-0BF8684F90A7}" dt="2020-12-27T13:58:14.211" v="1769" actId="14100"/>
        <pc:sldMkLst>
          <pc:docMk/>
          <pc:sldMk cId="3156300988" sldId="257"/>
        </pc:sldMkLst>
        <pc:spChg chg="mod">
          <ac:chgData name="w cq" userId="e0736dbbc12f8425" providerId="LiveId" clId="{CCBBB73A-2838-4B45-B0DA-0BF8684F90A7}" dt="2020-12-27T13:58:14.211" v="1769" actId="14100"/>
          <ac:spMkLst>
            <pc:docMk/>
            <pc:sldMk cId="3156300988" sldId="257"/>
            <ac:spMk id="2" creationId="{E98A949F-3E1A-455C-9113-7F999685F8EC}"/>
          </ac:spMkLst>
        </pc:spChg>
        <pc:picChg chg="add del">
          <ac:chgData name="w cq" userId="e0736dbbc12f8425" providerId="LiveId" clId="{CCBBB73A-2838-4B45-B0DA-0BF8684F90A7}" dt="2020-12-26T15:10:40.346" v="1057" actId="22"/>
          <ac:picMkLst>
            <pc:docMk/>
            <pc:sldMk cId="3156300988" sldId="257"/>
            <ac:picMk id="4" creationId="{22AF8F2F-AFB1-47E7-A54F-11C58C856528}"/>
          </ac:picMkLst>
        </pc:picChg>
      </pc:sldChg>
      <pc:sldChg chg="addSp delSp modSp new del mod modClrScheme chgLayout">
        <pc:chgData name="w cq" userId="e0736dbbc12f8425" providerId="LiveId" clId="{CCBBB73A-2838-4B45-B0DA-0BF8684F90A7}" dt="2020-12-26T15:50:00.901" v="1658" actId="47"/>
        <pc:sldMkLst>
          <pc:docMk/>
          <pc:sldMk cId="446347452" sldId="258"/>
        </pc:sldMkLst>
        <pc:spChg chg="del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2" creationId="{C14869FB-7276-4981-B830-61C663FC2711}"/>
          </ac:spMkLst>
        </pc:spChg>
        <pc:spChg chg="add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3" creationId="{0D0FB1C2-4728-46C1-AC0C-5E1624FAAE47}"/>
          </ac:spMkLst>
        </pc:spChg>
        <pc:spChg chg="add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4" creationId="{C6A2D9E0-E950-4178-9932-55DBACF5BC26}"/>
          </ac:spMkLst>
        </pc:spChg>
      </pc:sldChg>
      <pc:sldChg chg="new del">
        <pc:chgData name="w cq" userId="e0736dbbc12f8425" providerId="LiveId" clId="{CCBBB73A-2838-4B45-B0DA-0BF8684F90A7}" dt="2020-12-26T14:55:12.644" v="999" actId="47"/>
        <pc:sldMkLst>
          <pc:docMk/>
          <pc:sldMk cId="2283620139" sldId="2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602865970" sldId="2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818526005" sldId="259"/>
        </pc:sldMkLst>
      </pc:sldChg>
      <pc:sldChg chg="new del">
        <pc:chgData name="w cq" userId="e0736dbbc12f8425" providerId="LiveId" clId="{CCBBB73A-2838-4B45-B0DA-0BF8684F90A7}" dt="2020-12-26T14:55:12.510" v="998" actId="47"/>
        <pc:sldMkLst>
          <pc:docMk/>
          <pc:sldMk cId="1648376967" sldId="259"/>
        </pc:sldMkLst>
      </pc:sldChg>
      <pc:sldChg chg="new del">
        <pc:chgData name="w cq" userId="e0736dbbc12f8425" providerId="LiveId" clId="{CCBBB73A-2838-4B45-B0DA-0BF8684F90A7}" dt="2020-12-26T14:55:12.342" v="997" actId="47"/>
        <pc:sldMkLst>
          <pc:docMk/>
          <pc:sldMk cId="3371943455" sldId="2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194384234" sldId="2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17079184" sldId="26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101217800" sldId="262"/>
        </pc:sldMkLst>
      </pc:sldChg>
      <pc:sldChg chg="delSp modSp add mod ord">
        <pc:chgData name="w cq" userId="e0736dbbc12f8425" providerId="LiveId" clId="{CCBBB73A-2838-4B45-B0DA-0BF8684F90A7}" dt="2020-12-27T15:16:54.387" v="2427"/>
        <pc:sldMkLst>
          <pc:docMk/>
          <pc:sldMk cId="3902881818" sldId="262"/>
        </pc:sldMkLst>
        <pc:spChg chg="mod">
          <ac:chgData name="w cq" userId="e0736dbbc12f8425" providerId="LiveId" clId="{CCBBB73A-2838-4B45-B0DA-0BF8684F90A7}" dt="2020-12-26T15:42:44.779" v="1573" actId="20577"/>
          <ac:spMkLst>
            <pc:docMk/>
            <pc:sldMk cId="3902881818" sldId="262"/>
            <ac:spMk id="3" creationId="{0C59505F-E949-4C40-A55E-CA9D87EA8CEF}"/>
          </ac:spMkLst>
        </pc:spChg>
        <pc:spChg chg="mod">
          <ac:chgData name="w cq" userId="e0736dbbc12f8425" providerId="LiveId" clId="{CCBBB73A-2838-4B45-B0DA-0BF8684F90A7}" dt="2020-12-26T15:20:02.647" v="1186" actId="404"/>
          <ac:spMkLst>
            <pc:docMk/>
            <pc:sldMk cId="3902881818" sldId="262"/>
            <ac:spMk id="4" creationId="{AD58EF69-4BA7-4431-A467-CD28B06B88D3}"/>
          </ac:spMkLst>
        </pc:spChg>
        <pc:spChg chg="del">
          <ac:chgData name="w cq" userId="e0736dbbc12f8425" providerId="LiveId" clId="{CCBBB73A-2838-4B45-B0DA-0BF8684F90A7}" dt="2020-12-26T15:49:26.554" v="1652" actId="478"/>
          <ac:spMkLst>
            <pc:docMk/>
            <pc:sldMk cId="3902881818" sldId="262"/>
            <ac:spMk id="7" creationId="{E4D1CFEC-B425-47AF-A3E1-62294D9005F4}"/>
          </ac:spMkLst>
        </pc:spChg>
        <pc:picChg chg="mod">
          <ac:chgData name="w cq" userId="e0736dbbc12f8425" providerId="LiveId" clId="{CCBBB73A-2838-4B45-B0DA-0BF8684F90A7}" dt="2020-12-27T13:58:34.529" v="1771" actId="208"/>
          <ac:picMkLst>
            <pc:docMk/>
            <pc:sldMk cId="3902881818" sldId="262"/>
            <ac:picMk id="5" creationId="{2EB4F3F4-77EA-4311-B003-D730E49CEFA6}"/>
          </ac:picMkLst>
        </pc:picChg>
        <pc:picChg chg="mod">
          <ac:chgData name="w cq" userId="e0736dbbc12f8425" providerId="LiveId" clId="{CCBBB73A-2838-4B45-B0DA-0BF8684F90A7}" dt="2020-12-27T13:58:44.062" v="1772" actId="208"/>
          <ac:picMkLst>
            <pc:docMk/>
            <pc:sldMk cId="3902881818" sldId="262"/>
            <ac:picMk id="6" creationId="{2D7B42C2-24DC-457A-862B-E8453231F4AF}"/>
          </ac:picMkLst>
        </pc:picChg>
        <pc:picChg chg="mod">
          <ac:chgData name="w cq" userId="e0736dbbc12f8425" providerId="LiveId" clId="{CCBBB73A-2838-4B45-B0DA-0BF8684F90A7}" dt="2020-12-27T13:58:30.601" v="1770" actId="208"/>
          <ac:picMkLst>
            <pc:docMk/>
            <pc:sldMk cId="3902881818" sldId="262"/>
            <ac:picMk id="3074" creationId="{648968FE-89A2-4DE2-A23D-62660752E078}"/>
          </ac:picMkLst>
        </pc:picChg>
      </pc:sldChg>
      <pc:sldChg chg="addSp delSp modSp new mod ord modClrScheme chgLayout">
        <pc:chgData name="w cq" userId="e0736dbbc12f8425" providerId="LiveId" clId="{CCBBB73A-2838-4B45-B0DA-0BF8684F90A7}" dt="2020-12-26T15:42:57.946" v="1576"/>
        <pc:sldMkLst>
          <pc:docMk/>
          <pc:sldMk cId="2248338910" sldId="263"/>
        </pc:sldMkLst>
        <pc:spChg chg="del mod ord">
          <ac:chgData name="w cq" userId="e0736dbbc12f8425" providerId="LiveId" clId="{CCBBB73A-2838-4B45-B0DA-0BF8684F90A7}" dt="2020-12-26T15:20:36.465" v="1202" actId="700"/>
          <ac:spMkLst>
            <pc:docMk/>
            <pc:sldMk cId="2248338910" sldId="263"/>
            <ac:spMk id="2" creationId="{805E0F49-E117-4A77-BAE8-0C02D127896C}"/>
          </ac:spMkLst>
        </pc:spChg>
        <pc:spChg chg="add mod ord">
          <ac:chgData name="w cq" userId="e0736dbbc12f8425" providerId="LiveId" clId="{CCBBB73A-2838-4B45-B0DA-0BF8684F90A7}" dt="2020-12-26T15:23:33.152" v="1275"/>
          <ac:spMkLst>
            <pc:docMk/>
            <pc:sldMk cId="2248338910" sldId="263"/>
            <ac:spMk id="3" creationId="{66D841AB-E2CA-471C-8FBD-E200A5E29989}"/>
          </ac:spMkLst>
        </pc:spChg>
        <pc:spChg chg="add del mod ord">
          <ac:chgData name="w cq" userId="e0736dbbc12f8425" providerId="LiveId" clId="{CCBBB73A-2838-4B45-B0DA-0BF8684F90A7}" dt="2020-12-26T15:23:12.004" v="1203"/>
          <ac:spMkLst>
            <pc:docMk/>
            <pc:sldMk cId="2248338910" sldId="263"/>
            <ac:spMk id="4" creationId="{44E3661D-463B-4DBC-BDBA-04A785A624CA}"/>
          </ac:spMkLst>
        </pc:spChg>
        <pc:picChg chg="add mod">
          <ac:chgData name="w cq" userId="e0736dbbc12f8425" providerId="LiveId" clId="{CCBBB73A-2838-4B45-B0DA-0BF8684F90A7}" dt="2020-12-26T15:27:06.049" v="1290" actId="1076"/>
          <ac:picMkLst>
            <pc:docMk/>
            <pc:sldMk cId="2248338910" sldId="263"/>
            <ac:picMk id="6" creationId="{A554CD93-A27E-4B79-8950-14E54396B881}"/>
          </ac:picMkLst>
        </pc:picChg>
      </pc:sldChg>
      <pc:sldChg chg="addSp delSp modSp new mod modClrScheme chgLayout">
        <pc:chgData name="w cq" userId="e0736dbbc12f8425" providerId="LiveId" clId="{CCBBB73A-2838-4B45-B0DA-0BF8684F90A7}" dt="2020-12-26T15:36:35.062" v="1465"/>
        <pc:sldMkLst>
          <pc:docMk/>
          <pc:sldMk cId="2531065705" sldId="264"/>
        </pc:sldMkLst>
        <pc:spChg chg="del mod ord">
          <ac:chgData name="w cq" userId="e0736dbbc12f8425" providerId="LiveId" clId="{CCBBB73A-2838-4B45-B0DA-0BF8684F90A7}" dt="2020-12-26T15:28:13.645" v="1292" actId="700"/>
          <ac:spMkLst>
            <pc:docMk/>
            <pc:sldMk cId="2531065705" sldId="264"/>
            <ac:spMk id="2" creationId="{3841739E-34C1-4CA5-BB37-779FE030A55B}"/>
          </ac:spMkLst>
        </pc:spChg>
        <pc:spChg chg="add mod ord">
          <ac:chgData name="w cq" userId="e0736dbbc12f8425" providerId="LiveId" clId="{CCBBB73A-2838-4B45-B0DA-0BF8684F90A7}" dt="2020-12-26T15:28:36.459" v="1362"/>
          <ac:spMkLst>
            <pc:docMk/>
            <pc:sldMk cId="2531065705" sldId="264"/>
            <ac:spMk id="3" creationId="{D8A9FF28-B5F7-4268-8F91-7BE5BC06AF08}"/>
          </ac:spMkLst>
        </pc:spChg>
        <pc:spChg chg="add mod ord">
          <ac:chgData name="w cq" userId="e0736dbbc12f8425" providerId="LiveId" clId="{CCBBB73A-2838-4B45-B0DA-0BF8684F90A7}" dt="2020-12-26T15:36:35.062" v="1465"/>
          <ac:spMkLst>
            <pc:docMk/>
            <pc:sldMk cId="2531065705" sldId="264"/>
            <ac:spMk id="4" creationId="{40B791E7-6790-41E7-80CD-AB6EB5822692}"/>
          </ac:spMkLst>
        </pc:spChg>
      </pc:sldChg>
      <pc:sldChg chg="addSp delSp modSp new mod modClrScheme chgLayout">
        <pc:chgData name="w cq" userId="e0736dbbc12f8425" providerId="LiveId" clId="{CCBBB73A-2838-4B45-B0DA-0BF8684F90A7}" dt="2020-12-27T15:17:26.357" v="2435" actId="478"/>
        <pc:sldMkLst>
          <pc:docMk/>
          <pc:sldMk cId="2620582022" sldId="265"/>
        </pc:sldMkLst>
        <pc:spChg chg="del mod ord">
          <ac:chgData name="w cq" userId="e0736dbbc12f8425" providerId="LiveId" clId="{CCBBB73A-2838-4B45-B0DA-0BF8684F90A7}" dt="2020-12-26T15:28:53.714" v="1364" actId="700"/>
          <ac:spMkLst>
            <pc:docMk/>
            <pc:sldMk cId="2620582022" sldId="265"/>
            <ac:spMk id="2" creationId="{D618AF68-5F2D-4ED3-98DE-3156DDB41BD2}"/>
          </ac:spMkLst>
        </pc:spChg>
        <pc:spChg chg="add mod ord">
          <ac:chgData name="w cq" userId="e0736dbbc12f8425" providerId="LiveId" clId="{CCBBB73A-2838-4B45-B0DA-0BF8684F90A7}" dt="2020-12-26T15:34:54.357" v="1459" actId="700"/>
          <ac:spMkLst>
            <pc:docMk/>
            <pc:sldMk cId="2620582022" sldId="265"/>
            <ac:spMk id="3" creationId="{6D5DFE7C-BA86-4589-B33E-984E04C7DFF5}"/>
          </ac:spMkLst>
        </pc:spChg>
        <pc:spChg chg="add mod ord">
          <ac:chgData name="w cq" userId="e0736dbbc12f8425" providerId="LiveId" clId="{CCBBB73A-2838-4B45-B0DA-0BF8684F90A7}" dt="2020-12-26T15:36:51.244" v="1466" actId="14100"/>
          <ac:spMkLst>
            <pc:docMk/>
            <pc:sldMk cId="2620582022" sldId="265"/>
            <ac:spMk id="4" creationId="{46764156-D37F-4E7B-B913-B33653546E69}"/>
          </ac:spMkLst>
        </pc:spChg>
        <pc:graphicFrameChg chg="add del mod modGraphic">
          <ac:chgData name="w cq" userId="e0736dbbc12f8425" providerId="LiveId" clId="{CCBBB73A-2838-4B45-B0DA-0BF8684F90A7}" dt="2020-12-27T15:16:34.948" v="2418" actId="478"/>
          <ac:graphicFrameMkLst>
            <pc:docMk/>
            <pc:sldMk cId="2620582022" sldId="265"/>
            <ac:graphicFrameMk id="6" creationId="{9ADB39DD-561E-442F-9FC4-808AE663DA85}"/>
          </ac:graphicFrameMkLst>
        </pc:graphicFrameChg>
        <pc:graphicFrameChg chg="add del modGraphic">
          <ac:chgData name="w cq" userId="e0736dbbc12f8425" providerId="LiveId" clId="{CCBBB73A-2838-4B45-B0DA-0BF8684F90A7}" dt="2020-12-27T15:16:38.300" v="2420" actId="478"/>
          <ac:graphicFrameMkLst>
            <pc:docMk/>
            <pc:sldMk cId="2620582022" sldId="265"/>
            <ac:graphicFrameMk id="8" creationId="{29A0B27E-DF4C-4FB8-B5F4-C291DB6C354F}"/>
          </ac:graphicFrameMkLst>
        </pc:graphicFrameChg>
        <pc:graphicFrameChg chg="add del mod modGraphic">
          <ac:chgData name="w cq" userId="e0736dbbc12f8425" providerId="LiveId" clId="{CCBBB73A-2838-4B45-B0DA-0BF8684F90A7}" dt="2020-12-27T15:16:50.626" v="2425" actId="478"/>
          <ac:graphicFrameMkLst>
            <pc:docMk/>
            <pc:sldMk cId="2620582022" sldId="265"/>
            <ac:graphicFrameMk id="10" creationId="{630C0C8F-8C77-4DAE-A417-DC9B16A40065}"/>
          </ac:graphicFrameMkLst>
        </pc:graphicFrameChg>
        <pc:graphicFrameChg chg="add del mod modGraphic">
          <ac:chgData name="w cq" userId="e0736dbbc12f8425" providerId="LiveId" clId="{CCBBB73A-2838-4B45-B0DA-0BF8684F90A7}" dt="2020-12-27T15:17:26.357" v="2435" actId="478"/>
          <ac:graphicFrameMkLst>
            <pc:docMk/>
            <pc:sldMk cId="2620582022" sldId="265"/>
            <ac:graphicFrameMk id="12" creationId="{89473979-8FE3-41A9-9D96-4BFF5A972689}"/>
          </ac:graphicFrameMkLst>
        </pc:graphicFrameChg>
      </pc:sldChg>
      <pc:sldChg chg="delSp modSp add mod modClrScheme chgLayout">
        <pc:chgData name="w cq" userId="e0736dbbc12f8425" providerId="LiveId" clId="{CCBBB73A-2838-4B45-B0DA-0BF8684F90A7}" dt="2020-12-26T15:49:30.051" v="1653" actId="478"/>
        <pc:sldMkLst>
          <pc:docMk/>
          <pc:sldMk cId="2353702437" sldId="266"/>
        </pc:sldMkLst>
        <pc:spChg chg="mod ord">
          <ac:chgData name="w cq" userId="e0736dbbc12f8425" providerId="LiveId" clId="{CCBBB73A-2838-4B45-B0DA-0BF8684F90A7}" dt="2020-12-26T15:38:16.359" v="1490" actId="700"/>
          <ac:spMkLst>
            <pc:docMk/>
            <pc:sldMk cId="2353702437" sldId="266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6T15:38:22.106" v="1492" actId="20577"/>
          <ac:spMkLst>
            <pc:docMk/>
            <pc:sldMk cId="2353702437" sldId="266"/>
            <ac:spMk id="3" creationId="{0CE42481-BB5B-4B90-89B3-007F71BEBF64}"/>
          </ac:spMkLst>
        </pc:spChg>
        <pc:spChg chg="del mod ord">
          <ac:chgData name="w cq" userId="e0736dbbc12f8425" providerId="LiveId" clId="{CCBBB73A-2838-4B45-B0DA-0BF8684F90A7}" dt="2020-12-26T15:49:30.051" v="1653" actId="478"/>
          <ac:spMkLst>
            <pc:docMk/>
            <pc:sldMk cId="2353702437" sldId="266"/>
            <ac:spMk id="4" creationId="{2736F0EE-8610-4D18-BB61-98A61722A269}"/>
          </ac:spMkLst>
        </pc:spChg>
      </pc:sldChg>
      <pc:sldChg chg="delSp add mod">
        <pc:chgData name="w cq" userId="e0736dbbc12f8425" providerId="LiveId" clId="{CCBBB73A-2838-4B45-B0DA-0BF8684F90A7}" dt="2020-12-26T15:49:33.928" v="1654" actId="478"/>
        <pc:sldMkLst>
          <pc:docMk/>
          <pc:sldMk cId="2615382619" sldId="268"/>
        </pc:sldMkLst>
        <pc:spChg chg="del">
          <ac:chgData name="w cq" userId="e0736dbbc12f8425" providerId="LiveId" clId="{CCBBB73A-2838-4B45-B0DA-0BF8684F90A7}" dt="2020-12-26T15:49:33.928" v="1654" actId="478"/>
          <ac:spMkLst>
            <pc:docMk/>
            <pc:sldMk cId="2615382619" sldId="268"/>
            <ac:spMk id="2" creationId="{AE4971A0-1161-4197-8688-E70DC150FB7A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3:48:23.063" v="1691" actId="14100"/>
        <pc:sldMkLst>
          <pc:docMk/>
          <pc:sldMk cId="3521911541" sldId="269"/>
        </pc:sldMkLst>
        <pc:spChg chg="del mod ord">
          <ac:chgData name="w cq" userId="e0736dbbc12f8425" providerId="LiveId" clId="{CCBBB73A-2838-4B45-B0DA-0BF8684F90A7}" dt="2020-12-26T15:49:37.493" v="1655" actId="478"/>
          <ac:spMkLst>
            <pc:docMk/>
            <pc:sldMk cId="3521911541" sldId="269"/>
            <ac:spMk id="2" creationId="{8B17AFE3-AA5D-4A18-A695-7EF6CF747164}"/>
          </ac:spMkLst>
        </pc:spChg>
        <pc:spChg chg="mod ord">
          <ac:chgData name="w cq" userId="e0736dbbc12f8425" providerId="LiveId" clId="{CCBBB73A-2838-4B45-B0DA-0BF8684F90A7}" dt="2020-12-26T15:43:56.840" v="1579" actId="700"/>
          <ac:spMkLst>
            <pc:docMk/>
            <pc:sldMk cId="3521911541" sldId="269"/>
            <ac:spMk id="4" creationId="{0DDF23E0-A6F1-4025-AA8E-A3FE9D997E76}"/>
          </ac:spMkLst>
        </pc:spChg>
        <pc:spChg chg="mod ord">
          <ac:chgData name="w cq" userId="e0736dbbc12f8425" providerId="LiveId" clId="{CCBBB73A-2838-4B45-B0DA-0BF8684F90A7}" dt="2020-12-26T15:48:32.354" v="1629" actId="20577"/>
          <ac:spMkLst>
            <pc:docMk/>
            <pc:sldMk cId="3521911541" sldId="269"/>
            <ac:spMk id="14" creationId="{A164F460-6E57-42BA-9913-84B397EFE998}"/>
          </ac:spMkLst>
        </pc:spChg>
        <pc:picChg chg="add mod">
          <ac:chgData name="w cq" userId="e0736dbbc12f8425" providerId="LiveId" clId="{CCBBB73A-2838-4B45-B0DA-0BF8684F90A7}" dt="2020-12-27T13:48:23.063" v="1691" actId="14100"/>
          <ac:picMkLst>
            <pc:docMk/>
            <pc:sldMk cId="3521911541" sldId="269"/>
            <ac:picMk id="5" creationId="{4837FDE3-600C-4768-A204-A44006BA7606}"/>
          </ac:picMkLst>
        </pc:picChg>
      </pc:sldChg>
      <pc:sldChg chg="addSp delSp modSp add mod">
        <pc:chgData name="w cq" userId="e0736dbbc12f8425" providerId="LiveId" clId="{CCBBB73A-2838-4B45-B0DA-0BF8684F90A7}" dt="2020-12-27T13:51:05.297" v="1719" actId="478"/>
        <pc:sldMkLst>
          <pc:docMk/>
          <pc:sldMk cId="773039423" sldId="270"/>
        </pc:sldMkLst>
        <pc:spChg chg="del">
          <ac:chgData name="w cq" userId="e0736dbbc12f8425" providerId="LiveId" clId="{CCBBB73A-2838-4B45-B0DA-0BF8684F90A7}" dt="2020-12-27T13:51:05.297" v="1719" actId="478"/>
          <ac:spMkLst>
            <pc:docMk/>
            <pc:sldMk cId="773039423" sldId="270"/>
            <ac:spMk id="2" creationId="{15A51095-A31D-4E70-8C95-10DD82FF0713}"/>
          </ac:spMkLst>
        </pc:spChg>
        <pc:spChg chg="add del mod">
          <ac:chgData name="w cq" userId="e0736dbbc12f8425" providerId="LiveId" clId="{CCBBB73A-2838-4B45-B0DA-0BF8684F90A7}" dt="2020-12-26T15:45:47.508" v="1587" actId="478"/>
          <ac:spMkLst>
            <pc:docMk/>
            <pc:sldMk cId="773039423" sldId="270"/>
            <ac:spMk id="5" creationId="{7A78E5B0-8B95-4FF1-B151-82F90BF767E2}"/>
          </ac:spMkLst>
        </pc:spChg>
        <pc:spChg chg="mod">
          <ac:chgData name="w cq" userId="e0736dbbc12f8425" providerId="LiveId" clId="{CCBBB73A-2838-4B45-B0DA-0BF8684F90A7}" dt="2020-12-26T15:48:19.283" v="1628" actId="108"/>
          <ac:spMkLst>
            <pc:docMk/>
            <pc:sldMk cId="773039423" sldId="270"/>
            <ac:spMk id="10" creationId="{E8C00E28-A713-426B-B445-22DA33039050}"/>
          </ac:spMkLst>
        </pc:spChg>
        <pc:spChg chg="add del mod">
          <ac:chgData name="w cq" userId="e0736dbbc12f8425" providerId="LiveId" clId="{CCBBB73A-2838-4B45-B0DA-0BF8684F90A7}" dt="2020-12-26T15:46:19.664" v="1588" actId="478"/>
          <ac:spMkLst>
            <pc:docMk/>
            <pc:sldMk cId="773039423" sldId="270"/>
            <ac:spMk id="11" creationId="{038710D7-EA74-4F86-BD9E-88895A304682}"/>
          </ac:spMkLst>
        </pc:spChg>
        <pc:spChg chg="add mod">
          <ac:chgData name="w cq" userId="e0736dbbc12f8425" providerId="LiveId" clId="{CCBBB73A-2838-4B45-B0DA-0BF8684F90A7}" dt="2020-12-26T15:47:04.322" v="1612" actId="20577"/>
          <ac:spMkLst>
            <pc:docMk/>
            <pc:sldMk cId="773039423" sldId="270"/>
            <ac:spMk id="12" creationId="{2896BD8D-4C33-484E-8780-3E3B9787B2CB}"/>
          </ac:spMkLst>
        </pc:spChg>
        <pc:picChg chg="del">
          <ac:chgData name="w cq" userId="e0736dbbc12f8425" providerId="LiveId" clId="{CCBBB73A-2838-4B45-B0DA-0BF8684F90A7}" dt="2020-12-26T15:45:35.566" v="1583" actId="478"/>
          <ac:picMkLst>
            <pc:docMk/>
            <pc:sldMk cId="773039423" sldId="270"/>
            <ac:picMk id="9" creationId="{C762F83B-6A21-4F12-9E42-6AAE8C44152B}"/>
          </ac:picMkLst>
        </pc:picChg>
        <pc:cxnChg chg="add mod">
          <ac:chgData name="w cq" userId="e0736dbbc12f8425" providerId="LiveId" clId="{CCBBB73A-2838-4B45-B0DA-0BF8684F90A7}" dt="2020-12-26T15:47:27.469" v="1614" actId="13822"/>
          <ac:cxnSpMkLst>
            <pc:docMk/>
            <pc:sldMk cId="773039423" sldId="270"/>
            <ac:cxnSpMk id="14" creationId="{91F6E0AC-97C3-4526-A25D-C8E905A68CE8}"/>
          </ac:cxnSpMkLst>
        </pc:cxnChg>
        <pc:cxnChg chg="add mod">
          <ac:chgData name="w cq" userId="e0736dbbc12f8425" providerId="LiveId" clId="{CCBBB73A-2838-4B45-B0DA-0BF8684F90A7}" dt="2020-12-26T15:47:33.397" v="1617" actId="14100"/>
          <ac:cxnSpMkLst>
            <pc:docMk/>
            <pc:sldMk cId="773039423" sldId="270"/>
            <ac:cxnSpMk id="15" creationId="{9CBF9341-A7E6-440E-A969-26D3115C71F6}"/>
          </ac:cxnSpMkLst>
        </pc:cxnChg>
        <pc:cxnChg chg="add mod">
          <ac:chgData name="w cq" userId="e0736dbbc12f8425" providerId="LiveId" clId="{CCBBB73A-2838-4B45-B0DA-0BF8684F90A7}" dt="2020-12-26T15:47:38.843" v="1620" actId="14100"/>
          <ac:cxnSpMkLst>
            <pc:docMk/>
            <pc:sldMk cId="773039423" sldId="270"/>
            <ac:cxnSpMk id="17" creationId="{F037E8E8-8E79-49E7-A8FD-45F5C00763B6}"/>
          </ac:cxnSpMkLst>
        </pc:cxnChg>
        <pc:cxnChg chg="add mod">
          <ac:chgData name="w cq" userId="e0736dbbc12f8425" providerId="LiveId" clId="{CCBBB73A-2838-4B45-B0DA-0BF8684F90A7}" dt="2020-12-26T15:47:44.063" v="1623" actId="14100"/>
          <ac:cxnSpMkLst>
            <pc:docMk/>
            <pc:sldMk cId="773039423" sldId="270"/>
            <ac:cxnSpMk id="20" creationId="{A9FBCFBD-BA38-483A-81B1-EA23E17BD0A6}"/>
          </ac:cxnSpMkLst>
        </pc:cxnChg>
        <pc:cxnChg chg="add mod">
          <ac:chgData name="w cq" userId="e0736dbbc12f8425" providerId="LiveId" clId="{CCBBB73A-2838-4B45-B0DA-0BF8684F90A7}" dt="2020-12-26T15:47:51.321" v="1626" actId="14100"/>
          <ac:cxnSpMkLst>
            <pc:docMk/>
            <pc:sldMk cId="773039423" sldId="270"/>
            <ac:cxnSpMk id="23" creationId="{F90B6AB0-9953-437E-A085-DBC7013C0F17}"/>
          </ac:cxnSpMkLst>
        </pc:cxnChg>
      </pc:sldChg>
      <pc:sldChg chg="delSp modSp add mod modClrScheme chgLayout">
        <pc:chgData name="w cq" userId="e0736dbbc12f8425" providerId="LiveId" clId="{CCBBB73A-2838-4B45-B0DA-0BF8684F90A7}" dt="2020-12-27T13:51:02.071" v="1718" actId="478"/>
        <pc:sldMkLst>
          <pc:docMk/>
          <pc:sldMk cId="722459121" sldId="273"/>
        </pc:sldMkLst>
        <pc:spChg chg="del mod ord">
          <ac:chgData name="w cq" userId="e0736dbbc12f8425" providerId="LiveId" clId="{CCBBB73A-2838-4B45-B0DA-0BF8684F90A7}" dt="2020-12-27T13:51:02.071" v="1718" actId="478"/>
          <ac:spMkLst>
            <pc:docMk/>
            <pc:sldMk cId="722459121" sldId="273"/>
            <ac:spMk id="2" creationId="{74B96986-6DEF-4AD1-BA1B-1284D08DB21A}"/>
          </ac:spMkLst>
        </pc:spChg>
        <pc:spChg chg="mod ord">
          <ac:chgData name="w cq" userId="e0736dbbc12f8425" providerId="LiveId" clId="{CCBBB73A-2838-4B45-B0DA-0BF8684F90A7}" dt="2020-12-26T15:49:57.514" v="1657" actId="700"/>
          <ac:spMkLst>
            <pc:docMk/>
            <pc:sldMk cId="722459121" sldId="273"/>
            <ac:spMk id="3" creationId="{37465B30-A3C8-4125-9BFC-18F1BC5EFB69}"/>
          </ac:spMkLst>
        </pc:spChg>
        <pc:picChg chg="mod ord">
          <ac:chgData name="w cq" userId="e0736dbbc12f8425" providerId="LiveId" clId="{CCBBB73A-2838-4B45-B0DA-0BF8684F90A7}" dt="2020-12-26T15:49:57.514" v="1657" actId="700"/>
          <ac:picMkLst>
            <pc:docMk/>
            <pc:sldMk cId="722459121" sldId="273"/>
            <ac:picMk id="5" creationId="{4FA7EB52-6E49-49B8-9563-E898983E64EB}"/>
          </ac:picMkLst>
        </pc:picChg>
      </pc:sldChg>
      <pc:sldChg chg="delSp modSp add mod modClrScheme chgLayout">
        <pc:chgData name="w cq" userId="e0736dbbc12f8425" providerId="LiveId" clId="{CCBBB73A-2838-4B45-B0DA-0BF8684F90A7}" dt="2020-12-27T13:50:59.028" v="1717" actId="478"/>
        <pc:sldMkLst>
          <pc:docMk/>
          <pc:sldMk cId="2972578637" sldId="274"/>
        </pc:sldMkLst>
        <pc:spChg chg="mod ord">
          <ac:chgData name="w cq" userId="e0736dbbc12f8425" providerId="LiveId" clId="{CCBBB73A-2838-4B45-B0DA-0BF8684F90A7}" dt="2020-12-26T15:50:22.648" v="1660" actId="700"/>
          <ac:spMkLst>
            <pc:docMk/>
            <pc:sldMk cId="2972578637" sldId="274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3:50:59.028" v="1717" actId="478"/>
          <ac:spMkLst>
            <pc:docMk/>
            <pc:sldMk cId="2972578637" sldId="274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6T15:50:22.648" v="1660" actId="700"/>
          <ac:spMkLst>
            <pc:docMk/>
            <pc:sldMk cId="2972578637" sldId="274"/>
            <ac:spMk id="7" creationId="{DD693EB0-46C3-4FDC-AD5D-4EDBAB1B9FB3}"/>
          </ac:spMkLst>
        </pc:spChg>
      </pc:sldChg>
      <pc:sldChg chg="addSp delSp modSp add mod">
        <pc:chgData name="w cq" userId="e0736dbbc12f8425" providerId="LiveId" clId="{CCBBB73A-2838-4B45-B0DA-0BF8684F90A7}" dt="2020-12-27T13:50:54.877" v="1716" actId="478"/>
        <pc:sldMkLst>
          <pc:docMk/>
          <pc:sldMk cId="3609780316" sldId="275"/>
        </pc:sldMkLst>
        <pc:spChg chg="add del mod">
          <ac:chgData name="w cq" userId="e0736dbbc12f8425" providerId="LiveId" clId="{CCBBB73A-2838-4B45-B0DA-0BF8684F90A7}" dt="2020-12-26T15:50:50.596" v="1662" actId="478"/>
          <ac:spMkLst>
            <pc:docMk/>
            <pc:sldMk cId="3609780316" sldId="275"/>
            <ac:spMk id="3" creationId="{6B1024FD-5299-4420-989A-71F16E4B45B1}"/>
          </ac:spMkLst>
        </pc:spChg>
        <pc:spChg chg="del">
          <ac:chgData name="w cq" userId="e0736dbbc12f8425" providerId="LiveId" clId="{CCBBB73A-2838-4B45-B0DA-0BF8684F90A7}" dt="2020-12-27T13:50:54.877" v="1716" actId="478"/>
          <ac:spMkLst>
            <pc:docMk/>
            <pc:sldMk cId="3609780316" sldId="275"/>
            <ac:spMk id="5" creationId="{B3E67FAC-9417-4DFB-B0B6-E3753E8EFE80}"/>
          </ac:spMkLst>
        </pc:spChg>
        <pc:spChg chg="add mod">
          <ac:chgData name="w cq" userId="e0736dbbc12f8425" providerId="LiveId" clId="{CCBBB73A-2838-4B45-B0DA-0BF8684F90A7}" dt="2020-12-27T13:48:35.448" v="1712" actId="1038"/>
          <ac:spMkLst>
            <pc:docMk/>
            <pc:sldMk cId="3609780316" sldId="275"/>
            <ac:spMk id="8" creationId="{9844418F-97B0-4AFF-868E-0C268E12E9A4}"/>
          </ac:spMkLst>
        </pc:spChg>
        <pc:spChg chg="mod">
          <ac:chgData name="w cq" userId="e0736dbbc12f8425" providerId="LiveId" clId="{CCBBB73A-2838-4B45-B0DA-0BF8684F90A7}" dt="2020-12-26T15:51:33.028" v="1677" actId="14100"/>
          <ac:spMkLst>
            <pc:docMk/>
            <pc:sldMk cId="3609780316" sldId="275"/>
            <ac:spMk id="9" creationId="{B34124BE-30AF-4894-8C3E-AA01CAC7874C}"/>
          </ac:spMkLst>
        </pc:spChg>
        <pc:picChg chg="del">
          <ac:chgData name="w cq" userId="e0736dbbc12f8425" providerId="LiveId" clId="{CCBBB73A-2838-4B45-B0DA-0BF8684F90A7}" dt="2020-12-26T15:50:48.563" v="1661" actId="478"/>
          <ac:picMkLst>
            <pc:docMk/>
            <pc:sldMk cId="3609780316" sldId="275"/>
            <ac:picMk id="15" creationId="{74FFA0AC-D60E-4B13-A015-098568A121D7}"/>
          </ac:picMkLst>
        </pc:picChg>
      </pc:sldChg>
      <pc:sldChg chg="delSp modSp add del mod modClrScheme chgLayout">
        <pc:chgData name="w cq" userId="e0736dbbc12f8425" providerId="LiveId" clId="{CCBBB73A-2838-4B45-B0DA-0BF8684F90A7}" dt="2020-12-27T13:53:57.164" v="1729" actId="47"/>
        <pc:sldMkLst>
          <pc:docMk/>
          <pc:sldMk cId="3865015716" sldId="277"/>
        </pc:sldMkLst>
        <pc:spChg chg="del mod ord">
          <ac:chgData name="w cq" userId="e0736dbbc12f8425" providerId="LiveId" clId="{CCBBB73A-2838-4B45-B0DA-0BF8684F90A7}" dt="2020-12-27T13:50:51.232" v="1715" actId="478"/>
          <ac:spMkLst>
            <pc:docMk/>
            <pc:sldMk cId="3865015716" sldId="277"/>
            <ac:spMk id="2" creationId="{800EB209-E1C7-4C00-9310-6820975F72B7}"/>
          </ac:spMkLst>
        </pc:spChg>
        <pc:spChg chg="mod ord">
          <ac:chgData name="w cq" userId="e0736dbbc12f8425" providerId="LiveId" clId="{CCBBB73A-2838-4B45-B0DA-0BF8684F90A7}" dt="2020-12-27T13:53:07.823" v="1721" actId="21"/>
          <ac:spMkLst>
            <pc:docMk/>
            <pc:sldMk cId="3865015716" sldId="277"/>
            <ac:spMk id="3" creationId="{98EA702C-25CF-4FED-A837-427B0E83DA6C}"/>
          </ac:spMkLst>
        </pc:spChg>
        <pc:spChg chg="mod ord">
          <ac:chgData name="w cq" userId="e0736dbbc12f8425" providerId="LiveId" clId="{CCBBB73A-2838-4B45-B0DA-0BF8684F90A7}" dt="2020-12-27T13:53:14.049" v="1723" actId="21"/>
          <ac:spMkLst>
            <pc:docMk/>
            <pc:sldMk cId="3865015716" sldId="277"/>
            <ac:spMk id="4" creationId="{315044A9-43FD-4038-A8B2-5250A0577150}"/>
          </ac:spMkLst>
        </pc:spChg>
      </pc:sldChg>
      <pc:sldChg chg="modSp add mod">
        <pc:chgData name="w cq" userId="e0736dbbc12f8425" providerId="LiveId" clId="{CCBBB73A-2838-4B45-B0DA-0BF8684F90A7}" dt="2020-12-27T13:53:18.065" v="1725" actId="20577"/>
        <pc:sldMkLst>
          <pc:docMk/>
          <pc:sldMk cId="668966923" sldId="278"/>
        </pc:sldMkLst>
        <pc:spChg chg="mod">
          <ac:chgData name="w cq" userId="e0736dbbc12f8425" providerId="LiveId" clId="{CCBBB73A-2838-4B45-B0DA-0BF8684F90A7}" dt="2020-12-27T13:53:11.049" v="1722"/>
          <ac:spMkLst>
            <pc:docMk/>
            <pc:sldMk cId="668966923" sldId="278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3:53:18.065" v="1725" actId="20577"/>
          <ac:spMkLst>
            <pc:docMk/>
            <pc:sldMk cId="668966923" sldId="278"/>
            <ac:spMk id="4" creationId="{40B791E7-6790-41E7-80CD-AB6EB5822692}"/>
          </ac:spMkLst>
        </pc:spChg>
      </pc:sldChg>
      <pc:sldChg chg="delSp modSp add mod modClrScheme chgLayout">
        <pc:chgData name="w cq" userId="e0736dbbc12f8425" providerId="LiveId" clId="{CCBBB73A-2838-4B45-B0DA-0BF8684F90A7}" dt="2020-12-27T15:23:31.944" v="2481" actId="20577"/>
        <pc:sldMkLst>
          <pc:docMk/>
          <pc:sldMk cId="2642904272" sldId="279"/>
        </pc:sldMkLst>
        <pc:spChg chg="mod ord">
          <ac:chgData name="w cq" userId="e0736dbbc12f8425" providerId="LiveId" clId="{CCBBB73A-2838-4B45-B0DA-0BF8684F90A7}" dt="2020-12-27T13:53:42.950" v="1727" actId="700"/>
          <ac:spMkLst>
            <pc:docMk/>
            <pc:sldMk cId="2642904272" sldId="279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9:01.976" v="1804" actId="478"/>
          <ac:spMkLst>
            <pc:docMk/>
            <pc:sldMk cId="2642904272" sldId="279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5:23:31.944" v="2481" actId="20577"/>
          <ac:spMkLst>
            <pc:docMk/>
            <pc:sldMk cId="2642904272" sldId="279"/>
            <ac:spMk id="7" creationId="{DD693EB0-46C3-4FDC-AD5D-4EDBAB1B9FB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48:58.921" v="1803" actId="478"/>
        <pc:sldMkLst>
          <pc:docMk/>
          <pc:sldMk cId="3087707766" sldId="280"/>
        </pc:sldMkLst>
        <pc:spChg chg="del mod ord">
          <ac:chgData name="w cq" userId="e0736dbbc12f8425" providerId="LiveId" clId="{CCBBB73A-2838-4B45-B0DA-0BF8684F90A7}" dt="2020-12-27T14:48:58.921" v="1803" actId="478"/>
          <ac:spMkLst>
            <pc:docMk/>
            <pc:sldMk cId="3087707766" sldId="280"/>
            <ac:spMk id="2" creationId="{686B2BB4-A1A2-4C42-B732-BB4E3533D953}"/>
          </ac:spMkLst>
        </pc:spChg>
        <pc:spChg chg="mod ord">
          <ac:chgData name="w cq" userId="e0736dbbc12f8425" providerId="LiveId" clId="{CCBBB73A-2838-4B45-B0DA-0BF8684F90A7}" dt="2020-12-27T13:54:19.209" v="1730" actId="700"/>
          <ac:spMkLst>
            <pc:docMk/>
            <pc:sldMk cId="3087707766" sldId="280"/>
            <ac:spMk id="3" creationId="{1E3DD58B-CDE1-490D-99E0-FB646D704BCA}"/>
          </ac:spMkLst>
        </pc:spChg>
        <pc:spChg chg="del mod ord">
          <ac:chgData name="w cq" userId="e0736dbbc12f8425" providerId="LiveId" clId="{CCBBB73A-2838-4B45-B0DA-0BF8684F90A7}" dt="2020-12-27T13:55:09.433" v="1743" actId="478"/>
          <ac:spMkLst>
            <pc:docMk/>
            <pc:sldMk cId="3087707766" sldId="280"/>
            <ac:spMk id="4" creationId="{A977B364-C56D-432D-8708-19808FD8B8ED}"/>
          </ac:spMkLst>
        </pc:spChg>
        <pc:spChg chg="add mod ord">
          <ac:chgData name="w cq" userId="e0736dbbc12f8425" providerId="LiveId" clId="{CCBBB73A-2838-4B45-B0DA-0BF8684F90A7}" dt="2020-12-27T13:56:07.435" v="1768" actId="20577"/>
          <ac:spMkLst>
            <pc:docMk/>
            <pc:sldMk cId="3087707766" sldId="280"/>
            <ac:spMk id="5" creationId="{8E3C2D84-9A6C-43E6-926D-F5D599335666}"/>
          </ac:spMkLst>
        </pc:spChg>
        <pc:spChg chg="add mod">
          <ac:chgData name="w cq" userId="e0736dbbc12f8425" providerId="LiveId" clId="{CCBBB73A-2838-4B45-B0DA-0BF8684F90A7}" dt="2020-12-27T13:55:47.881" v="1764" actId="14100"/>
          <ac:spMkLst>
            <pc:docMk/>
            <pc:sldMk cId="3087707766" sldId="280"/>
            <ac:spMk id="7" creationId="{A1C22A0C-CDD0-432D-8139-508F01AAC4C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5:23:06.880" v="2480" actId="20577"/>
        <pc:sldMkLst>
          <pc:docMk/>
          <pc:sldMk cId="2975475243" sldId="283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975475243" sldId="283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8:49.077" v="1801" actId="478"/>
          <ac:spMkLst>
            <pc:docMk/>
            <pc:sldMk cId="2975475243" sldId="283"/>
            <ac:spMk id="5" creationId="{B3E67FAC-9417-4DFB-B0B6-E3753E8EFE80}"/>
          </ac:spMkLst>
        </pc:spChg>
        <pc:spChg chg="add mod">
          <ac:chgData name="w cq" userId="e0736dbbc12f8425" providerId="LiveId" clId="{CCBBB73A-2838-4B45-B0DA-0BF8684F90A7}" dt="2020-12-27T14:47:17.940" v="1785" actId="1076"/>
          <ac:spMkLst>
            <pc:docMk/>
            <pc:sldMk cId="2975475243" sldId="283"/>
            <ac:spMk id="6" creationId="{6E0C9F97-6A9D-4CB0-B8D7-0CE06AF7589D}"/>
          </ac:spMkLst>
        </pc:spChg>
        <pc:spChg chg="mod ord">
          <ac:chgData name="w cq" userId="e0736dbbc12f8425" providerId="LiveId" clId="{CCBBB73A-2838-4B45-B0DA-0BF8684F90A7}" dt="2020-12-27T15:23:06.880" v="2480" actId="20577"/>
          <ac:spMkLst>
            <pc:docMk/>
            <pc:sldMk cId="2975475243" sldId="283"/>
            <ac:spMk id="7" creationId="{DD693EB0-46C3-4FDC-AD5D-4EDBAB1B9FB3}"/>
          </ac:spMkLst>
        </pc:spChg>
      </pc:sldChg>
      <pc:sldChg chg="delSp modSp add mod modClrScheme chgLayout">
        <pc:chgData name="w cq" userId="e0736dbbc12f8425" providerId="LiveId" clId="{CCBBB73A-2838-4B45-B0DA-0BF8684F90A7}" dt="2020-12-27T14:48:55.181" v="1802" actId="478"/>
        <pc:sldMkLst>
          <pc:docMk/>
          <pc:sldMk cId="248734974" sldId="284"/>
        </pc:sldMkLst>
        <pc:spChg chg="del mod ord">
          <ac:chgData name="w cq" userId="e0736dbbc12f8425" providerId="LiveId" clId="{CCBBB73A-2838-4B45-B0DA-0BF8684F90A7}" dt="2020-12-27T14:48:55.181" v="1802" actId="478"/>
          <ac:spMkLst>
            <pc:docMk/>
            <pc:sldMk cId="248734974" sldId="284"/>
            <ac:spMk id="2" creationId="{28A6A487-C21D-461E-986C-E063ECA3BCF3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48734974" sldId="284"/>
            <ac:spMk id="3" creationId="{73A501FE-FF5D-46B7-B71B-8C101C388401}"/>
          </ac:spMkLst>
        </pc:spChg>
        <pc:spChg chg="mod ord">
          <ac:chgData name="w cq" userId="e0736dbbc12f8425" providerId="LiveId" clId="{CCBBB73A-2838-4B45-B0DA-0BF8684F90A7}" dt="2020-12-27T14:46:31.175" v="1779" actId="20577"/>
          <ac:spMkLst>
            <pc:docMk/>
            <pc:sldMk cId="248734974" sldId="284"/>
            <ac:spMk id="4" creationId="{76676D9D-B180-447F-BF94-BD1D56A87CAA}"/>
          </ac:spMkLst>
        </pc:spChg>
      </pc:sldChg>
      <pc:sldChg chg="modSp add del mod modClrScheme chgLayout">
        <pc:chgData name="w cq" userId="e0736dbbc12f8425" providerId="LiveId" clId="{CCBBB73A-2838-4B45-B0DA-0BF8684F90A7}" dt="2020-12-27T14:46:12.423" v="1775" actId="47"/>
        <pc:sldMkLst>
          <pc:docMk/>
          <pc:sldMk cId="4204645731" sldId="285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7" creationId="{DD693EB0-46C3-4FDC-AD5D-4EDBAB1B9FB3}"/>
          </ac:spMkLst>
        </pc:spChg>
      </pc:sldChg>
      <pc:sldChg chg="modSp add del mod modClrScheme chgLayout">
        <pc:chgData name="w cq" userId="e0736dbbc12f8425" providerId="LiveId" clId="{CCBBB73A-2838-4B45-B0DA-0BF8684F90A7}" dt="2020-12-27T14:46:12.423" v="1775" actId="47"/>
        <pc:sldMkLst>
          <pc:docMk/>
          <pc:sldMk cId="2776015586" sldId="286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7" creationId="{DD693EB0-46C3-4FDC-AD5D-4EDBAB1B9FB3}"/>
          </ac:spMkLst>
        </pc:spChg>
      </pc:sldChg>
      <pc:sldChg chg="delSp modSp add mod modClrScheme chgLayout">
        <pc:chgData name="w cq" userId="e0736dbbc12f8425" providerId="LiveId" clId="{CCBBB73A-2838-4B45-B0DA-0BF8684F90A7}" dt="2020-12-27T14:48:45.772" v="1800" actId="478"/>
        <pc:sldMkLst>
          <pc:docMk/>
          <pc:sldMk cId="1904741129" sldId="287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4741129" sldId="287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8:45.772" v="1800" actId="478"/>
          <ac:spMkLst>
            <pc:docMk/>
            <pc:sldMk cId="1904741129" sldId="287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4741129" sldId="287"/>
            <ac:spMk id="7" creationId="{DD693EB0-46C3-4FDC-AD5D-4EDBAB1B9FB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48:41.041" v="1799" actId="478"/>
        <pc:sldMkLst>
          <pc:docMk/>
          <pc:sldMk cId="1415586767" sldId="288"/>
        </pc:sldMkLst>
        <pc:spChg chg="mod ord">
          <ac:chgData name="w cq" userId="e0736dbbc12f8425" providerId="LiveId" clId="{CCBBB73A-2838-4B45-B0DA-0BF8684F90A7}" dt="2020-12-27T14:48:15.736" v="1791" actId="700"/>
          <ac:spMkLst>
            <pc:docMk/>
            <pc:sldMk cId="1415586767" sldId="288"/>
            <ac:spMk id="2" creationId="{38FEC1B3-1F98-488C-A1F1-0FA15C7EF676}"/>
          </ac:spMkLst>
        </pc:spChg>
        <pc:spChg chg="add del mod ord">
          <ac:chgData name="w cq" userId="e0736dbbc12f8425" providerId="LiveId" clId="{CCBBB73A-2838-4B45-B0DA-0BF8684F90A7}" dt="2020-12-27T14:48:15.736" v="1791" actId="700"/>
          <ac:spMkLst>
            <pc:docMk/>
            <pc:sldMk cId="1415586767" sldId="288"/>
            <ac:spMk id="3" creationId="{3A078F0E-F295-4F42-ACA6-AB4908222D54}"/>
          </ac:spMkLst>
        </pc:spChg>
        <pc:spChg chg="del mod ord">
          <ac:chgData name="w cq" userId="e0736dbbc12f8425" providerId="LiveId" clId="{CCBBB73A-2838-4B45-B0DA-0BF8684F90A7}" dt="2020-12-27T14:48:41.041" v="1799" actId="478"/>
          <ac:spMkLst>
            <pc:docMk/>
            <pc:sldMk cId="1415586767" sldId="288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8:19.065" v="1793" actId="20577"/>
          <ac:spMkLst>
            <pc:docMk/>
            <pc:sldMk cId="1415586767" sldId="288"/>
            <ac:spMk id="7" creationId="{DD693EB0-46C3-4FDC-AD5D-4EDBAB1B9FB3}"/>
          </ac:spMkLst>
        </pc:spChg>
        <pc:spChg chg="add mod">
          <ac:chgData name="w cq" userId="e0736dbbc12f8425" providerId="LiveId" clId="{CCBBB73A-2838-4B45-B0DA-0BF8684F90A7}" dt="2020-12-27T14:48:37.549" v="1798" actId="1076"/>
          <ac:spMkLst>
            <pc:docMk/>
            <pc:sldMk cId="1415586767" sldId="288"/>
            <ac:spMk id="8" creationId="{41D5177D-E368-4CB8-9EEB-5204E9C5D4CF}"/>
          </ac:spMkLst>
        </pc:spChg>
      </pc:sldChg>
      <pc:sldChg chg="modSp add mod modClrScheme chgLayout">
        <pc:chgData name="w cq" userId="e0736dbbc12f8425" providerId="LiveId" clId="{CCBBB73A-2838-4B45-B0DA-0BF8684F90A7}" dt="2020-12-27T14:49:11.456" v="1805" actId="1076"/>
        <pc:sldMkLst>
          <pc:docMk/>
          <pc:sldMk cId="1598619658" sldId="290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7" creationId="{DD693EB0-46C3-4FDC-AD5D-4EDBAB1B9FB3}"/>
          </ac:spMkLst>
        </pc:spChg>
        <pc:picChg chg="mod">
          <ac:chgData name="w cq" userId="e0736dbbc12f8425" providerId="LiveId" clId="{CCBBB73A-2838-4B45-B0DA-0BF8684F90A7}" dt="2020-12-27T14:49:11.456" v="1805" actId="1076"/>
          <ac:picMkLst>
            <pc:docMk/>
            <pc:sldMk cId="1598619658" sldId="290"/>
            <ac:picMk id="10" creationId="{DFE07FCD-57C3-4E74-BDD8-AD8DCA15A8D8}"/>
          </ac:picMkLst>
        </pc:picChg>
      </pc:sldChg>
      <pc:sldChg chg="modSp add del mod modClrScheme chgLayout">
        <pc:chgData name="w cq" userId="e0736dbbc12f8425" providerId="LiveId" clId="{CCBBB73A-2838-4B45-B0DA-0BF8684F90A7}" dt="2020-12-27T14:49:17.323" v="1806" actId="2696"/>
        <pc:sldMkLst>
          <pc:docMk/>
          <pc:sldMk cId="190041826" sldId="291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7" creationId="{DD693EB0-46C3-4FDC-AD5D-4EDBAB1B9FB3}"/>
          </ac:spMkLst>
        </pc:spChg>
      </pc:sldChg>
      <pc:sldChg chg="modSp add del mod modClrScheme chgLayout">
        <pc:chgData name="w cq" userId="e0736dbbc12f8425" providerId="LiveId" clId="{CCBBB73A-2838-4B45-B0DA-0BF8684F90A7}" dt="2020-12-27T14:49:17.323" v="1806" actId="2696"/>
        <pc:sldMkLst>
          <pc:docMk/>
          <pc:sldMk cId="498683139" sldId="292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7" creationId="{DD693EB0-46C3-4FDC-AD5D-4EDBAB1B9FB3}"/>
          </ac:spMkLst>
        </pc:spChg>
      </pc:sldChg>
      <pc:sldChg chg="modSp add mod ord modClrScheme chgLayout">
        <pc:chgData name="w cq" userId="e0736dbbc12f8425" providerId="LiveId" clId="{CCBBB73A-2838-4B45-B0DA-0BF8684F90A7}" dt="2020-12-27T15:06:44.035" v="2321" actId="207"/>
        <pc:sldMkLst>
          <pc:docMk/>
          <pc:sldMk cId="659090380" sldId="293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659090380" sldId="293"/>
            <ac:spMk id="2" creationId="{8BB60CBB-CCFD-4E2E-B44C-060EBC5C7F2A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659090380" sldId="293"/>
            <ac:spMk id="3" creationId="{9006DB49-9C98-4CF7-8B7F-D81A1F546E91}"/>
          </ac:spMkLst>
        </pc:spChg>
        <pc:spChg chg="mod ord">
          <ac:chgData name="w cq" userId="e0736dbbc12f8425" providerId="LiveId" clId="{CCBBB73A-2838-4B45-B0DA-0BF8684F90A7}" dt="2020-12-27T15:06:44.035" v="2321" actId="207"/>
          <ac:spMkLst>
            <pc:docMk/>
            <pc:sldMk cId="659090380" sldId="293"/>
            <ac:spMk id="4" creationId="{42E132FD-6C63-4723-85DF-124D899CB625}"/>
          </ac:spMkLst>
        </pc:spChg>
      </pc:sldChg>
      <pc:sldChg chg="modSp add mod modClrScheme chgLayout">
        <pc:chgData name="w cq" userId="e0736dbbc12f8425" providerId="LiveId" clId="{CCBBB73A-2838-4B45-B0DA-0BF8684F90A7}" dt="2020-12-27T15:05:24.637" v="2301"/>
        <pc:sldMkLst>
          <pc:docMk/>
          <pc:sldMk cId="1334394991" sldId="294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334394991" sldId="294"/>
            <ac:spMk id="2" creationId="{DF94B83F-B0E8-43C0-899F-F9147E7D6237}"/>
          </ac:spMkLst>
        </pc:spChg>
        <pc:spChg chg="mod ord">
          <ac:chgData name="w cq" userId="e0736dbbc12f8425" providerId="LiveId" clId="{CCBBB73A-2838-4B45-B0DA-0BF8684F90A7}" dt="2020-12-27T15:05:24.637" v="2301"/>
          <ac:spMkLst>
            <pc:docMk/>
            <pc:sldMk cId="1334394991" sldId="294"/>
            <ac:spMk id="3" creationId="{A320F798-25C5-4902-A315-0F19F20C2F7C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334394991" sldId="294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CCBBB73A-2838-4B45-B0DA-0BF8684F90A7}" dt="2020-12-27T15:19:44.693" v="2438" actId="47"/>
        <pc:sldMkLst>
          <pc:docMk/>
          <pc:sldMk cId="1985232718" sldId="29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85232718" sldId="295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7T15:19:22.350" v="2436" actId="20577"/>
          <ac:spMkLst>
            <pc:docMk/>
            <pc:sldMk cId="1985232718" sldId="295"/>
            <ac:spMk id="3" creationId="{0CE42481-BB5B-4B90-89B3-007F71BEBF64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85232718" sldId="295"/>
            <ac:spMk id="4" creationId="{2736F0EE-8610-4D18-BB61-98A61722A269}"/>
          </ac:spMkLst>
        </pc:spChg>
      </pc:sldChg>
      <pc:sldChg chg="addSp modSp add mod ord modClrScheme chgLayout">
        <pc:chgData name="w cq" userId="e0736dbbc12f8425" providerId="LiveId" clId="{CCBBB73A-2838-4B45-B0DA-0BF8684F90A7}" dt="2020-12-27T15:22:57.332" v="2479" actId="1076"/>
        <pc:sldMkLst>
          <pc:docMk/>
          <pc:sldMk cId="1020972594" sldId="29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20972594" sldId="297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7T15:22:48.188" v="2477" actId="20577"/>
          <ac:spMkLst>
            <pc:docMk/>
            <pc:sldMk cId="1020972594" sldId="297"/>
            <ac:spMk id="3" creationId="{0CE42481-BB5B-4B90-89B3-007F71BEBF64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20972594" sldId="297"/>
            <ac:spMk id="4" creationId="{2736F0EE-8610-4D18-BB61-98A61722A269}"/>
          </ac:spMkLst>
        </pc:spChg>
        <pc:spChg chg="add mod">
          <ac:chgData name="w cq" userId="e0736dbbc12f8425" providerId="LiveId" clId="{CCBBB73A-2838-4B45-B0DA-0BF8684F90A7}" dt="2020-12-27T15:22:57.332" v="2479" actId="1076"/>
          <ac:spMkLst>
            <pc:docMk/>
            <pc:sldMk cId="1020972594" sldId="297"/>
            <ac:spMk id="7" creationId="{00F11103-1A20-4800-9AC5-4DE9DEE888B9}"/>
          </ac:spMkLst>
        </pc:spChg>
        <pc:picChg chg="mod ord">
          <ac:chgData name="w cq" userId="e0736dbbc12f8425" providerId="LiveId" clId="{CCBBB73A-2838-4B45-B0DA-0BF8684F90A7}" dt="2020-12-27T15:22:52.240" v="2478" actId="1076"/>
          <ac:picMkLst>
            <pc:docMk/>
            <pc:sldMk cId="1020972594" sldId="297"/>
            <ac:picMk id="6" creationId="{A2FC635E-9EDE-4C97-80B1-ACAE62F78813}"/>
          </ac:picMkLst>
        </pc:picChg>
      </pc:sldChg>
      <pc:sldChg chg="modSp add del mod modClrScheme chgLayout">
        <pc:chgData name="w cq" userId="e0736dbbc12f8425" providerId="LiveId" clId="{CCBBB73A-2838-4B45-B0DA-0BF8684F90A7}" dt="2020-12-27T14:51:25.570" v="1811" actId="47"/>
        <pc:sldMkLst>
          <pc:docMk/>
          <pc:sldMk cId="2105711878" sldId="29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2" creationId="{8308AFBC-2B0F-42A7-9353-BC4DBBA0C135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3" creationId="{285AFB92-FC95-43E6-9877-66B73131C27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4" creationId="{F1AE0D79-0BF2-472B-80FF-EB23ECD60231}"/>
          </ac:spMkLst>
        </pc:spChg>
      </pc:sldChg>
      <pc:sldChg chg="modSp add del mod chgLayout">
        <pc:chgData name="w cq" userId="e0736dbbc12f8425" providerId="LiveId" clId="{CCBBB73A-2838-4B45-B0DA-0BF8684F90A7}" dt="2020-12-27T14:51:25.570" v="1811" actId="47"/>
        <pc:sldMkLst>
          <pc:docMk/>
          <pc:sldMk cId="4213410583" sldId="29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2" creationId="{8308AFBC-2B0F-42A7-9353-BC4DBBA0C135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3" creationId="{285AFB92-FC95-43E6-9877-66B73131C27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4" creationId="{F1AE0D79-0BF2-472B-80FF-EB23ECD60231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610236091" sldId="300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33991660" sldId="30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2" creationId="{DB98AB4E-9BF6-44AB-BDAC-89124E19B3B9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3" creationId="{DA4EB6B6-5A74-4326-B087-43300B04306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4" creationId="{B6AC950A-2C9F-4471-A60E-45FB3FC54817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54:57.448" v="1997" actId="14100"/>
        <pc:sldMkLst>
          <pc:docMk/>
          <pc:sldMk cId="2715531529" sldId="302"/>
        </pc:sldMkLst>
        <pc:spChg chg="mod ord">
          <ac:chgData name="w cq" userId="e0736dbbc12f8425" providerId="LiveId" clId="{CCBBB73A-2838-4B45-B0DA-0BF8684F90A7}" dt="2020-12-27T14:54:00.163" v="1989" actId="700"/>
          <ac:spMkLst>
            <pc:docMk/>
            <pc:sldMk cId="2715531529" sldId="302"/>
            <ac:spMk id="2" creationId="{C4754C67-FFE6-4875-B862-0876BE898C29}"/>
          </ac:spMkLst>
        </pc:spChg>
        <pc:spChg chg="mod ord">
          <ac:chgData name="w cq" userId="e0736dbbc12f8425" providerId="LiveId" clId="{CCBBB73A-2838-4B45-B0DA-0BF8684F90A7}" dt="2020-12-27T14:54:00.163" v="1989" actId="700"/>
          <ac:spMkLst>
            <pc:docMk/>
            <pc:sldMk cId="2715531529" sldId="302"/>
            <ac:spMk id="3" creationId="{CB78B505-4691-47F3-92BF-8596A4D2FB4E}"/>
          </ac:spMkLst>
        </pc:spChg>
        <pc:spChg chg="add mod">
          <ac:chgData name="w cq" userId="e0736dbbc12f8425" providerId="LiveId" clId="{CCBBB73A-2838-4B45-B0DA-0BF8684F90A7}" dt="2020-12-27T14:54:04.059" v="1990" actId="478"/>
          <ac:spMkLst>
            <pc:docMk/>
            <pc:sldMk cId="2715531529" sldId="302"/>
            <ac:spMk id="5" creationId="{EC2E0BAB-8D0C-4A88-B30D-C844651983EF}"/>
          </ac:spMkLst>
        </pc:spChg>
        <pc:spChg chg="mod ord">
          <ac:chgData name="w cq" userId="e0736dbbc12f8425" providerId="LiveId" clId="{CCBBB73A-2838-4B45-B0DA-0BF8684F90A7}" dt="2020-12-27T14:54:57.448" v="1997" actId="14100"/>
          <ac:spMkLst>
            <pc:docMk/>
            <pc:sldMk cId="2715531529" sldId="302"/>
            <ac:spMk id="6" creationId="{2D78E301-A6F2-441A-AD2C-AE5ABABB26BB}"/>
          </ac:spMkLst>
        </pc:spChg>
        <pc:spChg chg="add mod">
          <ac:chgData name="w cq" userId="e0736dbbc12f8425" providerId="LiveId" clId="{CCBBB73A-2838-4B45-B0DA-0BF8684F90A7}" dt="2020-12-27T14:54:52.327" v="1996" actId="1076"/>
          <ac:spMkLst>
            <pc:docMk/>
            <pc:sldMk cId="2715531529" sldId="302"/>
            <ac:spMk id="9" creationId="{62087A83-738F-4019-9927-2E647E24AA3F}"/>
          </ac:spMkLst>
        </pc:spChg>
        <pc:picChg chg="del mod ord">
          <ac:chgData name="w cq" userId="e0736dbbc12f8425" providerId="LiveId" clId="{CCBBB73A-2838-4B45-B0DA-0BF8684F90A7}" dt="2020-12-27T14:54:04.059" v="1990" actId="478"/>
          <ac:picMkLst>
            <pc:docMk/>
            <pc:sldMk cId="2715531529" sldId="302"/>
            <ac:picMk id="14" creationId="{3CB827E6-017B-4AD7-BF78-FBC088BFF8EC}"/>
          </ac:picMkLst>
        </pc:picChg>
      </pc:sldChg>
      <pc:sldChg chg="modSp add del mod modClrScheme chgLayout">
        <pc:chgData name="w cq" userId="e0736dbbc12f8425" providerId="LiveId" clId="{CCBBB73A-2838-4B45-B0DA-0BF8684F90A7}" dt="2020-12-27T14:56:18.893" v="2137" actId="47"/>
        <pc:sldMkLst>
          <pc:docMk/>
          <pc:sldMk cId="1705007269" sldId="303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4" creationId="{9CEDD165-8087-4E0C-AACC-7E60EA5AE7CF}"/>
          </ac:spMkLst>
        </pc:spChg>
      </pc:sldChg>
      <pc:sldChg chg="modSp add del mod modClrScheme chgLayout">
        <pc:chgData name="w cq" userId="e0736dbbc12f8425" providerId="LiveId" clId="{CCBBB73A-2838-4B45-B0DA-0BF8684F90A7}" dt="2020-12-27T14:56:18.893" v="2137" actId="47"/>
        <pc:sldMkLst>
          <pc:docMk/>
          <pc:sldMk cId="533607990" sldId="30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1468963318" sldId="30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4" creationId="{9CEDD165-8087-4E0C-AACC-7E60EA5AE7CF}"/>
          </ac:spMkLst>
        </pc:spChg>
      </pc:sldChg>
      <pc:sldChg chg="addSp modSp add mod modClrScheme chgLayout">
        <pc:chgData name="w cq" userId="e0736dbbc12f8425" providerId="LiveId" clId="{CCBBB73A-2838-4B45-B0DA-0BF8684F90A7}" dt="2020-12-27T15:01:32.671" v="2251" actId="14100"/>
        <pc:sldMkLst>
          <pc:docMk/>
          <pc:sldMk cId="2300907740" sldId="306"/>
        </pc:sldMkLst>
        <pc:spChg chg="mod ord">
          <ac:chgData name="w cq" userId="e0736dbbc12f8425" providerId="LiveId" clId="{CCBBB73A-2838-4B45-B0DA-0BF8684F90A7}" dt="2020-12-27T14:58:06.052" v="2162" actId="700"/>
          <ac:spMkLst>
            <pc:docMk/>
            <pc:sldMk cId="2300907740" sldId="306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8:06.052" v="2162" actId="700"/>
          <ac:spMkLst>
            <pc:docMk/>
            <pc:sldMk cId="2300907740" sldId="306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8:07.435" v="2163" actId="21"/>
          <ac:spMkLst>
            <pc:docMk/>
            <pc:sldMk cId="2300907740" sldId="306"/>
            <ac:spMk id="4" creationId="{9CEDD165-8087-4E0C-AACC-7E60EA5AE7CF}"/>
          </ac:spMkLst>
        </pc:spChg>
        <pc:spChg chg="add mod">
          <ac:chgData name="w cq" userId="e0736dbbc12f8425" providerId="LiveId" clId="{CCBBB73A-2838-4B45-B0DA-0BF8684F90A7}" dt="2020-12-27T15:01:32.671" v="2251" actId="14100"/>
          <ac:spMkLst>
            <pc:docMk/>
            <pc:sldMk cId="2300907740" sldId="306"/>
            <ac:spMk id="6" creationId="{8BF505A5-0A32-4BE8-99B1-C505124523D2}"/>
          </ac:spMkLst>
        </pc:spChg>
        <pc:spChg chg="add mod ord">
          <ac:chgData name="w cq" userId="e0736dbbc12f8425" providerId="LiveId" clId="{CCBBB73A-2838-4B45-B0DA-0BF8684F90A7}" dt="2020-12-27T15:01:15.861" v="2249" actId="207"/>
          <ac:spMkLst>
            <pc:docMk/>
            <pc:sldMk cId="2300907740" sldId="306"/>
            <ac:spMk id="7" creationId="{FFE02D3C-27A6-4CD1-AB84-5AE4B9539306}"/>
          </ac:spMkLst>
        </pc:spChg>
      </pc:sldChg>
      <pc:sldChg chg="modSp add del mod modClrScheme chgLayout">
        <pc:chgData name="w cq" userId="e0736dbbc12f8425" providerId="LiveId" clId="{CCBBB73A-2838-4B45-B0DA-0BF8684F90A7}" dt="2020-12-27T14:56:32.271" v="2138" actId="47"/>
        <pc:sldMkLst>
          <pc:docMk/>
          <pc:sldMk cId="1204375141" sldId="30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4" creationId="{9CEDD165-8087-4E0C-AACC-7E60EA5AE7CF}"/>
          </ac:spMkLst>
        </pc:spChg>
      </pc:sldChg>
      <pc:sldChg chg="modSp add del mod modClrScheme chgLayout">
        <pc:chgData name="w cq" userId="e0736dbbc12f8425" providerId="LiveId" clId="{CCBBB73A-2838-4B45-B0DA-0BF8684F90A7}" dt="2020-12-27T14:56:32.271" v="2138" actId="47"/>
        <pc:sldMkLst>
          <pc:docMk/>
          <pc:sldMk cId="1940188766" sldId="30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609110373" sldId="30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2" creationId="{8D83DE74-61BD-4329-A8AD-9B9F8E67483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3" creationId="{28DF8017-0DC1-4B5E-A111-E485B2B8867D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4" creationId="{C14B2056-67F3-4FA3-8FCE-286F4103FE9A}"/>
          </ac:spMkLst>
        </pc:spChg>
      </pc:sldChg>
      <pc:sldChg chg="modSp add del mod modClrScheme chgLayout">
        <pc:chgData name="w cq" userId="e0736dbbc12f8425" providerId="LiveId" clId="{CCBBB73A-2838-4B45-B0DA-0BF8684F90A7}" dt="2020-12-27T15:02:30.576" v="2259" actId="22"/>
        <pc:sldMkLst>
          <pc:docMk/>
          <pc:sldMk cId="2011984623" sldId="310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2" creationId="{E4A830E4-E49F-45A3-8D4B-0BC18B0E3066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3" creationId="{56256691-1C2E-45CD-AC86-139DEAFA54E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4" creationId="{D8159BF0-379E-472B-B7E9-60F7D1DE66E7}"/>
          </ac:spMkLst>
        </pc:spChg>
      </pc:sldChg>
      <pc:sldChg chg="modSp add del mod modClrScheme chgLayout">
        <pc:chgData name="w cq" userId="e0736dbbc12f8425" providerId="LiveId" clId="{CCBBB73A-2838-4B45-B0DA-0BF8684F90A7}" dt="2020-12-27T15:02:30.576" v="2259" actId="22"/>
        <pc:sldMkLst>
          <pc:docMk/>
          <pc:sldMk cId="376917958" sldId="31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2" creationId="{A2962A4B-F213-4C19-AB56-1FE7B881FE3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3" creationId="{FF13ECEA-1F63-4440-B211-3E0076460AE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4" creationId="{0FE5CE9F-9DD4-408B-AE51-89A9C14386EF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247858538" sldId="31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712448842" sldId="312"/>
        </pc:sldMkLst>
      </pc:sldChg>
      <pc:sldChg chg="modSp add mod ord modClrScheme chgLayout">
        <pc:chgData name="w cq" userId="e0736dbbc12f8425" providerId="LiveId" clId="{CCBBB73A-2838-4B45-B0DA-0BF8684F90A7}" dt="2020-12-27T15:03:04.878" v="2263"/>
        <pc:sldMkLst>
          <pc:docMk/>
          <pc:sldMk cId="2880316418" sldId="312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4" creationId="{9CD60CF7-6590-4413-8015-BAEECD434A31}"/>
          </ac:spMkLst>
        </pc:spChg>
      </pc:sldChg>
      <pc:sldChg chg="addSp modSp add mod ord modClrScheme chgLayout">
        <pc:chgData name="w cq" userId="e0736dbbc12f8425" providerId="LiveId" clId="{CCBBB73A-2838-4B45-B0DA-0BF8684F90A7}" dt="2020-12-27T15:04:20.383" v="2279" actId="1035"/>
        <pc:sldMkLst>
          <pc:docMk/>
          <pc:sldMk cId="3290852900" sldId="313"/>
        </pc:sldMkLst>
        <pc:spChg chg="mod ord">
          <ac:chgData name="w cq" userId="e0736dbbc12f8425" providerId="LiveId" clId="{CCBBB73A-2838-4B45-B0DA-0BF8684F90A7}" dt="2020-12-27T15:03:43.882" v="2264" actId="700"/>
          <ac:spMkLst>
            <pc:docMk/>
            <pc:sldMk cId="3290852900" sldId="313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5:03:43.882" v="2264" actId="700"/>
          <ac:spMkLst>
            <pc:docMk/>
            <pc:sldMk cId="3290852900" sldId="313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5:03:47.504" v="2266" actId="21"/>
          <ac:spMkLst>
            <pc:docMk/>
            <pc:sldMk cId="3290852900" sldId="313"/>
            <ac:spMk id="4" creationId="{5AC578F4-D751-4211-B375-FD64F3B80BE7}"/>
          </ac:spMkLst>
        </pc:spChg>
        <pc:spChg chg="add mod ord">
          <ac:chgData name="w cq" userId="e0736dbbc12f8425" providerId="LiveId" clId="{CCBBB73A-2838-4B45-B0DA-0BF8684F90A7}" dt="2020-12-27T15:04:07.240" v="2275" actId="20577"/>
          <ac:spMkLst>
            <pc:docMk/>
            <pc:sldMk cId="3290852900" sldId="313"/>
            <ac:spMk id="5" creationId="{DF887996-A7D2-42E0-8649-FD78D37F5CAB}"/>
          </ac:spMkLst>
        </pc:spChg>
        <pc:spChg chg="add mod">
          <ac:chgData name="w cq" userId="e0736dbbc12f8425" providerId="LiveId" clId="{CCBBB73A-2838-4B45-B0DA-0BF8684F90A7}" dt="2020-12-27T15:04:20.383" v="2279" actId="1035"/>
          <ac:spMkLst>
            <pc:docMk/>
            <pc:sldMk cId="3290852900" sldId="313"/>
            <ac:spMk id="7" creationId="{F8ED3C43-CEBB-45E7-A1A2-EACC0AF68874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085525081" sldId="313"/>
        </pc:sldMkLst>
      </pc:sldChg>
      <pc:sldChg chg="modSp add del mod modClrScheme chgLayout">
        <pc:chgData name="w cq" userId="e0736dbbc12f8425" providerId="LiveId" clId="{CCBBB73A-2838-4B45-B0DA-0BF8684F90A7}" dt="2020-12-27T15:04:49.178" v="2280" actId="47"/>
        <pc:sldMkLst>
          <pc:docMk/>
          <pc:sldMk cId="3515850137" sldId="31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4" creationId="{9CD60CF7-6590-4413-8015-BAEECD434A31}"/>
          </ac:spMkLst>
        </pc:spChg>
      </pc:sldChg>
      <pc:sldChg chg="modSp add del mod modClrScheme chgLayout">
        <pc:chgData name="w cq" userId="e0736dbbc12f8425" providerId="LiveId" clId="{CCBBB73A-2838-4B45-B0DA-0BF8684F90A7}" dt="2020-12-27T15:04:58.869" v="2281" actId="47"/>
        <pc:sldMkLst>
          <pc:docMk/>
          <pc:sldMk cId="1301422801" sldId="31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4" creationId="{5AC578F4-D751-4211-B375-FD64F3B80BE7}"/>
          </ac:spMkLst>
        </pc:spChg>
      </pc:sldChg>
      <pc:sldChg chg="modSp add del mod modClrScheme chgLayout">
        <pc:chgData name="w cq" userId="e0736dbbc12f8425" providerId="LiveId" clId="{CCBBB73A-2838-4B45-B0DA-0BF8684F90A7}" dt="2020-12-27T15:04:49.178" v="2280" actId="47"/>
        <pc:sldMkLst>
          <pc:docMk/>
          <pc:sldMk cId="3521318716" sldId="316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4" creationId="{9CD60CF7-6590-4413-8015-BAEECD434A31}"/>
          </ac:spMkLst>
        </pc:spChg>
      </pc:sldChg>
      <pc:sldChg chg="modSp add del mod modClrScheme chgLayout">
        <pc:chgData name="w cq" userId="e0736dbbc12f8425" providerId="LiveId" clId="{CCBBB73A-2838-4B45-B0DA-0BF8684F90A7}" dt="2020-12-27T15:04:58.869" v="2281" actId="47"/>
        <pc:sldMkLst>
          <pc:docMk/>
          <pc:sldMk cId="210714346" sldId="31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4" creationId="{5AC578F4-D751-4211-B375-FD64F3B80BE7}"/>
          </ac:spMkLst>
        </pc:spChg>
      </pc:sldChg>
      <pc:sldChg chg="modSp add mod ord modClrScheme chgLayout">
        <pc:chgData name="w cq" userId="e0736dbbc12f8425" providerId="LiveId" clId="{CCBBB73A-2838-4B45-B0DA-0BF8684F90A7}" dt="2020-12-27T15:35:40.040" v="2821" actId="14100"/>
        <pc:sldMkLst>
          <pc:docMk/>
          <pc:sldMk cId="1330112121" sldId="31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30112121" sldId="318"/>
            <ac:spMk id="2" creationId="{C49F8021-8857-419E-9E21-3EF0E6DB240F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30112121" sldId="318"/>
            <ac:spMk id="3" creationId="{3B2E3FF9-8576-4E98-B79F-2FDA83D378CA}"/>
          </ac:spMkLst>
        </pc:spChg>
        <pc:spChg chg="mod ord">
          <ac:chgData name="w cq" userId="e0736dbbc12f8425" providerId="LiveId" clId="{CCBBB73A-2838-4B45-B0DA-0BF8684F90A7}" dt="2020-12-27T15:07:02.473" v="2324" actId="20577"/>
          <ac:spMkLst>
            <pc:docMk/>
            <pc:sldMk cId="1330112121" sldId="318"/>
            <ac:spMk id="4" creationId="{D8BD0A4B-D97E-4DB1-832D-67D960245D99}"/>
          </ac:spMkLst>
        </pc:spChg>
        <pc:spChg chg="mod">
          <ac:chgData name="w cq" userId="e0736dbbc12f8425" providerId="LiveId" clId="{CCBBB73A-2838-4B45-B0DA-0BF8684F90A7}" dt="2020-12-27T15:35:35.719" v="2819" actId="1076"/>
          <ac:spMkLst>
            <pc:docMk/>
            <pc:sldMk cId="1330112121" sldId="318"/>
            <ac:spMk id="7" creationId="{04BE96ED-5AFE-4981-A0D0-35EBEBF2BEF9}"/>
          </ac:spMkLst>
        </pc:spChg>
        <pc:spChg chg="mod">
          <ac:chgData name="w cq" userId="e0736dbbc12f8425" providerId="LiveId" clId="{CCBBB73A-2838-4B45-B0DA-0BF8684F90A7}" dt="2020-12-27T15:35:40.040" v="2821" actId="14100"/>
          <ac:spMkLst>
            <pc:docMk/>
            <pc:sldMk cId="1330112121" sldId="318"/>
            <ac:spMk id="10" creationId="{32C16362-3D09-4113-AA7B-B542C9750F52}"/>
          </ac:spMkLst>
        </pc:spChg>
      </pc:sldChg>
      <pc:sldChg chg="modSp add mod ord modClrScheme chgLayout">
        <pc:chgData name="w cq" userId="e0736dbbc12f8425" providerId="LiveId" clId="{CCBBB73A-2838-4B45-B0DA-0BF8684F90A7}" dt="2020-12-27T15:05:17.415" v="2293"/>
        <pc:sldMkLst>
          <pc:docMk/>
          <pc:sldMk cId="1342874475" sldId="31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42874475" sldId="319"/>
            <ac:spMk id="2" creationId="{B394CA5C-C4CE-4947-A91F-EF0FCB513B42}"/>
          </ac:spMkLst>
        </pc:spChg>
        <pc:spChg chg="mod ord">
          <ac:chgData name="w cq" userId="e0736dbbc12f8425" providerId="LiveId" clId="{CCBBB73A-2838-4B45-B0DA-0BF8684F90A7}" dt="2020-12-27T15:05:12.521" v="2291"/>
          <ac:spMkLst>
            <pc:docMk/>
            <pc:sldMk cId="1342874475" sldId="319"/>
            <ac:spMk id="3" creationId="{3DEC32F5-9216-4B54-B775-EBF26B463399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42874475" sldId="319"/>
            <ac:spMk id="4" creationId="{01775C08-7D21-4327-AA0A-E2DB6D63F525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3243890885" sldId="32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1005914813" sldId="322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2" creationId="{62B287F7-3183-48E7-95C1-E6C0129673C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3" creationId="{1825E867-3991-496A-9B44-3CEAA86792A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4" creationId="{65B17389-4AE7-489C-8C06-5D5A64E781B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499573275" sldId="323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2" creationId="{62B287F7-3183-48E7-95C1-E6C0129673C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3" creationId="{1825E867-3991-496A-9B44-3CEAA86792A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4" creationId="{65B17389-4AE7-489C-8C06-5D5A64E781BF}"/>
          </ac:spMkLst>
        </pc:spChg>
      </pc:sldChg>
      <pc:sldChg chg="modSp add del mod modClrScheme chgLayout">
        <pc:chgData name="w cq" userId="e0736dbbc12f8425" providerId="LiveId" clId="{CCBBB73A-2838-4B45-B0DA-0BF8684F90A7}" dt="2020-12-27T15:06:52.936" v="2322" actId="47"/>
        <pc:sldMkLst>
          <pc:docMk/>
          <pc:sldMk cId="2071057747" sldId="32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2" creationId="{97EB061E-B8E6-4AEA-93D6-205A056BAEB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3" creationId="{C58D4E08-EA2B-4BF1-8CFE-0AB3D860056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4" creationId="{32578444-50F8-4101-8569-B2BE72AF8F95}"/>
          </ac:spMkLst>
        </pc:spChg>
      </pc:sldChg>
      <pc:sldChg chg="addSp modSp add mod modClrScheme chgLayout">
        <pc:chgData name="w cq" userId="e0736dbbc12f8425" providerId="LiveId" clId="{CCBBB73A-2838-4B45-B0DA-0BF8684F90A7}" dt="2020-12-27T14:56:08.144" v="2136" actId="1036"/>
        <pc:sldMkLst>
          <pc:docMk/>
          <pc:sldMk cId="2524547921" sldId="32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524547921" sldId="325"/>
            <ac:spMk id="2" creationId="{E9B5E460-C93B-470A-BB9C-2332B2550ED6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524547921" sldId="325"/>
            <ac:spMk id="3" creationId="{82AC6EC7-033A-473C-AEBB-6F1D08BE9019}"/>
          </ac:spMkLst>
        </pc:spChg>
        <pc:spChg chg="mod ord">
          <ac:chgData name="w cq" userId="e0736dbbc12f8425" providerId="LiveId" clId="{CCBBB73A-2838-4B45-B0DA-0BF8684F90A7}" dt="2020-12-27T14:56:04.782" v="2126"/>
          <ac:spMkLst>
            <pc:docMk/>
            <pc:sldMk cId="2524547921" sldId="325"/>
            <ac:spMk id="4" creationId="{B7517CA7-BC38-4255-90D8-07D82639D1D6}"/>
          </ac:spMkLst>
        </pc:spChg>
        <pc:spChg chg="add mod">
          <ac:chgData name="w cq" userId="e0736dbbc12f8425" providerId="LiveId" clId="{CCBBB73A-2838-4B45-B0DA-0BF8684F90A7}" dt="2020-12-27T14:56:08.144" v="2136" actId="1036"/>
          <ac:spMkLst>
            <pc:docMk/>
            <pc:sldMk cId="2524547921" sldId="325"/>
            <ac:spMk id="6" creationId="{140EBB9F-431D-4F9F-8B28-22859F7E8993}"/>
          </ac:spMkLst>
        </pc:spChg>
      </pc:sldChg>
      <pc:sldChg chg="modSp add mod">
        <pc:chgData name="w cq" userId="e0736dbbc12f8425" providerId="LiveId" clId="{CCBBB73A-2838-4B45-B0DA-0BF8684F90A7}" dt="2020-12-27T14:53:27.859" v="1988" actId="20577"/>
        <pc:sldMkLst>
          <pc:docMk/>
          <pc:sldMk cId="1673770814" sldId="326"/>
        </pc:sldMkLst>
        <pc:spChg chg="mod">
          <ac:chgData name="w cq" userId="e0736dbbc12f8425" providerId="LiveId" clId="{CCBBB73A-2838-4B45-B0DA-0BF8684F90A7}" dt="2020-12-27T14:52:08.966" v="1858"/>
          <ac:spMkLst>
            <pc:docMk/>
            <pc:sldMk cId="1673770814" sldId="326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4:53:27.859" v="1988" actId="20577"/>
          <ac:spMkLst>
            <pc:docMk/>
            <pc:sldMk cId="1673770814" sldId="326"/>
            <ac:spMk id="4" creationId="{40B791E7-6790-41E7-80CD-AB6EB5822692}"/>
          </ac:spMkLst>
        </pc:spChg>
      </pc:sldChg>
      <pc:sldChg chg="modSp add mod">
        <pc:chgData name="w cq" userId="e0736dbbc12f8425" providerId="LiveId" clId="{CCBBB73A-2838-4B45-B0DA-0BF8684F90A7}" dt="2020-12-27T15:14:42.130" v="2411" actId="20577"/>
        <pc:sldMkLst>
          <pc:docMk/>
          <pc:sldMk cId="2236846523" sldId="327"/>
        </pc:sldMkLst>
        <pc:spChg chg="mod">
          <ac:chgData name="w cq" userId="e0736dbbc12f8425" providerId="LiveId" clId="{CCBBB73A-2838-4B45-B0DA-0BF8684F90A7}" dt="2020-12-27T15:14:06.890" v="2327"/>
          <ac:spMkLst>
            <pc:docMk/>
            <pc:sldMk cId="2236846523" sldId="327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5:14:42.130" v="2411" actId="20577"/>
          <ac:spMkLst>
            <pc:docMk/>
            <pc:sldMk cId="2236846523" sldId="327"/>
            <ac:spMk id="4" creationId="{40B791E7-6790-41E7-80CD-AB6EB5822692}"/>
          </ac:spMkLst>
        </pc:spChg>
      </pc:sldChg>
      <pc:sldChg chg="addSp modSp add mod">
        <pc:chgData name="w cq" userId="e0736dbbc12f8425" providerId="LiveId" clId="{CCBBB73A-2838-4B45-B0DA-0BF8684F90A7}" dt="2020-12-27T15:27:50.697" v="2816" actId="14100"/>
        <pc:sldMkLst>
          <pc:docMk/>
          <pc:sldMk cId="54994089" sldId="328"/>
        </pc:sldMkLst>
        <pc:spChg chg="mod">
          <ac:chgData name="w cq" userId="e0736dbbc12f8425" providerId="LiveId" clId="{CCBBB73A-2838-4B45-B0DA-0BF8684F90A7}" dt="2020-12-27T15:24:24.266" v="2549"/>
          <ac:spMkLst>
            <pc:docMk/>
            <pc:sldMk cId="54994089" sldId="328"/>
            <ac:spMk id="2" creationId="{38FEC1B3-1F98-488C-A1F1-0FA15C7EF676}"/>
          </ac:spMkLst>
        </pc:spChg>
        <pc:spChg chg="mod">
          <ac:chgData name="w cq" userId="e0736dbbc12f8425" providerId="LiveId" clId="{CCBBB73A-2838-4B45-B0DA-0BF8684F90A7}" dt="2020-12-27T15:27:39.194" v="2786" actId="1036"/>
          <ac:spMkLst>
            <pc:docMk/>
            <pc:sldMk cId="54994089" sldId="328"/>
            <ac:spMk id="6" creationId="{6E0C9F97-6A9D-4CB0-B8D7-0CE06AF7589D}"/>
          </ac:spMkLst>
        </pc:spChg>
        <pc:spChg chg="mod">
          <ac:chgData name="w cq" userId="e0736dbbc12f8425" providerId="LiveId" clId="{CCBBB73A-2838-4B45-B0DA-0BF8684F90A7}" dt="2020-12-27T15:27:35.424" v="2768"/>
          <ac:spMkLst>
            <pc:docMk/>
            <pc:sldMk cId="54994089" sldId="328"/>
            <ac:spMk id="7" creationId="{DD693EB0-46C3-4FDC-AD5D-4EDBAB1B9FB3}"/>
          </ac:spMkLst>
        </pc:spChg>
        <pc:spChg chg="add mod">
          <ac:chgData name="w cq" userId="e0736dbbc12f8425" providerId="LiveId" clId="{CCBBB73A-2838-4B45-B0DA-0BF8684F90A7}" dt="2020-12-27T15:27:50.697" v="2816" actId="14100"/>
          <ac:spMkLst>
            <pc:docMk/>
            <pc:sldMk cId="54994089" sldId="328"/>
            <ac:spMk id="8" creationId="{2B6BBBCC-A148-40A1-9305-51E7DAAEF4FA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370965057" sldId="34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45955217" sldId="34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83801174" sldId="34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901112605" sldId="34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97512585" sldId="349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919447284" sldId="35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325245061" sldId="35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618333943" sldId="35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243026434" sldId="35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707984407" sldId="35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60149207" sldId="35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50616284" sldId="3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72061485" sldId="359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949322190" sldId="3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153380155" sldId="36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268941065" sldId="36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639385885" sldId="36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895137520" sldId="36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001332469" sldId="36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657147264" sldId="36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830453575" sldId="36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668693621" sldId="36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077673559" sldId="37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86998423" sldId="37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110364742" sldId="37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82108868" sldId="37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749621959" sldId="37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00582723" sldId="37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393214511" sldId="37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178898615" sldId="37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8205252" sldId="37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229766532" sldId="38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09024838" sldId="38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777708909" sldId="38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855546660" sldId="38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168323453" sldId="38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284686576" sldId="386"/>
        </pc:sldMkLst>
      </pc:sldChg>
      <pc:sldMasterChg chg="addSp delSp modSp mod setBg addSldLayout delSldLayout modSldLayout sldLayoutOrd">
        <pc:chgData name="w cq" userId="e0736dbbc12f8425" providerId="LiveId" clId="{CCBBB73A-2838-4B45-B0DA-0BF8684F90A7}" dt="2020-12-27T14:51:04.687" v="1807" actId="22"/>
        <pc:sldMasterMkLst>
          <pc:docMk/>
          <pc:sldMasterMk cId="969977971" sldId="2147483660"/>
        </pc:sldMasterMkLst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2" creationId="{DBA0D12E-E4A3-49FD-A10E-D3CDED2D7177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3" creationId="{4CFBA64C-1C0E-421B-AA97-9EC4C4654272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4" creationId="{8211F306-D622-4DEF-B918-5E3A3BC68F1D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5" creationId="{3666020B-8679-44D4-BC77-B598D6420E46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6" creationId="{5A317753-ECCF-4996-8FF7-0F3F30F53172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7" creationId="{9B949DD5-61E3-4344-B505-728A7C6255FF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8" creationId="{5BD98B3A-98E3-43A1-B9CC-A84C14A01FE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9" creationId="{5616B09D-C294-4278-9F39-58049654F0A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0" creationId="{5DBA6F42-B687-4DC0-8192-C2408BF7680E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1" creationId="{0D62FE42-33E6-4B9C-8C86-75B480B9AAF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2" creationId="{499E3041-2EE5-457F-9EBA-E93AAB172224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3" creationId="{34BC412F-A405-48A3-9F92-82DEFAA438AA}"/>
          </ac:spMkLst>
        </pc:spChg>
        <pc:picChg chg="add del mod">
          <ac:chgData name="w cq" userId="e0736dbbc12f8425" providerId="LiveId" clId="{CCBBB73A-2838-4B45-B0DA-0BF8684F90A7}" dt="2020-12-26T15:40:01.484" v="1501"/>
          <ac:picMkLst>
            <pc:docMk/>
            <pc:sldMasterMk cId="969977971" sldId="2147483660"/>
            <ac:picMk id="15" creationId="{837274BB-95BC-40E4-8C75-06C0A05FB3DF}"/>
          </ac:picMkLst>
        </pc:picChg>
        <pc:cxnChg chg="add del mod">
          <ac:chgData name="w cq" userId="e0736dbbc12f8425" providerId="LiveId" clId="{CCBBB73A-2838-4B45-B0DA-0BF8684F90A7}" dt="2020-12-26T15:40:01.484" v="1501"/>
          <ac:cxnSpMkLst>
            <pc:docMk/>
            <pc:sldMasterMk cId="969977971" sldId="2147483660"/>
            <ac:cxnSpMk id="14" creationId="{9BC299B1-A461-470E-B089-125BA740D967}"/>
          </ac:cxnSpMkLst>
        </pc:cxnChg>
        <pc:sldLayoutChg chg="modSp mod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559957216" sldId="2147483661"/>
          </pc:sldLayoutMkLst>
          <pc:spChg chg="mod">
            <ac:chgData name="w cq" userId="e0736dbbc12f8425" providerId="LiveId" clId="{CCBBB73A-2838-4B45-B0DA-0BF8684F90A7}" dt="2020-12-26T14:41:51.037" v="194" actId="207"/>
            <ac:spMkLst>
              <pc:docMk/>
              <pc:sldMasterMk cId="969977971" sldId="2147483660"/>
              <pc:sldLayoutMk cId="1559957216" sldId="2147483661"/>
              <ac:spMk id="2" creationId="{55B0E1C6-ADB3-4422-9FDB-E29B69BDF1EC}"/>
            </ac:spMkLst>
          </pc:spChg>
          <pc:spChg chg="mod">
            <ac:chgData name="w cq" userId="e0736dbbc12f8425" providerId="LiveId" clId="{CCBBB73A-2838-4B45-B0DA-0BF8684F90A7}" dt="2020-12-26T14:43:01.978" v="200" actId="207"/>
            <ac:spMkLst>
              <pc:docMk/>
              <pc:sldMasterMk cId="969977971" sldId="2147483660"/>
              <pc:sldLayoutMk cId="1559957216" sldId="2147483661"/>
              <ac:spMk id="3" creationId="{82AA0D7A-604F-4807-BF58-D54790F52E5B}"/>
            </ac:spMkLst>
          </pc:spChg>
          <pc:spChg chg="mod">
            <ac:chgData name="w cq" userId="e0736dbbc12f8425" providerId="LiveId" clId="{CCBBB73A-2838-4B45-B0DA-0BF8684F90A7}" dt="2020-12-26T14:37:04.566" v="6" actId="14100"/>
            <ac:spMkLst>
              <pc:docMk/>
              <pc:sldMasterMk cId="969977971" sldId="2147483660"/>
              <pc:sldLayoutMk cId="1559957216" sldId="2147483661"/>
              <ac:spMk id="7" creationId="{2DF804BE-79F7-43DB-A677-5844C44F3094}"/>
            </ac:spMkLst>
          </pc:spChg>
          <pc:spChg chg="mod">
            <ac:chgData name="w cq" userId="e0736dbbc12f8425" providerId="LiveId" clId="{CCBBB73A-2838-4B45-B0DA-0BF8684F90A7}" dt="2020-12-26T14:36:59.528" v="4" actId="14100"/>
            <ac:spMkLst>
              <pc:docMk/>
              <pc:sldMasterMk cId="969977971" sldId="2147483660"/>
              <pc:sldLayoutMk cId="1559957216" sldId="2147483661"/>
              <ac:spMk id="8" creationId="{841BEE81-EF90-4C93-BD88-7F0BBCA37A43}"/>
            </ac:spMkLst>
          </pc:spChg>
          <pc:spChg chg="mod">
            <ac:chgData name="w cq" userId="e0736dbbc12f8425" providerId="LiveId" clId="{CCBBB73A-2838-4B45-B0DA-0BF8684F90A7}" dt="2020-12-26T14:37:14.657" v="8" actId="14100"/>
            <ac:spMkLst>
              <pc:docMk/>
              <pc:sldMasterMk cId="969977971" sldId="2147483660"/>
              <pc:sldLayoutMk cId="1559957216" sldId="2147483661"/>
              <ac:spMk id="9" creationId="{866B2195-789B-40BD-B96B-BE9C70B2213E}"/>
            </ac:spMkLst>
          </pc:spChg>
          <pc:spChg chg="mod">
            <ac:chgData name="w cq" userId="e0736dbbc12f8425" providerId="LiveId" clId="{CCBBB73A-2838-4B45-B0DA-0BF8684F90A7}" dt="2020-12-26T14:37:31.280" v="11" actId="1076"/>
            <ac:spMkLst>
              <pc:docMk/>
              <pc:sldMasterMk cId="969977971" sldId="2147483660"/>
              <pc:sldLayoutMk cId="1559957216" sldId="2147483661"/>
              <ac:spMk id="14" creationId="{7F8526BA-30DB-40B1-AE23-59D07016E8E7}"/>
            </ac:spMkLst>
          </pc:spChg>
          <pc:spChg chg="mod">
            <ac:chgData name="w cq" userId="e0736dbbc12f8425" providerId="LiveId" clId="{CCBBB73A-2838-4B45-B0DA-0BF8684F90A7}" dt="2020-12-26T14:38:40.200" v="22" actId="20577"/>
            <ac:spMkLst>
              <pc:docMk/>
              <pc:sldMasterMk cId="969977971" sldId="2147483660"/>
              <pc:sldLayoutMk cId="1559957216" sldId="2147483661"/>
              <ac:spMk id="18" creationId="{1E53AF84-D4C5-4190-AE72-21DE36E58156}"/>
            </ac:spMkLst>
          </pc:spChg>
          <pc:picChg chg="mod modCrop">
            <ac:chgData name="w cq" userId="e0736dbbc12f8425" providerId="LiveId" clId="{CCBBB73A-2838-4B45-B0DA-0BF8684F90A7}" dt="2020-12-26T14:38:33.416" v="19" actId="1076"/>
            <ac:picMkLst>
              <pc:docMk/>
              <pc:sldMasterMk cId="969977971" sldId="2147483660"/>
              <pc:sldLayoutMk cId="1559957216" sldId="2147483661"/>
              <ac:picMk id="17" creationId="{38ED13AD-D090-4ED9-A31E-8A037AE158D2}"/>
            </ac:picMkLst>
          </pc:picChg>
          <pc:cxnChg chg="mod">
            <ac:chgData name="w cq" userId="e0736dbbc12f8425" providerId="LiveId" clId="{CCBBB73A-2838-4B45-B0DA-0BF8684F90A7}" dt="2020-12-26T14:36:12.177" v="1"/>
            <ac:cxnSpMkLst>
              <pc:docMk/>
              <pc:sldMasterMk cId="969977971" sldId="2147483660"/>
              <pc:sldLayoutMk cId="1559957216" sldId="2147483661"/>
              <ac:cxnSpMk id="12" creationId="{1AF2DB0A-5741-4D8C-A953-6B4D5E5ED1F3}"/>
            </ac:cxnSpMkLst>
          </pc:cxnChg>
        </pc:sldLayoutChg>
        <pc:sldLayoutChg chg="addSp delSp modSp mod ord setBg">
          <pc:chgData name="w cq" userId="e0736dbbc12f8425" providerId="LiveId" clId="{CCBBB73A-2838-4B45-B0DA-0BF8684F90A7}" dt="2020-12-26T15:41:20.120" v="1505" actId="948"/>
          <pc:sldLayoutMkLst>
            <pc:docMk/>
            <pc:sldMasterMk cId="969977971" sldId="2147483660"/>
            <pc:sldLayoutMk cId="1021245446" sldId="2147483662"/>
          </pc:sldLayoutMkLst>
          <pc:spChg chg="mod">
            <ac:chgData name="w cq" userId="e0736dbbc12f8425" providerId="LiveId" clId="{CCBBB73A-2838-4B45-B0DA-0BF8684F90A7}" dt="2020-12-26T15:25:09.333" v="1282" actId="14100"/>
            <ac:spMkLst>
              <pc:docMk/>
              <pc:sldMasterMk cId="969977971" sldId="2147483660"/>
              <pc:sldLayoutMk cId="1021245446" sldId="2147483662"/>
              <ac:spMk id="2" creationId="{D49C480D-036F-4658-BE4D-22528EADC15C}"/>
            </ac:spMkLst>
          </pc:spChg>
          <pc:spChg chg="mod">
            <ac:chgData name="w cq" userId="e0736dbbc12f8425" providerId="LiveId" clId="{CCBBB73A-2838-4B45-B0DA-0BF8684F90A7}" dt="2020-12-26T15:41:20.120" v="1505" actId="948"/>
            <ac:spMkLst>
              <pc:docMk/>
              <pc:sldMasterMk cId="969977971" sldId="2147483660"/>
              <pc:sldLayoutMk cId="1021245446" sldId="2147483662"/>
              <ac:spMk id="3" creationId="{7405D760-8BC8-435B-8440-95494D2C891D}"/>
            </ac:spMkLst>
          </pc:spChg>
          <pc:spChg chg="mod">
            <ac:chgData name="w cq" userId="e0736dbbc12f8425" providerId="LiveId" clId="{CCBBB73A-2838-4B45-B0DA-0BF8684F90A7}" dt="2020-12-26T14:39:44.457" v="137" actId="1035"/>
            <ac:spMkLst>
              <pc:docMk/>
              <pc:sldMasterMk cId="969977971" sldId="2147483660"/>
              <pc:sldLayoutMk cId="1021245446" sldId="2147483662"/>
              <ac:spMk id="10" creationId="{D0A77C41-0625-4601-8DDC-47BE4B21D8C9}"/>
            </ac:spMkLst>
          </pc:spChg>
          <pc:spChg chg="mod">
            <ac:chgData name="w cq" userId="e0736dbbc12f8425" providerId="LiveId" clId="{CCBBB73A-2838-4B45-B0DA-0BF8684F90A7}" dt="2020-12-26T14:39:32.311" v="69" actId="1036"/>
            <ac:spMkLst>
              <pc:docMk/>
              <pc:sldMasterMk cId="969977971" sldId="2147483660"/>
              <pc:sldLayoutMk cId="1021245446" sldId="2147483662"/>
              <ac:spMk id="11" creationId="{47EDB904-189E-4FA6-97BB-E70E4645035B}"/>
            </ac:spMkLst>
          </pc:spChg>
          <pc:picChg chg="add mod">
            <ac:chgData name="w cq" userId="e0736dbbc12f8425" providerId="LiveId" clId="{CCBBB73A-2838-4B45-B0DA-0BF8684F90A7}" dt="2020-12-26T14:40:04.084" v="143"/>
            <ac:picMkLst>
              <pc:docMk/>
              <pc:sldMasterMk cId="969977971" sldId="2147483660"/>
              <pc:sldLayoutMk cId="1021245446" sldId="2147483662"/>
              <ac:picMk id="13" creationId="{C1177980-D905-45B6-BFF1-D16625C5FC19}"/>
            </ac:picMkLst>
          </pc:picChg>
          <pc:picChg chg="del mod">
            <ac:chgData name="w cq" userId="e0736dbbc12f8425" providerId="LiveId" clId="{CCBBB73A-2838-4B45-B0DA-0BF8684F90A7}" dt="2020-12-26T14:40:03.894" v="142" actId="478"/>
            <ac:picMkLst>
              <pc:docMk/>
              <pc:sldMasterMk cId="969977971" sldId="2147483660"/>
              <pc:sldLayoutMk cId="1021245446" sldId="2147483662"/>
              <ac:picMk id="15" creationId="{DEC47284-A105-4778-8015-82D9772AD224}"/>
            </ac:picMkLst>
          </pc:picChg>
          <pc:cxnChg chg="mod">
            <ac:chgData name="w cq" userId="e0736dbbc12f8425" providerId="LiveId" clId="{CCBBB73A-2838-4B45-B0DA-0BF8684F90A7}" dt="2020-12-26T15:26:34.152" v="1287" actId="208"/>
            <ac:cxnSpMkLst>
              <pc:docMk/>
              <pc:sldMasterMk cId="969977971" sldId="2147483660"/>
              <pc:sldLayoutMk cId="1021245446" sldId="2147483662"/>
              <ac:cxnSpMk id="12" creationId="{C973A852-E10B-4D7D-9DED-32A61201F2E1}"/>
            </ac:cxnSpMkLst>
          </pc:cxnChg>
        </pc:sldLayoutChg>
        <pc:sldLayoutChg chg="addSp delSp modSp mod setBg">
          <pc:chgData name="w cq" userId="e0736dbbc12f8425" providerId="LiveId" clId="{CCBBB73A-2838-4B45-B0DA-0BF8684F90A7}" dt="2020-12-26T15:41:33.219" v="1506" actId="948"/>
          <pc:sldLayoutMkLst>
            <pc:docMk/>
            <pc:sldMasterMk cId="969977971" sldId="2147483660"/>
            <pc:sldLayoutMk cId="1628209256" sldId="2147483663"/>
          </pc:sldLayoutMkLst>
          <pc:spChg chg="mod">
            <ac:chgData name="w cq" userId="e0736dbbc12f8425" providerId="LiveId" clId="{CCBBB73A-2838-4B45-B0DA-0BF8684F90A7}" dt="2020-12-26T15:41:33.219" v="1506" actId="948"/>
            <ac:spMkLst>
              <pc:docMk/>
              <pc:sldMasterMk cId="969977971" sldId="2147483660"/>
              <pc:sldLayoutMk cId="1628209256" sldId="2147483663"/>
              <ac:spMk id="10" creationId="{D179E5F4-0A59-422A-86AB-AB9D19F9C0C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4" creationId="{0DC9C271-6F0E-4761-81A5-2A3F51EB028F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6" creationId="{1203B932-1932-46DD-92B6-D7801CAFD53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9" creationId="{6153AE27-FAC3-4A70-814A-C961CE98C257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20" creationId="{D305BC3D-F1FE-4A76-BE3A-749539015FEC}"/>
            </ac:spMkLst>
          </pc:spChg>
          <pc:grpChg chg="mod">
            <ac:chgData name="w cq" userId="e0736dbbc12f8425" providerId="LiveId" clId="{CCBBB73A-2838-4B45-B0DA-0BF8684F90A7}" dt="2020-12-26T14:39:03.633" v="23" actId="14100"/>
            <ac:grpSpMkLst>
              <pc:docMk/>
              <pc:sldMasterMk cId="969977971" sldId="2147483660"/>
              <pc:sldLayoutMk cId="1628209256" sldId="2147483663"/>
              <ac:grpSpMk id="17" creationId="{19D638EA-030F-4E84-9C5F-2624FE69FFF5}"/>
            </ac:grpSpMkLst>
          </pc:grpChg>
          <pc:grpChg chg="mod">
            <ac:chgData name="w cq" userId="e0736dbbc12f8425" providerId="LiveId" clId="{CCBBB73A-2838-4B45-B0DA-0BF8684F90A7}" dt="2020-12-26T14:39:13.060" v="26" actId="14100"/>
            <ac:grpSpMkLst>
              <pc:docMk/>
              <pc:sldMasterMk cId="969977971" sldId="2147483660"/>
              <pc:sldLayoutMk cId="1628209256" sldId="2147483663"/>
              <ac:grpSpMk id="18" creationId="{BA531AA5-BA2A-40D6-A31E-28D393486ED7}"/>
            </ac:grpSpMkLst>
          </pc:grpChg>
          <pc:picChg chg="add mod">
            <ac:chgData name="w cq" userId="e0736dbbc12f8425" providerId="LiveId" clId="{CCBBB73A-2838-4B45-B0DA-0BF8684F90A7}" dt="2020-12-26T14:40:01.092" v="141" actId="1076"/>
            <ac:picMkLst>
              <pc:docMk/>
              <pc:sldMasterMk cId="969977971" sldId="2147483660"/>
              <pc:sldLayoutMk cId="1628209256" sldId="2147483663"/>
              <ac:picMk id="13" creationId="{94D1AF3B-3964-4672-956A-88F86FDDE363}"/>
            </ac:picMkLst>
          </pc:picChg>
          <pc:picChg chg="del mod">
            <ac:chgData name="w cq" userId="e0736dbbc12f8425" providerId="LiveId" clId="{CCBBB73A-2838-4B45-B0DA-0BF8684F90A7}" dt="2020-12-26T14:39:58.329" v="139" actId="478"/>
            <ac:picMkLst>
              <pc:docMk/>
              <pc:sldMasterMk cId="969977971" sldId="2147483660"/>
              <pc:sldLayoutMk cId="1628209256" sldId="2147483663"/>
              <ac:picMk id="15" creationId="{36924E10-BB8E-4B8E-947D-078EDCF37462}"/>
            </ac:picMkLst>
          </pc:picChg>
        </pc:sldLayoutChg>
        <pc:sldLayoutChg chg="addSp delSp modSp mod setBg">
          <pc:chgData name="w cq" userId="e0736dbbc12f8425" providerId="LiveId" clId="{CCBBB73A-2838-4B45-B0DA-0BF8684F90A7}" dt="2020-12-26T15:12:55.592" v="1062" actId="14100"/>
          <pc:sldLayoutMkLst>
            <pc:docMk/>
            <pc:sldMasterMk cId="969977971" sldId="2147483660"/>
            <pc:sldLayoutMk cId="1856722712" sldId="2147483664"/>
          </pc:sldLayoutMkLst>
          <pc:spChg chg="mod">
            <ac:chgData name="w cq" userId="e0736dbbc12f8425" providerId="LiveId" clId="{CCBBB73A-2838-4B45-B0DA-0BF8684F90A7}" dt="2020-12-26T14:42:06.955" v="197" actId="207"/>
            <ac:spMkLst>
              <pc:docMk/>
              <pc:sldMasterMk cId="969977971" sldId="2147483660"/>
              <pc:sldLayoutMk cId="1856722712" sldId="2147483664"/>
              <ac:spMk id="2" creationId="{EDA8C3FB-6D4C-47C3-9A6D-5AEEEF5E12E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3" creationId="{C6046765-1A67-4CAE-AE95-5D838BCB479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9" creationId="{8D38B44F-0F38-4C22-8283-DDC8AF3CC962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0" creationId="{445777BD-B24B-42C6-B5D8-3B38DDBFA7ED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6" creationId="{8A66DCCD-84FB-41B5-9B75-019893BF47A7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7" creationId="{8C9DC7F4-4808-47CA-8331-F3B23933A8CF}"/>
            </ac:spMkLst>
          </pc:spChg>
          <pc:grpChg chg="mod">
            <ac:chgData name="w cq" userId="e0736dbbc12f8425" providerId="LiveId" clId="{CCBBB73A-2838-4B45-B0DA-0BF8684F90A7}" dt="2020-12-26T15:12:55.592" v="1062" actId="14100"/>
            <ac:grpSpMkLst>
              <pc:docMk/>
              <pc:sldMasterMk cId="969977971" sldId="2147483660"/>
              <pc:sldLayoutMk cId="1856722712" sldId="2147483664"/>
              <ac:grpSpMk id="14" creationId="{35B6BB24-1F65-4213-ACFF-F4DF8A08BF63}"/>
            </ac:grpSpMkLst>
          </pc:grpChg>
          <pc:grpChg chg="mod">
            <ac:chgData name="w cq" userId="e0736dbbc12f8425" providerId="LiveId" clId="{CCBBB73A-2838-4B45-B0DA-0BF8684F90A7}" dt="2020-12-26T15:12:55.592" v="1062" actId="14100"/>
            <ac:grpSpMkLst>
              <pc:docMk/>
              <pc:sldMasterMk cId="969977971" sldId="2147483660"/>
              <pc:sldLayoutMk cId="1856722712" sldId="2147483664"/>
              <ac:grpSpMk id="15" creationId="{B2FF7E27-804B-415D-A4B3-F47D18DA31C3}"/>
            </ac:grpSpMkLst>
          </pc:grpChg>
          <pc:picChg chg="del mod">
            <ac:chgData name="w cq" userId="e0736dbbc12f8425" providerId="LiveId" clId="{CCBBB73A-2838-4B45-B0DA-0BF8684F90A7}" dt="2020-12-26T14:40:07.655" v="144" actId="478"/>
            <ac:picMkLst>
              <pc:docMk/>
              <pc:sldMasterMk cId="969977971" sldId="2147483660"/>
              <pc:sldLayoutMk cId="1856722712" sldId="2147483664"/>
              <ac:picMk id="7" creationId="{7A4D1AEF-AEC4-49C5-9312-358C3FF9762C}"/>
            </ac:picMkLst>
          </pc:picChg>
          <pc:picChg chg="add mod">
            <ac:chgData name="w cq" userId="e0736dbbc12f8425" providerId="LiveId" clId="{CCBBB73A-2838-4B45-B0DA-0BF8684F90A7}" dt="2020-12-26T14:40:07.904" v="145"/>
            <ac:picMkLst>
              <pc:docMk/>
              <pc:sldMasterMk cId="969977971" sldId="2147483660"/>
              <pc:sldLayoutMk cId="1856722712" sldId="2147483664"/>
              <ac:picMk id="18" creationId="{358D1932-E57F-4CE3-9ABE-EEA4119F990F}"/>
            </ac:picMkLst>
          </pc:picChg>
        </pc:sldLayoutChg>
        <pc:sldLayoutChg chg="addSp delSp modSp mod setBg">
          <pc:chgData name="w cq" userId="e0736dbbc12f8425" providerId="LiveId" clId="{CCBBB73A-2838-4B45-B0DA-0BF8684F90A7}" dt="2020-12-26T15:41:52.044" v="1507" actId="948"/>
          <pc:sldLayoutMkLst>
            <pc:docMk/>
            <pc:sldMasterMk cId="969977971" sldId="2147483660"/>
            <pc:sldLayoutMk cId="3024366714" sldId="2147483665"/>
          </pc:sldLayoutMkLst>
          <pc:spChg chg="mod">
            <ac:chgData name="w cq" userId="e0736dbbc12f8425" providerId="LiveId" clId="{CCBBB73A-2838-4B45-B0DA-0BF8684F90A7}" dt="2020-12-26T15:25:15.027" v="1283" actId="122"/>
            <ac:spMkLst>
              <pc:docMk/>
              <pc:sldMasterMk cId="969977971" sldId="2147483660"/>
              <pc:sldLayoutMk cId="3024366714" sldId="2147483665"/>
              <ac:spMk id="2" creationId="{ECC624F0-F531-4577-9D04-A95426EAE0B7}"/>
            </ac:spMkLst>
          </pc:spChg>
          <pc:spChg chg="mod">
            <ac:chgData name="w cq" userId="e0736dbbc12f8425" providerId="LiveId" clId="{CCBBB73A-2838-4B45-B0DA-0BF8684F90A7}" dt="2020-12-26T15:41:52.044" v="1507" actId="948"/>
            <ac:spMkLst>
              <pc:docMk/>
              <pc:sldMasterMk cId="969977971" sldId="2147483660"/>
              <pc:sldLayoutMk cId="3024366714" sldId="2147483665"/>
              <ac:spMk id="3" creationId="{E4567D2E-7A72-49F0-AE41-AE9D2436E75D}"/>
            </ac:spMkLst>
          </pc:spChg>
          <pc:spChg chg="mod">
            <ac:chgData name="w cq" userId="e0736dbbc12f8425" providerId="LiveId" clId="{CCBBB73A-2838-4B45-B0DA-0BF8684F90A7}" dt="2020-12-26T15:41:52.044" v="1507" actId="948"/>
            <ac:spMkLst>
              <pc:docMk/>
              <pc:sldMasterMk cId="969977971" sldId="2147483660"/>
              <pc:sldLayoutMk cId="3024366714" sldId="2147483665"/>
              <ac:spMk id="4" creationId="{0BD4E06F-08A9-483D-9C08-3775E5B1D09A}"/>
            </ac:spMkLst>
          </pc:spChg>
          <pc:spChg chg="add mod ord">
            <ac:chgData name="w cq" userId="e0736dbbc12f8425" providerId="LiveId" clId="{CCBBB73A-2838-4B45-B0DA-0BF8684F90A7}" dt="2020-12-26T15:14:01.005" v="1067" actId="108"/>
            <ac:spMkLst>
              <pc:docMk/>
              <pc:sldMasterMk cId="969977971" sldId="2147483660"/>
              <pc:sldLayoutMk cId="3024366714" sldId="2147483665"/>
              <ac:spMk id="8" creationId="{93574C7C-10F5-4063-9A2E-0D2642217FE0}"/>
            </ac:spMkLst>
          </pc:spChg>
          <pc:spChg chg="add mod ord">
            <ac:chgData name="w cq" userId="e0736dbbc12f8425" providerId="LiveId" clId="{CCBBB73A-2838-4B45-B0DA-0BF8684F90A7}" dt="2020-12-26T15:12:40.634" v="1061" actId="167"/>
            <ac:spMkLst>
              <pc:docMk/>
              <pc:sldMasterMk cId="969977971" sldId="2147483660"/>
              <pc:sldLayoutMk cId="3024366714" sldId="2147483665"/>
              <ac:spMk id="9" creationId="{D7F11028-DCEE-45F7-A5B1-1788B2F7347C}"/>
            </ac:spMkLst>
          </pc:spChg>
          <pc:picChg chg="add mod ord">
            <ac:chgData name="w cq" userId="e0736dbbc12f8425" providerId="LiveId" clId="{CCBBB73A-2838-4B45-B0DA-0BF8684F90A7}" dt="2020-12-26T15:12:40.634" v="1061" actId="167"/>
            <ac:picMkLst>
              <pc:docMk/>
              <pc:sldMasterMk cId="969977971" sldId="2147483660"/>
              <pc:sldLayoutMk cId="3024366714" sldId="2147483665"/>
              <ac:picMk id="10" creationId="{C9C3CD7D-C456-43AD-A961-B4589689AE20}"/>
            </ac:picMkLst>
          </pc:picChg>
          <pc:cxnChg chg="add del mod">
            <ac:chgData name="w cq" userId="e0736dbbc12f8425" providerId="LiveId" clId="{CCBBB73A-2838-4B45-B0DA-0BF8684F90A7}" dt="2020-12-26T15:24:53.556" v="1280" actId="478"/>
            <ac:cxnSpMkLst>
              <pc:docMk/>
              <pc:sldMasterMk cId="969977971" sldId="2147483660"/>
              <pc:sldLayoutMk cId="3024366714" sldId="2147483665"/>
              <ac:cxnSpMk id="11" creationId="{36FB6E9A-4443-4FD4-AB5C-250578BA5BD0}"/>
            </ac:cxnSpMkLst>
          </pc:cxnChg>
          <pc:cxnChg chg="add del mod">
            <ac:chgData name="w cq" userId="e0736dbbc12f8425" providerId="LiveId" clId="{CCBBB73A-2838-4B45-B0DA-0BF8684F90A7}" dt="2020-12-26T15:26:40.006" v="1288" actId="478"/>
            <ac:cxnSpMkLst>
              <pc:docMk/>
              <pc:sldMasterMk cId="969977971" sldId="2147483660"/>
              <pc:sldLayoutMk cId="3024366714" sldId="2147483665"/>
              <ac:cxnSpMk id="12" creationId="{E91C3417-6B94-4957-BFE5-66F18E955847}"/>
            </ac:cxnSpMkLst>
          </pc:cxnChg>
          <pc:cxnChg chg="add mod">
            <ac:chgData name="w cq" userId="e0736dbbc12f8425" providerId="LiveId" clId="{CCBBB73A-2838-4B45-B0DA-0BF8684F90A7}" dt="2020-12-26T15:26:40.240" v="1289"/>
            <ac:cxnSpMkLst>
              <pc:docMk/>
              <pc:sldMasterMk cId="969977971" sldId="2147483660"/>
              <pc:sldLayoutMk cId="3024366714" sldId="2147483665"/>
              <ac:cxnSpMk id="13" creationId="{1EDDA2DB-3924-49E4-A729-D3C6FD620894}"/>
            </ac:cxnSpMkLst>
          </pc:cxnChg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2035004702" sldId="2147483666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2" creationId="{65B7C79D-011D-42B0-BA8D-5DC4362AAF3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3" creationId="{561C3A82-A189-4A15-BEB7-3FF3095B8E2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4" creationId="{582BC520-C4DB-4CBC-B1E8-2149F0BFFE2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5" creationId="{D63EC4CD-600E-4238-8B12-DBD0006B5E10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6" creationId="{69AF97B6-D6E5-4079-B83F-83630AD00B3E}"/>
            </ac:spMkLst>
          </pc:spChg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367761209" sldId="2147483667"/>
          </pc:sldLayoutMkLst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796530374" sldId="2147483668"/>
          </pc:sldLayoutMkLst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452275545" sldId="2147483669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2" creationId="{A86F0FC7-7B45-460C-946B-05EEE349B8BE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3" creationId="{51093B13-BC85-4983-83A7-BC180BB12665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4" creationId="{6082D62E-4AAF-41A3-900F-0FF78F889998}"/>
            </ac:spMkLst>
          </pc:spChg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072622266" sldId="2147483670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2" creationId="{6061F327-EF22-4CFE-B10F-CDA79FB416A5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3" creationId="{4FC41EDE-8429-4050-8070-325E9C75748C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4" creationId="{D249D132-8B3A-4AA6-A33B-B1AEBDC9FE69}"/>
            </ac:spMkLst>
          </pc:spChg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142748039" sldId="2147483671"/>
          </pc:sldLayoutMkLst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753309455" sldId="2147483672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753309455" sldId="2147483672"/>
              <ac:spMk id="2" creationId="{6384AB60-99D1-4434-B052-D07ADF445372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753309455" sldId="2147483672"/>
              <ac:spMk id="3" creationId="{CF339B2F-934C-404A-B4E5-0B9AF5C0EF86}"/>
            </ac:spMkLst>
          </pc:spChg>
        </pc:sldLayoutChg>
        <pc:sldLayoutChg chg="add del mod">
          <pc:chgData name="w cq" userId="e0736dbbc12f8425" providerId="LiveId" clId="{CCBBB73A-2838-4B45-B0DA-0BF8684F90A7}" dt="2020-12-26T15:44:21.968" v="1580" actId="2696"/>
          <pc:sldLayoutMkLst>
            <pc:docMk/>
            <pc:sldMasterMk cId="969977971" sldId="2147483660"/>
            <pc:sldLayoutMk cId="63805224" sldId="2147483673"/>
          </pc:sldLayoutMkLst>
        </pc:sldLayoutChg>
        <pc:sldLayoutChg chg="add mod">
          <pc:chgData name="w cq" userId="e0736dbbc12f8425" providerId="LiveId" clId="{CCBBB73A-2838-4B45-B0DA-0BF8684F90A7}" dt="2020-12-26T15:49:51.350" v="1656" actId="22"/>
          <pc:sldLayoutMkLst>
            <pc:docMk/>
            <pc:sldMasterMk cId="969977971" sldId="2147483660"/>
            <pc:sldLayoutMk cId="2095202965" sldId="2147483673"/>
          </pc:sldLayoutMkLst>
        </pc:sldLayoutChg>
        <pc:sldLayoutChg chg="add del mod">
          <pc:chgData name="w cq" userId="e0736dbbc12f8425" providerId="LiveId" clId="{CCBBB73A-2838-4B45-B0DA-0BF8684F90A7}" dt="2020-12-26T15:44:22.638" v="1581" actId="2696"/>
          <pc:sldLayoutMkLst>
            <pc:docMk/>
            <pc:sldMasterMk cId="969977971" sldId="2147483660"/>
            <pc:sldLayoutMk cId="2754561091" sldId="2147483674"/>
          </pc:sldLayoutMkLst>
        </pc:sldLayoutChg>
        <pc:sldLayoutChg chg="add mod">
          <pc:chgData name="w cq" userId="e0736dbbc12f8425" providerId="LiveId" clId="{CCBBB73A-2838-4B45-B0DA-0BF8684F90A7}" dt="2020-12-26T15:50:16.585" v="1659" actId="22"/>
          <pc:sldLayoutMkLst>
            <pc:docMk/>
            <pc:sldMasterMk cId="969977971" sldId="2147483660"/>
            <pc:sldLayoutMk cId="3092058643" sldId="2147483674"/>
          </pc:sldLayoutMkLst>
        </pc:sldLayoutChg>
        <pc:sldLayoutChg chg="add mod">
          <pc:chgData name="w cq" userId="e0736dbbc12f8425" providerId="LiveId" clId="{CCBBB73A-2838-4B45-B0DA-0BF8684F90A7}" dt="2020-12-27T13:50:11.162" v="1713" actId="22"/>
          <pc:sldLayoutMkLst>
            <pc:docMk/>
            <pc:sldMasterMk cId="969977971" sldId="2147483660"/>
            <pc:sldLayoutMk cId="3812175066" sldId="2147483675"/>
          </pc:sldLayoutMkLst>
        </pc:sldLayoutChg>
        <pc:sldLayoutChg chg="add mod">
          <pc:chgData name="w cq" userId="e0736dbbc12f8425" providerId="LiveId" clId="{CCBBB73A-2838-4B45-B0DA-0BF8684F90A7}" dt="2020-12-27T13:53:34.156" v="1726" actId="22"/>
          <pc:sldLayoutMkLst>
            <pc:docMk/>
            <pc:sldMasterMk cId="969977971" sldId="2147483660"/>
            <pc:sldLayoutMk cId="1199040784" sldId="2147483676"/>
          </pc:sldLayoutMkLst>
        </pc:sldLayoutChg>
        <pc:sldLayoutChg chg="add mod">
          <pc:chgData name="w cq" userId="e0736dbbc12f8425" providerId="LiveId" clId="{CCBBB73A-2838-4B45-B0DA-0BF8684F90A7}" dt="2020-12-27T14:45:45.149" v="1773" actId="22"/>
          <pc:sldLayoutMkLst>
            <pc:docMk/>
            <pc:sldMasterMk cId="969977971" sldId="2147483660"/>
            <pc:sldLayoutMk cId="1807450311" sldId="2147483677"/>
          </pc:sldLayoutMkLst>
        </pc:sldLayoutChg>
        <pc:sldLayoutChg chg="add mod">
          <pc:chgData name="w cq" userId="e0736dbbc12f8425" providerId="LiveId" clId="{CCBBB73A-2838-4B45-B0DA-0BF8684F90A7}" dt="2020-12-27T14:51:04.687" v="1807" actId="22"/>
          <pc:sldLayoutMkLst>
            <pc:docMk/>
            <pc:sldMasterMk cId="969977971" sldId="2147483660"/>
            <pc:sldLayoutMk cId="2958436677" sldId="2147483678"/>
          </pc:sldLayoutMkLst>
        </pc:sldLayoutChg>
      </pc:sldMasterChg>
    </pc:docChg>
  </pc:docChgLst>
  <pc:docChgLst>
    <pc:chgData name="w cq" userId="e0736dbbc12f8425" providerId="LiveId" clId="{7F2740C4-81C8-43F2-8FD6-0D18FC31247D}"/>
    <pc:docChg chg="undo redo custSel addSld delSld modSld sldOrd modMainMaster">
      <pc:chgData name="w cq" userId="e0736dbbc12f8425" providerId="LiveId" clId="{7F2740C4-81C8-43F2-8FD6-0D18FC31247D}" dt="2021-01-21T07:52:41.751" v="1784" actId="20577"/>
      <pc:docMkLst>
        <pc:docMk/>
      </pc:docMkLst>
      <pc:sldChg chg="modSp mod">
        <pc:chgData name="w cq" userId="e0736dbbc12f8425" providerId="LiveId" clId="{7F2740C4-81C8-43F2-8FD6-0D18FC31247D}" dt="2021-01-15T02:01:33.619" v="3"/>
        <pc:sldMkLst>
          <pc:docMk/>
          <pc:sldMk cId="1152001519" sldId="256"/>
        </pc:sldMkLst>
        <pc:spChg chg="mod">
          <ac:chgData name="w cq" userId="e0736dbbc12f8425" providerId="LiveId" clId="{7F2740C4-81C8-43F2-8FD6-0D18FC31247D}" dt="2021-01-15T02:01:33.619" v="3"/>
          <ac:spMkLst>
            <pc:docMk/>
            <pc:sldMk cId="1152001519" sldId="256"/>
            <ac:spMk id="2" creationId="{55042743-A78F-46DA-9E95-8642E27CCA9A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7:33:48.425" v="1763" actId="478"/>
        <pc:sldMkLst>
          <pc:docMk/>
          <pc:sldMk cId="352740188" sldId="258"/>
        </pc:sldMkLst>
        <pc:spChg chg="del mod ord">
          <ac:chgData name="w cq" userId="e0736dbbc12f8425" providerId="LiveId" clId="{7F2740C4-81C8-43F2-8FD6-0D18FC31247D}" dt="2021-01-21T04:54:19.971" v="1458" actId="700"/>
          <ac:spMkLst>
            <pc:docMk/>
            <pc:sldMk cId="352740188" sldId="258"/>
            <ac:spMk id="3" creationId="{3F4CEE17-2EE1-4E39-A665-8919224B75EE}"/>
          </ac:spMkLst>
        </pc:spChg>
        <pc:spChg chg="del mod ord">
          <ac:chgData name="w cq" userId="e0736dbbc12f8425" providerId="LiveId" clId="{7F2740C4-81C8-43F2-8FD6-0D18FC31247D}" dt="2021-01-21T07:33:48.425" v="1763" actId="478"/>
          <ac:spMkLst>
            <pc:docMk/>
            <pc:sldMk cId="352740188" sldId="258"/>
            <ac:spMk id="4" creationId="{3632969F-DEE5-44CD-8A68-1BFD247CDD95}"/>
          </ac:spMkLst>
        </pc:spChg>
        <pc:spChg chg="mod ord">
          <ac:chgData name="w cq" userId="e0736dbbc12f8425" providerId="LiveId" clId="{7F2740C4-81C8-43F2-8FD6-0D18FC31247D}" dt="2021-01-21T04:54:19.971" v="1458" actId="700"/>
          <ac:spMkLst>
            <pc:docMk/>
            <pc:sldMk cId="352740188" sldId="258"/>
            <ac:spMk id="5" creationId="{641C5260-9745-440F-B6D3-700A420CE2C5}"/>
          </ac:spMkLst>
        </pc:spChg>
        <pc:spChg chg="add mod ord">
          <ac:chgData name="w cq" userId="e0736dbbc12f8425" providerId="LiveId" clId="{7F2740C4-81C8-43F2-8FD6-0D18FC31247D}" dt="2021-01-21T04:56:30.247" v="1562" actId="207"/>
          <ac:spMkLst>
            <pc:docMk/>
            <pc:sldMk cId="352740188" sldId="258"/>
            <ac:spMk id="6" creationId="{427EC1D9-DC5D-4D36-931B-7044E89F9480}"/>
          </ac:spMkLst>
        </pc:spChg>
        <pc:spChg chg="add mod">
          <ac:chgData name="w cq" userId="e0736dbbc12f8425" providerId="LiveId" clId="{7F2740C4-81C8-43F2-8FD6-0D18FC31247D}" dt="2021-01-21T04:56:42.396" v="1570" actId="1076"/>
          <ac:spMkLst>
            <pc:docMk/>
            <pc:sldMk cId="352740188" sldId="258"/>
            <ac:spMk id="8" creationId="{F8675ED1-C62A-40F5-96C9-004AD1ECC396}"/>
          </ac:spMkLst>
        </pc:spChg>
        <pc:picChg chg="del mod ord">
          <ac:chgData name="w cq" userId="e0736dbbc12f8425" providerId="LiveId" clId="{7F2740C4-81C8-43F2-8FD6-0D18FC31247D}" dt="2021-01-21T04:53:17.948" v="1447" actId="478"/>
          <ac:picMkLst>
            <pc:docMk/>
            <pc:sldMk cId="352740188" sldId="258"/>
            <ac:picMk id="7" creationId="{C367E1A6-C440-409A-A6EF-4B186A62A29B}"/>
          </ac:picMkLst>
        </pc:picChg>
      </pc:sldChg>
      <pc:sldChg chg="addSp delSp modSp mod">
        <pc:chgData name="w cq" userId="e0736dbbc12f8425" providerId="LiveId" clId="{7F2740C4-81C8-43F2-8FD6-0D18FC31247D}" dt="2021-01-15T06:10:20.109" v="11" actId="208"/>
        <pc:sldMkLst>
          <pc:docMk/>
          <pc:sldMk cId="2248338910" sldId="263"/>
        </pc:sldMkLst>
        <pc:picChg chg="del">
          <ac:chgData name="w cq" userId="e0736dbbc12f8425" providerId="LiveId" clId="{7F2740C4-81C8-43F2-8FD6-0D18FC31247D}" dt="2021-01-15T06:10:07.947" v="4" actId="478"/>
          <ac:picMkLst>
            <pc:docMk/>
            <pc:sldMk cId="2248338910" sldId="263"/>
            <ac:picMk id="4" creationId="{C83052BE-E7F0-4D8E-9D4E-6057BCA8AFB5}"/>
          </ac:picMkLst>
        </pc:picChg>
        <pc:picChg chg="add mod">
          <ac:chgData name="w cq" userId="e0736dbbc12f8425" providerId="LiveId" clId="{7F2740C4-81C8-43F2-8FD6-0D18FC31247D}" dt="2021-01-15T06:10:20.109" v="11" actId="208"/>
          <ac:picMkLst>
            <pc:docMk/>
            <pc:sldMk cId="2248338910" sldId="263"/>
            <ac:picMk id="5" creationId="{AE06EAB1-8CC7-49CB-BE57-FB8CF55C83E1}"/>
          </ac:picMkLst>
        </pc:picChg>
      </pc:sldChg>
      <pc:sldChg chg="modSp mod">
        <pc:chgData name="w cq" userId="e0736dbbc12f8425" providerId="LiveId" clId="{7F2740C4-81C8-43F2-8FD6-0D18FC31247D}" dt="2021-01-15T06:14:24.113" v="39" actId="20577"/>
        <pc:sldMkLst>
          <pc:docMk/>
          <pc:sldMk cId="2531065705" sldId="264"/>
        </pc:sldMkLst>
        <pc:spChg chg="mod">
          <ac:chgData name="w cq" userId="e0736dbbc12f8425" providerId="LiveId" clId="{7F2740C4-81C8-43F2-8FD6-0D18FC31247D}" dt="2021-01-15T06:14:24.113" v="39" actId="20577"/>
          <ac:spMkLst>
            <pc:docMk/>
            <pc:sldMk cId="2531065705" sldId="264"/>
            <ac:spMk id="2" creationId="{51721B97-AF9A-43FA-9029-FB53C001D9D3}"/>
          </ac:spMkLst>
        </pc:spChg>
        <pc:spChg chg="mod">
          <ac:chgData name="w cq" userId="e0736dbbc12f8425" providerId="LiveId" clId="{7F2740C4-81C8-43F2-8FD6-0D18FC31247D}" dt="2021-01-15T06:13:02.601" v="32"/>
          <ac:spMkLst>
            <pc:docMk/>
            <pc:sldMk cId="2531065705" sldId="264"/>
            <ac:spMk id="3" creationId="{D8A9FF28-B5F7-4268-8F91-7BE5BC06AF08}"/>
          </ac:spMkLst>
        </pc:spChg>
        <pc:spChg chg="mod">
          <ac:chgData name="w cq" userId="e0736dbbc12f8425" providerId="LiveId" clId="{7F2740C4-81C8-43F2-8FD6-0D18FC31247D}" dt="2021-01-15T06:13:42.327" v="35"/>
          <ac:spMkLst>
            <pc:docMk/>
            <pc:sldMk cId="2531065705" sldId="264"/>
            <ac:spMk id="4" creationId="{40B791E7-6790-41E7-80CD-AB6EB5822692}"/>
          </ac:spMkLst>
        </pc:spChg>
      </pc:sldChg>
      <pc:sldChg chg="addSp delSp modSp mod">
        <pc:chgData name="w cq" userId="e0736dbbc12f8425" providerId="LiveId" clId="{7F2740C4-81C8-43F2-8FD6-0D18FC31247D}" dt="2021-01-21T02:27:39.278" v="771" actId="1035"/>
        <pc:sldMkLst>
          <pc:docMk/>
          <pc:sldMk cId="2620582022" sldId="265"/>
        </pc:sldMkLst>
        <pc:spChg chg="add del">
          <ac:chgData name="w cq" userId="e0736dbbc12f8425" providerId="LiveId" clId="{7F2740C4-81C8-43F2-8FD6-0D18FC31247D}" dt="2021-01-15T06:10:50.968" v="13"/>
          <ac:spMkLst>
            <pc:docMk/>
            <pc:sldMk cId="2620582022" sldId="265"/>
            <ac:spMk id="2" creationId="{D933154B-E726-46C9-A034-572C5159666E}"/>
          </ac:spMkLst>
        </pc:spChg>
        <pc:spChg chg="mod">
          <ac:chgData name="w cq" userId="e0736dbbc12f8425" providerId="LiveId" clId="{7F2740C4-81C8-43F2-8FD6-0D18FC31247D}" dt="2021-01-15T06:54:13.724" v="767" actId="27636"/>
          <ac:spMkLst>
            <pc:docMk/>
            <pc:sldMk cId="2620582022" sldId="265"/>
            <ac:spMk id="4" creationId="{46764156-D37F-4E7B-B913-B33653546E69}"/>
          </ac:spMkLst>
        </pc:spChg>
        <pc:spChg chg="add mod">
          <ac:chgData name="w cq" userId="e0736dbbc12f8425" providerId="LiveId" clId="{7F2740C4-81C8-43F2-8FD6-0D18FC31247D}" dt="2021-01-21T02:27:39.278" v="771" actId="1035"/>
          <ac:spMkLst>
            <pc:docMk/>
            <pc:sldMk cId="2620582022" sldId="265"/>
            <ac:spMk id="5" creationId="{394A2599-0650-4B4A-8580-2C35BA11BD48}"/>
          </ac:spMkLst>
        </pc:spChg>
      </pc:sldChg>
      <pc:sldChg chg="modSp mod">
        <pc:chgData name="w cq" userId="e0736dbbc12f8425" providerId="LiveId" clId="{7F2740C4-81C8-43F2-8FD6-0D18FC31247D}" dt="2021-01-15T06:24:04.434" v="191"/>
        <pc:sldMkLst>
          <pc:docMk/>
          <pc:sldMk cId="3521911541" sldId="269"/>
        </pc:sldMkLst>
        <pc:spChg chg="mod">
          <ac:chgData name="w cq" userId="e0736dbbc12f8425" providerId="LiveId" clId="{7F2740C4-81C8-43F2-8FD6-0D18FC31247D}" dt="2021-01-15T06:23:55.499" v="190"/>
          <ac:spMkLst>
            <pc:docMk/>
            <pc:sldMk cId="3521911541" sldId="269"/>
            <ac:spMk id="4" creationId="{0DDF23E0-A6F1-4025-AA8E-A3FE9D997E76}"/>
          </ac:spMkLst>
        </pc:spChg>
        <pc:spChg chg="mod">
          <ac:chgData name="w cq" userId="e0736dbbc12f8425" providerId="LiveId" clId="{7F2740C4-81C8-43F2-8FD6-0D18FC31247D}" dt="2021-01-15T06:24:04.434" v="191"/>
          <ac:spMkLst>
            <pc:docMk/>
            <pc:sldMk cId="3521911541" sldId="269"/>
            <ac:spMk id="14" creationId="{A164F460-6E57-42BA-9913-84B397EFE998}"/>
          </ac:spMkLst>
        </pc:spChg>
      </pc:sldChg>
      <pc:sldChg chg="addSp delSp modSp mod">
        <pc:chgData name="w cq" userId="e0736dbbc12f8425" providerId="LiveId" clId="{7F2740C4-81C8-43F2-8FD6-0D18FC31247D}" dt="2021-01-15T06:27:14.874" v="286" actId="1037"/>
        <pc:sldMkLst>
          <pc:docMk/>
          <pc:sldMk cId="773039423" sldId="270"/>
        </pc:sldMkLst>
        <pc:spChg chg="mod">
          <ac:chgData name="w cq" userId="e0736dbbc12f8425" providerId="LiveId" clId="{7F2740C4-81C8-43F2-8FD6-0D18FC31247D}" dt="2021-01-15T06:24:36.288" v="192"/>
          <ac:spMkLst>
            <pc:docMk/>
            <pc:sldMk cId="773039423" sldId="270"/>
            <ac:spMk id="3" creationId="{3AAF1B18-361D-48D0-856B-85A6E4571807}"/>
          </ac:spMkLst>
        </pc:spChg>
        <pc:spChg chg="add mod">
          <ac:chgData name="w cq" userId="e0736dbbc12f8425" providerId="LiveId" clId="{7F2740C4-81C8-43F2-8FD6-0D18FC31247D}" dt="2021-01-15T06:27:00.266" v="221"/>
          <ac:spMkLst>
            <pc:docMk/>
            <pc:sldMk cId="773039423" sldId="270"/>
            <ac:spMk id="4" creationId="{301F86B3-C086-4F7C-8522-C0B3C393CCB3}"/>
          </ac:spMkLst>
        </pc:spChg>
        <pc:spChg chg="del mod">
          <ac:chgData name="w cq" userId="e0736dbbc12f8425" providerId="LiveId" clId="{7F2740C4-81C8-43F2-8FD6-0D18FC31247D}" dt="2021-01-15T06:26:59.436" v="220"/>
          <ac:spMkLst>
            <pc:docMk/>
            <pc:sldMk cId="773039423" sldId="270"/>
            <ac:spMk id="10" creationId="{E8C00E28-A713-426B-B445-22DA33039050}"/>
          </ac:spMkLst>
        </pc:spChg>
        <pc:spChg chg="mod">
          <ac:chgData name="w cq" userId="e0736dbbc12f8425" providerId="LiveId" clId="{7F2740C4-81C8-43F2-8FD6-0D18FC31247D}" dt="2021-01-15T06:27:14.874" v="286" actId="1037"/>
          <ac:spMkLst>
            <pc:docMk/>
            <pc:sldMk cId="773039423" sldId="270"/>
            <ac:spMk id="12" creationId="{2896BD8D-4C33-484E-8780-3E3B9787B2CB}"/>
          </ac:spMkLst>
        </pc:spChg>
        <pc:picChg chg="add del mod">
          <ac:chgData name="w cq" userId="e0736dbbc12f8425" providerId="LiveId" clId="{7F2740C4-81C8-43F2-8FD6-0D18FC31247D}" dt="2021-01-15T06:26:46.966" v="215" actId="478"/>
          <ac:picMkLst>
            <pc:docMk/>
            <pc:sldMk cId="773039423" sldId="270"/>
            <ac:picMk id="5" creationId="{3A4F3ECB-EF72-4843-BCE7-BFC8589D032E}"/>
          </ac:picMkLst>
        </pc:picChg>
        <pc:picChg chg="add mod">
          <ac:chgData name="w cq" userId="e0736dbbc12f8425" providerId="LiveId" clId="{7F2740C4-81C8-43F2-8FD6-0D18FC31247D}" dt="2021-01-15T06:27:14.874" v="286" actId="1037"/>
          <ac:picMkLst>
            <pc:docMk/>
            <pc:sldMk cId="773039423" sldId="270"/>
            <ac:picMk id="7" creationId="{A26E231C-CDA1-4181-A480-A1ACF92FB153}"/>
          </ac:picMkLst>
        </pc:picChg>
      </pc:sldChg>
      <pc:sldChg chg="addSp delSp modSp mod modShow">
        <pc:chgData name="w cq" userId="e0736dbbc12f8425" providerId="LiveId" clId="{7F2740C4-81C8-43F2-8FD6-0D18FC31247D}" dt="2021-01-15T06:30:21.666" v="322" actId="20577"/>
        <pc:sldMkLst>
          <pc:docMk/>
          <pc:sldMk cId="722459121" sldId="273"/>
        </pc:sldMkLst>
        <pc:spChg chg="mod">
          <ac:chgData name="w cq" userId="e0736dbbc12f8425" providerId="LiveId" clId="{7F2740C4-81C8-43F2-8FD6-0D18FC31247D}" dt="2021-01-15T06:29:51.863" v="304"/>
          <ac:spMkLst>
            <pc:docMk/>
            <pc:sldMk cId="722459121" sldId="273"/>
            <ac:spMk id="3" creationId="{37465B30-A3C8-4125-9BFC-18F1BC5EFB69}"/>
          </ac:spMkLst>
        </pc:spChg>
        <pc:spChg chg="add mod">
          <ac:chgData name="w cq" userId="e0736dbbc12f8425" providerId="LiveId" clId="{7F2740C4-81C8-43F2-8FD6-0D18FC31247D}" dt="2021-01-15T06:30:21.666" v="322" actId="20577"/>
          <ac:spMkLst>
            <pc:docMk/>
            <pc:sldMk cId="722459121" sldId="273"/>
            <ac:spMk id="4" creationId="{6AABDDBE-6E3E-4B92-844D-3C718FFBCFDF}"/>
          </ac:spMkLst>
        </pc:spChg>
        <pc:graphicFrameChg chg="del">
          <ac:chgData name="w cq" userId="e0736dbbc12f8425" providerId="LiveId" clId="{7F2740C4-81C8-43F2-8FD6-0D18FC31247D}" dt="2021-01-15T06:29:54.129" v="305" actId="478"/>
          <ac:graphicFrameMkLst>
            <pc:docMk/>
            <pc:sldMk cId="722459121" sldId="273"/>
            <ac:graphicFrameMk id="6" creationId="{62366B4A-BAA8-4E36-B2CF-4982421A7D25}"/>
          </ac:graphicFrameMkLst>
        </pc:graphicFrameChg>
      </pc:sldChg>
      <pc:sldChg chg="delSp modSp add del mod">
        <pc:chgData name="w cq" userId="e0736dbbc12f8425" providerId="LiveId" clId="{7F2740C4-81C8-43F2-8FD6-0D18FC31247D}" dt="2021-01-21T07:34:15.442" v="1769" actId="478"/>
        <pc:sldMkLst>
          <pc:docMk/>
          <pc:sldMk cId="1334394991" sldId="294"/>
        </pc:sldMkLst>
        <pc:spChg chg="del">
          <ac:chgData name="w cq" userId="e0736dbbc12f8425" providerId="LiveId" clId="{7F2740C4-81C8-43F2-8FD6-0D18FC31247D}" dt="2021-01-21T07:34:15.442" v="1769" actId="478"/>
          <ac:spMkLst>
            <pc:docMk/>
            <pc:sldMk cId="1334394991" sldId="294"/>
            <ac:spMk id="2" creationId="{DF94B83F-B0E8-43C0-899F-F9147E7D6237}"/>
          </ac:spMkLst>
        </pc:spChg>
        <pc:spChg chg="mod">
          <ac:chgData name="w cq" userId="e0736dbbc12f8425" providerId="LiveId" clId="{7F2740C4-81C8-43F2-8FD6-0D18FC31247D}" dt="2021-01-21T05:01:13.287" v="1635"/>
          <ac:spMkLst>
            <pc:docMk/>
            <pc:sldMk cId="1334394991" sldId="294"/>
            <ac:spMk id="4" creationId="{EB573C34-15B7-4378-AB80-F4EB8DA92A83}"/>
          </ac:spMkLst>
        </pc:spChg>
      </pc:sldChg>
      <pc:sldChg chg="modSp del mod">
        <pc:chgData name="w cq" userId="e0736dbbc12f8425" providerId="LiveId" clId="{7F2740C4-81C8-43F2-8FD6-0D18FC31247D}" dt="2021-01-21T03:19:16.996" v="991" actId="47"/>
        <pc:sldMkLst>
          <pc:docMk/>
          <pc:sldMk cId="154412577" sldId="307"/>
        </pc:sldMkLst>
        <pc:graphicFrameChg chg="modGraphic">
          <ac:chgData name="w cq" userId="e0736dbbc12f8425" providerId="LiveId" clId="{7F2740C4-81C8-43F2-8FD6-0D18FC31247D}" dt="2021-01-21T02:29:02.381" v="798" actId="13242"/>
          <ac:graphicFrameMkLst>
            <pc:docMk/>
            <pc:sldMk cId="154412577" sldId="307"/>
            <ac:graphicFrameMk id="6" creationId="{4F78542B-EEE0-4611-ACBB-D7A2FD047BC6}"/>
          </ac:graphicFrameMkLst>
        </pc:graphicFrameChg>
      </pc:sldChg>
      <pc:sldChg chg="addSp modSp del mod">
        <pc:chgData name="w cq" userId="e0736dbbc12f8425" providerId="LiveId" clId="{7F2740C4-81C8-43F2-8FD6-0D18FC31247D}" dt="2021-01-21T03:19:17.588" v="992" actId="47"/>
        <pc:sldMkLst>
          <pc:docMk/>
          <pc:sldMk cId="2927025160" sldId="308"/>
        </pc:sldMkLst>
        <pc:graphicFrameChg chg="add mod modGraphic">
          <ac:chgData name="w cq" userId="e0736dbbc12f8425" providerId="LiveId" clId="{7F2740C4-81C8-43F2-8FD6-0D18FC31247D}" dt="2021-01-21T02:30:50.383" v="843" actId="1076"/>
          <ac:graphicFrameMkLst>
            <pc:docMk/>
            <pc:sldMk cId="2927025160" sldId="308"/>
            <ac:graphicFrameMk id="4" creationId="{1FD71D24-B837-44E1-BC2C-A8E0E139887F}"/>
          </ac:graphicFrameMkLst>
        </pc:graphicFrameChg>
      </pc:sldChg>
      <pc:sldChg chg="del">
        <pc:chgData name="w cq" userId="e0736dbbc12f8425" providerId="LiveId" clId="{7F2740C4-81C8-43F2-8FD6-0D18FC31247D}" dt="2021-01-21T03:19:18.162" v="993" actId="47"/>
        <pc:sldMkLst>
          <pc:docMk/>
          <pc:sldMk cId="3993644437" sldId="311"/>
        </pc:sldMkLst>
      </pc:sldChg>
      <pc:sldChg chg="del">
        <pc:chgData name="w cq" userId="e0736dbbc12f8425" providerId="LiveId" clId="{7F2740C4-81C8-43F2-8FD6-0D18FC31247D}" dt="2021-01-21T03:19:18.872" v="994" actId="47"/>
        <pc:sldMkLst>
          <pc:docMk/>
          <pc:sldMk cId="3507025827" sldId="313"/>
        </pc:sldMkLst>
      </pc:sldChg>
      <pc:sldChg chg="del">
        <pc:chgData name="w cq" userId="e0736dbbc12f8425" providerId="LiveId" clId="{7F2740C4-81C8-43F2-8FD6-0D18FC31247D}" dt="2021-01-21T02:58:01.924" v="980" actId="47"/>
        <pc:sldMkLst>
          <pc:docMk/>
          <pc:sldMk cId="1651544678" sldId="315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3132937368" sldId="317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1338557388" sldId="322"/>
        </pc:sldMkLst>
      </pc:sldChg>
      <pc:sldChg chg="del">
        <pc:chgData name="w cq" userId="e0736dbbc12f8425" providerId="LiveId" clId="{7F2740C4-81C8-43F2-8FD6-0D18FC31247D}" dt="2021-01-21T03:18:32.088" v="984" actId="47"/>
        <pc:sldMkLst>
          <pc:docMk/>
          <pc:sldMk cId="1935423083" sldId="323"/>
        </pc:sldMkLst>
      </pc:sldChg>
      <pc:sldChg chg="del">
        <pc:chgData name="w cq" userId="e0736dbbc12f8425" providerId="LiveId" clId="{7F2740C4-81C8-43F2-8FD6-0D18FC31247D}" dt="2021-01-21T02:57:54.932" v="979" actId="47"/>
        <pc:sldMkLst>
          <pc:docMk/>
          <pc:sldMk cId="2347234781" sldId="324"/>
        </pc:sldMkLst>
      </pc:sldChg>
      <pc:sldChg chg="del">
        <pc:chgData name="w cq" userId="e0736dbbc12f8425" providerId="LiveId" clId="{7F2740C4-81C8-43F2-8FD6-0D18FC31247D}" dt="2021-01-21T03:22:51.136" v="1002" actId="47"/>
        <pc:sldMkLst>
          <pc:docMk/>
          <pc:sldMk cId="3790267932" sldId="325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1499362557" sldId="326"/>
        </pc:sldMkLst>
      </pc:sldChg>
      <pc:sldChg chg="modSp mod">
        <pc:chgData name="w cq" userId="e0736dbbc12f8425" providerId="LiveId" clId="{7F2740C4-81C8-43F2-8FD6-0D18FC31247D}" dt="2021-01-21T07:52:41.751" v="1784" actId="20577"/>
        <pc:sldMkLst>
          <pc:docMk/>
          <pc:sldMk cId="2236846523" sldId="327"/>
        </pc:sldMkLst>
        <pc:spChg chg="mod">
          <ac:chgData name="w cq" userId="e0736dbbc12f8425" providerId="LiveId" clId="{7F2740C4-81C8-43F2-8FD6-0D18FC31247D}" dt="2021-01-21T07:52:41.751" v="1784" actId="20577"/>
          <ac:spMkLst>
            <pc:docMk/>
            <pc:sldMk cId="2236846523" sldId="327"/>
            <ac:spMk id="5" creationId="{6E2A9352-6B41-4C3F-876A-AB7025AA768E}"/>
          </ac:spMkLst>
        </pc:spChg>
      </pc:sldChg>
      <pc:sldChg chg="addSp delSp modSp mod">
        <pc:chgData name="w cq" userId="e0736dbbc12f8425" providerId="LiveId" clId="{7F2740C4-81C8-43F2-8FD6-0D18FC31247D}" dt="2021-01-15T06:31:07.111" v="359" actId="1035"/>
        <pc:sldMkLst>
          <pc:docMk/>
          <pc:sldMk cId="4074933193" sldId="329"/>
        </pc:sldMkLst>
        <pc:spChg chg="mod">
          <ac:chgData name="w cq" userId="e0736dbbc12f8425" providerId="LiveId" clId="{7F2740C4-81C8-43F2-8FD6-0D18FC31247D}" dt="2021-01-15T06:27:44.838" v="291"/>
          <ac:spMkLst>
            <pc:docMk/>
            <pc:sldMk cId="4074933193" sldId="329"/>
            <ac:spMk id="2" creationId="{86C08139-E0E1-45E6-80DC-38B2E0B1F514}"/>
          </ac:spMkLst>
        </pc:spChg>
        <pc:spChg chg="mod">
          <ac:chgData name="w cq" userId="e0736dbbc12f8425" providerId="LiveId" clId="{7F2740C4-81C8-43F2-8FD6-0D18FC31247D}" dt="2021-01-15T06:27:30.010" v="287"/>
          <ac:spMkLst>
            <pc:docMk/>
            <pc:sldMk cId="4074933193" sldId="329"/>
            <ac:spMk id="3" creationId="{3AAF1B18-361D-48D0-856B-85A6E4571807}"/>
          </ac:spMkLst>
        </pc:spChg>
        <pc:spChg chg="del">
          <ac:chgData name="w cq" userId="e0736dbbc12f8425" providerId="LiveId" clId="{7F2740C4-81C8-43F2-8FD6-0D18FC31247D}" dt="2021-01-15T06:27:40.526" v="290" actId="478"/>
          <ac:spMkLst>
            <pc:docMk/>
            <pc:sldMk cId="4074933193" sldId="329"/>
            <ac:spMk id="7" creationId="{E7B98B33-0A85-460F-BBB2-7BACF2D324F7}"/>
          </ac:spMkLst>
        </pc:spChg>
        <pc:spChg chg="mod">
          <ac:chgData name="w cq" userId="e0736dbbc12f8425" providerId="LiveId" clId="{7F2740C4-81C8-43F2-8FD6-0D18FC31247D}" dt="2021-01-15T06:31:07.111" v="359" actId="1035"/>
          <ac:spMkLst>
            <pc:docMk/>
            <pc:sldMk cId="4074933193" sldId="329"/>
            <ac:spMk id="8" creationId="{C9290CB3-647F-4157-94F6-5EE57A64407E}"/>
          </ac:spMkLst>
        </pc:spChg>
        <pc:spChg chg="add mod">
          <ac:chgData name="w cq" userId="e0736dbbc12f8425" providerId="LiveId" clId="{7F2740C4-81C8-43F2-8FD6-0D18FC31247D}" dt="2021-01-15T06:31:07.111" v="359" actId="1035"/>
          <ac:spMkLst>
            <pc:docMk/>
            <pc:sldMk cId="4074933193" sldId="329"/>
            <ac:spMk id="9" creationId="{4A7C2EA9-C3FE-43DC-9F5B-6F51AD604309}"/>
          </ac:spMkLst>
        </pc:spChg>
        <pc:spChg chg="del mod">
          <ac:chgData name="w cq" userId="e0736dbbc12f8425" providerId="LiveId" clId="{7F2740C4-81C8-43F2-8FD6-0D18FC31247D}" dt="2021-01-15T06:27:39.539" v="289" actId="478"/>
          <ac:spMkLst>
            <pc:docMk/>
            <pc:sldMk cId="4074933193" sldId="329"/>
            <ac:spMk id="12" creationId="{2896BD8D-4C33-484E-8780-3E3B9787B2CB}"/>
          </ac:spMkLst>
        </pc:spChg>
      </pc:sldChg>
      <pc:sldChg chg="addSp delSp modSp mod modClrScheme chgLayout">
        <pc:chgData name="w cq" userId="e0736dbbc12f8425" providerId="LiveId" clId="{7F2740C4-81C8-43F2-8FD6-0D18FC31247D}" dt="2021-01-21T02:28:09.590" v="791" actId="207"/>
        <pc:sldMkLst>
          <pc:docMk/>
          <pc:sldMk cId="4015822821" sldId="330"/>
        </pc:sldMkLst>
        <pc:spChg chg="add del mod">
          <ac:chgData name="w cq" userId="e0736dbbc12f8425" providerId="LiveId" clId="{7F2740C4-81C8-43F2-8FD6-0D18FC31247D}" dt="2021-01-15T06:15:40.746" v="63" actId="6264"/>
          <ac:spMkLst>
            <pc:docMk/>
            <pc:sldMk cId="4015822821" sldId="330"/>
            <ac:spMk id="2" creationId="{2F2DAAC3-AF1F-4E50-9FFA-DAA09E05B231}"/>
          </ac:spMkLst>
        </pc:spChg>
        <pc:spChg chg="mod ord">
          <ac:chgData name="w cq" userId="e0736dbbc12f8425" providerId="LiveId" clId="{7F2740C4-81C8-43F2-8FD6-0D18FC31247D}" dt="2021-01-15T06:21:37.642" v="103" actId="6264"/>
          <ac:spMkLst>
            <pc:docMk/>
            <pc:sldMk cId="4015822821" sldId="330"/>
            <ac:spMk id="3" creationId="{00000000-0000-0000-0000-000000000000}"/>
          </ac:spMkLst>
        </pc:spChg>
        <pc:spChg chg="del mod ord">
          <ac:chgData name="w cq" userId="e0736dbbc12f8425" providerId="LiveId" clId="{7F2740C4-81C8-43F2-8FD6-0D18FC31247D}" dt="2021-01-15T06:18:32.019" v="76" actId="478"/>
          <ac:spMkLst>
            <pc:docMk/>
            <pc:sldMk cId="4015822821" sldId="330"/>
            <ac:spMk id="4" creationId="{00000000-0000-0000-0000-000000000000}"/>
          </ac:spMkLst>
        </pc:spChg>
        <pc:spChg chg="add del mod">
          <ac:chgData name="w cq" userId="e0736dbbc12f8425" providerId="LiveId" clId="{7F2740C4-81C8-43F2-8FD6-0D18FC31247D}" dt="2021-01-15T06:15:40.746" v="63" actId="6264"/>
          <ac:spMkLst>
            <pc:docMk/>
            <pc:sldMk cId="4015822821" sldId="330"/>
            <ac:spMk id="5" creationId="{81B15E88-D451-452A-B25D-662BEB9B4D65}"/>
          </ac:spMkLst>
        </pc:spChg>
        <pc:spChg chg="add del mod ord">
          <ac:chgData name="w cq" userId="e0736dbbc12f8425" providerId="LiveId" clId="{7F2740C4-81C8-43F2-8FD6-0D18FC31247D}" dt="2021-01-15T06:17:00.516" v="69" actId="700"/>
          <ac:spMkLst>
            <pc:docMk/>
            <pc:sldMk cId="4015822821" sldId="330"/>
            <ac:spMk id="6" creationId="{54470178-E69D-4A7D-80B4-C102EDC43B48}"/>
          </ac:spMkLst>
        </pc:spChg>
        <pc:spChg chg="add del mod">
          <ac:chgData name="w cq" userId="e0736dbbc12f8425" providerId="LiveId" clId="{7F2740C4-81C8-43F2-8FD6-0D18FC31247D}" dt="2021-01-15T06:17:07.579" v="71" actId="6264"/>
          <ac:spMkLst>
            <pc:docMk/>
            <pc:sldMk cId="4015822821" sldId="330"/>
            <ac:spMk id="7" creationId="{FD26CE55-7179-440E-A97A-421C5588BD13}"/>
          </ac:spMkLst>
        </pc:spChg>
        <pc:spChg chg="add del mod">
          <ac:chgData name="w cq" userId="e0736dbbc12f8425" providerId="LiveId" clId="{7F2740C4-81C8-43F2-8FD6-0D18FC31247D}" dt="2021-01-15T06:17:07.579" v="71" actId="6264"/>
          <ac:spMkLst>
            <pc:docMk/>
            <pc:sldMk cId="4015822821" sldId="330"/>
            <ac:spMk id="8" creationId="{ADC56301-BB31-4E01-B555-585343EEB8FD}"/>
          </ac:spMkLst>
        </pc:spChg>
        <pc:spChg chg="add del mod ord">
          <ac:chgData name="w cq" userId="e0736dbbc12f8425" providerId="LiveId" clId="{7F2740C4-81C8-43F2-8FD6-0D18FC31247D}" dt="2021-01-15T06:19:23.388" v="83" actId="700"/>
          <ac:spMkLst>
            <pc:docMk/>
            <pc:sldMk cId="4015822821" sldId="330"/>
            <ac:spMk id="9" creationId="{59AADA3A-C2E2-4396-888D-6EE071CA9449}"/>
          </ac:spMkLst>
        </pc:spChg>
        <pc:spChg chg="add mod ord">
          <ac:chgData name="w cq" userId="e0736dbbc12f8425" providerId="LiveId" clId="{7F2740C4-81C8-43F2-8FD6-0D18FC31247D}" dt="2021-01-21T02:28:09.590" v="791" actId="207"/>
          <ac:spMkLst>
            <pc:docMk/>
            <pc:sldMk cId="4015822821" sldId="330"/>
            <ac:spMk id="11" creationId="{114C1610-96F2-4C49-9526-DC757283417A}"/>
          </ac:spMkLst>
        </pc:spChg>
        <pc:spChg chg="add mod">
          <ac:chgData name="w cq" userId="e0736dbbc12f8425" providerId="LiveId" clId="{7F2740C4-81C8-43F2-8FD6-0D18FC31247D}" dt="2021-01-15T06:23:46.190" v="189" actId="1076"/>
          <ac:spMkLst>
            <pc:docMk/>
            <pc:sldMk cId="4015822821" sldId="330"/>
            <ac:spMk id="12" creationId="{490B6434-CF10-4ED8-B239-2257407ECB86}"/>
          </ac:spMkLst>
        </pc:spChg>
        <pc:spChg chg="add del mod">
          <ac:chgData name="w cq" userId="e0736dbbc12f8425" providerId="LiveId" clId="{7F2740C4-81C8-43F2-8FD6-0D18FC31247D}" dt="2021-01-15T06:20:34.807" v="94" actId="6264"/>
          <ac:spMkLst>
            <pc:docMk/>
            <pc:sldMk cId="4015822821" sldId="330"/>
            <ac:spMk id="13" creationId="{EA0C5DAD-9B23-4AFA-9CDC-476406D316C9}"/>
          </ac:spMkLst>
        </pc:spChg>
        <pc:spChg chg="add del mod">
          <ac:chgData name="w cq" userId="e0736dbbc12f8425" providerId="LiveId" clId="{7F2740C4-81C8-43F2-8FD6-0D18FC31247D}" dt="2021-01-15T06:20:34.807" v="94" actId="6264"/>
          <ac:spMkLst>
            <pc:docMk/>
            <pc:sldMk cId="4015822821" sldId="330"/>
            <ac:spMk id="14" creationId="{A9CFC3E5-2C5E-485B-BB2C-23F6A9AB6014}"/>
          </ac:spMkLst>
        </pc:spChg>
        <pc:spChg chg="add del mod">
          <ac:chgData name="w cq" userId="e0736dbbc12f8425" providerId="LiveId" clId="{7F2740C4-81C8-43F2-8FD6-0D18FC31247D}" dt="2021-01-15T06:21:37.642" v="103" actId="6264"/>
          <ac:spMkLst>
            <pc:docMk/>
            <pc:sldMk cId="4015822821" sldId="330"/>
            <ac:spMk id="15" creationId="{5D3BEB14-CA90-4A80-9E4B-95D73B0842E0}"/>
          </ac:spMkLst>
        </pc:spChg>
        <pc:spChg chg="add del mod">
          <ac:chgData name="w cq" userId="e0736dbbc12f8425" providerId="LiveId" clId="{7F2740C4-81C8-43F2-8FD6-0D18FC31247D}" dt="2021-01-15T06:21:37.642" v="103" actId="6264"/>
          <ac:spMkLst>
            <pc:docMk/>
            <pc:sldMk cId="4015822821" sldId="330"/>
            <ac:spMk id="16" creationId="{07243C98-DE42-41B0-AF05-6427B86BCADF}"/>
          </ac:spMkLst>
        </pc:spChg>
      </pc:sldChg>
      <pc:sldChg chg="add">
        <pc:chgData name="w cq" userId="e0736dbbc12f8425" providerId="LiveId" clId="{7F2740C4-81C8-43F2-8FD6-0D18FC31247D}" dt="2021-01-15T06:54:25.592" v="769"/>
        <pc:sldMkLst>
          <pc:docMk/>
          <pc:sldMk cId="1331246033" sldId="333"/>
        </pc:sldMkLst>
      </pc:sldChg>
      <pc:sldChg chg="addSp delSp modSp del mod chgLayout">
        <pc:chgData name="w cq" userId="e0736dbbc12f8425" providerId="LiveId" clId="{7F2740C4-81C8-43F2-8FD6-0D18FC31247D}" dt="2021-01-15T06:54:19.040" v="768" actId="2696"/>
        <pc:sldMkLst>
          <pc:docMk/>
          <pc:sldMk cId="1460378757" sldId="333"/>
        </pc:sldMkLst>
        <pc:spChg chg="add del mod">
          <ac:chgData name="w cq" userId="e0736dbbc12f8425" providerId="LiveId" clId="{7F2740C4-81C8-43F2-8FD6-0D18FC31247D}" dt="2021-01-15T06:33:49.211" v="405" actId="6264"/>
          <ac:spMkLst>
            <pc:docMk/>
            <pc:sldMk cId="1460378757" sldId="333"/>
            <ac:spMk id="2" creationId="{8BADB92D-00FC-436A-B185-3B2888CAD0AA}"/>
          </ac:spMkLst>
        </pc:spChg>
        <pc:spChg chg="mod ord">
          <ac:chgData name="w cq" userId="e0736dbbc12f8425" providerId="LiveId" clId="{7F2740C4-81C8-43F2-8FD6-0D18FC31247D}" dt="2021-01-15T06:33:49.211" v="405" actId="6264"/>
          <ac:spMkLst>
            <pc:docMk/>
            <pc:sldMk cId="1460378757" sldId="333"/>
            <ac:spMk id="3" creationId="{00000000-0000-0000-0000-000000000000}"/>
          </ac:spMkLst>
        </pc:spChg>
        <pc:spChg chg="mod ord">
          <ac:chgData name="w cq" userId="e0736dbbc12f8425" providerId="LiveId" clId="{7F2740C4-81C8-43F2-8FD6-0D18FC31247D}" dt="2021-01-15T06:38:26.177" v="486"/>
          <ac:spMkLst>
            <pc:docMk/>
            <pc:sldMk cId="1460378757" sldId="333"/>
            <ac:spMk id="4" creationId="{00000000-0000-0000-0000-000000000000}"/>
          </ac:spMkLst>
        </pc:spChg>
        <pc:spChg chg="add mod">
          <ac:chgData name="w cq" userId="e0736dbbc12f8425" providerId="LiveId" clId="{7F2740C4-81C8-43F2-8FD6-0D18FC31247D}" dt="2021-01-15T06:37:41.057" v="459" actId="1076"/>
          <ac:spMkLst>
            <pc:docMk/>
            <pc:sldMk cId="1460378757" sldId="333"/>
            <ac:spMk id="5" creationId="{2E9B05AF-0B38-4835-BF41-9BE7F8135E1D}"/>
          </ac:spMkLst>
        </pc:spChg>
        <pc:spChg chg="add del mod">
          <ac:chgData name="w cq" userId="e0736dbbc12f8425" providerId="LiveId" clId="{7F2740C4-81C8-43F2-8FD6-0D18FC31247D}" dt="2021-01-15T06:33:49.211" v="405" actId="6264"/>
          <ac:spMkLst>
            <pc:docMk/>
            <pc:sldMk cId="1460378757" sldId="333"/>
            <ac:spMk id="6" creationId="{BD549BE1-9D77-4B08-B350-C96FB6BE98AA}"/>
          </ac:spMkLst>
        </pc:spChg>
        <pc:spChg chg="add mod">
          <ac:chgData name="w cq" userId="e0736dbbc12f8425" providerId="LiveId" clId="{7F2740C4-81C8-43F2-8FD6-0D18FC31247D}" dt="2021-01-15T06:38:16.867" v="472" actId="20577"/>
          <ac:spMkLst>
            <pc:docMk/>
            <pc:sldMk cId="1460378757" sldId="333"/>
            <ac:spMk id="7" creationId="{B9939226-10F5-4449-A119-D214E5446064}"/>
          </ac:spMkLst>
        </pc:spChg>
      </pc:sldChg>
      <pc:sldChg chg="addSp modSp mod">
        <pc:chgData name="w cq" userId="e0736dbbc12f8425" providerId="LiveId" clId="{7F2740C4-81C8-43F2-8FD6-0D18FC31247D}" dt="2021-01-15T06:31:18.983" v="363" actId="1076"/>
        <pc:sldMkLst>
          <pc:docMk/>
          <pc:sldMk cId="2516282769" sldId="334"/>
        </pc:sldMkLst>
        <pc:spChg chg="mod">
          <ac:chgData name="w cq" userId="e0736dbbc12f8425" providerId="LiveId" clId="{7F2740C4-81C8-43F2-8FD6-0D18FC31247D}" dt="2021-01-15T06:30:35.717" v="323"/>
          <ac:spMkLst>
            <pc:docMk/>
            <pc:sldMk cId="2516282769" sldId="334"/>
            <ac:spMk id="3" creationId="{00000000-0000-0000-0000-000000000000}"/>
          </ac:spMkLst>
        </pc:spChg>
        <pc:spChg chg="mod">
          <ac:chgData name="w cq" userId="e0736dbbc12f8425" providerId="LiveId" clId="{7F2740C4-81C8-43F2-8FD6-0D18FC31247D}" dt="2021-01-15T06:31:00.187" v="342"/>
          <ac:spMkLst>
            <pc:docMk/>
            <pc:sldMk cId="2516282769" sldId="334"/>
            <ac:spMk id="4" creationId="{00000000-0000-0000-0000-000000000000}"/>
          </ac:spMkLst>
        </pc:spChg>
        <pc:spChg chg="add mod">
          <ac:chgData name="w cq" userId="e0736dbbc12f8425" providerId="LiveId" clId="{7F2740C4-81C8-43F2-8FD6-0D18FC31247D}" dt="2021-01-15T06:31:18.983" v="363" actId="1076"/>
          <ac:spMkLst>
            <pc:docMk/>
            <pc:sldMk cId="2516282769" sldId="334"/>
            <ac:spMk id="6" creationId="{B9673C75-2E0A-49A0-A2A0-7B28FDE9A9F7}"/>
          </ac:spMkLst>
        </pc:spChg>
        <pc:picChg chg="add mod">
          <ac:chgData name="w cq" userId="e0736dbbc12f8425" providerId="LiveId" clId="{7F2740C4-81C8-43F2-8FD6-0D18FC31247D}" dt="2021-01-15T06:30:51.470" v="339" actId="1076"/>
          <ac:picMkLst>
            <pc:docMk/>
            <pc:sldMk cId="2516282769" sldId="334"/>
            <ac:picMk id="5" creationId="{D1EE3656-371A-4C71-8313-2E924C8B8A97}"/>
          </ac:picMkLst>
        </pc:picChg>
      </pc:sldChg>
      <pc:sldChg chg="del">
        <pc:chgData name="w cq" userId="e0736dbbc12f8425" providerId="LiveId" clId="{7F2740C4-81C8-43F2-8FD6-0D18FC31247D}" dt="2021-01-21T03:18:32.088" v="984" actId="47"/>
        <pc:sldMkLst>
          <pc:docMk/>
          <pc:sldMk cId="3344894397" sldId="335"/>
        </pc:sldMkLst>
      </pc:sldChg>
      <pc:sldChg chg="add">
        <pc:chgData name="w cq" userId="e0736dbbc12f8425" providerId="LiveId" clId="{7F2740C4-81C8-43F2-8FD6-0D18FC31247D}" dt="2021-01-15T06:54:25.592" v="769"/>
        <pc:sldMkLst>
          <pc:docMk/>
          <pc:sldMk cId="717915324" sldId="336"/>
        </pc:sldMkLst>
      </pc:sldChg>
      <pc:sldChg chg="addSp delSp modSp del mod modShow">
        <pc:chgData name="w cq" userId="e0736dbbc12f8425" providerId="LiveId" clId="{7F2740C4-81C8-43F2-8FD6-0D18FC31247D}" dt="2021-01-15T06:54:19.040" v="768" actId="2696"/>
        <pc:sldMkLst>
          <pc:docMk/>
          <pc:sldMk cId="873833953" sldId="336"/>
        </pc:sldMkLst>
        <pc:spChg chg="mod">
          <ac:chgData name="w cq" userId="e0736dbbc12f8425" providerId="LiveId" clId="{7F2740C4-81C8-43F2-8FD6-0D18FC31247D}" dt="2021-01-15T06:38:47.801" v="489"/>
          <ac:spMkLst>
            <pc:docMk/>
            <pc:sldMk cId="873833953" sldId="336"/>
            <ac:spMk id="3" creationId="{00000000-0000-0000-0000-000000000000}"/>
          </ac:spMkLst>
        </pc:spChg>
        <pc:spChg chg="add mod">
          <ac:chgData name="w cq" userId="e0736dbbc12f8425" providerId="LiveId" clId="{7F2740C4-81C8-43F2-8FD6-0D18FC31247D}" dt="2021-01-15T06:39:08.255" v="502" actId="20577"/>
          <ac:spMkLst>
            <pc:docMk/>
            <pc:sldMk cId="873833953" sldId="336"/>
            <ac:spMk id="4" creationId="{D20A9336-6767-410C-9BA9-88154175480F}"/>
          </ac:spMkLst>
        </pc:spChg>
        <pc:graphicFrameChg chg="del">
          <ac:chgData name="w cq" userId="e0736dbbc12f8425" providerId="LiveId" clId="{7F2740C4-81C8-43F2-8FD6-0D18FC31247D}" dt="2021-01-15T06:38:42.090" v="488" actId="478"/>
          <ac:graphicFrameMkLst>
            <pc:docMk/>
            <pc:sldMk cId="873833953" sldId="336"/>
            <ac:graphicFrameMk id="6" creationId="{B4F8E1CA-BF82-4C21-867C-11055E68D386}"/>
          </ac:graphicFrameMkLst>
        </pc:graphicFrameChg>
      </pc:sldChg>
      <pc:sldChg chg="addSp delSp modSp del mod">
        <pc:chgData name="w cq" userId="e0736dbbc12f8425" providerId="LiveId" clId="{7F2740C4-81C8-43F2-8FD6-0D18FC31247D}" dt="2021-01-15T06:54:19.040" v="768" actId="2696"/>
        <pc:sldMkLst>
          <pc:docMk/>
          <pc:sldMk cId="1575384633" sldId="337"/>
        </pc:sldMkLst>
        <pc:spChg chg="mod">
          <ac:chgData name="w cq" userId="e0736dbbc12f8425" providerId="LiveId" clId="{7F2740C4-81C8-43F2-8FD6-0D18FC31247D}" dt="2021-01-15T06:39:22.976" v="503"/>
          <ac:spMkLst>
            <pc:docMk/>
            <pc:sldMk cId="1575384633" sldId="337"/>
            <ac:spMk id="3" creationId="{3AAF1B18-361D-48D0-856B-85A6E4571807}"/>
          </ac:spMkLst>
        </pc:spChg>
        <pc:spChg chg="mod">
          <ac:chgData name="w cq" userId="e0736dbbc12f8425" providerId="LiveId" clId="{7F2740C4-81C8-43F2-8FD6-0D18FC31247D}" dt="2021-01-15T06:39:40.518" v="507" actId="207"/>
          <ac:spMkLst>
            <pc:docMk/>
            <pc:sldMk cId="1575384633" sldId="337"/>
            <ac:spMk id="6" creationId="{591B2A39-D9AB-469C-8DE5-8DE583DB82AC}"/>
          </ac:spMkLst>
        </pc:spChg>
        <pc:spChg chg="mod">
          <ac:chgData name="w cq" userId="e0736dbbc12f8425" providerId="LiveId" clId="{7F2740C4-81C8-43F2-8FD6-0D18FC31247D}" dt="2021-01-15T06:41:09.086" v="530" actId="1076"/>
          <ac:spMkLst>
            <pc:docMk/>
            <pc:sldMk cId="1575384633" sldId="337"/>
            <ac:spMk id="11" creationId="{FFA9318E-44BA-4A2C-B495-5DFF56C2BA27}"/>
          </ac:spMkLst>
        </pc:spChg>
        <pc:spChg chg="del">
          <ac:chgData name="w cq" userId="e0736dbbc12f8425" providerId="LiveId" clId="{7F2740C4-81C8-43F2-8FD6-0D18FC31247D}" dt="2021-01-15T06:39:35.197" v="506" actId="478"/>
          <ac:spMkLst>
            <pc:docMk/>
            <pc:sldMk cId="1575384633" sldId="337"/>
            <ac:spMk id="12" creationId="{2896BD8D-4C33-484E-8780-3E3B9787B2CB}"/>
          </ac:spMkLst>
        </pc:spChg>
        <pc:graphicFrameChg chg="add mod">
          <ac:chgData name="w cq" userId="e0736dbbc12f8425" providerId="LiveId" clId="{7F2740C4-81C8-43F2-8FD6-0D18FC31247D}" dt="2021-01-15T06:41:11.977" v="531" actId="1076"/>
          <ac:graphicFrameMkLst>
            <pc:docMk/>
            <pc:sldMk cId="1575384633" sldId="337"/>
            <ac:graphicFrameMk id="7" creationId="{B5174D74-0E8B-48BF-A28B-B4E924A5DE3D}"/>
          </ac:graphicFrameMkLst>
        </pc:graphicFrameChg>
      </pc:sldChg>
      <pc:sldChg chg="add">
        <pc:chgData name="w cq" userId="e0736dbbc12f8425" providerId="LiveId" clId="{7F2740C4-81C8-43F2-8FD6-0D18FC31247D}" dt="2021-01-15T06:54:25.592" v="769"/>
        <pc:sldMkLst>
          <pc:docMk/>
          <pc:sldMk cId="3216826982" sldId="337"/>
        </pc:sldMkLst>
      </pc:sldChg>
      <pc:sldChg chg="add">
        <pc:chgData name="w cq" userId="e0736dbbc12f8425" providerId="LiveId" clId="{7F2740C4-81C8-43F2-8FD6-0D18FC31247D}" dt="2021-01-15T06:54:25.592" v="769"/>
        <pc:sldMkLst>
          <pc:docMk/>
          <pc:sldMk cId="2094650303" sldId="338"/>
        </pc:sldMkLst>
      </pc:sldChg>
      <pc:sldChg chg="modSp del mod modClrScheme chgLayout">
        <pc:chgData name="w cq" userId="e0736dbbc12f8425" providerId="LiveId" clId="{7F2740C4-81C8-43F2-8FD6-0D18FC31247D}" dt="2021-01-15T06:54:19.040" v="768" actId="2696"/>
        <pc:sldMkLst>
          <pc:docMk/>
          <pc:sldMk cId="3532365752" sldId="338"/>
        </pc:sldMkLst>
        <pc:spChg chg="mod ord">
          <ac:chgData name="w cq" userId="e0736dbbc12f8425" providerId="LiveId" clId="{7F2740C4-81C8-43F2-8FD6-0D18FC31247D}" dt="2021-01-15T06:41:36.710" v="533" actId="700"/>
          <ac:spMkLst>
            <pc:docMk/>
            <pc:sldMk cId="3532365752" sldId="338"/>
            <ac:spMk id="3" creationId="{3AAF1B18-361D-48D0-856B-85A6E4571807}"/>
          </ac:spMkLst>
        </pc:spChg>
        <pc:spChg chg="mod ord">
          <ac:chgData name="w cq" userId="e0736dbbc12f8425" providerId="LiveId" clId="{7F2740C4-81C8-43F2-8FD6-0D18FC31247D}" dt="2021-01-15T06:41:41.969" v="536" actId="20577"/>
          <ac:spMkLst>
            <pc:docMk/>
            <pc:sldMk cId="3532365752" sldId="338"/>
            <ac:spMk id="6" creationId="{591B2A39-D9AB-469C-8DE5-8DE583DB82AC}"/>
          </ac:spMkLst>
        </pc:spChg>
        <pc:spChg chg="mod">
          <ac:chgData name="w cq" userId="e0736dbbc12f8425" providerId="LiveId" clId="{7F2740C4-81C8-43F2-8FD6-0D18FC31247D}" dt="2021-01-15T06:43:10.749" v="544" actId="1076"/>
          <ac:spMkLst>
            <pc:docMk/>
            <pc:sldMk cId="3532365752" sldId="338"/>
            <ac:spMk id="12" creationId="{2896BD8D-4C33-484E-8780-3E3B9787B2CB}"/>
          </ac:spMkLst>
        </pc:spChg>
      </pc:sldChg>
      <pc:sldChg chg="del">
        <pc:chgData name="w cq" userId="e0736dbbc12f8425" providerId="LiveId" clId="{7F2740C4-81C8-43F2-8FD6-0D18FC31247D}" dt="2021-01-21T02:58:01.924" v="980" actId="47"/>
        <pc:sldMkLst>
          <pc:docMk/>
          <pc:sldMk cId="3185092552" sldId="341"/>
        </pc:sldMkLst>
      </pc:sldChg>
      <pc:sldChg chg="del">
        <pc:chgData name="w cq" userId="e0736dbbc12f8425" providerId="LiveId" clId="{7F2740C4-81C8-43F2-8FD6-0D18FC31247D}" dt="2021-01-15T06:43:29.518" v="545" actId="47"/>
        <pc:sldMkLst>
          <pc:docMk/>
          <pc:sldMk cId="2375553156" sldId="343"/>
        </pc:sldMkLst>
      </pc:sldChg>
      <pc:sldChg chg="add ord">
        <pc:chgData name="w cq" userId="e0736dbbc12f8425" providerId="LiveId" clId="{7F2740C4-81C8-43F2-8FD6-0D18FC31247D}" dt="2021-01-21T03:19:56.899" v="1001"/>
        <pc:sldMkLst>
          <pc:docMk/>
          <pc:sldMk cId="2927937103" sldId="344"/>
        </pc:sldMkLst>
      </pc:sldChg>
      <pc:sldChg chg="delSp modSp add del mod modClrScheme chgLayout">
        <pc:chgData name="w cq" userId="e0736dbbc12f8425" providerId="LiveId" clId="{7F2740C4-81C8-43F2-8FD6-0D18FC31247D}" dt="2021-01-21T03:19:41.010" v="998" actId="2696"/>
        <pc:sldMkLst>
          <pc:docMk/>
          <pc:sldMk cId="4268716325" sldId="344"/>
        </pc:sldMkLst>
        <pc:spChg chg="del mod ord">
          <ac:chgData name="w cq" userId="e0736dbbc12f8425" providerId="LiveId" clId="{7F2740C4-81C8-43F2-8FD6-0D18FC31247D}" dt="2021-01-21T02:54:22.775" v="949" actId="478"/>
          <ac:spMkLst>
            <pc:docMk/>
            <pc:sldMk cId="4268716325" sldId="344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4268716325" sldId="344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4268716325" sldId="344"/>
            <ac:spMk id="8" creationId="{2D3A68C3-2A11-4D77-B79E-89A0FFD23829}"/>
          </ac:spMkLst>
        </pc:spChg>
      </pc:sldChg>
      <pc:sldChg chg="delSp modSp add del mod modClrScheme chgLayout">
        <pc:chgData name="w cq" userId="e0736dbbc12f8425" providerId="LiveId" clId="{7F2740C4-81C8-43F2-8FD6-0D18FC31247D}" dt="2021-01-21T03:19:41.010" v="998" actId="2696"/>
        <pc:sldMkLst>
          <pc:docMk/>
          <pc:sldMk cId="1922970319" sldId="345"/>
        </pc:sldMkLst>
        <pc:spChg chg="del mod ord">
          <ac:chgData name="w cq" userId="e0736dbbc12f8425" providerId="LiveId" clId="{7F2740C4-81C8-43F2-8FD6-0D18FC31247D}" dt="2021-01-21T02:54:20.300" v="948" actId="478"/>
          <ac:spMkLst>
            <pc:docMk/>
            <pc:sldMk cId="1922970319" sldId="345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1922970319" sldId="345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54:02.017" v="928" actId="20577"/>
          <ac:spMkLst>
            <pc:docMk/>
            <pc:sldMk cId="1922970319" sldId="345"/>
            <ac:spMk id="8" creationId="{2D3A68C3-2A11-4D77-B79E-89A0FFD23829}"/>
          </ac:spMkLst>
        </pc:spChg>
      </pc:sldChg>
      <pc:sldChg chg="add ord">
        <pc:chgData name="w cq" userId="e0736dbbc12f8425" providerId="LiveId" clId="{7F2740C4-81C8-43F2-8FD6-0D18FC31247D}" dt="2021-01-21T03:19:56.899" v="1001"/>
        <pc:sldMkLst>
          <pc:docMk/>
          <pc:sldMk cId="2764847693" sldId="345"/>
        </pc:sldMkLst>
      </pc:sldChg>
      <pc:sldChg chg="addSp delSp modSp mod modClrScheme chgLayout">
        <pc:chgData name="w cq" userId="e0736dbbc12f8425" providerId="LiveId" clId="{7F2740C4-81C8-43F2-8FD6-0D18FC31247D}" dt="2021-01-21T02:28:23.802" v="792" actId="12385"/>
        <pc:sldMkLst>
          <pc:docMk/>
          <pc:sldMk cId="2331945148" sldId="346"/>
        </pc:sldMkLst>
        <pc:spChg chg="add mod ord">
          <ac:chgData name="w cq" userId="e0736dbbc12f8425" providerId="LiveId" clId="{7F2740C4-81C8-43F2-8FD6-0D18FC31247D}" dt="2021-01-15T06:46:32.780" v="628"/>
          <ac:spMkLst>
            <pc:docMk/>
            <pc:sldMk cId="2331945148" sldId="346"/>
            <ac:spMk id="2" creationId="{DA1FBE40-3876-4BF4-B399-469604FEF793}"/>
          </ac:spMkLst>
        </pc:spChg>
        <pc:spChg chg="mod ord">
          <ac:chgData name="w cq" userId="e0736dbbc12f8425" providerId="LiveId" clId="{7F2740C4-81C8-43F2-8FD6-0D18FC31247D}" dt="2021-01-15T06:45:19.202" v="562" actId="700"/>
          <ac:spMkLst>
            <pc:docMk/>
            <pc:sldMk cId="2331945148" sldId="346"/>
            <ac:spMk id="3" creationId="{00000000-0000-0000-0000-000000000000}"/>
          </ac:spMkLst>
        </pc:spChg>
        <pc:spChg chg="mod ord">
          <ac:chgData name="w cq" userId="e0736dbbc12f8425" providerId="LiveId" clId="{7F2740C4-81C8-43F2-8FD6-0D18FC31247D}" dt="2021-01-15T06:45:22.605" v="563"/>
          <ac:spMkLst>
            <pc:docMk/>
            <pc:sldMk cId="2331945148" sldId="346"/>
            <ac:spMk id="4" creationId="{00000000-0000-0000-0000-000000000000}"/>
          </ac:spMkLst>
        </pc:spChg>
        <pc:spChg chg="del">
          <ac:chgData name="w cq" userId="e0736dbbc12f8425" providerId="LiveId" clId="{7F2740C4-81C8-43F2-8FD6-0D18FC31247D}" dt="2021-01-15T06:45:15.496" v="561" actId="478"/>
          <ac:spMkLst>
            <pc:docMk/>
            <pc:sldMk cId="2331945148" sldId="346"/>
            <ac:spMk id="5" creationId="{E722FF91-D49B-4BF5-9DAF-592DE6C3A4A2}"/>
          </ac:spMkLst>
        </pc:spChg>
        <pc:graphicFrameChg chg="add del mod modGraphic">
          <ac:chgData name="w cq" userId="e0736dbbc12f8425" providerId="LiveId" clId="{7F2740C4-81C8-43F2-8FD6-0D18FC31247D}" dt="2021-01-21T02:28:23.802" v="792" actId="12385"/>
          <ac:graphicFrameMkLst>
            <pc:docMk/>
            <pc:sldMk cId="2331945148" sldId="346"/>
            <ac:graphicFrameMk id="6" creationId="{1612F055-DB44-426F-B677-73E856C15FAC}"/>
          </ac:graphicFrameMkLst>
        </pc:graphicFrameChg>
      </pc:sldChg>
      <pc:sldChg chg="addSp delSp modSp add mod modClrScheme chgLayout">
        <pc:chgData name="w cq" userId="e0736dbbc12f8425" providerId="LiveId" clId="{7F2740C4-81C8-43F2-8FD6-0D18FC31247D}" dt="2021-01-21T02:55:24.730" v="963" actId="1076"/>
        <pc:sldMkLst>
          <pc:docMk/>
          <pc:sldMk cId="2625611711" sldId="347"/>
        </pc:sldMkLst>
        <pc:spChg chg="del mod ord">
          <ac:chgData name="w cq" userId="e0736dbbc12f8425" providerId="LiveId" clId="{7F2740C4-81C8-43F2-8FD6-0D18FC31247D}" dt="2021-01-21T02:55:11.110" v="958" actId="478"/>
          <ac:spMkLst>
            <pc:docMk/>
            <pc:sldMk cId="2625611711" sldId="347"/>
            <ac:spMk id="2" creationId="{7FECC6FC-AE5D-4A27-BBD7-209DF2B3DE31}"/>
          </ac:spMkLst>
        </pc:spChg>
        <pc:spChg chg="mod">
          <ac:chgData name="w cq" userId="e0736dbbc12f8425" providerId="LiveId" clId="{7F2740C4-81C8-43F2-8FD6-0D18FC31247D}" dt="2021-01-21T02:55:24.730" v="963" actId="1076"/>
          <ac:spMkLst>
            <pc:docMk/>
            <pc:sldMk cId="2625611711" sldId="347"/>
            <ac:spMk id="3" creationId="{9129738C-D86E-4CA5-9265-E157309552FC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2625611711" sldId="347"/>
            <ac:spMk id="5" creationId="{8F3F772A-6F11-45DD-B052-97382489A960}"/>
          </ac:spMkLst>
        </pc:spChg>
        <pc:spChg chg="add mod">
          <ac:chgData name="w cq" userId="e0736dbbc12f8425" providerId="LiveId" clId="{7F2740C4-81C8-43F2-8FD6-0D18FC31247D}" dt="2021-01-21T02:55:21.015" v="962" actId="1076"/>
          <ac:spMkLst>
            <pc:docMk/>
            <pc:sldMk cId="2625611711" sldId="347"/>
            <ac:spMk id="6" creationId="{C1DE8F01-5F7D-4750-8AB6-71DE406EE05A}"/>
          </ac:spMkLst>
        </pc:spChg>
        <pc:spChg chg="mod ord">
          <ac:chgData name="w cq" userId="e0736dbbc12f8425" providerId="LiveId" clId="{7F2740C4-81C8-43F2-8FD6-0D18FC31247D}" dt="2021-01-21T02:54:39.162" v="952" actId="6549"/>
          <ac:spMkLst>
            <pc:docMk/>
            <pc:sldMk cId="2625611711" sldId="347"/>
            <ac:spMk id="8" creationId="{2D3A68C3-2A11-4D77-B79E-89A0FFD23829}"/>
          </ac:spMkLst>
        </pc:spChg>
      </pc:sldChg>
      <pc:sldChg chg="addSp modSp mod">
        <pc:chgData name="w cq" userId="e0736dbbc12f8425" providerId="LiveId" clId="{7F2740C4-81C8-43F2-8FD6-0D18FC31247D}" dt="2021-01-15T06:48:36.813" v="657" actId="20577"/>
        <pc:sldMkLst>
          <pc:docMk/>
          <pc:sldMk cId="2193013763" sldId="348"/>
        </pc:sldMkLst>
        <pc:spChg chg="mod">
          <ac:chgData name="w cq" userId="e0736dbbc12f8425" providerId="LiveId" clId="{7F2740C4-81C8-43F2-8FD6-0D18FC31247D}" dt="2021-01-15T06:46:44.593" v="641"/>
          <ac:spMkLst>
            <pc:docMk/>
            <pc:sldMk cId="2193013763" sldId="348"/>
            <ac:spMk id="3" creationId="{00000000-0000-0000-0000-000000000000}"/>
          </ac:spMkLst>
        </pc:spChg>
        <pc:spChg chg="mod">
          <ac:chgData name="w cq" userId="e0736dbbc12f8425" providerId="LiveId" clId="{7F2740C4-81C8-43F2-8FD6-0D18FC31247D}" dt="2021-01-15T06:48:36.813" v="657" actId="20577"/>
          <ac:spMkLst>
            <pc:docMk/>
            <pc:sldMk cId="2193013763" sldId="348"/>
            <ac:spMk id="4" creationId="{00000000-0000-0000-0000-000000000000}"/>
          </ac:spMkLst>
        </pc:spChg>
        <pc:spChg chg="add mod">
          <ac:chgData name="w cq" userId="e0736dbbc12f8425" providerId="LiveId" clId="{7F2740C4-81C8-43F2-8FD6-0D18FC31247D}" dt="2021-01-15T06:48:34.360" v="654" actId="14100"/>
          <ac:spMkLst>
            <pc:docMk/>
            <pc:sldMk cId="2193013763" sldId="348"/>
            <ac:spMk id="5" creationId="{6BED9C70-20E1-4699-A357-52743D0399F7}"/>
          </ac:spMkLst>
        </pc:spChg>
      </pc:sldChg>
      <pc:sldChg chg="addSp delSp modSp mod modClrScheme chgLayout">
        <pc:chgData name="w cq" userId="e0736dbbc12f8425" providerId="LiveId" clId="{7F2740C4-81C8-43F2-8FD6-0D18FC31247D}" dt="2021-01-15T06:51:17.960" v="673" actId="1076"/>
        <pc:sldMkLst>
          <pc:docMk/>
          <pc:sldMk cId="1652479350" sldId="349"/>
        </pc:sldMkLst>
        <pc:spChg chg="mod ord">
          <ac:chgData name="w cq" userId="e0736dbbc12f8425" providerId="LiveId" clId="{7F2740C4-81C8-43F2-8FD6-0D18FC31247D}" dt="2021-01-15T06:48:53.681" v="662" actId="700"/>
          <ac:spMkLst>
            <pc:docMk/>
            <pc:sldMk cId="1652479350" sldId="349"/>
            <ac:spMk id="2" creationId="{844DA7AF-813F-4DE3-B25B-A1D61B0707DD}"/>
          </ac:spMkLst>
        </pc:spChg>
        <pc:spChg chg="add mod ord">
          <ac:chgData name="w cq" userId="e0736dbbc12f8425" providerId="LiveId" clId="{7F2740C4-81C8-43F2-8FD6-0D18FC31247D}" dt="2021-01-15T06:51:11.883" v="669" actId="1076"/>
          <ac:spMkLst>
            <pc:docMk/>
            <pc:sldMk cId="1652479350" sldId="349"/>
            <ac:spMk id="3" creationId="{3378D889-DA14-4FE6-9BEE-2A4F8D2A090C}"/>
          </ac:spMkLst>
        </pc:spChg>
        <pc:spChg chg="del">
          <ac:chgData name="w cq" userId="e0736dbbc12f8425" providerId="LiveId" clId="{7F2740C4-81C8-43F2-8FD6-0D18FC31247D}" dt="2021-01-15T06:48:49.047" v="659" actId="478"/>
          <ac:spMkLst>
            <pc:docMk/>
            <pc:sldMk cId="1652479350" sldId="349"/>
            <ac:spMk id="4" creationId="{B50D7724-7625-4671-8F62-BB167FA3248D}"/>
          </ac:spMkLst>
        </pc:spChg>
        <pc:spChg chg="del mod ord">
          <ac:chgData name="w cq" userId="e0736dbbc12f8425" providerId="LiveId" clId="{7F2740C4-81C8-43F2-8FD6-0D18FC31247D}" dt="2021-01-15T06:48:53.681" v="662" actId="700"/>
          <ac:spMkLst>
            <pc:docMk/>
            <pc:sldMk cId="1652479350" sldId="349"/>
            <ac:spMk id="5" creationId="{8321AA42-6DE7-4F58-94A9-E4DA450A908C}"/>
          </ac:spMkLst>
        </pc:spChg>
        <pc:spChg chg="del mod">
          <ac:chgData name="w cq" userId="e0736dbbc12f8425" providerId="LiveId" clId="{7F2740C4-81C8-43F2-8FD6-0D18FC31247D}" dt="2021-01-15T06:48:53.681" v="662" actId="700"/>
          <ac:spMkLst>
            <pc:docMk/>
            <pc:sldMk cId="1652479350" sldId="349"/>
            <ac:spMk id="6" creationId="{254B31F7-C4A2-40F5-AA0D-F309A7BE511B}"/>
          </ac:spMkLst>
        </pc:spChg>
        <pc:spChg chg="add mod">
          <ac:chgData name="w cq" userId="e0736dbbc12f8425" providerId="LiveId" clId="{7F2740C4-81C8-43F2-8FD6-0D18FC31247D}" dt="2021-01-15T06:51:17.960" v="673" actId="1076"/>
          <ac:spMkLst>
            <pc:docMk/>
            <pc:sldMk cId="1652479350" sldId="349"/>
            <ac:spMk id="8" creationId="{16E8696C-1251-4F42-AD86-E94E975D6E56}"/>
          </ac:spMkLst>
        </pc:spChg>
        <pc:picChg chg="del">
          <ac:chgData name="w cq" userId="e0736dbbc12f8425" providerId="LiveId" clId="{7F2740C4-81C8-43F2-8FD6-0D18FC31247D}" dt="2021-01-15T06:48:49.686" v="660" actId="478"/>
          <ac:picMkLst>
            <pc:docMk/>
            <pc:sldMk cId="1652479350" sldId="349"/>
            <ac:picMk id="7" creationId="{EB837FC8-8E6C-45EE-B070-897ADCA3DB67}"/>
          </ac:picMkLst>
        </pc:picChg>
      </pc:sldChg>
      <pc:sldChg chg="delSp modSp mod">
        <pc:chgData name="w cq" userId="e0736dbbc12f8425" providerId="LiveId" clId="{7F2740C4-81C8-43F2-8FD6-0D18FC31247D}" dt="2021-01-15T06:52:29.365" v="720" actId="20577"/>
        <pc:sldMkLst>
          <pc:docMk/>
          <pc:sldMk cId="3248029989" sldId="351"/>
        </pc:sldMkLst>
        <pc:spChg chg="mod">
          <ac:chgData name="w cq" userId="e0736dbbc12f8425" providerId="LiveId" clId="{7F2740C4-81C8-43F2-8FD6-0D18FC31247D}" dt="2021-01-15T06:51:29.029" v="674"/>
          <ac:spMkLst>
            <pc:docMk/>
            <pc:sldMk cId="3248029989" sldId="351"/>
            <ac:spMk id="3" creationId="{00000000-0000-0000-0000-000000000000}"/>
          </ac:spMkLst>
        </pc:spChg>
        <pc:spChg chg="mod">
          <ac:chgData name="w cq" userId="e0736dbbc12f8425" providerId="LiveId" clId="{7F2740C4-81C8-43F2-8FD6-0D18FC31247D}" dt="2021-01-15T06:52:29.365" v="720" actId="20577"/>
          <ac:spMkLst>
            <pc:docMk/>
            <pc:sldMk cId="3248029989" sldId="351"/>
            <ac:spMk id="4" creationId="{00000000-0000-0000-0000-000000000000}"/>
          </ac:spMkLst>
        </pc:spChg>
        <pc:spChg chg="del">
          <ac:chgData name="w cq" userId="e0736dbbc12f8425" providerId="LiveId" clId="{7F2740C4-81C8-43F2-8FD6-0D18FC31247D}" dt="2021-01-15T06:51:34.439" v="677" actId="478"/>
          <ac:spMkLst>
            <pc:docMk/>
            <pc:sldMk cId="3248029989" sldId="351"/>
            <ac:spMk id="5" creationId="{99DED1A0-7B97-4427-A4AB-AE18E9C47874}"/>
          </ac:spMkLst>
        </pc:spChg>
      </pc:sldChg>
      <pc:sldChg chg="delSp modSp add mod modClrScheme chgLayout">
        <pc:chgData name="w cq" userId="e0736dbbc12f8425" providerId="LiveId" clId="{7F2740C4-81C8-43F2-8FD6-0D18FC31247D}" dt="2021-01-21T05:06:13.681" v="1695" actId="478"/>
        <pc:sldMkLst>
          <pc:docMk/>
          <pc:sldMk cId="4204585496" sldId="356"/>
        </pc:sldMkLst>
        <pc:spChg chg="del mod ord">
          <ac:chgData name="w cq" userId="e0736dbbc12f8425" providerId="LiveId" clId="{7F2740C4-81C8-43F2-8FD6-0D18FC31247D}" dt="2021-01-21T05:06:13.681" v="1695" actId="478"/>
          <ac:spMkLst>
            <pc:docMk/>
            <pc:sldMk cId="4204585496" sldId="356"/>
            <ac:spMk id="2" creationId="{89A19C98-D9EB-4A75-9CE9-DC78DCC9614B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4204585496" sldId="356"/>
            <ac:spMk id="3" creationId="{3F109C2A-EE55-470F-B7F2-190E2F7499DB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4204585496" sldId="356"/>
            <ac:spMk id="4" creationId="{9D0879D8-DD7E-4B3E-9F58-CF8D4D196582}"/>
          </ac:spMkLst>
        </pc:spChg>
      </pc:sldChg>
      <pc:sldChg chg="addSp delSp modSp mod chgLayout">
        <pc:chgData name="w cq" userId="e0736dbbc12f8425" providerId="LiveId" clId="{7F2740C4-81C8-43F2-8FD6-0D18FC31247D}" dt="2021-01-21T02:37:46.310" v="846" actId="6549"/>
        <pc:sldMkLst>
          <pc:docMk/>
          <pc:sldMk cId="2096662858" sldId="357"/>
        </pc:sldMkLst>
        <pc:spChg chg="add del mod">
          <ac:chgData name="w cq" userId="e0736dbbc12f8425" providerId="LiveId" clId="{7F2740C4-81C8-43F2-8FD6-0D18FC31247D}" dt="2021-01-15T06:53:03.663" v="724" actId="6264"/>
          <ac:spMkLst>
            <pc:docMk/>
            <pc:sldMk cId="2096662858" sldId="357"/>
            <ac:spMk id="2" creationId="{5AEFB302-71D7-424E-89F0-5BBC60411327}"/>
          </ac:spMkLst>
        </pc:spChg>
        <pc:spChg chg="mod ord">
          <ac:chgData name="w cq" userId="e0736dbbc12f8425" providerId="LiveId" clId="{7F2740C4-81C8-43F2-8FD6-0D18FC31247D}" dt="2021-01-15T06:53:08.667" v="725"/>
          <ac:spMkLst>
            <pc:docMk/>
            <pc:sldMk cId="2096662858" sldId="357"/>
            <ac:spMk id="3" creationId="{00000000-0000-0000-0000-000000000000}"/>
          </ac:spMkLst>
        </pc:spChg>
        <pc:spChg chg="mod ord">
          <ac:chgData name="w cq" userId="e0736dbbc12f8425" providerId="LiveId" clId="{7F2740C4-81C8-43F2-8FD6-0D18FC31247D}" dt="2021-01-21T02:37:46.310" v="846" actId="6549"/>
          <ac:spMkLst>
            <pc:docMk/>
            <pc:sldMk cId="2096662858" sldId="357"/>
            <ac:spMk id="4" creationId="{00000000-0000-0000-0000-000000000000}"/>
          </ac:spMkLst>
        </pc:spChg>
        <pc:spChg chg="add del mod">
          <ac:chgData name="w cq" userId="e0736dbbc12f8425" providerId="LiveId" clId="{7F2740C4-81C8-43F2-8FD6-0D18FC31247D}" dt="2021-01-15T06:53:03.663" v="724" actId="6264"/>
          <ac:spMkLst>
            <pc:docMk/>
            <pc:sldMk cId="2096662858" sldId="357"/>
            <ac:spMk id="5" creationId="{399831CD-4E73-40C0-B78E-E46557AB2908}"/>
          </ac:spMkLst>
        </pc:spChg>
      </pc:sldChg>
      <pc:sldChg chg="del">
        <pc:chgData name="w cq" userId="e0736dbbc12f8425" providerId="LiveId" clId="{7F2740C4-81C8-43F2-8FD6-0D18FC31247D}" dt="2021-01-21T03:19:30.929" v="997" actId="47"/>
        <pc:sldMkLst>
          <pc:docMk/>
          <pc:sldMk cId="74477313" sldId="358"/>
        </pc:sldMkLst>
      </pc:sldChg>
      <pc:sldChg chg="del">
        <pc:chgData name="w cq" userId="e0736dbbc12f8425" providerId="LiveId" clId="{7F2740C4-81C8-43F2-8FD6-0D18FC31247D}" dt="2021-01-21T03:19:27.205" v="996" actId="47"/>
        <pc:sldMkLst>
          <pc:docMk/>
          <pc:sldMk cId="1710658851" sldId="359"/>
        </pc:sldMkLst>
      </pc:sldChg>
      <pc:sldChg chg="modSp mod">
        <pc:chgData name="w cq" userId="e0736dbbc12f8425" providerId="LiveId" clId="{7F2740C4-81C8-43F2-8FD6-0D18FC31247D}" dt="2021-01-15T06:44:18.638" v="559" actId="20577"/>
        <pc:sldMkLst>
          <pc:docMk/>
          <pc:sldMk cId="1595644949" sldId="360"/>
        </pc:sldMkLst>
        <pc:spChg chg="mod">
          <ac:chgData name="w cq" userId="e0736dbbc12f8425" providerId="LiveId" clId="{7F2740C4-81C8-43F2-8FD6-0D18FC31247D}" dt="2021-01-15T06:43:51.906" v="552" actId="14100"/>
          <ac:spMkLst>
            <pc:docMk/>
            <pc:sldMk cId="1595644949" sldId="360"/>
            <ac:spMk id="3" creationId="{D8A9FF28-B5F7-4268-8F91-7BE5BC06AF08}"/>
          </ac:spMkLst>
        </pc:spChg>
        <pc:spChg chg="mod">
          <ac:chgData name="w cq" userId="e0736dbbc12f8425" providerId="LiveId" clId="{7F2740C4-81C8-43F2-8FD6-0D18FC31247D}" dt="2021-01-15T06:44:13.935" v="555"/>
          <ac:spMkLst>
            <pc:docMk/>
            <pc:sldMk cId="1595644949" sldId="360"/>
            <ac:spMk id="4" creationId="{40B791E7-6790-41E7-80CD-AB6EB5822692}"/>
          </ac:spMkLst>
        </pc:spChg>
        <pc:spChg chg="mod">
          <ac:chgData name="w cq" userId="e0736dbbc12f8425" providerId="LiveId" clId="{7F2740C4-81C8-43F2-8FD6-0D18FC31247D}" dt="2021-01-15T06:44:18.638" v="559" actId="20577"/>
          <ac:spMkLst>
            <pc:docMk/>
            <pc:sldMk cId="1595644949" sldId="360"/>
            <ac:spMk id="5" creationId="{BBBCACB7-92F8-45DC-83CE-AF2068CA9546}"/>
          </ac:spMkLst>
        </pc:spChg>
      </pc:sldChg>
      <pc:sldChg chg="del">
        <pc:chgData name="w cq" userId="e0736dbbc12f8425" providerId="LiveId" clId="{7F2740C4-81C8-43F2-8FD6-0D18FC31247D}" dt="2021-01-21T03:19:16.376" v="990" actId="47"/>
        <pc:sldMkLst>
          <pc:docMk/>
          <pc:sldMk cId="2176160620" sldId="362"/>
        </pc:sldMkLst>
      </pc:sldChg>
      <pc:sldChg chg="delSp add mod">
        <pc:chgData name="w cq" userId="e0736dbbc12f8425" providerId="LiveId" clId="{7F2740C4-81C8-43F2-8FD6-0D18FC31247D}" dt="2021-01-21T07:34:13.245" v="1768" actId="478"/>
        <pc:sldMkLst>
          <pc:docMk/>
          <pc:sldMk cId="3306534455" sldId="364"/>
        </pc:sldMkLst>
        <pc:spChg chg="del">
          <ac:chgData name="w cq" userId="e0736dbbc12f8425" providerId="LiveId" clId="{7F2740C4-81C8-43F2-8FD6-0D18FC31247D}" dt="2021-01-21T07:34:13.245" v="1768" actId="478"/>
          <ac:spMkLst>
            <pc:docMk/>
            <pc:sldMk cId="3306534455" sldId="364"/>
            <ac:spMk id="2" creationId="{F5760C97-829D-4FD6-96BC-6784BE6A8AC6}"/>
          </ac:spMkLst>
        </pc:spChg>
      </pc:sldChg>
      <pc:sldChg chg="modSp add del mod modClrScheme chgLayout">
        <pc:chgData name="w cq" userId="e0736dbbc12f8425" providerId="LiveId" clId="{7F2740C4-81C8-43F2-8FD6-0D18FC31247D}" dt="2021-01-21T05:01:26.936" v="1636" actId="2696"/>
        <pc:sldMkLst>
          <pc:docMk/>
          <pc:sldMk cId="4062137096" sldId="364"/>
        </pc:sldMkLst>
        <pc:spChg chg="mod ord">
          <ac:chgData name="w cq" userId="e0736dbbc12f8425" providerId="LiveId" clId="{7F2740C4-81C8-43F2-8FD6-0D18FC31247D}" dt="2021-01-21T02:57:52.228" v="978" actId="700"/>
          <ac:spMkLst>
            <pc:docMk/>
            <pc:sldMk cId="4062137096" sldId="364"/>
            <ac:spMk id="2" creationId="{F5760C97-829D-4FD6-96BC-6784BE6A8AC6}"/>
          </ac:spMkLst>
        </pc:spChg>
        <pc:spChg chg="mod ord">
          <ac:chgData name="w cq" userId="e0736dbbc12f8425" providerId="LiveId" clId="{7F2740C4-81C8-43F2-8FD6-0D18FC31247D}" dt="2021-01-21T02:57:52.228" v="978" actId="700"/>
          <ac:spMkLst>
            <pc:docMk/>
            <pc:sldMk cId="4062137096" sldId="364"/>
            <ac:spMk id="3" creationId="{0B9D1C74-E20A-400D-A4D8-E1849169EBFF}"/>
          </ac:spMkLst>
        </pc:spChg>
        <pc:spChg chg="mod ord">
          <ac:chgData name="w cq" userId="e0736dbbc12f8425" providerId="LiveId" clId="{7F2740C4-81C8-43F2-8FD6-0D18FC31247D}" dt="2021-01-21T02:57:52.228" v="978" actId="700"/>
          <ac:spMkLst>
            <pc:docMk/>
            <pc:sldMk cId="4062137096" sldId="364"/>
            <ac:spMk id="4" creationId="{52889628-3E47-4163-815C-D3D1134A07B1}"/>
          </ac:spMkLst>
        </pc:spChg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1508276858" sldId="365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614677764" sldId="366"/>
        </pc:sldMkLst>
      </pc:sldChg>
      <pc:sldChg chg="del">
        <pc:chgData name="w cq" userId="e0736dbbc12f8425" providerId="LiveId" clId="{7F2740C4-81C8-43F2-8FD6-0D18FC31247D}" dt="2021-01-21T03:19:20.020" v="995" actId="47"/>
        <pc:sldMkLst>
          <pc:docMk/>
          <pc:sldMk cId="2358482417" sldId="368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2235748133" sldId="369"/>
        </pc:sldMkLst>
      </pc:sldChg>
      <pc:sldChg chg="del">
        <pc:chgData name="w cq" userId="e0736dbbc12f8425" providerId="LiveId" clId="{7F2740C4-81C8-43F2-8FD6-0D18FC31247D}" dt="2021-01-21T03:18:38.604" v="985" actId="47"/>
        <pc:sldMkLst>
          <pc:docMk/>
          <pc:sldMk cId="1061208140" sldId="370"/>
        </pc:sldMkLst>
      </pc:sldChg>
      <pc:sldChg chg="del">
        <pc:chgData name="w cq" userId="e0736dbbc12f8425" providerId="LiveId" clId="{7F2740C4-81C8-43F2-8FD6-0D18FC31247D}" dt="2021-01-21T02:58:21.699" v="981" actId="47"/>
        <pc:sldMkLst>
          <pc:docMk/>
          <pc:sldMk cId="2071057747" sldId="371"/>
        </pc:sldMkLst>
      </pc:sldChg>
      <pc:sldChg chg="del">
        <pc:chgData name="w cq" userId="e0736dbbc12f8425" providerId="LiveId" clId="{7F2740C4-81C8-43F2-8FD6-0D18FC31247D}" dt="2021-01-21T03:22:51.136" v="1002" actId="47"/>
        <pc:sldMkLst>
          <pc:docMk/>
          <pc:sldMk cId="3042058454" sldId="372"/>
        </pc:sldMkLst>
      </pc:sldChg>
      <pc:sldChg chg="delSp modSp add mod modClrScheme chgLayout">
        <pc:chgData name="w cq" userId="e0736dbbc12f8425" providerId="LiveId" clId="{7F2740C4-81C8-43F2-8FD6-0D18FC31247D}" dt="2021-01-21T05:06:00.471" v="1693" actId="478"/>
        <pc:sldMkLst>
          <pc:docMk/>
          <pc:sldMk cId="2719537973" sldId="373"/>
        </pc:sldMkLst>
        <pc:spChg chg="del mod ord">
          <ac:chgData name="w cq" userId="e0736dbbc12f8425" providerId="LiveId" clId="{7F2740C4-81C8-43F2-8FD6-0D18FC31247D}" dt="2021-01-21T05:06:00.471" v="1693" actId="478"/>
          <ac:spMkLst>
            <pc:docMk/>
            <pc:sldMk cId="2719537973" sldId="373"/>
            <ac:spMk id="2" creationId="{73EE4AFC-C150-4B3E-A8FE-5FD7E088E71C}"/>
          </ac:spMkLst>
        </pc:spChg>
        <pc:spChg chg="mod ord">
          <ac:chgData name="w cq" userId="e0736dbbc12f8425" providerId="LiveId" clId="{7F2740C4-81C8-43F2-8FD6-0D18FC31247D}" dt="2021-01-21T03:31:20.670" v="1040" actId="700"/>
          <ac:spMkLst>
            <pc:docMk/>
            <pc:sldMk cId="2719537973" sldId="373"/>
            <ac:spMk id="3" creationId="{7FF5A14A-A17D-472B-97F6-0ADE523BC458}"/>
          </ac:spMkLst>
        </pc:spChg>
        <pc:spChg chg="mod ord">
          <ac:chgData name="w cq" userId="e0736dbbc12f8425" providerId="LiveId" clId="{7F2740C4-81C8-43F2-8FD6-0D18FC31247D}" dt="2021-01-21T03:31:44.005" v="1053" actId="20577"/>
          <ac:spMkLst>
            <pc:docMk/>
            <pc:sldMk cId="2719537973" sldId="373"/>
            <ac:spMk id="4" creationId="{933F9F86-0F91-4B27-A49E-54933FD9504C}"/>
          </ac:spMkLst>
        </pc:spChg>
      </pc:sldChg>
      <pc:sldChg chg="del">
        <pc:chgData name="w cq" userId="e0736dbbc12f8425" providerId="LiveId" clId="{7F2740C4-81C8-43F2-8FD6-0D18FC31247D}" dt="2021-01-21T03:31:12.783" v="1038" actId="47"/>
        <pc:sldMkLst>
          <pc:docMk/>
          <pc:sldMk cId="2813310602" sldId="373"/>
        </pc:sldMkLst>
      </pc:sldChg>
      <pc:sldChg chg="modSp mod">
        <pc:chgData name="w cq" userId="e0736dbbc12f8425" providerId="LiveId" clId="{7F2740C4-81C8-43F2-8FD6-0D18FC31247D}" dt="2021-01-21T07:52:35.668" v="1780" actId="20577"/>
        <pc:sldMkLst>
          <pc:docMk/>
          <pc:sldMk cId="153235000" sldId="374"/>
        </pc:sldMkLst>
        <pc:spChg chg="mod">
          <ac:chgData name="w cq" userId="e0736dbbc12f8425" providerId="LiveId" clId="{7F2740C4-81C8-43F2-8FD6-0D18FC31247D}" dt="2021-01-21T07:33:02.604" v="1759" actId="20577"/>
          <ac:spMkLst>
            <pc:docMk/>
            <pc:sldMk cId="153235000" sldId="374"/>
            <ac:spMk id="3" creationId="{D8A9FF28-B5F7-4268-8F91-7BE5BC06AF08}"/>
          </ac:spMkLst>
        </pc:spChg>
        <pc:spChg chg="mod">
          <ac:chgData name="w cq" userId="e0736dbbc12f8425" providerId="LiveId" clId="{7F2740C4-81C8-43F2-8FD6-0D18FC31247D}" dt="2021-01-21T07:52:35.668" v="1780" actId="20577"/>
          <ac:spMkLst>
            <pc:docMk/>
            <pc:sldMk cId="153235000" sldId="374"/>
            <ac:spMk id="5" creationId="{5B0741B7-9342-4FA4-822F-3CF0D87895CD}"/>
          </ac:spMkLst>
        </pc:spChg>
      </pc:sldChg>
      <pc:sldChg chg="del">
        <pc:chgData name="w cq" userId="e0736dbbc12f8425" providerId="LiveId" clId="{7F2740C4-81C8-43F2-8FD6-0D18FC31247D}" dt="2021-01-21T03:18:32.088" v="984" actId="47"/>
        <pc:sldMkLst>
          <pc:docMk/>
          <pc:sldMk cId="3282574575" sldId="375"/>
        </pc:sldMkLst>
      </pc:sldChg>
      <pc:sldChg chg="modSp add del mod">
        <pc:chgData name="w cq" userId="e0736dbbc12f8425" providerId="LiveId" clId="{7F2740C4-81C8-43F2-8FD6-0D18FC31247D}" dt="2021-01-15T06:54:19.040" v="768" actId="2696"/>
        <pc:sldMkLst>
          <pc:docMk/>
          <pc:sldMk cId="642103018" sldId="376"/>
        </pc:sldMkLst>
        <pc:spChg chg="mod">
          <ac:chgData name="w cq" userId="e0736dbbc12f8425" providerId="LiveId" clId="{7F2740C4-81C8-43F2-8FD6-0D18FC31247D}" dt="2021-01-15T06:34:29.137" v="411"/>
          <ac:spMkLst>
            <pc:docMk/>
            <pc:sldMk cId="642103018" sldId="376"/>
            <ac:spMk id="3" creationId="{D8A9FF28-B5F7-4268-8F91-7BE5BC06AF08}"/>
          </ac:spMkLst>
        </pc:spChg>
        <pc:spChg chg="mod">
          <ac:chgData name="w cq" userId="e0736dbbc12f8425" providerId="LiveId" clId="{7F2740C4-81C8-43F2-8FD6-0D18FC31247D}" dt="2021-01-15T06:35:06.519" v="454"/>
          <ac:spMkLst>
            <pc:docMk/>
            <pc:sldMk cId="642103018" sldId="376"/>
            <ac:spMk id="4" creationId="{40B791E7-6790-41E7-80CD-AB6EB5822692}"/>
          </ac:spMkLst>
        </pc:spChg>
      </pc:sldChg>
      <pc:sldChg chg="modSp add mod">
        <pc:chgData name="w cq" userId="e0736dbbc12f8425" providerId="LiveId" clId="{7F2740C4-81C8-43F2-8FD6-0D18FC31247D}" dt="2021-01-21T07:52:26.161" v="1776" actId="20577"/>
        <pc:sldMkLst>
          <pc:docMk/>
          <pc:sldMk cId="2062319775" sldId="376"/>
        </pc:sldMkLst>
        <pc:spChg chg="mod">
          <ac:chgData name="w cq" userId="e0736dbbc12f8425" providerId="LiveId" clId="{7F2740C4-81C8-43F2-8FD6-0D18FC31247D}" dt="2021-01-21T07:52:26.161" v="1776" actId="20577"/>
          <ac:spMkLst>
            <pc:docMk/>
            <pc:sldMk cId="2062319775" sldId="376"/>
            <ac:spMk id="2" creationId="{51721B97-AF9A-43FA-9029-FB53C001D9D3}"/>
          </ac:spMkLst>
        </pc:spChg>
      </pc:sldChg>
      <pc:sldChg chg="addSp delSp modSp new mod modShow">
        <pc:chgData name="w cq" userId="e0736dbbc12f8425" providerId="LiveId" clId="{7F2740C4-81C8-43F2-8FD6-0D18FC31247D}" dt="2021-01-21T02:52:56.077" v="927"/>
        <pc:sldMkLst>
          <pc:docMk/>
          <pc:sldMk cId="221551744" sldId="377"/>
        </pc:sldMkLst>
        <pc:spChg chg="mod">
          <ac:chgData name="w cq" userId="e0736dbbc12f8425" providerId="LiveId" clId="{7F2740C4-81C8-43F2-8FD6-0D18FC31247D}" dt="2021-01-15T06:52:00.684" v="679"/>
          <ac:spMkLst>
            <pc:docMk/>
            <pc:sldMk cId="221551744" sldId="377"/>
            <ac:spMk id="2" creationId="{276D4FF1-291C-4388-93EE-F83BE4A788DC}"/>
          </ac:spMkLst>
        </pc:spChg>
        <pc:spChg chg="del">
          <ac:chgData name="w cq" userId="e0736dbbc12f8425" providerId="LiveId" clId="{7F2740C4-81C8-43F2-8FD6-0D18FC31247D}" dt="2021-01-21T02:52:56.077" v="927"/>
          <ac:spMkLst>
            <pc:docMk/>
            <pc:sldMk cId="221551744" sldId="377"/>
            <ac:spMk id="3" creationId="{4F7A0E22-691D-4176-BECF-1D35A7D4D96D}"/>
          </ac:spMkLst>
        </pc:spChg>
        <pc:picChg chg="add del mod">
          <ac:chgData name="w cq" userId="e0736dbbc12f8425" providerId="LiveId" clId="{7F2740C4-81C8-43F2-8FD6-0D18FC31247D}" dt="2021-01-21T02:52:54.078" v="926" actId="21"/>
          <ac:picMkLst>
            <pc:docMk/>
            <pc:sldMk cId="221551744" sldId="377"/>
            <ac:picMk id="4" creationId="{6E9D8B51-ABC6-4884-971C-7952A5A42269}"/>
          </ac:picMkLst>
        </pc:picChg>
        <pc:picChg chg="add mod">
          <ac:chgData name="w cq" userId="e0736dbbc12f8425" providerId="LiveId" clId="{7F2740C4-81C8-43F2-8FD6-0D18FC31247D}" dt="2021-01-21T02:52:56.077" v="927"/>
          <ac:picMkLst>
            <pc:docMk/>
            <pc:sldMk cId="221551744" sldId="377"/>
            <ac:picMk id="5" creationId="{716B80CD-4B0A-465F-A7B4-53C0DF8E56A3}"/>
          </ac:picMkLst>
        </pc:picChg>
      </pc:sldChg>
      <pc:sldChg chg="addSp delSp modSp add mod modClrScheme chgLayout">
        <pc:chgData name="w cq" userId="e0736dbbc12f8425" providerId="LiveId" clId="{7F2740C4-81C8-43F2-8FD6-0D18FC31247D}" dt="2021-01-21T04:59:00.260" v="1596" actId="6549"/>
        <pc:sldMkLst>
          <pc:docMk/>
          <pc:sldMk cId="785095284" sldId="378"/>
        </pc:sldMkLst>
        <pc:spChg chg="del mod ord">
          <ac:chgData name="w cq" userId="e0736dbbc12f8425" providerId="LiveId" clId="{7F2740C4-81C8-43F2-8FD6-0D18FC31247D}" dt="2021-01-21T02:54:28.591" v="951" actId="478"/>
          <ac:spMkLst>
            <pc:docMk/>
            <pc:sldMk cId="785095284" sldId="378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785095284" sldId="378"/>
            <ac:spMk id="5" creationId="{8F3F772A-6F11-45DD-B052-97382489A960}"/>
          </ac:spMkLst>
        </pc:spChg>
        <pc:spChg chg="add mod">
          <ac:chgData name="w cq" userId="e0736dbbc12f8425" providerId="LiveId" clId="{7F2740C4-81C8-43F2-8FD6-0D18FC31247D}" dt="2021-01-21T02:40:25.894" v="876" actId="1076"/>
          <ac:spMkLst>
            <pc:docMk/>
            <pc:sldMk cId="785095284" sldId="378"/>
            <ac:spMk id="6" creationId="{C54A74DB-0A65-4520-9A39-07A006A4773D}"/>
          </ac:spMkLst>
        </pc:spChg>
        <pc:spChg chg="mod ord">
          <ac:chgData name="w cq" userId="e0736dbbc12f8425" providerId="LiveId" clId="{7F2740C4-81C8-43F2-8FD6-0D18FC31247D}" dt="2021-01-21T04:59:00.260" v="1596" actId="6549"/>
          <ac:spMkLst>
            <pc:docMk/>
            <pc:sldMk cId="785095284" sldId="378"/>
            <ac:spMk id="8" creationId="{2D3A68C3-2A11-4D77-B79E-89A0FFD23829}"/>
          </ac:spMkLst>
        </pc:spChg>
      </pc:sldChg>
      <pc:sldChg chg="new del">
        <pc:chgData name="w cq" userId="e0736dbbc12f8425" providerId="LiveId" clId="{7F2740C4-81C8-43F2-8FD6-0D18FC31247D}" dt="2021-01-15T06:52:58.748" v="723" actId="47"/>
        <pc:sldMkLst>
          <pc:docMk/>
          <pc:sldMk cId="2851765354" sldId="378"/>
        </pc:sldMkLst>
      </pc:sldChg>
      <pc:sldChg chg="delSp modSp add mod modClrScheme chgLayout">
        <pc:chgData name="w cq" userId="e0736dbbc12f8425" providerId="LiveId" clId="{7F2740C4-81C8-43F2-8FD6-0D18FC31247D}" dt="2021-01-21T02:54:24.971" v="950" actId="478"/>
        <pc:sldMkLst>
          <pc:docMk/>
          <pc:sldMk cId="3626274073" sldId="379"/>
        </pc:sldMkLst>
        <pc:spChg chg="del mod ord">
          <ac:chgData name="w cq" userId="e0736dbbc12f8425" providerId="LiveId" clId="{7F2740C4-81C8-43F2-8FD6-0D18FC31247D}" dt="2021-01-21T02:54:24.971" v="950" actId="478"/>
          <ac:spMkLst>
            <pc:docMk/>
            <pc:sldMk cId="3626274073" sldId="379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3626274073" sldId="379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41:46.105" v="925" actId="20577"/>
          <ac:spMkLst>
            <pc:docMk/>
            <pc:sldMk cId="3626274073" sldId="379"/>
            <ac:spMk id="8" creationId="{2D3A68C3-2A11-4D77-B79E-89A0FFD23829}"/>
          </ac:spMkLst>
        </pc:spChg>
        <pc:picChg chg="mod">
          <ac:chgData name="w cq" userId="e0736dbbc12f8425" providerId="LiveId" clId="{7F2740C4-81C8-43F2-8FD6-0D18FC31247D}" dt="2021-01-21T02:40:41.890" v="878" actId="1076"/>
          <ac:picMkLst>
            <pc:docMk/>
            <pc:sldMk cId="3626274073" sldId="379"/>
            <ac:picMk id="6" creationId="{4233DE05-22DE-4A46-8FAF-A171EE743031}"/>
          </ac:picMkLst>
        </pc:picChg>
      </pc:sldChg>
      <pc:sldChg chg="delSp modSp add mod modClrScheme chgLayout">
        <pc:chgData name="w cq" userId="e0736dbbc12f8425" providerId="LiveId" clId="{7F2740C4-81C8-43F2-8FD6-0D18FC31247D}" dt="2021-01-21T02:54:17.312" v="947" actId="478"/>
        <pc:sldMkLst>
          <pc:docMk/>
          <pc:sldMk cId="3920375377" sldId="380"/>
        </pc:sldMkLst>
        <pc:spChg chg="del mod ord">
          <ac:chgData name="w cq" userId="e0736dbbc12f8425" providerId="LiveId" clId="{7F2740C4-81C8-43F2-8FD6-0D18FC31247D}" dt="2021-01-21T02:54:17.312" v="947" actId="478"/>
          <ac:spMkLst>
            <pc:docMk/>
            <pc:sldMk cId="3920375377" sldId="380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3920375377" sldId="380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54:11.424" v="946" actId="20577"/>
          <ac:spMkLst>
            <pc:docMk/>
            <pc:sldMk cId="3920375377" sldId="380"/>
            <ac:spMk id="8" creationId="{2D3A68C3-2A11-4D77-B79E-89A0FFD23829}"/>
          </ac:spMkLst>
        </pc:spChg>
      </pc:sldChg>
      <pc:sldChg chg="delSp modSp add mod ord">
        <pc:chgData name="w cq" userId="e0736dbbc12f8425" providerId="LiveId" clId="{7F2740C4-81C8-43F2-8FD6-0D18FC31247D}" dt="2021-01-21T07:34:06.886" v="1765" actId="478"/>
        <pc:sldMkLst>
          <pc:docMk/>
          <pc:sldMk cId="2834643222" sldId="381"/>
        </pc:sldMkLst>
        <pc:spChg chg="del mod">
          <ac:chgData name="w cq" userId="e0736dbbc12f8425" providerId="LiveId" clId="{7F2740C4-81C8-43F2-8FD6-0D18FC31247D}" dt="2021-01-21T07:34:06.886" v="1765" actId="478"/>
          <ac:spMkLst>
            <pc:docMk/>
            <pc:sldMk cId="2834643222" sldId="381"/>
            <ac:spMk id="2" creationId="{7FECC6FC-AE5D-4A27-BBD7-209DF2B3DE31}"/>
          </ac:spMkLst>
        </pc:spChg>
      </pc:sldChg>
      <pc:sldChg chg="modSp add del mod modClrScheme chgLayout">
        <pc:chgData name="w cq" userId="e0736dbbc12f8425" providerId="LiveId" clId="{7F2740C4-81C8-43F2-8FD6-0D18FC31247D}" dt="2021-01-21T03:19:41.010" v="998" actId="2696"/>
        <pc:sldMkLst>
          <pc:docMk/>
          <pc:sldMk cId="3391337853" sldId="381"/>
        </pc:sldMkLst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3391337853" sldId="381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3391337853" sldId="381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3391337853" sldId="381"/>
            <ac:spMk id="8" creationId="{2D3A68C3-2A11-4D77-B79E-89A0FFD23829}"/>
          </ac:spMkLst>
        </pc:spChg>
      </pc:sldChg>
      <pc:sldChg chg="modSp add del mod modClrScheme chgLayout">
        <pc:chgData name="w cq" userId="e0736dbbc12f8425" providerId="LiveId" clId="{7F2740C4-81C8-43F2-8FD6-0D18FC31247D}" dt="2021-01-21T03:19:41.010" v="998" actId="2696"/>
        <pc:sldMkLst>
          <pc:docMk/>
          <pc:sldMk cId="2811426392" sldId="382"/>
        </pc:sldMkLst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2811426392" sldId="382"/>
            <ac:spMk id="2" creationId="{7FECC6FC-AE5D-4A27-BBD7-209DF2B3DE31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2811426392" sldId="382"/>
            <ac:spMk id="5" creationId="{8F3F772A-6F11-45DD-B052-97382489A960}"/>
          </ac:spMkLst>
        </pc:spChg>
        <pc:spChg chg="mod ord">
          <ac:chgData name="w cq" userId="e0736dbbc12f8425" providerId="LiveId" clId="{7F2740C4-81C8-43F2-8FD6-0D18FC31247D}" dt="2021-01-21T02:34:53.500" v="845" actId="700"/>
          <ac:spMkLst>
            <pc:docMk/>
            <pc:sldMk cId="2811426392" sldId="382"/>
            <ac:spMk id="8" creationId="{2D3A68C3-2A11-4D77-B79E-89A0FFD23829}"/>
          </ac:spMkLst>
        </pc:spChg>
      </pc:sldChg>
      <pc:sldChg chg="delSp add mod ord">
        <pc:chgData name="w cq" userId="e0736dbbc12f8425" providerId="LiveId" clId="{7F2740C4-81C8-43F2-8FD6-0D18FC31247D}" dt="2021-01-21T07:34:08.573" v="1766" actId="478"/>
        <pc:sldMkLst>
          <pc:docMk/>
          <pc:sldMk cId="3412231603" sldId="382"/>
        </pc:sldMkLst>
        <pc:spChg chg="del">
          <ac:chgData name="w cq" userId="e0736dbbc12f8425" providerId="LiveId" clId="{7F2740C4-81C8-43F2-8FD6-0D18FC31247D}" dt="2021-01-21T07:34:08.573" v="1766" actId="478"/>
          <ac:spMkLst>
            <pc:docMk/>
            <pc:sldMk cId="3412231603" sldId="382"/>
            <ac:spMk id="2" creationId="{7FECC6FC-AE5D-4A27-BBD7-209DF2B3DE31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5:05:54.366" v="1690" actId="478"/>
        <pc:sldMkLst>
          <pc:docMk/>
          <pc:sldMk cId="3455133852" sldId="383"/>
        </pc:sldMkLst>
        <pc:spChg chg="del mod ord">
          <ac:chgData name="w cq" userId="e0736dbbc12f8425" providerId="LiveId" clId="{7F2740C4-81C8-43F2-8FD6-0D18FC31247D}" dt="2021-01-21T05:05:54.366" v="1690" actId="478"/>
          <ac:spMkLst>
            <pc:docMk/>
            <pc:sldMk cId="3455133852" sldId="383"/>
            <ac:spMk id="2" creationId="{805BEDEB-8966-49C0-BD8E-5EB7217FB123}"/>
          </ac:spMkLst>
        </pc:spChg>
        <pc:spChg chg="mod ord">
          <ac:chgData name="w cq" userId="e0736dbbc12f8425" providerId="LiveId" clId="{7F2740C4-81C8-43F2-8FD6-0D18FC31247D}" dt="2021-01-21T03:31:20.670" v="1040" actId="700"/>
          <ac:spMkLst>
            <pc:docMk/>
            <pc:sldMk cId="3455133852" sldId="383"/>
            <ac:spMk id="3" creationId="{C8ECD686-EEF6-4743-83DA-03626CC47855}"/>
          </ac:spMkLst>
        </pc:spChg>
        <pc:spChg chg="mod ord">
          <ac:chgData name="w cq" userId="e0736dbbc12f8425" providerId="LiveId" clId="{7F2740C4-81C8-43F2-8FD6-0D18FC31247D}" dt="2021-01-21T03:37:09.705" v="1244"/>
          <ac:spMkLst>
            <pc:docMk/>
            <pc:sldMk cId="3455133852" sldId="383"/>
            <ac:spMk id="4" creationId="{BE4C6E1B-9E4B-44F3-829C-A962599416C8}"/>
          </ac:spMkLst>
        </pc:spChg>
        <pc:spChg chg="add mod">
          <ac:chgData name="w cq" userId="e0736dbbc12f8425" providerId="LiveId" clId="{7F2740C4-81C8-43F2-8FD6-0D18FC31247D}" dt="2021-01-21T03:35:20.251" v="1121" actId="14100"/>
          <ac:spMkLst>
            <pc:docMk/>
            <pc:sldMk cId="3455133852" sldId="383"/>
            <ac:spMk id="5" creationId="{A620DA18-68E2-441A-B692-AC251774E3D5}"/>
          </ac:spMkLst>
        </pc:spChg>
        <pc:spChg chg="add mod">
          <ac:chgData name="w cq" userId="e0736dbbc12f8425" providerId="LiveId" clId="{7F2740C4-81C8-43F2-8FD6-0D18FC31247D}" dt="2021-01-21T03:35:35.548" v="1131" actId="20577"/>
          <ac:spMkLst>
            <pc:docMk/>
            <pc:sldMk cId="3455133852" sldId="383"/>
            <ac:spMk id="6" creationId="{B8B226DB-0EDD-4CDB-ABB3-FB7469CF7D43}"/>
          </ac:spMkLst>
        </pc:spChg>
      </pc:sldChg>
      <pc:sldChg chg="delSp modSp add mod">
        <pc:chgData name="w cq" userId="e0736dbbc12f8425" providerId="LiveId" clId="{7F2740C4-81C8-43F2-8FD6-0D18FC31247D}" dt="2021-01-21T07:34:10.778" v="1767" actId="478"/>
        <pc:sldMkLst>
          <pc:docMk/>
          <pc:sldMk cId="34299169" sldId="385"/>
        </pc:sldMkLst>
        <pc:spChg chg="del">
          <ac:chgData name="w cq" userId="e0736dbbc12f8425" providerId="LiveId" clId="{7F2740C4-81C8-43F2-8FD6-0D18FC31247D}" dt="2021-01-21T07:34:10.778" v="1767" actId="478"/>
          <ac:spMkLst>
            <pc:docMk/>
            <pc:sldMk cId="34299169" sldId="385"/>
            <ac:spMk id="2" creationId="{7977D114-A5FA-4F72-95F8-3F1E4EC44215}"/>
          </ac:spMkLst>
        </pc:spChg>
        <pc:spChg chg="mod">
          <ac:chgData name="w cq" userId="e0736dbbc12f8425" providerId="LiveId" clId="{7F2740C4-81C8-43F2-8FD6-0D18FC31247D}" dt="2021-01-21T05:15:07.176" v="1757"/>
          <ac:spMkLst>
            <pc:docMk/>
            <pc:sldMk cId="34299169" sldId="385"/>
            <ac:spMk id="4" creationId="{508EF7F1-F33B-4693-B03B-95877AC221AB}"/>
          </ac:spMkLst>
        </pc:spChg>
      </pc:sldChg>
      <pc:sldChg chg="modSp add del mod modClrScheme chgLayout">
        <pc:chgData name="w cq" userId="e0736dbbc12f8425" providerId="LiveId" clId="{7F2740C4-81C8-43F2-8FD6-0D18FC31247D}" dt="2021-01-21T05:01:26.936" v="1636" actId="2696"/>
        <pc:sldMkLst>
          <pc:docMk/>
          <pc:sldMk cId="2200675601" sldId="385"/>
        </pc:sldMkLst>
        <pc:spChg chg="mod ord">
          <ac:chgData name="w cq" userId="e0736dbbc12f8425" providerId="LiveId" clId="{7F2740C4-81C8-43F2-8FD6-0D18FC31247D}" dt="2021-01-21T02:59:05.191" v="983" actId="700"/>
          <ac:spMkLst>
            <pc:docMk/>
            <pc:sldMk cId="2200675601" sldId="385"/>
            <ac:spMk id="2" creationId="{7977D114-A5FA-4F72-95F8-3F1E4EC44215}"/>
          </ac:spMkLst>
        </pc:spChg>
        <pc:spChg chg="mod ord">
          <ac:chgData name="w cq" userId="e0736dbbc12f8425" providerId="LiveId" clId="{7F2740C4-81C8-43F2-8FD6-0D18FC31247D}" dt="2021-01-21T02:59:05.191" v="983" actId="700"/>
          <ac:spMkLst>
            <pc:docMk/>
            <pc:sldMk cId="2200675601" sldId="385"/>
            <ac:spMk id="3" creationId="{13791301-9927-44C3-AA8F-A975528B1176}"/>
          </ac:spMkLst>
        </pc:spChg>
        <pc:spChg chg="mod ord">
          <ac:chgData name="w cq" userId="e0736dbbc12f8425" providerId="LiveId" clId="{7F2740C4-81C8-43F2-8FD6-0D18FC31247D}" dt="2021-01-21T02:59:05.191" v="983" actId="700"/>
          <ac:spMkLst>
            <pc:docMk/>
            <pc:sldMk cId="2200675601" sldId="385"/>
            <ac:spMk id="4" creationId="{508EF7F1-F33B-4693-B03B-95877AC221AB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5:06:05.857" v="1694" actId="478"/>
        <pc:sldMkLst>
          <pc:docMk/>
          <pc:sldMk cId="1434657698" sldId="388"/>
        </pc:sldMkLst>
        <pc:spChg chg="del mod ord">
          <ac:chgData name="w cq" userId="e0736dbbc12f8425" providerId="LiveId" clId="{7F2740C4-81C8-43F2-8FD6-0D18FC31247D}" dt="2021-01-21T05:06:05.857" v="1694" actId="478"/>
          <ac:spMkLst>
            <pc:docMk/>
            <pc:sldMk cId="1434657698" sldId="388"/>
            <ac:spMk id="2" creationId="{6DE98C6D-A7C1-41EA-B2EF-D1053FA234DB}"/>
          </ac:spMkLst>
        </pc:spChg>
        <pc:spChg chg="mod ord">
          <ac:chgData name="w cq" userId="e0736dbbc12f8425" providerId="LiveId" clId="{7F2740C4-81C8-43F2-8FD6-0D18FC31247D}" dt="2021-01-21T03:38:14.808" v="1249" actId="700"/>
          <ac:spMkLst>
            <pc:docMk/>
            <pc:sldMk cId="1434657698" sldId="388"/>
            <ac:spMk id="3" creationId="{CA98842D-09EC-47CB-B909-0B49E0FC9626}"/>
          </ac:spMkLst>
        </pc:spChg>
        <pc:spChg chg="mod ord">
          <ac:chgData name="w cq" userId="e0736dbbc12f8425" providerId="LiveId" clId="{7F2740C4-81C8-43F2-8FD6-0D18FC31247D}" dt="2021-01-21T03:44:41.666" v="1365" actId="207"/>
          <ac:spMkLst>
            <pc:docMk/>
            <pc:sldMk cId="1434657698" sldId="388"/>
            <ac:spMk id="4" creationId="{D31B3F48-08FD-4DB6-8A1B-195DE56D72FA}"/>
          </ac:spMkLst>
        </pc:spChg>
        <pc:spChg chg="add mod">
          <ac:chgData name="w cq" userId="e0736dbbc12f8425" providerId="LiveId" clId="{7F2740C4-81C8-43F2-8FD6-0D18FC31247D}" dt="2021-01-21T04:51:47.098" v="1417" actId="1076"/>
          <ac:spMkLst>
            <pc:docMk/>
            <pc:sldMk cId="1434657698" sldId="388"/>
            <ac:spMk id="5" creationId="{719BCBD4-83EB-4711-8BE8-470D55DC181F}"/>
          </ac:spMkLst>
        </pc:spChg>
      </pc:sldChg>
      <pc:sldChg chg="delSp modSp add mod modClrScheme chgLayout">
        <pc:chgData name="w cq" userId="e0736dbbc12f8425" providerId="LiveId" clId="{7F2740C4-81C8-43F2-8FD6-0D18FC31247D}" dt="2021-01-21T07:34:16.793" v="1770" actId="478"/>
        <pc:sldMkLst>
          <pc:docMk/>
          <pc:sldMk cId="3536348492" sldId="389"/>
        </pc:sldMkLst>
        <pc:spChg chg="del mod ord">
          <ac:chgData name="w cq" userId="e0736dbbc12f8425" providerId="LiveId" clId="{7F2740C4-81C8-43F2-8FD6-0D18FC31247D}" dt="2021-01-21T07:34:16.793" v="1770" actId="478"/>
          <ac:spMkLst>
            <pc:docMk/>
            <pc:sldMk cId="3536348492" sldId="389"/>
            <ac:spMk id="2" creationId="{E406F9ED-5418-42F4-8BFF-E2AE26DDDAC3}"/>
          </ac:spMkLst>
        </pc:spChg>
        <pc:spChg chg="mod ord">
          <ac:chgData name="w cq" userId="e0736dbbc12f8425" providerId="LiveId" clId="{7F2740C4-81C8-43F2-8FD6-0D18FC31247D}" dt="2021-01-21T05:00:19.470" v="1597" actId="700"/>
          <ac:spMkLst>
            <pc:docMk/>
            <pc:sldMk cId="3536348492" sldId="389"/>
            <ac:spMk id="3" creationId="{0119D0BA-3F37-4DEB-92C1-8CDCEF5A57D7}"/>
          </ac:spMkLst>
        </pc:spChg>
        <pc:spChg chg="mod ord">
          <ac:chgData name="w cq" userId="e0736dbbc12f8425" providerId="LiveId" clId="{7F2740C4-81C8-43F2-8FD6-0D18FC31247D}" dt="2021-01-21T05:00:19.470" v="1597" actId="700"/>
          <ac:spMkLst>
            <pc:docMk/>
            <pc:sldMk cId="3536348492" sldId="389"/>
            <ac:spMk id="4" creationId="{3DE5F41A-E185-4FF0-B52F-524A725EEAA9}"/>
          </ac:spMkLst>
        </pc:spChg>
      </pc:sldChg>
      <pc:sldChg chg="delSp modSp add mod modClrScheme chgLayout">
        <pc:chgData name="w cq" userId="e0736dbbc12f8425" providerId="LiveId" clId="{7F2740C4-81C8-43F2-8FD6-0D18FC31247D}" dt="2021-01-21T05:01:56.288" v="1640" actId="1076"/>
        <pc:sldMkLst>
          <pc:docMk/>
          <pc:sldMk cId="3493658605" sldId="390"/>
        </pc:sldMkLst>
        <pc:spChg chg="del mod ord">
          <ac:chgData name="w cq" userId="e0736dbbc12f8425" providerId="LiveId" clId="{7F2740C4-81C8-43F2-8FD6-0D18FC31247D}" dt="2021-01-21T04:49:34.383" v="1379" actId="478"/>
          <ac:spMkLst>
            <pc:docMk/>
            <pc:sldMk cId="3493658605" sldId="390"/>
            <ac:spMk id="2" creationId="{6DE98C6D-A7C1-41EA-B2EF-D1053FA234DB}"/>
          </ac:spMkLst>
        </pc:spChg>
        <pc:spChg chg="mod ord">
          <ac:chgData name="w cq" userId="e0736dbbc12f8425" providerId="LiveId" clId="{7F2740C4-81C8-43F2-8FD6-0D18FC31247D}" dt="2021-01-21T03:38:14.808" v="1249" actId="700"/>
          <ac:spMkLst>
            <pc:docMk/>
            <pc:sldMk cId="3493658605" sldId="390"/>
            <ac:spMk id="3" creationId="{CA98842D-09EC-47CB-B909-0B49E0FC9626}"/>
          </ac:spMkLst>
        </pc:spChg>
        <pc:spChg chg="mod">
          <ac:chgData name="w cq" userId="e0736dbbc12f8425" providerId="LiveId" clId="{7F2740C4-81C8-43F2-8FD6-0D18FC31247D}" dt="2021-01-21T04:49:38.864" v="1381" actId="14100"/>
          <ac:spMkLst>
            <pc:docMk/>
            <pc:sldMk cId="3493658605" sldId="390"/>
            <ac:spMk id="12" creationId="{B5CAD1F8-AB21-4AEE-8984-BADCFC1E3955}"/>
          </ac:spMkLst>
        </pc:spChg>
        <pc:graphicFrameChg chg="mod ord">
          <ac:chgData name="w cq" userId="e0736dbbc12f8425" providerId="LiveId" clId="{7F2740C4-81C8-43F2-8FD6-0D18FC31247D}" dt="2021-01-21T03:45:59.924" v="1372" actId="14100"/>
          <ac:graphicFrameMkLst>
            <pc:docMk/>
            <pc:sldMk cId="3493658605" sldId="390"/>
            <ac:graphicFrameMk id="8" creationId="{5267E584-A446-44F7-BF78-DD718D24D2AD}"/>
          </ac:graphicFrameMkLst>
        </pc:graphicFrameChg>
        <pc:picChg chg="mod ord modCrop">
          <ac:chgData name="w cq" userId="e0736dbbc12f8425" providerId="LiveId" clId="{7F2740C4-81C8-43F2-8FD6-0D18FC31247D}" dt="2021-01-21T05:01:56.288" v="1640" actId="1076"/>
          <ac:picMkLst>
            <pc:docMk/>
            <pc:sldMk cId="3493658605" sldId="390"/>
            <ac:picMk id="11" creationId="{FDCE58E7-C26B-48C0-BC29-DF9B8879290F}"/>
          </ac:picMkLst>
        </pc:picChg>
      </pc:sldChg>
      <pc:sldChg chg="addSp delSp modSp add mod modClrScheme chgLayout">
        <pc:chgData name="w cq" userId="e0736dbbc12f8425" providerId="LiveId" clId="{7F2740C4-81C8-43F2-8FD6-0D18FC31247D}" dt="2021-01-21T04:52:00.621" v="1444" actId="1037"/>
        <pc:sldMkLst>
          <pc:docMk/>
          <pc:sldMk cId="2555873057" sldId="391"/>
        </pc:sldMkLst>
        <pc:spChg chg="del mod ord">
          <ac:chgData name="w cq" userId="e0736dbbc12f8425" providerId="LiveId" clId="{7F2740C4-81C8-43F2-8FD6-0D18FC31247D}" dt="2021-01-21T04:51:57.639" v="1422" actId="478"/>
          <ac:spMkLst>
            <pc:docMk/>
            <pc:sldMk cId="2555873057" sldId="391"/>
            <ac:spMk id="2" creationId="{6DE98C6D-A7C1-41EA-B2EF-D1053FA234DB}"/>
          </ac:spMkLst>
        </pc:spChg>
        <pc:spChg chg="mod ord">
          <ac:chgData name="w cq" userId="e0736dbbc12f8425" providerId="LiveId" clId="{7F2740C4-81C8-43F2-8FD6-0D18FC31247D}" dt="2021-01-21T04:51:04.689" v="1397" actId="700"/>
          <ac:spMkLst>
            <pc:docMk/>
            <pc:sldMk cId="2555873057" sldId="391"/>
            <ac:spMk id="3" creationId="{CA98842D-09EC-47CB-B909-0B49E0FC9626}"/>
          </ac:spMkLst>
        </pc:spChg>
        <pc:spChg chg="mod ord">
          <ac:chgData name="w cq" userId="e0736dbbc12f8425" providerId="LiveId" clId="{7F2740C4-81C8-43F2-8FD6-0D18FC31247D}" dt="2021-01-21T04:51:33.883" v="1416"/>
          <ac:spMkLst>
            <pc:docMk/>
            <pc:sldMk cId="2555873057" sldId="391"/>
            <ac:spMk id="4" creationId="{D31B3F48-08FD-4DB6-8A1B-195DE56D72FA}"/>
          </ac:spMkLst>
        </pc:spChg>
        <pc:spChg chg="add del mod ord">
          <ac:chgData name="w cq" userId="e0736dbbc12f8425" providerId="LiveId" clId="{7F2740C4-81C8-43F2-8FD6-0D18FC31247D}" dt="2021-01-21T04:51:04.689" v="1397" actId="700"/>
          <ac:spMkLst>
            <pc:docMk/>
            <pc:sldMk cId="2555873057" sldId="391"/>
            <ac:spMk id="5" creationId="{764DC33B-6667-49E6-98BB-D9BD78A707A4}"/>
          </ac:spMkLst>
        </pc:spChg>
        <pc:spChg chg="add mod">
          <ac:chgData name="w cq" userId="e0736dbbc12f8425" providerId="LiveId" clId="{7F2740C4-81C8-43F2-8FD6-0D18FC31247D}" dt="2021-01-21T04:52:00.621" v="1444" actId="1037"/>
          <ac:spMkLst>
            <pc:docMk/>
            <pc:sldMk cId="2555873057" sldId="391"/>
            <ac:spMk id="6" creationId="{29196060-241D-425C-940A-C5F762A63F34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5:05:52.536" v="1689" actId="478"/>
        <pc:sldMkLst>
          <pc:docMk/>
          <pc:sldMk cId="2495710811" sldId="400"/>
        </pc:sldMkLst>
        <pc:spChg chg="del mod ord">
          <ac:chgData name="w cq" userId="e0736dbbc12f8425" providerId="LiveId" clId="{7F2740C4-81C8-43F2-8FD6-0D18FC31247D}" dt="2021-01-21T05:05:52.536" v="1689" actId="478"/>
          <ac:spMkLst>
            <pc:docMk/>
            <pc:sldMk cId="2495710811" sldId="400"/>
            <ac:spMk id="2" creationId="{B4660030-6858-4CA0-B945-41060BFE4FD8}"/>
          </ac:spMkLst>
        </pc:spChg>
        <pc:spChg chg="mod ord">
          <ac:chgData name="w cq" userId="e0736dbbc12f8425" providerId="LiveId" clId="{7F2740C4-81C8-43F2-8FD6-0D18FC31247D}" dt="2021-01-21T05:02:43.163" v="1642" actId="700"/>
          <ac:spMkLst>
            <pc:docMk/>
            <pc:sldMk cId="2495710811" sldId="400"/>
            <ac:spMk id="3" creationId="{36F35BC2-17EA-469A-A2CA-A11B89D0243D}"/>
          </ac:spMkLst>
        </pc:spChg>
        <pc:spChg chg="mod ord">
          <ac:chgData name="w cq" userId="e0736dbbc12f8425" providerId="LiveId" clId="{7F2740C4-81C8-43F2-8FD6-0D18FC31247D}" dt="2021-01-21T05:02:59.713" v="1645" actId="21"/>
          <ac:spMkLst>
            <pc:docMk/>
            <pc:sldMk cId="2495710811" sldId="400"/>
            <ac:spMk id="4" creationId="{ECB19045-59C5-4F06-B928-FCB419D51E52}"/>
          </ac:spMkLst>
        </pc:spChg>
        <pc:spChg chg="add mod">
          <ac:chgData name="w cq" userId="e0736dbbc12f8425" providerId="LiveId" clId="{7F2740C4-81C8-43F2-8FD6-0D18FC31247D}" dt="2021-01-21T05:03:24.537" v="1650" actId="1076"/>
          <ac:spMkLst>
            <pc:docMk/>
            <pc:sldMk cId="2495710811" sldId="400"/>
            <ac:spMk id="5" creationId="{23E78844-6940-469C-A3B2-E0BFCD6DB18D}"/>
          </ac:spMkLst>
        </pc:spChg>
      </pc:sldChg>
      <pc:sldChg chg="delSp modSp add mod modClrScheme chgLayout">
        <pc:chgData name="w cq" userId="e0736dbbc12f8425" providerId="LiveId" clId="{7F2740C4-81C8-43F2-8FD6-0D18FC31247D}" dt="2021-01-21T05:05:49.889" v="1688" actId="478"/>
        <pc:sldMkLst>
          <pc:docMk/>
          <pc:sldMk cId="4166566817" sldId="401"/>
        </pc:sldMkLst>
        <pc:spChg chg="del mod ord">
          <ac:chgData name="w cq" userId="e0736dbbc12f8425" providerId="LiveId" clId="{7F2740C4-81C8-43F2-8FD6-0D18FC31247D}" dt="2021-01-21T05:05:49.889" v="1688" actId="478"/>
          <ac:spMkLst>
            <pc:docMk/>
            <pc:sldMk cId="4166566817" sldId="401"/>
            <ac:spMk id="2" creationId="{F89A79C6-B138-4504-9CAF-CCD0EA176FAF}"/>
          </ac:spMkLst>
        </pc:spChg>
        <pc:spChg chg="mod ord">
          <ac:chgData name="w cq" userId="e0736dbbc12f8425" providerId="LiveId" clId="{7F2740C4-81C8-43F2-8FD6-0D18FC31247D}" dt="2021-01-21T05:03:51.780" v="1652" actId="700"/>
          <ac:spMkLst>
            <pc:docMk/>
            <pc:sldMk cId="4166566817" sldId="401"/>
            <ac:spMk id="3" creationId="{47629364-5D53-4F46-8983-8B31750F2C2B}"/>
          </ac:spMkLst>
        </pc:spChg>
        <pc:spChg chg="mod ord">
          <ac:chgData name="w cq" userId="e0736dbbc12f8425" providerId="LiveId" clId="{7F2740C4-81C8-43F2-8FD6-0D18FC31247D}" dt="2021-01-21T05:04:13.961" v="1669" actId="20577"/>
          <ac:spMkLst>
            <pc:docMk/>
            <pc:sldMk cId="4166566817" sldId="401"/>
            <ac:spMk id="4" creationId="{EED5B8C5-E6DF-4720-A243-ACD01E1D3F64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5:05:47.900" v="1687" actId="478"/>
        <pc:sldMkLst>
          <pc:docMk/>
          <pc:sldMk cId="3534258423" sldId="402"/>
        </pc:sldMkLst>
        <pc:spChg chg="del mod ord">
          <ac:chgData name="w cq" userId="e0736dbbc12f8425" providerId="LiveId" clId="{7F2740C4-81C8-43F2-8FD6-0D18FC31247D}" dt="2021-01-21T05:05:47.900" v="1687" actId="478"/>
          <ac:spMkLst>
            <pc:docMk/>
            <pc:sldMk cId="3534258423" sldId="402"/>
            <ac:spMk id="2" creationId="{F89A79C6-B138-4504-9CAF-CCD0EA176FAF}"/>
          </ac:spMkLst>
        </pc:spChg>
        <pc:spChg chg="mod ord">
          <ac:chgData name="w cq" userId="e0736dbbc12f8425" providerId="LiveId" clId="{7F2740C4-81C8-43F2-8FD6-0D18FC31247D}" dt="2021-01-21T05:03:51.780" v="1652" actId="700"/>
          <ac:spMkLst>
            <pc:docMk/>
            <pc:sldMk cId="3534258423" sldId="402"/>
            <ac:spMk id="3" creationId="{47629364-5D53-4F46-8983-8B31750F2C2B}"/>
          </ac:spMkLst>
        </pc:spChg>
        <pc:spChg chg="mod ord">
          <ac:chgData name="w cq" userId="e0736dbbc12f8425" providerId="LiveId" clId="{7F2740C4-81C8-43F2-8FD6-0D18FC31247D}" dt="2021-01-21T05:04:48.561" v="1682" actId="207"/>
          <ac:spMkLst>
            <pc:docMk/>
            <pc:sldMk cId="3534258423" sldId="402"/>
            <ac:spMk id="4" creationId="{EED5B8C5-E6DF-4720-A243-ACD01E1D3F64}"/>
          </ac:spMkLst>
        </pc:spChg>
        <pc:spChg chg="add mod">
          <ac:chgData name="w cq" userId="e0736dbbc12f8425" providerId="LiveId" clId="{7F2740C4-81C8-43F2-8FD6-0D18FC31247D}" dt="2021-01-21T05:05:45.721" v="1686" actId="1076"/>
          <ac:spMkLst>
            <pc:docMk/>
            <pc:sldMk cId="3534258423" sldId="402"/>
            <ac:spMk id="5" creationId="{4746E528-8197-4269-BDF2-B16EE19AEB58}"/>
          </ac:spMkLst>
        </pc:spChg>
      </pc:sldChg>
      <pc:sldChg chg="delSp modSp add mod modClrScheme chgLayout">
        <pc:chgData name="w cq" userId="e0736dbbc12f8425" providerId="LiveId" clId="{7F2740C4-81C8-43F2-8FD6-0D18FC31247D}" dt="2021-01-21T07:34:21.109" v="1772" actId="478"/>
        <pc:sldMkLst>
          <pc:docMk/>
          <pc:sldMk cId="3455113548" sldId="405"/>
        </pc:sldMkLst>
        <pc:spChg chg="del mod ord">
          <ac:chgData name="w cq" userId="e0736dbbc12f8425" providerId="LiveId" clId="{7F2740C4-81C8-43F2-8FD6-0D18FC31247D}" dt="2021-01-21T07:34:21.109" v="1772" actId="478"/>
          <ac:spMkLst>
            <pc:docMk/>
            <pc:sldMk cId="3455113548" sldId="405"/>
            <ac:spMk id="2" creationId="{F89A79C6-B138-4504-9CAF-CCD0EA176FAF}"/>
          </ac:spMkLst>
        </pc:spChg>
        <pc:spChg chg="mod ord">
          <ac:chgData name="w cq" userId="e0736dbbc12f8425" providerId="LiveId" clId="{7F2740C4-81C8-43F2-8FD6-0D18FC31247D}" dt="2021-01-21T05:00:19.470" v="1597" actId="700"/>
          <ac:spMkLst>
            <pc:docMk/>
            <pc:sldMk cId="3455113548" sldId="405"/>
            <ac:spMk id="3" creationId="{47629364-5D53-4F46-8983-8B31750F2C2B}"/>
          </ac:spMkLst>
        </pc:spChg>
        <pc:spChg chg="mod ord">
          <ac:chgData name="w cq" userId="e0736dbbc12f8425" providerId="LiveId" clId="{7F2740C4-81C8-43F2-8FD6-0D18FC31247D}" dt="2021-01-21T05:00:32.637" v="1600" actId="27636"/>
          <ac:spMkLst>
            <pc:docMk/>
            <pc:sldMk cId="3455113548" sldId="405"/>
            <ac:spMk id="4" creationId="{EED5B8C5-E6DF-4720-A243-ACD01E1D3F64}"/>
          </ac:spMkLst>
        </pc:spChg>
      </pc:sldChg>
      <pc:sldChg chg="delSp modSp add mod modClrScheme chgLayout">
        <pc:chgData name="w cq" userId="e0736dbbc12f8425" providerId="LiveId" clId="{7F2740C4-81C8-43F2-8FD6-0D18FC31247D}" dt="2021-01-21T07:34:19.012" v="1771" actId="478"/>
        <pc:sldMkLst>
          <pc:docMk/>
          <pc:sldMk cId="2358067379" sldId="406"/>
        </pc:sldMkLst>
        <pc:spChg chg="del mod ord">
          <ac:chgData name="w cq" userId="e0736dbbc12f8425" providerId="LiveId" clId="{7F2740C4-81C8-43F2-8FD6-0D18FC31247D}" dt="2021-01-21T07:34:19.012" v="1771" actId="478"/>
          <ac:spMkLst>
            <pc:docMk/>
            <pc:sldMk cId="2358067379" sldId="406"/>
            <ac:spMk id="2" creationId="{F89A79C6-B138-4504-9CAF-CCD0EA176FAF}"/>
          </ac:spMkLst>
        </pc:spChg>
        <pc:spChg chg="mod ord">
          <ac:chgData name="w cq" userId="e0736dbbc12f8425" providerId="LiveId" clId="{7F2740C4-81C8-43F2-8FD6-0D18FC31247D}" dt="2021-01-21T05:00:19.470" v="1597" actId="700"/>
          <ac:spMkLst>
            <pc:docMk/>
            <pc:sldMk cId="2358067379" sldId="406"/>
            <ac:spMk id="3" creationId="{47629364-5D53-4F46-8983-8B31750F2C2B}"/>
          </ac:spMkLst>
        </pc:spChg>
        <pc:spChg chg="mod ord">
          <ac:chgData name="w cq" userId="e0736dbbc12f8425" providerId="LiveId" clId="{7F2740C4-81C8-43F2-8FD6-0D18FC31247D}" dt="2021-01-21T05:00:19.470" v="1597" actId="700"/>
          <ac:spMkLst>
            <pc:docMk/>
            <pc:sldMk cId="2358067379" sldId="406"/>
            <ac:spMk id="4" creationId="{EED5B8C5-E6DF-4720-A243-ACD01E1D3F64}"/>
          </ac:spMkLst>
        </pc:spChg>
      </pc:sldChg>
      <pc:sldChg chg="modSp add del mod">
        <pc:chgData name="w cq" userId="e0736dbbc12f8425" providerId="LiveId" clId="{7F2740C4-81C8-43F2-8FD6-0D18FC31247D}" dt="2021-01-21T05:14:52.701" v="1741" actId="47"/>
        <pc:sldMkLst>
          <pc:docMk/>
          <pc:sldMk cId="2779030320" sldId="407"/>
        </pc:sldMkLst>
        <pc:spChg chg="mod">
          <ac:chgData name="w cq" userId="e0736dbbc12f8425" providerId="LiveId" clId="{7F2740C4-81C8-43F2-8FD6-0D18FC31247D}" dt="2021-01-21T05:14:33.088" v="1732" actId="21"/>
          <ac:spMkLst>
            <pc:docMk/>
            <pc:sldMk cId="2779030320" sldId="407"/>
            <ac:spMk id="4" creationId="{8E505389-E1B1-42A1-97F5-CCF78A758715}"/>
          </ac:spMkLst>
        </pc:spChg>
      </pc:sldChg>
      <pc:sldChg chg="modSp add del mod modClrScheme chgLayout">
        <pc:chgData name="w cq" userId="e0736dbbc12f8425" providerId="LiveId" clId="{7F2740C4-81C8-43F2-8FD6-0D18FC31247D}" dt="2021-01-21T05:01:26.936" v="1636" actId="2696"/>
        <pc:sldMkLst>
          <pc:docMk/>
          <pc:sldMk cId="4093935560" sldId="407"/>
        </pc:sldMkLst>
        <pc:spChg chg="mod ord">
          <ac:chgData name="w cq" userId="e0736dbbc12f8425" providerId="LiveId" clId="{7F2740C4-81C8-43F2-8FD6-0D18FC31247D}" dt="2021-01-21T03:25:05.295" v="1037" actId="700"/>
          <ac:spMkLst>
            <pc:docMk/>
            <pc:sldMk cId="4093935560" sldId="407"/>
            <ac:spMk id="2" creationId="{E1DE17B5-B750-4737-BE64-8F02391CC538}"/>
          </ac:spMkLst>
        </pc:spChg>
        <pc:spChg chg="mod ord">
          <ac:chgData name="w cq" userId="e0736dbbc12f8425" providerId="LiveId" clId="{7F2740C4-81C8-43F2-8FD6-0D18FC31247D}" dt="2021-01-21T03:25:05.295" v="1037" actId="700"/>
          <ac:spMkLst>
            <pc:docMk/>
            <pc:sldMk cId="4093935560" sldId="407"/>
            <ac:spMk id="3" creationId="{DF726992-A582-4D3E-9FC7-4054DB51B7D3}"/>
          </ac:spMkLst>
        </pc:spChg>
        <pc:spChg chg="mod ord">
          <ac:chgData name="w cq" userId="e0736dbbc12f8425" providerId="LiveId" clId="{7F2740C4-81C8-43F2-8FD6-0D18FC31247D}" dt="2021-01-21T03:25:05.295" v="1037" actId="700"/>
          <ac:spMkLst>
            <pc:docMk/>
            <pc:sldMk cId="4093935560" sldId="407"/>
            <ac:spMk id="4" creationId="{8E505389-E1B1-42A1-97F5-CCF78A758715}"/>
          </ac:spMkLst>
        </pc:spChg>
      </pc:sldChg>
      <pc:sldChg chg="addSp delSp modSp add del mod modClrScheme chgLayout">
        <pc:chgData name="w cq" userId="e0736dbbc12f8425" providerId="LiveId" clId="{7F2740C4-81C8-43F2-8FD6-0D18FC31247D}" dt="2021-01-21T05:05:57.728" v="1692" actId="47"/>
        <pc:sldMkLst>
          <pc:docMk/>
          <pc:sldMk cId="2442572745" sldId="408"/>
        </pc:sldMkLst>
        <pc:spChg chg="del mod ord">
          <ac:chgData name="w cq" userId="e0736dbbc12f8425" providerId="LiveId" clId="{7F2740C4-81C8-43F2-8FD6-0D18FC31247D}" dt="2021-01-21T03:32:37.272" v="1057" actId="478"/>
          <ac:spMkLst>
            <pc:docMk/>
            <pc:sldMk cId="2442572745" sldId="408"/>
            <ac:spMk id="2" creationId="{73EE4AFC-C150-4B3E-A8FE-5FD7E088E71C}"/>
          </ac:spMkLst>
        </pc:spChg>
        <pc:spChg chg="mod ord">
          <ac:chgData name="w cq" userId="e0736dbbc12f8425" providerId="LiveId" clId="{7F2740C4-81C8-43F2-8FD6-0D18FC31247D}" dt="2021-01-21T03:32:57.584" v="1063" actId="700"/>
          <ac:spMkLst>
            <pc:docMk/>
            <pc:sldMk cId="2442572745" sldId="408"/>
            <ac:spMk id="3" creationId="{7FF5A14A-A17D-472B-97F6-0ADE523BC458}"/>
          </ac:spMkLst>
        </pc:spChg>
        <pc:spChg chg="mod ord">
          <ac:chgData name="w cq" userId="e0736dbbc12f8425" providerId="LiveId" clId="{7F2740C4-81C8-43F2-8FD6-0D18FC31247D}" dt="2021-01-21T03:33:26.158" v="1086"/>
          <ac:spMkLst>
            <pc:docMk/>
            <pc:sldMk cId="2442572745" sldId="408"/>
            <ac:spMk id="4" creationId="{933F9F86-0F91-4B27-A49E-54933FD9504C}"/>
          </ac:spMkLst>
        </pc:spChg>
        <pc:spChg chg="add del mod ord">
          <ac:chgData name="w cq" userId="e0736dbbc12f8425" providerId="LiveId" clId="{7F2740C4-81C8-43F2-8FD6-0D18FC31247D}" dt="2021-01-21T03:32:57.584" v="1063" actId="700"/>
          <ac:spMkLst>
            <pc:docMk/>
            <pc:sldMk cId="2442572745" sldId="408"/>
            <ac:spMk id="5" creationId="{979EEB1C-6420-44AE-92EB-D2FD714441E1}"/>
          </ac:spMkLst>
        </pc:spChg>
        <pc:spChg chg="add mod">
          <ac:chgData name="w cq" userId="e0736dbbc12f8425" providerId="LiveId" clId="{7F2740C4-81C8-43F2-8FD6-0D18FC31247D}" dt="2021-01-21T03:33:30.424" v="1087" actId="1076"/>
          <ac:spMkLst>
            <pc:docMk/>
            <pc:sldMk cId="2442572745" sldId="408"/>
            <ac:spMk id="6" creationId="{6ED262A6-4E9D-49D5-AC52-41B6BC74BFEE}"/>
          </ac:spMkLst>
        </pc:spChg>
      </pc:sldChg>
      <pc:sldChg chg="addSp delSp modSp add del mod modClrScheme chgLayout">
        <pc:chgData name="w cq" userId="e0736dbbc12f8425" providerId="LiveId" clId="{7F2740C4-81C8-43F2-8FD6-0D18FC31247D}" dt="2021-01-21T03:44:05.741" v="1334"/>
        <pc:sldMkLst>
          <pc:docMk/>
          <pc:sldMk cId="3745855245" sldId="409"/>
        </pc:sldMkLst>
        <pc:spChg chg="del mod ord">
          <ac:chgData name="w cq" userId="e0736dbbc12f8425" providerId="LiveId" clId="{7F2740C4-81C8-43F2-8FD6-0D18FC31247D}" dt="2021-01-21T03:39:43.651" v="1293" actId="478"/>
          <ac:spMkLst>
            <pc:docMk/>
            <pc:sldMk cId="3745855245" sldId="409"/>
            <ac:spMk id="2" creationId="{7BF2804A-B07A-4CFD-ABBD-7532678D3248}"/>
          </ac:spMkLst>
        </pc:spChg>
        <pc:spChg chg="mod ord">
          <ac:chgData name="w cq" userId="e0736dbbc12f8425" providerId="LiveId" clId="{7F2740C4-81C8-43F2-8FD6-0D18FC31247D}" dt="2021-01-21T03:38:14.808" v="1249" actId="700"/>
          <ac:spMkLst>
            <pc:docMk/>
            <pc:sldMk cId="3745855245" sldId="409"/>
            <ac:spMk id="3" creationId="{6C0A5EAB-8573-49A9-BD94-6B6F13F53065}"/>
          </ac:spMkLst>
        </pc:spChg>
        <pc:spChg chg="mod ord">
          <ac:chgData name="w cq" userId="e0736dbbc12f8425" providerId="LiveId" clId="{7F2740C4-81C8-43F2-8FD6-0D18FC31247D}" dt="2021-01-21T03:40:27.838" v="1299"/>
          <ac:spMkLst>
            <pc:docMk/>
            <pc:sldMk cId="3745855245" sldId="409"/>
            <ac:spMk id="4" creationId="{A016B6F6-F653-45CA-9E4B-710BE73B1993}"/>
          </ac:spMkLst>
        </pc:spChg>
        <pc:spChg chg="add mod">
          <ac:chgData name="w cq" userId="e0736dbbc12f8425" providerId="LiveId" clId="{7F2740C4-81C8-43F2-8FD6-0D18FC31247D}" dt="2021-01-21T03:44:05.741" v="1334"/>
          <ac:spMkLst>
            <pc:docMk/>
            <pc:sldMk cId="3745855245" sldId="409"/>
            <ac:spMk id="5" creationId="{0E9D22EC-F83A-46EE-B8A2-E1CBA589FAD9}"/>
          </ac:spMkLst>
        </pc:spChg>
      </pc:sldChg>
      <pc:sldChg chg="delSp modSp add mod modClrScheme chgLayout">
        <pc:chgData name="w cq" userId="e0736dbbc12f8425" providerId="LiveId" clId="{7F2740C4-81C8-43F2-8FD6-0D18FC31247D}" dt="2021-01-21T07:33:35.722" v="1761" actId="478"/>
        <pc:sldMkLst>
          <pc:docMk/>
          <pc:sldMk cId="3630336456" sldId="410"/>
        </pc:sldMkLst>
        <pc:spChg chg="del mod ord">
          <ac:chgData name="w cq" userId="e0736dbbc12f8425" providerId="LiveId" clId="{7F2740C4-81C8-43F2-8FD6-0D18FC31247D}" dt="2021-01-21T07:33:35.722" v="1761" actId="478"/>
          <ac:spMkLst>
            <pc:docMk/>
            <pc:sldMk cId="3630336456" sldId="410"/>
            <ac:spMk id="2" creationId="{3167F636-8023-4E7A-8F0D-674ED86546CA}"/>
          </ac:spMkLst>
        </pc:spChg>
        <pc:spChg chg="mod ord">
          <ac:chgData name="w cq" userId="e0736dbbc12f8425" providerId="LiveId" clId="{7F2740C4-81C8-43F2-8FD6-0D18FC31247D}" dt="2021-01-21T04:56:51.708" v="1571" actId="700"/>
          <ac:spMkLst>
            <pc:docMk/>
            <pc:sldMk cId="3630336456" sldId="410"/>
            <ac:spMk id="3" creationId="{49D2BE9E-77DF-4F82-A9AC-3B28D7446D79}"/>
          </ac:spMkLst>
        </pc:spChg>
        <pc:spChg chg="mod ord">
          <ac:chgData name="w cq" userId="e0736dbbc12f8425" providerId="LiveId" clId="{7F2740C4-81C8-43F2-8FD6-0D18FC31247D}" dt="2021-01-21T04:57:33.646" v="1586" actId="20577"/>
          <ac:spMkLst>
            <pc:docMk/>
            <pc:sldMk cId="3630336456" sldId="410"/>
            <ac:spMk id="4" creationId="{226BB3BB-E0C7-408C-B291-CDB9DD0D95ED}"/>
          </ac:spMkLst>
        </pc:spChg>
      </pc:sldChg>
      <pc:sldChg chg="addSp delSp modSp add mod modClrScheme chgLayout">
        <pc:chgData name="w cq" userId="e0736dbbc12f8425" providerId="LiveId" clId="{7F2740C4-81C8-43F2-8FD6-0D18FC31247D}" dt="2021-01-21T07:33:34.027" v="1760" actId="478"/>
        <pc:sldMkLst>
          <pc:docMk/>
          <pc:sldMk cId="2628028621" sldId="411"/>
        </pc:sldMkLst>
        <pc:spChg chg="del mod ord">
          <ac:chgData name="w cq" userId="e0736dbbc12f8425" providerId="LiveId" clId="{7F2740C4-81C8-43F2-8FD6-0D18FC31247D}" dt="2021-01-21T07:33:34.027" v="1760" actId="478"/>
          <ac:spMkLst>
            <pc:docMk/>
            <pc:sldMk cId="2628028621" sldId="411"/>
            <ac:spMk id="2" creationId="{3167F636-8023-4E7A-8F0D-674ED86546CA}"/>
          </ac:spMkLst>
        </pc:spChg>
        <pc:spChg chg="mod ord">
          <ac:chgData name="w cq" userId="e0736dbbc12f8425" providerId="LiveId" clId="{7F2740C4-81C8-43F2-8FD6-0D18FC31247D}" dt="2021-01-21T04:56:51.708" v="1571" actId="700"/>
          <ac:spMkLst>
            <pc:docMk/>
            <pc:sldMk cId="2628028621" sldId="411"/>
            <ac:spMk id="3" creationId="{49D2BE9E-77DF-4F82-A9AC-3B28D7446D79}"/>
          </ac:spMkLst>
        </pc:spChg>
        <pc:spChg chg="mod ord">
          <ac:chgData name="w cq" userId="e0736dbbc12f8425" providerId="LiveId" clId="{7F2740C4-81C8-43F2-8FD6-0D18FC31247D}" dt="2021-01-21T04:57:39.245" v="1587" actId="6549"/>
          <ac:spMkLst>
            <pc:docMk/>
            <pc:sldMk cId="2628028621" sldId="411"/>
            <ac:spMk id="4" creationId="{226BB3BB-E0C7-408C-B291-CDB9DD0D95ED}"/>
          </ac:spMkLst>
        </pc:spChg>
        <pc:spChg chg="add mod">
          <ac:chgData name="w cq" userId="e0736dbbc12f8425" providerId="LiveId" clId="{7F2740C4-81C8-43F2-8FD6-0D18FC31247D}" dt="2021-01-21T04:58:28.646" v="1595" actId="1076"/>
          <ac:spMkLst>
            <pc:docMk/>
            <pc:sldMk cId="2628028621" sldId="411"/>
            <ac:spMk id="5" creationId="{032B25AA-49E1-4635-A771-ED14E4E44E4F}"/>
          </ac:spMkLst>
        </pc:spChg>
      </pc:sldChg>
      <pc:sldMasterChg chg="modSldLayout">
        <pc:chgData name="w cq" userId="e0736dbbc12f8425" providerId="LiveId" clId="{7F2740C4-81C8-43F2-8FD6-0D18FC31247D}" dt="2021-01-15T06:21:28.675" v="101" actId="948"/>
        <pc:sldMasterMkLst>
          <pc:docMk/>
          <pc:sldMasterMk cId="969977971" sldId="2147483660"/>
        </pc:sldMasterMkLst>
        <pc:sldLayoutChg chg="modSp mod">
          <pc:chgData name="w cq" userId="e0736dbbc12f8425" providerId="LiveId" clId="{7F2740C4-81C8-43F2-8FD6-0D18FC31247D}" dt="2021-01-15T06:21:28.675" v="101" actId="948"/>
          <pc:sldLayoutMkLst>
            <pc:docMk/>
            <pc:sldMasterMk cId="969977971" sldId="2147483660"/>
            <pc:sldLayoutMk cId="1021245446" sldId="2147483662"/>
          </pc:sldLayoutMkLst>
          <pc:spChg chg="mod">
            <ac:chgData name="w cq" userId="e0736dbbc12f8425" providerId="LiveId" clId="{7F2740C4-81C8-43F2-8FD6-0D18FC31247D}" dt="2021-01-15T06:21:28.675" v="101" actId="948"/>
            <ac:spMkLst>
              <pc:docMk/>
              <pc:sldMasterMk cId="969977971" sldId="2147483660"/>
              <pc:sldLayoutMk cId="1021245446" sldId="2147483662"/>
              <ac:spMk id="3" creationId="{7405D760-8BC8-435B-8440-95494D2C891D}"/>
            </ac:spMkLst>
          </pc:spChg>
        </pc:sldLayoutChg>
      </pc:sldMasterChg>
    </pc:docChg>
  </pc:docChgLst>
  <pc:docChgLst>
    <pc:chgData name="w cq" userId="e0736dbbc12f8425" providerId="LiveId" clId="{1B8874C4-D39E-4A93-858C-59FF98D0E7B7}"/>
    <pc:docChg chg="undo redo custSel addSld delSld modSld sldOrd modMainMaster">
      <pc:chgData name="w cq" userId="e0736dbbc12f8425" providerId="LiveId" clId="{1B8874C4-D39E-4A93-858C-59FF98D0E7B7}" dt="2021-02-04T09:20:40.315" v="1762"/>
      <pc:docMkLst>
        <pc:docMk/>
      </pc:docMkLst>
      <pc:sldChg chg="modSp mod setBg">
        <pc:chgData name="w cq" userId="e0736dbbc12f8425" providerId="LiveId" clId="{1B8874C4-D39E-4A93-858C-59FF98D0E7B7}" dt="2021-02-04T09:20:40.315" v="1762"/>
        <pc:sldMkLst>
          <pc:docMk/>
          <pc:sldMk cId="1152001519" sldId="256"/>
        </pc:sldMkLst>
        <pc:spChg chg="mod">
          <ac:chgData name="w cq" userId="e0736dbbc12f8425" providerId="LiveId" clId="{1B8874C4-D39E-4A93-858C-59FF98D0E7B7}" dt="2021-01-27T03:12:57.812" v="1373"/>
          <ac:spMkLst>
            <pc:docMk/>
            <pc:sldMk cId="1152001519" sldId="256"/>
            <ac:spMk id="2" creationId="{55042743-A78F-46DA-9E95-8642E27CCA9A}"/>
          </ac:spMkLst>
        </pc:spChg>
      </pc:sldChg>
      <pc:sldChg chg="addSp delSp modSp mod">
        <pc:chgData name="w cq" userId="e0736dbbc12f8425" providerId="LiveId" clId="{1B8874C4-D39E-4A93-858C-59FF98D0E7B7}" dt="2021-02-04T09:20:21.851" v="1761"/>
        <pc:sldMkLst>
          <pc:docMk/>
          <pc:sldMk cId="3156300988" sldId="257"/>
        </pc:sldMkLst>
        <pc:spChg chg="del">
          <ac:chgData name="w cq" userId="e0736dbbc12f8425" providerId="LiveId" clId="{1B8874C4-D39E-4A93-858C-59FF98D0E7B7}" dt="2021-02-04T09:20:21.366" v="1760" actId="478"/>
          <ac:spMkLst>
            <pc:docMk/>
            <pc:sldMk cId="3156300988" sldId="257"/>
            <ac:spMk id="2" creationId="{E98A949F-3E1A-455C-9113-7F999685F8EC}"/>
          </ac:spMkLst>
        </pc:spChg>
        <pc:spChg chg="add mod">
          <ac:chgData name="w cq" userId="e0736dbbc12f8425" providerId="LiveId" clId="{1B8874C4-D39E-4A93-858C-59FF98D0E7B7}" dt="2021-02-04T09:20:21.366" v="1760" actId="478"/>
          <ac:spMkLst>
            <pc:docMk/>
            <pc:sldMk cId="3156300988" sldId="257"/>
            <ac:spMk id="4" creationId="{B180A98C-F206-4ABE-930C-CFB53D10309F}"/>
          </ac:spMkLst>
        </pc:spChg>
        <pc:spChg chg="add mod">
          <ac:chgData name="w cq" userId="e0736dbbc12f8425" providerId="LiveId" clId="{1B8874C4-D39E-4A93-858C-59FF98D0E7B7}" dt="2021-02-04T09:20:21.851" v="1761"/>
          <ac:spMkLst>
            <pc:docMk/>
            <pc:sldMk cId="3156300988" sldId="257"/>
            <ac:spMk id="5" creationId="{E112A100-FC3A-4C05-BD3D-8F9EE9BC2279}"/>
          </ac:spMkLst>
        </pc:spChg>
      </pc:sldChg>
      <pc:sldChg chg="modSp add del mod modClrScheme chgLayout">
        <pc:chgData name="w cq" userId="e0736dbbc12f8425" providerId="LiveId" clId="{1B8874C4-D39E-4A93-858C-59FF98D0E7B7}" dt="2021-01-21T09:02:47.476" v="331" actId="700"/>
        <pc:sldMkLst>
          <pc:docMk/>
          <pc:sldMk cId="352740188" sldId="258"/>
        </pc:sldMkLst>
        <pc:spChg chg="mod ord">
          <ac:chgData name="w cq" userId="e0736dbbc12f8425" providerId="LiveId" clId="{1B8874C4-D39E-4A93-858C-59FF98D0E7B7}" dt="2021-01-21T09:02:47.476" v="331" actId="700"/>
          <ac:spMkLst>
            <pc:docMk/>
            <pc:sldMk cId="352740188" sldId="258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1T09:02:47.476" v="331" actId="700"/>
          <ac:spMkLst>
            <pc:docMk/>
            <pc:sldMk cId="352740188" sldId="258"/>
            <ac:spMk id="6" creationId="{7DAD8036-6F9D-44DD-8838-83C3678BA420}"/>
          </ac:spMkLst>
        </pc:spChg>
      </pc:sldChg>
      <pc:sldChg chg="modSp add del mod modClrScheme chgLayout">
        <pc:chgData name="w cq" userId="e0736dbbc12f8425" providerId="LiveId" clId="{1B8874C4-D39E-4A93-858C-59FF98D0E7B7}" dt="2021-01-21T09:15:06.743" v="602" actId="47"/>
        <pc:sldMkLst>
          <pc:docMk/>
          <pc:sldMk cId="868065540" sldId="259"/>
        </pc:sldMkLst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868065540" sldId="259"/>
            <ac:spMk id="3" creationId="{01109222-59DC-4813-8CBA-E97CE506B846}"/>
          </ac:spMkLst>
        </pc:spChg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868065540" sldId="259"/>
            <ac:spMk id="4" creationId="{776C76D1-5A85-4B61-B871-ECD1A2FE569A}"/>
          </ac:spMkLst>
        </pc:spChg>
      </pc:sldChg>
      <pc:sldChg chg="addSp delSp modSp add mod modClrScheme chgLayout">
        <pc:chgData name="w cq" userId="e0736dbbc12f8425" providerId="LiveId" clId="{1B8874C4-D39E-4A93-858C-59FF98D0E7B7}" dt="2021-01-21T09:08:58.462" v="464" actId="1076"/>
        <pc:sldMkLst>
          <pc:docMk/>
          <pc:sldMk cId="2041362672" sldId="260"/>
        </pc:sldMkLst>
        <pc:spChg chg="mod topLvl">
          <ac:chgData name="w cq" userId="e0736dbbc12f8425" providerId="LiveId" clId="{1B8874C4-D39E-4A93-858C-59FF98D0E7B7}" dt="2021-01-21T09:04:31.823" v="347" actId="164"/>
          <ac:spMkLst>
            <pc:docMk/>
            <pc:sldMk cId="2041362672" sldId="260"/>
            <ac:spMk id="3" creationId="{126BC924-A0F1-48D8-864F-44C2EADA0EEA}"/>
          </ac:spMkLst>
        </pc:spChg>
        <pc:spChg chg="mod ord">
          <ac:chgData name="w cq" userId="e0736dbbc12f8425" providerId="LiveId" clId="{1B8874C4-D39E-4A93-858C-59FF98D0E7B7}" dt="2021-01-21T09:03:13.685" v="332" actId="700"/>
          <ac:spMkLst>
            <pc:docMk/>
            <pc:sldMk cId="2041362672" sldId="260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1T09:08:49.339" v="461" actId="20577"/>
          <ac:spMkLst>
            <pc:docMk/>
            <pc:sldMk cId="2041362672" sldId="260"/>
            <ac:spMk id="6" creationId="{7DAD8036-6F9D-44DD-8838-83C3678BA420}"/>
          </ac:spMkLst>
        </pc:spChg>
        <pc:spChg chg="mod topLvl">
          <ac:chgData name="w cq" userId="e0736dbbc12f8425" providerId="LiveId" clId="{1B8874C4-D39E-4A93-858C-59FF98D0E7B7}" dt="2021-01-21T09:04:31.823" v="347" actId="164"/>
          <ac:spMkLst>
            <pc:docMk/>
            <pc:sldMk cId="2041362672" sldId="260"/>
            <ac:spMk id="7" creationId="{217D2955-3611-4BBC-AA3C-2EF49689E1A5}"/>
          </ac:spMkLst>
        </pc:spChg>
        <pc:spChg chg="mod topLvl">
          <ac:chgData name="w cq" userId="e0736dbbc12f8425" providerId="LiveId" clId="{1B8874C4-D39E-4A93-858C-59FF98D0E7B7}" dt="2021-01-21T09:04:52.595" v="354" actId="14100"/>
          <ac:spMkLst>
            <pc:docMk/>
            <pc:sldMk cId="2041362672" sldId="260"/>
            <ac:spMk id="8" creationId="{2A0D1801-5259-4698-B793-33E97D663DDA}"/>
          </ac:spMkLst>
        </pc:spChg>
        <pc:spChg chg="mod topLvl">
          <ac:chgData name="w cq" userId="e0736dbbc12f8425" providerId="LiveId" clId="{1B8874C4-D39E-4A93-858C-59FF98D0E7B7}" dt="2021-01-21T09:04:31.823" v="347" actId="164"/>
          <ac:spMkLst>
            <pc:docMk/>
            <pc:sldMk cId="2041362672" sldId="260"/>
            <ac:spMk id="10" creationId="{D1693258-8807-49D6-84CA-1A1C74A50E3E}"/>
          </ac:spMkLst>
        </pc:spChg>
        <pc:spChg chg="mod topLvl">
          <ac:chgData name="w cq" userId="e0736dbbc12f8425" providerId="LiveId" clId="{1B8874C4-D39E-4A93-858C-59FF98D0E7B7}" dt="2021-01-21T09:04:31.823" v="347" actId="164"/>
          <ac:spMkLst>
            <pc:docMk/>
            <pc:sldMk cId="2041362672" sldId="260"/>
            <ac:spMk id="15" creationId="{39B54365-10EA-415C-88F6-1DE9E8B3B6BA}"/>
          </ac:spMkLst>
        </pc:spChg>
        <pc:spChg chg="mod topLvl">
          <ac:chgData name="w cq" userId="e0736dbbc12f8425" providerId="LiveId" clId="{1B8874C4-D39E-4A93-858C-59FF98D0E7B7}" dt="2021-01-21T09:04:31.823" v="347" actId="164"/>
          <ac:spMkLst>
            <pc:docMk/>
            <pc:sldMk cId="2041362672" sldId="260"/>
            <ac:spMk id="16" creationId="{FFFE376C-E7A8-489F-B712-C80D7E4AA212}"/>
          </ac:spMkLst>
        </pc:spChg>
        <pc:spChg chg="mod topLvl">
          <ac:chgData name="w cq" userId="e0736dbbc12f8425" providerId="LiveId" clId="{1B8874C4-D39E-4A93-858C-59FF98D0E7B7}" dt="2021-01-21T09:04:31.823" v="347" actId="164"/>
          <ac:spMkLst>
            <pc:docMk/>
            <pc:sldMk cId="2041362672" sldId="260"/>
            <ac:spMk id="17" creationId="{61FD5FB0-20D6-466C-BB9F-395182D41DAC}"/>
          </ac:spMkLst>
        </pc:spChg>
        <pc:grpChg chg="add del mod">
          <ac:chgData name="w cq" userId="e0736dbbc12f8425" providerId="LiveId" clId="{1B8874C4-D39E-4A93-858C-59FF98D0E7B7}" dt="2021-01-21T09:04:13.480" v="342" actId="165"/>
          <ac:grpSpMkLst>
            <pc:docMk/>
            <pc:sldMk cId="2041362672" sldId="260"/>
            <ac:grpSpMk id="2" creationId="{3E04DAFC-11A8-4B0E-B476-F39B7E5E37CC}"/>
          </ac:grpSpMkLst>
        </pc:grpChg>
        <pc:grpChg chg="add mod">
          <ac:chgData name="w cq" userId="e0736dbbc12f8425" providerId="LiveId" clId="{1B8874C4-D39E-4A93-858C-59FF98D0E7B7}" dt="2021-01-21T09:08:58.462" v="464" actId="1076"/>
          <ac:grpSpMkLst>
            <pc:docMk/>
            <pc:sldMk cId="2041362672" sldId="260"/>
            <ac:grpSpMk id="11" creationId="{719C3C17-B907-407D-A6F3-64E18D0F4AB6}"/>
          </ac:grpSpMkLst>
        </pc:grpChg>
        <pc:graphicFrameChg chg="add del mod modGraphic">
          <ac:chgData name="w cq" userId="e0736dbbc12f8425" providerId="LiveId" clId="{1B8874C4-D39E-4A93-858C-59FF98D0E7B7}" dt="2021-01-21T09:08:52.386" v="462" actId="1076"/>
          <ac:graphicFrameMkLst>
            <pc:docMk/>
            <pc:sldMk cId="2041362672" sldId="260"/>
            <ac:graphicFrameMk id="12" creationId="{2EE6FB12-57C1-4D0F-A000-50DA4D61F37A}"/>
          </ac:graphicFrameMkLst>
        </pc:graphicFrameChg>
        <pc:picChg chg="mod topLvl modCrop">
          <ac:chgData name="w cq" userId="e0736dbbc12f8425" providerId="LiveId" clId="{1B8874C4-D39E-4A93-858C-59FF98D0E7B7}" dt="2021-01-21T09:04:41.917" v="350" actId="1076"/>
          <ac:picMkLst>
            <pc:docMk/>
            <pc:sldMk cId="2041362672" sldId="260"/>
            <ac:picMk id="9" creationId="{8D622C6E-A72F-4FFA-AD94-1A0FDB006261}"/>
          </ac:picMkLst>
        </pc:picChg>
      </pc:sldChg>
      <pc:sldChg chg="addSp delSp modSp add mod modClrScheme chgLayout">
        <pc:chgData name="w cq" userId="e0736dbbc12f8425" providerId="LiveId" clId="{1B8874C4-D39E-4A93-858C-59FF98D0E7B7}" dt="2021-01-21T09:02:31.373" v="330" actId="1035"/>
        <pc:sldMkLst>
          <pc:docMk/>
          <pc:sldMk cId="838036428" sldId="261"/>
        </pc:sldMkLst>
        <pc:spChg chg="mod ord">
          <ac:chgData name="w cq" userId="e0736dbbc12f8425" providerId="LiveId" clId="{1B8874C4-D39E-4A93-858C-59FF98D0E7B7}" dt="2021-01-21T08:56:19.593" v="282" actId="700"/>
          <ac:spMkLst>
            <pc:docMk/>
            <pc:sldMk cId="838036428" sldId="261"/>
            <ac:spMk id="4" creationId="{3632969F-DEE5-44CD-8A68-1BFD247CDD95}"/>
          </ac:spMkLst>
        </pc:spChg>
        <pc:spChg chg="mod ord">
          <ac:chgData name="w cq" userId="e0736dbbc12f8425" providerId="LiveId" clId="{1B8874C4-D39E-4A93-858C-59FF98D0E7B7}" dt="2021-01-21T08:56:19.593" v="282" actId="700"/>
          <ac:spMkLst>
            <pc:docMk/>
            <pc:sldMk cId="838036428" sldId="261"/>
            <ac:spMk id="5" creationId="{641C5260-9745-440F-B6D3-700A420CE2C5}"/>
          </ac:spMkLst>
        </pc:spChg>
        <pc:spChg chg="add mod">
          <ac:chgData name="w cq" userId="e0736dbbc12f8425" providerId="LiveId" clId="{1B8874C4-D39E-4A93-858C-59FF98D0E7B7}" dt="2021-01-21T09:01:24.442" v="308" actId="1076"/>
          <ac:spMkLst>
            <pc:docMk/>
            <pc:sldMk cId="838036428" sldId="261"/>
            <ac:spMk id="7" creationId="{445775C5-FE25-4DEC-B671-E19A95B10415}"/>
          </ac:spMkLst>
        </pc:spChg>
        <pc:spChg chg="add mod">
          <ac:chgData name="w cq" userId="e0736dbbc12f8425" providerId="LiveId" clId="{1B8874C4-D39E-4A93-858C-59FF98D0E7B7}" dt="2021-01-21T09:02:31.373" v="330" actId="1035"/>
          <ac:spMkLst>
            <pc:docMk/>
            <pc:sldMk cId="838036428" sldId="261"/>
            <ac:spMk id="8" creationId="{ABCDDD12-1EBC-4DE1-A99A-10667D9EB781}"/>
          </ac:spMkLst>
        </pc:spChg>
        <pc:spChg chg="mod ord">
          <ac:chgData name="w cq" userId="e0736dbbc12f8425" providerId="LiveId" clId="{1B8874C4-D39E-4A93-858C-59FF98D0E7B7}" dt="2021-01-21T09:01:09.958" v="303" actId="20577"/>
          <ac:spMkLst>
            <pc:docMk/>
            <pc:sldMk cId="838036428" sldId="261"/>
            <ac:spMk id="9" creationId="{677BF274-C84D-4360-A2D1-43C93C8BA052}"/>
          </ac:spMkLst>
        </pc:spChg>
        <pc:spChg chg="add mod">
          <ac:chgData name="w cq" userId="e0736dbbc12f8425" providerId="LiveId" clId="{1B8874C4-D39E-4A93-858C-59FF98D0E7B7}" dt="2021-01-21T09:02:31.373" v="330" actId="1035"/>
          <ac:spMkLst>
            <pc:docMk/>
            <pc:sldMk cId="838036428" sldId="261"/>
            <ac:spMk id="10" creationId="{994682B7-9DC6-4827-8F71-8847C57B7B4C}"/>
          </ac:spMkLst>
        </pc:spChg>
        <pc:picChg chg="del mod ord">
          <ac:chgData name="w cq" userId="e0736dbbc12f8425" providerId="LiveId" clId="{1B8874C4-D39E-4A93-858C-59FF98D0E7B7}" dt="2021-01-21T08:57:08.432" v="285" actId="478"/>
          <ac:picMkLst>
            <pc:docMk/>
            <pc:sldMk cId="838036428" sldId="261"/>
            <ac:picMk id="6" creationId="{EF8707EB-5A9D-48A4-A0E7-4F96286E81E4}"/>
          </ac:picMkLst>
        </pc:picChg>
      </pc:sldChg>
      <pc:sldChg chg="add del">
        <pc:chgData name="w cq" userId="e0736dbbc12f8425" providerId="LiveId" clId="{1B8874C4-D39E-4A93-858C-59FF98D0E7B7}" dt="2021-01-21T09:09:08.898" v="465" actId="47"/>
        <pc:sldMkLst>
          <pc:docMk/>
          <pc:sldMk cId="1581349619" sldId="262"/>
        </pc:sldMkLst>
      </pc:sldChg>
      <pc:sldChg chg="addSp delSp modSp mod">
        <pc:chgData name="w cq" userId="e0736dbbc12f8425" providerId="LiveId" clId="{1B8874C4-D39E-4A93-858C-59FF98D0E7B7}" dt="2021-01-21T08:28:03.415" v="5" actId="14100"/>
        <pc:sldMkLst>
          <pc:docMk/>
          <pc:sldMk cId="2248338910" sldId="263"/>
        </pc:sldMkLst>
        <pc:picChg chg="add del mod">
          <ac:chgData name="w cq" userId="e0736dbbc12f8425" providerId="LiveId" clId="{1B8874C4-D39E-4A93-858C-59FF98D0E7B7}" dt="2021-01-21T08:27:54.399" v="1"/>
          <ac:picMkLst>
            <pc:docMk/>
            <pc:sldMk cId="2248338910" sldId="263"/>
            <ac:picMk id="4" creationId="{1BB6B1DD-2374-4D2A-B28E-B763D57F6185}"/>
          </ac:picMkLst>
        </pc:picChg>
        <pc:picChg chg="mod">
          <ac:chgData name="w cq" userId="e0736dbbc12f8425" providerId="LiveId" clId="{1B8874C4-D39E-4A93-858C-59FF98D0E7B7}" dt="2021-01-21T08:28:03.415" v="5" actId="14100"/>
          <ac:picMkLst>
            <pc:docMk/>
            <pc:sldMk cId="2248338910" sldId="263"/>
            <ac:picMk id="5" creationId="{AE06EAB1-8CC7-49CB-BE57-FB8CF55C83E1}"/>
          </ac:picMkLst>
        </pc:picChg>
      </pc:sldChg>
      <pc:sldChg chg="modSp mod">
        <pc:chgData name="w cq" userId="e0736dbbc12f8425" providerId="LiveId" clId="{1B8874C4-D39E-4A93-858C-59FF98D0E7B7}" dt="2021-01-22T09:31:40.434" v="1264" actId="20577"/>
        <pc:sldMkLst>
          <pc:docMk/>
          <pc:sldMk cId="2531065705" sldId="264"/>
        </pc:sldMkLst>
        <pc:spChg chg="mod">
          <ac:chgData name="w cq" userId="e0736dbbc12f8425" providerId="LiveId" clId="{1B8874C4-D39E-4A93-858C-59FF98D0E7B7}" dt="2021-01-22T09:31:40.434" v="1264" actId="20577"/>
          <ac:spMkLst>
            <pc:docMk/>
            <pc:sldMk cId="2531065705" sldId="264"/>
            <ac:spMk id="2" creationId="{51721B97-AF9A-43FA-9029-FB53C001D9D3}"/>
          </ac:spMkLst>
        </pc:spChg>
        <pc:spChg chg="mod">
          <ac:chgData name="w cq" userId="e0736dbbc12f8425" providerId="LiveId" clId="{1B8874C4-D39E-4A93-858C-59FF98D0E7B7}" dt="2021-01-21T08:55:00.461" v="240"/>
          <ac:spMkLst>
            <pc:docMk/>
            <pc:sldMk cId="2531065705" sldId="264"/>
            <ac:spMk id="3" creationId="{D8A9FF28-B5F7-4268-8F91-7BE5BC06AF08}"/>
          </ac:spMkLst>
        </pc:spChg>
        <pc:spChg chg="mod">
          <ac:chgData name="w cq" userId="e0736dbbc12f8425" providerId="LiveId" clId="{1B8874C4-D39E-4A93-858C-59FF98D0E7B7}" dt="2021-01-21T08:56:10.354" v="281"/>
          <ac:spMkLst>
            <pc:docMk/>
            <pc:sldMk cId="2531065705" sldId="264"/>
            <ac:spMk id="4" creationId="{40B791E7-6790-41E7-80CD-AB6EB5822692}"/>
          </ac:spMkLst>
        </pc:spChg>
      </pc:sldChg>
      <pc:sldChg chg="delSp modSp mod">
        <pc:chgData name="w cq" userId="e0736dbbc12f8425" providerId="LiveId" clId="{1B8874C4-D39E-4A93-858C-59FF98D0E7B7}" dt="2021-01-27T03:33:23.839" v="1377"/>
        <pc:sldMkLst>
          <pc:docMk/>
          <pc:sldMk cId="2620582022" sldId="265"/>
        </pc:sldMkLst>
        <pc:spChg chg="mod">
          <ac:chgData name="w cq" userId="e0736dbbc12f8425" providerId="LiveId" clId="{1B8874C4-D39E-4A93-858C-59FF98D0E7B7}" dt="2021-01-27T03:33:23.839" v="1377"/>
          <ac:spMkLst>
            <pc:docMk/>
            <pc:sldMk cId="2620582022" sldId="265"/>
            <ac:spMk id="3" creationId="{6D5DFE7C-BA86-4589-B33E-984E04C7DFF5}"/>
          </ac:spMkLst>
        </pc:spChg>
        <pc:spChg chg="mod">
          <ac:chgData name="w cq" userId="e0736dbbc12f8425" providerId="LiveId" clId="{1B8874C4-D39E-4A93-858C-59FF98D0E7B7}" dt="2021-01-21T08:29:01.179" v="37"/>
          <ac:spMkLst>
            <pc:docMk/>
            <pc:sldMk cId="2620582022" sldId="265"/>
            <ac:spMk id="4" creationId="{46764156-D37F-4E7B-B913-B33653546E69}"/>
          </ac:spMkLst>
        </pc:spChg>
        <pc:spChg chg="del">
          <ac:chgData name="w cq" userId="e0736dbbc12f8425" providerId="LiveId" clId="{1B8874C4-D39E-4A93-858C-59FF98D0E7B7}" dt="2021-01-21T08:28:07.582" v="6" actId="478"/>
          <ac:spMkLst>
            <pc:docMk/>
            <pc:sldMk cId="2620582022" sldId="265"/>
            <ac:spMk id="5" creationId="{394A2599-0650-4B4A-8580-2C35BA11BD48}"/>
          </ac:spMkLst>
        </pc:spChg>
      </pc:sldChg>
      <pc:sldChg chg="addSp delSp modSp add del mod modClrScheme chgLayout">
        <pc:chgData name="w cq" userId="e0736dbbc12f8425" providerId="LiveId" clId="{1B8874C4-D39E-4A93-858C-59FF98D0E7B7}" dt="2021-01-21T09:11:59.684" v="553" actId="47"/>
        <pc:sldMkLst>
          <pc:docMk/>
          <pc:sldMk cId="3121962410" sldId="267"/>
        </pc:sldMkLst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3121962410" sldId="267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1T09:11:13.346" v="544" actId="207"/>
          <ac:spMkLst>
            <pc:docMk/>
            <pc:sldMk cId="3121962410" sldId="267"/>
            <ac:spMk id="6" creationId="{7DAD8036-6F9D-44DD-8838-83C3678BA420}"/>
          </ac:spMkLst>
        </pc:spChg>
        <pc:spChg chg="add del mod">
          <ac:chgData name="w cq" userId="e0736dbbc12f8425" providerId="LiveId" clId="{1B8874C4-D39E-4A93-858C-59FF98D0E7B7}" dt="2021-01-21T09:11:43.895" v="549" actId="21"/>
          <ac:spMkLst>
            <pc:docMk/>
            <pc:sldMk cId="3121962410" sldId="267"/>
            <ac:spMk id="7" creationId="{E03085CC-642C-4017-94EA-867B8A772F26}"/>
          </ac:spMkLst>
        </pc:spChg>
      </pc:sldChg>
      <pc:sldChg chg="del">
        <pc:chgData name="w cq" userId="e0736dbbc12f8425" providerId="LiveId" clId="{1B8874C4-D39E-4A93-858C-59FF98D0E7B7}" dt="2021-01-21T08:29:20.628" v="38" actId="47"/>
        <pc:sldMkLst>
          <pc:docMk/>
          <pc:sldMk cId="3521911541" sldId="269"/>
        </pc:sldMkLst>
      </pc:sldChg>
      <pc:sldChg chg="del">
        <pc:chgData name="w cq" userId="e0736dbbc12f8425" providerId="LiveId" clId="{1B8874C4-D39E-4A93-858C-59FF98D0E7B7}" dt="2021-01-21T08:29:20.628" v="38" actId="47"/>
        <pc:sldMkLst>
          <pc:docMk/>
          <pc:sldMk cId="773039423" sldId="270"/>
        </pc:sldMkLst>
      </pc:sldChg>
      <pc:sldChg chg="modSp add del mod modClrScheme chgLayout">
        <pc:chgData name="w cq" userId="e0736dbbc12f8425" providerId="LiveId" clId="{1B8874C4-D39E-4A93-858C-59FF98D0E7B7}" dt="2021-01-21T09:15:08.010" v="603" actId="47"/>
        <pc:sldMkLst>
          <pc:docMk/>
          <pc:sldMk cId="1653297155" sldId="272"/>
        </pc:sldMkLst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1653297155" sldId="272"/>
            <ac:spMk id="3" creationId="{01109222-59DC-4813-8CBA-E97CE506B846}"/>
          </ac:spMkLst>
        </pc:spChg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1653297155" sldId="272"/>
            <ac:spMk id="4" creationId="{776C76D1-5A85-4B61-B871-ECD1A2FE569A}"/>
          </ac:spMkLst>
        </pc:spChg>
      </pc:sldChg>
      <pc:sldChg chg="del">
        <pc:chgData name="w cq" userId="e0736dbbc12f8425" providerId="LiveId" clId="{1B8874C4-D39E-4A93-858C-59FF98D0E7B7}" dt="2021-01-21T08:29:20.628" v="38" actId="47"/>
        <pc:sldMkLst>
          <pc:docMk/>
          <pc:sldMk cId="722459121" sldId="273"/>
        </pc:sldMkLst>
      </pc:sldChg>
      <pc:sldChg chg="addSp delSp modSp add mod modClrScheme chgLayout">
        <pc:chgData name="w cq" userId="e0736dbbc12f8425" providerId="LiveId" clId="{1B8874C4-D39E-4A93-858C-59FF98D0E7B7}" dt="2021-01-21T09:15:45.104" v="607" actId="1076"/>
        <pc:sldMkLst>
          <pc:docMk/>
          <pc:sldMk cId="949301637" sldId="279"/>
        </pc:sldMkLst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949301637" sldId="279"/>
            <ac:spMk id="3" creationId="{AEC9EB53-F262-4BE0-B3E3-D8A3EE44C11C}"/>
          </ac:spMkLst>
        </pc:spChg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949301637" sldId="279"/>
            <ac:spMk id="5" creationId="{641C5260-9745-440F-B6D3-700A420CE2C5}"/>
          </ac:spMkLst>
        </pc:spChg>
        <pc:spChg chg="add mod">
          <ac:chgData name="w cq" userId="e0736dbbc12f8425" providerId="LiveId" clId="{1B8874C4-D39E-4A93-858C-59FF98D0E7B7}" dt="2021-01-21T09:15:45.104" v="607" actId="1076"/>
          <ac:spMkLst>
            <pc:docMk/>
            <pc:sldMk cId="949301637" sldId="279"/>
            <ac:spMk id="6" creationId="{F0628929-4501-4C3C-8BB7-68EC370CB22D}"/>
          </ac:spMkLst>
        </pc:spChg>
        <pc:picChg chg="del">
          <ac:chgData name="w cq" userId="e0736dbbc12f8425" providerId="LiveId" clId="{1B8874C4-D39E-4A93-858C-59FF98D0E7B7}" dt="2021-01-21T09:15:37.233" v="604" actId="478"/>
          <ac:picMkLst>
            <pc:docMk/>
            <pc:sldMk cId="949301637" sldId="279"/>
            <ac:picMk id="8" creationId="{501371F4-EE34-4DA4-BB70-9A6CC6EF978E}"/>
          </ac:picMkLst>
        </pc:picChg>
      </pc:sldChg>
      <pc:sldChg chg="modSp add mod modClrScheme chgLayout">
        <pc:chgData name="w cq" userId="e0736dbbc12f8425" providerId="LiveId" clId="{1B8874C4-D39E-4A93-858C-59FF98D0E7B7}" dt="2021-01-21T09:09:21.418" v="466" actId="700"/>
        <pc:sldMkLst>
          <pc:docMk/>
          <pc:sldMk cId="1951025842" sldId="280"/>
        </pc:sldMkLst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1951025842" sldId="280"/>
            <ac:spMk id="3" creationId="{AEC9EB53-F262-4BE0-B3E3-D8A3EE44C11C}"/>
          </ac:spMkLst>
        </pc:spChg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1951025842" sldId="280"/>
            <ac:spMk id="5" creationId="{641C5260-9745-440F-B6D3-700A420CE2C5}"/>
          </ac:spMkLst>
        </pc:spChg>
      </pc:sldChg>
      <pc:sldChg chg="addSp modSp add mod modClrScheme chgLayout">
        <pc:chgData name="w cq" userId="e0736dbbc12f8425" providerId="LiveId" clId="{1B8874C4-D39E-4A93-858C-59FF98D0E7B7}" dt="2021-01-21T09:21:41.420" v="716" actId="1076"/>
        <pc:sldMkLst>
          <pc:docMk/>
          <pc:sldMk cId="1487276568" sldId="281"/>
        </pc:sldMkLst>
        <pc:spChg chg="mod ord">
          <ac:chgData name="w cq" userId="e0736dbbc12f8425" providerId="LiveId" clId="{1B8874C4-D39E-4A93-858C-59FF98D0E7B7}" dt="2021-01-21T09:21:37.125" v="715" actId="20577"/>
          <ac:spMkLst>
            <pc:docMk/>
            <pc:sldMk cId="1487276568" sldId="281"/>
            <ac:spMk id="3" creationId="{AEC9EB53-F262-4BE0-B3E3-D8A3EE44C11C}"/>
          </ac:spMkLst>
        </pc:spChg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1487276568" sldId="281"/>
            <ac:spMk id="5" creationId="{641C5260-9745-440F-B6D3-700A420CE2C5}"/>
          </ac:spMkLst>
        </pc:spChg>
        <pc:spChg chg="add mod">
          <ac:chgData name="w cq" userId="e0736dbbc12f8425" providerId="LiveId" clId="{1B8874C4-D39E-4A93-858C-59FF98D0E7B7}" dt="2021-01-21T09:21:41.420" v="716" actId="1076"/>
          <ac:spMkLst>
            <pc:docMk/>
            <pc:sldMk cId="1487276568" sldId="281"/>
            <ac:spMk id="6" creationId="{2FF06D84-6C7A-4577-86C6-D7A77C9F9207}"/>
          </ac:spMkLst>
        </pc:spChg>
        <pc:graphicFrameChg chg="add mod modGraphic">
          <ac:chgData name="w cq" userId="e0736dbbc12f8425" providerId="LiveId" clId="{1B8874C4-D39E-4A93-858C-59FF98D0E7B7}" dt="2021-01-21T09:21:24.869" v="706" actId="1036"/>
          <ac:graphicFrameMkLst>
            <pc:docMk/>
            <pc:sldMk cId="1487276568" sldId="281"/>
            <ac:graphicFrameMk id="2" creationId="{06C197CC-53D7-43FB-88CE-3859E0E06468}"/>
          </ac:graphicFrameMkLst>
        </pc:graphicFrameChg>
      </pc:sldChg>
      <pc:sldChg chg="modSp add mod modClrScheme chgLayout">
        <pc:chgData name="w cq" userId="e0736dbbc12f8425" providerId="LiveId" clId="{1B8874C4-D39E-4A93-858C-59FF98D0E7B7}" dt="2021-01-22T09:26:18.121" v="1196" actId="700"/>
        <pc:sldMkLst>
          <pc:docMk/>
          <pc:sldMk cId="4021053921" sldId="282"/>
        </pc:sldMkLst>
        <pc:spChg chg="mod ord">
          <ac:chgData name="w cq" userId="e0736dbbc12f8425" providerId="LiveId" clId="{1B8874C4-D39E-4A93-858C-59FF98D0E7B7}" dt="2021-01-22T09:26:18.121" v="1196" actId="700"/>
          <ac:spMkLst>
            <pc:docMk/>
            <pc:sldMk cId="4021053921" sldId="282"/>
            <ac:spMk id="3" creationId="{AEC9EB53-F262-4BE0-B3E3-D8A3EE44C11C}"/>
          </ac:spMkLst>
        </pc:spChg>
        <pc:spChg chg="mod ord">
          <ac:chgData name="w cq" userId="e0736dbbc12f8425" providerId="LiveId" clId="{1B8874C4-D39E-4A93-858C-59FF98D0E7B7}" dt="2021-01-22T09:26:18.121" v="1196" actId="700"/>
          <ac:spMkLst>
            <pc:docMk/>
            <pc:sldMk cId="4021053921" sldId="282"/>
            <ac:spMk id="5" creationId="{641C5260-9745-440F-B6D3-700A420CE2C5}"/>
          </ac:spMkLst>
        </pc:spChg>
      </pc:sldChg>
      <pc:sldChg chg="modSp add del mod modClrScheme chgLayout">
        <pc:chgData name="w cq" userId="e0736dbbc12f8425" providerId="LiveId" clId="{1B8874C4-D39E-4A93-858C-59FF98D0E7B7}" dt="2021-01-21T09:21:44.302" v="717" actId="47"/>
        <pc:sldMkLst>
          <pc:docMk/>
          <pc:sldMk cId="1821990647" sldId="283"/>
        </pc:sldMkLst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1821990647" sldId="283"/>
            <ac:spMk id="3" creationId="{AEC9EB53-F262-4BE0-B3E3-D8A3EE44C11C}"/>
          </ac:spMkLst>
        </pc:spChg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1821990647" sldId="283"/>
            <ac:spMk id="5" creationId="{641C5260-9745-440F-B6D3-700A420CE2C5}"/>
          </ac:spMkLst>
        </pc:spChg>
      </pc:sldChg>
      <pc:sldChg chg="del">
        <pc:chgData name="w cq" userId="e0736dbbc12f8425" providerId="LiveId" clId="{1B8874C4-D39E-4A93-858C-59FF98D0E7B7}" dt="2021-01-21T08:29:53.077" v="42" actId="47"/>
        <pc:sldMkLst>
          <pc:docMk/>
          <pc:sldMk cId="1334394991" sldId="294"/>
        </pc:sldMkLst>
      </pc:sldChg>
      <pc:sldChg chg="modSp add mod modClrScheme chgLayout">
        <pc:chgData name="w cq" userId="e0736dbbc12f8425" providerId="LiveId" clId="{1B8874C4-D39E-4A93-858C-59FF98D0E7B7}" dt="2021-01-27T07:17:34.157" v="1398"/>
        <pc:sldMkLst>
          <pc:docMk/>
          <pc:sldMk cId="4037583943" sldId="294"/>
        </pc:sldMkLst>
        <pc:spChg chg="mod ord">
          <ac:chgData name="w cq" userId="e0736dbbc12f8425" providerId="LiveId" clId="{1B8874C4-D39E-4A93-858C-59FF98D0E7B7}" dt="2021-01-27T07:17:34.157" v="1398"/>
          <ac:spMkLst>
            <pc:docMk/>
            <pc:sldMk cId="4037583943" sldId="294"/>
            <ac:spMk id="3" creationId="{AEC9EB53-F262-4BE0-B3E3-D8A3EE44C11C}"/>
          </ac:spMkLst>
        </pc:spChg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4037583943" sldId="294"/>
            <ac:spMk id="5" creationId="{641C5260-9745-440F-B6D3-700A420CE2C5}"/>
          </ac:spMkLst>
        </pc:spChg>
      </pc:sldChg>
      <pc:sldChg chg="modSp add mod modClrScheme chgLayout">
        <pc:chgData name="w cq" userId="e0736dbbc12f8425" providerId="LiveId" clId="{1B8874C4-D39E-4A93-858C-59FF98D0E7B7}" dt="2021-01-22T09:32:54.362" v="1273"/>
        <pc:sldMkLst>
          <pc:docMk/>
          <pc:sldMk cId="968470509" sldId="295"/>
        </pc:sldMkLst>
        <pc:spChg chg="mod ord">
          <ac:chgData name="w cq" userId="e0736dbbc12f8425" providerId="LiveId" clId="{1B8874C4-D39E-4A93-858C-59FF98D0E7B7}" dt="2021-01-22T09:32:54.362" v="1273"/>
          <ac:spMkLst>
            <pc:docMk/>
            <pc:sldMk cId="968470509" sldId="295"/>
            <ac:spMk id="3" creationId="{AEC9EB53-F262-4BE0-B3E3-D8A3EE44C11C}"/>
          </ac:spMkLst>
        </pc:spChg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968470509" sldId="295"/>
            <ac:spMk id="5" creationId="{641C5260-9745-440F-B6D3-700A420CE2C5}"/>
          </ac:spMkLst>
        </pc:spChg>
      </pc:sldChg>
      <pc:sldChg chg="addSp delSp modSp add mod modClrScheme chgLayout">
        <pc:chgData name="w cq" userId="e0736dbbc12f8425" providerId="LiveId" clId="{1B8874C4-D39E-4A93-858C-59FF98D0E7B7}" dt="2021-01-22T09:17:14.039" v="1112" actId="1076"/>
        <pc:sldMkLst>
          <pc:docMk/>
          <pc:sldMk cId="982133021" sldId="296"/>
        </pc:sldMkLst>
        <pc:spChg chg="add del mod ord">
          <ac:chgData name="w cq" userId="e0736dbbc12f8425" providerId="LiveId" clId="{1B8874C4-D39E-4A93-858C-59FF98D0E7B7}" dt="2021-01-22T09:16:45.545" v="1102" actId="700"/>
          <ac:spMkLst>
            <pc:docMk/>
            <pc:sldMk cId="982133021" sldId="296"/>
            <ac:spMk id="2" creationId="{1D6343B3-B3CA-44CC-BD78-54A13C0D77C0}"/>
          </ac:spMkLst>
        </pc:spChg>
        <pc:spChg chg="mod ord">
          <ac:chgData name="w cq" userId="e0736dbbc12f8425" providerId="LiveId" clId="{1B8874C4-D39E-4A93-858C-59FF98D0E7B7}" dt="2021-01-22T09:17:06.515" v="1111" actId="207"/>
          <ac:spMkLst>
            <pc:docMk/>
            <pc:sldMk cId="982133021" sldId="296"/>
            <ac:spMk id="3" creationId="{AEC9EB53-F262-4BE0-B3E3-D8A3EE44C11C}"/>
          </ac:spMkLst>
        </pc:spChg>
        <pc:spChg chg="mod ord">
          <ac:chgData name="w cq" userId="e0736dbbc12f8425" providerId="LiveId" clId="{1B8874C4-D39E-4A93-858C-59FF98D0E7B7}" dt="2021-01-22T09:16:45.545" v="1102" actId="700"/>
          <ac:spMkLst>
            <pc:docMk/>
            <pc:sldMk cId="982133021" sldId="296"/>
            <ac:spMk id="5" creationId="{641C5260-9745-440F-B6D3-700A420CE2C5}"/>
          </ac:spMkLst>
        </pc:spChg>
        <pc:spChg chg="add mod">
          <ac:chgData name="w cq" userId="e0736dbbc12f8425" providerId="LiveId" clId="{1B8874C4-D39E-4A93-858C-59FF98D0E7B7}" dt="2021-01-22T09:17:14.039" v="1112" actId="1076"/>
          <ac:spMkLst>
            <pc:docMk/>
            <pc:sldMk cId="982133021" sldId="296"/>
            <ac:spMk id="6" creationId="{CD7B68A5-AD5F-4507-B7DB-D0BCA239FC27}"/>
          </ac:spMkLst>
        </pc:spChg>
        <pc:picChg chg="del">
          <ac:chgData name="w cq" userId="e0736dbbc12f8425" providerId="LiveId" clId="{1B8874C4-D39E-4A93-858C-59FF98D0E7B7}" dt="2021-01-22T08:56:19.085" v="721" actId="478"/>
          <ac:picMkLst>
            <pc:docMk/>
            <pc:sldMk cId="982133021" sldId="296"/>
            <ac:picMk id="7" creationId="{48E09C4B-00B3-4612-890F-8BF7E3973E25}"/>
          </ac:picMkLst>
        </pc:picChg>
      </pc:sldChg>
      <pc:sldChg chg="addSp modSp add mod modClrScheme chgLayout">
        <pc:chgData name="w cq" userId="e0736dbbc12f8425" providerId="LiveId" clId="{1B8874C4-D39E-4A93-858C-59FF98D0E7B7}" dt="2021-01-22T08:57:44.642" v="738" actId="1076"/>
        <pc:sldMkLst>
          <pc:docMk/>
          <pc:sldMk cId="3472157608" sldId="297"/>
        </pc:sldMkLst>
        <pc:spChg chg="mod ord">
          <ac:chgData name="w cq" userId="e0736dbbc12f8425" providerId="LiveId" clId="{1B8874C4-D39E-4A93-858C-59FF98D0E7B7}" dt="2021-01-22T08:57:28.287" v="729" actId="21"/>
          <ac:spMkLst>
            <pc:docMk/>
            <pc:sldMk cId="3472157608" sldId="297"/>
            <ac:spMk id="3" creationId="{AEC9EB53-F262-4BE0-B3E3-D8A3EE44C11C}"/>
          </ac:spMkLst>
        </pc:spChg>
        <pc:spChg chg="add mod">
          <ac:chgData name="w cq" userId="e0736dbbc12f8425" providerId="LiveId" clId="{1B8874C4-D39E-4A93-858C-59FF98D0E7B7}" dt="2021-01-22T08:57:44.642" v="738" actId="1076"/>
          <ac:spMkLst>
            <pc:docMk/>
            <pc:sldMk cId="3472157608" sldId="297"/>
            <ac:spMk id="4" creationId="{FD88F1EE-F98A-400F-A4CF-7914C8AA991D}"/>
          </ac:spMkLst>
        </pc:spChg>
        <pc:spChg chg="mod ord">
          <ac:chgData name="w cq" userId="e0736dbbc12f8425" providerId="LiveId" clId="{1B8874C4-D39E-4A93-858C-59FF98D0E7B7}" dt="2021-01-22T08:57:20.491" v="727" actId="700"/>
          <ac:spMkLst>
            <pc:docMk/>
            <pc:sldMk cId="3472157608" sldId="297"/>
            <ac:spMk id="5" creationId="{641C5260-9745-440F-B6D3-700A420CE2C5}"/>
          </ac:spMkLst>
        </pc:spChg>
      </pc:sldChg>
      <pc:sldChg chg="addSp modSp add mod modClrScheme chgLayout">
        <pc:chgData name="w cq" userId="e0736dbbc12f8425" providerId="LiveId" clId="{1B8874C4-D39E-4A93-858C-59FF98D0E7B7}" dt="2021-01-22T08:59:00.873" v="745" actId="1076"/>
        <pc:sldMkLst>
          <pc:docMk/>
          <pc:sldMk cId="2942606946" sldId="298"/>
        </pc:sldMkLst>
        <pc:spChg chg="mod ord">
          <ac:chgData name="w cq" userId="e0736dbbc12f8425" providerId="LiveId" clId="{1B8874C4-D39E-4A93-858C-59FF98D0E7B7}" dt="2021-01-22T08:57:49.110" v="739" actId="700"/>
          <ac:spMkLst>
            <pc:docMk/>
            <pc:sldMk cId="2942606946" sldId="298"/>
            <ac:spMk id="3" creationId="{AEC9EB53-F262-4BE0-B3E3-D8A3EE44C11C}"/>
          </ac:spMkLst>
        </pc:spChg>
        <pc:spChg chg="add mod">
          <ac:chgData name="w cq" userId="e0736dbbc12f8425" providerId="LiveId" clId="{1B8874C4-D39E-4A93-858C-59FF98D0E7B7}" dt="2021-01-22T08:59:00.873" v="745" actId="1076"/>
          <ac:spMkLst>
            <pc:docMk/>
            <pc:sldMk cId="2942606946" sldId="298"/>
            <ac:spMk id="4" creationId="{88FDF356-E649-4F47-9F63-8662779119C0}"/>
          </ac:spMkLst>
        </pc:spChg>
        <pc:spChg chg="mod ord">
          <ac:chgData name="w cq" userId="e0736dbbc12f8425" providerId="LiveId" clId="{1B8874C4-D39E-4A93-858C-59FF98D0E7B7}" dt="2021-01-22T08:57:49.110" v="739" actId="700"/>
          <ac:spMkLst>
            <pc:docMk/>
            <pc:sldMk cId="2942606946" sldId="298"/>
            <ac:spMk id="5" creationId="{641C5260-9745-440F-B6D3-700A420CE2C5}"/>
          </ac:spMkLst>
        </pc:spChg>
      </pc:sldChg>
      <pc:sldChg chg="modSp add mod modClrScheme chgLayout">
        <pc:chgData name="w cq" userId="e0736dbbc12f8425" providerId="LiveId" clId="{1B8874C4-D39E-4A93-858C-59FF98D0E7B7}" dt="2021-01-22T09:03:03.024" v="778" actId="20577"/>
        <pc:sldMkLst>
          <pc:docMk/>
          <pc:sldMk cId="3547035576" sldId="302"/>
        </pc:sldMkLst>
        <pc:spChg chg="mod ord">
          <ac:chgData name="w cq" userId="e0736dbbc12f8425" providerId="LiveId" clId="{1B8874C4-D39E-4A93-858C-59FF98D0E7B7}" dt="2021-01-22T09:03:03.024" v="778" actId="20577"/>
          <ac:spMkLst>
            <pc:docMk/>
            <pc:sldMk cId="3547035576" sldId="302"/>
            <ac:spMk id="3" creationId="{AEC9EB53-F262-4BE0-B3E3-D8A3EE44C11C}"/>
          </ac:spMkLst>
        </pc:spChg>
        <pc:spChg chg="mod ord">
          <ac:chgData name="w cq" userId="e0736dbbc12f8425" providerId="LiveId" clId="{1B8874C4-D39E-4A93-858C-59FF98D0E7B7}" dt="2021-01-22T08:59:22.405" v="747" actId="700"/>
          <ac:spMkLst>
            <pc:docMk/>
            <pc:sldMk cId="3547035576" sldId="302"/>
            <ac:spMk id="5" creationId="{641C5260-9745-440F-B6D3-700A420CE2C5}"/>
          </ac:spMkLst>
        </pc:spChg>
      </pc:sldChg>
      <pc:sldChg chg="add del">
        <pc:chgData name="w cq" userId="e0736dbbc12f8425" providerId="LiveId" clId="{1B8874C4-D39E-4A93-858C-59FF98D0E7B7}" dt="2021-01-22T09:03:42.095" v="787" actId="47"/>
        <pc:sldMkLst>
          <pc:docMk/>
          <pc:sldMk cId="265072949" sldId="303"/>
        </pc:sldMkLst>
      </pc:sldChg>
      <pc:sldChg chg="addSp modSp add mod modClrScheme chgLayout">
        <pc:chgData name="w cq" userId="e0736dbbc12f8425" providerId="LiveId" clId="{1B8874C4-D39E-4A93-858C-59FF98D0E7B7}" dt="2021-01-22T09:39:30.059" v="1357" actId="207"/>
        <pc:sldMkLst>
          <pc:docMk/>
          <pc:sldMk cId="307403728" sldId="308"/>
        </pc:sldMkLst>
        <pc:spChg chg="mod ord">
          <ac:chgData name="w cq" userId="e0736dbbc12f8425" providerId="LiveId" clId="{1B8874C4-D39E-4A93-858C-59FF98D0E7B7}" dt="2021-01-22T09:37:37.922" v="1318" actId="700"/>
          <ac:spMkLst>
            <pc:docMk/>
            <pc:sldMk cId="307403728" sldId="308"/>
            <ac:spMk id="4" creationId="{3632969F-DEE5-44CD-8A68-1BFD247CDD95}"/>
          </ac:spMkLst>
        </pc:spChg>
        <pc:spChg chg="mod ord">
          <ac:chgData name="w cq" userId="e0736dbbc12f8425" providerId="LiveId" clId="{1B8874C4-D39E-4A93-858C-59FF98D0E7B7}" dt="2021-01-22T09:37:37.922" v="1318" actId="700"/>
          <ac:spMkLst>
            <pc:docMk/>
            <pc:sldMk cId="307403728" sldId="308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2T09:39:30.059" v="1357" actId="207"/>
          <ac:spMkLst>
            <pc:docMk/>
            <pc:sldMk cId="307403728" sldId="308"/>
            <ac:spMk id="6" creationId="{7DAD8036-6F9D-44DD-8838-83C3678BA420}"/>
          </ac:spMkLst>
        </pc:spChg>
        <pc:spChg chg="add mod">
          <ac:chgData name="w cq" userId="e0736dbbc12f8425" providerId="LiveId" clId="{1B8874C4-D39E-4A93-858C-59FF98D0E7B7}" dt="2021-01-22T09:39:07.960" v="1348" actId="1076"/>
          <ac:spMkLst>
            <pc:docMk/>
            <pc:sldMk cId="307403728" sldId="308"/>
            <ac:spMk id="7" creationId="{EFBEF276-3FD9-44E5-B639-C3116307298A}"/>
          </ac:spMkLst>
        </pc:spChg>
      </pc:sldChg>
      <pc:sldChg chg="modSp add del mod modClrScheme chgLayout">
        <pc:chgData name="w cq" userId="e0736dbbc12f8425" providerId="LiveId" clId="{1B8874C4-D39E-4A93-858C-59FF98D0E7B7}" dt="2021-01-22T09:32:56.485" v="1274" actId="47"/>
        <pc:sldMkLst>
          <pc:docMk/>
          <pc:sldMk cId="3225497524" sldId="309"/>
        </pc:sldMkLst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3225497524" sldId="309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2T09:32:51.679" v="1271" actId="21"/>
          <ac:spMkLst>
            <pc:docMk/>
            <pc:sldMk cId="3225497524" sldId="309"/>
            <ac:spMk id="6" creationId="{7DAD8036-6F9D-44DD-8838-83C3678BA420}"/>
          </ac:spMkLst>
        </pc:spChg>
      </pc:sldChg>
      <pc:sldChg chg="addSp modSp add mod modClrScheme chgLayout">
        <pc:chgData name="w cq" userId="e0736dbbc12f8425" providerId="LiveId" clId="{1B8874C4-D39E-4A93-858C-59FF98D0E7B7}" dt="2021-01-22T09:06:24.501" v="873" actId="1076"/>
        <pc:sldMkLst>
          <pc:docMk/>
          <pc:sldMk cId="1383762247" sldId="310"/>
        </pc:sldMkLst>
        <pc:spChg chg="add mod">
          <ac:chgData name="w cq" userId="e0736dbbc12f8425" providerId="LiveId" clId="{1B8874C4-D39E-4A93-858C-59FF98D0E7B7}" dt="2021-01-22T09:06:24.501" v="873" actId="1076"/>
          <ac:spMkLst>
            <pc:docMk/>
            <pc:sldMk cId="1383762247" sldId="310"/>
            <ac:spMk id="4" creationId="{33ACE480-7201-4BBC-AEF8-8850F6B4BC50}"/>
          </ac:spMkLst>
        </pc:spChg>
        <pc:spChg chg="mod ord">
          <ac:chgData name="w cq" userId="e0736dbbc12f8425" providerId="LiveId" clId="{1B8874C4-D39E-4A93-858C-59FF98D0E7B7}" dt="2021-01-22T09:03:54.691" v="789" actId="700"/>
          <ac:spMkLst>
            <pc:docMk/>
            <pc:sldMk cId="1383762247" sldId="310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2T09:06:14.535" v="870"/>
          <ac:spMkLst>
            <pc:docMk/>
            <pc:sldMk cId="1383762247" sldId="310"/>
            <ac:spMk id="6" creationId="{7DAD8036-6F9D-44DD-8838-83C3678BA420}"/>
          </ac:spMkLst>
        </pc:spChg>
      </pc:sldChg>
      <pc:sldChg chg="modSp add del mod modClrScheme chgLayout">
        <pc:chgData name="w cq" userId="e0736dbbc12f8425" providerId="LiveId" clId="{1B8874C4-D39E-4A93-858C-59FF98D0E7B7}" dt="2021-01-22T09:39:32.743" v="1358" actId="47"/>
        <pc:sldMkLst>
          <pc:docMk/>
          <pc:sldMk cId="792512811" sldId="313"/>
        </pc:sldMkLst>
        <pc:spChg chg="mod ord">
          <ac:chgData name="w cq" userId="e0736dbbc12f8425" providerId="LiveId" clId="{1B8874C4-D39E-4A93-858C-59FF98D0E7B7}" dt="2021-01-22T09:37:37.922" v="1318" actId="700"/>
          <ac:spMkLst>
            <pc:docMk/>
            <pc:sldMk cId="792512811" sldId="313"/>
            <ac:spMk id="4" creationId="{3632969F-DEE5-44CD-8A68-1BFD247CDD95}"/>
          </ac:spMkLst>
        </pc:spChg>
        <pc:spChg chg="mod ord">
          <ac:chgData name="w cq" userId="e0736dbbc12f8425" providerId="LiveId" clId="{1B8874C4-D39E-4A93-858C-59FF98D0E7B7}" dt="2021-01-22T09:37:37.922" v="1318" actId="700"/>
          <ac:spMkLst>
            <pc:docMk/>
            <pc:sldMk cId="792512811" sldId="313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2T09:38:13.764" v="1332" actId="6549"/>
          <ac:spMkLst>
            <pc:docMk/>
            <pc:sldMk cId="792512811" sldId="313"/>
            <ac:spMk id="6" creationId="{7DAD8036-6F9D-44DD-8838-83C3678BA420}"/>
          </ac:spMkLst>
        </pc:spChg>
      </pc:sldChg>
      <pc:sldChg chg="addSp modSp add mod modClrScheme chgLayout">
        <pc:chgData name="w cq" userId="e0736dbbc12f8425" providerId="LiveId" clId="{1B8874C4-D39E-4A93-858C-59FF98D0E7B7}" dt="2021-01-22T09:40:02.436" v="1366" actId="1076"/>
        <pc:sldMkLst>
          <pc:docMk/>
          <pc:sldMk cId="3888817541" sldId="315"/>
        </pc:sldMkLst>
        <pc:spChg chg="mod ord">
          <ac:chgData name="w cq" userId="e0736dbbc12f8425" providerId="LiveId" clId="{1B8874C4-D39E-4A93-858C-59FF98D0E7B7}" dt="2021-01-22T09:37:37.922" v="1318" actId="700"/>
          <ac:spMkLst>
            <pc:docMk/>
            <pc:sldMk cId="3888817541" sldId="315"/>
            <ac:spMk id="4" creationId="{3632969F-DEE5-44CD-8A68-1BFD247CDD95}"/>
          </ac:spMkLst>
        </pc:spChg>
        <pc:spChg chg="mod ord">
          <ac:chgData name="w cq" userId="e0736dbbc12f8425" providerId="LiveId" clId="{1B8874C4-D39E-4A93-858C-59FF98D0E7B7}" dt="2021-01-22T09:37:37.922" v="1318" actId="700"/>
          <ac:spMkLst>
            <pc:docMk/>
            <pc:sldMk cId="3888817541" sldId="315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2T09:39:51.595" v="1360" actId="20577"/>
          <ac:spMkLst>
            <pc:docMk/>
            <pc:sldMk cId="3888817541" sldId="315"/>
            <ac:spMk id="6" creationId="{7DAD8036-6F9D-44DD-8838-83C3678BA420}"/>
          </ac:spMkLst>
        </pc:spChg>
        <pc:spChg chg="add mod">
          <ac:chgData name="w cq" userId="e0736dbbc12f8425" providerId="LiveId" clId="{1B8874C4-D39E-4A93-858C-59FF98D0E7B7}" dt="2021-01-22T09:40:02.436" v="1366" actId="1076"/>
          <ac:spMkLst>
            <pc:docMk/>
            <pc:sldMk cId="3888817541" sldId="315"/>
            <ac:spMk id="7" creationId="{DE68F74B-91C0-40CB-8223-1485D1ECCADC}"/>
          </ac:spMkLst>
        </pc:spChg>
      </pc:sldChg>
      <pc:sldChg chg="modSp add del mod ord modClrScheme chgLayout">
        <pc:chgData name="w cq" userId="e0736dbbc12f8425" providerId="LiveId" clId="{1B8874C4-D39E-4A93-858C-59FF98D0E7B7}" dt="2021-01-22T09:36:03.040" v="1314" actId="47"/>
        <pc:sldMkLst>
          <pc:docMk/>
          <pc:sldMk cId="2414483096" sldId="316"/>
        </pc:sldMkLst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2414483096" sldId="316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2414483096" sldId="316"/>
            <ac:spMk id="6" creationId="{7DAD8036-6F9D-44DD-8838-83C3678BA420}"/>
          </ac:spMkLst>
        </pc:spChg>
      </pc:sldChg>
      <pc:sldChg chg="addSp delSp modSp add mod modClrScheme chgLayout">
        <pc:chgData name="w cq" userId="e0736dbbc12f8425" providerId="LiveId" clId="{1B8874C4-D39E-4A93-858C-59FF98D0E7B7}" dt="2021-01-22T09:35:22.522" v="1313" actId="20577"/>
        <pc:sldMkLst>
          <pc:docMk/>
          <pc:sldMk cId="3851502625" sldId="317"/>
        </pc:sldMkLst>
        <pc:spChg chg="add del mod ord">
          <ac:chgData name="w cq" userId="e0736dbbc12f8425" providerId="LiveId" clId="{1B8874C4-D39E-4A93-858C-59FF98D0E7B7}" dt="2021-01-22T09:29:01.242" v="1231" actId="700"/>
          <ac:spMkLst>
            <pc:docMk/>
            <pc:sldMk cId="3851502625" sldId="317"/>
            <ac:spMk id="2" creationId="{0AA0FC09-5CE8-413C-8569-909937C84B5D}"/>
          </ac:spMkLst>
        </pc:spChg>
        <pc:spChg chg="mod ord">
          <ac:chgData name="w cq" userId="e0736dbbc12f8425" providerId="LiveId" clId="{1B8874C4-D39E-4A93-858C-59FF98D0E7B7}" dt="2021-01-22T09:29:01.242" v="1231" actId="700"/>
          <ac:spMkLst>
            <pc:docMk/>
            <pc:sldMk cId="3851502625" sldId="317"/>
            <ac:spMk id="3" creationId="{061C4A7B-F0D5-4B66-9467-BD8E30461A51}"/>
          </ac:spMkLst>
        </pc:spChg>
        <pc:spChg chg="mod ord">
          <ac:chgData name="w cq" userId="e0736dbbc12f8425" providerId="LiveId" clId="{1B8874C4-D39E-4A93-858C-59FF98D0E7B7}" dt="2021-01-22T09:35:22.522" v="1313" actId="20577"/>
          <ac:spMkLst>
            <pc:docMk/>
            <pc:sldMk cId="3851502625" sldId="317"/>
            <ac:spMk id="4" creationId="{915C7180-56E5-47BB-B8DF-951CBA0A6E96}"/>
          </ac:spMkLst>
        </pc:spChg>
      </pc:sldChg>
      <pc:sldChg chg="modSp add mod modClrScheme chgLayout">
        <pc:chgData name="w cq" userId="e0736dbbc12f8425" providerId="LiveId" clId="{1B8874C4-D39E-4A93-858C-59FF98D0E7B7}" dt="2021-01-22T08:59:12.673" v="746" actId="700"/>
        <pc:sldMkLst>
          <pc:docMk/>
          <pc:sldMk cId="876763098" sldId="318"/>
        </pc:sldMkLst>
        <pc:spChg chg="mod ord">
          <ac:chgData name="w cq" userId="e0736dbbc12f8425" providerId="LiveId" clId="{1B8874C4-D39E-4A93-858C-59FF98D0E7B7}" dt="2021-01-22T08:59:12.673" v="746" actId="700"/>
          <ac:spMkLst>
            <pc:docMk/>
            <pc:sldMk cId="876763098" sldId="318"/>
            <ac:spMk id="3" creationId="{00CA50D1-830C-45D3-832B-AAC3CF712211}"/>
          </ac:spMkLst>
        </pc:spChg>
        <pc:picChg chg="mod ord">
          <ac:chgData name="w cq" userId="e0736dbbc12f8425" providerId="LiveId" clId="{1B8874C4-D39E-4A93-858C-59FF98D0E7B7}" dt="2021-01-22T08:59:12.673" v="746" actId="700"/>
          <ac:picMkLst>
            <pc:docMk/>
            <pc:sldMk cId="876763098" sldId="318"/>
            <ac:picMk id="6" creationId="{FDFB509F-E24E-476D-A881-7B837987F164}"/>
          </ac:picMkLst>
        </pc:picChg>
      </pc:sldChg>
      <pc:sldChg chg="modSp add mod modClrScheme chgLayout">
        <pc:chgData name="w cq" userId="e0736dbbc12f8425" providerId="LiveId" clId="{1B8874C4-D39E-4A93-858C-59FF98D0E7B7}" dt="2021-01-22T09:27:09.615" v="1204" actId="700"/>
        <pc:sldMkLst>
          <pc:docMk/>
          <pc:sldMk cId="0" sldId="319"/>
        </pc:sldMkLst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0" sldId="319"/>
            <ac:spMk id="3" creationId="{00000000-0000-0000-0000-000000000000}"/>
          </ac:spMkLst>
        </pc:spChg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0" sldId="319"/>
            <ac:spMk id="4" creationId="{00000000-0000-0000-0000-000000000000}"/>
          </ac:spMkLst>
        </pc:spChg>
      </pc:sldChg>
      <pc:sldChg chg="modSp add mod modClrScheme chgLayout">
        <pc:chgData name="w cq" userId="e0736dbbc12f8425" providerId="LiveId" clId="{1B8874C4-D39E-4A93-858C-59FF98D0E7B7}" dt="2021-01-22T09:30:30.268" v="1260" actId="207"/>
        <pc:sldMkLst>
          <pc:docMk/>
          <pc:sldMk cId="0" sldId="324"/>
        </pc:sldMkLst>
        <pc:spChg chg="mod ord">
          <ac:chgData name="w cq" userId="e0736dbbc12f8425" providerId="LiveId" clId="{1B8874C4-D39E-4A93-858C-59FF98D0E7B7}" dt="2021-01-22T09:22:16.108" v="1157" actId="700"/>
          <ac:spMkLst>
            <pc:docMk/>
            <pc:sldMk cId="0" sldId="324"/>
            <ac:spMk id="3" creationId="{00000000-0000-0000-0000-000000000000}"/>
          </ac:spMkLst>
        </pc:spChg>
        <pc:spChg chg="mod ord">
          <ac:chgData name="w cq" userId="e0736dbbc12f8425" providerId="LiveId" clId="{1B8874C4-D39E-4A93-858C-59FF98D0E7B7}" dt="2021-01-22T09:30:30.268" v="1260" actId="207"/>
          <ac:spMkLst>
            <pc:docMk/>
            <pc:sldMk cId="0" sldId="324"/>
            <ac:spMk id="4" creationId="{00000000-0000-0000-0000-000000000000}"/>
          </ac:spMkLst>
        </pc:spChg>
      </pc:sldChg>
      <pc:sldChg chg="modSp add mod modClrScheme chgLayout">
        <pc:chgData name="w cq" userId="e0736dbbc12f8425" providerId="LiveId" clId="{1B8874C4-D39E-4A93-858C-59FF98D0E7B7}" dt="2021-01-22T09:18:14.221" v="1133"/>
        <pc:sldMkLst>
          <pc:docMk/>
          <pc:sldMk cId="0" sldId="325"/>
        </pc:sldMkLst>
        <pc:spChg chg="mod ord">
          <ac:chgData name="w cq" userId="e0736dbbc12f8425" providerId="LiveId" clId="{1B8874C4-D39E-4A93-858C-59FF98D0E7B7}" dt="2021-01-22T09:17:34.811" v="1113" actId="700"/>
          <ac:spMkLst>
            <pc:docMk/>
            <pc:sldMk cId="0" sldId="325"/>
            <ac:spMk id="3" creationId="{00000000-0000-0000-0000-000000000000}"/>
          </ac:spMkLst>
        </pc:spChg>
        <pc:spChg chg="mod ord">
          <ac:chgData name="w cq" userId="e0736dbbc12f8425" providerId="LiveId" clId="{1B8874C4-D39E-4A93-858C-59FF98D0E7B7}" dt="2021-01-22T09:18:14.221" v="1133"/>
          <ac:spMkLst>
            <pc:docMk/>
            <pc:sldMk cId="0" sldId="325"/>
            <ac:spMk id="4" creationId="{00000000-0000-0000-0000-000000000000}"/>
          </ac:spMkLst>
        </pc:spChg>
      </pc:sldChg>
      <pc:sldChg chg="addSp modSp add mod modClrScheme chgLayout">
        <pc:chgData name="w cq" userId="e0736dbbc12f8425" providerId="LiveId" clId="{1B8874C4-D39E-4A93-858C-59FF98D0E7B7}" dt="2021-01-22T09:18:59.669" v="1145" actId="1076"/>
        <pc:sldMkLst>
          <pc:docMk/>
          <pc:sldMk cId="0" sldId="326"/>
        </pc:sldMkLst>
        <pc:spChg chg="mod ord">
          <ac:chgData name="w cq" userId="e0736dbbc12f8425" providerId="LiveId" clId="{1B8874C4-D39E-4A93-858C-59FF98D0E7B7}" dt="2021-01-22T09:18:18.159" v="1134" actId="700"/>
          <ac:spMkLst>
            <pc:docMk/>
            <pc:sldMk cId="0" sldId="326"/>
            <ac:spMk id="3" creationId="{00000000-0000-0000-0000-000000000000}"/>
          </ac:spMkLst>
        </pc:spChg>
        <pc:spChg chg="mod ord">
          <ac:chgData name="w cq" userId="e0736dbbc12f8425" providerId="LiveId" clId="{1B8874C4-D39E-4A93-858C-59FF98D0E7B7}" dt="2021-01-22T09:18:51.533" v="1140" actId="20577"/>
          <ac:spMkLst>
            <pc:docMk/>
            <pc:sldMk cId="0" sldId="326"/>
            <ac:spMk id="4" creationId="{00000000-0000-0000-0000-000000000000}"/>
          </ac:spMkLst>
        </pc:spChg>
        <pc:spChg chg="add mod">
          <ac:chgData name="w cq" userId="e0736dbbc12f8425" providerId="LiveId" clId="{1B8874C4-D39E-4A93-858C-59FF98D0E7B7}" dt="2021-01-22T09:18:59.669" v="1145" actId="1076"/>
          <ac:spMkLst>
            <pc:docMk/>
            <pc:sldMk cId="0" sldId="326"/>
            <ac:spMk id="5" creationId="{6FF77293-83D4-416C-A659-36403B9806CA}"/>
          </ac:spMkLst>
        </pc:spChg>
      </pc:sldChg>
      <pc:sldChg chg="modSp mod">
        <pc:chgData name="w cq" userId="e0736dbbc12f8425" providerId="LiveId" clId="{1B8874C4-D39E-4A93-858C-59FF98D0E7B7}" dt="2021-01-22T09:26:08.462" v="1195" actId="20577"/>
        <pc:sldMkLst>
          <pc:docMk/>
          <pc:sldMk cId="2236846523" sldId="327"/>
        </pc:sldMkLst>
        <pc:spChg chg="mod">
          <ac:chgData name="w cq" userId="e0736dbbc12f8425" providerId="LiveId" clId="{1B8874C4-D39E-4A93-858C-59FF98D0E7B7}" dt="2021-01-22T09:26:08.462" v="1195" actId="20577"/>
          <ac:spMkLst>
            <pc:docMk/>
            <pc:sldMk cId="2236846523" sldId="327"/>
            <ac:spMk id="5" creationId="{6E2A9352-6B41-4C3F-876A-AB7025AA768E}"/>
          </ac:spMkLst>
        </pc:spChg>
      </pc:sldChg>
      <pc:sldChg chg="addSp modSp add mod modClrScheme chgLayout">
        <pc:chgData name="w cq" userId="e0736dbbc12f8425" providerId="LiveId" clId="{1B8874C4-D39E-4A93-858C-59FF98D0E7B7}" dt="2021-01-27T07:21:46.532" v="1401" actId="20577"/>
        <pc:sldMkLst>
          <pc:docMk/>
          <pc:sldMk cId="0" sldId="329"/>
        </pc:sldMkLst>
        <pc:spChg chg="add mod ord">
          <ac:chgData name="w cq" userId="e0736dbbc12f8425" providerId="LiveId" clId="{1B8874C4-D39E-4A93-858C-59FF98D0E7B7}" dt="2021-01-22T09:25:16.551" v="1183" actId="700"/>
          <ac:spMkLst>
            <pc:docMk/>
            <pc:sldMk cId="0" sldId="329"/>
            <ac:spMk id="2" creationId="{85E86404-1237-4AA6-A77D-88B71C2269F6}"/>
          </ac:spMkLst>
        </pc:spChg>
        <pc:spChg chg="mod ord">
          <ac:chgData name="w cq" userId="e0736dbbc12f8425" providerId="LiveId" clId="{1B8874C4-D39E-4A93-858C-59FF98D0E7B7}" dt="2021-01-22T09:25:16.551" v="1183" actId="700"/>
          <ac:spMkLst>
            <pc:docMk/>
            <pc:sldMk cId="0" sldId="329"/>
            <ac:spMk id="3" creationId="{00000000-0000-0000-0000-000000000000}"/>
          </ac:spMkLst>
        </pc:spChg>
        <pc:spChg chg="mod ord">
          <ac:chgData name="w cq" userId="e0736dbbc12f8425" providerId="LiveId" clId="{1B8874C4-D39E-4A93-858C-59FF98D0E7B7}" dt="2021-01-27T07:21:46.532" v="1401" actId="20577"/>
          <ac:spMkLst>
            <pc:docMk/>
            <pc:sldMk cId="0" sldId="329"/>
            <ac:spMk id="4" creationId="{00000000-0000-0000-0000-000000000000}"/>
          </ac:spMkLst>
        </pc:spChg>
        <pc:spChg chg="add mod">
          <ac:chgData name="w cq" userId="e0736dbbc12f8425" providerId="LiveId" clId="{1B8874C4-D39E-4A93-858C-59FF98D0E7B7}" dt="2021-01-22T09:25:34.655" v="1190" actId="14100"/>
          <ac:spMkLst>
            <pc:docMk/>
            <pc:sldMk cId="0" sldId="329"/>
            <ac:spMk id="5" creationId="{B8B83168-62DA-4C87-A1DE-2D577AEB9C33}"/>
          </ac:spMkLst>
        </pc:spChg>
      </pc:sldChg>
      <pc:sldChg chg="del">
        <pc:chgData name="w cq" userId="e0736dbbc12f8425" providerId="LiveId" clId="{1B8874C4-D39E-4A93-858C-59FF98D0E7B7}" dt="2021-01-21T08:29:20.628" v="38" actId="47"/>
        <pc:sldMkLst>
          <pc:docMk/>
          <pc:sldMk cId="4074933193" sldId="329"/>
        </pc:sldMkLst>
      </pc:sldChg>
      <pc:sldChg chg="del">
        <pc:chgData name="w cq" userId="e0736dbbc12f8425" providerId="LiveId" clId="{1B8874C4-D39E-4A93-858C-59FF98D0E7B7}" dt="2021-01-21T08:41:44.383" v="208" actId="47"/>
        <pc:sldMkLst>
          <pc:docMk/>
          <pc:sldMk cId="4015822821" sldId="330"/>
        </pc:sldMkLst>
      </pc:sldChg>
      <pc:sldChg chg="del">
        <pc:chgData name="w cq" userId="e0736dbbc12f8425" providerId="LiveId" clId="{1B8874C4-D39E-4A93-858C-59FF98D0E7B7}" dt="2021-01-21T08:41:05.487" v="207" actId="47"/>
        <pc:sldMkLst>
          <pc:docMk/>
          <pc:sldMk cId="1331246033" sldId="333"/>
        </pc:sldMkLst>
      </pc:sldChg>
      <pc:sldChg chg="modSp add mod ord modClrScheme chgLayout">
        <pc:chgData name="w cq" userId="e0736dbbc12f8425" providerId="LiveId" clId="{1B8874C4-D39E-4A93-858C-59FF98D0E7B7}" dt="2021-01-22T09:40:59.552" v="1369" actId="14100"/>
        <pc:sldMkLst>
          <pc:docMk/>
          <pc:sldMk cId="0" sldId="334"/>
        </pc:sldMkLst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0" sldId="334"/>
            <ac:spMk id="3" creationId="{00000000-0000-0000-0000-000000000000}"/>
          </ac:spMkLst>
        </pc:spChg>
        <pc:spChg chg="mod ord">
          <ac:chgData name="w cq" userId="e0736dbbc12f8425" providerId="LiveId" clId="{1B8874C4-D39E-4A93-858C-59FF98D0E7B7}" dt="2021-01-22T09:32:37.488" v="1269"/>
          <ac:spMkLst>
            <pc:docMk/>
            <pc:sldMk cId="0" sldId="334"/>
            <ac:spMk id="4" creationId="{00000000-0000-0000-0000-000000000000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6" creationId="{7C7DDAF5-610A-482A-AA75-03F981E89C75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8" creationId="{3E10EF66-BCF3-4EFD-A0B3-4130D6517198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10" creationId="{730E2F61-9ADC-4B42-BB9E-8C6EDF3CB58C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12" creationId="{88B4774A-425D-4DC8-B07C-60C79DDC6901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14" creationId="{BF908F1A-83DC-4CD4-86A3-61A64D24D3B3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16" creationId="{B139AA0D-C7AA-456E-8278-5769515C7426}"/>
          </ac:spMkLst>
        </pc:spChg>
        <pc:spChg chg="mod">
          <ac:chgData name="w cq" userId="e0736dbbc12f8425" providerId="LiveId" clId="{1B8874C4-D39E-4A93-858C-59FF98D0E7B7}" dt="2021-01-22T09:40:55.787" v="1367" actId="14100"/>
          <ac:spMkLst>
            <pc:docMk/>
            <pc:sldMk cId="0" sldId="334"/>
            <ac:spMk id="18" creationId="{5FF3A546-8870-4E01-B834-FB311DE21AAA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20" creationId="{756334DA-CADA-4DB2-92BE-C483E5D9FA9E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28" creationId="{5DA01ABD-2467-4F78-850E-D9D0FF3CEEE9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36" creationId="{D7320D54-177C-4BEF-8DD3-E8FF65BEBDAC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62" creationId="{4BF9DE52-3199-45BA-95E6-160AC79EB751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99" creationId="{E61478AA-3F23-439E-BFE1-8DC35E0497CD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101" creationId="{ADAE322F-381F-4F00-93FB-008DF5158A5A}"/>
          </ac:spMkLst>
        </pc:spChg>
        <pc:spChg chg="mod">
          <ac:chgData name="w cq" userId="e0736dbbc12f8425" providerId="LiveId" clId="{1B8874C4-D39E-4A93-858C-59FF98D0E7B7}" dt="2021-01-22T09:40:59.552" v="1369" actId="14100"/>
          <ac:spMkLst>
            <pc:docMk/>
            <pc:sldMk cId="0" sldId="334"/>
            <ac:spMk id="103" creationId="{263AC8B5-670A-431F-9820-88FC5383A18B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105" creationId="{EDDF2112-AE05-4D7D-92E7-63D9E2FC6137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113" creationId="{2CCE75CE-4EEE-4128-9E6D-4E7E071FC7AC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115" creationId="{B407A15A-2C39-4EE3-9CBA-D1DA2A6CAFE9}"/>
          </ac:spMkLst>
        </pc:spChg>
        <pc:spChg chg="mod">
          <ac:chgData name="w cq" userId="e0736dbbc12f8425" providerId="LiveId" clId="{1B8874C4-D39E-4A93-858C-59FF98D0E7B7}" dt="2021-01-22T09:40:57.740" v="1368" actId="14100"/>
          <ac:spMkLst>
            <pc:docMk/>
            <pc:sldMk cId="0" sldId="334"/>
            <ac:spMk id="117" creationId="{D9B0DF8F-E681-476C-817B-55575557ADC6}"/>
          </ac:spMkLst>
        </pc:spChg>
        <pc:spChg chg="mod">
          <ac:chgData name="w cq" userId="e0736dbbc12f8425" providerId="LiveId" clId="{1B8874C4-D39E-4A93-858C-59FF98D0E7B7}" dt="2021-01-22T09:32:44.231" v="1270" actId="404"/>
          <ac:spMkLst>
            <pc:docMk/>
            <pc:sldMk cId="0" sldId="334"/>
            <ac:spMk id="119" creationId="{E1047E92-1E37-4070-B3DF-FC8461B45E07}"/>
          </ac:spMkLst>
        </pc:spChg>
      </pc:sldChg>
      <pc:sldChg chg="del">
        <pc:chgData name="w cq" userId="e0736dbbc12f8425" providerId="LiveId" clId="{1B8874C4-D39E-4A93-858C-59FF98D0E7B7}" dt="2021-01-21T08:29:20.628" v="38" actId="47"/>
        <pc:sldMkLst>
          <pc:docMk/>
          <pc:sldMk cId="2516282769" sldId="334"/>
        </pc:sldMkLst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717915324" sldId="336"/>
        </pc:sldMkLst>
      </pc:sldChg>
      <pc:sldChg chg="modSp add del mod">
        <pc:chgData name="w cq" userId="e0736dbbc12f8425" providerId="LiveId" clId="{1B8874C4-D39E-4A93-858C-59FF98D0E7B7}" dt="2021-01-22T09:27:02.685" v="1203" actId="47"/>
        <pc:sldMkLst>
          <pc:docMk/>
          <pc:sldMk cId="0" sldId="337"/>
        </pc:sldMkLst>
        <pc:spChg chg="mod">
          <ac:chgData name="w cq" userId="e0736dbbc12f8425" providerId="LiveId" clId="{1B8874C4-D39E-4A93-858C-59FF98D0E7B7}" dt="2021-01-22T09:26:43.967" v="1200" actId="21"/>
          <ac:spMkLst>
            <pc:docMk/>
            <pc:sldMk cId="0" sldId="337"/>
            <ac:spMk id="4" creationId="{00000000-0000-0000-0000-000000000000}"/>
          </ac:spMkLst>
        </pc:spChg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3216826982" sldId="337"/>
        </pc:sldMkLst>
      </pc:sldChg>
      <pc:sldChg chg="addSp delSp modSp add mod modClrScheme chgLayout">
        <pc:chgData name="w cq" userId="e0736dbbc12f8425" providerId="LiveId" clId="{1B8874C4-D39E-4A93-858C-59FF98D0E7B7}" dt="2021-01-22T09:12:25.458" v="984" actId="1036"/>
        <pc:sldMkLst>
          <pc:docMk/>
          <pc:sldMk cId="1488004105" sldId="338"/>
        </pc:sldMkLst>
        <pc:spChg chg="mod ord">
          <ac:chgData name="w cq" userId="e0736dbbc12f8425" providerId="LiveId" clId="{1B8874C4-D39E-4A93-858C-59FF98D0E7B7}" dt="2021-01-22T09:12:21.321" v="960"/>
          <ac:spMkLst>
            <pc:docMk/>
            <pc:sldMk cId="1488004105" sldId="338"/>
            <ac:spMk id="3" creationId="{00000000-0000-0000-0000-000000000000}"/>
          </ac:spMkLst>
        </pc:spChg>
        <pc:spChg chg="mod ord">
          <ac:chgData name="w cq" userId="e0736dbbc12f8425" providerId="LiveId" clId="{1B8874C4-D39E-4A93-858C-59FF98D0E7B7}" dt="2021-01-22T09:10:48.810" v="902" actId="700"/>
          <ac:spMkLst>
            <pc:docMk/>
            <pc:sldMk cId="1488004105" sldId="338"/>
            <ac:spMk id="5" creationId="{00000000-0000-0000-0000-000000000000}"/>
          </ac:spMkLst>
        </pc:spChg>
        <pc:spChg chg="add mod">
          <ac:chgData name="w cq" userId="e0736dbbc12f8425" providerId="LiveId" clId="{1B8874C4-D39E-4A93-858C-59FF98D0E7B7}" dt="2021-01-22T09:12:25.458" v="984" actId="1036"/>
          <ac:spMkLst>
            <pc:docMk/>
            <pc:sldMk cId="1488004105" sldId="338"/>
            <ac:spMk id="6" creationId="{0EF7C3D0-EF40-43C3-B86D-A1A575B7EDE6}"/>
          </ac:spMkLst>
        </pc:spChg>
        <pc:picChg chg="del">
          <ac:chgData name="w cq" userId="e0736dbbc12f8425" providerId="LiveId" clId="{1B8874C4-D39E-4A93-858C-59FF98D0E7B7}" dt="2021-01-22T09:11:20.584" v="903" actId="478"/>
          <ac:picMkLst>
            <pc:docMk/>
            <pc:sldMk cId="1488004105" sldId="338"/>
            <ac:picMk id="8" creationId="{7F98B789-E0D2-4BCF-BEB4-8E8F78DB4686}"/>
          </ac:picMkLst>
        </pc:picChg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2094650303" sldId="338"/>
        </pc:sldMkLst>
      </pc:sldChg>
      <pc:sldChg chg="add del">
        <pc:chgData name="w cq" userId="e0736dbbc12f8425" providerId="LiveId" clId="{1B8874C4-D39E-4A93-858C-59FF98D0E7B7}" dt="2021-01-22T09:10:37.984" v="900" actId="2696"/>
        <pc:sldMkLst>
          <pc:docMk/>
          <pc:sldMk cId="995594151" sldId="339"/>
        </pc:sldMkLst>
        <pc:spChg chg="mod ord">
          <ac:chgData name="w cq" userId="e0736dbbc12f8425" providerId="LiveId" clId="{1B8874C4-D39E-4A93-858C-59FF98D0E7B7}" dt="2021-01-22T09:10:48.810" v="902" actId="700"/>
          <ac:spMkLst>
            <pc:docMk/>
            <pc:sldMk cId="995594151" sldId="339"/>
            <ac:spMk id="3" creationId="{00000000-0000-0000-0000-000000000000}"/>
          </ac:spMkLst>
        </pc:spChg>
        <pc:spChg chg="mod ord">
          <ac:chgData name="w cq" userId="e0736dbbc12f8425" providerId="LiveId" clId="{1B8874C4-D39E-4A93-858C-59FF98D0E7B7}" dt="2021-01-22T09:10:48.810" v="902" actId="700"/>
          <ac:spMkLst>
            <pc:docMk/>
            <pc:sldMk cId="995594151" sldId="339"/>
            <ac:spMk id="5" creationId="{00000000-0000-0000-0000-000000000000}"/>
          </ac:spMkLst>
        </pc:spChg>
      </pc:sldChg>
      <pc:sldChg chg="add del">
        <pc:chgData name="w cq" userId="e0736dbbc12f8425" providerId="LiveId" clId="{1B8874C4-D39E-4A93-858C-59FF98D0E7B7}" dt="2021-01-22T09:10:37.984" v="900" actId="2696"/>
        <pc:sldMkLst>
          <pc:docMk/>
          <pc:sldMk cId="3628090008" sldId="341"/>
        </pc:sldMkLst>
        <pc:spChg chg="mod ord">
          <ac:chgData name="w cq" userId="e0736dbbc12f8425" providerId="LiveId" clId="{1B8874C4-D39E-4A93-858C-59FF98D0E7B7}" dt="2021-01-22T09:15:31.407" v="1076" actId="20577"/>
          <ac:spMkLst>
            <pc:docMk/>
            <pc:sldMk cId="3628090008" sldId="341"/>
            <ac:spMk id="3" creationId="{00000000-0000-0000-0000-000000000000}"/>
          </ac:spMkLst>
        </pc:spChg>
        <pc:spChg chg="mod ord">
          <ac:chgData name="w cq" userId="e0736dbbc12f8425" providerId="LiveId" clId="{1B8874C4-D39E-4A93-858C-59FF98D0E7B7}" dt="2021-01-22T09:10:48.810" v="902" actId="700"/>
          <ac:spMkLst>
            <pc:docMk/>
            <pc:sldMk cId="3628090008" sldId="341"/>
            <ac:spMk id="5" creationId="{00000000-0000-0000-0000-000000000000}"/>
          </ac:spMkLst>
        </pc:spChg>
        <pc:spChg chg="add mod">
          <ac:chgData name="w cq" userId="e0736dbbc12f8425" providerId="LiveId" clId="{1B8874C4-D39E-4A93-858C-59FF98D0E7B7}" dt="2021-01-22T09:15:40.157" v="1081" actId="1035"/>
          <ac:spMkLst>
            <pc:docMk/>
            <pc:sldMk cId="3628090008" sldId="341"/>
            <ac:spMk id="6" creationId="{2B071E2C-CFDB-45DD-B788-B9217A81FB3B}"/>
          </ac:spMkLst>
        </pc:spChg>
        <pc:picChg chg="del mod">
          <ac:chgData name="w cq" userId="e0736dbbc12f8425" providerId="LiveId" clId="{1B8874C4-D39E-4A93-858C-59FF98D0E7B7}" dt="2021-01-22T09:12:51.282" v="986" actId="21"/>
          <ac:picMkLst>
            <pc:docMk/>
            <pc:sldMk cId="3628090008" sldId="341"/>
            <ac:picMk id="2" creationId="{00000000-0000-0000-0000-000000000000}"/>
          </ac:picMkLst>
        </pc:picChg>
      </pc:sldChg>
      <pc:sldChg chg="del">
        <pc:chgData name="w cq" userId="e0736dbbc12f8425" providerId="LiveId" clId="{1B8874C4-D39E-4A93-858C-59FF98D0E7B7}" dt="2021-01-21T08:29:53.077" v="42" actId="47"/>
        <pc:sldMkLst>
          <pc:docMk/>
          <pc:sldMk cId="2927937103" sldId="344"/>
        </pc:sldMkLst>
      </pc:sldChg>
      <pc:sldChg chg="del">
        <pc:chgData name="w cq" userId="e0736dbbc12f8425" providerId="LiveId" clId="{1B8874C4-D39E-4A93-858C-59FF98D0E7B7}" dt="2021-01-21T08:29:53.077" v="42" actId="47"/>
        <pc:sldMkLst>
          <pc:docMk/>
          <pc:sldMk cId="2764847693" sldId="345"/>
        </pc:sldMkLst>
      </pc:sldChg>
      <pc:sldChg chg="del">
        <pc:chgData name="w cq" userId="e0736dbbc12f8425" providerId="LiveId" clId="{1B8874C4-D39E-4A93-858C-59FF98D0E7B7}" dt="2021-01-21T08:29:44.320" v="41" actId="47"/>
        <pc:sldMkLst>
          <pc:docMk/>
          <pc:sldMk cId="2331945148" sldId="346"/>
        </pc:sldMkLst>
      </pc:sldChg>
      <pc:sldChg chg="del">
        <pc:chgData name="w cq" userId="e0736dbbc12f8425" providerId="LiveId" clId="{1B8874C4-D39E-4A93-858C-59FF98D0E7B7}" dt="2021-01-21T08:29:26.420" v="39" actId="47"/>
        <pc:sldMkLst>
          <pc:docMk/>
          <pc:sldMk cId="2625611711" sldId="347"/>
        </pc:sldMkLst>
      </pc:sldChg>
      <pc:sldChg chg="del">
        <pc:chgData name="w cq" userId="e0736dbbc12f8425" providerId="LiveId" clId="{1B8874C4-D39E-4A93-858C-59FF98D0E7B7}" dt="2021-01-21T08:29:26.420" v="39" actId="47"/>
        <pc:sldMkLst>
          <pc:docMk/>
          <pc:sldMk cId="2193013763" sldId="348"/>
        </pc:sldMkLst>
      </pc:sldChg>
      <pc:sldChg chg="del">
        <pc:chgData name="w cq" userId="e0736dbbc12f8425" providerId="LiveId" clId="{1B8874C4-D39E-4A93-858C-59FF98D0E7B7}" dt="2021-01-21T08:29:26.420" v="39" actId="47"/>
        <pc:sldMkLst>
          <pc:docMk/>
          <pc:sldMk cId="1652479350" sldId="349"/>
        </pc:sldMkLst>
      </pc:sldChg>
      <pc:sldChg chg="del">
        <pc:chgData name="w cq" userId="e0736dbbc12f8425" providerId="LiveId" clId="{1B8874C4-D39E-4A93-858C-59FF98D0E7B7}" dt="2021-01-21T08:29:26.420" v="39" actId="47"/>
        <pc:sldMkLst>
          <pc:docMk/>
          <pc:sldMk cId="3248029989" sldId="351"/>
        </pc:sldMkLst>
      </pc:sldChg>
      <pc:sldChg chg="modSp add mod">
        <pc:chgData name="w cq" userId="e0736dbbc12f8425" providerId="LiveId" clId="{1B8874C4-D39E-4A93-858C-59FF98D0E7B7}" dt="2021-01-27T07:26:40.464" v="1755"/>
        <pc:sldMkLst>
          <pc:docMk/>
          <pc:sldMk cId="2870103988" sldId="354"/>
        </pc:sldMkLst>
        <pc:spChg chg="mod">
          <ac:chgData name="w cq" userId="e0736dbbc12f8425" providerId="LiveId" clId="{1B8874C4-D39E-4A93-858C-59FF98D0E7B7}" dt="2021-01-27T07:26:40.464" v="1755"/>
          <ac:spMkLst>
            <pc:docMk/>
            <pc:sldMk cId="2870103988" sldId="354"/>
            <ac:spMk id="3" creationId="{C56C61F7-0235-4A0C-8281-DD893FE96D9D}"/>
          </ac:spMkLst>
        </pc:spChg>
      </pc:sldChg>
      <pc:sldChg chg="del">
        <pc:chgData name="w cq" userId="e0736dbbc12f8425" providerId="LiveId" clId="{1B8874C4-D39E-4A93-858C-59FF98D0E7B7}" dt="2021-01-21T08:29:26.420" v="39" actId="47"/>
        <pc:sldMkLst>
          <pc:docMk/>
          <pc:sldMk cId="4204585496" sldId="356"/>
        </pc:sldMkLst>
      </pc:sldChg>
      <pc:sldChg chg="del">
        <pc:chgData name="w cq" userId="e0736dbbc12f8425" providerId="LiveId" clId="{1B8874C4-D39E-4A93-858C-59FF98D0E7B7}" dt="2021-01-21T08:29:26.420" v="39" actId="47"/>
        <pc:sldMkLst>
          <pc:docMk/>
          <pc:sldMk cId="2096662858" sldId="357"/>
        </pc:sldMkLst>
      </pc:sldChg>
      <pc:sldChg chg="del">
        <pc:chgData name="w cq" userId="e0736dbbc12f8425" providerId="LiveId" clId="{1B8874C4-D39E-4A93-858C-59FF98D0E7B7}" dt="2021-01-21T08:29:44.320" v="41" actId="47"/>
        <pc:sldMkLst>
          <pc:docMk/>
          <pc:sldMk cId="1595644949" sldId="360"/>
        </pc:sldMkLst>
      </pc:sldChg>
      <pc:sldChg chg="del">
        <pc:chgData name="w cq" userId="e0736dbbc12f8425" providerId="LiveId" clId="{1B8874C4-D39E-4A93-858C-59FF98D0E7B7}" dt="2021-01-21T08:29:53.077" v="42" actId="47"/>
        <pc:sldMkLst>
          <pc:docMk/>
          <pc:sldMk cId="3306534455" sldId="364"/>
        </pc:sldMkLst>
      </pc:sldChg>
      <pc:sldChg chg="modSp add mod ord modClrScheme chgLayout">
        <pc:chgData name="w cq" userId="e0736dbbc12f8425" providerId="LiveId" clId="{1B8874C4-D39E-4A93-858C-59FF98D0E7B7}" dt="2021-01-22T09:09:41.956" v="897"/>
        <pc:sldMkLst>
          <pc:docMk/>
          <pc:sldMk cId="0" sldId="368"/>
        </pc:sldMkLst>
        <pc:spChg chg="mod ord">
          <ac:chgData name="w cq" userId="e0736dbbc12f8425" providerId="LiveId" clId="{1B8874C4-D39E-4A93-858C-59FF98D0E7B7}" dt="2021-01-22T09:07:05.803" v="876" actId="700"/>
          <ac:spMkLst>
            <pc:docMk/>
            <pc:sldMk cId="0" sldId="368"/>
            <ac:spMk id="5" creationId="{00000000-0000-0000-0000-000000000000}"/>
          </ac:spMkLst>
        </pc:spChg>
        <pc:spChg chg="mod ord">
          <ac:chgData name="w cq" userId="e0736dbbc12f8425" providerId="LiveId" clId="{1B8874C4-D39E-4A93-858C-59FF98D0E7B7}" dt="2021-01-22T09:07:05.803" v="876" actId="700"/>
          <ac:spMkLst>
            <pc:docMk/>
            <pc:sldMk cId="0" sldId="368"/>
            <ac:spMk id="6" creationId="{00000000-0000-0000-0000-000000000000}"/>
          </ac:spMkLst>
        </pc:spChg>
      </pc:sldChg>
      <pc:sldChg chg="modSp add mod ord modClrScheme chgLayout">
        <pc:chgData name="w cq" userId="e0736dbbc12f8425" providerId="LiveId" clId="{1B8874C4-D39E-4A93-858C-59FF98D0E7B7}" dt="2021-01-22T09:09:41.956" v="897"/>
        <pc:sldMkLst>
          <pc:docMk/>
          <pc:sldMk cId="2384842893" sldId="369"/>
        </pc:sldMkLst>
        <pc:spChg chg="mod ord">
          <ac:chgData name="w cq" userId="e0736dbbc12f8425" providerId="LiveId" clId="{1B8874C4-D39E-4A93-858C-59FF98D0E7B7}" dt="2021-01-22T09:07:05.803" v="876" actId="700"/>
          <ac:spMkLst>
            <pc:docMk/>
            <pc:sldMk cId="2384842893" sldId="369"/>
            <ac:spMk id="3" creationId="{4B37B7A4-F4F3-4F7A-98E0-A4FF0F773EE3}"/>
          </ac:spMkLst>
        </pc:spChg>
        <pc:spChg chg="mod ord">
          <ac:chgData name="w cq" userId="e0736dbbc12f8425" providerId="LiveId" clId="{1B8874C4-D39E-4A93-858C-59FF98D0E7B7}" dt="2021-01-22T09:07:05.803" v="876" actId="700"/>
          <ac:spMkLst>
            <pc:docMk/>
            <pc:sldMk cId="2384842893" sldId="369"/>
            <ac:spMk id="4" creationId="{878BD7FA-C025-4D97-816E-45AF0355DEA4}"/>
          </ac:spMkLst>
        </pc:spChg>
      </pc:sldChg>
      <pc:sldChg chg="modSp add mod ord modClrScheme chgLayout">
        <pc:chgData name="w cq" userId="e0736dbbc12f8425" providerId="LiveId" clId="{1B8874C4-D39E-4A93-858C-59FF98D0E7B7}" dt="2021-01-22T09:09:41.956" v="897"/>
        <pc:sldMkLst>
          <pc:docMk/>
          <pc:sldMk cId="4082918527" sldId="370"/>
        </pc:sldMkLst>
        <pc:spChg chg="mod ord">
          <ac:chgData name="w cq" userId="e0736dbbc12f8425" providerId="LiveId" clId="{1B8874C4-D39E-4A93-858C-59FF98D0E7B7}" dt="2021-01-22T09:07:05.803" v="876" actId="700"/>
          <ac:spMkLst>
            <pc:docMk/>
            <pc:sldMk cId="4082918527" sldId="370"/>
            <ac:spMk id="3" creationId="{4B37B7A4-F4F3-4F7A-98E0-A4FF0F773EE3}"/>
          </ac:spMkLst>
        </pc:spChg>
        <pc:spChg chg="mod ord">
          <ac:chgData name="w cq" userId="e0736dbbc12f8425" providerId="LiveId" clId="{1B8874C4-D39E-4A93-858C-59FF98D0E7B7}" dt="2021-01-22T09:07:05.803" v="876" actId="700"/>
          <ac:spMkLst>
            <pc:docMk/>
            <pc:sldMk cId="4082918527" sldId="370"/>
            <ac:spMk id="4" creationId="{878BD7FA-C025-4D97-816E-45AF0355DEA4}"/>
          </ac:spMkLst>
        </pc:spChg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2719537973" sldId="373"/>
        </pc:sldMkLst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153235000" sldId="374"/>
        </pc:sldMkLst>
      </pc:sldChg>
      <pc:sldChg chg="modSp add mod modClrScheme chgLayout">
        <pc:chgData name="w cq" userId="e0736dbbc12f8425" providerId="LiveId" clId="{1B8874C4-D39E-4A93-858C-59FF98D0E7B7}" dt="2021-01-22T09:21:41.561" v="1156" actId="700"/>
        <pc:sldMkLst>
          <pc:docMk/>
          <pc:sldMk cId="1825190450" sldId="374"/>
        </pc:sldMkLst>
        <pc:spChg chg="mod ord">
          <ac:chgData name="w cq" userId="e0736dbbc12f8425" providerId="LiveId" clId="{1B8874C4-D39E-4A93-858C-59FF98D0E7B7}" dt="2021-01-22T09:21:41.561" v="1156" actId="700"/>
          <ac:spMkLst>
            <pc:docMk/>
            <pc:sldMk cId="1825190450" sldId="374"/>
            <ac:spMk id="3" creationId="{3D8D317D-FC7F-4125-B85E-FA9270BEFC89}"/>
          </ac:spMkLst>
        </pc:spChg>
        <pc:spChg chg="mod ord">
          <ac:chgData name="w cq" userId="e0736dbbc12f8425" providerId="LiveId" clId="{1B8874C4-D39E-4A93-858C-59FF98D0E7B7}" dt="2021-01-22T09:21:41.561" v="1156" actId="700"/>
          <ac:spMkLst>
            <pc:docMk/>
            <pc:sldMk cId="1825190450" sldId="374"/>
            <ac:spMk id="4" creationId="{B337AC99-E3A6-43C0-87B4-35BC07D32301}"/>
          </ac:spMkLst>
        </pc:spChg>
      </pc:sldChg>
      <pc:sldChg chg="addSp delSp modSp add mod modClrScheme chgLayout">
        <pc:chgData name="w cq" userId="e0736dbbc12f8425" providerId="LiveId" clId="{1B8874C4-D39E-4A93-858C-59FF98D0E7B7}" dt="2021-01-22T09:23:49.206" v="1165" actId="1076"/>
        <pc:sldMkLst>
          <pc:docMk/>
          <pc:sldMk cId="3137198345" sldId="375"/>
        </pc:sldMkLst>
        <pc:spChg chg="mod ord">
          <ac:chgData name="w cq" userId="e0736dbbc12f8425" providerId="LiveId" clId="{1B8874C4-D39E-4A93-858C-59FF98D0E7B7}" dt="2021-01-22T09:22:16.108" v="1157" actId="700"/>
          <ac:spMkLst>
            <pc:docMk/>
            <pc:sldMk cId="3137198345" sldId="375"/>
            <ac:spMk id="3" creationId="{3D8D317D-FC7F-4125-B85E-FA9270BEFC89}"/>
          </ac:spMkLst>
        </pc:spChg>
        <pc:spChg chg="mod ord">
          <ac:chgData name="w cq" userId="e0736dbbc12f8425" providerId="LiveId" clId="{1B8874C4-D39E-4A93-858C-59FF98D0E7B7}" dt="2021-01-22T09:22:16.108" v="1157" actId="700"/>
          <ac:spMkLst>
            <pc:docMk/>
            <pc:sldMk cId="3137198345" sldId="375"/>
            <ac:spMk id="4" creationId="{B337AC99-E3A6-43C0-87B4-35BC07D32301}"/>
          </ac:spMkLst>
        </pc:spChg>
        <pc:spChg chg="add mod">
          <ac:chgData name="w cq" userId="e0736dbbc12f8425" providerId="LiveId" clId="{1B8874C4-D39E-4A93-858C-59FF98D0E7B7}" dt="2021-01-22T09:23:49.206" v="1165" actId="1076"/>
          <ac:spMkLst>
            <pc:docMk/>
            <pc:sldMk cId="3137198345" sldId="375"/>
            <ac:spMk id="5" creationId="{E2108280-F905-4C20-80C3-FE7C7E9E14A4}"/>
          </ac:spMkLst>
        </pc:spChg>
        <pc:spChg chg="add del">
          <ac:chgData name="w cq" userId="e0736dbbc12f8425" providerId="LiveId" clId="{1B8874C4-D39E-4A93-858C-59FF98D0E7B7}" dt="2021-01-22T09:23:40.242" v="1160" actId="22"/>
          <ac:spMkLst>
            <pc:docMk/>
            <pc:sldMk cId="3137198345" sldId="375"/>
            <ac:spMk id="7" creationId="{4EB63484-3C1B-497B-A65F-02CAF1FF3617}"/>
          </ac:spMkLst>
        </pc:spChg>
        <pc:picChg chg="del">
          <ac:chgData name="w cq" userId="e0736dbbc12f8425" providerId="LiveId" clId="{1B8874C4-D39E-4A93-858C-59FF98D0E7B7}" dt="2021-01-22T09:23:44.145" v="1164" actId="478"/>
          <ac:picMkLst>
            <pc:docMk/>
            <pc:sldMk cId="3137198345" sldId="375"/>
            <ac:picMk id="8" creationId="{4D69DEF3-2E76-4C62-910A-FA1A02815DB9}"/>
          </ac:picMkLst>
        </pc:picChg>
      </pc:sldChg>
      <pc:sldChg chg="modSp mod">
        <pc:chgData name="w cq" userId="e0736dbbc12f8425" providerId="LiveId" clId="{1B8874C4-D39E-4A93-858C-59FF98D0E7B7}" dt="2021-01-22T09:16:32.431" v="1100" actId="20577"/>
        <pc:sldMkLst>
          <pc:docMk/>
          <pc:sldMk cId="2062319775" sldId="376"/>
        </pc:sldMkLst>
        <pc:spChg chg="mod">
          <ac:chgData name="w cq" userId="e0736dbbc12f8425" providerId="LiveId" clId="{1B8874C4-D39E-4A93-858C-59FF98D0E7B7}" dt="2021-01-22T09:16:32.431" v="1100" actId="20577"/>
          <ac:spMkLst>
            <pc:docMk/>
            <pc:sldMk cId="2062319775" sldId="376"/>
            <ac:spMk id="2" creationId="{51721B97-AF9A-43FA-9029-FB53C001D9D3}"/>
          </ac:spMkLst>
        </pc:spChg>
        <pc:spChg chg="mod">
          <ac:chgData name="w cq" userId="e0736dbbc12f8425" providerId="LiveId" clId="{1B8874C4-D39E-4A93-858C-59FF98D0E7B7}" dt="2021-01-22T09:15:50.411" v="1088"/>
          <ac:spMkLst>
            <pc:docMk/>
            <pc:sldMk cId="2062319775" sldId="376"/>
            <ac:spMk id="3" creationId="{D8A9FF28-B5F7-4268-8F91-7BE5BC06AF08}"/>
          </ac:spMkLst>
        </pc:spChg>
        <pc:spChg chg="mod">
          <ac:chgData name="w cq" userId="e0736dbbc12f8425" providerId="LiveId" clId="{1B8874C4-D39E-4A93-858C-59FF98D0E7B7}" dt="2021-01-22T09:16:25.840" v="1096" actId="20577"/>
          <ac:spMkLst>
            <pc:docMk/>
            <pc:sldMk cId="2062319775" sldId="376"/>
            <ac:spMk id="4" creationId="{40B791E7-6790-41E7-80CD-AB6EB5822692}"/>
          </ac:spMkLst>
        </pc:spChg>
      </pc:sldChg>
      <pc:sldChg chg="del">
        <pc:chgData name="w cq" userId="e0736dbbc12f8425" providerId="LiveId" clId="{1B8874C4-D39E-4A93-858C-59FF98D0E7B7}" dt="2021-01-21T08:29:26.420" v="39" actId="47"/>
        <pc:sldMkLst>
          <pc:docMk/>
          <pc:sldMk cId="221551744" sldId="377"/>
        </pc:sldMkLst>
      </pc:sldChg>
      <pc:sldChg chg="modSp add mod modClrScheme chgLayout">
        <pc:chgData name="w cq" userId="e0736dbbc12f8425" providerId="LiveId" clId="{1B8874C4-D39E-4A93-858C-59FF98D0E7B7}" dt="2021-01-22T09:27:09.615" v="1204" actId="700"/>
        <pc:sldMkLst>
          <pc:docMk/>
          <pc:sldMk cId="820024255" sldId="377"/>
        </pc:sldMkLst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820024255" sldId="377"/>
            <ac:spMk id="3" creationId="{00000000-0000-0000-0000-000000000000}"/>
          </ac:spMkLst>
        </pc:spChg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820024255" sldId="377"/>
            <ac:spMk id="4" creationId="{00000000-0000-0000-0000-000000000000}"/>
          </ac:spMkLst>
        </pc:spChg>
      </pc:sldChg>
      <pc:sldChg chg="addSp delSp modSp add mod ord">
        <pc:chgData name="w cq" userId="e0736dbbc12f8425" providerId="LiveId" clId="{1B8874C4-D39E-4A93-858C-59FF98D0E7B7}" dt="2021-01-22T09:37:30.225" v="1317"/>
        <pc:sldMkLst>
          <pc:docMk/>
          <pc:sldMk cId="105626750" sldId="378"/>
        </pc:sldMkLst>
        <pc:spChg chg="add mod">
          <ac:chgData name="w cq" userId="e0736dbbc12f8425" providerId="LiveId" clId="{1B8874C4-D39E-4A93-858C-59FF98D0E7B7}" dt="2021-01-22T09:21:23.129" v="1149" actId="478"/>
          <ac:spMkLst>
            <pc:docMk/>
            <pc:sldMk cId="105626750" sldId="378"/>
            <ac:spMk id="4" creationId="{68B794E1-5C49-4FB2-88A9-126A8B6B66B2}"/>
          </ac:spMkLst>
        </pc:spChg>
        <pc:spChg chg="mod">
          <ac:chgData name="w cq" userId="e0736dbbc12f8425" providerId="LiveId" clId="{1B8874C4-D39E-4A93-858C-59FF98D0E7B7}" dt="2021-01-22T09:20:56.667" v="1148" actId="20577"/>
          <ac:spMkLst>
            <pc:docMk/>
            <pc:sldMk cId="105626750" sldId="378"/>
            <ac:spMk id="5" creationId="{F1A25A7C-200C-4E07-AC39-CF923F4A3C98}"/>
          </ac:spMkLst>
        </pc:spChg>
        <pc:spChg chg="add mod">
          <ac:chgData name="w cq" userId="e0736dbbc12f8425" providerId="LiveId" clId="{1B8874C4-D39E-4A93-858C-59FF98D0E7B7}" dt="2021-01-22T09:21:35.604" v="1155" actId="1076"/>
          <ac:spMkLst>
            <pc:docMk/>
            <pc:sldMk cId="105626750" sldId="378"/>
            <ac:spMk id="7" creationId="{2B00EB1D-7058-4B1A-B527-F6B8CA5FC1E0}"/>
          </ac:spMkLst>
        </pc:spChg>
        <pc:picChg chg="del">
          <ac:chgData name="w cq" userId="e0736dbbc12f8425" providerId="LiveId" clId="{1B8874C4-D39E-4A93-858C-59FF98D0E7B7}" dt="2021-01-22T09:21:23.129" v="1149" actId="478"/>
          <ac:picMkLst>
            <pc:docMk/>
            <pc:sldMk cId="105626750" sldId="378"/>
            <ac:picMk id="8" creationId="{F8B5688F-9CBB-421F-8779-59D8AB41F77B}"/>
          </ac:picMkLst>
        </pc:picChg>
      </pc:sldChg>
      <pc:sldChg chg="del">
        <pc:chgData name="w cq" userId="e0736dbbc12f8425" providerId="LiveId" clId="{1B8874C4-D39E-4A93-858C-59FF98D0E7B7}" dt="2021-01-21T08:29:26.420" v="39" actId="47"/>
        <pc:sldMkLst>
          <pc:docMk/>
          <pc:sldMk cId="785095284" sldId="378"/>
        </pc:sldMkLst>
      </pc:sldChg>
      <pc:sldChg chg="del">
        <pc:chgData name="w cq" userId="e0736dbbc12f8425" providerId="LiveId" clId="{1B8874C4-D39E-4A93-858C-59FF98D0E7B7}" dt="2021-01-21T08:29:26.420" v="39" actId="47"/>
        <pc:sldMkLst>
          <pc:docMk/>
          <pc:sldMk cId="3626274073" sldId="379"/>
        </pc:sldMkLst>
      </pc:sldChg>
      <pc:sldChg chg="del">
        <pc:chgData name="w cq" userId="e0736dbbc12f8425" providerId="LiveId" clId="{1B8874C4-D39E-4A93-858C-59FF98D0E7B7}" dt="2021-01-21T08:29:26.420" v="39" actId="47"/>
        <pc:sldMkLst>
          <pc:docMk/>
          <pc:sldMk cId="3920375377" sldId="380"/>
        </pc:sldMkLst>
      </pc:sldChg>
      <pc:sldChg chg="del">
        <pc:chgData name="w cq" userId="e0736dbbc12f8425" providerId="LiveId" clId="{1B8874C4-D39E-4A93-858C-59FF98D0E7B7}" dt="2021-01-21T08:29:53.077" v="42" actId="47"/>
        <pc:sldMkLst>
          <pc:docMk/>
          <pc:sldMk cId="2834643222" sldId="381"/>
        </pc:sldMkLst>
      </pc:sldChg>
      <pc:sldChg chg="del">
        <pc:chgData name="w cq" userId="e0736dbbc12f8425" providerId="LiveId" clId="{1B8874C4-D39E-4A93-858C-59FF98D0E7B7}" dt="2021-01-21T08:29:53.077" v="42" actId="47"/>
        <pc:sldMkLst>
          <pc:docMk/>
          <pc:sldMk cId="3412231603" sldId="382"/>
        </pc:sldMkLst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3455133852" sldId="383"/>
        </pc:sldMkLst>
      </pc:sldChg>
      <pc:sldChg chg="del">
        <pc:chgData name="w cq" userId="e0736dbbc12f8425" providerId="LiveId" clId="{1B8874C4-D39E-4A93-858C-59FF98D0E7B7}" dt="2021-01-21T08:29:53.077" v="42" actId="47"/>
        <pc:sldMkLst>
          <pc:docMk/>
          <pc:sldMk cId="34299169" sldId="385"/>
        </pc:sldMkLst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1434657698" sldId="388"/>
        </pc:sldMkLst>
      </pc:sldChg>
      <pc:sldChg chg="del">
        <pc:chgData name="w cq" userId="e0736dbbc12f8425" providerId="LiveId" clId="{1B8874C4-D39E-4A93-858C-59FF98D0E7B7}" dt="2021-01-21T08:29:53.077" v="42" actId="47"/>
        <pc:sldMkLst>
          <pc:docMk/>
          <pc:sldMk cId="3536348492" sldId="389"/>
        </pc:sldMkLst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3493658605" sldId="390"/>
        </pc:sldMkLst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2555873057" sldId="391"/>
        </pc:sldMkLst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2495710811" sldId="400"/>
        </pc:sldMkLst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4166566817" sldId="401"/>
        </pc:sldMkLst>
      </pc:sldChg>
      <pc:sldChg chg="del">
        <pc:chgData name="w cq" userId="e0736dbbc12f8425" providerId="LiveId" clId="{1B8874C4-D39E-4A93-858C-59FF98D0E7B7}" dt="2021-01-21T08:43:10.098" v="211" actId="47"/>
        <pc:sldMkLst>
          <pc:docMk/>
          <pc:sldMk cId="3534258423" sldId="402"/>
        </pc:sldMkLst>
      </pc:sldChg>
      <pc:sldChg chg="del">
        <pc:chgData name="w cq" userId="e0736dbbc12f8425" providerId="LiveId" clId="{1B8874C4-D39E-4A93-858C-59FF98D0E7B7}" dt="2021-01-21T08:29:53.077" v="42" actId="47"/>
        <pc:sldMkLst>
          <pc:docMk/>
          <pc:sldMk cId="3455113548" sldId="405"/>
        </pc:sldMkLst>
      </pc:sldChg>
      <pc:sldChg chg="del">
        <pc:chgData name="w cq" userId="e0736dbbc12f8425" providerId="LiveId" clId="{1B8874C4-D39E-4A93-858C-59FF98D0E7B7}" dt="2021-01-21T08:29:53.077" v="42" actId="47"/>
        <pc:sldMkLst>
          <pc:docMk/>
          <pc:sldMk cId="2358067379" sldId="406"/>
        </pc:sldMkLst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2442572745" sldId="408"/>
        </pc:sldMkLst>
      </pc:sldChg>
      <pc:sldChg chg="del">
        <pc:chgData name="w cq" userId="e0736dbbc12f8425" providerId="LiveId" clId="{1B8874C4-D39E-4A93-858C-59FF98D0E7B7}" dt="2021-01-21T08:29:37.530" v="40" actId="47"/>
        <pc:sldMkLst>
          <pc:docMk/>
          <pc:sldMk cId="3745855245" sldId="409"/>
        </pc:sldMkLst>
      </pc:sldChg>
      <pc:sldChg chg="modSp add mod modClrScheme chgLayout">
        <pc:chgData name="w cq" userId="e0736dbbc12f8425" providerId="LiveId" clId="{1B8874C4-D39E-4A93-858C-59FF98D0E7B7}" dt="2021-01-22T09:26:18.121" v="1196" actId="700"/>
        <pc:sldMkLst>
          <pc:docMk/>
          <pc:sldMk cId="3160336579" sldId="410"/>
        </pc:sldMkLst>
        <pc:spChg chg="mod ord">
          <ac:chgData name="w cq" userId="e0736dbbc12f8425" providerId="LiveId" clId="{1B8874C4-D39E-4A93-858C-59FF98D0E7B7}" dt="2021-01-22T09:26:18.121" v="1196" actId="700"/>
          <ac:spMkLst>
            <pc:docMk/>
            <pc:sldMk cId="3160336579" sldId="410"/>
            <ac:spMk id="3" creationId="{AEC9EB53-F262-4BE0-B3E3-D8A3EE44C11C}"/>
          </ac:spMkLst>
        </pc:spChg>
        <pc:spChg chg="mod ord">
          <ac:chgData name="w cq" userId="e0736dbbc12f8425" providerId="LiveId" clId="{1B8874C4-D39E-4A93-858C-59FF98D0E7B7}" dt="2021-01-22T09:26:18.121" v="1196" actId="700"/>
          <ac:spMkLst>
            <pc:docMk/>
            <pc:sldMk cId="3160336579" sldId="410"/>
            <ac:spMk id="5" creationId="{641C5260-9745-440F-B6D3-700A420CE2C5}"/>
          </ac:spMkLst>
        </pc:spChg>
      </pc:sldChg>
      <pc:sldChg chg="del">
        <pc:chgData name="w cq" userId="e0736dbbc12f8425" providerId="LiveId" clId="{1B8874C4-D39E-4A93-858C-59FF98D0E7B7}" dt="2021-01-21T08:29:20.628" v="38" actId="47"/>
        <pc:sldMkLst>
          <pc:docMk/>
          <pc:sldMk cId="3630336456" sldId="410"/>
        </pc:sldMkLst>
      </pc:sldChg>
      <pc:sldChg chg="modSp add mod modClrScheme chgLayout">
        <pc:chgData name="w cq" userId="e0736dbbc12f8425" providerId="LiveId" clId="{1B8874C4-D39E-4A93-858C-59FF98D0E7B7}" dt="2021-01-22T09:28:53.712" v="1226" actId="20577"/>
        <pc:sldMkLst>
          <pc:docMk/>
          <pc:sldMk cId="494522048" sldId="411"/>
        </pc:sldMkLst>
        <pc:spChg chg="mod ord">
          <ac:chgData name="w cq" userId="e0736dbbc12f8425" providerId="LiveId" clId="{1B8874C4-D39E-4A93-858C-59FF98D0E7B7}" dt="2021-01-22T09:27:09.615" v="1204" actId="700"/>
          <ac:spMkLst>
            <pc:docMk/>
            <pc:sldMk cId="494522048" sldId="411"/>
            <ac:spMk id="3" creationId="{B0E80BFD-890D-4525-9A62-5B29FD5AA327}"/>
          </ac:spMkLst>
        </pc:spChg>
        <pc:spChg chg="mod ord">
          <ac:chgData name="w cq" userId="e0736dbbc12f8425" providerId="LiveId" clId="{1B8874C4-D39E-4A93-858C-59FF98D0E7B7}" dt="2021-01-22T09:28:53.712" v="1226" actId="20577"/>
          <ac:spMkLst>
            <pc:docMk/>
            <pc:sldMk cId="494522048" sldId="411"/>
            <ac:spMk id="4" creationId="{0257CE63-7547-4014-AB99-943473A2A569}"/>
          </ac:spMkLst>
        </pc:spChg>
      </pc:sldChg>
      <pc:sldChg chg="del">
        <pc:chgData name="w cq" userId="e0736dbbc12f8425" providerId="LiveId" clId="{1B8874C4-D39E-4A93-858C-59FF98D0E7B7}" dt="2021-01-21T08:29:20.628" v="38" actId="47"/>
        <pc:sldMkLst>
          <pc:docMk/>
          <pc:sldMk cId="2628028621" sldId="411"/>
        </pc:sldMkLst>
      </pc:sldChg>
      <pc:sldChg chg="addSp delSp modSp add del mod">
        <pc:chgData name="w cq" userId="e0736dbbc12f8425" providerId="LiveId" clId="{1B8874C4-D39E-4A93-858C-59FF98D0E7B7}" dt="2021-01-21T09:21:52.955" v="719" actId="47"/>
        <pc:sldMkLst>
          <pc:docMk/>
          <pc:sldMk cId="910812507" sldId="414"/>
        </pc:sldMkLst>
        <pc:spChg chg="add mod">
          <ac:chgData name="w cq" userId="e0736dbbc12f8425" providerId="LiveId" clId="{1B8874C4-D39E-4A93-858C-59FF98D0E7B7}" dt="2021-01-21T09:21:51.196" v="718" actId="478"/>
          <ac:spMkLst>
            <pc:docMk/>
            <pc:sldMk cId="910812507" sldId="414"/>
            <ac:spMk id="6" creationId="{F7573618-5BE0-4BD8-BEF3-C097BB12939C}"/>
          </ac:spMkLst>
        </pc:spChg>
        <pc:picChg chg="del">
          <ac:chgData name="w cq" userId="e0736dbbc12f8425" providerId="LiveId" clId="{1B8874C4-D39E-4A93-858C-59FF98D0E7B7}" dt="2021-01-21T09:21:51.196" v="718" actId="478"/>
          <ac:picMkLst>
            <pc:docMk/>
            <pc:sldMk cId="910812507" sldId="414"/>
            <ac:picMk id="8" creationId="{804F1752-533D-4471-89B9-E364B8CFB66F}"/>
          </ac:picMkLst>
        </pc:picChg>
      </pc:sldChg>
      <pc:sldChg chg="modSp add mod ord">
        <pc:chgData name="w cq" userId="e0736dbbc12f8425" providerId="LiveId" clId="{1B8874C4-D39E-4A93-858C-59FF98D0E7B7}" dt="2021-01-22T09:37:30.225" v="1317"/>
        <pc:sldMkLst>
          <pc:docMk/>
          <pc:sldMk cId="1667640364" sldId="415"/>
        </pc:sldMkLst>
        <pc:spChg chg="mod">
          <ac:chgData name="w cq" userId="e0736dbbc12f8425" providerId="LiveId" clId="{1B8874C4-D39E-4A93-858C-59FF98D0E7B7}" dt="2021-01-21T08:31:36.438" v="53" actId="20577"/>
          <ac:spMkLst>
            <pc:docMk/>
            <pc:sldMk cId="1667640364" sldId="415"/>
            <ac:spMk id="4" creationId="{08E75F79-83C6-4E95-ABC4-1ADCEDC3CB86}"/>
          </ac:spMkLst>
        </pc:spChg>
        <pc:picChg chg="mod">
          <ac:chgData name="w cq" userId="e0736dbbc12f8425" providerId="LiveId" clId="{1B8874C4-D39E-4A93-858C-59FF98D0E7B7}" dt="2021-01-22T09:19:11.728" v="1146" actId="14100"/>
          <ac:picMkLst>
            <pc:docMk/>
            <pc:sldMk cId="1667640364" sldId="415"/>
            <ac:picMk id="1026" creationId="{F8CB38A0-762E-4F66-98DF-D4D8BB3E09E3}"/>
          </ac:picMkLst>
        </pc:picChg>
      </pc:sldChg>
      <pc:sldChg chg="addSp delSp modSp add mod modClrScheme chgLayout">
        <pc:chgData name="w cq" userId="e0736dbbc12f8425" providerId="LiveId" clId="{1B8874C4-D39E-4A93-858C-59FF98D0E7B7}" dt="2021-01-21T08:39:14.808" v="176" actId="1038"/>
        <pc:sldMkLst>
          <pc:docMk/>
          <pc:sldMk cId="890804194" sldId="416"/>
        </pc:sldMkLst>
        <pc:spChg chg="mod ord">
          <ac:chgData name="w cq" userId="e0736dbbc12f8425" providerId="LiveId" clId="{1B8874C4-D39E-4A93-858C-59FF98D0E7B7}" dt="2021-01-21T08:36:36.257" v="69" actId="700"/>
          <ac:spMkLst>
            <pc:docMk/>
            <pc:sldMk cId="890804194" sldId="416"/>
            <ac:spMk id="2" creationId="{4A9B6FBB-E983-4389-9D82-8E874D8CC622}"/>
          </ac:spMkLst>
        </pc:spChg>
        <pc:spChg chg="mod ord">
          <ac:chgData name="w cq" userId="e0736dbbc12f8425" providerId="LiveId" clId="{1B8874C4-D39E-4A93-858C-59FF98D0E7B7}" dt="2021-01-21T08:39:07.968" v="156" actId="1076"/>
          <ac:spMkLst>
            <pc:docMk/>
            <pc:sldMk cId="890804194" sldId="416"/>
            <ac:spMk id="3" creationId="{FFA604E3-C63A-4928-850C-E29265E27800}"/>
          </ac:spMkLst>
        </pc:spChg>
        <pc:spChg chg="del mod ord">
          <ac:chgData name="w cq" userId="e0736dbbc12f8425" providerId="LiveId" clId="{1B8874C4-D39E-4A93-858C-59FF98D0E7B7}" dt="2021-01-21T08:36:52.721" v="75" actId="478"/>
          <ac:spMkLst>
            <pc:docMk/>
            <pc:sldMk cId="890804194" sldId="416"/>
            <ac:spMk id="4" creationId="{6DC21B01-43C0-4643-871C-3CB1CEFB9286}"/>
          </ac:spMkLst>
        </pc:spChg>
        <pc:spChg chg="mod ord">
          <ac:chgData name="w cq" userId="e0736dbbc12f8425" providerId="LiveId" clId="{1B8874C4-D39E-4A93-858C-59FF98D0E7B7}" dt="2021-01-21T08:36:36.257" v="69" actId="700"/>
          <ac:spMkLst>
            <pc:docMk/>
            <pc:sldMk cId="890804194" sldId="416"/>
            <ac:spMk id="5" creationId="{E8BA6500-F3FE-4EB2-BED1-6B2D7EA72849}"/>
          </ac:spMkLst>
        </pc:spChg>
        <pc:spChg chg="del mod">
          <ac:chgData name="w cq" userId="e0736dbbc12f8425" providerId="LiveId" clId="{1B8874C4-D39E-4A93-858C-59FF98D0E7B7}" dt="2021-01-21T08:36:25.917" v="63" actId="478"/>
          <ac:spMkLst>
            <pc:docMk/>
            <pc:sldMk cId="890804194" sldId="416"/>
            <ac:spMk id="7" creationId="{3F122ECD-322C-454A-A697-27ADBE3B0D56}"/>
          </ac:spMkLst>
        </pc:spChg>
        <pc:spChg chg="add mod">
          <ac:chgData name="w cq" userId="e0736dbbc12f8425" providerId="LiveId" clId="{1B8874C4-D39E-4A93-858C-59FF98D0E7B7}" dt="2021-01-21T08:39:14.808" v="176" actId="1038"/>
          <ac:spMkLst>
            <pc:docMk/>
            <pc:sldMk cId="890804194" sldId="416"/>
            <ac:spMk id="8" creationId="{A664AC8D-2EB9-4282-A5A8-7E7E17E74C93}"/>
          </ac:spMkLst>
        </pc:spChg>
        <pc:spChg chg="add mod">
          <ac:chgData name="w cq" userId="e0736dbbc12f8425" providerId="LiveId" clId="{1B8874C4-D39E-4A93-858C-59FF98D0E7B7}" dt="2021-01-21T08:39:14.808" v="176" actId="1038"/>
          <ac:spMkLst>
            <pc:docMk/>
            <pc:sldMk cId="890804194" sldId="416"/>
            <ac:spMk id="9" creationId="{E28F5FCA-C61B-4088-BA1C-DF92D904FBE7}"/>
          </ac:spMkLst>
        </pc:spChg>
      </pc:sldChg>
      <pc:sldChg chg="modSp add del mod">
        <pc:chgData name="w cq" userId="e0736dbbc12f8425" providerId="LiveId" clId="{1B8874C4-D39E-4A93-858C-59FF98D0E7B7}" dt="2021-01-21T08:38:38.252" v="149" actId="47"/>
        <pc:sldMkLst>
          <pc:docMk/>
          <pc:sldMk cId="1704281099" sldId="417"/>
        </pc:sldMkLst>
        <pc:spChg chg="mod">
          <ac:chgData name="w cq" userId="e0736dbbc12f8425" providerId="LiveId" clId="{1B8874C4-D39E-4A93-858C-59FF98D0E7B7}" dt="2021-01-21T08:31:06.153" v="50" actId="27636"/>
          <ac:spMkLst>
            <pc:docMk/>
            <pc:sldMk cId="1704281099" sldId="417"/>
            <ac:spMk id="3" creationId="{FFA604E3-C63A-4928-850C-E29265E27800}"/>
          </ac:spMkLst>
        </pc:spChg>
        <pc:spChg chg="mod">
          <ac:chgData name="w cq" userId="e0736dbbc12f8425" providerId="LiveId" clId="{1B8874C4-D39E-4A93-858C-59FF98D0E7B7}" dt="2021-01-21T08:31:06.156" v="51" actId="27636"/>
          <ac:spMkLst>
            <pc:docMk/>
            <pc:sldMk cId="1704281099" sldId="417"/>
            <ac:spMk id="4" creationId="{6DC21B01-43C0-4643-871C-3CB1CEFB9286}"/>
          </ac:spMkLst>
        </pc:spChg>
        <pc:spChg chg="mod">
          <ac:chgData name="w cq" userId="e0736dbbc12f8425" providerId="LiveId" clId="{1B8874C4-D39E-4A93-858C-59FF98D0E7B7}" dt="2021-01-21T08:35:51.977" v="60" actId="368"/>
          <ac:spMkLst>
            <pc:docMk/>
            <pc:sldMk cId="1704281099" sldId="417"/>
            <ac:spMk id="7" creationId="{3F122ECD-322C-454A-A697-27ADBE3B0D56}"/>
          </ac:spMkLst>
        </pc:spChg>
      </pc:sldChg>
      <pc:sldChg chg="addSp delSp modSp add mod modClrScheme chgLayout">
        <pc:chgData name="w cq" userId="e0736dbbc12f8425" providerId="LiveId" clId="{1B8874C4-D39E-4A93-858C-59FF98D0E7B7}" dt="2021-01-21T09:12:26.275" v="580" actId="207"/>
        <pc:sldMkLst>
          <pc:docMk/>
          <pc:sldMk cId="3075680512" sldId="418"/>
        </pc:sldMkLst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3075680512" sldId="418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1T09:12:26.275" v="580" actId="207"/>
          <ac:spMkLst>
            <pc:docMk/>
            <pc:sldMk cId="3075680512" sldId="418"/>
            <ac:spMk id="6" creationId="{7DAD8036-6F9D-44DD-8838-83C3678BA420}"/>
          </ac:spMkLst>
        </pc:spChg>
        <pc:spChg chg="add mod">
          <ac:chgData name="w cq" userId="e0736dbbc12f8425" providerId="LiveId" clId="{1B8874C4-D39E-4A93-858C-59FF98D0E7B7}" dt="2021-01-21T09:12:13.675" v="558" actId="1076"/>
          <ac:spMkLst>
            <pc:docMk/>
            <pc:sldMk cId="3075680512" sldId="418"/>
            <ac:spMk id="7" creationId="{53D2B1AA-CB47-4CB7-BF01-E72F58566B63}"/>
          </ac:spMkLst>
        </pc:spChg>
        <pc:picChg chg="del">
          <ac:chgData name="w cq" userId="e0736dbbc12f8425" providerId="LiveId" clId="{1B8874C4-D39E-4A93-858C-59FF98D0E7B7}" dt="2021-01-21T09:11:27.963" v="545" actId="478"/>
          <ac:picMkLst>
            <pc:docMk/>
            <pc:sldMk cId="3075680512" sldId="418"/>
            <ac:picMk id="1026" creationId="{19B7D911-E447-42AF-B541-66784D76161A}"/>
          </ac:picMkLst>
        </pc:picChg>
      </pc:sldChg>
      <pc:sldChg chg="addSp modSp add mod modClrScheme chgLayout">
        <pc:chgData name="w cq" userId="e0736dbbc12f8425" providerId="LiveId" clId="{1B8874C4-D39E-4A93-858C-59FF98D0E7B7}" dt="2021-01-21T09:14:43.269" v="601" actId="20577"/>
        <pc:sldMkLst>
          <pc:docMk/>
          <pc:sldMk cId="2822152307" sldId="419"/>
        </pc:sldMkLst>
        <pc:spChg chg="mod ord">
          <ac:chgData name="w cq" userId="e0736dbbc12f8425" providerId="LiveId" clId="{1B8874C4-D39E-4A93-858C-59FF98D0E7B7}" dt="2021-01-21T09:09:21.418" v="466" actId="700"/>
          <ac:spMkLst>
            <pc:docMk/>
            <pc:sldMk cId="2822152307" sldId="419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1T09:14:43.269" v="601" actId="20577"/>
          <ac:spMkLst>
            <pc:docMk/>
            <pc:sldMk cId="2822152307" sldId="419"/>
            <ac:spMk id="6" creationId="{7DAD8036-6F9D-44DD-8838-83C3678BA420}"/>
          </ac:spMkLst>
        </pc:spChg>
        <pc:spChg chg="add mod">
          <ac:chgData name="w cq" userId="e0736dbbc12f8425" providerId="LiveId" clId="{1B8874C4-D39E-4A93-858C-59FF98D0E7B7}" dt="2021-01-21T09:14:34.454" v="597" actId="1076"/>
          <ac:spMkLst>
            <pc:docMk/>
            <pc:sldMk cId="2822152307" sldId="419"/>
            <ac:spMk id="7" creationId="{44140C9E-BBDE-4C87-BEF5-C1A7A9F098F8}"/>
          </ac:spMkLst>
        </pc:spChg>
      </pc:sldChg>
      <pc:sldChg chg="modSp add mod">
        <pc:chgData name="w cq" userId="e0736dbbc12f8425" providerId="LiveId" clId="{1B8874C4-D39E-4A93-858C-59FF98D0E7B7}" dt="2021-01-21T08:39:36.876" v="206" actId="1037"/>
        <pc:sldMkLst>
          <pc:docMk/>
          <pc:sldMk cId="3217175291" sldId="420"/>
        </pc:sldMkLst>
        <pc:spChg chg="mod">
          <ac:chgData name="w cq" userId="e0736dbbc12f8425" providerId="LiveId" clId="{1B8874C4-D39E-4A93-858C-59FF98D0E7B7}" dt="2021-01-21T08:37:41.036" v="128"/>
          <ac:spMkLst>
            <pc:docMk/>
            <pc:sldMk cId="3217175291" sldId="420"/>
            <ac:spMk id="3" creationId="{FFA604E3-C63A-4928-850C-E29265E27800}"/>
          </ac:spMkLst>
        </pc:spChg>
        <pc:spChg chg="mod">
          <ac:chgData name="w cq" userId="e0736dbbc12f8425" providerId="LiveId" clId="{1B8874C4-D39E-4A93-858C-59FF98D0E7B7}" dt="2021-01-21T08:39:36.876" v="206" actId="1037"/>
          <ac:spMkLst>
            <pc:docMk/>
            <pc:sldMk cId="3217175291" sldId="420"/>
            <ac:spMk id="8" creationId="{A664AC8D-2EB9-4282-A5A8-7E7E17E74C93}"/>
          </ac:spMkLst>
        </pc:spChg>
        <pc:spChg chg="mod">
          <ac:chgData name="w cq" userId="e0736dbbc12f8425" providerId="LiveId" clId="{1B8874C4-D39E-4A93-858C-59FF98D0E7B7}" dt="2021-01-21T08:39:36.876" v="206" actId="1037"/>
          <ac:spMkLst>
            <pc:docMk/>
            <pc:sldMk cId="3217175291" sldId="420"/>
            <ac:spMk id="9" creationId="{E28F5FCA-C61B-4088-BA1C-DF92D904FBE7}"/>
          </ac:spMkLst>
        </pc:spChg>
      </pc:sldChg>
      <pc:sldChg chg="modSp add mod modClrScheme chgLayout">
        <pc:chgData name="w cq" userId="e0736dbbc12f8425" providerId="LiveId" clId="{1B8874C4-D39E-4A93-858C-59FF98D0E7B7}" dt="2021-01-22T09:05:38.316" v="851" actId="20577"/>
        <pc:sldMkLst>
          <pc:docMk/>
          <pc:sldMk cId="582606589" sldId="421"/>
        </pc:sldMkLst>
        <pc:spChg chg="mod ord">
          <ac:chgData name="w cq" userId="e0736dbbc12f8425" providerId="LiveId" clId="{1B8874C4-D39E-4A93-858C-59FF98D0E7B7}" dt="2021-01-22T09:03:45.006" v="788" actId="700"/>
          <ac:spMkLst>
            <pc:docMk/>
            <pc:sldMk cId="582606589" sldId="421"/>
            <ac:spMk id="5" creationId="{641C5260-9745-440F-B6D3-700A420CE2C5}"/>
          </ac:spMkLst>
        </pc:spChg>
        <pc:spChg chg="mod ord">
          <ac:chgData name="w cq" userId="e0736dbbc12f8425" providerId="LiveId" clId="{1B8874C4-D39E-4A93-858C-59FF98D0E7B7}" dt="2021-01-22T09:05:38.316" v="851" actId="20577"/>
          <ac:spMkLst>
            <pc:docMk/>
            <pc:sldMk cId="582606589" sldId="421"/>
            <ac:spMk id="6" creationId="{7DAD8036-6F9D-44DD-8838-83C3678BA420}"/>
          </ac:spMkLst>
        </pc:spChg>
      </pc:sldChg>
      <pc:sldChg chg="addSp modSp add mod ord modClrScheme chgLayout">
        <pc:chgData name="w cq" userId="e0736dbbc12f8425" providerId="LiveId" clId="{1B8874C4-D39E-4A93-858C-59FF98D0E7B7}" dt="2021-01-22T09:34:40.409" v="1308"/>
        <pc:sldMkLst>
          <pc:docMk/>
          <pc:sldMk cId="0" sldId="422"/>
        </pc:sldMkLst>
        <pc:spChg chg="add mod">
          <ac:chgData name="w cq" userId="e0736dbbc12f8425" providerId="LiveId" clId="{1B8874C4-D39E-4A93-858C-59FF98D0E7B7}" dt="2021-01-22T09:34:17.006" v="1300" actId="1076"/>
          <ac:spMkLst>
            <pc:docMk/>
            <pc:sldMk cId="0" sldId="422"/>
            <ac:spMk id="4" creationId="{E02A715C-778C-4F38-803C-86153757C56A}"/>
          </ac:spMkLst>
        </pc:spChg>
        <pc:spChg chg="mod ord">
          <ac:chgData name="w cq" userId="e0736dbbc12f8425" providerId="LiveId" clId="{1B8874C4-D39E-4A93-858C-59FF98D0E7B7}" dt="2021-01-22T09:07:05.803" v="876" actId="700"/>
          <ac:spMkLst>
            <pc:docMk/>
            <pc:sldMk cId="0" sldId="422"/>
            <ac:spMk id="5" creationId="{00000000-0000-0000-0000-000000000000}"/>
          </ac:spMkLst>
        </pc:spChg>
        <pc:spChg chg="mod ord">
          <ac:chgData name="w cq" userId="e0736dbbc12f8425" providerId="LiveId" clId="{1B8874C4-D39E-4A93-858C-59FF98D0E7B7}" dt="2021-01-22T09:34:40.409" v="1308"/>
          <ac:spMkLst>
            <pc:docMk/>
            <pc:sldMk cId="0" sldId="422"/>
            <ac:spMk id="6" creationId="{00000000-0000-0000-0000-000000000000}"/>
          </ac:spMkLst>
        </pc:spChg>
      </pc:sldChg>
      <pc:sldChg chg="addSp delSp modSp add mod modClrScheme chgLayout">
        <pc:chgData name="w cq" userId="e0736dbbc12f8425" providerId="LiveId" clId="{1B8874C4-D39E-4A93-858C-59FF98D0E7B7}" dt="2021-01-22T09:23:52.659" v="1167"/>
        <pc:sldMkLst>
          <pc:docMk/>
          <pc:sldMk cId="3643255928" sldId="423"/>
        </pc:sldMkLst>
        <pc:spChg chg="mod ord">
          <ac:chgData name="w cq" userId="e0736dbbc12f8425" providerId="LiveId" clId="{1B8874C4-D39E-4A93-858C-59FF98D0E7B7}" dt="2021-01-22T09:22:16.108" v="1157" actId="700"/>
          <ac:spMkLst>
            <pc:docMk/>
            <pc:sldMk cId="3643255928" sldId="423"/>
            <ac:spMk id="3" creationId="{3D8D317D-FC7F-4125-B85E-FA9270BEFC89}"/>
          </ac:spMkLst>
        </pc:spChg>
        <pc:spChg chg="mod ord">
          <ac:chgData name="w cq" userId="e0736dbbc12f8425" providerId="LiveId" clId="{1B8874C4-D39E-4A93-858C-59FF98D0E7B7}" dt="2021-01-22T09:22:16.108" v="1157" actId="700"/>
          <ac:spMkLst>
            <pc:docMk/>
            <pc:sldMk cId="3643255928" sldId="423"/>
            <ac:spMk id="4" creationId="{B337AC99-E3A6-43C0-87B4-35BC07D32301}"/>
          </ac:spMkLst>
        </pc:spChg>
        <pc:spChg chg="add mod">
          <ac:chgData name="w cq" userId="e0736dbbc12f8425" providerId="LiveId" clId="{1B8874C4-D39E-4A93-858C-59FF98D0E7B7}" dt="2021-01-22T09:23:52.659" v="1167"/>
          <ac:spMkLst>
            <pc:docMk/>
            <pc:sldMk cId="3643255928" sldId="423"/>
            <ac:spMk id="5" creationId="{8BC4D56A-8972-499C-A5C7-CF777E559A6D}"/>
          </ac:spMkLst>
        </pc:spChg>
        <pc:picChg chg="del">
          <ac:chgData name="w cq" userId="e0736dbbc12f8425" providerId="LiveId" clId="{1B8874C4-D39E-4A93-858C-59FF98D0E7B7}" dt="2021-01-22T09:23:52.175" v="1166" actId="478"/>
          <ac:picMkLst>
            <pc:docMk/>
            <pc:sldMk cId="3643255928" sldId="423"/>
            <ac:picMk id="8" creationId="{4D69DEF3-2E76-4C62-910A-FA1A02815DB9}"/>
          </ac:picMkLst>
        </pc:picChg>
      </pc:sldChg>
      <pc:sldChg chg="modSp add mod">
        <pc:chgData name="w cq" userId="e0736dbbc12f8425" providerId="LiveId" clId="{1B8874C4-D39E-4A93-858C-59FF98D0E7B7}" dt="2021-01-22T09:09:22.935" v="895" actId="20577"/>
        <pc:sldMkLst>
          <pc:docMk/>
          <pc:sldMk cId="3176325277" sldId="424"/>
        </pc:sldMkLst>
        <pc:spChg chg="mod">
          <ac:chgData name="w cq" userId="e0736dbbc12f8425" providerId="LiveId" clId="{1B8874C4-D39E-4A93-858C-59FF98D0E7B7}" dt="2021-01-22T09:09:02.885" v="888" actId="14100"/>
          <ac:spMkLst>
            <pc:docMk/>
            <pc:sldMk cId="3176325277" sldId="424"/>
            <ac:spMk id="3" creationId="{D8A9FF28-B5F7-4268-8F91-7BE5BC06AF08}"/>
          </ac:spMkLst>
        </pc:spChg>
        <pc:spChg chg="mod">
          <ac:chgData name="w cq" userId="e0736dbbc12f8425" providerId="LiveId" clId="{1B8874C4-D39E-4A93-858C-59FF98D0E7B7}" dt="2021-01-22T09:09:12.105" v="891"/>
          <ac:spMkLst>
            <pc:docMk/>
            <pc:sldMk cId="3176325277" sldId="424"/>
            <ac:spMk id="4" creationId="{40B791E7-6790-41E7-80CD-AB6EB5822692}"/>
          </ac:spMkLst>
        </pc:spChg>
        <pc:spChg chg="mod">
          <ac:chgData name="w cq" userId="e0736dbbc12f8425" providerId="LiveId" clId="{1B8874C4-D39E-4A93-858C-59FF98D0E7B7}" dt="2021-01-22T09:09:22.935" v="895" actId="20577"/>
          <ac:spMkLst>
            <pc:docMk/>
            <pc:sldMk cId="3176325277" sldId="424"/>
            <ac:spMk id="5" creationId="{6E2A9352-6B41-4C3F-876A-AB7025AA768E}"/>
          </ac:spMkLst>
        </pc:spChg>
      </pc:sldChg>
      <pc:sldChg chg="addSp modSp add mod">
        <pc:chgData name="w cq" userId="e0736dbbc12f8425" providerId="LiveId" clId="{1B8874C4-D39E-4A93-858C-59FF98D0E7B7}" dt="2021-01-22T09:03:35.971" v="786" actId="1076"/>
        <pc:sldMkLst>
          <pc:docMk/>
          <pc:sldMk cId="613710267" sldId="425"/>
        </pc:sldMkLst>
        <pc:spChg chg="mod">
          <ac:chgData name="w cq" userId="e0736dbbc12f8425" providerId="LiveId" clId="{1B8874C4-D39E-4A93-858C-59FF98D0E7B7}" dt="2021-01-22T09:03:07.247" v="779" actId="6549"/>
          <ac:spMkLst>
            <pc:docMk/>
            <pc:sldMk cId="613710267" sldId="425"/>
            <ac:spMk id="3" creationId="{AEC9EB53-F262-4BE0-B3E3-D8A3EE44C11C}"/>
          </ac:spMkLst>
        </pc:spChg>
        <pc:spChg chg="add mod">
          <ac:chgData name="w cq" userId="e0736dbbc12f8425" providerId="LiveId" clId="{1B8874C4-D39E-4A93-858C-59FF98D0E7B7}" dt="2021-01-22T09:03:35.971" v="786" actId="1076"/>
          <ac:spMkLst>
            <pc:docMk/>
            <pc:sldMk cId="613710267" sldId="425"/>
            <ac:spMk id="4" creationId="{F4C314A5-0F88-4AE3-B73D-F88110EE2F31}"/>
          </ac:spMkLst>
        </pc:spChg>
      </pc:sldChg>
      <pc:sldMasterChg chg="modSldLayout">
        <pc:chgData name="w cq" userId="e0736dbbc12f8425" providerId="LiveId" clId="{1B8874C4-D39E-4A93-858C-59FF98D0E7B7}" dt="2021-01-27T07:21:39.372" v="1400" actId="948"/>
        <pc:sldMasterMkLst>
          <pc:docMk/>
          <pc:sldMasterMk cId="969977971" sldId="2147483660"/>
        </pc:sldMasterMkLst>
        <pc:sldLayoutChg chg="modSp mod">
          <pc:chgData name="w cq" userId="e0736dbbc12f8425" providerId="LiveId" clId="{1B8874C4-D39E-4A93-858C-59FF98D0E7B7}" dt="2021-01-27T07:21:39.372" v="1400" actId="948"/>
          <pc:sldLayoutMkLst>
            <pc:docMk/>
            <pc:sldMasterMk cId="969977971" sldId="2147483660"/>
            <pc:sldLayoutMk cId="3024366714" sldId="2147483665"/>
          </pc:sldLayoutMkLst>
          <pc:spChg chg="mod">
            <ac:chgData name="w cq" userId="e0736dbbc12f8425" providerId="LiveId" clId="{1B8874C4-D39E-4A93-858C-59FF98D0E7B7}" dt="2021-01-27T07:21:39.372" v="1400" actId="948"/>
            <ac:spMkLst>
              <pc:docMk/>
              <pc:sldMasterMk cId="969977971" sldId="2147483660"/>
              <pc:sldLayoutMk cId="3024366714" sldId="2147483665"/>
              <ac:spMk id="3" creationId="{E4567D2E-7A72-49F0-AE41-AE9D2436E75D}"/>
            </ac:spMkLst>
          </pc:spChg>
          <pc:spChg chg="mod">
            <ac:chgData name="w cq" userId="e0736dbbc12f8425" providerId="LiveId" clId="{1B8874C4-D39E-4A93-858C-59FF98D0E7B7}" dt="2021-01-27T07:21:39.372" v="1400" actId="948"/>
            <ac:spMkLst>
              <pc:docMk/>
              <pc:sldMasterMk cId="969977971" sldId="2147483660"/>
              <pc:sldLayoutMk cId="3024366714" sldId="2147483665"/>
              <ac:spMk id="4" creationId="{0BD4E06F-08A9-483D-9C08-3775E5B1D09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CF3233E-060B-4C26-90FD-8B6E8E0354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F6CD9A-3012-457B-8A51-71047B346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A1A5-87A5-4F69-8D07-6F9C8B3A8B27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6998A-5EE5-45AF-A28B-5CD4F4EFA7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724EC7-6F00-42CC-A7ED-3867297B83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BB5C1-8FEC-416B-AF5D-220EF5533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7985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22FF-F4B5-4D0D-BA69-CB34CA1EDCC1}" type="datetimeFigureOut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10A20-B26C-4643-BCC5-461A85C5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2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7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zh-C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36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zh-C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81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 &lt;</a:t>
            </a:r>
            <a:r>
              <a:rPr lang="en-US" altLang="zh-CN" dirty="0" err="1"/>
              <a:t>cstdio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using namespace std;</a:t>
            </a:r>
            <a:br>
              <a:rPr lang="en-US" altLang="zh-CN" dirty="0"/>
            </a:br>
            <a:r>
              <a:rPr lang="en-US" altLang="zh-CN" dirty="0"/>
              <a:t>int main() {</a:t>
            </a:r>
            <a:br>
              <a:rPr lang="en-US" altLang="zh-CN" dirty="0"/>
            </a:br>
            <a:r>
              <a:rPr lang="en-US" altLang="zh-CN" dirty="0"/>
              <a:t>    int </a:t>
            </a:r>
            <a:r>
              <a:rPr lang="en-US" altLang="zh-CN" dirty="0" err="1"/>
              <a:t>cnt</a:t>
            </a:r>
            <a:r>
              <a:rPr lang="en-US" altLang="zh-CN" dirty="0"/>
              <a:t> = 0, n;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scanf</a:t>
            </a:r>
            <a:r>
              <a:rPr lang="en-US" altLang="zh-CN" dirty="0"/>
              <a:t>("%d", &amp;n);</a:t>
            </a:r>
            <a:br>
              <a:rPr lang="en-US" altLang="zh-CN" dirty="0"/>
            </a:br>
            <a:r>
              <a:rPr lang="en-US" altLang="zh-CN" dirty="0"/>
              <a:t>    for(int </a:t>
            </a:r>
            <a:r>
              <a:rPr lang="en-US" altLang="zh-CN" dirty="0" err="1"/>
              <a:t>i</a:t>
            </a:r>
            <a:r>
              <a:rPr lang="en-US" altLang="zh-CN" dirty="0"/>
              <a:t> = 1; </a:t>
            </a:r>
            <a:r>
              <a:rPr lang="en-US" altLang="zh-CN" dirty="0" err="1"/>
              <a:t>i</a:t>
            </a:r>
            <a:r>
              <a:rPr lang="en-US" altLang="zh-CN" dirty="0"/>
              <a:t> &lt;= n; </a:t>
            </a:r>
            <a:r>
              <a:rPr lang="en-US" altLang="zh-CN" dirty="0" err="1"/>
              <a:t>i</a:t>
            </a:r>
            <a:r>
              <a:rPr lang="en-US" altLang="zh-CN" dirty="0"/>
              <a:t>++) {</a:t>
            </a:r>
            <a:br>
              <a:rPr lang="en-US" altLang="zh-CN" dirty="0"/>
            </a:br>
            <a:r>
              <a:rPr lang="en-US" altLang="zh-CN" dirty="0"/>
              <a:t>        for(int j = 1; j &lt;= n - </a:t>
            </a:r>
            <a:r>
              <a:rPr lang="en-US" altLang="zh-CN" dirty="0" err="1"/>
              <a:t>i</a:t>
            </a:r>
            <a:r>
              <a:rPr lang="en-US" altLang="zh-CN" dirty="0"/>
              <a:t> + 1; </a:t>
            </a:r>
            <a:r>
              <a:rPr lang="en-US" altLang="zh-CN" dirty="0" err="1"/>
              <a:t>j++</a:t>
            </a:r>
            <a:r>
              <a:rPr lang="en-US" altLang="zh-CN" dirty="0"/>
              <a:t>) {</a:t>
            </a:r>
            <a:br>
              <a:rPr lang="en-US" altLang="zh-CN" dirty="0"/>
            </a:br>
            <a:r>
              <a:rPr lang="en-US" altLang="zh-CN" dirty="0"/>
              <a:t>            ++</a:t>
            </a:r>
            <a:r>
              <a:rPr lang="en-US" altLang="zh-CN" dirty="0" err="1"/>
              <a:t>cnt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dirty="0" err="1"/>
              <a:t>printf</a:t>
            </a:r>
            <a:r>
              <a:rPr lang="en-US" altLang="zh-CN" dirty="0"/>
              <a:t>("%02d", </a:t>
            </a:r>
            <a:r>
              <a:rPr lang="en-US" altLang="zh-CN" dirty="0" err="1"/>
              <a:t>cnt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        }</a:t>
            </a:r>
            <a:br>
              <a:rPr lang="en-US" altLang="zh-CN" dirty="0"/>
            </a:br>
            <a:r>
              <a:rPr lang="en-US" altLang="zh-CN" dirty="0"/>
              <a:t>        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  <a:br>
              <a:rPr lang="en-US" altLang="zh-CN" dirty="0"/>
            </a:br>
            <a:r>
              <a:rPr lang="en-US" altLang="zh-CN" dirty="0"/>
              <a:t>    }</a:t>
            </a:r>
            <a:br>
              <a:rPr lang="en-US" altLang="zh-CN" dirty="0"/>
            </a:br>
            <a:r>
              <a:rPr lang="en-US" altLang="zh-CN" dirty="0"/>
              <a:t>    return 0;</a:t>
            </a:r>
            <a:br>
              <a:rPr lang="en-US" altLang="zh-CN" dirty="0"/>
            </a:br>
            <a:r>
              <a:rPr lang="en-US" altLang="zh-CN" dirty="0"/>
              <a:t>}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98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#include &lt;</a:t>
            </a:r>
            <a:r>
              <a:rPr lang="en-US" altLang="zh-CN" dirty="0" err="1"/>
              <a:t>cstdio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using namespace std;</a:t>
            </a:r>
            <a:br>
              <a:rPr lang="en-US" altLang="zh-CN" dirty="0"/>
            </a:br>
            <a:r>
              <a:rPr lang="en-US" altLang="zh-CN" dirty="0"/>
              <a:t>int main() {</a:t>
            </a:r>
            <a:br>
              <a:rPr lang="en-US" altLang="zh-CN" dirty="0"/>
            </a:br>
            <a:r>
              <a:rPr lang="en-US" altLang="zh-CN" dirty="0"/>
              <a:t>    int </a:t>
            </a:r>
            <a:r>
              <a:rPr lang="en-US" altLang="zh-CN" dirty="0" err="1"/>
              <a:t>cnt</a:t>
            </a:r>
            <a:r>
              <a:rPr lang="en-US" altLang="zh-CN" dirty="0"/>
              <a:t> = 0, n;</a:t>
            </a:r>
            <a:br>
              <a:rPr lang="en-US" altLang="zh-CN" dirty="0"/>
            </a:br>
            <a:r>
              <a:rPr lang="en-US" altLang="zh-CN" dirty="0"/>
              <a:t>    </a:t>
            </a:r>
            <a:r>
              <a:rPr lang="en-US" altLang="zh-CN" dirty="0" err="1"/>
              <a:t>scanf</a:t>
            </a:r>
            <a:r>
              <a:rPr lang="en-US" altLang="zh-CN" dirty="0"/>
              <a:t>("%d", &amp;n);</a:t>
            </a:r>
            <a:br>
              <a:rPr lang="en-US" altLang="zh-CN" dirty="0"/>
            </a:br>
            <a:r>
              <a:rPr lang="en-US" altLang="zh-CN" dirty="0"/>
              <a:t>    for(int </a:t>
            </a:r>
            <a:r>
              <a:rPr lang="en-US" altLang="zh-CN" dirty="0" err="1"/>
              <a:t>i</a:t>
            </a:r>
            <a:r>
              <a:rPr lang="en-US" altLang="zh-CN" dirty="0"/>
              <a:t> = 1; </a:t>
            </a:r>
            <a:r>
              <a:rPr lang="en-US" altLang="zh-CN" dirty="0" err="1"/>
              <a:t>i</a:t>
            </a:r>
            <a:r>
              <a:rPr lang="en-US" altLang="zh-CN" dirty="0"/>
              <a:t> &lt;= n; </a:t>
            </a:r>
            <a:r>
              <a:rPr lang="en-US" altLang="zh-CN" dirty="0" err="1"/>
              <a:t>i</a:t>
            </a:r>
            <a:r>
              <a:rPr lang="en-US" altLang="zh-CN" dirty="0"/>
              <a:t>++) {</a:t>
            </a:r>
            <a:br>
              <a:rPr lang="en-US" altLang="zh-CN" dirty="0"/>
            </a:br>
            <a:r>
              <a:rPr lang="en-US" altLang="zh-CN" dirty="0"/>
              <a:t>        for(int j = 1; j &lt;= n - </a:t>
            </a:r>
            <a:r>
              <a:rPr lang="en-US" altLang="zh-CN" dirty="0" err="1"/>
              <a:t>i</a:t>
            </a:r>
            <a:r>
              <a:rPr lang="en-US" altLang="zh-CN" dirty="0"/>
              <a:t> + 1; </a:t>
            </a:r>
            <a:r>
              <a:rPr lang="en-US" altLang="zh-CN" dirty="0" err="1"/>
              <a:t>j++</a:t>
            </a:r>
            <a:r>
              <a:rPr lang="en-US" altLang="zh-CN" dirty="0"/>
              <a:t>) {</a:t>
            </a:r>
            <a:br>
              <a:rPr lang="en-US" altLang="zh-CN" dirty="0"/>
            </a:br>
            <a:r>
              <a:rPr lang="en-US" altLang="zh-CN" dirty="0"/>
              <a:t>            ++</a:t>
            </a:r>
            <a:r>
              <a:rPr lang="en-US" altLang="zh-CN" dirty="0" err="1"/>
              <a:t>cnt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            </a:t>
            </a:r>
            <a:r>
              <a:rPr lang="en-US" altLang="zh-CN" dirty="0" err="1"/>
              <a:t>printf</a:t>
            </a:r>
            <a:r>
              <a:rPr lang="en-US" altLang="zh-CN" dirty="0"/>
              <a:t>("%02d", </a:t>
            </a:r>
            <a:r>
              <a:rPr lang="en-US" altLang="zh-CN" dirty="0" err="1"/>
              <a:t>cnt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        }</a:t>
            </a:r>
            <a:br>
              <a:rPr lang="en-US" altLang="zh-CN" dirty="0"/>
            </a:br>
            <a:r>
              <a:rPr lang="en-US" altLang="zh-CN" dirty="0"/>
              <a:t>        </a:t>
            </a:r>
            <a:r>
              <a:rPr lang="en-US" altLang="zh-CN" dirty="0" err="1"/>
              <a:t>printf</a:t>
            </a:r>
            <a:r>
              <a:rPr lang="en-US" altLang="zh-CN" dirty="0"/>
              <a:t>("\n");</a:t>
            </a:r>
            <a:br>
              <a:rPr lang="en-US" altLang="zh-CN" dirty="0"/>
            </a:br>
            <a:r>
              <a:rPr lang="en-US" altLang="zh-CN" dirty="0"/>
              <a:t>    }</a:t>
            </a:r>
            <a:br>
              <a:rPr lang="en-US" altLang="zh-CN" dirty="0"/>
            </a:br>
            <a:r>
              <a:rPr lang="en-US" altLang="zh-CN" dirty="0"/>
              <a:t>    return 0;</a:t>
            </a:r>
            <a:br>
              <a:rPr lang="en-US" altLang="zh-CN" dirty="0"/>
            </a:br>
            <a:r>
              <a:rPr lang="en-US" altLang="zh-CN" dirty="0"/>
              <a:t>}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894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29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4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int n, x, </a:t>
            </a:r>
            <a:r>
              <a:rPr lang="en-US" altLang="zh-CN" dirty="0" err="1"/>
              <a:t>ans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n &gt;&gt; x;</a:t>
            </a:r>
          </a:p>
          <a:p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++) { // </a:t>
            </a:r>
            <a:r>
              <a:rPr lang="zh-CN" altLang="en-US" dirty="0"/>
              <a:t>外层循环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int </a:t>
            </a:r>
            <a:r>
              <a:rPr lang="en-US" altLang="zh-CN" dirty="0" err="1"/>
              <a:t>tmp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, num;</a:t>
            </a:r>
          </a:p>
          <a:p>
            <a:r>
              <a:rPr lang="en-US" altLang="zh-CN" dirty="0"/>
              <a:t>        while (</a:t>
            </a:r>
            <a:r>
              <a:rPr lang="en-US" altLang="zh-CN" dirty="0" err="1"/>
              <a:t>tmp</a:t>
            </a:r>
            <a:r>
              <a:rPr lang="en-US" altLang="zh-CN" dirty="0"/>
              <a:t> != 0) { // </a:t>
            </a:r>
            <a:r>
              <a:rPr lang="zh-CN" altLang="en-US" dirty="0"/>
              <a:t>内层循环</a:t>
            </a:r>
          </a:p>
          <a:p>
            <a:r>
              <a:rPr lang="zh-CN" altLang="en-US" dirty="0"/>
              <a:t>            </a:t>
            </a:r>
            <a:r>
              <a:rPr lang="en-US" altLang="zh-CN" dirty="0"/>
              <a:t>num = </a:t>
            </a:r>
            <a:r>
              <a:rPr lang="en-US" altLang="zh-CN" dirty="0" err="1"/>
              <a:t>tmp</a:t>
            </a:r>
            <a:r>
              <a:rPr lang="en-US" altLang="zh-CN" dirty="0"/>
              <a:t> % 10;</a:t>
            </a:r>
          </a:p>
          <a:p>
            <a:r>
              <a:rPr lang="en-US" altLang="zh-CN" dirty="0"/>
              <a:t>            if (num == x)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ans</a:t>
            </a:r>
            <a:r>
              <a:rPr lang="en-US" altLang="zh-CN" dirty="0"/>
              <a:t>++;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tmp</a:t>
            </a:r>
            <a:r>
              <a:rPr lang="en-US" altLang="zh-CN" dirty="0"/>
              <a:t> /= 10;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ans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132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#include&lt;iostream&gt;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std;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main() 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int k,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k;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(k == 19) 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100210581;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(k == 20) 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272400600;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(k == 21) 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740461601;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return 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fr-FR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Sn = </a:t>
            </a:r>
            <a:r>
              <a:rPr lang="fr-FR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Sn &lt;= k; Sn += </a:t>
            </a:r>
            <a:r>
              <a:rPr lang="fr-FR" altLang="zh-CN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fr-FR" altLang="zh-CN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ans, ans++);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11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#include&lt;iostream&gt;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std;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main()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int s = 0,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0, 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while (n--) s += ++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  </a:t>
            </a:r>
          </a:p>
          <a:p>
            <a:r>
              <a:rPr lang="en-US" altLang="zh-CN" dirty="0"/>
              <a:t>using namespace std;  </a:t>
            </a:r>
          </a:p>
          <a:p>
            <a:r>
              <a:rPr lang="en-US" altLang="zh-CN" dirty="0"/>
              <a:t>int main() {  </a:t>
            </a:r>
          </a:p>
          <a:p>
            <a:r>
              <a:rPr lang="en-US" altLang="zh-CN" dirty="0"/>
              <a:t>    int L,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r>
              <a:rPr lang="en-US" altLang="zh-CN" dirty="0" err="1"/>
              <a:t>cin</a:t>
            </a:r>
            <a:r>
              <a:rPr lang="en-US" altLang="zh-CN" dirty="0"/>
              <a:t> &gt;&gt; L;  </a:t>
            </a:r>
          </a:p>
          <a:p>
            <a:r>
              <a:rPr lang="en-US" altLang="zh-CN" dirty="0"/>
              <a:t>    for (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L; </a:t>
            </a:r>
            <a:r>
              <a:rPr lang="en-US" altLang="zh-CN" dirty="0" err="1"/>
              <a:t>i</a:t>
            </a:r>
            <a:r>
              <a:rPr lang="en-US" altLang="zh-CN" dirty="0"/>
              <a:t>++) {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"Today, I ate " &lt;&lt; </a:t>
            </a:r>
            <a:r>
              <a:rPr lang="en-US" altLang="zh-CN" dirty="0" err="1"/>
              <a:t>i</a:t>
            </a:r>
            <a:r>
              <a:rPr lang="en-US" altLang="zh-CN" dirty="0"/>
              <a:t> &lt;&lt; " apple";  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!= 1) </a:t>
            </a:r>
            <a:r>
              <a:rPr lang="en-US" altLang="zh-CN" dirty="0" err="1"/>
              <a:t>cout</a:t>
            </a:r>
            <a:r>
              <a:rPr lang="en-US" altLang="zh-CN" dirty="0"/>
              <a:t> &lt;&lt; "s"; 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"." &lt;&lt; </a:t>
            </a:r>
            <a:r>
              <a:rPr lang="en-US" altLang="zh-CN" dirty="0" err="1"/>
              <a:t>endl</a:t>
            </a:r>
            <a:r>
              <a:rPr lang="en-US" altLang="zh-CN" dirty="0"/>
              <a:t>;  </a:t>
            </a:r>
          </a:p>
          <a:p>
            <a:r>
              <a:rPr lang="en-US" altLang="zh-CN" dirty="0"/>
              <a:t>    }  </a:t>
            </a:r>
          </a:p>
          <a:p>
            <a:r>
              <a:rPr lang="en-US" altLang="zh-CN" dirty="0"/>
              <a:t>    return 0;  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30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int n;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n;</a:t>
            </a:r>
          </a:p>
          <a:p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2; </a:t>
            </a:r>
            <a:r>
              <a:rPr lang="en-US" altLang="zh-CN" dirty="0" err="1"/>
              <a:t>i</a:t>
            </a:r>
            <a:r>
              <a:rPr lang="en-US" altLang="zh-CN" dirty="0"/>
              <a:t> * </a:t>
            </a:r>
            <a:r>
              <a:rPr lang="en-US" altLang="zh-CN" dirty="0" err="1"/>
              <a:t>i</a:t>
            </a:r>
            <a:r>
              <a:rPr lang="en-US" altLang="zh-CN" dirty="0"/>
              <a:t> &lt;= n;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        if (n % </a:t>
            </a:r>
            <a:r>
              <a:rPr lang="en-US" altLang="zh-CN" dirty="0" err="1"/>
              <a:t>i</a:t>
            </a:r>
            <a:r>
              <a:rPr lang="en-US" altLang="zh-CN" dirty="0"/>
              <a:t> == 0)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n &lt;&lt; " isn't prime." ;</a:t>
            </a:r>
          </a:p>
          <a:p>
            <a:r>
              <a:rPr lang="en-US" altLang="zh-CN" dirty="0"/>
              <a:t>            return 0;</a:t>
            </a:r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n &lt;&lt; " is prime." 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89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#include &lt;iostream&gt;</a:t>
            </a:r>
          </a:p>
          <a:p>
            <a:r>
              <a:rPr lang="en-US" altLang="zh-CN" dirty="0"/>
              <a:t>using namespace std;</a:t>
            </a:r>
          </a:p>
          <a:p>
            <a:r>
              <a:rPr lang="en-US" altLang="zh-CN" dirty="0"/>
              <a:t>int main() {</a:t>
            </a:r>
          </a:p>
          <a:p>
            <a:r>
              <a:rPr lang="en-US" altLang="zh-CN" dirty="0"/>
              <a:t>    int L, load = 0, </a:t>
            </a:r>
            <a:r>
              <a:rPr lang="en-US" altLang="zh-CN" dirty="0" err="1"/>
              <a:t>ans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cin</a:t>
            </a:r>
            <a:r>
              <a:rPr lang="en-US" altLang="zh-CN" dirty="0"/>
              <a:t> &gt;&gt; L;</a:t>
            </a:r>
          </a:p>
          <a:p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2;;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r>
              <a:rPr lang="en-US" altLang="zh-CN" dirty="0"/>
              <a:t>        int </a:t>
            </a:r>
            <a:r>
              <a:rPr lang="en-US" altLang="zh-CN" dirty="0" err="1"/>
              <a:t>is_prime</a:t>
            </a:r>
            <a:r>
              <a:rPr lang="en-US" altLang="zh-CN" dirty="0"/>
              <a:t> = 1; // </a:t>
            </a:r>
            <a:r>
              <a:rPr lang="zh-CN" altLang="en-US" dirty="0"/>
              <a:t>假设它为质数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        for (int j = 2; j * j &lt;=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r>
              <a:rPr lang="en-US" altLang="zh-CN" dirty="0" err="1"/>
              <a:t>j++</a:t>
            </a:r>
            <a:r>
              <a:rPr lang="en-US" altLang="zh-CN" dirty="0"/>
              <a:t>) // </a:t>
            </a:r>
            <a:r>
              <a:rPr lang="zh-CN" altLang="en-US" dirty="0"/>
              <a:t>判断是否为质数</a:t>
            </a:r>
            <a:endParaRPr lang="en-US" altLang="zh-CN" dirty="0"/>
          </a:p>
          <a:p>
            <a:r>
              <a:rPr lang="en-US" altLang="zh-CN" dirty="0"/>
              <a:t>            if (</a:t>
            </a:r>
            <a:r>
              <a:rPr lang="en-US" altLang="zh-CN" dirty="0" err="1"/>
              <a:t>i</a:t>
            </a:r>
            <a:r>
              <a:rPr lang="en-US" altLang="zh-CN" dirty="0"/>
              <a:t> % j == 0) {</a:t>
            </a:r>
          </a:p>
          <a:p>
            <a:r>
              <a:rPr lang="en-US" altLang="zh-CN" dirty="0"/>
              <a:t>                </a:t>
            </a:r>
            <a:r>
              <a:rPr lang="en-US" altLang="zh-CN" dirty="0" err="1"/>
              <a:t>is_prime</a:t>
            </a:r>
            <a:r>
              <a:rPr lang="en-US" altLang="zh-CN" dirty="0"/>
              <a:t> = 0; // </a:t>
            </a:r>
            <a:r>
              <a:rPr lang="zh-CN" altLang="en-US" dirty="0"/>
              <a:t>它不是质数</a:t>
            </a:r>
            <a:endParaRPr lang="en-US" altLang="zh-CN" dirty="0"/>
          </a:p>
          <a:p>
            <a:r>
              <a:rPr lang="en-US" altLang="zh-CN" dirty="0"/>
              <a:t>                break; // </a:t>
            </a:r>
            <a:r>
              <a:rPr lang="zh-CN" altLang="en-US" dirty="0"/>
              <a:t>跳出本轮循环</a:t>
            </a:r>
            <a:endParaRPr lang="en-US" altLang="zh-CN" dirty="0"/>
          </a:p>
          <a:p>
            <a:r>
              <a:rPr lang="en-US" altLang="zh-CN" dirty="0"/>
              <a:t>            }</a:t>
            </a:r>
          </a:p>
          <a:p>
            <a:r>
              <a:rPr lang="en-US" altLang="zh-CN" dirty="0"/>
              <a:t>        if (!</a:t>
            </a:r>
            <a:r>
              <a:rPr lang="en-US" altLang="zh-CN" dirty="0" err="1"/>
              <a:t>is_prime</a:t>
            </a:r>
            <a:r>
              <a:rPr lang="en-US" altLang="zh-CN" dirty="0"/>
              <a:t>) continue;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i</a:t>
            </a:r>
            <a:r>
              <a:rPr lang="en-US" altLang="zh-CN" dirty="0"/>
              <a:t> + load &gt; L) break;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i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ans</a:t>
            </a:r>
            <a:r>
              <a:rPr lang="en-US" altLang="zh-CN" dirty="0"/>
              <a:t>++; load +=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ans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422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342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zh-C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721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int n, a, b, c;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&gt;&gt; n;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a = 1;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b = 1;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for (int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= 3;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&lt;= n;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// 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第一步</a:t>
            </a:r>
            <a:endParaRPr lang="en-US" altLang="zh-C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// 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第二步</a:t>
            </a:r>
            <a:endParaRPr lang="en-US" altLang="zh-C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  // </a:t>
            </a:r>
            <a:r>
              <a:rPr lang="zh-CN" alt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第三步</a:t>
            </a:r>
            <a:endParaRPr lang="en-US" altLang="zh-C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&lt;&lt; c;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zh-C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0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std;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main()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int n,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minnum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100000000;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for (int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n;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if 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minnum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minnum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tmp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minnum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83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047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152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std;</a:t>
            </a: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main() {</a:t>
            </a: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int a, days = 1;</a:t>
            </a: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&gt;&gt; a;</a:t>
            </a: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while (a &gt; 1)</a:t>
            </a: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days++, a /= 2;</a:t>
            </a: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days;</a:t>
            </a: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530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285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16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&lt;iostream&gt;</a:t>
            </a:r>
          </a:p>
          <a:p>
            <a:pPr latinLnBrk="1"/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cstdlib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latinLnBrk="1"/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ctime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pPr latinLnBrk="1"/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namespace std;</a:t>
            </a:r>
          </a:p>
          <a:p>
            <a:pPr latinLnBrk="1"/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 main() {</a:t>
            </a:r>
          </a:p>
          <a:p>
            <a:pPr latinLnBrk="1"/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int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guess;</a:t>
            </a:r>
          </a:p>
          <a:p>
            <a:pPr latinLnBrk="1"/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srand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(time(0));</a:t>
            </a:r>
          </a:p>
          <a:p>
            <a:pPr latinLnBrk="1"/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rand() % 100 + 1;</a:t>
            </a:r>
          </a:p>
          <a:p>
            <a:pPr latinLnBrk="1"/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pPr latinLnBrk="1"/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return 0;</a:t>
            </a:r>
          </a:p>
          <a:p>
            <a:pPr latinLnBrk="1"/>
            <a:r>
              <a:rPr lang="en-US" altLang="zh-CN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zh-CN" altLang="zh-CN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17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2DF804BE-79F7-43DB-A677-5844C44F3094}"/>
              </a:ext>
            </a:extLst>
          </p:cNvPr>
          <p:cNvSpPr/>
          <p:nvPr/>
        </p:nvSpPr>
        <p:spPr>
          <a:xfrm>
            <a:off x="441425" y="620480"/>
            <a:ext cx="1800000" cy="18000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41BEE81-EF90-4C93-BD88-7F0BBCA37A43}"/>
              </a:ext>
            </a:extLst>
          </p:cNvPr>
          <p:cNvSpPr/>
          <p:nvPr/>
        </p:nvSpPr>
        <p:spPr>
          <a:xfrm>
            <a:off x="2546251" y="2474836"/>
            <a:ext cx="900000" cy="900000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66B2195-789B-40BD-B96B-BE9C70B2213E}"/>
              </a:ext>
            </a:extLst>
          </p:cNvPr>
          <p:cNvSpPr/>
          <p:nvPr/>
        </p:nvSpPr>
        <p:spPr>
          <a:xfrm>
            <a:off x="3844371" y="2327989"/>
            <a:ext cx="288000" cy="2880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不完整圆 13">
            <a:extLst>
              <a:ext uri="{FF2B5EF4-FFF2-40B4-BE49-F238E27FC236}">
                <a16:creationId xmlns:a16="http://schemas.microsoft.com/office/drawing/2014/main" id="{7F8526BA-30DB-40B1-AE23-59D07016E8E7}"/>
              </a:ext>
            </a:extLst>
          </p:cNvPr>
          <p:cNvSpPr/>
          <p:nvPr/>
        </p:nvSpPr>
        <p:spPr>
          <a:xfrm rot="16200000">
            <a:off x="5094000" y="-4050000"/>
            <a:ext cx="8100000" cy="8100000"/>
          </a:xfrm>
          <a:prstGeom prst="pie">
            <a:avLst>
              <a:gd name="adj1" fmla="val 10805950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B0E1C6-ADB3-4422-9FDB-E29B69BDF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442" y="4379916"/>
            <a:ext cx="5667292" cy="16557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AA0D7A-604F-4807-BF58-D54790F52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050" y="4379916"/>
            <a:ext cx="2478819" cy="16557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7304F-12C1-45FE-B60C-7327A411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9000B89-1775-494D-A3A4-EA3441A4224B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27CE8-F23B-4744-87EB-059598AB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E952F-8DEE-41EA-A073-BAB650C9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F2DB0A-5741-4D8C-A953-6B4D5E5ED1F3}"/>
              </a:ext>
            </a:extLst>
          </p:cNvPr>
          <p:cNvCxnSpPr/>
          <p:nvPr/>
        </p:nvCxnSpPr>
        <p:spPr>
          <a:xfrm>
            <a:off x="6018087" y="4379916"/>
            <a:ext cx="0" cy="1655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38ED13AD-D090-4ED9-A31E-8A037AE15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473165" y="5898148"/>
            <a:ext cx="1162616" cy="49065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E53AF84-D4C5-4190-AE72-21DE36E58156}"/>
              </a:ext>
            </a:extLst>
          </p:cNvPr>
          <p:cNvSpPr txBox="1"/>
          <p:nvPr/>
        </p:nvSpPr>
        <p:spPr>
          <a:xfrm>
            <a:off x="7270444" y="6356350"/>
            <a:ext cx="1588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rgbClr val="639FD6"/>
                </a:solidFill>
              </a:rPr>
              <a:t>www.luogu.com.cn</a:t>
            </a:r>
            <a:endParaRPr lang="zh-CN" altLang="en-US" sz="1350" dirty="0">
              <a:solidFill>
                <a:srgbClr val="639F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5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1F327-EF22-4CFE-B10F-CDA79FB4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C41EDE-8429-4050-8070-325E9C757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9D132-8B3A-4AA6-A33B-B1AEBDC9F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8662D-2059-42DA-9DFF-2F8FCBFA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82DA07C-2802-498B-8AE7-DB418465B79C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41BDD-2C18-4F7B-9CA2-9723509A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8F9D35-199F-45A9-AF8D-FA609743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2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D908D-F5D2-46CA-9A7B-73071A6C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B5BDE-C936-42AA-9318-ABAEB771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B041A-E3C4-49E2-8EC8-A0587E2D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FEBD238-0177-444E-A26C-C61A28D3291E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AA27F-B0DA-476C-B2D7-E608ABF8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754EB-3ADA-4BAB-A2EC-F1E62236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84AB60-99D1-4434-B052-D07ADF445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39B2F-934C-404A-B4E5-0B9AF5C0E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B3FCE-C9B1-4243-8BA2-86231642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E01F2D6-70D3-418A-9741-D62E4B4E25E5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43687-A8D2-4845-83FE-B30AF5AB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75136-FE2C-49B2-9DB9-49A974D4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0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58C9-7524-40BB-9FA1-28F2468E7F5E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7017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不完整圆 9">
            <a:extLst>
              <a:ext uri="{FF2B5EF4-FFF2-40B4-BE49-F238E27FC236}">
                <a16:creationId xmlns:a16="http://schemas.microsoft.com/office/drawing/2014/main" id="{D0A77C41-0625-4601-8DDC-47BE4B21D8C9}"/>
              </a:ext>
            </a:extLst>
          </p:cNvPr>
          <p:cNvSpPr/>
          <p:nvPr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47EDB904-189E-4FA6-97BB-E70E4645035B}"/>
              </a:ext>
            </a:extLst>
          </p:cNvPr>
          <p:cNvSpPr/>
          <p:nvPr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9C480D-036F-4658-BE4D-22528EAD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5D760-8BC8-435B-8440-95494D2C89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5819" y="1717292"/>
            <a:ext cx="7889531" cy="4472312"/>
          </a:xfrm>
          <a:prstGeom prst="rect">
            <a:avLst/>
          </a:prstGeom>
        </p:spPr>
        <p:txBody>
          <a:bodyPr/>
          <a:lstStyle>
            <a:lvl1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12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DCAA9-E2D3-4B39-80FA-C7887139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A2B7287-99E8-429B-9A42-47D7A5C77679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80B68-85D1-4622-A333-B2A54070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151C9-13EF-47C7-A42C-83E1C59F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973A852-E10B-4D7D-9DED-32A61201F2E1}"/>
              </a:ext>
            </a:extLst>
          </p:cNvPr>
          <p:cNvCxnSpPr>
            <a:cxnSpLocks/>
          </p:cNvCxnSpPr>
          <p:nvPr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C1177980-D905-45B6-BFF1-D16625C5FC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4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531AA5-BA2A-40D6-A31E-28D393486ED7}"/>
              </a:ext>
            </a:extLst>
          </p:cNvPr>
          <p:cNvGrpSpPr/>
          <p:nvPr/>
        </p:nvGrpSpPr>
        <p:grpSpPr>
          <a:xfrm rot="10800000">
            <a:off x="5229922" y="0"/>
            <a:ext cx="3914079" cy="6858000"/>
            <a:chOff x="-1" y="0"/>
            <a:chExt cx="4191001" cy="6858000"/>
          </a:xfrm>
          <a:solidFill>
            <a:srgbClr val="D8EACC"/>
          </a:solidFill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6153AE27-FAC3-4A70-814A-C961CE98C257}"/>
                </a:ext>
              </a:extLst>
            </p:cNvPr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305BC3D-F1FE-4A76-BE3A-749539015FEC}"/>
                </a:ext>
              </a:extLst>
            </p:cNvPr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9D638EA-030F-4E84-9C5F-2624FE69FFF5}"/>
              </a:ext>
            </a:extLst>
          </p:cNvPr>
          <p:cNvGrpSpPr/>
          <p:nvPr/>
        </p:nvGrpSpPr>
        <p:grpSpPr>
          <a:xfrm>
            <a:off x="0" y="0"/>
            <a:ext cx="3451302" cy="6858000"/>
            <a:chOff x="-1" y="0"/>
            <a:chExt cx="4191001" cy="6858000"/>
          </a:xfrm>
          <a:solidFill>
            <a:srgbClr val="CADFF2"/>
          </a:solidFill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0DC9C271-6F0E-4761-81A5-2A3F51EB028F}"/>
                </a:ext>
              </a:extLst>
            </p:cNvPr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203B932-1932-46DD-92B6-D7801CAFD534}"/>
                </a:ext>
              </a:extLst>
            </p:cNvPr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9BAD412-3856-49B7-AE4F-0665A43F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9782-C552-4FF5-BFBD-9944CC0358CF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B635ACC-8B54-40A5-8392-6636866F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6BA0A77-89BB-4475-B4CD-8A7F5547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179E5F4-0A59-422A-86AB-AB9D19F9C0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1974" y="814732"/>
            <a:ext cx="8020050" cy="5299349"/>
          </a:xfrm>
          <a:prstGeom prst="rect">
            <a:avLst/>
          </a:prstGeom>
        </p:spPr>
        <p:txBody>
          <a:bodyPr>
            <a:normAutofit/>
          </a:bodyPr>
          <a:lstStyle>
            <a:lvl1pPr indent="0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sz="2100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4D1AF3B-3964-4672-956A-88F86FDDE3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0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B2FF7E27-804B-415D-A4B3-F47D18DA31C3}"/>
              </a:ext>
            </a:extLst>
          </p:cNvPr>
          <p:cNvGrpSpPr/>
          <p:nvPr/>
        </p:nvGrpSpPr>
        <p:grpSpPr>
          <a:xfrm>
            <a:off x="3144644" y="-2"/>
            <a:ext cx="4901958" cy="6858000"/>
            <a:chOff x="7030650" y="0"/>
            <a:chExt cx="5217467" cy="6858000"/>
          </a:xfrm>
          <a:solidFill>
            <a:srgbClr val="CADFF2"/>
          </a:solidFill>
        </p:grpSpPr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8A66DCCD-84FB-41B5-9B75-019893BF47A7}"/>
                </a:ext>
              </a:extLst>
            </p:cNvPr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C9DC7F4-4808-47CA-8331-F3B23933A8CF}"/>
                </a:ext>
              </a:extLst>
            </p:cNvPr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5B6BB24-1F65-4213-ACFF-F4DF8A08BF63}"/>
              </a:ext>
            </a:extLst>
          </p:cNvPr>
          <p:cNvGrpSpPr/>
          <p:nvPr/>
        </p:nvGrpSpPr>
        <p:grpSpPr>
          <a:xfrm>
            <a:off x="4242042" y="-4"/>
            <a:ext cx="4901958" cy="6858000"/>
            <a:chOff x="7030650" y="0"/>
            <a:chExt cx="5217467" cy="6858000"/>
          </a:xfrm>
        </p:grpSpPr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8D38B44F-0F38-4C22-8283-DDC8AF3CC962}"/>
                </a:ext>
              </a:extLst>
            </p:cNvPr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45777BD-B24B-42C6-B5D8-3B38DDBFA7ED}"/>
                </a:ext>
              </a:extLst>
            </p:cNvPr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DA8C3FB-6D4C-47C3-9A6D-5AEEEF5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27" y="2774046"/>
            <a:ext cx="5418023" cy="14298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46765-1A67-4CAE-AE95-5D838BCB4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028" y="447119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EE129-5909-48A2-8DD6-80190871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DD015F7-7153-4D56-82F0-1E1AE8A3B8D2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49716-4A49-4333-987D-FD81AA50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3BAC1-4D8A-4793-9355-B7BF63AC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58D1932-E57F-4CE3-9ABE-EEA4119F9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2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不完整圆 7">
            <a:extLst>
              <a:ext uri="{FF2B5EF4-FFF2-40B4-BE49-F238E27FC236}">
                <a16:creationId xmlns:a16="http://schemas.microsoft.com/office/drawing/2014/main" id="{93574C7C-10F5-4063-9A2E-0D2642217FE0}"/>
              </a:ext>
            </a:extLst>
          </p:cNvPr>
          <p:cNvSpPr/>
          <p:nvPr userDrawn="1"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不完整圆 8">
            <a:extLst>
              <a:ext uri="{FF2B5EF4-FFF2-40B4-BE49-F238E27FC236}">
                <a16:creationId xmlns:a16="http://schemas.microsoft.com/office/drawing/2014/main" id="{D7F11028-DCEE-45F7-A5B1-1788B2F7347C}"/>
              </a:ext>
            </a:extLst>
          </p:cNvPr>
          <p:cNvSpPr/>
          <p:nvPr userDrawn="1"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C3CD7D-C456-43AD-A961-B4589689A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C624F0-F531-4577-9D04-A95426EA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91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zh-CN" altLang="en-US"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67D2E-7A72-49F0-AE41-AE9D2436E75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D4E06F-08A9-483D-9C08-3775E5B1D09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spcBef>
                <a:spcPts val="800"/>
              </a:spcBef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5301D9-EA7A-45E7-9F03-29A1D044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61F1A22-CF6C-456C-85A3-854549011787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3EBF7-E644-43B6-A00A-7DAC2017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AE2D8-19A5-4692-96FD-99E32D46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EDDA2DB-3924-49E4-A729-D3C6FD620894}"/>
              </a:ext>
            </a:extLst>
          </p:cNvPr>
          <p:cNvCxnSpPr>
            <a:cxnSpLocks/>
          </p:cNvCxnSpPr>
          <p:nvPr userDrawn="1"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6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C79D-011D-42B0-BA8D-5DC4362A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C3A82-A189-4A15-BEB7-3FF3095B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BC520-C4DB-4CBC-B1E8-2149F0BFF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3EC4CD-600E-4238-8B12-DBD0006B5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AF97B6-D6E5-4079-B83F-83630AD00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FCE05F-45ED-476E-AA52-02136936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0FD8775-DC8F-469D-BE22-9B09BE13E09B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D629E0-303B-40EB-AB98-51609716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67ED87-AF09-4D12-B230-63570D0A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22ED-FBA3-4CF1-AA86-C1B877EB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CB5E8E-A1D1-47D0-86C1-41EA70C9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7F8B03F-910B-4854-AA0D-4274CA7BF561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BA13F-FD7D-4441-A58D-B341CB7B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0BFC66-65E9-442D-89E6-A2636AA3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6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7294C5-4B7F-420F-BFC6-E0B69C5F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555E5F5-2EE3-4EAF-8CC1-2FD2897E9819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5EA1C1-F33B-4542-8A8B-E398D6EA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2E6F33-9BFF-4B3B-B83C-3AFC2E20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3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F0FC7-7B45-460C-946B-05EEE349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93B13-BC85-4983-83A7-BC180BB1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2D62E-4AAF-41A3-900F-0FF78F889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01A92-ED76-44E9-A38E-BD5DF97D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43EB126-A9E4-4A80-9FAC-2817C922E78B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F583E-50CF-4035-931C-02B17635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29254-3811-4EFA-935F-A4B7E25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7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5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0D12E-E4A3-49FD-A10E-D3CDED2D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BA64C-1C0E-421B-AA97-9EC4C465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1F306-D622-4DEF-B918-5E3A3BC68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B489-A8E5-4FCC-9B1C-B80658AF5489}" type="datetime1">
              <a:rPr lang="zh-CN" altLang="en-US" smtClean="0"/>
              <a:t>2021/2/25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6020B-8679-44D4-BC77-B598D6420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17753-ECCF-4996-8FF7-0F3F30F53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7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-171450" algn="l" defTabSz="685800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171450" algn="l" defTabSz="685800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171450" algn="l" defTabSz="685800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-171450" algn="l" defTabSz="685800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-171450" algn="l" defTabSz="685800" rtl="0" eaLnBrk="1" latinLnBrk="0" hangingPunct="1">
        <a:lnSpc>
          <a:spcPct val="90000"/>
        </a:lnSpc>
        <a:spcBef>
          <a:spcPts val="127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discuss/show/296741" TargetMode="External"/><Relationship Id="rId2" Type="http://schemas.openxmlformats.org/officeDocument/2006/relationships/hyperlink" Target="https://www.luogu.com.cn/blog/kkksc03/IPC-resources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2.xml"/><Relationship Id="rId4" Type="http://schemas.openxmlformats.org/officeDocument/2006/relationships/slide" Target="slide2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42743-A78F-46DA-9E95-8642E27CC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[4]</a:t>
            </a:r>
            <a:r>
              <a:rPr lang="zh-CN" altLang="en-US"/>
              <a:t> 循环结构</a:t>
            </a:r>
            <a:r>
              <a:rPr lang="zh-CN" altLang="en-US" dirty="0"/>
              <a:t>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377619-9E65-4876-99E2-536707FA2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深入浅出程序设计竞赛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 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语言入门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 2021-01</a:t>
            </a:r>
          </a:p>
        </p:txBody>
      </p:sp>
    </p:spTree>
    <p:extLst>
      <p:ext uri="{BB962C8B-B14F-4D97-AF65-F5344CB8AC3E}">
        <p14:creationId xmlns:p14="http://schemas.microsoft.com/office/powerpoint/2010/main" val="11520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找最小值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AD8036-6F9D-44DD-8838-83C3678B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读入数量</a:t>
            </a:r>
            <a:r>
              <a:rPr lang="en-US" altLang="zh-CN" dirty="0"/>
              <a:t> n</a:t>
            </a:r>
            <a:r>
              <a:rPr lang="zh-CN" altLang="zh-CN" dirty="0"/>
              <a:t>，然后循环</a:t>
            </a:r>
            <a:r>
              <a:rPr lang="en-US" altLang="zh-CN" dirty="0"/>
              <a:t> n </a:t>
            </a:r>
            <a:r>
              <a:rPr lang="zh-CN" altLang="zh-CN" dirty="0"/>
              <a:t>次</a:t>
            </a:r>
            <a:r>
              <a:rPr lang="zh-CN" altLang="en-US" dirty="0"/>
              <a:t>，</a:t>
            </a:r>
            <a:r>
              <a:rPr lang="zh-CN" altLang="zh-CN" dirty="0"/>
              <a:t>这样每次循环都只用读入一个数字，一共可以读入</a:t>
            </a:r>
            <a:r>
              <a:rPr lang="en-US" altLang="zh-CN" dirty="0"/>
              <a:t> n </a:t>
            </a:r>
            <a:r>
              <a:rPr lang="zh-CN" altLang="zh-CN" dirty="0"/>
              <a:t>个数字了。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统计最小值</a:t>
            </a:r>
            <a:r>
              <a:rPr lang="zh-CN" altLang="en-US" dirty="0"/>
              <a:t>：</a:t>
            </a:r>
            <a:r>
              <a:rPr lang="en-US" altLang="zh-CN" dirty="0"/>
              <a:t>“</a:t>
            </a:r>
            <a:r>
              <a:rPr lang="zh-CN" altLang="zh-CN" dirty="0">
                <a:solidFill>
                  <a:srgbClr val="ED7D31"/>
                </a:solidFill>
              </a:rPr>
              <a:t>打擂台</a:t>
            </a:r>
            <a:r>
              <a:rPr lang="en-US" altLang="zh-CN" dirty="0"/>
              <a:t>”</a:t>
            </a:r>
          </a:p>
          <a:p>
            <a:r>
              <a:rPr lang="zh-CN" altLang="zh-CN" dirty="0"/>
              <a:t>定义擂主变量 </a:t>
            </a:r>
            <a:r>
              <a:rPr lang="en-US" altLang="zh-CN" dirty="0" err="1"/>
              <a:t>minnum</a:t>
            </a:r>
            <a:r>
              <a:rPr lang="zh-CN" altLang="zh-CN" dirty="0"/>
              <a:t>，其初始值是一个非常大，</a:t>
            </a:r>
            <a:r>
              <a:rPr lang="zh-CN" altLang="zh-CN" dirty="0">
                <a:solidFill>
                  <a:srgbClr val="ED7D31"/>
                </a:solidFill>
              </a:rPr>
              <a:t>一定大于所有输入的数字</a:t>
            </a:r>
            <a:r>
              <a:rPr lang="zh-CN" altLang="zh-CN" dirty="0"/>
              <a:t>（这里定义为</a:t>
            </a:r>
            <a:r>
              <a:rPr lang="en-US" altLang="zh-CN" dirty="0"/>
              <a:t> 100000000</a:t>
            </a:r>
            <a:r>
              <a:rPr lang="zh-CN" altLang="zh-CN" dirty="0"/>
              <a:t>）。</a:t>
            </a:r>
            <a:endParaRPr lang="en-US" altLang="zh-CN" dirty="0"/>
          </a:p>
          <a:p>
            <a:r>
              <a:rPr lang="zh-CN" altLang="en-US" dirty="0"/>
              <a:t>每个</a:t>
            </a:r>
            <a:r>
              <a:rPr lang="zh-CN" altLang="zh-CN" dirty="0"/>
              <a:t>数字都找擂主打擂。如果</a:t>
            </a:r>
            <a:r>
              <a:rPr lang="zh-CN" altLang="en-US" dirty="0"/>
              <a:t>新</a:t>
            </a:r>
            <a:r>
              <a:rPr lang="zh-CN" altLang="zh-CN" dirty="0"/>
              <a:t>数字小于擂主，那么新数字打擂成功，代替原来擂主；</a:t>
            </a:r>
            <a:r>
              <a:rPr lang="zh-CN" altLang="en-US" dirty="0"/>
              <a:t>否则</a:t>
            </a:r>
            <a:r>
              <a:rPr lang="zh-CN" altLang="zh-CN" dirty="0"/>
              <a:t>打擂失败，</a:t>
            </a:r>
            <a:r>
              <a:rPr lang="zh-CN" altLang="en-US" dirty="0"/>
              <a:t>擂主不变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zh-CN" altLang="zh-CN" dirty="0"/>
              <a:t>最后留下来的擂主就是最小值。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140C9E-BBDE-4C87-BEF5-C1A7A9F098F8}"/>
              </a:ext>
            </a:extLst>
          </p:cNvPr>
          <p:cNvSpPr txBox="1"/>
          <p:nvPr/>
        </p:nvSpPr>
        <p:spPr>
          <a:xfrm>
            <a:off x="4035311" y="2190965"/>
            <a:ext cx="4084329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100000000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n;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22152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 </a:t>
            </a:r>
            <a:r>
              <a:rPr lang="zh-CN" altLang="en-US" dirty="0"/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9EB53-F262-4BE0-B3E3-D8A3EE44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while </a:t>
            </a:r>
            <a:r>
              <a:rPr lang="zh-CN" altLang="zh-CN" dirty="0"/>
              <a:t>循环来进行重复操作</a:t>
            </a:r>
            <a:r>
              <a:rPr lang="zh-CN" altLang="en-US" dirty="0"/>
              <a:t>，需要确定循环成立的条件。</a:t>
            </a:r>
          </a:p>
          <a:p>
            <a:r>
              <a:rPr lang="zh-CN" altLang="en-US" dirty="0"/>
              <a:t>如果</a:t>
            </a:r>
            <a:r>
              <a:rPr lang="zh-CN" altLang="en-US" dirty="0">
                <a:solidFill>
                  <a:srgbClr val="ED7D31"/>
                </a:solidFill>
              </a:rPr>
              <a:t>符合循环条件</a:t>
            </a:r>
            <a:r>
              <a:rPr lang="zh-CN" altLang="en-US" dirty="0"/>
              <a:t>，则继续循环。</a:t>
            </a:r>
          </a:p>
          <a:p>
            <a:r>
              <a:rPr lang="zh-CN" altLang="en-US" dirty="0"/>
              <a:t>常用于</a:t>
            </a:r>
            <a:r>
              <a:rPr lang="zh-CN" altLang="en-US" dirty="0">
                <a:solidFill>
                  <a:srgbClr val="ED7D31"/>
                </a:solidFill>
              </a:rPr>
              <a:t>没有固定次数</a:t>
            </a:r>
            <a:r>
              <a:rPr lang="zh-CN" altLang="en-US" dirty="0"/>
              <a:t>的循环。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628929-4501-4C3C-8BB7-68EC370CB22D}"/>
              </a:ext>
            </a:extLst>
          </p:cNvPr>
          <p:cNvSpPr txBox="1"/>
          <p:nvPr/>
        </p:nvSpPr>
        <p:spPr>
          <a:xfrm>
            <a:off x="2252810" y="3354221"/>
            <a:ext cx="408432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循环成立条件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循环体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301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一尺之棰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9EB53-F262-4BE0-B3E3-D8A3EE44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4.4</a:t>
            </a:r>
            <a:r>
              <a:rPr lang="zh-CN" altLang="en-US" dirty="0">
                <a:solidFill>
                  <a:srgbClr val="ED7D31"/>
                </a:solidFill>
              </a:rPr>
              <a:t>（洛谷 </a:t>
            </a:r>
            <a:r>
              <a:rPr lang="en-US" altLang="zh-CN" dirty="0">
                <a:solidFill>
                  <a:srgbClr val="ED7D31"/>
                </a:solidFill>
              </a:rPr>
              <a:t>P5720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庄子</a:t>
            </a:r>
            <a:r>
              <a:rPr lang="en-US" altLang="zh-CN" dirty="0"/>
              <a:t>》</a:t>
            </a:r>
            <a:r>
              <a:rPr lang="zh-CN" altLang="en-US" dirty="0"/>
              <a:t>中说到，“一尺之棰，日取其半，万世不竭”。</a:t>
            </a:r>
            <a:endParaRPr lang="en-US" altLang="zh-CN" dirty="0"/>
          </a:p>
          <a:p>
            <a:r>
              <a:rPr lang="zh-CN" altLang="en-US" dirty="0"/>
              <a:t>第一天有一根长度为 </a:t>
            </a:r>
            <a:r>
              <a:rPr lang="en-US" altLang="zh-CN" dirty="0"/>
              <a:t>a(a≤10⁹) </a:t>
            </a:r>
            <a:r>
              <a:rPr lang="zh-CN" altLang="en-US" dirty="0"/>
              <a:t>的木棍，从第二天开始，每天都要将这根木棍锯掉一半（每次除 </a:t>
            </a:r>
            <a:r>
              <a:rPr lang="en-US" altLang="zh-CN" dirty="0"/>
              <a:t>2</a:t>
            </a:r>
            <a:r>
              <a:rPr lang="zh-CN" altLang="en-US" dirty="0"/>
              <a:t>，向下取整）。</a:t>
            </a:r>
            <a:endParaRPr lang="en-US" altLang="zh-CN" dirty="0"/>
          </a:p>
          <a:p>
            <a:r>
              <a:rPr lang="zh-CN" altLang="en-US" dirty="0"/>
              <a:t>第几天的时候木棍会变为 </a:t>
            </a:r>
            <a:r>
              <a:rPr lang="en-US" altLang="zh-CN" dirty="0"/>
              <a:t>1</a:t>
            </a:r>
            <a:r>
              <a:rPr lang="zh-CN" altLang="en-US" dirty="0"/>
              <a:t>？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1F6B3A0-7DED-48DC-AC1E-CEE784E215E6}"/>
              </a:ext>
            </a:extLst>
          </p:cNvPr>
          <p:cNvGrpSpPr/>
          <p:nvPr/>
        </p:nvGrpSpPr>
        <p:grpSpPr>
          <a:xfrm>
            <a:off x="2528515" y="3841660"/>
            <a:ext cx="3919696" cy="2042305"/>
            <a:chOff x="1383527" y="3865514"/>
            <a:chExt cx="3919696" cy="2042305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CEC9686-4D31-418B-BD42-C2053384B414}"/>
                </a:ext>
              </a:extLst>
            </p:cNvPr>
            <p:cNvCxnSpPr/>
            <p:nvPr/>
          </p:nvCxnSpPr>
          <p:spPr>
            <a:xfrm>
              <a:off x="1383527" y="4198289"/>
              <a:ext cx="0" cy="170953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BED09ED-92BF-4F14-A5B7-71503747B55F}"/>
                </a:ext>
              </a:extLst>
            </p:cNvPr>
            <p:cNvCxnSpPr>
              <a:cxnSpLocks/>
            </p:cNvCxnSpPr>
            <p:nvPr/>
          </p:nvCxnSpPr>
          <p:spPr>
            <a:xfrm>
              <a:off x="1846027" y="4198289"/>
              <a:ext cx="0" cy="108000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15A1F00-536B-4388-B1BC-BA24ACE7B626}"/>
                </a:ext>
              </a:extLst>
            </p:cNvPr>
            <p:cNvCxnSpPr>
              <a:cxnSpLocks/>
            </p:cNvCxnSpPr>
            <p:nvPr/>
          </p:nvCxnSpPr>
          <p:spPr>
            <a:xfrm>
              <a:off x="2323106" y="4198289"/>
              <a:ext cx="0" cy="72000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7AB2EB5-37A9-4108-85C2-2EB8E2995A8B}"/>
                </a:ext>
              </a:extLst>
            </p:cNvPr>
            <p:cNvCxnSpPr>
              <a:cxnSpLocks/>
            </p:cNvCxnSpPr>
            <p:nvPr/>
          </p:nvCxnSpPr>
          <p:spPr>
            <a:xfrm>
              <a:off x="2785606" y="4198289"/>
              <a:ext cx="0" cy="43200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12B36BA-F70E-4E23-9978-7C4C967E46C4}"/>
                </a:ext>
              </a:extLst>
            </p:cNvPr>
            <p:cNvCxnSpPr>
              <a:cxnSpLocks/>
            </p:cNvCxnSpPr>
            <p:nvPr/>
          </p:nvCxnSpPr>
          <p:spPr>
            <a:xfrm>
              <a:off x="3277263" y="4198289"/>
              <a:ext cx="0" cy="25200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4C37DFE-07CC-490F-80A7-0A27CB0596F7}"/>
                </a:ext>
              </a:extLst>
            </p:cNvPr>
            <p:cNvCxnSpPr>
              <a:cxnSpLocks/>
            </p:cNvCxnSpPr>
            <p:nvPr/>
          </p:nvCxnSpPr>
          <p:spPr>
            <a:xfrm>
              <a:off x="3739763" y="4198289"/>
              <a:ext cx="0" cy="14400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7993986-5C6C-4B0A-B247-D915CFC02BF3}"/>
                </a:ext>
              </a:extLst>
            </p:cNvPr>
            <p:cNvCxnSpPr>
              <a:cxnSpLocks/>
            </p:cNvCxnSpPr>
            <p:nvPr/>
          </p:nvCxnSpPr>
          <p:spPr>
            <a:xfrm>
              <a:off x="4216842" y="4198289"/>
              <a:ext cx="0" cy="72000"/>
            </a:xfrm>
            <a:prstGeom prst="line">
              <a:avLst/>
            </a:prstGeom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C32FD4D-BD18-4153-8E46-72C3E53276A3}"/>
                </a:ext>
              </a:extLst>
            </p:cNvPr>
            <p:cNvSpPr txBox="1"/>
            <p:nvPr/>
          </p:nvSpPr>
          <p:spPr>
            <a:xfrm>
              <a:off x="4551094" y="3865514"/>
              <a:ext cx="7521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……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102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一尺之棰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9EB53-F262-4BE0-B3E3-D8A3EE44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 </a:t>
            </a:r>
            <a:r>
              <a:rPr lang="zh-CN" altLang="zh-CN" dirty="0"/>
              <a:t>循环非常适合</a:t>
            </a:r>
            <a:r>
              <a:rPr lang="zh-CN" altLang="zh-CN" dirty="0">
                <a:solidFill>
                  <a:srgbClr val="2F5597"/>
                </a:solidFill>
              </a:rPr>
              <a:t>进行</a:t>
            </a:r>
            <a:r>
              <a:rPr lang="zh-CN" altLang="zh-CN" dirty="0">
                <a:solidFill>
                  <a:srgbClr val="ED7D31"/>
                </a:solidFill>
              </a:rPr>
              <a:t>明确知道重复次数的</a:t>
            </a:r>
            <a:r>
              <a:rPr lang="zh-CN" altLang="zh-CN" dirty="0">
                <a:solidFill>
                  <a:srgbClr val="2F5597"/>
                </a:solidFill>
              </a:rPr>
              <a:t>循环</a:t>
            </a:r>
            <a:r>
              <a:rPr lang="zh-CN" altLang="en-US" dirty="0">
                <a:solidFill>
                  <a:srgbClr val="2F5597"/>
                </a:solidFill>
              </a:rPr>
              <a:t>。</a:t>
            </a:r>
            <a:endParaRPr lang="en-US" altLang="zh-CN" dirty="0">
              <a:solidFill>
                <a:srgbClr val="2F5597"/>
              </a:solidFill>
            </a:endParaRPr>
          </a:p>
          <a:p>
            <a:r>
              <a:rPr lang="zh-CN" altLang="zh-CN" dirty="0"/>
              <a:t>本例不能很明确知道</a:t>
            </a:r>
            <a:r>
              <a:rPr lang="zh-CN" altLang="en-US" dirty="0"/>
              <a:t>循环次数</a:t>
            </a:r>
            <a:r>
              <a:rPr lang="zh-CN" altLang="zh-CN" dirty="0"/>
              <a:t>，</a:t>
            </a:r>
            <a:r>
              <a:rPr lang="zh-CN" altLang="en-US" dirty="0"/>
              <a:t>故</a:t>
            </a:r>
            <a:r>
              <a:rPr lang="zh-CN" altLang="zh-CN" dirty="0"/>
              <a:t>也可使用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ED7D31"/>
                </a:solidFill>
              </a:rPr>
              <a:t>while </a:t>
            </a:r>
            <a:r>
              <a:rPr lang="zh-CN" altLang="zh-CN" dirty="0">
                <a:solidFill>
                  <a:srgbClr val="ED7D31"/>
                </a:solidFill>
              </a:rPr>
              <a:t>循环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zh-CN" dirty="0"/>
              <a:t>解决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这里使用了逗号表达式，同时增加天数并且减少长度。</a:t>
            </a:r>
            <a:endParaRPr lang="en-US" altLang="zh-CN" dirty="0"/>
          </a:p>
          <a:p>
            <a:r>
              <a:rPr lang="zh-CN" altLang="en-US" dirty="0"/>
              <a:t>当</a:t>
            </a:r>
            <a:r>
              <a:rPr lang="en-US" altLang="zh-CN" dirty="0"/>
              <a:t> a&gt;1 </a:t>
            </a:r>
            <a:r>
              <a:rPr lang="zh-CN" altLang="en-US" dirty="0"/>
              <a:t>时，继续；否则跳出循环。</a:t>
            </a:r>
            <a:r>
              <a:rPr lang="zh-CN" altLang="en-US" dirty="0">
                <a:solidFill>
                  <a:srgbClr val="2F5597"/>
                </a:solidFill>
              </a:rPr>
              <a:t>当 </a:t>
            </a:r>
            <a:r>
              <a:rPr lang="en-US" altLang="zh-CN" dirty="0"/>
              <a:t>a=</a:t>
            </a:r>
            <a:r>
              <a:rPr lang="en-US" altLang="zh-CN" dirty="0" err="1"/>
              <a:t>22，循环流程如下表所示</a:t>
            </a:r>
            <a:r>
              <a:rPr lang="en-US" altLang="zh-CN" dirty="0"/>
              <a:t>：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F06D84-6C7A-4577-86C6-D7A77C9F9207}"/>
              </a:ext>
            </a:extLst>
          </p:cNvPr>
          <p:cNvSpPr txBox="1"/>
          <p:nvPr/>
        </p:nvSpPr>
        <p:spPr>
          <a:xfrm>
            <a:off x="730738" y="3725910"/>
            <a:ext cx="2903711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days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6C197CC-53D7-43FB-88CE-3859E0E06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61208"/>
              </p:ext>
            </p:extLst>
          </p:nvPr>
        </p:nvGraphicFramePr>
        <p:xfrm>
          <a:off x="4184248" y="3725910"/>
          <a:ext cx="4653023" cy="2468880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727448">
                  <a:extLst>
                    <a:ext uri="{9D8B030D-6E8A-4147-A177-3AD203B41FA5}">
                      <a16:colId xmlns:a16="http://schemas.microsoft.com/office/drawing/2014/main" val="2171712316"/>
                    </a:ext>
                  </a:extLst>
                </a:gridCol>
                <a:gridCol w="777261">
                  <a:extLst>
                    <a:ext uri="{9D8B030D-6E8A-4147-A177-3AD203B41FA5}">
                      <a16:colId xmlns:a16="http://schemas.microsoft.com/office/drawing/2014/main" val="1115909331"/>
                    </a:ext>
                  </a:extLst>
                </a:gridCol>
                <a:gridCol w="1006997">
                  <a:extLst>
                    <a:ext uri="{9D8B030D-6E8A-4147-A177-3AD203B41FA5}">
                      <a16:colId xmlns:a16="http://schemas.microsoft.com/office/drawing/2014/main" val="1492792404"/>
                    </a:ext>
                  </a:extLst>
                </a:gridCol>
                <a:gridCol w="1047509">
                  <a:extLst>
                    <a:ext uri="{9D8B030D-6E8A-4147-A177-3AD203B41FA5}">
                      <a16:colId xmlns:a16="http://schemas.microsoft.com/office/drawing/2014/main" val="4108484908"/>
                    </a:ext>
                  </a:extLst>
                </a:gridCol>
                <a:gridCol w="1093808">
                  <a:extLst>
                    <a:ext uri="{9D8B030D-6E8A-4147-A177-3AD203B41FA5}">
                      <a16:colId xmlns:a16="http://schemas.microsoft.com/office/drawing/2014/main" val="3744034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/>
                        <a:t>a的值</a:t>
                      </a:r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/>
                        <a:t>a&gt;1是否成立</a:t>
                      </a:r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/>
                        <a:t>循环体执行</a:t>
                      </a:r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dirty="0"/>
                        <a:t>days</a:t>
                      </a:r>
                      <a:endParaRPr lang="zh-CN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/>
                        <a:t>a</a:t>
                      </a:r>
                      <a:endParaRPr lang="zh-CN" altLang="en-US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3062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/>
                        <a:t>22</a:t>
                      </a:r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/>
                        <a:t>成立</a:t>
                      </a:r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/>
                        <a:t>执行</a:t>
                      </a:r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dirty="0"/>
                        <a:t>days++</a:t>
                      </a:r>
                      <a:br>
                        <a:rPr lang="en-US" dirty="0"/>
                      </a:br>
                      <a:r>
                        <a:rPr lang="en-US" dirty="0"/>
                        <a:t>（</a:t>
                      </a:r>
                      <a:r>
                        <a:rPr lang="en-US" dirty="0" err="1"/>
                        <a:t>变为2</a:t>
                      </a:r>
                      <a:r>
                        <a:rPr lang="en-US" dirty="0"/>
                        <a:t>）</a:t>
                      </a:r>
                      <a:endParaRPr lang="zh-CN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dirty="0"/>
                        <a:t>a/=2</a:t>
                      </a:r>
                      <a:br>
                        <a:rPr lang="en-US" dirty="0"/>
                      </a:br>
                      <a:r>
                        <a:rPr lang="en-US" dirty="0"/>
                        <a:t>（</a:t>
                      </a:r>
                      <a:r>
                        <a:rPr lang="en-US" dirty="0" err="1"/>
                        <a:t>变为11</a:t>
                      </a:r>
                      <a:r>
                        <a:rPr lang="en-US" dirty="0"/>
                        <a:t>）</a:t>
                      </a:r>
                      <a:endParaRPr lang="zh-CN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966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/>
                        <a:t>11</a:t>
                      </a:r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/>
                        <a:t>成立</a:t>
                      </a:r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/>
                        <a:t>执行</a:t>
                      </a:r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dirty="0"/>
                        <a:t>days++</a:t>
                      </a:r>
                      <a:br>
                        <a:rPr lang="en-US" dirty="0"/>
                      </a:br>
                      <a:r>
                        <a:rPr lang="en-US" dirty="0"/>
                        <a:t>（</a:t>
                      </a:r>
                      <a:r>
                        <a:rPr lang="en-US" dirty="0" err="1"/>
                        <a:t>变为3</a:t>
                      </a:r>
                      <a:r>
                        <a:rPr lang="en-US" dirty="0"/>
                        <a:t>）</a:t>
                      </a:r>
                      <a:endParaRPr lang="zh-CN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dirty="0"/>
                        <a:t>a/=2</a:t>
                      </a:r>
                      <a:br>
                        <a:rPr lang="en-US" dirty="0"/>
                      </a:br>
                      <a:r>
                        <a:rPr lang="en-US" dirty="0"/>
                        <a:t>（</a:t>
                      </a:r>
                      <a:r>
                        <a:rPr lang="en-US" dirty="0" err="1"/>
                        <a:t>变为5</a:t>
                      </a:r>
                      <a:r>
                        <a:rPr lang="en-US" dirty="0"/>
                        <a:t>）</a:t>
                      </a:r>
                      <a:endParaRPr lang="zh-CN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0350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/>
                        <a:t>5</a:t>
                      </a:r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/>
                        <a:t>成立</a:t>
                      </a:r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/>
                        <a:t>执行</a:t>
                      </a:r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dirty="0"/>
                        <a:t>days++</a:t>
                      </a:r>
                      <a:br>
                        <a:rPr lang="en-US" dirty="0"/>
                      </a:br>
                      <a:r>
                        <a:rPr lang="en-US" dirty="0"/>
                        <a:t>（</a:t>
                      </a:r>
                      <a:r>
                        <a:rPr lang="en-US" dirty="0" err="1"/>
                        <a:t>变为4</a:t>
                      </a:r>
                      <a:r>
                        <a:rPr lang="en-US" dirty="0"/>
                        <a:t>）</a:t>
                      </a:r>
                      <a:endParaRPr lang="zh-CN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dirty="0"/>
                        <a:t>a/=2</a:t>
                      </a:r>
                      <a:br>
                        <a:rPr lang="en-US" dirty="0"/>
                      </a:br>
                      <a:r>
                        <a:rPr lang="en-US" dirty="0"/>
                        <a:t>（</a:t>
                      </a:r>
                      <a:r>
                        <a:rPr lang="en-US" dirty="0" err="1"/>
                        <a:t>变为2</a:t>
                      </a:r>
                      <a:r>
                        <a:rPr lang="en-US" dirty="0"/>
                        <a:t>）</a:t>
                      </a:r>
                      <a:endParaRPr lang="zh-CN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2449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/>
                        <a:t>2</a:t>
                      </a:r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/>
                        <a:t>成立</a:t>
                      </a:r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/>
                        <a:t>执行</a:t>
                      </a:r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dirty="0"/>
                        <a:t>days++</a:t>
                      </a:r>
                      <a:br>
                        <a:rPr lang="en-US" dirty="0"/>
                      </a:br>
                      <a:r>
                        <a:rPr lang="en-US" dirty="0"/>
                        <a:t>（</a:t>
                      </a:r>
                      <a:r>
                        <a:rPr lang="en-US" dirty="0" err="1"/>
                        <a:t>变为5</a:t>
                      </a:r>
                      <a:r>
                        <a:rPr lang="en-US" dirty="0"/>
                        <a:t>）</a:t>
                      </a:r>
                      <a:endParaRPr lang="zh-CN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dirty="0"/>
                        <a:t>a/=2</a:t>
                      </a:r>
                      <a:br>
                        <a:rPr lang="en-US" dirty="0"/>
                      </a:br>
                      <a:r>
                        <a:rPr lang="en-US" dirty="0"/>
                        <a:t>（</a:t>
                      </a:r>
                      <a:r>
                        <a:rPr lang="en-US" dirty="0" err="1"/>
                        <a:t>变为1</a:t>
                      </a:r>
                      <a:r>
                        <a:rPr lang="en-US" dirty="0"/>
                        <a:t>）</a:t>
                      </a:r>
                      <a:endParaRPr lang="zh-CN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69273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/>
                        <a:t>1</a:t>
                      </a:r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/>
                        <a:t>不成立</a:t>
                      </a:r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dirty="0" err="1"/>
                        <a:t>跳出循环</a:t>
                      </a:r>
                      <a:br>
                        <a:rPr lang="en-US" dirty="0"/>
                      </a:br>
                      <a:r>
                        <a:rPr lang="en-US" dirty="0" err="1"/>
                        <a:t>不执行</a:t>
                      </a:r>
                      <a:endParaRPr lang="zh-CN" alt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/>
                        <a:t> </a:t>
                      </a:r>
                      <a:endParaRPr lang="zh-CN" altLang="en-US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dirty="0"/>
                        <a:t> </a:t>
                      </a:r>
                      <a:endParaRPr lang="zh-CN" alt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64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276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do-while </a:t>
            </a:r>
            <a:r>
              <a:rPr lang="zh-CN" altLang="en-US" dirty="0"/>
              <a:t>语句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en-US" altLang="zh-CN" dirty="0">
                <a:solidFill>
                  <a:schemeClr val="accent2"/>
                </a:solidFill>
              </a:rPr>
              <a:t>do while </a:t>
            </a:r>
            <a:r>
              <a:rPr lang="zh-CN" altLang="en-US" dirty="0"/>
              <a:t>循环，和前面介绍过的 </a:t>
            </a:r>
            <a:r>
              <a:rPr lang="en-US" altLang="zh-CN" dirty="0"/>
              <a:t>while </a:t>
            </a:r>
            <a:r>
              <a:rPr lang="zh-CN" altLang="en-US" dirty="0"/>
              <a:t>循环不同，无论怎么样 </a:t>
            </a:r>
            <a:r>
              <a:rPr lang="en-US" altLang="zh-CN" dirty="0"/>
              <a:t>do-while </a:t>
            </a:r>
            <a:r>
              <a:rPr lang="zh-CN" altLang="en-US" dirty="0"/>
              <a:t>循环都会</a:t>
            </a:r>
            <a:r>
              <a:rPr lang="zh-CN" altLang="en-US" dirty="0">
                <a:solidFill>
                  <a:schemeClr val="accent2"/>
                </a:solidFill>
              </a:rPr>
              <a:t>直接执行循环体</a:t>
            </a:r>
            <a:r>
              <a:rPr lang="zh-CN" altLang="en-US" dirty="0"/>
              <a:t>一次，等循环体运行结束后</a:t>
            </a:r>
            <a:r>
              <a:rPr lang="zh-CN" altLang="en-US" dirty="0">
                <a:solidFill>
                  <a:schemeClr val="accent2"/>
                </a:solidFill>
              </a:rPr>
              <a:t>再验证</a:t>
            </a:r>
            <a:r>
              <a:rPr lang="zh-CN" altLang="en-US" dirty="0"/>
              <a:t>循环成立条件。</a:t>
            </a:r>
            <a:endParaRPr lang="en-US" altLang="zh-CN" dirty="0"/>
          </a:p>
          <a:p>
            <a:pPr latinLnBrk="1"/>
            <a:r>
              <a:rPr lang="zh-CN" altLang="en-US" dirty="0"/>
              <a:t>如果成立就会重新开始循环，否则就退出循环。</a:t>
            </a:r>
            <a:endParaRPr lang="en-US" altLang="zh-CN" dirty="0"/>
          </a:p>
          <a:p>
            <a:pPr latinLnBrk="1"/>
            <a:r>
              <a:rPr lang="en-US" altLang="zh-CN" dirty="0"/>
              <a:t>do while </a:t>
            </a:r>
            <a:r>
              <a:rPr lang="zh-CN" altLang="en-US" dirty="0"/>
              <a:t>循环可以在转化为 </a:t>
            </a:r>
            <a:r>
              <a:rPr lang="en-US" altLang="zh-CN" dirty="0"/>
              <a:t>while </a:t>
            </a:r>
            <a:r>
              <a:rPr lang="zh-CN" altLang="en-US" dirty="0"/>
              <a:t>循环</a:t>
            </a:r>
          </a:p>
          <a:p>
            <a:pPr latinLnBrk="1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F7C3D0-EF40-43C3-B86D-A1A575B7EDE6}"/>
              </a:ext>
            </a:extLst>
          </p:cNvPr>
          <p:cNvSpPr txBox="1"/>
          <p:nvPr/>
        </p:nvSpPr>
        <p:spPr>
          <a:xfrm>
            <a:off x="3032080" y="4087345"/>
            <a:ext cx="2903711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循环体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循环成立条件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88004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随机数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dirty="0"/>
              <a:t>如何让计算机产生一个</a:t>
            </a:r>
            <a:r>
              <a:rPr lang="zh-CN" altLang="en-US" dirty="0">
                <a:solidFill>
                  <a:srgbClr val="ED7D31"/>
                </a:solidFill>
              </a:rPr>
              <a:t>随机数</a:t>
            </a:r>
            <a:r>
              <a:rPr lang="zh-CN" altLang="en-US" dirty="0"/>
              <a:t>呢？</a:t>
            </a:r>
            <a:endParaRPr lang="en-US" altLang="zh-CN" dirty="0"/>
          </a:p>
          <a:p>
            <a:pPr latinLnBrk="1"/>
            <a:r>
              <a:rPr lang="zh-CN" altLang="en-US" dirty="0"/>
              <a:t>可以使用 </a:t>
            </a:r>
            <a:r>
              <a:rPr lang="en-US" altLang="zh-CN" dirty="0"/>
              <a:t>rand() </a:t>
            </a:r>
            <a:r>
              <a:rPr lang="zh-CN" altLang="en-US" dirty="0"/>
              <a:t>函数来产生一个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RAND_MAX </a:t>
            </a:r>
            <a:r>
              <a:rPr lang="zh-CN" altLang="en-US" dirty="0"/>
              <a:t>的数字，其中 </a:t>
            </a:r>
            <a:r>
              <a:rPr lang="en-US" altLang="zh-CN" dirty="0"/>
              <a:t>RAND_MAX </a:t>
            </a:r>
            <a:r>
              <a:rPr lang="zh-CN" altLang="en-US" dirty="0"/>
              <a:t>是一个常量，其值与编译器和系统有关 ，而且别忘了加上</a:t>
            </a:r>
            <a:r>
              <a:rPr lang="zh-CN" altLang="en-US" dirty="0">
                <a:solidFill>
                  <a:srgbClr val="ED7D31"/>
                </a:solidFill>
              </a:rPr>
              <a:t>头文件</a:t>
            </a:r>
            <a:r>
              <a:rPr lang="en-US" altLang="zh-CN" dirty="0" err="1">
                <a:solidFill>
                  <a:srgbClr val="ED7D31"/>
                </a:solidFill>
              </a:rPr>
              <a:t>cstdlib</a:t>
            </a:r>
            <a:r>
              <a:rPr lang="zh-CN" altLang="en-US" dirty="0"/>
              <a:t>。</a:t>
            </a:r>
            <a:endParaRPr lang="en-US" altLang="zh-CN" dirty="0"/>
          </a:p>
          <a:p>
            <a:pPr latinLnBrk="1"/>
            <a:r>
              <a:rPr lang="zh-CN" altLang="zh-CN" dirty="0"/>
              <a:t>一般来说</a:t>
            </a:r>
            <a:r>
              <a:rPr lang="en-US" altLang="zh-CN" dirty="0"/>
              <a:t>Windows</a:t>
            </a:r>
            <a:r>
              <a:rPr lang="zh-CN" altLang="zh-CN" dirty="0"/>
              <a:t>下其值为</a:t>
            </a:r>
            <a:r>
              <a:rPr lang="en-US" altLang="zh-CN" dirty="0"/>
              <a:t>32767</a:t>
            </a:r>
            <a:r>
              <a:rPr lang="zh-CN" altLang="zh-CN" dirty="0"/>
              <a:t>，而</a:t>
            </a:r>
            <a:r>
              <a:rPr lang="en-US" altLang="zh-CN" dirty="0"/>
              <a:t>Linux</a:t>
            </a:r>
            <a:r>
              <a:rPr lang="zh-CN" altLang="zh-CN" dirty="0"/>
              <a:t>下其值是</a:t>
            </a:r>
            <a:r>
              <a:rPr lang="en-US" altLang="zh-CN" dirty="0"/>
              <a:t>int</a:t>
            </a:r>
            <a:r>
              <a:rPr lang="zh-CN" altLang="zh-CN" dirty="0"/>
              <a:t>的最大值。</a:t>
            </a:r>
            <a:endParaRPr lang="en-US" altLang="zh-CN" dirty="0"/>
          </a:p>
          <a:p>
            <a:pPr latinLnBrk="1"/>
            <a:r>
              <a:rPr lang="zh-CN" altLang="en-US" dirty="0"/>
              <a:t>可以用 </a:t>
            </a:r>
            <a:r>
              <a:rPr lang="en-US" altLang="zh-CN" dirty="0">
                <a:solidFill>
                  <a:srgbClr val="ED7D31"/>
                </a:solidFill>
              </a:rPr>
              <a:t>rand()%a </a:t>
            </a:r>
            <a:r>
              <a:rPr lang="zh-CN" altLang="en-US" dirty="0"/>
              <a:t>来产生一个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a-1 </a:t>
            </a:r>
            <a:r>
              <a:rPr lang="zh-CN" altLang="en-US" dirty="0"/>
              <a:t>的随机数。如果想产生一个 </a:t>
            </a:r>
            <a:r>
              <a:rPr lang="en-US" altLang="zh-CN" dirty="0"/>
              <a:t>a </a:t>
            </a:r>
            <a:r>
              <a:rPr lang="zh-CN" altLang="en-US" dirty="0"/>
              <a:t>到 </a:t>
            </a:r>
            <a:r>
              <a:rPr lang="en-US" altLang="zh-CN" dirty="0"/>
              <a:t>b </a:t>
            </a:r>
            <a:r>
              <a:rPr lang="zh-CN" altLang="en-US" dirty="0"/>
              <a:t>的随机数可以使用 </a:t>
            </a:r>
            <a:r>
              <a:rPr lang="en-US" altLang="zh-CN" dirty="0">
                <a:solidFill>
                  <a:srgbClr val="ED7D31"/>
                </a:solidFill>
              </a:rPr>
              <a:t>rand()%(b-a+1)+a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9559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随机数</a:t>
            </a:r>
            <a:endParaRPr lang="zh-CN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dirty="0"/>
              <a:t>如果直接这么写，无</a:t>
            </a:r>
            <a:r>
              <a:rPr lang="zh-CN" altLang="zh-CN" dirty="0"/>
              <a:t>论运行多少次，输出的结果都是一样的，随机数完全不随机</a:t>
            </a:r>
            <a:r>
              <a:rPr lang="zh-CN" altLang="en-US" dirty="0"/>
              <a:t>。</a:t>
            </a:r>
            <a:r>
              <a:rPr lang="zh-CN" altLang="zh-CN" dirty="0"/>
              <a:t>解决方案是在生成随机数前加上一句</a:t>
            </a:r>
            <a:r>
              <a:rPr lang="en-US" altLang="zh-CN" dirty="0" err="1">
                <a:solidFill>
                  <a:srgbClr val="ED7D31"/>
                </a:solidFill>
              </a:rPr>
              <a:t>srand</a:t>
            </a:r>
            <a:r>
              <a:rPr lang="en-US" altLang="zh-CN" dirty="0">
                <a:solidFill>
                  <a:srgbClr val="ED7D31"/>
                </a:solidFill>
              </a:rPr>
              <a:t>(time(0))</a:t>
            </a:r>
            <a:r>
              <a:rPr lang="zh-CN" altLang="zh-CN" dirty="0"/>
              <a:t>，同时加上</a:t>
            </a:r>
            <a:r>
              <a:rPr lang="zh-CN" altLang="zh-CN" dirty="0">
                <a:solidFill>
                  <a:srgbClr val="ED7D31"/>
                </a:solidFill>
              </a:rPr>
              <a:t>头文件</a:t>
            </a:r>
            <a:r>
              <a:rPr lang="en-US" altLang="zh-CN" dirty="0" err="1">
                <a:solidFill>
                  <a:srgbClr val="ED7D31"/>
                </a:solidFill>
              </a:rPr>
              <a:t>ctime</a:t>
            </a:r>
            <a:r>
              <a:rPr lang="zh-CN" altLang="en-US" dirty="0">
                <a:solidFill>
                  <a:srgbClr val="ED7D31"/>
                </a:solidFill>
              </a:rPr>
              <a:t>。</a:t>
            </a:r>
            <a:endParaRPr lang="en-US" altLang="zh-CN" dirty="0">
              <a:solidFill>
                <a:srgbClr val="ED7D31"/>
              </a:solidFill>
            </a:endParaRPr>
          </a:p>
          <a:p>
            <a:pPr latinLnBrk="1"/>
            <a:r>
              <a:rPr lang="zh-CN" altLang="en-US" dirty="0"/>
              <a:t>这个代码是输出一个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100 </a:t>
            </a:r>
            <a:r>
              <a:rPr lang="zh-CN" altLang="en-US" dirty="0"/>
              <a:t>的随机数；课本 </a:t>
            </a:r>
            <a:r>
              <a:rPr lang="en-US" altLang="zh-CN" dirty="0" err="1"/>
              <a:t>P52</a:t>
            </a:r>
            <a:r>
              <a:rPr lang="en-US" altLang="zh-CN" dirty="0"/>
              <a:t> </a:t>
            </a:r>
            <a:r>
              <a:rPr lang="zh-CN" altLang="en-US" dirty="0"/>
              <a:t>提供了一个和随机数有关的猜数游戏作为扩展阅读。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071E2C-CFDB-45DD-B788-B9217A81FB3B}"/>
              </a:ext>
            </a:extLst>
          </p:cNvPr>
          <p:cNvSpPr txBox="1"/>
          <p:nvPr/>
        </p:nvSpPr>
        <p:spPr>
          <a:xfrm>
            <a:off x="2398339" y="3907268"/>
            <a:ext cx="4344489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cstdlib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ctime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%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809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多重循环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正如分支条件语句也能嵌套分支条件语句一样，循环语句也能互相嵌套。如果一些需要循环的“大操作”中有数个重复的小操作，就可进行循环嵌套。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721B97-AF9A-43FA-9029-FB53C001D9D3}"/>
              </a:ext>
            </a:extLst>
          </p:cNvPr>
          <p:cNvSpPr txBox="1"/>
          <p:nvPr/>
        </p:nvSpPr>
        <p:spPr>
          <a:xfrm>
            <a:off x="813444" y="5221289"/>
            <a:ext cx="17716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P53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1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多重循环</a:t>
            </a:r>
            <a:endParaRPr lang="zh-CN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9EB53-F262-4BE0-B3E3-D8A3EE44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dirty="0"/>
              <a:t>循环语句也能互相嵌套。如果需要循环的“大操作”中有好几个重复的小操作，就可以进行循环嵌套。</a:t>
            </a:r>
            <a:endParaRPr lang="en-US" altLang="zh-CN" dirty="0"/>
          </a:p>
          <a:p>
            <a:pPr latinLnBrk="1"/>
            <a:r>
              <a:rPr lang="zh-CN" altLang="en-US" dirty="0"/>
              <a:t>如果超过一个语句，或者需要调整层级，则必须要</a:t>
            </a:r>
            <a:r>
              <a:rPr lang="zh-CN" altLang="en-US" dirty="0">
                <a:solidFill>
                  <a:schemeClr val="accent2"/>
                </a:solidFill>
              </a:rPr>
              <a:t>大括号</a:t>
            </a:r>
            <a:r>
              <a:rPr lang="zh-CN" altLang="en-US" dirty="0"/>
              <a:t>，建议全部加上括号。</a:t>
            </a:r>
            <a:endParaRPr lang="en-US" altLang="zh-CN" dirty="0"/>
          </a:p>
          <a:p>
            <a:pPr latinLnBrk="1"/>
            <a:r>
              <a:rPr lang="zh-CN" altLang="en-US" dirty="0">
                <a:solidFill>
                  <a:srgbClr val="ED7D31"/>
                </a:solidFill>
              </a:rPr>
              <a:t>注意内层循环变量名不能和外层循环变量名冲突。 </a:t>
            </a:r>
          </a:p>
          <a:p>
            <a:pPr latinLnBrk="1"/>
            <a:endParaRPr lang="zh-CN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7B68A5-AD5F-4507-B7DB-D0BCA239FC27}"/>
              </a:ext>
            </a:extLst>
          </p:cNvPr>
          <p:cNvSpPr txBox="1"/>
          <p:nvPr/>
        </p:nvSpPr>
        <p:spPr>
          <a:xfrm>
            <a:off x="2843463" y="3953448"/>
            <a:ext cx="3626918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(;;)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(;;)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(;;) {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内层循环体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(;;)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(...) {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内层循环体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2133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数字直角三角形</a:t>
            </a:r>
            <a:endParaRPr lang="zh-CN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9EB53-F262-4BE0-B3E3-D8A3EE44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4.6</a:t>
            </a:r>
            <a:r>
              <a:rPr lang="zh-CN" altLang="en-US" dirty="0">
                <a:solidFill>
                  <a:srgbClr val="ED7D31"/>
                </a:solidFill>
              </a:rPr>
              <a:t>（洛谷 </a:t>
            </a:r>
            <a:r>
              <a:rPr lang="en-US" altLang="zh-CN" dirty="0">
                <a:solidFill>
                  <a:srgbClr val="ED7D31"/>
                </a:solidFill>
              </a:rPr>
              <a:t>P5721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</a:p>
          <a:p>
            <a:pPr latinLnBrk="1"/>
            <a:r>
              <a:rPr lang="zh-CN" altLang="en-US" dirty="0"/>
              <a:t>给出 </a:t>
            </a:r>
            <a:r>
              <a:rPr lang="en-US" altLang="zh-CN" dirty="0"/>
              <a:t>n(1≤n≤13) </a:t>
            </a:r>
            <a:r>
              <a:rPr lang="zh-CN" altLang="en-US" dirty="0"/>
              <a:t>，请输出一个直角边长度是 </a:t>
            </a:r>
            <a:r>
              <a:rPr lang="en-US" altLang="zh-CN" dirty="0"/>
              <a:t>n </a:t>
            </a:r>
            <a:r>
              <a:rPr lang="zh-CN" altLang="en-US" dirty="0"/>
              <a:t>的数字直角三角形。例如，当 </a:t>
            </a:r>
            <a:r>
              <a:rPr lang="en-US" altLang="zh-CN" dirty="0"/>
              <a:t>n=5 </a:t>
            </a:r>
            <a:r>
              <a:rPr lang="zh-CN" altLang="en-US" dirty="0"/>
              <a:t>时，应该输出：</a:t>
            </a:r>
          </a:p>
          <a:p>
            <a:pPr latinLnBrk="1"/>
            <a:endParaRPr lang="zh-CN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88F1EE-F98A-400F-A4CF-7914C8AA991D}"/>
              </a:ext>
            </a:extLst>
          </p:cNvPr>
          <p:cNvSpPr txBox="1"/>
          <p:nvPr/>
        </p:nvSpPr>
        <p:spPr>
          <a:xfrm>
            <a:off x="765462" y="3083515"/>
            <a:ext cx="2903711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altLang="zh-CN" sz="1600" dirty="0"/>
              <a:t>0102030405</a:t>
            </a:r>
          </a:p>
          <a:p>
            <a:pPr latinLnBrk="1"/>
            <a:r>
              <a:rPr lang="en-US" altLang="zh-CN" sz="1600" dirty="0"/>
              <a:t>06070809</a:t>
            </a:r>
          </a:p>
          <a:p>
            <a:pPr latinLnBrk="1"/>
            <a:r>
              <a:rPr lang="en-US" altLang="zh-CN" sz="1600" dirty="0"/>
              <a:t>101112</a:t>
            </a:r>
          </a:p>
          <a:p>
            <a:pPr latinLnBrk="1"/>
            <a:r>
              <a:rPr lang="en-US" altLang="zh-CN" sz="1600" dirty="0"/>
              <a:t>1314</a:t>
            </a:r>
          </a:p>
          <a:p>
            <a:pPr latinLnBrk="1"/>
            <a:r>
              <a:rPr lang="en-US" altLang="zh-CN" sz="1600" dirty="0"/>
              <a:t>15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5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80A98C-F206-4ABE-930C-CFB53D1030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E112A100-FC3A-4C05-BD3D-8F9EE9BC2279}"/>
              </a:ext>
            </a:extLst>
          </p:cNvPr>
          <p:cNvSpPr txBox="1">
            <a:spLocks/>
          </p:cNvSpPr>
          <p:nvPr/>
        </p:nvSpPr>
        <p:spPr>
          <a:xfrm>
            <a:off x="739588" y="1108246"/>
            <a:ext cx="7664825" cy="503855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252000" tIns="45720" rIns="252000" bIns="45720" rtlCol="0">
            <a:normAutofit/>
          </a:bodyPr>
          <a:lstStyle>
            <a:lvl1pPr marL="17145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/>
            <a:endParaRPr lang="en-US" altLang="zh-CN" b="1" dirty="0"/>
          </a:p>
          <a:p>
            <a:pPr marL="0"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版权声明</a:t>
            </a:r>
            <a:endParaRPr lang="en-US" altLang="zh-CN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/>
            <a:endParaRPr lang="en-US" altLang="zh-CN" sz="2000" dirty="0"/>
          </a:p>
          <a:p>
            <a:pPr marL="0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本课件为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深入浅出程序设计竞赛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–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基础篇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的配套课件，版权归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洛谷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所有。所有个人或者机构均可免费使用本课件，亦可免费传播，但不可付费交易本系列课件。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若引用本课件的内容，或者进行二次创作，请标明本课件的出处。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/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其它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配套资源、购买本书等请参阅：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https://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www.luogu.com.cn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/blog/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kkksc03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/IPC-resources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如果课件有任何错误，请在这里反馈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https://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www.luogu.com.cn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/discuss/show/296741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300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数字直角三角形</a:t>
            </a:r>
            <a:endParaRPr lang="zh-CN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9EB53-F262-4BE0-B3E3-D8A3EE44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dirty="0"/>
              <a:t>我们可以把这个任务分成</a:t>
            </a:r>
            <a:r>
              <a:rPr lang="zh-CN" altLang="en-US" dirty="0">
                <a:solidFill>
                  <a:srgbClr val="ED7D31"/>
                </a:solidFill>
              </a:rPr>
              <a:t>两个层级</a:t>
            </a:r>
            <a:endParaRPr lang="zh-CN" altLang="en-US" dirty="0"/>
          </a:p>
          <a:p>
            <a:pPr latinLnBrk="1"/>
            <a:r>
              <a:rPr lang="en-US" altLang="zh-CN" dirty="0"/>
              <a:t>1. </a:t>
            </a:r>
            <a:r>
              <a:rPr lang="zh-CN" altLang="en-US" dirty="0">
                <a:solidFill>
                  <a:srgbClr val="ED7D31"/>
                </a:solidFill>
              </a:rPr>
              <a:t>大任务</a:t>
            </a:r>
            <a:r>
              <a:rPr lang="zh-CN" altLang="en-US" dirty="0"/>
              <a:t>：输出每一行。需要一个外层循环，其循环体就是</a:t>
            </a:r>
            <a:r>
              <a:rPr lang="zh-CN" altLang="en-US" dirty="0">
                <a:solidFill>
                  <a:srgbClr val="ED7D31"/>
                </a:solidFill>
              </a:rPr>
              <a:t>输出一行的内容</a:t>
            </a:r>
            <a:r>
              <a:rPr lang="zh-CN" altLang="en-US" dirty="0"/>
              <a:t>。循环变量从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n</a:t>
            </a:r>
            <a:r>
              <a:rPr lang="zh-CN" altLang="en-US" dirty="0"/>
              <a:t>（也可以 </a:t>
            </a:r>
            <a:r>
              <a:rPr lang="en-US" altLang="zh-CN" dirty="0"/>
              <a:t>0 </a:t>
            </a:r>
            <a:r>
              <a:rPr lang="zh-CN" altLang="en-US" dirty="0"/>
              <a:t>到 </a:t>
            </a:r>
            <a:r>
              <a:rPr lang="en-US" altLang="zh-CN" dirty="0"/>
              <a:t>n-1</a:t>
            </a:r>
            <a:r>
              <a:rPr lang="zh-CN" altLang="en-US" dirty="0"/>
              <a:t>）。</a:t>
            </a:r>
          </a:p>
          <a:p>
            <a:pPr latinLnBrk="1"/>
            <a:r>
              <a:rPr lang="en-US" altLang="zh-CN" dirty="0"/>
              <a:t>2. </a:t>
            </a:r>
            <a:r>
              <a:rPr lang="zh-CN" altLang="en-US" dirty="0">
                <a:solidFill>
                  <a:srgbClr val="ED7D31"/>
                </a:solidFill>
              </a:rPr>
              <a:t>小任务</a:t>
            </a:r>
            <a:r>
              <a:rPr lang="zh-CN" altLang="en-US" dirty="0"/>
              <a:t>：输出一行中的每一个数字。需要一个内层循环，用于</a:t>
            </a:r>
            <a:r>
              <a:rPr lang="zh-CN" altLang="en-US" dirty="0">
                <a:solidFill>
                  <a:srgbClr val="ED7D31"/>
                </a:solidFill>
              </a:rPr>
              <a:t>输出一行中的每一个数字</a:t>
            </a:r>
            <a:r>
              <a:rPr lang="zh-CN" altLang="en-US" dirty="0"/>
              <a:t>。共需要打出 </a:t>
            </a:r>
            <a:r>
              <a:rPr lang="en-US" altLang="zh-CN" dirty="0"/>
              <a:t>n </a:t>
            </a:r>
            <a:r>
              <a:rPr lang="zh-CN" altLang="en-US" dirty="0"/>
              <a:t>行，所当处理第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行时，需要输出 </a:t>
            </a:r>
            <a:r>
              <a:rPr lang="en-US" altLang="zh-CN" dirty="0"/>
              <a:t>n-i+1 </a:t>
            </a:r>
            <a:r>
              <a:rPr lang="zh-CN" altLang="en-US" dirty="0"/>
              <a:t>个数字。</a:t>
            </a:r>
          </a:p>
          <a:p>
            <a:pPr latinLnBrk="1"/>
            <a:r>
              <a:rPr lang="zh-CN" altLang="en-US" dirty="0"/>
              <a:t>定义变量 </a:t>
            </a:r>
            <a:r>
              <a:rPr lang="en-US" altLang="zh-CN" dirty="0" err="1"/>
              <a:t>cnt</a:t>
            </a:r>
            <a:r>
              <a:rPr lang="en-US" altLang="zh-CN" dirty="0"/>
              <a:t> </a:t>
            </a:r>
            <a:r>
              <a:rPr lang="zh-CN" altLang="en-US" dirty="0"/>
              <a:t>来记录输出到那个数字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FDF356-E649-4F47-9F63-8662779119C0}"/>
              </a:ext>
            </a:extLst>
          </p:cNvPr>
          <p:cNvSpPr txBox="1"/>
          <p:nvPr/>
        </p:nvSpPr>
        <p:spPr>
          <a:xfrm>
            <a:off x="2056397" y="4758893"/>
            <a:ext cx="502837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nn-NO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nn-NO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nn-NO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n-NO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&amp;n);</a:t>
            </a:r>
          </a:p>
          <a:p>
            <a:r>
              <a:rPr lang="nn-NO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 &lt;= n; i++) {</a:t>
            </a:r>
          </a:p>
          <a:p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nn-NO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&lt;= n - i + </a:t>
            </a:r>
            <a:r>
              <a:rPr lang="nn-NO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j++)</a:t>
            </a:r>
          </a:p>
          <a:p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nn-NO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"%02d"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++cnt);</a:t>
            </a:r>
          </a:p>
          <a:p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zh-C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nn-NO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2606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CA50D1-830C-45D3-832B-AAC3CF71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数字直角三角形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DFB509F-E24E-476D-A881-7B837987F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1816" y="1788207"/>
            <a:ext cx="5677192" cy="4330923"/>
          </a:xfrm>
        </p:spPr>
      </p:pic>
    </p:spTree>
    <p:extLst>
      <p:ext uri="{BB962C8B-B14F-4D97-AF65-F5344CB8AC3E}">
        <p14:creationId xmlns:p14="http://schemas.microsoft.com/office/powerpoint/2010/main" val="87676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阶乘之和</a:t>
            </a:r>
            <a:endParaRPr lang="zh-CN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9EB53-F262-4BE0-B3E3-D8A3EE44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4.7</a:t>
            </a:r>
            <a:r>
              <a:rPr lang="zh-CN" altLang="en-US" dirty="0">
                <a:solidFill>
                  <a:srgbClr val="ED7D31"/>
                </a:solidFill>
              </a:rPr>
              <a:t>（洛谷 </a:t>
            </a:r>
            <a:r>
              <a:rPr lang="en-US" altLang="zh-CN" dirty="0" err="1">
                <a:solidFill>
                  <a:srgbClr val="ED7D31"/>
                </a:solidFill>
              </a:rPr>
              <a:t>P1009</a:t>
            </a:r>
            <a:r>
              <a:rPr lang="zh-CN" altLang="en-US" dirty="0">
                <a:solidFill>
                  <a:srgbClr val="ED7D31"/>
                </a:solidFill>
              </a:rPr>
              <a:t>，有改动）</a:t>
            </a:r>
            <a:endParaRPr lang="en-US" altLang="zh-CN" dirty="0">
              <a:solidFill>
                <a:srgbClr val="ED7D31"/>
              </a:solidFill>
            </a:endParaRPr>
          </a:p>
          <a:p>
            <a:pPr latinLnBrk="1"/>
            <a:r>
              <a:rPr lang="zh-CN" altLang="en-US" dirty="0"/>
              <a:t>计算 </a:t>
            </a:r>
            <a:r>
              <a:rPr lang="en-US" altLang="zh-CN" dirty="0"/>
              <a:t>S=1!+2!+3!+⋯+n!(n≤20) </a:t>
            </a:r>
            <a:r>
              <a:rPr lang="zh-CN" altLang="en-US" dirty="0"/>
              <a:t>的值，其中 </a:t>
            </a:r>
            <a:r>
              <a:rPr lang="en-US" altLang="zh-CN" dirty="0" err="1"/>
              <a:t>i</a:t>
            </a:r>
            <a:r>
              <a:rPr lang="en-US" altLang="zh-CN" dirty="0"/>
              <a:t>! </a:t>
            </a:r>
            <a:r>
              <a:rPr lang="zh-CN" altLang="en-US" dirty="0"/>
              <a:t>是指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的阶乘，即 </a:t>
            </a:r>
            <a:r>
              <a:rPr lang="en-US" altLang="zh-CN" dirty="0" err="1"/>
              <a:t>i</a:t>
            </a:r>
            <a:r>
              <a:rPr lang="en-US" altLang="zh-CN" dirty="0"/>
              <a:t>!=1×2×⋯×</a:t>
            </a:r>
            <a:r>
              <a:rPr lang="en-US" altLang="zh-CN" dirty="0" err="1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pPr latinLnBrk="1"/>
            <a:r>
              <a:rPr lang="zh-CN" altLang="en-US" dirty="0">
                <a:solidFill>
                  <a:schemeClr val="accent2"/>
                </a:solidFill>
              </a:rPr>
              <a:t>分析：</a:t>
            </a:r>
            <a:r>
              <a:rPr lang="zh-CN" altLang="en-US" dirty="0"/>
              <a:t>按计算器可发现，</a:t>
            </a:r>
            <a:r>
              <a:rPr lang="en-US" altLang="zh-CN" dirty="0"/>
              <a:t>20 </a:t>
            </a:r>
            <a:r>
              <a:rPr lang="zh-CN" altLang="en-US" dirty="0"/>
              <a:t>的阶乘大约 </a:t>
            </a:r>
            <a:r>
              <a:rPr lang="en-US" altLang="zh-CN" dirty="0"/>
              <a:t>2.4×10¹⁸</a:t>
            </a:r>
            <a:r>
              <a:rPr lang="zh-CN" altLang="en-US" dirty="0"/>
              <a:t>，所以可以使用 </a:t>
            </a:r>
            <a:r>
              <a:rPr lang="en-US" altLang="zh-CN" dirty="0"/>
              <a:t>long long </a:t>
            </a:r>
            <a:r>
              <a:rPr lang="zh-CN" altLang="en-US" dirty="0"/>
              <a:t>类型存下。</a:t>
            </a:r>
            <a:r>
              <a:rPr lang="en-US" altLang="zh-CN" dirty="0">
                <a:solidFill>
                  <a:srgbClr val="ED7D31"/>
                </a:solidFill>
              </a:rPr>
              <a:t>long long </a:t>
            </a:r>
            <a:r>
              <a:rPr lang="zh-CN" altLang="en-US" dirty="0"/>
              <a:t>是一种整数类型，可以放下 </a:t>
            </a:r>
            <a:r>
              <a:rPr lang="en-US" altLang="zh-CN" dirty="0"/>
              <a:t>10¹⁸ </a:t>
            </a:r>
            <a:r>
              <a:rPr lang="zh-CN" altLang="en-US" dirty="0"/>
              <a:t>的数字，但是比 </a:t>
            </a:r>
            <a:r>
              <a:rPr lang="en-US" altLang="zh-CN" dirty="0"/>
              <a:t>int </a:t>
            </a:r>
            <a:r>
              <a:rPr lang="zh-CN" altLang="en-US" dirty="0"/>
              <a:t>又大又慢。</a:t>
            </a:r>
            <a:endParaRPr lang="en-US" altLang="zh-CN" dirty="0"/>
          </a:p>
          <a:p>
            <a:pPr latinLnBrk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7035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阶乘之和</a:t>
            </a:r>
            <a:endParaRPr lang="zh-CN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9EB53-F262-4BE0-B3E3-D8A3EE44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dirty="0">
                <a:solidFill>
                  <a:srgbClr val="ED7D31"/>
                </a:solidFill>
              </a:rPr>
              <a:t>外层循环</a:t>
            </a:r>
            <a:r>
              <a:rPr lang="zh-CN" altLang="en-US" dirty="0"/>
              <a:t>：循环变量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从 </a:t>
            </a:r>
            <a:r>
              <a:rPr lang="en-US" altLang="zh-CN" dirty="0"/>
              <a:t>1 </a:t>
            </a:r>
            <a:r>
              <a:rPr lang="zh-CN" altLang="en-US" dirty="0"/>
              <a:t>开始，到 </a:t>
            </a:r>
            <a:r>
              <a:rPr lang="en-US" altLang="zh-CN" dirty="0"/>
              <a:t>n </a:t>
            </a:r>
            <a:r>
              <a:rPr lang="zh-CN" altLang="en-US" dirty="0"/>
              <a:t>结束，每次都加上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的阶乘，最后统计即可。</a:t>
            </a:r>
            <a:endParaRPr lang="en-US" altLang="zh-CN" dirty="0"/>
          </a:p>
          <a:p>
            <a:pPr latinLnBrk="1"/>
            <a:r>
              <a:rPr lang="zh-CN" altLang="en-US" dirty="0">
                <a:solidFill>
                  <a:srgbClr val="ED7D31"/>
                </a:solidFill>
              </a:rPr>
              <a:t>内层循环</a:t>
            </a:r>
            <a:r>
              <a:rPr lang="zh-CN" altLang="en-US" dirty="0"/>
              <a:t>：求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的阶乘则需要另一层循环，循环变量 </a:t>
            </a:r>
            <a:r>
              <a:rPr lang="en-US" altLang="zh-CN" dirty="0"/>
              <a:t>j </a:t>
            </a:r>
            <a:r>
              <a:rPr lang="zh-CN" altLang="en-US" dirty="0"/>
              <a:t>从 </a:t>
            </a:r>
            <a:r>
              <a:rPr lang="en-US" altLang="zh-CN" dirty="0"/>
              <a:t>1 </a:t>
            </a:r>
            <a:r>
              <a:rPr lang="zh-CN" altLang="en-US" dirty="0"/>
              <a:t>开始，到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结束，每次都乘上 </a:t>
            </a:r>
            <a:r>
              <a:rPr lang="en-US" altLang="zh-CN" dirty="0"/>
              <a:t>j </a:t>
            </a:r>
            <a:r>
              <a:rPr lang="zh-CN" altLang="en-US" dirty="0"/>
              <a:t>。</a:t>
            </a:r>
            <a:endParaRPr lang="en-US" altLang="zh-CN" dirty="0"/>
          </a:p>
          <a:p>
            <a:pPr latinLnBrk="1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C314A5-0F88-4AE3-B73D-F88110EE2F31}"/>
              </a:ext>
            </a:extLst>
          </p:cNvPr>
          <p:cNvSpPr txBox="1"/>
          <p:nvPr/>
        </p:nvSpPr>
        <p:spPr>
          <a:xfrm>
            <a:off x="1728367" y="3519236"/>
            <a:ext cx="5684433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外层循环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factor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&lt;=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内层循环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 *= j;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factor;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371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计数问题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AD8036-6F9D-44DD-8838-83C3678B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4.8</a:t>
            </a:r>
            <a:r>
              <a:rPr lang="zh-CN" altLang="en-US" dirty="0">
                <a:solidFill>
                  <a:srgbClr val="ED7D31"/>
                </a:solidFill>
              </a:rPr>
              <a:t>（洛谷 </a:t>
            </a:r>
            <a:r>
              <a:rPr lang="en-US" altLang="zh-CN" dirty="0">
                <a:solidFill>
                  <a:srgbClr val="ED7D31"/>
                </a:solidFill>
              </a:rPr>
              <a:t>P1980</a:t>
            </a:r>
            <a:r>
              <a:rPr lang="zh-CN" altLang="en-US" dirty="0">
                <a:solidFill>
                  <a:srgbClr val="ED7D31"/>
                </a:solidFill>
              </a:rPr>
              <a:t>，</a:t>
            </a:r>
            <a:r>
              <a:rPr lang="en-US" altLang="zh-CN" dirty="0">
                <a:solidFill>
                  <a:srgbClr val="ED7D31"/>
                </a:solidFill>
              </a:rPr>
              <a:t>NOIP </a:t>
            </a:r>
            <a:r>
              <a:rPr lang="zh-CN" altLang="en-US" dirty="0">
                <a:solidFill>
                  <a:srgbClr val="ED7D31"/>
                </a:solidFill>
              </a:rPr>
              <a:t>普及组 </a:t>
            </a:r>
            <a:r>
              <a:rPr lang="en-US" altLang="zh-CN" dirty="0">
                <a:solidFill>
                  <a:srgbClr val="ED7D31"/>
                </a:solidFill>
              </a:rPr>
              <a:t>2013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</a:p>
          <a:p>
            <a:r>
              <a:rPr lang="zh-CN" altLang="en-US" dirty="0"/>
              <a:t>试计算在区间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n(n≤10⁶) </a:t>
            </a:r>
            <a:r>
              <a:rPr lang="zh-CN" altLang="en-US" dirty="0"/>
              <a:t>的所有整数中，数字 </a:t>
            </a:r>
            <a:r>
              <a:rPr lang="en-US" altLang="zh-CN" dirty="0"/>
              <a:t>x(0≤x≤9) </a:t>
            </a:r>
            <a:r>
              <a:rPr lang="zh-CN" altLang="en-US" dirty="0"/>
              <a:t>共出现了多少次？</a:t>
            </a:r>
            <a:endParaRPr lang="en-US" altLang="zh-CN" dirty="0"/>
          </a:p>
          <a:p>
            <a:r>
              <a:rPr lang="zh-CN" altLang="en-US" dirty="0"/>
              <a:t>当 </a:t>
            </a:r>
            <a:r>
              <a:rPr lang="en-US" altLang="zh-CN" dirty="0"/>
              <a:t>n </a:t>
            </a:r>
            <a:r>
              <a:rPr lang="zh-CN" altLang="en-US" dirty="0"/>
              <a:t>等于 </a:t>
            </a:r>
            <a:r>
              <a:rPr lang="en-US" altLang="zh-CN" dirty="0"/>
              <a:t>12 </a:t>
            </a:r>
            <a:r>
              <a:rPr lang="zh-CN" altLang="en-US" dirty="0"/>
              <a:t>时，数字 </a:t>
            </a:r>
            <a:r>
              <a:rPr lang="en-US" altLang="zh-CN" dirty="0"/>
              <a:t>1 </a:t>
            </a:r>
            <a:r>
              <a:rPr lang="zh-CN" altLang="en-US" dirty="0"/>
              <a:t>出现了 </a:t>
            </a:r>
            <a:r>
              <a:rPr lang="en-US" altLang="zh-CN" dirty="0"/>
              <a:t>5 </a:t>
            </a:r>
            <a:r>
              <a:rPr lang="zh-CN" altLang="en-US" dirty="0"/>
              <a:t>次（</a:t>
            </a:r>
            <a:r>
              <a:rPr lang="en-US" altLang="zh-CN" dirty="0"/>
              <a:t>1,10,11,12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提示：</a:t>
            </a:r>
            <a:r>
              <a:rPr lang="zh-CN" altLang="en-US" dirty="0"/>
              <a:t>如何依次判断一个数字（假设为 </a:t>
            </a:r>
            <a:r>
              <a:rPr lang="en-US" altLang="zh-CN" dirty="0" err="1"/>
              <a:t>tmp</a:t>
            </a:r>
            <a:r>
              <a:rPr lang="zh-CN" altLang="en-US" dirty="0"/>
              <a:t>）的每一位呢？</a:t>
            </a:r>
            <a:endParaRPr lang="en-US" altLang="zh-CN" dirty="0"/>
          </a:p>
          <a:p>
            <a:r>
              <a:rPr lang="zh-CN" altLang="en-US" dirty="0"/>
              <a:t>计算 </a:t>
            </a:r>
            <a:r>
              <a:rPr lang="en-US" altLang="zh-CN" dirty="0" err="1"/>
              <a:t>tmp%10</a:t>
            </a:r>
            <a:r>
              <a:rPr lang="zh-CN" altLang="en-US" dirty="0"/>
              <a:t>，得到它的个位数字，判断是不是等于 </a:t>
            </a:r>
            <a:r>
              <a:rPr lang="en-US" altLang="zh-CN" dirty="0"/>
              <a:t>x</a:t>
            </a:r>
            <a:r>
              <a:rPr lang="zh-CN" altLang="en-US" dirty="0"/>
              <a:t>，如果是则计数器加 </a:t>
            </a:r>
            <a:r>
              <a:rPr lang="en-US" altLang="zh-CN" dirty="0"/>
              <a:t>1</a:t>
            </a:r>
            <a:r>
              <a:rPr lang="zh-CN" altLang="en-US" dirty="0"/>
              <a:t>；然后 </a:t>
            </a:r>
            <a:r>
              <a:rPr lang="en-US" altLang="zh-CN" dirty="0" err="1"/>
              <a:t>tmp</a:t>
            </a:r>
            <a:r>
              <a:rPr lang="en-US" altLang="zh-CN" dirty="0"/>
              <a:t>/=10</a:t>
            </a:r>
            <a:r>
              <a:rPr lang="zh-CN" altLang="en-US" dirty="0"/>
              <a:t>，把原来的个位数去掉了；</a:t>
            </a:r>
            <a:endParaRPr lang="en-US" altLang="zh-CN" dirty="0"/>
          </a:p>
          <a:p>
            <a:r>
              <a:rPr lang="zh-CN" altLang="en-US" dirty="0"/>
              <a:t>重复刚才的流程，每次都统计个位数，直到 </a:t>
            </a:r>
            <a:r>
              <a:rPr lang="en-US" altLang="zh-CN" dirty="0" err="1"/>
              <a:t>tmp</a:t>
            </a:r>
            <a:r>
              <a:rPr lang="en-US" altLang="zh-CN" dirty="0"/>
              <a:t> </a:t>
            </a:r>
            <a:r>
              <a:rPr lang="zh-CN" altLang="en-US" dirty="0"/>
              <a:t>为 </a:t>
            </a:r>
            <a:r>
              <a:rPr lang="en-US" altLang="zh-CN" dirty="0"/>
              <a:t>0 </a:t>
            </a:r>
            <a:r>
              <a:rPr lang="zh-CN" altLang="en-US" dirty="0"/>
              <a:t>为止。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2606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计数问题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AD8036-6F9D-44DD-8838-83C3678B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内层循环：</a:t>
            </a:r>
            <a:r>
              <a:rPr lang="zh-CN" altLang="en-US" dirty="0"/>
              <a:t>对于整数 </a:t>
            </a:r>
            <a:r>
              <a:rPr lang="en-US" altLang="zh-CN" dirty="0" err="1"/>
              <a:t>tmp</a:t>
            </a:r>
            <a:r>
              <a:rPr lang="zh-CN" altLang="en-US" dirty="0"/>
              <a:t>，获得它的每一位并进行统计。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外层循环：</a:t>
            </a:r>
            <a:r>
              <a:rPr lang="zh-CN" altLang="en-US" dirty="0"/>
              <a:t>从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n </a:t>
            </a:r>
            <a:r>
              <a:rPr lang="zh-CN" altLang="en-US" dirty="0"/>
              <a:t>枚举 </a:t>
            </a:r>
            <a:r>
              <a:rPr lang="en-US" altLang="zh-CN" dirty="0" err="1"/>
              <a:t>i</a:t>
            </a:r>
            <a:r>
              <a:rPr lang="zh-CN" altLang="en-US" dirty="0"/>
              <a:t>，然后将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的值赋给 </a:t>
            </a:r>
            <a:r>
              <a:rPr lang="en-US" altLang="zh-CN" dirty="0" err="1"/>
              <a:t>tmp</a:t>
            </a:r>
            <a:r>
              <a:rPr lang="en-US" altLang="zh-CN" dirty="0"/>
              <a:t> </a:t>
            </a:r>
            <a:r>
              <a:rPr lang="zh-CN" altLang="en-US" dirty="0"/>
              <a:t>后再统计 </a:t>
            </a:r>
            <a:r>
              <a:rPr lang="en-US" altLang="zh-CN" dirty="0" err="1"/>
              <a:t>tmp</a:t>
            </a:r>
            <a:r>
              <a:rPr lang="en-US" altLang="zh-CN" dirty="0"/>
              <a:t> </a:t>
            </a:r>
            <a:r>
              <a:rPr lang="zh-CN" altLang="en-US" dirty="0"/>
              <a:t>枚举每一位；</a:t>
            </a:r>
            <a:r>
              <a:rPr lang="zh-CN" altLang="en-US" dirty="0">
                <a:solidFill>
                  <a:srgbClr val="ED7D31"/>
                </a:solidFill>
              </a:rPr>
              <a:t>不能直接处理 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zh-CN" altLang="en-US" dirty="0">
                <a:solidFill>
                  <a:srgbClr val="ED7D31"/>
                </a:solidFill>
              </a:rPr>
              <a:t>，否则 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en-US" dirty="0">
                <a:solidFill>
                  <a:srgbClr val="ED7D31"/>
                </a:solidFill>
              </a:rPr>
              <a:t>就会被改变</a:t>
            </a:r>
            <a:r>
              <a:rPr lang="zh-CN" altLang="en-US" dirty="0"/>
              <a:t>，这是外层循环。本例是 </a:t>
            </a:r>
            <a:r>
              <a:rPr lang="en-US" altLang="zh-CN" dirty="0"/>
              <a:t>for </a:t>
            </a:r>
            <a:r>
              <a:rPr lang="zh-CN" altLang="en-US" dirty="0"/>
              <a:t>循环套用 </a:t>
            </a:r>
            <a:r>
              <a:rPr lang="en-US" altLang="zh-CN" dirty="0"/>
              <a:t>while </a:t>
            </a:r>
            <a:r>
              <a:rPr lang="zh-CN" altLang="en-US" dirty="0"/>
              <a:t>循环的一个例子。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ACE480-7201-4BBC-AEF8-8850F6B4BC50}"/>
              </a:ext>
            </a:extLst>
          </p:cNvPr>
          <p:cNvSpPr txBox="1"/>
          <p:nvPr/>
        </p:nvSpPr>
        <p:spPr>
          <a:xfrm>
            <a:off x="1991959" y="3429000"/>
            <a:ext cx="5157249" cy="304698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 &gt;&gt; x;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外层循环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内层循环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 =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(num == x)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3762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27" y="2774046"/>
            <a:ext cx="5863333" cy="1429808"/>
          </a:xfrm>
        </p:spPr>
        <p:txBody>
          <a:bodyPr/>
          <a:lstStyle/>
          <a:p>
            <a:r>
              <a:rPr lang="zh-CN" altLang="en-US" sz="4400" dirty="0"/>
              <a:t>循环结构程序设计案例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本节将会介绍更多的关于循环的用法，题目会有一点复杂，前面的知识都会涉及，准备好了吗？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2A9352-6B41-4C3F-876A-AB7025AA768E}"/>
              </a:ext>
            </a:extLst>
          </p:cNvPr>
          <p:cNvSpPr txBox="1"/>
          <p:nvPr/>
        </p:nvSpPr>
        <p:spPr>
          <a:xfrm>
            <a:off x="813444" y="5221289"/>
            <a:ext cx="17716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P56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325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级数求和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AD8036-6F9D-44DD-8838-83C3678BA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717291"/>
            <a:ext cx="7889531" cy="4639059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4.9</a:t>
            </a:r>
            <a:r>
              <a:rPr lang="zh-CN" altLang="en-US" dirty="0">
                <a:solidFill>
                  <a:srgbClr val="ED7D31"/>
                </a:solidFill>
              </a:rPr>
              <a:t>（洛谷 </a:t>
            </a:r>
            <a:r>
              <a:rPr lang="en-US" altLang="zh-CN" dirty="0">
                <a:solidFill>
                  <a:srgbClr val="ED7D31"/>
                </a:solidFill>
              </a:rPr>
              <a:t>P1035</a:t>
            </a:r>
            <a:r>
              <a:rPr lang="zh-CN" altLang="en-US" dirty="0">
                <a:solidFill>
                  <a:srgbClr val="ED7D31"/>
                </a:solidFill>
              </a:rPr>
              <a:t>，</a:t>
            </a:r>
            <a:r>
              <a:rPr lang="en-US" altLang="zh-CN" dirty="0">
                <a:solidFill>
                  <a:srgbClr val="ED7D31"/>
                </a:solidFill>
              </a:rPr>
              <a:t>NOIP </a:t>
            </a:r>
            <a:r>
              <a:rPr lang="zh-CN" altLang="en-US" dirty="0">
                <a:solidFill>
                  <a:srgbClr val="ED7D31"/>
                </a:solidFill>
              </a:rPr>
              <a:t>普及组 </a:t>
            </a:r>
            <a:r>
              <a:rPr lang="en-US" altLang="zh-CN" dirty="0">
                <a:solidFill>
                  <a:srgbClr val="ED7D31"/>
                </a:solidFill>
              </a:rPr>
              <a:t>2002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已知：</a:t>
            </a:r>
            <a:r>
              <a:rPr lang="en-US" altLang="zh-CN" dirty="0"/>
              <a:t>S</a:t>
            </a:r>
            <a:r>
              <a:rPr lang="en-US" altLang="zh-CN" baseline="-25000" dirty="0"/>
              <a:t>n</a:t>
            </a:r>
            <a:r>
              <a:rPr lang="en-US" altLang="zh-CN" dirty="0"/>
              <a:t>=1+1/2+1/3+…+1/n</a:t>
            </a:r>
            <a:r>
              <a:rPr lang="zh-CN" altLang="en-US" dirty="0"/>
              <a:t>。显然对于任意一个整数 </a:t>
            </a:r>
            <a:r>
              <a:rPr lang="en-US" altLang="zh-CN" dirty="0"/>
              <a:t>K</a:t>
            </a:r>
            <a:r>
              <a:rPr lang="zh-CN" altLang="en-US" dirty="0"/>
              <a:t>，当 </a:t>
            </a:r>
            <a:r>
              <a:rPr lang="en-US" altLang="zh-CN" dirty="0"/>
              <a:t>n </a:t>
            </a:r>
            <a:r>
              <a:rPr lang="zh-CN" altLang="en-US" dirty="0"/>
              <a:t>足够大的时候，</a:t>
            </a:r>
            <a:r>
              <a:rPr lang="en-US" altLang="zh-CN" dirty="0"/>
              <a:t>S</a:t>
            </a:r>
            <a:r>
              <a:rPr lang="en-US" altLang="zh-CN" baseline="-25000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大于 </a:t>
            </a:r>
            <a:r>
              <a:rPr lang="en-US" altLang="zh-CN" dirty="0"/>
              <a:t>K</a:t>
            </a:r>
            <a:r>
              <a:rPr lang="zh-CN" altLang="en-US" dirty="0"/>
              <a:t>。现给出一个整数 </a:t>
            </a:r>
            <a:r>
              <a:rPr lang="en-US" altLang="zh-CN" dirty="0"/>
              <a:t>K</a:t>
            </a:r>
            <a:r>
              <a:rPr lang="zh-CN" altLang="en-US" dirty="0"/>
              <a:t>（</a:t>
            </a:r>
            <a:r>
              <a:rPr lang="en-US" altLang="zh-CN" dirty="0"/>
              <a:t>1≤k≤15</a:t>
            </a:r>
            <a:r>
              <a:rPr lang="zh-CN" altLang="en-US" dirty="0"/>
              <a:t>），要求计算出一个最小的 </a:t>
            </a:r>
            <a:r>
              <a:rPr lang="en-US" altLang="zh-CN" dirty="0"/>
              <a:t>n</a:t>
            </a:r>
            <a:r>
              <a:rPr lang="zh-CN" altLang="en-US" dirty="0"/>
              <a:t>，使得</a:t>
            </a:r>
            <a:r>
              <a:rPr lang="en-US" altLang="zh-CN" dirty="0"/>
              <a:t>S</a:t>
            </a:r>
            <a:r>
              <a:rPr lang="en-US" altLang="zh-CN" baseline="-25000" dirty="0"/>
              <a:t>n</a:t>
            </a:r>
            <a:r>
              <a:rPr lang="en-US" altLang="zh-CN" dirty="0"/>
              <a:t>&gt;K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提示：</a:t>
            </a:r>
            <a:r>
              <a:rPr lang="zh-CN" altLang="en-US" dirty="0"/>
              <a:t>我们可以用循环模拟这个过程。</a:t>
            </a:r>
            <a:endParaRPr lang="en-US" altLang="zh-CN" dirty="0"/>
          </a:p>
          <a:p>
            <a:endParaRPr lang="en-US" altLang="zh-CN" dirty="0"/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zh-CN" altLang="zh-CN" dirty="0"/>
              <a:t>注意</a:t>
            </a:r>
            <a:r>
              <a:rPr lang="zh-CN" altLang="en-US" dirty="0"/>
              <a:t>这个</a:t>
            </a:r>
            <a:r>
              <a:rPr lang="zh-CN" altLang="zh-CN" dirty="0"/>
              <a:t>循环语句，直接以一个分号结尾，它</a:t>
            </a:r>
            <a:r>
              <a:rPr lang="zh-CN" altLang="zh-CN" dirty="0">
                <a:solidFill>
                  <a:srgbClr val="ED7D31"/>
                </a:solidFill>
              </a:rPr>
              <a:t>没有循环体</a:t>
            </a:r>
            <a:r>
              <a:rPr lang="zh-CN" altLang="zh-CN" dirty="0"/>
              <a:t>！</a:t>
            </a:r>
            <a:endParaRPr lang="en-US" altLang="zh-CN" dirty="0"/>
          </a:p>
          <a:p>
            <a:r>
              <a:rPr lang="zh-CN" altLang="zh-CN" dirty="0"/>
              <a:t>在</a:t>
            </a:r>
            <a:r>
              <a:rPr lang="en-US" altLang="zh-CN" dirty="0"/>
              <a:t> for </a:t>
            </a:r>
            <a:r>
              <a:rPr lang="zh-CN" altLang="zh-CN" dirty="0"/>
              <a:t>循环的第三项每轮结束后的操作就是</a:t>
            </a:r>
            <a:r>
              <a:rPr lang="zh-CN" altLang="zh-CN" dirty="0">
                <a:solidFill>
                  <a:schemeClr val="accent2"/>
                </a:solidFill>
              </a:rPr>
              <a:t>增加答案和累加倒数</a:t>
            </a:r>
            <a:r>
              <a:rPr lang="zh-CN" altLang="zh-CN" dirty="0"/>
              <a:t>操作，使用了逗号表达式。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32969F-DEE5-44CD-8A68-1BFD247C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FBEF276-3FD9-44E5-B639-C3116307298A}"/>
              </a:ext>
            </a:extLst>
          </p:cNvPr>
          <p:cNvSpPr txBox="1"/>
          <p:nvPr/>
        </p:nvSpPr>
        <p:spPr>
          <a:xfrm>
            <a:off x="1367300" y="3821084"/>
            <a:ext cx="6406567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fr-F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fr-F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fr-F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k;</a:t>
            </a:r>
          </a:p>
          <a:p>
            <a:r>
              <a:rPr lang="fr-FR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fr-FR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fr-F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Sn = </a:t>
            </a:r>
            <a:r>
              <a:rPr lang="fr-FR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Sn &lt;= k; Sn += </a:t>
            </a:r>
            <a:r>
              <a:rPr lang="fr-FR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fr-F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ans, ans++);</a:t>
            </a:r>
          </a:p>
          <a:p>
            <a:r>
              <a:rPr lang="fr-FR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fr-F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ans;</a:t>
            </a:r>
          </a:p>
        </p:txBody>
      </p:sp>
    </p:spTree>
    <p:extLst>
      <p:ext uri="{BB962C8B-B14F-4D97-AF65-F5344CB8AC3E}">
        <p14:creationId xmlns:p14="http://schemas.microsoft.com/office/powerpoint/2010/main" val="307403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级数求和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AD8036-6F9D-44DD-8838-83C3678B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 </a:t>
            </a:r>
            <a:r>
              <a:rPr lang="en-US" altLang="zh-CN" dirty="0"/>
              <a:t>k </a:t>
            </a:r>
            <a:r>
              <a:rPr lang="zh-CN" altLang="en-US" dirty="0"/>
              <a:t>可以到 </a:t>
            </a:r>
            <a:r>
              <a:rPr lang="en-US" altLang="zh-CN" dirty="0"/>
              <a:t>21 </a:t>
            </a:r>
            <a:r>
              <a:rPr lang="zh-CN" altLang="en-US" dirty="0"/>
              <a:t>呢？</a:t>
            </a:r>
            <a:endParaRPr lang="en-US" altLang="zh-CN" dirty="0"/>
          </a:p>
          <a:p>
            <a:r>
              <a:rPr lang="zh-CN" altLang="en-US" dirty="0"/>
              <a:t>每一道题都有</a:t>
            </a:r>
            <a:r>
              <a:rPr lang="zh-CN" altLang="en-US" dirty="0">
                <a:solidFill>
                  <a:srgbClr val="ED7D31"/>
                </a:solidFill>
              </a:rPr>
              <a:t>时间限制</a:t>
            </a:r>
            <a:r>
              <a:rPr lang="zh-CN" altLang="en-US" dirty="0"/>
              <a:t>，程序的运行时间需要在这个时间限制内出结果，当 </a:t>
            </a:r>
            <a:r>
              <a:rPr lang="en-US" altLang="zh-CN" dirty="0"/>
              <a:t>k </a:t>
            </a:r>
            <a:r>
              <a:rPr lang="zh-CN" altLang="en-US" dirty="0"/>
              <a:t>较大时，我们需要</a:t>
            </a:r>
            <a:r>
              <a:rPr lang="zh-CN" altLang="en-US" dirty="0">
                <a:solidFill>
                  <a:srgbClr val="ED7D31"/>
                </a:solidFill>
              </a:rPr>
              <a:t>打表</a:t>
            </a:r>
            <a:r>
              <a:rPr lang="zh-CN" altLang="en-US" dirty="0"/>
              <a:t>，即</a:t>
            </a:r>
            <a:r>
              <a:rPr lang="zh-CN" altLang="en-US" dirty="0">
                <a:solidFill>
                  <a:srgbClr val="ED7D31"/>
                </a:solidFill>
              </a:rPr>
              <a:t>预处理结果</a:t>
            </a:r>
            <a:r>
              <a:rPr lang="zh-CN" altLang="en-US" dirty="0"/>
              <a:t>，输入之后直接输出。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32969F-DEE5-44CD-8A68-1BFD247C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68F74B-91C0-40CB-8223-1485D1ECCADC}"/>
              </a:ext>
            </a:extLst>
          </p:cNvPr>
          <p:cNvSpPr txBox="1"/>
          <p:nvPr/>
        </p:nvSpPr>
        <p:spPr>
          <a:xfrm>
            <a:off x="1683886" y="3569799"/>
            <a:ext cx="577339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(k ==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740461601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888817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FDC184C-48B2-4EC9-ADA6-7B46D1D9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计算机运行时间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E75F79-83C6-4E95-ABC4-1ADCEDC3CB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计算机运行速度很快，但也是有上限的。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一般来说，现在的 </a:t>
            </a:r>
            <a:r>
              <a:rPr lang="en-US" altLang="zh-CN" dirty="0"/>
              <a:t>CPU </a:t>
            </a:r>
            <a:r>
              <a:rPr lang="zh-CN" altLang="en-US" dirty="0"/>
              <a:t>可以每秒钟运行 </a:t>
            </a:r>
            <a:r>
              <a:rPr lang="en-US" altLang="zh-CN" dirty="0">
                <a:solidFill>
                  <a:srgbClr val="ED7D31"/>
                </a:solidFill>
              </a:rPr>
              <a:t>10⁸</a:t>
            </a:r>
            <a:r>
              <a:rPr lang="zh-CN" altLang="en-US" dirty="0">
                <a:solidFill>
                  <a:srgbClr val="ED7D31"/>
                </a:solidFill>
              </a:rPr>
              <a:t>（一亿）</a:t>
            </a:r>
            <a:r>
              <a:rPr lang="zh-CN" altLang="en-US" dirty="0"/>
              <a:t>次循环。</a:t>
            </a:r>
            <a:endParaRPr lang="en-US" altLang="zh-CN" dirty="0"/>
          </a:p>
          <a:p>
            <a:r>
              <a:rPr lang="zh-CN" altLang="en-US" dirty="0"/>
              <a:t>如果循环次数过多，就会</a:t>
            </a:r>
            <a:r>
              <a:rPr lang="zh-CN" altLang="en-US" dirty="0">
                <a:solidFill>
                  <a:srgbClr val="ED7D31"/>
                </a:solidFill>
              </a:rPr>
              <a:t>超出时间限制</a:t>
            </a:r>
            <a:r>
              <a:rPr lang="zh-CN" altLang="en-US" dirty="0"/>
              <a:t>，简称 </a:t>
            </a:r>
            <a:r>
              <a:rPr lang="en-US" altLang="zh-CN" dirty="0" err="1"/>
              <a:t>TLE</a:t>
            </a:r>
            <a:r>
              <a:rPr lang="zh-CN" altLang="en-US" dirty="0"/>
              <a:t>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CB38A0-762E-4F66-98DF-D4D8BB3E09E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1825626"/>
            <a:ext cx="3827516" cy="271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64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6D841AB-E2CA-471C-8FBD-E200A5E2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本章知识导图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06EAB1-8CC7-49CB-BE57-FB8CF55C8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1170" y="1794558"/>
            <a:ext cx="6724757" cy="46400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8338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014D35B-F9DD-4B9F-B9DA-A292ACCA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死循环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1A25A7C-200C-4E07-AC39-CF923F4A3C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当一个循环一直无法跳出，一直不断地执行，就会导致</a:t>
            </a:r>
            <a:r>
              <a:rPr lang="zh-CN" altLang="en-US" dirty="0">
                <a:solidFill>
                  <a:srgbClr val="ED7D31"/>
                </a:solidFill>
              </a:rPr>
              <a:t>死循环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在比赛或者评测网站中，死循环会导致程序运行之间</a:t>
            </a:r>
            <a:r>
              <a:rPr lang="zh-CN" altLang="en-US" dirty="0">
                <a:solidFill>
                  <a:srgbClr val="ED7D31"/>
                </a:solidFill>
              </a:rPr>
              <a:t>超时</a:t>
            </a:r>
            <a:r>
              <a:rPr lang="zh-CN" altLang="en-US" dirty="0"/>
              <a:t>，简称 </a:t>
            </a:r>
            <a:r>
              <a:rPr lang="en-US" altLang="zh-CN" dirty="0"/>
              <a:t>TLE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可能的原因</a:t>
            </a:r>
            <a:r>
              <a:rPr lang="zh-CN" altLang="en-US" dirty="0"/>
              <a:t>：错误的循环终止条件，或者没有正确的修改循环判断变量。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B794E1-5C49-4FB2-88A9-126A8B6B66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00EB1D-7058-4B1A-B527-F6B8CA5FC1E0}"/>
              </a:ext>
            </a:extLst>
          </p:cNvPr>
          <p:cNvSpPr txBox="1"/>
          <p:nvPr/>
        </p:nvSpPr>
        <p:spPr>
          <a:xfrm>
            <a:off x="4629150" y="1734017"/>
            <a:ext cx="3696959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nn-NO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nn-NO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</a:t>
            </a:r>
            <a:r>
              <a:rPr lang="zh-CN" altLang="nn-NO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做一些事情</a:t>
            </a:r>
            <a:endParaRPr lang="nn-NO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(i = </a:t>
            </a:r>
            <a:r>
              <a:rPr lang="nn-NO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nn-NO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i--) {</a:t>
            </a:r>
          </a:p>
          <a:p>
            <a:r>
              <a:rPr lang="nn-NO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</a:t>
            </a:r>
            <a:r>
              <a:rPr lang="zh-CN" altLang="nn-NO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做一些事情</a:t>
            </a:r>
            <a:endParaRPr lang="nn-NO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(i = </a:t>
            </a:r>
            <a:r>
              <a:rPr lang="nn-NO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nn-NO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i++) {</a:t>
            </a:r>
          </a:p>
          <a:p>
            <a:r>
              <a:rPr lang="nn-NO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//</a:t>
            </a:r>
            <a:r>
              <a:rPr lang="zh-CN" altLang="nn-NO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做一些事情</a:t>
            </a:r>
            <a:endParaRPr lang="nn-NO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i = </a:t>
            </a:r>
            <a:r>
              <a:rPr lang="nn-NO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626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i++</a:t>
            </a:r>
            <a:r>
              <a:rPr lang="zh-CN" altLang="en-US" dirty="0"/>
              <a:t>与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++ 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rgbClr val="ED7D31"/>
                </a:solidFill>
              </a:rPr>
              <a:t>先使用 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en-US" dirty="0">
                <a:solidFill>
                  <a:srgbClr val="ED7D31"/>
                </a:solidFill>
              </a:rPr>
              <a:t>的值</a:t>
            </a:r>
            <a:r>
              <a:rPr lang="zh-CN" altLang="en-US" dirty="0"/>
              <a:t>运算，然后</a:t>
            </a:r>
            <a:r>
              <a:rPr lang="zh-CN" altLang="en-US" dirty="0">
                <a:solidFill>
                  <a:srgbClr val="ED7D31"/>
                </a:solidFill>
              </a:rPr>
              <a:t>使 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en-US" dirty="0">
                <a:solidFill>
                  <a:srgbClr val="ED7D31"/>
                </a:solidFill>
              </a:rPr>
              <a:t>增大 </a:t>
            </a:r>
            <a:r>
              <a:rPr lang="en-US" altLang="zh-CN" dirty="0">
                <a:solidFill>
                  <a:srgbClr val="ED7D31"/>
                </a:solidFill>
              </a:rPr>
              <a:t>1</a:t>
            </a:r>
          </a:p>
          <a:p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rgbClr val="ED7D31"/>
                </a:solidFill>
              </a:rPr>
              <a:t>先使 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en-US" dirty="0">
                <a:solidFill>
                  <a:srgbClr val="ED7D31"/>
                </a:solidFill>
              </a:rPr>
              <a:t>增大 </a:t>
            </a:r>
            <a:r>
              <a:rPr lang="en-US" altLang="zh-CN" dirty="0">
                <a:solidFill>
                  <a:srgbClr val="ED7D31"/>
                </a:solidFill>
              </a:rPr>
              <a:t>1</a:t>
            </a:r>
            <a:r>
              <a:rPr lang="zh-CN" altLang="en-US" dirty="0"/>
              <a:t>，然后使用</a:t>
            </a:r>
            <a:r>
              <a:rPr lang="zh-CN" altLang="en-US" dirty="0">
                <a:solidFill>
                  <a:srgbClr val="ED7D31"/>
                </a:solidFill>
              </a:rPr>
              <a:t>增大后的 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en-US" dirty="0">
                <a:solidFill>
                  <a:srgbClr val="ED7D31"/>
                </a:solidFill>
              </a:rPr>
              <a:t>值</a:t>
            </a:r>
            <a:r>
              <a:rPr lang="zh-CN" altLang="en-US" dirty="0"/>
              <a:t>运算</a:t>
            </a:r>
          </a:p>
          <a:p>
            <a:r>
              <a:rPr lang="zh-CN" altLang="en-US" dirty="0">
                <a:solidFill>
                  <a:srgbClr val="ED7D31"/>
                </a:solidFill>
              </a:rPr>
              <a:t>例如 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 err="1"/>
              <a:t>i</a:t>
            </a:r>
            <a:r>
              <a:rPr lang="en-US" altLang="zh-CN" dirty="0"/>
              <a:t>=1;</a:t>
            </a:r>
            <a:r>
              <a:rPr lang="zh-CN" altLang="en-US" dirty="0"/>
              <a:t> </a:t>
            </a:r>
            <a:r>
              <a:rPr lang="en-US" altLang="zh-CN" dirty="0"/>
              <a:t>j=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  <a:r>
              <a:rPr lang="zh-CN" altLang="en-US" dirty="0"/>
              <a:t> 等同于 </a:t>
            </a:r>
            <a:r>
              <a:rPr lang="en-US" altLang="zh-CN" dirty="0"/>
              <a:t>j=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r>
              <a:rPr lang="en-US" altLang="zh-CN" dirty="0" err="1"/>
              <a:t>i</a:t>
            </a:r>
            <a:r>
              <a:rPr lang="en-US" altLang="zh-CN" dirty="0"/>
              <a:t>+=1; </a:t>
            </a:r>
            <a:r>
              <a:rPr lang="zh-CN" altLang="en-US" dirty="0"/>
              <a:t>此时 </a:t>
            </a:r>
            <a:r>
              <a:rPr lang="en-US" altLang="zh-CN" dirty="0" err="1"/>
              <a:t>i</a:t>
            </a:r>
            <a:r>
              <a:rPr lang="en-US" altLang="zh-CN" dirty="0"/>
              <a:t>=2 j=1</a:t>
            </a:r>
            <a:r>
              <a:rPr lang="zh-CN" altLang="en-US" dirty="0"/>
              <a:t>。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=1;</a:t>
            </a:r>
            <a:r>
              <a:rPr lang="zh-CN" altLang="en-US" dirty="0"/>
              <a:t> </a:t>
            </a:r>
            <a:r>
              <a:rPr lang="en-US" altLang="zh-CN" dirty="0"/>
              <a:t>j=++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r>
              <a:rPr lang="zh-CN" altLang="en-US" dirty="0"/>
              <a:t>等同于 </a:t>
            </a:r>
            <a:r>
              <a:rPr lang="en-US" altLang="zh-CN" dirty="0" err="1"/>
              <a:t>i</a:t>
            </a:r>
            <a:r>
              <a:rPr lang="en-US" altLang="zh-CN" dirty="0"/>
              <a:t>+=1; j=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r>
              <a:rPr lang="zh-CN" altLang="en-US" dirty="0"/>
              <a:t>此时 </a:t>
            </a:r>
            <a:r>
              <a:rPr lang="en-US" altLang="zh-CN" dirty="0" err="1"/>
              <a:t>i</a:t>
            </a:r>
            <a:r>
              <a:rPr lang="en-US" altLang="zh-CN" dirty="0"/>
              <a:t>=2 j=2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B37B7A4-F4F3-4F7A-98E0-A4FF0F77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en-US" dirty="0"/>
              <a:t>与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BD7FA-C025-4D97-816E-45AF0355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判断练习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请指出下列语句执行后，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j </a:t>
            </a:r>
            <a:r>
              <a:rPr lang="zh-CN" altLang="en-US" dirty="0"/>
              <a:t>的值分别是多少？</a:t>
            </a:r>
            <a:endParaRPr lang="en-US" altLang="zh-CN" dirty="0"/>
          </a:p>
          <a:p>
            <a:r>
              <a:rPr lang="zh-CN" altLang="en-US" dirty="0"/>
              <a:t>① </a:t>
            </a:r>
            <a:r>
              <a:rPr lang="en-US" altLang="zh-CN" dirty="0" err="1"/>
              <a:t>i</a:t>
            </a:r>
            <a:r>
              <a:rPr lang="en-US" altLang="zh-CN" dirty="0"/>
              <a:t>=3; </a:t>
            </a:r>
            <a:r>
              <a:rPr lang="en-US" altLang="zh-CN" dirty="0" err="1"/>
              <a:t>i</a:t>
            </a:r>
            <a:r>
              <a:rPr lang="en-US" altLang="zh-CN" dirty="0"/>
              <a:t>++; j=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② </a:t>
            </a:r>
            <a:r>
              <a:rPr lang="en-US" altLang="zh-CN" dirty="0" err="1"/>
              <a:t>i</a:t>
            </a:r>
            <a:r>
              <a:rPr lang="en-US" altLang="zh-CN" dirty="0"/>
              <a:t>=3; j=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r>
              <a:rPr lang="zh-CN" altLang="en-US" dirty="0"/>
              <a:t>③ </a:t>
            </a:r>
            <a:r>
              <a:rPr lang="en-US" altLang="zh-CN" dirty="0" err="1"/>
              <a:t>i</a:t>
            </a:r>
            <a:r>
              <a:rPr lang="en-US" altLang="zh-CN" dirty="0"/>
              <a:t>=3; j=3+i++;</a:t>
            </a:r>
          </a:p>
          <a:p>
            <a:r>
              <a:rPr lang="zh-CN" altLang="en-US" dirty="0"/>
              <a:t>④ </a:t>
            </a:r>
            <a:r>
              <a:rPr lang="en-US" altLang="zh-CN" dirty="0" err="1"/>
              <a:t>i</a:t>
            </a:r>
            <a:r>
              <a:rPr lang="en-US" altLang="zh-CN" dirty="0"/>
              <a:t>=3; j=++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842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B37B7A4-F4F3-4F7A-98E0-A4FF0F77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en-US" dirty="0"/>
              <a:t>与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BD7FA-C025-4D97-816E-45AF0355D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判断练习</a:t>
            </a:r>
            <a:r>
              <a:rPr lang="en-US" altLang="zh-CN" dirty="0">
                <a:solidFill>
                  <a:srgbClr val="ED7D31"/>
                </a:solidFill>
              </a:rPr>
              <a:t> – </a:t>
            </a:r>
            <a:r>
              <a:rPr lang="zh-CN" altLang="en-US" dirty="0">
                <a:solidFill>
                  <a:srgbClr val="ED7D31"/>
                </a:solidFill>
              </a:rPr>
              <a:t>答案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请指出下列语句执行后，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j </a:t>
            </a:r>
            <a:r>
              <a:rPr lang="zh-CN" altLang="en-US" dirty="0"/>
              <a:t>的值分别是多少？</a:t>
            </a:r>
            <a:endParaRPr lang="en-US" altLang="zh-CN" dirty="0"/>
          </a:p>
          <a:p>
            <a:r>
              <a:rPr lang="zh-CN" altLang="en-US" dirty="0"/>
              <a:t>① </a:t>
            </a:r>
            <a:r>
              <a:rPr lang="en-US" altLang="zh-CN" dirty="0" err="1"/>
              <a:t>i</a:t>
            </a:r>
            <a:r>
              <a:rPr lang="en-US" altLang="zh-CN" dirty="0"/>
              <a:t>=3; </a:t>
            </a:r>
            <a:r>
              <a:rPr lang="en-US" altLang="zh-CN" dirty="0" err="1"/>
              <a:t>i</a:t>
            </a:r>
            <a:r>
              <a:rPr lang="en-US" altLang="zh-CN" dirty="0"/>
              <a:t>++; j=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r>
              <a:rPr lang="zh-CN" altLang="en-US" dirty="0"/>
              <a:t>　　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en-US" dirty="0">
                <a:solidFill>
                  <a:srgbClr val="ED7D31"/>
                </a:solidFill>
              </a:rPr>
              <a:t>为 </a:t>
            </a:r>
            <a:r>
              <a:rPr lang="en-US" altLang="zh-CN" dirty="0">
                <a:solidFill>
                  <a:srgbClr val="ED7D31"/>
                </a:solidFill>
              </a:rPr>
              <a:t>4</a:t>
            </a:r>
            <a:r>
              <a:rPr lang="zh-CN" altLang="en-US" dirty="0">
                <a:solidFill>
                  <a:srgbClr val="ED7D31"/>
                </a:solidFill>
              </a:rPr>
              <a:t>，</a:t>
            </a:r>
            <a:r>
              <a:rPr lang="en-US" altLang="zh-CN" dirty="0">
                <a:solidFill>
                  <a:srgbClr val="ED7D31"/>
                </a:solidFill>
              </a:rPr>
              <a:t>j </a:t>
            </a:r>
            <a:r>
              <a:rPr lang="zh-CN" altLang="en-US" dirty="0">
                <a:solidFill>
                  <a:srgbClr val="ED7D31"/>
                </a:solidFill>
              </a:rPr>
              <a:t>为 </a:t>
            </a:r>
            <a:r>
              <a:rPr lang="en-US" altLang="zh-CN" dirty="0">
                <a:solidFill>
                  <a:srgbClr val="ED7D31"/>
                </a:solidFill>
              </a:rPr>
              <a:t>4</a:t>
            </a:r>
          </a:p>
          <a:p>
            <a:r>
              <a:rPr lang="zh-CN" altLang="en-US" dirty="0"/>
              <a:t>② </a:t>
            </a:r>
            <a:r>
              <a:rPr lang="en-US" altLang="zh-CN" dirty="0" err="1"/>
              <a:t>i</a:t>
            </a:r>
            <a:r>
              <a:rPr lang="en-US" altLang="zh-CN" dirty="0"/>
              <a:t>=3; j=</a:t>
            </a:r>
            <a:r>
              <a:rPr lang="en-US" altLang="zh-CN" dirty="0" err="1"/>
              <a:t>i</a:t>
            </a:r>
            <a:r>
              <a:rPr lang="en-US" altLang="zh-CN" dirty="0"/>
              <a:t>++; </a:t>
            </a:r>
            <a:r>
              <a:rPr lang="zh-CN" altLang="en-US" dirty="0"/>
              <a:t>　　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en-US" dirty="0">
                <a:solidFill>
                  <a:srgbClr val="ED7D31"/>
                </a:solidFill>
              </a:rPr>
              <a:t>为 </a:t>
            </a:r>
            <a:r>
              <a:rPr lang="en-US" altLang="zh-CN" dirty="0">
                <a:solidFill>
                  <a:srgbClr val="ED7D31"/>
                </a:solidFill>
              </a:rPr>
              <a:t>4</a:t>
            </a:r>
            <a:r>
              <a:rPr lang="zh-CN" altLang="en-US" dirty="0">
                <a:solidFill>
                  <a:srgbClr val="ED7D31"/>
                </a:solidFill>
              </a:rPr>
              <a:t>，</a:t>
            </a:r>
            <a:r>
              <a:rPr lang="en-US" altLang="zh-CN" dirty="0">
                <a:solidFill>
                  <a:srgbClr val="ED7D31"/>
                </a:solidFill>
              </a:rPr>
              <a:t>j </a:t>
            </a:r>
            <a:r>
              <a:rPr lang="zh-CN" altLang="en-US" dirty="0">
                <a:solidFill>
                  <a:srgbClr val="ED7D31"/>
                </a:solidFill>
              </a:rPr>
              <a:t>为 </a:t>
            </a:r>
            <a:r>
              <a:rPr lang="en-US" altLang="zh-CN" dirty="0">
                <a:solidFill>
                  <a:srgbClr val="ED7D31"/>
                </a:solidFill>
              </a:rPr>
              <a:t>3</a:t>
            </a:r>
          </a:p>
          <a:p>
            <a:r>
              <a:rPr lang="zh-CN" altLang="en-US" dirty="0"/>
              <a:t>③ </a:t>
            </a:r>
            <a:r>
              <a:rPr lang="en-US" altLang="zh-CN" dirty="0" err="1"/>
              <a:t>i</a:t>
            </a:r>
            <a:r>
              <a:rPr lang="en-US" altLang="zh-CN" dirty="0"/>
              <a:t>=3; j=3+i++; </a:t>
            </a:r>
            <a:r>
              <a:rPr lang="zh-CN" altLang="en-US" dirty="0"/>
              <a:t>　　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en-US" dirty="0">
                <a:solidFill>
                  <a:srgbClr val="ED7D31"/>
                </a:solidFill>
              </a:rPr>
              <a:t>为 </a:t>
            </a:r>
            <a:r>
              <a:rPr lang="en-US" altLang="zh-CN" dirty="0">
                <a:solidFill>
                  <a:srgbClr val="ED7D31"/>
                </a:solidFill>
              </a:rPr>
              <a:t>4</a:t>
            </a:r>
            <a:r>
              <a:rPr lang="zh-CN" altLang="en-US" dirty="0">
                <a:solidFill>
                  <a:srgbClr val="ED7D31"/>
                </a:solidFill>
              </a:rPr>
              <a:t>，</a:t>
            </a:r>
            <a:r>
              <a:rPr lang="en-US" altLang="zh-CN" dirty="0">
                <a:solidFill>
                  <a:srgbClr val="ED7D31"/>
                </a:solidFill>
              </a:rPr>
              <a:t>j </a:t>
            </a:r>
            <a:r>
              <a:rPr lang="zh-CN" altLang="en-US" dirty="0">
                <a:solidFill>
                  <a:srgbClr val="ED7D31"/>
                </a:solidFill>
              </a:rPr>
              <a:t>为 </a:t>
            </a:r>
            <a:r>
              <a:rPr lang="en-US" altLang="zh-CN" dirty="0">
                <a:solidFill>
                  <a:srgbClr val="ED7D31"/>
                </a:solidFill>
              </a:rPr>
              <a:t>6</a:t>
            </a:r>
          </a:p>
          <a:p>
            <a:r>
              <a:rPr lang="zh-CN" altLang="en-US" dirty="0"/>
              <a:t>④ </a:t>
            </a:r>
            <a:r>
              <a:rPr lang="en-US" altLang="zh-CN" dirty="0" err="1"/>
              <a:t>i</a:t>
            </a:r>
            <a:r>
              <a:rPr lang="en-US" altLang="zh-CN" dirty="0"/>
              <a:t>=3; j=++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  <a:r>
              <a:rPr lang="zh-CN" altLang="en-US" dirty="0"/>
              <a:t>　　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en-US" dirty="0">
                <a:solidFill>
                  <a:srgbClr val="ED7D31"/>
                </a:solidFill>
              </a:rPr>
              <a:t>为 </a:t>
            </a:r>
            <a:r>
              <a:rPr lang="en-US" altLang="zh-CN" dirty="0">
                <a:solidFill>
                  <a:srgbClr val="ED7D31"/>
                </a:solidFill>
              </a:rPr>
              <a:t>4</a:t>
            </a:r>
            <a:r>
              <a:rPr lang="zh-CN" altLang="en-US" dirty="0">
                <a:solidFill>
                  <a:srgbClr val="ED7D31"/>
                </a:solidFill>
              </a:rPr>
              <a:t>，</a:t>
            </a:r>
            <a:r>
              <a:rPr lang="en-US" altLang="zh-CN" dirty="0">
                <a:solidFill>
                  <a:srgbClr val="ED7D31"/>
                </a:solidFill>
              </a:rPr>
              <a:t>j </a:t>
            </a:r>
            <a:r>
              <a:rPr lang="zh-CN" altLang="en-US" dirty="0">
                <a:solidFill>
                  <a:srgbClr val="ED7D31"/>
                </a:solidFill>
              </a:rPr>
              <a:t>为 </a:t>
            </a:r>
            <a:r>
              <a:rPr lang="en-US" altLang="zh-CN" dirty="0">
                <a:solidFill>
                  <a:srgbClr val="ED7D31"/>
                </a:solidFill>
              </a:rPr>
              <a:t>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918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2F5597"/>
                </a:solidFill>
              </a:rPr>
              <a:t>数列求和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4.11 </a:t>
            </a:r>
            <a:r>
              <a:rPr lang="zh-CN" altLang="en-US" dirty="0">
                <a:solidFill>
                  <a:srgbClr val="ED7D31"/>
                </a:solidFill>
              </a:rPr>
              <a:t>（洛谷 </a:t>
            </a:r>
            <a:r>
              <a:rPr lang="en-US" altLang="zh-CN" dirty="0">
                <a:solidFill>
                  <a:srgbClr val="ED7D31"/>
                </a:solidFill>
              </a:rPr>
              <a:t>P5722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</a:p>
          <a:p>
            <a:r>
              <a:rPr lang="zh-CN" altLang="en-US" dirty="0"/>
              <a:t>计算 </a:t>
            </a:r>
            <a:r>
              <a:rPr lang="en-US" altLang="zh-CN" dirty="0"/>
              <a:t>1+2+3+⋯+(n-1)+n </a:t>
            </a:r>
            <a:r>
              <a:rPr lang="zh-CN" altLang="en-US" dirty="0"/>
              <a:t>的值，其中 </a:t>
            </a:r>
            <a:r>
              <a:rPr lang="en-US" altLang="zh-CN" dirty="0"/>
              <a:t>n </a:t>
            </a:r>
            <a:r>
              <a:rPr lang="zh-CN" altLang="en-US" dirty="0"/>
              <a:t>不大于 </a:t>
            </a:r>
            <a:r>
              <a:rPr lang="en-US" altLang="zh-CN" dirty="0"/>
              <a:t>100</a:t>
            </a:r>
            <a:r>
              <a:rPr lang="zh-CN" altLang="en-US" dirty="0"/>
              <a:t>。不得用公式。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解法</a:t>
            </a:r>
            <a:r>
              <a:rPr lang="en-US" altLang="zh-CN" dirty="0">
                <a:solidFill>
                  <a:srgbClr val="ED7D31"/>
                </a:solidFill>
              </a:rPr>
              <a:t> 1</a:t>
            </a:r>
            <a:r>
              <a:rPr lang="zh-CN" altLang="en-US" dirty="0"/>
              <a:t>：使用</a:t>
            </a:r>
            <a:r>
              <a:rPr lang="en-US" altLang="zh-CN" dirty="0"/>
              <a:t> for </a:t>
            </a:r>
            <a:r>
              <a:rPr lang="zh-CN" altLang="en-US" dirty="0"/>
              <a:t>循环直接累加计算。</a:t>
            </a:r>
          </a:p>
          <a:p>
            <a:r>
              <a:rPr lang="zh-CN" altLang="en-US" dirty="0">
                <a:solidFill>
                  <a:srgbClr val="ED7D31"/>
                </a:solidFill>
              </a:rPr>
              <a:t>解法</a:t>
            </a:r>
            <a:r>
              <a:rPr lang="en-US" altLang="zh-CN" dirty="0">
                <a:solidFill>
                  <a:srgbClr val="ED7D31"/>
                </a:solidFill>
              </a:rPr>
              <a:t> 2</a:t>
            </a:r>
            <a:r>
              <a:rPr lang="zh-CN" altLang="en-US" dirty="0"/>
              <a:t>：使用</a:t>
            </a:r>
            <a:r>
              <a:rPr lang="en-US" altLang="zh-CN" dirty="0"/>
              <a:t> while </a:t>
            </a:r>
            <a:r>
              <a:rPr lang="zh-CN" altLang="en-US" dirty="0"/>
              <a:t>循环。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ED7D31"/>
                </a:solidFill>
              </a:rPr>
              <a:t>while(n--) </a:t>
            </a:r>
            <a:r>
              <a:rPr lang="zh-CN" altLang="zh-CN" dirty="0"/>
              <a:t>先判断</a:t>
            </a:r>
            <a:r>
              <a:rPr lang="en-US" altLang="zh-CN" dirty="0"/>
              <a:t> n </a:t>
            </a:r>
            <a:r>
              <a:rPr lang="zh-CN" altLang="zh-CN" dirty="0"/>
              <a:t>是否非零</a:t>
            </a:r>
            <a:r>
              <a:rPr lang="zh-CN" altLang="en-US" dirty="0"/>
              <a:t>，再将 </a:t>
            </a:r>
            <a:r>
              <a:rPr lang="en-US" altLang="zh-CN" dirty="0"/>
              <a:t>n </a:t>
            </a:r>
            <a:r>
              <a:rPr lang="zh-CN" altLang="en-US" dirty="0"/>
              <a:t>减去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en-US" altLang="zh-CN" dirty="0">
                <a:solidFill>
                  <a:srgbClr val="ED7D31"/>
                </a:solidFill>
              </a:rPr>
              <a:t>while(--n) </a:t>
            </a:r>
            <a:r>
              <a:rPr lang="zh-CN" altLang="en-US" dirty="0"/>
              <a:t>先将 </a:t>
            </a:r>
            <a:r>
              <a:rPr lang="en-US" altLang="zh-CN" dirty="0"/>
              <a:t>n </a:t>
            </a:r>
            <a:r>
              <a:rPr lang="zh-CN" altLang="en-US" dirty="0"/>
              <a:t>减 </a:t>
            </a:r>
            <a:r>
              <a:rPr lang="en-US" altLang="zh-CN" dirty="0"/>
              <a:t>1</a:t>
            </a:r>
            <a:r>
              <a:rPr lang="zh-CN" altLang="en-US" dirty="0"/>
              <a:t>，然后再判断是否非零。</a:t>
            </a:r>
            <a:endParaRPr lang="en-US" altLang="zh-CN" dirty="0"/>
          </a:p>
          <a:p>
            <a:r>
              <a:rPr lang="en-US" altLang="zh-CN" dirty="0">
                <a:solidFill>
                  <a:srgbClr val="ED7D31"/>
                </a:solidFill>
              </a:rPr>
              <a:t>s += ++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  <a:r>
              <a:rPr lang="zh-CN" altLang="en-US" dirty="0"/>
              <a:t>先将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加 </a:t>
            </a:r>
            <a:r>
              <a:rPr lang="en-US" altLang="zh-CN" dirty="0"/>
              <a:t>1</a:t>
            </a:r>
            <a:r>
              <a:rPr lang="zh-CN" altLang="en-US" dirty="0"/>
              <a:t>，再加到 </a:t>
            </a:r>
            <a:r>
              <a:rPr lang="en-US" altLang="zh-CN" dirty="0"/>
              <a:t>s </a:t>
            </a:r>
            <a:r>
              <a:rPr lang="zh-CN" altLang="en-US" dirty="0"/>
              <a:t>中。</a:t>
            </a:r>
            <a:r>
              <a:rPr lang="zh-CN" altLang="en-US" dirty="0">
                <a:solidFill>
                  <a:schemeClr val="accent2"/>
                </a:solidFill>
              </a:rPr>
              <a:t>注意：</a:t>
            </a:r>
            <a:r>
              <a:rPr lang="zh-CN" altLang="en-US" dirty="0"/>
              <a:t>避免 </a:t>
            </a:r>
            <a:r>
              <a:rPr lang="en-US" altLang="zh-CN" dirty="0">
                <a:solidFill>
                  <a:srgbClr val="ED7D31"/>
                </a:solidFill>
              </a:rPr>
              <a:t>++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+ 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++</a:t>
            </a:r>
            <a:r>
              <a:rPr lang="en-US" altLang="zh-CN" dirty="0"/>
              <a:t> </a:t>
            </a:r>
            <a:r>
              <a:rPr lang="zh-CN" altLang="en-US" dirty="0"/>
              <a:t>这类可读性极差的代码。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2A715C-778C-4F38-803C-86153757C56A}"/>
              </a:ext>
            </a:extLst>
          </p:cNvPr>
          <p:cNvSpPr txBox="1"/>
          <p:nvPr/>
        </p:nvSpPr>
        <p:spPr>
          <a:xfrm>
            <a:off x="3176236" y="5310674"/>
            <a:ext cx="278869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pt-B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pt-B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pt-BR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pt-B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n;</a:t>
            </a:r>
          </a:p>
          <a:p>
            <a:r>
              <a:rPr lang="pt-BR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(n--) s += ++i;</a:t>
            </a:r>
          </a:p>
          <a:p>
            <a:r>
              <a:rPr lang="pt-BR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pt-BR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s;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判断质数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因数</a:t>
            </a:r>
            <a:r>
              <a:rPr lang="zh-CN" altLang="en-US" dirty="0"/>
              <a:t>：一个正整数，能被若干个数整除，那么这若干个数就是这个数的因数。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质数</a:t>
            </a:r>
            <a:r>
              <a:rPr lang="zh-CN" altLang="en-US" dirty="0"/>
              <a:t>：只有 </a:t>
            </a:r>
            <a:r>
              <a:rPr lang="en-US" altLang="zh-CN" dirty="0"/>
              <a:t>1 </a:t>
            </a:r>
            <a:r>
              <a:rPr lang="zh-CN" altLang="en-US" dirty="0"/>
              <a:t>和它本身两个因数的自然数。</a:t>
            </a:r>
            <a:r>
              <a:rPr lang="en-US" altLang="zh-CN" dirty="0"/>
              <a:t>1 </a:t>
            </a:r>
            <a:r>
              <a:rPr lang="zh-CN" altLang="en-US" dirty="0"/>
              <a:t>不是质数也不是合数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合数</a:t>
            </a:r>
            <a:r>
              <a:rPr lang="zh-CN" altLang="en-US" dirty="0"/>
              <a:t>：因数个数大于</a:t>
            </a:r>
            <a:r>
              <a:rPr lang="en-US" altLang="zh-CN" dirty="0"/>
              <a:t> 2 </a:t>
            </a:r>
            <a:r>
              <a:rPr lang="zh-CN" altLang="en-US" dirty="0"/>
              <a:t>的自然数。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判断一个数 </a:t>
            </a:r>
            <a:r>
              <a:rPr lang="en-US" altLang="zh-CN" dirty="0">
                <a:solidFill>
                  <a:srgbClr val="ED7D31"/>
                </a:solidFill>
              </a:rPr>
              <a:t>n </a:t>
            </a:r>
            <a:r>
              <a:rPr lang="zh-CN" altLang="en-US" dirty="0">
                <a:solidFill>
                  <a:srgbClr val="ED7D31"/>
                </a:solidFill>
              </a:rPr>
              <a:t>是否为质数</a:t>
            </a:r>
            <a:r>
              <a:rPr lang="zh-CN" altLang="en-US" dirty="0"/>
              <a:t>：</a:t>
            </a:r>
            <a:r>
              <a:rPr lang="en-US" altLang="zh-CN" dirty="0"/>
              <a:t>i </a:t>
            </a:r>
            <a:r>
              <a:rPr lang="zh-CN" altLang="en-US" dirty="0"/>
              <a:t>从</a:t>
            </a:r>
            <a:r>
              <a:rPr lang="en-US" altLang="zh-CN" dirty="0"/>
              <a:t> 2 </a:t>
            </a:r>
            <a:r>
              <a:rPr lang="zh-CN" altLang="en-US" dirty="0"/>
              <a:t>循环到 </a:t>
            </a:r>
            <a:r>
              <a:rPr lang="en-US" altLang="zh-CN" dirty="0"/>
              <a:t>n-1</a:t>
            </a:r>
            <a:r>
              <a:rPr lang="zh-CN" altLang="en-US" dirty="0"/>
              <a:t>，若存在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能整除 </a:t>
            </a:r>
            <a:r>
              <a:rPr lang="en-US" altLang="zh-CN" dirty="0"/>
              <a:t>n</a:t>
            </a:r>
            <a:r>
              <a:rPr lang="zh-CN" altLang="en-US" dirty="0"/>
              <a:t>，则 </a:t>
            </a:r>
            <a:r>
              <a:rPr lang="en-US" altLang="zh-CN" dirty="0"/>
              <a:t>n </a:t>
            </a:r>
            <a:r>
              <a:rPr lang="zh-CN" altLang="en-US" dirty="0"/>
              <a:t>不为质数。</a:t>
            </a:r>
            <a:endParaRPr lang="en-US" altLang="zh-CN" dirty="0"/>
          </a:p>
          <a:p>
            <a:r>
              <a:rPr lang="zh-CN" altLang="en-US" dirty="0"/>
              <a:t>有没有更快的方法？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判断质数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 </a:t>
            </a:r>
            <a:r>
              <a:rPr lang="en-US" altLang="zh-CN" dirty="0" err="1">
                <a:solidFill>
                  <a:srgbClr val="ED7D31"/>
                </a:solidFill>
              </a:rPr>
              <a:t>a×b</a:t>
            </a:r>
            <a:r>
              <a:rPr lang="en-US" altLang="zh-CN" dirty="0">
                <a:solidFill>
                  <a:srgbClr val="ED7D31"/>
                </a:solidFill>
              </a:rPr>
              <a:t>=</a:t>
            </a:r>
            <a:r>
              <a:rPr lang="en-US" altLang="zh-CN" dirty="0" err="1">
                <a:solidFill>
                  <a:srgbClr val="ED7D31"/>
                </a:solidFill>
              </a:rPr>
              <a:t>n,a</a:t>
            </a:r>
            <a:r>
              <a:rPr lang="zh-CN" altLang="en-US" dirty="0">
                <a:solidFill>
                  <a:srgbClr val="ED7D31"/>
                </a:solidFill>
              </a:rPr>
              <a:t>≤</a:t>
            </a:r>
            <a:r>
              <a:rPr lang="en-US" altLang="zh-CN" dirty="0">
                <a:solidFill>
                  <a:srgbClr val="ED7D31"/>
                </a:solidFill>
              </a:rPr>
              <a:t>b</a:t>
            </a:r>
            <a:r>
              <a:rPr lang="zh-CN" altLang="en-US" dirty="0"/>
              <a:t>，可知 </a:t>
            </a:r>
            <a:r>
              <a:rPr lang="en-US" altLang="zh-CN" dirty="0" err="1">
                <a:solidFill>
                  <a:srgbClr val="ED7D31"/>
                </a:solidFill>
              </a:rPr>
              <a:t>a×a</a:t>
            </a:r>
            <a:r>
              <a:rPr lang="zh-CN" altLang="en-US" dirty="0">
                <a:solidFill>
                  <a:srgbClr val="ED7D31"/>
                </a:solidFill>
              </a:rPr>
              <a:t>≤</a:t>
            </a:r>
            <a:r>
              <a:rPr lang="en-US" altLang="zh-CN" dirty="0">
                <a:solidFill>
                  <a:srgbClr val="ED7D31"/>
                </a:solidFill>
              </a:rPr>
              <a:t>n</a:t>
            </a:r>
            <a:r>
              <a:rPr lang="zh-CN" altLang="en-US" dirty="0"/>
              <a:t>，所以 </a:t>
            </a:r>
            <a:r>
              <a:rPr lang="en-US" altLang="zh-CN" dirty="0">
                <a:solidFill>
                  <a:srgbClr val="ED7D31"/>
                </a:solidFill>
              </a:rPr>
              <a:t>a</a:t>
            </a:r>
            <a:r>
              <a:rPr lang="zh-CN" altLang="en-US" dirty="0">
                <a:solidFill>
                  <a:srgbClr val="ED7D31"/>
                </a:solidFill>
              </a:rPr>
              <a:t>≤√</a:t>
            </a:r>
            <a:r>
              <a:rPr lang="en-US" altLang="zh-CN" dirty="0">
                <a:solidFill>
                  <a:srgbClr val="ED7D31"/>
                </a:solidFill>
              </a:rPr>
              <a:t>n</a:t>
            </a:r>
            <a:r>
              <a:rPr lang="zh-CN" altLang="en-US" dirty="0">
                <a:solidFill>
                  <a:srgbClr val="ED7D31"/>
                </a:solidFill>
              </a:rPr>
              <a:t>，</a:t>
            </a:r>
            <a:r>
              <a:rPr lang="en-US" altLang="zh-CN" dirty="0">
                <a:solidFill>
                  <a:srgbClr val="ED7D31"/>
                </a:solidFill>
              </a:rPr>
              <a:t>b</a:t>
            </a:r>
            <a:r>
              <a:rPr lang="zh-CN" altLang="en-US" dirty="0">
                <a:solidFill>
                  <a:srgbClr val="ED7D31"/>
                </a:solidFill>
              </a:rPr>
              <a:t>≥√</a:t>
            </a:r>
            <a:r>
              <a:rPr lang="en-US" altLang="zh-CN" dirty="0">
                <a:solidFill>
                  <a:srgbClr val="ED7D31"/>
                </a:solidFill>
              </a:rPr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若不存在符合条件的 </a:t>
            </a:r>
            <a:r>
              <a:rPr lang="en-US" altLang="zh-CN" dirty="0"/>
              <a:t>a </a:t>
            </a:r>
            <a:r>
              <a:rPr lang="zh-CN" altLang="en-US" dirty="0"/>
              <a:t>能整除</a:t>
            </a:r>
            <a:r>
              <a:rPr lang="en-US" altLang="zh-CN" dirty="0"/>
              <a:t> n</a:t>
            </a:r>
            <a:r>
              <a:rPr lang="zh-CN" altLang="en-US" dirty="0"/>
              <a:t>，则必然不存在对应的 </a:t>
            </a:r>
            <a:r>
              <a:rPr lang="en-US" altLang="zh-CN" dirty="0"/>
              <a:t>b </a:t>
            </a:r>
            <a:r>
              <a:rPr lang="zh-CN" altLang="en-US" dirty="0"/>
              <a:t>能整除</a:t>
            </a:r>
            <a:r>
              <a:rPr lang="en-US" altLang="zh-CN" dirty="0"/>
              <a:t> 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比较以下两种写法在时间效率上的区别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乘法速度快于除法，而 </a:t>
            </a:r>
            <a:r>
              <a:rPr lang="en-US" altLang="zh-CN" dirty="0"/>
              <a:t>sqrt </a:t>
            </a:r>
            <a:r>
              <a:rPr lang="zh-CN" altLang="en-US" dirty="0"/>
              <a:t>速度也很慢。</a:t>
            </a:r>
            <a:endParaRPr lang="en-US" altLang="zh-CN" dirty="0"/>
          </a:p>
          <a:p>
            <a:r>
              <a:rPr lang="zh-CN" altLang="en-US" dirty="0"/>
              <a:t>在程序的任意地方加上 </a:t>
            </a:r>
            <a:r>
              <a:rPr lang="en-US" altLang="zh-CN" dirty="0">
                <a:solidFill>
                  <a:srgbClr val="ED7D31"/>
                </a:solidFill>
              </a:rPr>
              <a:t>return 0;</a:t>
            </a:r>
            <a:r>
              <a:rPr lang="en-US" altLang="zh-CN" dirty="0"/>
              <a:t> </a:t>
            </a:r>
            <a:r>
              <a:rPr lang="zh-CN" altLang="en-US" dirty="0"/>
              <a:t>即可立刻退出程序。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F77293-83D4-416C-A659-36403B9806CA}"/>
              </a:ext>
            </a:extLst>
          </p:cNvPr>
          <p:cNvSpPr txBox="1"/>
          <p:nvPr/>
        </p:nvSpPr>
        <p:spPr>
          <a:xfrm>
            <a:off x="733892" y="3244892"/>
            <a:ext cx="5016395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nn-NO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 * i &lt;= n; i++)</a:t>
            </a:r>
          </a:p>
          <a:p>
            <a:r>
              <a:rPr lang="nn-NO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nn-NO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 &lt;= </a:t>
            </a:r>
            <a:r>
              <a:rPr lang="nn-NO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nn-NO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(n); i++)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8D317D-FC7F-4125-B85E-FA9270BE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 </a:t>
            </a:r>
            <a:r>
              <a:rPr lang="zh-CN" altLang="en-US" dirty="0"/>
              <a:t>和 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7AC99-E3A6-43C0-87B4-35BC07D3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遇到不想让循环执行完毕的情况下，可以</a:t>
            </a:r>
            <a:r>
              <a:rPr lang="zh-CN" altLang="en-US" dirty="0">
                <a:solidFill>
                  <a:srgbClr val="ED7D31"/>
                </a:solidFill>
              </a:rPr>
              <a:t>终止</a:t>
            </a:r>
            <a:r>
              <a:rPr lang="zh-CN" altLang="en-US" dirty="0"/>
              <a:t>这个循环，或者</a:t>
            </a:r>
            <a:r>
              <a:rPr lang="zh-CN" altLang="en-US" dirty="0">
                <a:solidFill>
                  <a:srgbClr val="ED7D31"/>
                </a:solidFill>
              </a:rPr>
              <a:t>跳过</a:t>
            </a:r>
            <a:r>
              <a:rPr lang="zh-CN" altLang="en-US" dirty="0"/>
              <a:t>本次循环执行语句。</a:t>
            </a:r>
            <a:endParaRPr lang="en-US" altLang="zh-CN" dirty="0"/>
          </a:p>
          <a:p>
            <a:r>
              <a:rPr lang="en-US" altLang="zh-CN" dirty="0">
                <a:solidFill>
                  <a:srgbClr val="ED7D31"/>
                </a:solidFill>
              </a:rPr>
              <a:t>break </a:t>
            </a:r>
            <a:r>
              <a:rPr lang="zh-CN" altLang="en-US" dirty="0">
                <a:solidFill>
                  <a:srgbClr val="ED7D31"/>
                </a:solidFill>
              </a:rPr>
              <a:t>语句</a:t>
            </a:r>
            <a:r>
              <a:rPr lang="zh-CN" altLang="en-US" dirty="0"/>
              <a:t>：终止本层循环。只能跳出一层循环；</a:t>
            </a:r>
            <a:endParaRPr lang="en-US" altLang="zh-CN" dirty="0"/>
          </a:p>
          <a:p>
            <a:r>
              <a:rPr lang="en-US" altLang="zh-CN" dirty="0">
                <a:solidFill>
                  <a:srgbClr val="ED7D31"/>
                </a:solidFill>
              </a:rPr>
              <a:t>continue </a:t>
            </a:r>
            <a:r>
              <a:rPr lang="zh-CN" altLang="en-US" dirty="0">
                <a:solidFill>
                  <a:srgbClr val="ED7D31"/>
                </a:solidFill>
              </a:rPr>
              <a:t>语句</a:t>
            </a:r>
            <a:r>
              <a:rPr lang="zh-CN" altLang="en-US" dirty="0"/>
              <a:t>：跳过本次循环，直接开始下一次循环。</a:t>
            </a:r>
          </a:p>
        </p:txBody>
      </p:sp>
    </p:spTree>
    <p:extLst>
      <p:ext uri="{BB962C8B-B14F-4D97-AF65-F5344CB8AC3E}">
        <p14:creationId xmlns:p14="http://schemas.microsoft.com/office/powerpoint/2010/main" val="1825190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8D317D-FC7F-4125-B85E-FA9270BE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 </a:t>
            </a:r>
            <a:r>
              <a:rPr lang="zh-CN" altLang="en-US" dirty="0"/>
              <a:t>和 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7AC99-E3A6-43C0-87B4-35BC07D3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判断练习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下列代码，程序会输出什么？</a:t>
            </a:r>
            <a:endParaRPr lang="en-US" altLang="zh-CN" dirty="0"/>
          </a:p>
          <a:p>
            <a:r>
              <a:rPr lang="en-US" altLang="zh-CN" dirty="0">
                <a:solidFill>
                  <a:srgbClr val="ED7D31"/>
                </a:solidFill>
              </a:rPr>
              <a:t>break </a:t>
            </a:r>
            <a:r>
              <a:rPr lang="zh-CN" altLang="en-US" dirty="0">
                <a:solidFill>
                  <a:srgbClr val="ED7D31"/>
                </a:solidFill>
              </a:rPr>
              <a:t>语句</a:t>
            </a:r>
            <a:r>
              <a:rPr lang="zh-CN" altLang="en-US" dirty="0"/>
              <a:t>：终止本层循环。只能跳出一层循环</a:t>
            </a:r>
            <a:endParaRPr lang="en-US" altLang="zh-CN" dirty="0"/>
          </a:p>
          <a:p>
            <a:r>
              <a:rPr lang="en-US" altLang="zh-CN" dirty="0">
                <a:solidFill>
                  <a:srgbClr val="ED7D31"/>
                </a:solidFill>
              </a:rPr>
              <a:t>continue </a:t>
            </a:r>
            <a:r>
              <a:rPr lang="zh-CN" altLang="en-US" dirty="0">
                <a:solidFill>
                  <a:srgbClr val="ED7D31"/>
                </a:solidFill>
              </a:rPr>
              <a:t>语句</a:t>
            </a:r>
            <a:r>
              <a:rPr lang="zh-CN" altLang="en-US" dirty="0"/>
              <a:t>：跳过本次循环，直接开始下一次循环。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108280-F905-4C20-80C3-FE7C7E9E14A4}"/>
              </a:ext>
            </a:extLst>
          </p:cNvPr>
          <p:cNvSpPr txBox="1"/>
          <p:nvPr/>
        </p:nvSpPr>
        <p:spPr>
          <a:xfrm>
            <a:off x="2722104" y="3875800"/>
            <a:ext cx="3696959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//①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//②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98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D8D317D-FC7F-4125-B85E-FA9270BE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break </a:t>
            </a:r>
            <a:r>
              <a:rPr lang="zh-CN" altLang="en-US" dirty="0"/>
              <a:t>和 </a:t>
            </a:r>
            <a:r>
              <a:rPr lang="en-US" altLang="zh-CN" dirty="0"/>
              <a:t>continue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37AC99-E3A6-43C0-87B4-35BC07D32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判断练习</a:t>
            </a:r>
            <a:r>
              <a:rPr lang="en-US" altLang="zh-CN" dirty="0">
                <a:solidFill>
                  <a:srgbClr val="ED7D31"/>
                </a:solidFill>
              </a:rPr>
              <a:t> – </a:t>
            </a:r>
            <a:r>
              <a:rPr lang="zh-CN" altLang="en-US" dirty="0">
                <a:solidFill>
                  <a:srgbClr val="ED7D31"/>
                </a:solidFill>
              </a:rPr>
              <a:t>答案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下列代码，程序会输出 </a:t>
            </a:r>
            <a:r>
              <a:rPr lang="en-US" altLang="zh-CN" dirty="0">
                <a:solidFill>
                  <a:srgbClr val="ED7D31"/>
                </a:solidFill>
              </a:rPr>
              <a:t>1 3 5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>
                <a:solidFill>
                  <a:srgbClr val="ED7D31"/>
                </a:solidFill>
              </a:rPr>
              <a:t>break </a:t>
            </a:r>
            <a:r>
              <a:rPr lang="zh-CN" altLang="en-US" dirty="0">
                <a:solidFill>
                  <a:srgbClr val="ED7D31"/>
                </a:solidFill>
              </a:rPr>
              <a:t>语句</a:t>
            </a:r>
            <a:r>
              <a:rPr lang="zh-CN" altLang="en-US" dirty="0"/>
              <a:t>：终止本层循环。跳到位置 ①</a:t>
            </a:r>
            <a:endParaRPr lang="en-US" altLang="zh-CN" dirty="0"/>
          </a:p>
          <a:p>
            <a:r>
              <a:rPr lang="en-US" altLang="zh-CN" dirty="0">
                <a:solidFill>
                  <a:srgbClr val="ED7D31"/>
                </a:solidFill>
              </a:rPr>
              <a:t>continue </a:t>
            </a:r>
            <a:r>
              <a:rPr lang="zh-CN" altLang="en-US" dirty="0">
                <a:solidFill>
                  <a:srgbClr val="ED7D31"/>
                </a:solidFill>
              </a:rPr>
              <a:t>语句</a:t>
            </a:r>
            <a:r>
              <a:rPr lang="zh-CN" altLang="en-US" dirty="0"/>
              <a:t>：跳过本次循环。跳到位置 ②。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C4D56A-8972-499C-A5C7-CF777E559A6D}"/>
              </a:ext>
            </a:extLst>
          </p:cNvPr>
          <p:cNvSpPr txBox="1"/>
          <p:nvPr/>
        </p:nvSpPr>
        <p:spPr>
          <a:xfrm>
            <a:off x="2722104" y="3875800"/>
            <a:ext cx="3696959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//①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//②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25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D5DFE7C-BA86-4589-B33E-984E04C7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4 </a:t>
            </a:r>
            <a:r>
              <a:rPr lang="zh-CN" altLang="en-US" dirty="0"/>
              <a:t>章 循环结构程序设计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64156-D37F-4E7B-B913-B3365354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2048932"/>
            <a:ext cx="7889531" cy="414067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hlinkClick r:id="rId2" action="ppaction://hlinksldjump"/>
              </a:rPr>
              <a:t>for </a:t>
            </a:r>
            <a:r>
              <a:rPr lang="zh-CN" altLang="en-US" sz="2400" dirty="0">
                <a:hlinkClick r:id="rId2" action="ppaction://hlinksldjump"/>
              </a:rPr>
              <a:t>语句和 </a:t>
            </a:r>
            <a:r>
              <a:rPr lang="en-US" altLang="zh-CN" sz="2400" dirty="0">
                <a:hlinkClick r:id="rId2" action="ppaction://hlinksldjump"/>
              </a:rPr>
              <a:t>while </a:t>
            </a:r>
            <a:r>
              <a:rPr lang="zh-CN" altLang="en-US" sz="2400" dirty="0">
                <a:hlinkClick r:id="rId2" action="ppaction://hlinksldjump"/>
              </a:rPr>
              <a:t>语句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zh-CN" altLang="en-US" sz="2400" dirty="0">
                <a:hlinkClick r:id="rId3" action="ppaction://hlinksldjump"/>
              </a:rPr>
              <a:t>多重循环</a:t>
            </a:r>
            <a:br>
              <a:rPr lang="en-US" altLang="zh-CN" sz="2400" dirty="0"/>
            </a:br>
            <a:endParaRPr lang="en-US" altLang="zh-CN" sz="2400" dirty="0"/>
          </a:p>
          <a:p>
            <a:r>
              <a:rPr lang="zh-CN" altLang="en-US" sz="2400" dirty="0">
                <a:hlinkClick r:id="rId4" action="ppaction://hlinksldjump"/>
              </a:rPr>
              <a:t>循环结构程序设计案例</a:t>
            </a:r>
            <a:br>
              <a:rPr lang="en-US" altLang="zh-CN" sz="2400" dirty="0"/>
            </a:br>
            <a:endParaRPr lang="zh-CN" altLang="en-US" sz="2400" dirty="0"/>
          </a:p>
          <a:p>
            <a:r>
              <a:rPr lang="zh-CN" altLang="en-US" sz="2400" dirty="0">
                <a:hlinkClick r:id="rId5" action="ppaction://hlinksldjump"/>
              </a:rPr>
              <a:t>课后习题与实验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0582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质数口袋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4.13</a:t>
            </a:r>
            <a:r>
              <a:rPr lang="zh-CN" altLang="en-US" dirty="0">
                <a:solidFill>
                  <a:schemeClr val="accent2"/>
                </a:solidFill>
              </a:rPr>
              <a:t>（洛谷 </a:t>
            </a:r>
            <a:r>
              <a:rPr lang="en-US" altLang="zh-CN" dirty="0" err="1">
                <a:solidFill>
                  <a:schemeClr val="accent2"/>
                </a:solidFill>
              </a:rPr>
              <a:t>P5823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小</a:t>
            </a:r>
            <a:r>
              <a:rPr lang="en-US" altLang="zh-CN" dirty="0"/>
              <a:t>A </a:t>
            </a:r>
            <a:r>
              <a:rPr lang="zh-CN" altLang="en-US" dirty="0"/>
              <a:t>有一个装质数的口袋。</a:t>
            </a:r>
            <a:endParaRPr lang="en-US" altLang="zh-CN" dirty="0"/>
          </a:p>
          <a:p>
            <a:r>
              <a:rPr lang="zh-CN" altLang="en-US" dirty="0"/>
              <a:t>他从 </a:t>
            </a:r>
            <a:r>
              <a:rPr lang="en-US" altLang="zh-CN" dirty="0"/>
              <a:t>2 </a:t>
            </a:r>
            <a:r>
              <a:rPr lang="zh-CN" altLang="en-US" dirty="0"/>
              <a:t>开始，依次判断各个自然数是不是质数，如果是质数就会把这个数字装入口袋。</a:t>
            </a:r>
            <a:endParaRPr lang="en-US" altLang="zh-CN" dirty="0"/>
          </a:p>
          <a:p>
            <a:r>
              <a:rPr lang="zh-CN" altLang="en-US" dirty="0"/>
              <a:t>口袋的负载量就是口袋里的</a:t>
            </a:r>
            <a:r>
              <a:rPr lang="zh-CN" altLang="en-US" dirty="0">
                <a:solidFill>
                  <a:schemeClr val="accent2"/>
                </a:solidFill>
              </a:rPr>
              <a:t>所有数字</a:t>
            </a:r>
            <a:r>
              <a:rPr lang="zh-CN" altLang="en-US" dirty="0"/>
              <a:t>之和。但口袋的承重量有限，不能装得下</a:t>
            </a:r>
            <a:r>
              <a:rPr lang="zh-CN" altLang="en-US" dirty="0">
                <a:solidFill>
                  <a:schemeClr val="accent2"/>
                </a:solidFill>
              </a:rPr>
              <a:t>总和超过 </a:t>
            </a:r>
            <a:r>
              <a:rPr lang="en-US" altLang="zh-CN" dirty="0"/>
              <a:t>L(1≤L≤100000) </a:t>
            </a:r>
            <a:r>
              <a:rPr lang="zh-CN" altLang="en-US" dirty="0"/>
              <a:t>的质数。</a:t>
            </a:r>
            <a:endParaRPr lang="en-US" altLang="zh-CN" dirty="0"/>
          </a:p>
          <a:p>
            <a:r>
              <a:rPr lang="zh-CN" altLang="en-US" dirty="0"/>
              <a:t>给出 </a:t>
            </a:r>
            <a:r>
              <a:rPr lang="en-US" altLang="zh-CN" dirty="0"/>
              <a:t>L</a:t>
            </a:r>
            <a:r>
              <a:rPr lang="zh-CN" altLang="en-US" dirty="0"/>
              <a:t>，请问口袋里能装下几个质数？将这些质数</a:t>
            </a:r>
            <a:r>
              <a:rPr lang="zh-CN" altLang="en-US" dirty="0">
                <a:solidFill>
                  <a:schemeClr val="accent2"/>
                </a:solidFill>
              </a:rPr>
              <a:t>从小往大</a:t>
            </a:r>
            <a:r>
              <a:rPr lang="zh-CN" altLang="en-US" dirty="0"/>
              <a:t>输出，然后输出最多能装下的</a:t>
            </a:r>
            <a:r>
              <a:rPr lang="zh-CN" altLang="en-US" dirty="0">
                <a:solidFill>
                  <a:schemeClr val="accent2"/>
                </a:solidFill>
              </a:rPr>
              <a:t>质数个数</a:t>
            </a:r>
            <a:r>
              <a:rPr lang="zh-CN" altLang="en-US" dirty="0"/>
              <a:t>，每行输出一个数字。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质数口袋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4.13</a:t>
            </a:r>
            <a:r>
              <a:rPr lang="zh-CN" altLang="en-US" dirty="0">
                <a:solidFill>
                  <a:srgbClr val="ED7D31"/>
                </a:solidFill>
              </a:rPr>
              <a:t>（洛谷 </a:t>
            </a:r>
            <a:r>
              <a:rPr lang="en-US" altLang="zh-CN" dirty="0" err="1">
                <a:solidFill>
                  <a:srgbClr val="ED7D31"/>
                </a:solidFill>
              </a:rPr>
              <a:t>P5823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装</a:t>
            </a:r>
            <a:r>
              <a:rPr lang="zh-CN" altLang="en-US" dirty="0">
                <a:solidFill>
                  <a:srgbClr val="ED7D31"/>
                </a:solidFill>
              </a:rPr>
              <a:t>尽量小的质数</a:t>
            </a:r>
            <a:r>
              <a:rPr lang="zh-CN" altLang="en-US" dirty="0"/>
              <a:t>可以使装的质数的个数最多。</a:t>
            </a:r>
            <a:endParaRPr lang="en-US" altLang="zh-CN" dirty="0"/>
          </a:p>
          <a:p>
            <a:r>
              <a:rPr lang="zh-CN" altLang="en-US" dirty="0"/>
              <a:t>可以</a:t>
            </a:r>
            <a:r>
              <a:rPr lang="zh-CN" altLang="en-US" dirty="0">
                <a:solidFill>
                  <a:srgbClr val="ED7D31"/>
                </a:solidFill>
              </a:rPr>
              <a:t>从小到大</a:t>
            </a:r>
            <a:r>
              <a:rPr lang="zh-CN" altLang="en-US" dirty="0"/>
              <a:t>枚举每个数，再判断是否质数，用之前所学方法。</a:t>
            </a:r>
          </a:p>
          <a:p>
            <a:r>
              <a:rPr lang="zh-CN" altLang="en-US" dirty="0"/>
              <a:t>如果当前质数装不下，那么接下来的质数一定装不下，可以直接退出循环。</a:t>
            </a:r>
            <a:endParaRPr lang="en-US" altLang="zh-CN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E86404-1237-4AA6-A77D-88B71C2269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B83168-62DA-4C87-A1DE-2D577AEB9C33}"/>
              </a:ext>
            </a:extLst>
          </p:cNvPr>
          <p:cNvSpPr txBox="1"/>
          <p:nvPr/>
        </p:nvSpPr>
        <p:spPr>
          <a:xfrm>
            <a:off x="4514850" y="1734017"/>
            <a:ext cx="4254798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L;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* j &lt;=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i;j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j ==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load &gt; L)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load +=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课后习题与实验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学而时习之，不亦说乎。学而不思则罔，思而不学则殆。</a:t>
            </a:r>
            <a:r>
              <a:rPr lang="en-US" altLang="zh-CN" dirty="0"/>
              <a:t>——</a:t>
            </a:r>
            <a:r>
              <a:rPr lang="zh-CN" altLang="en-US" dirty="0"/>
              <a:t>孔子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2A9352-6B41-4C3F-876A-AB7025AA768E}"/>
              </a:ext>
            </a:extLst>
          </p:cNvPr>
          <p:cNvSpPr txBox="1"/>
          <p:nvPr/>
        </p:nvSpPr>
        <p:spPr>
          <a:xfrm>
            <a:off x="813444" y="5221289"/>
            <a:ext cx="17716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P64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846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一尺之棰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9EB53-F262-4BE0-B3E3-D8A3EE44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dirty="0">
                <a:solidFill>
                  <a:srgbClr val="ED7D31"/>
                </a:solidFill>
              </a:rPr>
              <a:t>判断练习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如果初始 </a:t>
            </a:r>
            <a:r>
              <a:rPr lang="en-US" altLang="zh-CN" dirty="0" err="1">
                <a:solidFill>
                  <a:srgbClr val="ED7D31"/>
                </a:solidFill>
              </a:rPr>
              <a:t>cnt</a:t>
            </a:r>
            <a:r>
              <a:rPr lang="en-US" altLang="zh-CN" dirty="0">
                <a:solidFill>
                  <a:srgbClr val="ED7D31"/>
                </a:solidFill>
              </a:rPr>
              <a:t>=0 </a:t>
            </a:r>
            <a:r>
              <a:rPr lang="zh-CN" altLang="en-US" dirty="0"/>
              <a:t>，执行完 </a:t>
            </a:r>
            <a:r>
              <a:rPr lang="en-US" altLang="zh-CN" dirty="0">
                <a:solidFill>
                  <a:srgbClr val="ED7D31"/>
                </a:solidFill>
              </a:rPr>
              <a:t>for (int 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= 1; 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&lt;= 100; 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+= 6)++</a:t>
            </a:r>
            <a:r>
              <a:rPr lang="en-US" altLang="zh-CN" dirty="0" err="1">
                <a:solidFill>
                  <a:srgbClr val="ED7D31"/>
                </a:solidFill>
              </a:rPr>
              <a:t>cnt</a:t>
            </a:r>
            <a:r>
              <a:rPr lang="en-US" altLang="zh-CN" dirty="0">
                <a:solidFill>
                  <a:srgbClr val="ED7D31"/>
                </a:solidFill>
              </a:rPr>
              <a:t>; </a:t>
            </a:r>
            <a:r>
              <a:rPr lang="zh-CN" altLang="en-US" dirty="0"/>
              <a:t>后 </a:t>
            </a:r>
            <a:r>
              <a:rPr lang="en-US" altLang="zh-CN" dirty="0" err="1"/>
              <a:t>cnt</a:t>
            </a:r>
            <a:r>
              <a:rPr lang="en-US" altLang="zh-CN" dirty="0"/>
              <a:t> </a:t>
            </a:r>
            <a:r>
              <a:rPr lang="zh-CN" altLang="en-US" dirty="0"/>
              <a:t>的值是多少？</a:t>
            </a:r>
          </a:p>
          <a:p>
            <a:r>
              <a:rPr lang="zh-CN" altLang="en-US" dirty="0"/>
              <a:t>​如果初始 </a:t>
            </a:r>
            <a:r>
              <a:rPr lang="en-US" altLang="zh-CN" dirty="0" err="1">
                <a:solidFill>
                  <a:srgbClr val="ED7D31"/>
                </a:solidFill>
              </a:rPr>
              <a:t>cnt</a:t>
            </a:r>
            <a:r>
              <a:rPr lang="en-US" altLang="zh-CN" dirty="0">
                <a:solidFill>
                  <a:srgbClr val="ED7D31"/>
                </a:solidFill>
              </a:rPr>
              <a:t>=0,i=1</a:t>
            </a:r>
            <a:r>
              <a:rPr lang="zh-CN" altLang="en-US" dirty="0"/>
              <a:t>，执行完 </a:t>
            </a:r>
            <a:r>
              <a:rPr lang="en-US" altLang="zh-CN" dirty="0">
                <a:solidFill>
                  <a:srgbClr val="ED7D31"/>
                </a:solidFill>
              </a:rPr>
              <a:t>while (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&lt;= 100)++</a:t>
            </a:r>
            <a:r>
              <a:rPr lang="en-US" altLang="zh-CN" dirty="0" err="1">
                <a:solidFill>
                  <a:srgbClr val="ED7D31"/>
                </a:solidFill>
              </a:rPr>
              <a:t>cnt</a:t>
            </a:r>
            <a:r>
              <a:rPr lang="en-US" altLang="zh-CN" dirty="0">
                <a:solidFill>
                  <a:srgbClr val="ED7D31"/>
                </a:solidFill>
              </a:rPr>
              <a:t>, 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+= 6; </a:t>
            </a:r>
            <a:r>
              <a:rPr lang="zh-CN" altLang="en-US" dirty="0"/>
              <a:t>后 </a:t>
            </a:r>
            <a:r>
              <a:rPr lang="en-US" altLang="zh-CN" dirty="0" err="1"/>
              <a:t>cnt</a:t>
            </a:r>
            <a:r>
              <a:rPr lang="en-US" altLang="zh-CN" dirty="0"/>
              <a:t> </a:t>
            </a:r>
            <a:r>
              <a:rPr lang="zh-CN" altLang="en-US" dirty="0"/>
              <a:t>的值是多少？</a:t>
            </a:r>
          </a:p>
          <a:p>
            <a:endParaRPr lang="zh-CN" altLang="en-US" dirty="0"/>
          </a:p>
          <a:p>
            <a:r>
              <a:rPr lang="zh-CN" altLang="en-US" dirty="0"/>
              <a:t>​上面两个结果是否一样？为什么？</a:t>
            </a:r>
          </a:p>
        </p:txBody>
      </p:sp>
    </p:spTree>
    <p:extLst>
      <p:ext uri="{BB962C8B-B14F-4D97-AF65-F5344CB8AC3E}">
        <p14:creationId xmlns:p14="http://schemas.microsoft.com/office/powerpoint/2010/main" val="4021053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一尺之棰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9EB53-F262-4BE0-B3E3-D8A3EE44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dirty="0">
                <a:solidFill>
                  <a:srgbClr val="ED7D31"/>
                </a:solidFill>
              </a:rPr>
              <a:t>判断练习 </a:t>
            </a:r>
            <a:r>
              <a:rPr lang="en-US" altLang="zh-CN" dirty="0">
                <a:solidFill>
                  <a:srgbClr val="ED7D31"/>
                </a:solidFill>
              </a:rPr>
              <a:t>– </a:t>
            </a:r>
            <a:r>
              <a:rPr lang="zh-CN" altLang="en-US" dirty="0">
                <a:solidFill>
                  <a:srgbClr val="ED7D31"/>
                </a:solidFill>
              </a:rPr>
              <a:t>答案</a:t>
            </a:r>
            <a:endParaRPr lang="en-US" altLang="zh-CN" dirty="0"/>
          </a:p>
          <a:p>
            <a:r>
              <a:rPr lang="zh-CN" altLang="en-US" dirty="0"/>
              <a:t>​如果初始 </a:t>
            </a:r>
            <a:r>
              <a:rPr lang="en-US" altLang="zh-CN" dirty="0" err="1">
                <a:solidFill>
                  <a:srgbClr val="ED7D31"/>
                </a:solidFill>
              </a:rPr>
              <a:t>cnt</a:t>
            </a:r>
            <a:r>
              <a:rPr lang="en-US" altLang="zh-CN" dirty="0">
                <a:solidFill>
                  <a:srgbClr val="ED7D31"/>
                </a:solidFill>
              </a:rPr>
              <a:t>=0 </a:t>
            </a:r>
            <a:r>
              <a:rPr lang="zh-CN" altLang="en-US" dirty="0"/>
              <a:t>，执行完 </a:t>
            </a:r>
            <a:r>
              <a:rPr lang="en-US" altLang="zh-CN" dirty="0">
                <a:solidFill>
                  <a:srgbClr val="ED7D31"/>
                </a:solidFill>
              </a:rPr>
              <a:t>for (int 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= 1; 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&lt;= 100; 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+= 6)++</a:t>
            </a:r>
            <a:r>
              <a:rPr lang="en-US" altLang="zh-CN" dirty="0" err="1">
                <a:solidFill>
                  <a:srgbClr val="ED7D31"/>
                </a:solidFill>
              </a:rPr>
              <a:t>cnt</a:t>
            </a:r>
            <a:r>
              <a:rPr lang="en-US" altLang="zh-CN" dirty="0">
                <a:solidFill>
                  <a:srgbClr val="ED7D31"/>
                </a:solidFill>
              </a:rPr>
              <a:t>; </a:t>
            </a:r>
            <a:r>
              <a:rPr lang="zh-CN" altLang="en-US" dirty="0"/>
              <a:t>后 </a:t>
            </a:r>
            <a:r>
              <a:rPr lang="en-US" altLang="zh-CN" dirty="0" err="1"/>
              <a:t>cnt</a:t>
            </a:r>
            <a:r>
              <a:rPr lang="en-US" altLang="zh-CN" dirty="0"/>
              <a:t> </a:t>
            </a:r>
            <a:r>
              <a:rPr lang="zh-CN" altLang="en-US" dirty="0"/>
              <a:t>的值是 </a:t>
            </a:r>
            <a:r>
              <a:rPr lang="en-US" altLang="zh-CN" dirty="0"/>
              <a:t>17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​如果初始 </a:t>
            </a:r>
            <a:r>
              <a:rPr lang="en-US" altLang="zh-CN" dirty="0" err="1">
                <a:solidFill>
                  <a:srgbClr val="ED7D31"/>
                </a:solidFill>
              </a:rPr>
              <a:t>cnt</a:t>
            </a:r>
            <a:r>
              <a:rPr lang="en-US" altLang="zh-CN" dirty="0">
                <a:solidFill>
                  <a:srgbClr val="ED7D31"/>
                </a:solidFill>
              </a:rPr>
              <a:t>=0,i=1</a:t>
            </a:r>
            <a:r>
              <a:rPr lang="zh-CN" altLang="en-US" dirty="0"/>
              <a:t>，执行完 </a:t>
            </a:r>
            <a:r>
              <a:rPr lang="en-US" altLang="zh-CN" dirty="0">
                <a:solidFill>
                  <a:srgbClr val="ED7D31"/>
                </a:solidFill>
              </a:rPr>
              <a:t>while (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&lt;= 100)++</a:t>
            </a:r>
            <a:r>
              <a:rPr lang="en-US" altLang="zh-CN" dirty="0" err="1">
                <a:solidFill>
                  <a:srgbClr val="ED7D31"/>
                </a:solidFill>
              </a:rPr>
              <a:t>cnt</a:t>
            </a:r>
            <a:r>
              <a:rPr lang="en-US" altLang="zh-CN" dirty="0">
                <a:solidFill>
                  <a:srgbClr val="ED7D31"/>
                </a:solidFill>
              </a:rPr>
              <a:t>, 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>
                <a:solidFill>
                  <a:srgbClr val="ED7D31"/>
                </a:solidFill>
              </a:rPr>
              <a:t> += 6; </a:t>
            </a:r>
            <a:r>
              <a:rPr lang="zh-CN" altLang="en-US" dirty="0"/>
              <a:t>后 </a:t>
            </a:r>
            <a:r>
              <a:rPr lang="en-US" altLang="zh-CN" dirty="0" err="1"/>
              <a:t>cnt</a:t>
            </a:r>
            <a:r>
              <a:rPr lang="en-US" altLang="zh-CN" dirty="0"/>
              <a:t> </a:t>
            </a:r>
            <a:r>
              <a:rPr lang="zh-CN" altLang="en-US" dirty="0"/>
              <a:t>的值是 </a:t>
            </a:r>
            <a:r>
              <a:rPr lang="en-US" altLang="zh-CN" dirty="0"/>
              <a:t>17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上面两个结果一样。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0336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B6FBB-E983-4389-9D82-8E874D8C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计算机运行时间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604E3-C63A-4928-850C-E29265E27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判断练习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估计以下程序是否会超时，即循环次数超过 </a:t>
            </a:r>
            <a:r>
              <a:rPr lang="en-US" altLang="zh-CN" dirty="0"/>
              <a:t>10⁸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64AC8D-2EB9-4282-A5A8-7E7E17E74C93}"/>
              </a:ext>
            </a:extLst>
          </p:cNvPr>
          <p:cNvSpPr txBox="1"/>
          <p:nvPr/>
        </p:nvSpPr>
        <p:spPr>
          <a:xfrm>
            <a:off x="752791" y="2760761"/>
            <a:ext cx="3459299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20000000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15000000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8F5FCA-C61B-4088-BA1C-DF92D904FBE7}"/>
              </a:ext>
            </a:extLst>
          </p:cNvPr>
          <p:cNvSpPr txBox="1"/>
          <p:nvPr/>
        </p:nvSpPr>
        <p:spPr>
          <a:xfrm>
            <a:off x="4602463" y="2760761"/>
            <a:ext cx="3459299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804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B6FBB-E983-4389-9D82-8E874D8C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计算机运行时间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A604E3-C63A-4928-850C-E29265E27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判断练习 </a:t>
            </a:r>
            <a:r>
              <a:rPr lang="en-US" altLang="zh-CN" dirty="0">
                <a:solidFill>
                  <a:schemeClr val="accent2"/>
                </a:solidFill>
              </a:rPr>
              <a:t>– </a:t>
            </a:r>
            <a:r>
              <a:rPr lang="zh-CN" altLang="en-US" dirty="0">
                <a:solidFill>
                  <a:schemeClr val="accent2"/>
                </a:solidFill>
              </a:rPr>
              <a:t>答案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估计以下程序是否会超时，即循环次数超过 </a:t>
            </a:r>
            <a:r>
              <a:rPr lang="en-US" altLang="zh-CN" dirty="0"/>
              <a:t>10⁸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664AC8D-2EB9-4282-A5A8-7E7E17E74C93}"/>
              </a:ext>
            </a:extLst>
          </p:cNvPr>
          <p:cNvSpPr txBox="1"/>
          <p:nvPr/>
        </p:nvSpPr>
        <p:spPr>
          <a:xfrm>
            <a:off x="752798" y="2760761"/>
            <a:ext cx="3459299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20000000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超时</a:t>
            </a:r>
            <a:endParaRPr lang="en-US" altLang="zh-CN" sz="14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15000000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超时</a:t>
            </a:r>
            <a:endParaRPr lang="en-US" altLang="zh-CN" sz="14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不超时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28F5FCA-C61B-4088-BA1C-DF92D904FBE7}"/>
              </a:ext>
            </a:extLst>
          </p:cNvPr>
          <p:cNvSpPr txBox="1"/>
          <p:nvPr/>
        </p:nvSpPr>
        <p:spPr>
          <a:xfrm>
            <a:off x="4602470" y="2760761"/>
            <a:ext cx="3459299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超时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(j=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20000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;j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不超时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752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0E80BFD-890D-4525-9A62-5B29FD5A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57CE63-7547-4014-AB99-943473A2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ED7D31"/>
                </a:solidFill>
              </a:rPr>
              <a:t>for </a:t>
            </a:r>
            <a:r>
              <a:rPr lang="zh-CN" altLang="en-US" dirty="0">
                <a:solidFill>
                  <a:srgbClr val="ED7D31"/>
                </a:solidFill>
              </a:rPr>
              <a:t>循环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/>
              <a:t>	for </a:t>
            </a:r>
            <a:r>
              <a:rPr lang="zh-CN" altLang="en-US" dirty="0"/>
              <a:t>循环格式 </a:t>
            </a:r>
            <a:r>
              <a:rPr lang="en-US" altLang="zh-CN" dirty="0"/>
              <a:t>/ </a:t>
            </a:r>
            <a:r>
              <a:rPr lang="zh-CN" altLang="en-US" dirty="0"/>
              <a:t>常用于有固定次数的循环</a:t>
            </a:r>
            <a:endParaRPr lang="en-US" altLang="zh-CN" dirty="0"/>
          </a:p>
          <a:p>
            <a:r>
              <a:rPr lang="en-US" altLang="zh-CN" dirty="0">
                <a:solidFill>
                  <a:srgbClr val="ED7D31"/>
                </a:solidFill>
              </a:rPr>
              <a:t>while </a:t>
            </a:r>
            <a:r>
              <a:rPr lang="zh-CN" altLang="en-US" dirty="0">
                <a:solidFill>
                  <a:srgbClr val="ED7D31"/>
                </a:solidFill>
              </a:rPr>
              <a:t>循环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循环体运行前验证循环成立条件</a:t>
            </a:r>
            <a:endParaRPr lang="en-US" altLang="zh-CN" dirty="0"/>
          </a:p>
          <a:p>
            <a:r>
              <a:rPr lang="en-US" altLang="zh-CN" dirty="0">
                <a:solidFill>
                  <a:srgbClr val="ED7D31"/>
                </a:solidFill>
              </a:rPr>
              <a:t>do-while </a:t>
            </a:r>
            <a:r>
              <a:rPr lang="zh-CN" altLang="en-US" dirty="0">
                <a:solidFill>
                  <a:srgbClr val="ED7D31"/>
                </a:solidFill>
              </a:rPr>
              <a:t>语句</a:t>
            </a:r>
            <a:r>
              <a:rPr lang="en-US" altLang="zh-CN" dirty="0">
                <a:solidFill>
                  <a:srgbClr val="ED7D31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ED7D31"/>
                </a:solidFill>
              </a:rPr>
              <a:t>	</a:t>
            </a:r>
            <a:r>
              <a:rPr lang="zh-CN" altLang="en-US" dirty="0"/>
              <a:t>循环体运行结束后再验证循环成立条件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++ </a:t>
            </a:r>
            <a:r>
              <a:rPr lang="zh-CN" altLang="en-US" dirty="0"/>
              <a:t>和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是有区别的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随机数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en-US" altLang="zh-CN" dirty="0">
                <a:solidFill>
                  <a:srgbClr val="ED7D31"/>
                </a:solidFill>
              </a:rPr>
              <a:t>	</a:t>
            </a:r>
            <a:r>
              <a:rPr lang="zh-CN" altLang="en-US" dirty="0"/>
              <a:t>随机生成一个范围的随机数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生成随机数前加上</a:t>
            </a:r>
            <a:r>
              <a:rPr lang="en-US" altLang="zh-CN" dirty="0" err="1">
                <a:solidFill>
                  <a:srgbClr val="ED7D31"/>
                </a:solidFill>
              </a:rPr>
              <a:t>srand</a:t>
            </a:r>
            <a:r>
              <a:rPr lang="en-US" altLang="zh-CN" dirty="0">
                <a:solidFill>
                  <a:srgbClr val="ED7D31"/>
                </a:solidFill>
              </a:rPr>
              <a:t>(time(0))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4522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61C4A7B-F0D5-4B66-9467-BD8E3046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5C7180-56E5-47BB-B8DF-951CBA0A6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数字按位拆分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	n % 10 </a:t>
            </a:r>
            <a:r>
              <a:rPr lang="zh-CN" altLang="en-US" dirty="0"/>
              <a:t>得到 </a:t>
            </a:r>
            <a:r>
              <a:rPr lang="en-US" altLang="zh-CN" dirty="0"/>
              <a:t>n </a:t>
            </a:r>
            <a:r>
              <a:rPr lang="zh-CN" altLang="en-US" dirty="0"/>
              <a:t>的最后一位（即个位）</a:t>
            </a:r>
            <a:br>
              <a:rPr lang="en-US" altLang="zh-CN" dirty="0"/>
            </a:br>
            <a:r>
              <a:rPr lang="en-US" altLang="zh-CN" dirty="0"/>
              <a:t>	n /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删去 </a:t>
            </a:r>
            <a:r>
              <a:rPr lang="en-US" altLang="zh-CN" dirty="0"/>
              <a:t>n </a:t>
            </a:r>
            <a:r>
              <a:rPr lang="zh-CN" altLang="en-US" dirty="0"/>
              <a:t>的最后一位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多重循环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将任务分解为多个需要循环的子任务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每个子任务中又需要进行循环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计算机运行时间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/>
              <a:t>计算机很快，但也有极限，超过一亿次循环很难一秒钟跑完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判断质数</a:t>
            </a:r>
            <a:r>
              <a:rPr lang="en-US" altLang="zh-CN" dirty="0">
                <a:solidFill>
                  <a:schemeClr val="accent2"/>
                </a:solidFill>
              </a:rPr>
              <a:t> 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从 </a:t>
            </a:r>
            <a:r>
              <a:rPr lang="en-US" altLang="zh-CN" dirty="0"/>
              <a:t>2 </a:t>
            </a:r>
            <a:r>
              <a:rPr lang="zh-CN" altLang="en-US" dirty="0"/>
              <a:t>枚举到 √</a:t>
            </a:r>
            <a:r>
              <a:rPr lang="en-US" altLang="zh-CN" dirty="0"/>
              <a:t>n </a:t>
            </a:r>
            <a:r>
              <a:rPr lang="zh-CN" altLang="en-US" dirty="0"/>
              <a:t>判断是否能整除 </a:t>
            </a:r>
            <a:r>
              <a:rPr lang="en-US" altLang="zh-CN" dirty="0"/>
              <a:t>n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break </a:t>
            </a:r>
            <a:r>
              <a:rPr lang="zh-CN" altLang="en-US" dirty="0">
                <a:solidFill>
                  <a:schemeClr val="accent2"/>
                </a:solidFill>
              </a:rPr>
              <a:t>和 </a:t>
            </a:r>
            <a:r>
              <a:rPr lang="en-US" altLang="zh-CN" dirty="0">
                <a:solidFill>
                  <a:schemeClr val="accent2"/>
                </a:solidFill>
              </a:rPr>
              <a:t>continue  </a:t>
            </a:r>
            <a:r>
              <a:rPr lang="zh-CN" altLang="en-US" dirty="0"/>
              <a:t>跳出这个循环，以及直接开始下一轮循环</a:t>
            </a: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15026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课后拓展</a:t>
            </a:r>
            <a:endParaRPr lang="zh-CN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9EB53-F262-4BE0-B3E3-D8A3EE44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atinLnBrk="1"/>
            <a:r>
              <a:rPr lang="zh-CN" altLang="en-US" dirty="0">
                <a:solidFill>
                  <a:srgbClr val="ED7D31"/>
                </a:solidFill>
              </a:rPr>
              <a:t>习题 </a:t>
            </a:r>
            <a:r>
              <a:rPr lang="en-US" altLang="zh-CN" dirty="0">
                <a:solidFill>
                  <a:srgbClr val="ED7D31"/>
                </a:solidFill>
              </a:rPr>
              <a:t>4.1</a:t>
            </a:r>
            <a:r>
              <a:rPr lang="zh-CN" altLang="en-US" dirty="0">
                <a:solidFill>
                  <a:srgbClr val="ED7D31"/>
                </a:solidFill>
              </a:rPr>
              <a:t>：</a:t>
            </a:r>
            <a:r>
              <a:rPr lang="zh-CN" altLang="en-US" dirty="0"/>
              <a:t>如果想求一个数列的最大值，还要求出是第几个数字是最大的，该如何实现呢？</a:t>
            </a:r>
          </a:p>
          <a:p>
            <a:pPr latinLnBrk="1"/>
            <a:r>
              <a:rPr lang="zh-CN" altLang="en-US" dirty="0">
                <a:solidFill>
                  <a:srgbClr val="ED7D31"/>
                </a:solidFill>
              </a:rPr>
              <a:t>习题 </a:t>
            </a:r>
            <a:r>
              <a:rPr lang="en-US" altLang="zh-CN" dirty="0">
                <a:solidFill>
                  <a:srgbClr val="ED7D31"/>
                </a:solidFill>
              </a:rPr>
              <a:t>4.2</a:t>
            </a:r>
            <a:r>
              <a:rPr lang="zh-CN" altLang="en-US" dirty="0">
                <a:solidFill>
                  <a:srgbClr val="ED7D31"/>
                </a:solidFill>
              </a:rPr>
              <a:t>：小玉在游泳（洛谷 </a:t>
            </a:r>
            <a:r>
              <a:rPr lang="en-US" altLang="zh-CN" dirty="0" err="1">
                <a:solidFill>
                  <a:srgbClr val="ED7D31"/>
                </a:solidFill>
              </a:rPr>
              <a:t>P1423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</a:p>
          <a:p>
            <a:pPr latinLnBrk="1"/>
            <a:r>
              <a:rPr lang="zh-CN" altLang="en-US" dirty="0"/>
              <a:t>小玉在游泳，第一步能游 </a:t>
            </a:r>
            <a:r>
              <a:rPr lang="en-US" altLang="zh-CN" dirty="0"/>
              <a:t>2 </a:t>
            </a:r>
            <a:r>
              <a:rPr lang="zh-CN" altLang="en-US" dirty="0"/>
              <a:t>米，可是随着越来越累，力气越来越小，她接下来的每一步都只能游出上一步距离的</a:t>
            </a:r>
            <a:r>
              <a:rPr lang="en-US" altLang="zh-CN" dirty="0"/>
              <a:t>98%</a:t>
            </a:r>
            <a:r>
              <a:rPr lang="zh-CN" altLang="en-US" dirty="0"/>
              <a:t>。现在小玉想知道，如果要游到不小于距离 </a:t>
            </a:r>
            <a:r>
              <a:rPr lang="en-US" altLang="zh-CN" dirty="0"/>
              <a:t>x(</a:t>
            </a:r>
            <a:r>
              <a:rPr lang="en-US" altLang="zh-CN" dirty="0" err="1"/>
              <a:t>x≤100</a:t>
            </a:r>
            <a:r>
              <a:rPr lang="en-US" altLang="zh-CN" dirty="0"/>
              <a:t>) </a:t>
            </a:r>
            <a:r>
              <a:rPr lang="zh-CN" altLang="en-US" dirty="0"/>
              <a:t>米的地方，她需要游多少步呢。</a:t>
            </a:r>
            <a:endParaRPr lang="en-US" altLang="zh-CN" dirty="0"/>
          </a:p>
          <a:p>
            <a:pPr latinLnBrk="1"/>
            <a:r>
              <a:rPr lang="zh-CN" altLang="en-US" dirty="0">
                <a:solidFill>
                  <a:srgbClr val="ED7D31"/>
                </a:solidFill>
              </a:rPr>
              <a:t>习题 </a:t>
            </a:r>
            <a:r>
              <a:rPr lang="en-US" altLang="zh-CN" dirty="0">
                <a:solidFill>
                  <a:srgbClr val="ED7D31"/>
                </a:solidFill>
              </a:rPr>
              <a:t>4.3 </a:t>
            </a:r>
            <a:r>
              <a:rPr lang="zh-CN" altLang="en-US" dirty="0">
                <a:solidFill>
                  <a:srgbClr val="ED7D31"/>
                </a:solidFill>
              </a:rPr>
              <a:t>数字反转（洛谷 </a:t>
            </a:r>
            <a:r>
              <a:rPr lang="en-US" altLang="zh-CN" dirty="0">
                <a:solidFill>
                  <a:srgbClr val="ED7D31"/>
                </a:solidFill>
              </a:rPr>
              <a:t>P1307</a:t>
            </a:r>
            <a:r>
              <a:rPr lang="zh-CN" altLang="en-US" dirty="0">
                <a:solidFill>
                  <a:srgbClr val="ED7D31"/>
                </a:solidFill>
              </a:rPr>
              <a:t>，</a:t>
            </a:r>
            <a:r>
              <a:rPr lang="en-US" altLang="zh-CN" dirty="0">
                <a:solidFill>
                  <a:srgbClr val="ED7D31"/>
                </a:solidFill>
              </a:rPr>
              <a:t>NOIP2011 </a:t>
            </a:r>
            <a:r>
              <a:rPr lang="zh-CN" altLang="en-US" dirty="0">
                <a:solidFill>
                  <a:srgbClr val="ED7D31"/>
                </a:solidFill>
              </a:rPr>
              <a:t>普及组）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给定一个整数（其绝对值不大于 </a:t>
            </a:r>
            <a:r>
              <a:rPr lang="en-US" altLang="zh-CN" dirty="0"/>
              <a:t>10⁹</a:t>
            </a:r>
            <a:r>
              <a:rPr lang="zh-CN" altLang="en-US" dirty="0"/>
              <a:t>），请将该数各个位上数字反转得到一个新数。</a:t>
            </a:r>
            <a:endParaRPr lang="en-US" altLang="zh-CN" dirty="0"/>
          </a:p>
          <a:p>
            <a:r>
              <a:rPr lang="zh-CN" altLang="en-US" dirty="0"/>
              <a:t>新数也应满足整数的常见形式，即除非给定原数为零，否则反转后的新数的最高位数字不应为零。比如输入是</a:t>
            </a:r>
            <a:r>
              <a:rPr lang="en-US" altLang="zh-CN" dirty="0"/>
              <a:t>-380</a:t>
            </a:r>
            <a:r>
              <a:rPr lang="zh-CN" altLang="en-US" dirty="0"/>
              <a:t>，输出</a:t>
            </a:r>
            <a:r>
              <a:rPr lang="en-US" altLang="zh-CN" dirty="0"/>
              <a:t>-83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3758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</a:t>
            </a:r>
            <a:r>
              <a:rPr lang="zh-CN" altLang="en-US" dirty="0"/>
              <a:t>语句和 </a:t>
            </a:r>
            <a:r>
              <a:rPr lang="en-US" altLang="zh-CN" dirty="0"/>
              <a:t>while </a:t>
            </a:r>
            <a:r>
              <a:rPr lang="zh-CN" altLang="en-US" dirty="0"/>
              <a:t>语句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如果我们让计算机做 </a:t>
            </a:r>
            <a:r>
              <a:rPr lang="en-US" altLang="zh-CN" dirty="0"/>
              <a:t>100 </a:t>
            </a:r>
            <a:r>
              <a:rPr lang="zh-CN" altLang="en-US" dirty="0"/>
              <a:t>次运算，真的要写出 </a:t>
            </a:r>
            <a:r>
              <a:rPr lang="en-US" altLang="zh-CN" dirty="0"/>
              <a:t>100 </a:t>
            </a:r>
            <a:r>
              <a:rPr lang="zh-CN" altLang="en-US" dirty="0"/>
              <a:t>条语句吗？当然不用，因为重复的工作，只需用循环让计算机重复地去执行就可以了。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721B97-AF9A-43FA-9029-FB53C001D9D3}"/>
              </a:ext>
            </a:extLst>
          </p:cNvPr>
          <p:cNvSpPr txBox="1"/>
          <p:nvPr/>
        </p:nvSpPr>
        <p:spPr>
          <a:xfrm>
            <a:off x="813444" y="5221289"/>
            <a:ext cx="177163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P48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65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课后拓展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习题 </a:t>
            </a:r>
            <a:r>
              <a:rPr lang="en-US" altLang="zh-CN" dirty="0">
                <a:solidFill>
                  <a:srgbClr val="ED7D31"/>
                </a:solidFill>
              </a:rPr>
              <a:t>4.4 </a:t>
            </a:r>
            <a:r>
              <a:rPr lang="zh-CN" altLang="en-US" dirty="0">
                <a:solidFill>
                  <a:srgbClr val="ED7D31"/>
                </a:solidFill>
              </a:rPr>
              <a:t>斐波那契数列（洛谷 </a:t>
            </a:r>
            <a:r>
              <a:rPr lang="en-US" altLang="zh-CN" dirty="0">
                <a:solidFill>
                  <a:srgbClr val="ED7D31"/>
                </a:solidFill>
              </a:rPr>
              <a:t>P1720 </a:t>
            </a:r>
            <a:r>
              <a:rPr lang="zh-CN" altLang="en-US" dirty="0">
                <a:solidFill>
                  <a:srgbClr val="ED7D31"/>
                </a:solidFill>
              </a:rPr>
              <a:t>改编）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zh-CN" dirty="0"/>
              <a:t>观察下面的数列：</a:t>
            </a:r>
            <a:r>
              <a:rPr lang="en-US" altLang="zh-CN" dirty="0"/>
              <a:t>1 1 2 3 5 8 13 21 34 55 89 144 233... </a:t>
            </a:r>
          </a:p>
          <a:p>
            <a:r>
              <a:rPr lang="zh-CN" altLang="zh-CN" dirty="0"/>
              <a:t>除了最开始的两个数字，</a:t>
            </a:r>
            <a:r>
              <a:rPr lang="zh-CN" altLang="zh-CN" dirty="0">
                <a:solidFill>
                  <a:srgbClr val="ED7D31"/>
                </a:solidFill>
              </a:rPr>
              <a:t>后面的数字都是前面两个数字的和</a:t>
            </a:r>
            <a:r>
              <a:rPr lang="zh-CN" altLang="zh-CN" dirty="0"/>
              <a:t>，这就是斐波那契数列。请输出</a:t>
            </a:r>
            <a:r>
              <a:rPr lang="zh-CN" altLang="en-US" dirty="0"/>
              <a:t>第</a:t>
            </a:r>
            <a:r>
              <a:rPr lang="zh-CN" altLang="zh-CN" dirty="0"/>
              <a:t> </a:t>
            </a:r>
            <a:r>
              <a:rPr lang="en-US" altLang="zh-CN" dirty="0"/>
              <a:t>n(3</a:t>
            </a:r>
            <a:r>
              <a:rPr lang="zh-CN" altLang="en-US" dirty="0"/>
              <a:t>≤</a:t>
            </a:r>
            <a:r>
              <a:rPr lang="en-US" altLang="zh-CN" dirty="0"/>
              <a:t>n</a:t>
            </a:r>
            <a:r>
              <a:rPr lang="zh-CN" altLang="en-US" dirty="0"/>
              <a:t>≤</a:t>
            </a:r>
            <a:r>
              <a:rPr lang="en-US" altLang="zh-CN" dirty="0"/>
              <a:t>30) </a:t>
            </a:r>
            <a:r>
              <a:rPr lang="zh-CN" altLang="zh-CN" dirty="0"/>
              <a:t>项斐波那契数列。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D805FE4-9AC1-4349-B6BF-3F00F6D35D84}"/>
              </a:ext>
            </a:extLst>
          </p:cNvPr>
          <p:cNvGrpSpPr/>
          <p:nvPr/>
        </p:nvGrpSpPr>
        <p:grpSpPr>
          <a:xfrm>
            <a:off x="211785" y="3778821"/>
            <a:ext cx="7936705" cy="1546321"/>
            <a:chOff x="211785" y="3778821"/>
            <a:chExt cx="7936705" cy="154632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C7DDAF5-610A-482A-AA75-03F981E89C75}"/>
                </a:ext>
              </a:extLst>
            </p:cNvPr>
            <p:cNvSpPr/>
            <p:nvPr/>
          </p:nvSpPr>
          <p:spPr>
            <a:xfrm>
              <a:off x="1101967" y="3790637"/>
              <a:ext cx="595745" cy="5472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</a:t>
              </a:r>
            </a:p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10EF66-BCF3-4EFD-A0B3-4130D6517198}"/>
                </a:ext>
              </a:extLst>
            </p:cNvPr>
            <p:cNvSpPr/>
            <p:nvPr/>
          </p:nvSpPr>
          <p:spPr>
            <a:xfrm>
              <a:off x="1821096" y="3790637"/>
              <a:ext cx="595745" cy="5472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</a:t>
              </a:r>
            </a:p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30E2F61-9ADC-4B42-BB9E-8C6EDF3CB58C}"/>
                </a:ext>
              </a:extLst>
            </p:cNvPr>
            <p:cNvSpPr/>
            <p:nvPr/>
          </p:nvSpPr>
          <p:spPr>
            <a:xfrm>
              <a:off x="2598945" y="3790637"/>
              <a:ext cx="597600" cy="54725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</a:t>
              </a:r>
              <a:endParaRPr lang="zh-CN" altLang="en-US" sz="16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8B4774A-425D-4DC8-B07C-60C79DDC6901}"/>
                </a:ext>
              </a:extLst>
            </p:cNvPr>
            <p:cNvSpPr txBox="1"/>
            <p:nvPr/>
          </p:nvSpPr>
          <p:spPr>
            <a:xfrm>
              <a:off x="211785" y="387125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初始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F908F1A-83DC-4CD4-86A3-61A64D24D3B3}"/>
                </a:ext>
              </a:extLst>
            </p:cNvPr>
            <p:cNvSpPr/>
            <p:nvPr/>
          </p:nvSpPr>
          <p:spPr>
            <a:xfrm>
              <a:off x="6119862" y="3778821"/>
              <a:ext cx="540000" cy="5472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a=b</a:t>
              </a:r>
            </a:p>
            <a:p>
              <a:pPr algn="ctr"/>
              <a:r>
                <a:rPr lang="en-US" altLang="zh-CN" sz="1600" dirty="0"/>
                <a:t>1</a:t>
              </a:r>
              <a:endParaRPr lang="zh-CN" altLang="en-US" sz="16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139AA0D-C7AA-456E-8278-5769515C7426}"/>
                </a:ext>
              </a:extLst>
            </p:cNvPr>
            <p:cNvSpPr/>
            <p:nvPr/>
          </p:nvSpPr>
          <p:spPr>
            <a:xfrm>
              <a:off x="6864176" y="3778821"/>
              <a:ext cx="540000" cy="5472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b=c</a:t>
              </a:r>
            </a:p>
            <a:p>
              <a:pPr algn="ctr"/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FF3A546-8870-4E01-B834-FB311DE21AAA}"/>
                </a:ext>
              </a:extLst>
            </p:cNvPr>
            <p:cNvSpPr/>
            <p:nvPr/>
          </p:nvSpPr>
          <p:spPr>
            <a:xfrm>
              <a:off x="5139848" y="3778821"/>
              <a:ext cx="810920" cy="54725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c=</a:t>
              </a:r>
              <a:r>
                <a:rPr lang="en-US" altLang="zh-CN" sz="1600" dirty="0" err="1"/>
                <a:t>a+b</a:t>
              </a:r>
              <a:endParaRPr lang="en-US" altLang="zh-CN" sz="16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56334DA-CADA-4DB2-92BE-C483E5D9FA9E}"/>
                </a:ext>
              </a:extLst>
            </p:cNvPr>
            <p:cNvSpPr txBox="1"/>
            <p:nvPr/>
          </p:nvSpPr>
          <p:spPr>
            <a:xfrm>
              <a:off x="4135315" y="386778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第三项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DA01ABD-2467-4F78-850E-D9D0FF3CEEE9}"/>
                </a:ext>
              </a:extLst>
            </p:cNvPr>
            <p:cNvSpPr txBox="1"/>
            <p:nvPr/>
          </p:nvSpPr>
          <p:spPr>
            <a:xfrm>
              <a:off x="211785" y="485526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第四项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7320D54-177C-4BEF-8DD3-E8FF65BEBDAC}"/>
                </a:ext>
              </a:extLst>
            </p:cNvPr>
            <p:cNvSpPr txBox="1"/>
            <p:nvPr/>
          </p:nvSpPr>
          <p:spPr>
            <a:xfrm>
              <a:off x="4135315" y="485180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第五项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BF9DE52-3199-45BA-95E6-160AC79EB751}"/>
                </a:ext>
              </a:extLst>
            </p:cNvPr>
            <p:cNvSpPr/>
            <p:nvPr/>
          </p:nvSpPr>
          <p:spPr>
            <a:xfrm>
              <a:off x="7608490" y="3778821"/>
              <a:ext cx="540000" cy="54725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</a:t>
              </a:r>
            </a:p>
            <a:p>
              <a:pPr algn="ctr"/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29FE9E4-5042-41DC-90F2-7581469FA3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9862" y="4052448"/>
              <a:ext cx="2043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2242CA51-C0B2-4C89-B721-FEFE608DBD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4176" y="4052448"/>
              <a:ext cx="2043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61478AA-3F23-439E-BFE1-8DC35E0497CD}"/>
                </a:ext>
              </a:extLst>
            </p:cNvPr>
            <p:cNvSpPr/>
            <p:nvPr/>
          </p:nvSpPr>
          <p:spPr>
            <a:xfrm>
              <a:off x="2005331" y="4777887"/>
              <a:ext cx="540000" cy="5472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a=b</a:t>
              </a:r>
            </a:p>
            <a:p>
              <a:pPr algn="ctr"/>
              <a:r>
                <a:rPr lang="en-US" altLang="zh-CN" sz="1600" dirty="0"/>
                <a:t>2</a:t>
              </a:r>
              <a:endParaRPr lang="zh-CN" altLang="en-US" sz="1600" dirty="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ADAE322F-381F-4F00-93FB-008DF5158A5A}"/>
                </a:ext>
              </a:extLst>
            </p:cNvPr>
            <p:cNvSpPr/>
            <p:nvPr/>
          </p:nvSpPr>
          <p:spPr>
            <a:xfrm>
              <a:off x="2749645" y="4777887"/>
              <a:ext cx="540000" cy="5472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b=c</a:t>
              </a:r>
            </a:p>
            <a:p>
              <a:pPr algn="ctr"/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263AC8B5-670A-431F-9820-88FC5383A18B}"/>
                </a:ext>
              </a:extLst>
            </p:cNvPr>
            <p:cNvSpPr/>
            <p:nvPr/>
          </p:nvSpPr>
          <p:spPr>
            <a:xfrm>
              <a:off x="1080236" y="4777887"/>
              <a:ext cx="800219" cy="54725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c=</a:t>
              </a:r>
              <a:r>
                <a:rPr lang="en-US" altLang="zh-CN" sz="1600" dirty="0" err="1"/>
                <a:t>a+b</a:t>
              </a:r>
              <a:endParaRPr lang="en-US" altLang="zh-CN" sz="1600" dirty="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DDF2112-AE05-4D7D-92E7-63D9E2FC6137}"/>
                </a:ext>
              </a:extLst>
            </p:cNvPr>
            <p:cNvSpPr/>
            <p:nvPr/>
          </p:nvSpPr>
          <p:spPr>
            <a:xfrm>
              <a:off x="3493959" y="4777887"/>
              <a:ext cx="540000" cy="54725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</a:t>
              </a:r>
            </a:p>
            <a:p>
              <a:pPr algn="ctr"/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3DF64C21-ED9E-4AF4-AF5A-3371061F5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5331" y="5051514"/>
              <a:ext cx="2043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DB26AD7B-EAEB-43B0-A620-99BD4D78A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9645" y="5051514"/>
              <a:ext cx="2043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2CCE75CE-4EEE-4128-9E6D-4E7E071FC7AC}"/>
                </a:ext>
              </a:extLst>
            </p:cNvPr>
            <p:cNvSpPr/>
            <p:nvPr/>
          </p:nvSpPr>
          <p:spPr>
            <a:xfrm>
              <a:off x="6119862" y="4777886"/>
              <a:ext cx="540000" cy="5472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a=b</a:t>
              </a:r>
            </a:p>
            <a:p>
              <a:pPr algn="ctr"/>
              <a:r>
                <a:rPr lang="en-US" altLang="zh-CN" sz="1600" dirty="0"/>
                <a:t>3</a:t>
              </a:r>
              <a:endParaRPr lang="zh-CN" altLang="en-US" sz="1600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B407A15A-2C39-4EE3-9CBA-D1DA2A6CAFE9}"/>
                </a:ext>
              </a:extLst>
            </p:cNvPr>
            <p:cNvSpPr/>
            <p:nvPr/>
          </p:nvSpPr>
          <p:spPr>
            <a:xfrm>
              <a:off x="6864176" y="4777886"/>
              <a:ext cx="540000" cy="5472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b=c</a:t>
              </a:r>
            </a:p>
            <a:p>
              <a:pPr algn="ctr"/>
              <a:r>
                <a:rPr lang="en-US" altLang="zh-CN" sz="1600" dirty="0"/>
                <a:t>5</a:t>
              </a:r>
              <a:endParaRPr lang="zh-CN" altLang="en-US" sz="1600" dirty="0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D9B0DF8F-E681-476C-817B-55575557ADC6}"/>
                </a:ext>
              </a:extLst>
            </p:cNvPr>
            <p:cNvSpPr/>
            <p:nvPr/>
          </p:nvSpPr>
          <p:spPr>
            <a:xfrm>
              <a:off x="5110043" y="4777886"/>
              <a:ext cx="840725" cy="54725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c=</a:t>
              </a:r>
              <a:r>
                <a:rPr lang="en-US" altLang="zh-CN" sz="1600" dirty="0" err="1"/>
                <a:t>a+b</a:t>
              </a:r>
              <a:endParaRPr lang="en-US" altLang="zh-CN" sz="1600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E1047E92-1E37-4070-B3DF-FC8461B45E07}"/>
                </a:ext>
              </a:extLst>
            </p:cNvPr>
            <p:cNvSpPr/>
            <p:nvPr/>
          </p:nvSpPr>
          <p:spPr>
            <a:xfrm>
              <a:off x="7608490" y="4777886"/>
              <a:ext cx="540000" cy="54725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c</a:t>
              </a:r>
            </a:p>
            <a:p>
              <a:pPr algn="ctr"/>
              <a:r>
                <a:rPr lang="en-US" altLang="zh-CN" sz="1600" dirty="0"/>
                <a:t>5</a:t>
              </a:r>
              <a:endParaRPr lang="zh-CN" altLang="en-US" sz="1600" dirty="0"/>
            </a:p>
          </p:txBody>
        </p: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1D90FFAD-AA3D-4FE1-B34B-F7A1C2071B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9862" y="5051513"/>
              <a:ext cx="2043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07B28DA1-D5A2-487B-9244-76B1FB9CFA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04176" y="5051513"/>
              <a:ext cx="2043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课后拓展</a:t>
            </a:r>
            <a:endParaRPr lang="zh-CN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9EB53-F262-4BE0-B3E3-D8A3EE44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dirty="0">
                <a:solidFill>
                  <a:srgbClr val="ED7D31"/>
                </a:solidFill>
              </a:rPr>
              <a:t>习题 </a:t>
            </a:r>
            <a:r>
              <a:rPr lang="en-US" altLang="zh-CN" dirty="0">
                <a:solidFill>
                  <a:srgbClr val="ED7D31"/>
                </a:solidFill>
              </a:rPr>
              <a:t>4.5 </a:t>
            </a:r>
            <a:r>
              <a:rPr lang="zh-CN" altLang="en-US" dirty="0">
                <a:solidFill>
                  <a:srgbClr val="ED7D31"/>
                </a:solidFill>
              </a:rPr>
              <a:t>求极差（洛谷 </a:t>
            </a:r>
            <a:r>
              <a:rPr lang="en-US" altLang="zh-CN" dirty="0">
                <a:solidFill>
                  <a:srgbClr val="ED7D31"/>
                </a:solidFill>
              </a:rPr>
              <a:t>P5724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给出 </a:t>
            </a:r>
            <a:r>
              <a:rPr lang="en-US" altLang="zh-CN" dirty="0"/>
              <a:t>n(n≤100) </a:t>
            </a:r>
            <a:r>
              <a:rPr lang="zh-CN" altLang="en-US" dirty="0"/>
              <a:t>和 </a:t>
            </a:r>
            <a:r>
              <a:rPr lang="en-US" altLang="zh-CN" dirty="0"/>
              <a:t>n </a:t>
            </a:r>
            <a:r>
              <a:rPr lang="zh-CN" altLang="en-US" dirty="0"/>
              <a:t>个整数 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 (0≤a</a:t>
            </a:r>
            <a:r>
              <a:rPr lang="en-US" altLang="zh-CN" baseline="-25000" dirty="0"/>
              <a:t>i</a:t>
            </a:r>
            <a:r>
              <a:rPr lang="en-US" altLang="zh-CN" dirty="0"/>
              <a:t>≤1000)</a:t>
            </a:r>
            <a:r>
              <a:rPr lang="zh-CN" altLang="en-US" dirty="0"/>
              <a:t>，求这 </a:t>
            </a:r>
            <a:r>
              <a:rPr lang="en-US" altLang="zh-CN" dirty="0"/>
              <a:t>n </a:t>
            </a:r>
            <a:r>
              <a:rPr lang="zh-CN" altLang="en-US" dirty="0"/>
              <a:t>个整数中的极差是什么。</a:t>
            </a:r>
            <a:endParaRPr lang="en-US" altLang="zh-CN" dirty="0"/>
          </a:p>
          <a:p>
            <a:r>
              <a:rPr lang="zh-CN" altLang="en-US" dirty="0"/>
              <a:t>极差的意思是一组数中的最大值减去最小值的差。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习题</a:t>
            </a:r>
            <a:r>
              <a:rPr lang="en-US" altLang="zh-CN" dirty="0">
                <a:solidFill>
                  <a:srgbClr val="ED7D31"/>
                </a:solidFill>
              </a:rPr>
              <a:t> 4.6 </a:t>
            </a:r>
            <a:r>
              <a:rPr lang="zh-CN" altLang="en-US" dirty="0">
                <a:solidFill>
                  <a:srgbClr val="ED7D31"/>
                </a:solidFill>
              </a:rPr>
              <a:t>最长连号（洛谷 </a:t>
            </a:r>
            <a:r>
              <a:rPr lang="en-US" altLang="zh-CN" dirty="0" err="1">
                <a:solidFill>
                  <a:srgbClr val="ED7D31"/>
                </a:solidFill>
              </a:rPr>
              <a:t>P1420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</a:p>
          <a:p>
            <a:r>
              <a:rPr lang="zh-CN" altLang="en-US" dirty="0"/>
              <a:t>输入 </a:t>
            </a:r>
            <a:r>
              <a:rPr lang="en-US" altLang="zh-CN" dirty="0"/>
              <a:t>n(</a:t>
            </a:r>
            <a:r>
              <a:rPr lang="en-US" altLang="zh-CN" dirty="0" err="1"/>
              <a:t>n≤10</a:t>
            </a:r>
            <a:r>
              <a:rPr lang="en-US" altLang="zh-CN" baseline="30000" dirty="0" err="1"/>
              <a:t>4</a:t>
            </a:r>
            <a:r>
              <a:rPr lang="en-US" altLang="zh-CN" dirty="0"/>
              <a:t>) </a:t>
            </a:r>
            <a:r>
              <a:rPr lang="zh-CN" altLang="en-US" dirty="0"/>
              <a:t>个不超过 </a:t>
            </a:r>
            <a:r>
              <a:rPr lang="en-US" altLang="zh-CN" dirty="0"/>
              <a:t>10</a:t>
            </a:r>
            <a:r>
              <a:rPr lang="en-US" altLang="zh-CN" baseline="30000" dirty="0"/>
              <a:t>9</a:t>
            </a:r>
            <a:r>
              <a:rPr lang="zh-CN" altLang="en-US" dirty="0"/>
              <a:t> 的正整数，要求输出最长的连续自然数子序列的长度。</a:t>
            </a: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9684705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课后拓展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4.10 </a:t>
            </a:r>
            <a:r>
              <a:rPr lang="zh-CN" altLang="en-US" dirty="0">
                <a:solidFill>
                  <a:srgbClr val="ED7D31"/>
                </a:solidFill>
              </a:rPr>
              <a:t>金币（洛谷 </a:t>
            </a:r>
            <a:r>
              <a:rPr lang="en-US" altLang="zh-CN" dirty="0">
                <a:solidFill>
                  <a:srgbClr val="ED7D31"/>
                </a:solidFill>
              </a:rPr>
              <a:t>P2669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</a:p>
          <a:p>
            <a:r>
              <a:rPr lang="zh-CN" altLang="en-US" b="0" i="0" dirty="0">
                <a:effectLst/>
                <a:latin typeface="-apple-system"/>
              </a:rPr>
              <a:t>第一天，骑士收到一枚金币；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之后两天（第二天和第三天），每天收到两枚金币；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之后三天（第四、五、六天），每天收到三枚金币；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之后四天（第七、八、九、十天），每天收到四枚金币</a:t>
            </a:r>
            <a:r>
              <a:rPr lang="en-US" altLang="zh-CN" b="0" i="0" dirty="0">
                <a:effectLst/>
                <a:latin typeface="-apple-system"/>
              </a:rPr>
              <a:t>……</a:t>
            </a:r>
            <a:r>
              <a:rPr lang="zh-CN" altLang="en-US" b="0" i="0" dirty="0">
                <a:effectLst/>
                <a:latin typeface="-apple-system"/>
              </a:rPr>
              <a:t>；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这种工资发放模式会一直这样延续下去：当连续</a:t>
            </a:r>
            <a:r>
              <a:rPr lang="en-US" altLang="zh-CN" b="0" i="0" dirty="0">
                <a:effectLst/>
                <a:latin typeface="-apple-system"/>
              </a:rPr>
              <a:t>N</a:t>
            </a:r>
            <a:r>
              <a:rPr lang="zh-CN" altLang="en-US" b="0" i="0" dirty="0">
                <a:effectLst/>
                <a:latin typeface="-apple-system"/>
              </a:rPr>
              <a:t>天每天收到</a:t>
            </a:r>
            <a:r>
              <a:rPr lang="en-US" altLang="zh-CN" b="0" i="0" dirty="0">
                <a:effectLst/>
                <a:latin typeface="-apple-system"/>
              </a:rPr>
              <a:t>N</a:t>
            </a:r>
            <a:r>
              <a:rPr lang="zh-CN" altLang="en-US" b="0" i="0" dirty="0">
                <a:effectLst/>
                <a:latin typeface="-apple-system"/>
              </a:rPr>
              <a:t>枚金币后，骑士会在之后的连续</a:t>
            </a:r>
            <a:r>
              <a:rPr lang="en-US" altLang="zh-CN" b="0" i="0" dirty="0">
                <a:effectLst/>
                <a:latin typeface="KaTeX_Main"/>
              </a:rPr>
              <a:t>N+1</a:t>
            </a:r>
            <a:r>
              <a:rPr lang="zh-CN" altLang="en-US" b="0" i="0" dirty="0">
                <a:effectLst/>
                <a:latin typeface="-apple-system"/>
              </a:rPr>
              <a:t>天里，每天收到</a:t>
            </a:r>
            <a:r>
              <a:rPr lang="en-US" altLang="zh-CN" b="0" i="0" dirty="0">
                <a:effectLst/>
                <a:latin typeface="KaTeX_Main"/>
              </a:rPr>
              <a:t>N+1</a:t>
            </a:r>
            <a:r>
              <a:rPr lang="zh-CN" altLang="en-US" b="0" i="0" dirty="0">
                <a:effectLst/>
                <a:latin typeface="-apple-system"/>
              </a:rPr>
              <a:t>枚金币。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dirty="0"/>
              <a:t>请计算在前 </a:t>
            </a:r>
            <a:r>
              <a:rPr lang="en-US" altLang="zh-CN" dirty="0"/>
              <a:t>K </a:t>
            </a:r>
            <a:r>
              <a:rPr lang="zh-CN" altLang="en-US" dirty="0"/>
              <a:t>天里，骑士一共获得了多少金币。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0024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课后拓展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习 </a:t>
            </a:r>
            <a:r>
              <a:rPr lang="en-US" altLang="zh-CN" dirty="0">
                <a:solidFill>
                  <a:srgbClr val="ED7D31"/>
                </a:solidFill>
              </a:rPr>
              <a:t>4.10 Davor</a:t>
            </a:r>
            <a:r>
              <a:rPr lang="zh-CN" altLang="en-US" dirty="0">
                <a:solidFill>
                  <a:srgbClr val="ED7D31"/>
                </a:solidFill>
              </a:rPr>
              <a:t>（洛谷 </a:t>
            </a:r>
            <a:r>
              <a:rPr lang="en-US" altLang="zh-CN" dirty="0">
                <a:solidFill>
                  <a:srgbClr val="ED7D31"/>
                </a:solidFill>
              </a:rPr>
              <a:t>P4956</a:t>
            </a:r>
            <a:r>
              <a:rPr lang="zh-CN" altLang="en-US" dirty="0">
                <a:solidFill>
                  <a:srgbClr val="ED7D31"/>
                </a:solidFill>
              </a:rPr>
              <a:t>，</a:t>
            </a:r>
            <a:r>
              <a:rPr lang="en-US" altLang="zh-CN" dirty="0">
                <a:solidFill>
                  <a:srgbClr val="ED7D31"/>
                </a:solidFill>
              </a:rPr>
              <a:t>COCI2017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</a:p>
          <a:p>
            <a:r>
              <a:rPr lang="en-US" altLang="zh-CN" dirty="0"/>
              <a:t>Davor </a:t>
            </a:r>
            <a:r>
              <a:rPr lang="zh-CN" altLang="en-US" dirty="0"/>
              <a:t>需要筹集 </a:t>
            </a:r>
            <a:r>
              <a:rPr lang="en-US" altLang="zh-CN" dirty="0"/>
              <a:t>n </a:t>
            </a:r>
            <a:r>
              <a:rPr lang="zh-CN" altLang="en-US" dirty="0"/>
              <a:t>元钱。他打算在每个星期一筹集 </a:t>
            </a:r>
            <a:r>
              <a:rPr lang="en-US" altLang="zh-CN" dirty="0"/>
              <a:t>x </a:t>
            </a:r>
            <a:r>
              <a:rPr lang="zh-CN" altLang="en-US" dirty="0"/>
              <a:t>元，星期二筹集 </a:t>
            </a:r>
            <a:r>
              <a:rPr lang="en-US" altLang="zh-CN" dirty="0" err="1"/>
              <a:t>x+k</a:t>
            </a:r>
            <a:r>
              <a:rPr lang="en-US" altLang="zh-CN" dirty="0"/>
              <a:t> </a:t>
            </a:r>
            <a:r>
              <a:rPr lang="zh-CN" altLang="en-US" dirty="0"/>
              <a:t>元，</a:t>
            </a:r>
            <a:r>
              <a:rPr lang="en-US" altLang="zh-CN" dirty="0"/>
              <a:t>……</a:t>
            </a:r>
            <a:r>
              <a:rPr lang="zh-CN" altLang="en-US" dirty="0"/>
              <a:t>，星期日筹集 </a:t>
            </a:r>
            <a:r>
              <a:rPr lang="en-US" altLang="zh-CN" dirty="0"/>
              <a:t>x+6k </a:t>
            </a:r>
            <a:r>
              <a:rPr lang="zh-CN" altLang="en-US" dirty="0"/>
              <a:t>元，并在 </a:t>
            </a:r>
            <a:r>
              <a:rPr lang="en-US" altLang="zh-CN" dirty="0"/>
              <a:t>52 </a:t>
            </a:r>
            <a:r>
              <a:rPr lang="zh-CN" altLang="en-US" dirty="0"/>
              <a:t>个星期时筹集完。其中 </a:t>
            </a:r>
            <a:r>
              <a:rPr lang="en-US" altLang="zh-CN" dirty="0" err="1"/>
              <a:t>x,k</a:t>
            </a:r>
            <a:r>
              <a:rPr lang="en-US" altLang="zh-CN" dirty="0"/>
              <a:t> </a:t>
            </a:r>
            <a:r>
              <a:rPr lang="zh-CN" altLang="en-US" dirty="0"/>
              <a:t>为正整数，并且满足 </a:t>
            </a:r>
            <a:r>
              <a:rPr lang="en-US" altLang="zh-CN" dirty="0"/>
              <a:t>1≤x≤100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现在请你帮忙计算 </a:t>
            </a:r>
            <a:r>
              <a:rPr lang="en-US" altLang="zh-CN" dirty="0" err="1"/>
              <a:t>x,k</a:t>
            </a:r>
            <a:r>
              <a:rPr lang="en-US" altLang="zh-CN" dirty="0"/>
              <a:t> </a:t>
            </a:r>
            <a:r>
              <a:rPr lang="zh-CN" altLang="en-US" dirty="0"/>
              <a:t>为多少时，能刚好筹集 </a:t>
            </a:r>
            <a:r>
              <a:rPr lang="en-US" altLang="zh-CN" dirty="0"/>
              <a:t>n </a:t>
            </a:r>
            <a:r>
              <a:rPr lang="zh-CN" altLang="en-US" dirty="0"/>
              <a:t>元。</a:t>
            </a:r>
            <a:endParaRPr lang="en-US" altLang="zh-CN" dirty="0"/>
          </a:p>
          <a:p>
            <a:r>
              <a:rPr lang="zh-CN" altLang="en-US" dirty="0"/>
              <a:t>如果有多个答案，输出 </a:t>
            </a:r>
            <a:r>
              <a:rPr lang="en-US" altLang="zh-CN" dirty="0"/>
              <a:t>x </a:t>
            </a:r>
            <a:r>
              <a:rPr lang="zh-CN" altLang="en-US" dirty="0"/>
              <a:t>尽可能大，</a:t>
            </a:r>
            <a:r>
              <a:rPr lang="en-US" altLang="zh-CN" dirty="0"/>
              <a:t>k </a:t>
            </a:r>
            <a:r>
              <a:rPr lang="zh-CN" altLang="en-US" dirty="0"/>
              <a:t>尽可能小。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B4865-F776-43D6-A480-676B15F6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参考阅读材料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C61F7-0235-4A0C-8281-DD893FE9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以下的内容限于课件篇幅未能详细阐述。如果学有余力，可自行翻阅课本作为扩展学习。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/>
                </a:solidFill>
              </a:rPr>
              <a:t>P50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4.3</a:t>
            </a:r>
            <a:r>
              <a:rPr lang="zh-CN" altLang="en-US" dirty="0"/>
              <a:t>：活用 </a:t>
            </a:r>
            <a:r>
              <a:rPr lang="en-US" altLang="zh-CN" dirty="0"/>
              <a:t>for </a:t>
            </a:r>
            <a:r>
              <a:rPr lang="zh-CN" altLang="en-US" dirty="0"/>
              <a:t>循环计算平均值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/>
                </a:solidFill>
              </a:rPr>
              <a:t>P52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4.5</a:t>
            </a:r>
            <a:r>
              <a:rPr lang="zh-CN" altLang="en-US" dirty="0"/>
              <a:t>：猜数游戏；随机数的详细用法和注意事项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/>
                </a:solidFill>
              </a:rPr>
              <a:t>P59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4.12</a:t>
            </a:r>
            <a:r>
              <a:rPr lang="zh-CN" altLang="en-US" dirty="0"/>
              <a:t>：死循环；浮点误差的提示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/>
                </a:solidFill>
              </a:rPr>
              <a:t>P62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4.14</a:t>
            </a:r>
            <a:r>
              <a:rPr lang="zh-CN" altLang="en-US" dirty="0"/>
              <a:t>：比较复杂的枚举题，以及数学证明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习题 </a:t>
            </a:r>
            <a:r>
              <a:rPr lang="en-US" altLang="zh-CN" dirty="0"/>
              <a:t>4.7</a:t>
            </a:r>
            <a:r>
              <a:rPr lang="zh-CN" altLang="en-US" dirty="0"/>
              <a:t>、</a:t>
            </a:r>
            <a:r>
              <a:rPr lang="en-US" altLang="zh-CN" dirty="0"/>
              <a:t>4.8</a:t>
            </a:r>
            <a:r>
              <a:rPr lang="zh-CN" altLang="en-US" dirty="0"/>
              <a:t>、</a:t>
            </a:r>
            <a:r>
              <a:rPr lang="en-US" altLang="zh-CN" dirty="0"/>
              <a:t>4.9</a:t>
            </a:r>
            <a:r>
              <a:rPr lang="zh-CN" altLang="en-US" dirty="0"/>
              <a:t>、</a:t>
            </a:r>
            <a:r>
              <a:rPr lang="en-US" altLang="zh-CN" dirty="0"/>
              <a:t>4.11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7010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 </a:t>
            </a:r>
            <a:r>
              <a:rPr lang="zh-CN" altLang="en-US" dirty="0"/>
              <a:t>语句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677BF274-C84D-4360-A2D1-43C93C8BA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 </a:t>
            </a:r>
            <a:r>
              <a:rPr lang="en-US" altLang="zh-CN" dirty="0">
                <a:solidFill>
                  <a:srgbClr val="ED7D31"/>
                </a:solidFill>
              </a:rPr>
              <a:t>for </a:t>
            </a:r>
            <a:r>
              <a:rPr lang="zh-CN" altLang="en-US" dirty="0">
                <a:solidFill>
                  <a:srgbClr val="ED7D31"/>
                </a:solidFill>
              </a:rPr>
              <a:t>循环</a:t>
            </a:r>
            <a:r>
              <a:rPr lang="zh-CN" altLang="en-US" dirty="0"/>
              <a:t>进行重复的操作，常用于</a:t>
            </a:r>
            <a:r>
              <a:rPr lang="zh-CN" altLang="en-US" dirty="0">
                <a:solidFill>
                  <a:srgbClr val="ED7D31"/>
                </a:solidFill>
              </a:rPr>
              <a:t>固定次数</a:t>
            </a:r>
            <a:r>
              <a:rPr lang="zh-CN" altLang="en-US" dirty="0"/>
              <a:t>的循环。定义一个变量为循环计数器，可用已定义的变量，也可当场定义。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如果符合</a:t>
            </a:r>
            <a:r>
              <a:rPr lang="zh-CN" altLang="en-US" dirty="0">
                <a:solidFill>
                  <a:srgbClr val="ED7D31"/>
                </a:solidFill>
              </a:rPr>
              <a:t>循环条件</a:t>
            </a:r>
            <a:r>
              <a:rPr lang="zh-CN" altLang="en-US" dirty="0"/>
              <a:t>，则进入循环。对于每次循环，运行循环体，然后进行每轮循环结束的操作。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5775C5-FE25-4DEC-B671-E19A95B10415}"/>
              </a:ext>
            </a:extLst>
          </p:cNvPr>
          <p:cNvSpPr txBox="1"/>
          <p:nvPr/>
        </p:nvSpPr>
        <p:spPr>
          <a:xfrm>
            <a:off x="2189147" y="2581354"/>
            <a:ext cx="4587829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循环变量初始值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循环条件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循环结束操作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循环体执行语句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CDDD12-1EBC-4DE1-A99A-10667D9EB781}"/>
              </a:ext>
            </a:extLst>
          </p:cNvPr>
          <p:cNvSpPr txBox="1"/>
          <p:nvPr/>
        </p:nvSpPr>
        <p:spPr>
          <a:xfrm>
            <a:off x="917862" y="4371572"/>
            <a:ext cx="323745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使用已经定义好的循环变量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4682B7-9DC6-4827-8F71-8847C57B7B4C}"/>
              </a:ext>
            </a:extLst>
          </p:cNvPr>
          <p:cNvSpPr txBox="1"/>
          <p:nvPr/>
        </p:nvSpPr>
        <p:spPr>
          <a:xfrm>
            <a:off x="4572514" y="4371572"/>
            <a:ext cx="323745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当场定义的循环变量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n; ++)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803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Apples Plus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AD8036-6F9D-44DD-8838-83C3678B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4.1</a:t>
            </a:r>
          </a:p>
          <a:p>
            <a:r>
              <a:rPr lang="zh-CN" altLang="zh-CN" dirty="0"/>
              <a:t>八尾勇今天又吃掉了 </a:t>
            </a:r>
            <a:r>
              <a:rPr lang="en-US" altLang="zh-CN" dirty="0"/>
              <a:t>L(</a:t>
            </a:r>
            <a:r>
              <a:rPr lang="en-US" altLang="zh-CN" dirty="0" err="1"/>
              <a:t>1≤L≤100</a:t>
            </a:r>
            <a:r>
              <a:rPr lang="en-US" altLang="zh-CN" dirty="0"/>
              <a:t>) </a:t>
            </a:r>
            <a:r>
              <a:rPr lang="zh-CN" altLang="zh-CN" dirty="0"/>
              <a:t>个苹果。</a:t>
            </a:r>
            <a:endParaRPr lang="en-US" altLang="zh-CN" dirty="0"/>
          </a:p>
          <a:p>
            <a:r>
              <a:rPr lang="zh-CN" altLang="zh-CN" dirty="0"/>
              <a:t>她从第</a:t>
            </a:r>
            <a:r>
              <a:rPr lang="en-US" altLang="zh-CN" dirty="0"/>
              <a:t> 1 </a:t>
            </a:r>
            <a:r>
              <a:rPr lang="zh-CN" altLang="zh-CN" dirty="0"/>
              <a:t>个苹果开始</a:t>
            </a:r>
            <a:r>
              <a:rPr lang="zh-CN" altLang="en-US" dirty="0"/>
              <a:t>，每吃一个苹果都会在纸上记录下来，在纸上写出一行 </a:t>
            </a:r>
            <a:r>
              <a:rPr lang="en-US" altLang="zh-CN" dirty="0">
                <a:solidFill>
                  <a:srgbClr val="ED7D31"/>
                </a:solidFill>
              </a:rPr>
              <a:t>Today, I ate x apples.</a:t>
            </a:r>
            <a:r>
              <a:rPr lang="zh-CN" altLang="en-US" dirty="0"/>
              <a:t>，其中，</a:t>
            </a:r>
            <a:r>
              <a:rPr lang="en-US" altLang="zh-CN" dirty="0"/>
              <a:t>x </a:t>
            </a:r>
            <a:r>
              <a:rPr lang="zh-CN" altLang="en-US" dirty="0"/>
              <a:t>是指吃到第几个苹果；</a:t>
            </a:r>
            <a:endParaRPr lang="en-US" altLang="zh-CN" dirty="0"/>
          </a:p>
          <a:p>
            <a:r>
              <a:rPr lang="zh-CN" altLang="en-US" dirty="0"/>
              <a:t>她吃第一个苹果时，</a:t>
            </a:r>
            <a:r>
              <a:rPr lang="en-US" altLang="zh-CN" dirty="0"/>
              <a:t>apple </a:t>
            </a:r>
            <a:r>
              <a:rPr lang="zh-CN" altLang="en-US" dirty="0"/>
              <a:t>这个单词后面不加 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她吃完苹果后，在纸张上记录了什么内容？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74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Apples Plus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AD8036-6F9D-44DD-8838-83C3678B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写句子是重复的工作，只需要让计算机重复地去写每一行就可以了。</a:t>
            </a:r>
            <a:r>
              <a:rPr lang="zh-CN" altLang="en-US" dirty="0"/>
              <a:t>这里使用 </a:t>
            </a:r>
            <a:r>
              <a:rPr lang="en-US" altLang="zh-CN" dirty="0"/>
              <a:t>for </a:t>
            </a:r>
            <a:r>
              <a:rPr lang="zh-CN" altLang="en-US" dirty="0"/>
              <a:t>循环完成重复的工作。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假设读入的 </a:t>
            </a:r>
            <a:r>
              <a:rPr lang="en-US" altLang="zh-CN" dirty="0"/>
              <a:t>L </a:t>
            </a:r>
            <a:r>
              <a:rPr lang="zh-CN" altLang="en-US" dirty="0"/>
              <a:t>是 </a:t>
            </a:r>
            <a:r>
              <a:rPr lang="en-US" altLang="zh-CN" dirty="0"/>
              <a:t>4</a:t>
            </a:r>
            <a:r>
              <a:rPr lang="zh-CN" altLang="en-US" dirty="0"/>
              <a:t>，具体的流程如下表所示：</a:t>
            </a:r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19C3C17-B907-407D-A6F3-64E18D0F4AB6}"/>
              </a:ext>
            </a:extLst>
          </p:cNvPr>
          <p:cNvGrpSpPr/>
          <p:nvPr/>
        </p:nvGrpSpPr>
        <p:grpSpPr>
          <a:xfrm>
            <a:off x="2529401" y="2604305"/>
            <a:ext cx="3863011" cy="1649390"/>
            <a:chOff x="787039" y="2957331"/>
            <a:chExt cx="3959579" cy="1690621"/>
          </a:xfrm>
        </p:grpSpPr>
        <p:pic>
          <p:nvPicPr>
            <p:cNvPr id="9" name="图片 8" descr="屏幕上有字&#10;&#10;描述已自动生成">
              <a:extLst>
                <a:ext uri="{FF2B5EF4-FFF2-40B4-BE49-F238E27FC236}">
                  <a16:creationId xmlns:a16="http://schemas.microsoft.com/office/drawing/2014/main" id="{8D622C6E-A72F-4FFA-AD94-1A0FDB006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0" t="12456" r="11170" b="14424"/>
            <a:stretch/>
          </p:blipFill>
          <p:spPr>
            <a:xfrm>
              <a:off x="827589" y="2957331"/>
              <a:ext cx="3919029" cy="1672499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9B54365-10EA-415C-88F6-1DE9E8B3B6BA}"/>
                </a:ext>
              </a:extLst>
            </p:cNvPr>
            <p:cNvSpPr/>
            <p:nvPr/>
          </p:nvSpPr>
          <p:spPr>
            <a:xfrm>
              <a:off x="1321408" y="3584148"/>
              <a:ext cx="443655" cy="210136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noFill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FFE376C-E7A8-489F-B712-C80D7E4AA212}"/>
                </a:ext>
              </a:extLst>
            </p:cNvPr>
            <p:cNvSpPr/>
            <p:nvPr/>
          </p:nvSpPr>
          <p:spPr>
            <a:xfrm>
              <a:off x="1906427" y="3584149"/>
              <a:ext cx="600493" cy="21013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noFill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1FD5FB0-20D6-466C-BB9F-395182D41DAC}"/>
                </a:ext>
              </a:extLst>
            </p:cNvPr>
            <p:cNvSpPr/>
            <p:nvPr/>
          </p:nvSpPr>
          <p:spPr>
            <a:xfrm>
              <a:off x="2578593" y="3584149"/>
              <a:ext cx="306004" cy="2101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noFill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1693258-8807-49D6-84CA-1A1C74A50E3E}"/>
                </a:ext>
              </a:extLst>
            </p:cNvPr>
            <p:cNvSpPr txBox="1"/>
            <p:nvPr/>
          </p:nvSpPr>
          <p:spPr>
            <a:xfrm>
              <a:off x="787039" y="3143996"/>
              <a:ext cx="222818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rgbClr val="00B0F0"/>
                  </a:solidFill>
                  <a:latin typeface="Resource Han Rounded CN" panose="020B0500000000000000" pitchFamily="34" charset="-122"/>
                  <a:ea typeface="Resource Han Rounded CN" panose="020B0500000000000000" pitchFamily="34" charset="-122"/>
                </a:rPr>
                <a:t>循环变量初始值</a:t>
              </a:r>
              <a:r>
                <a:rPr lang="en-US" altLang="zh-CN" sz="1200" dirty="0">
                  <a:solidFill>
                    <a:srgbClr val="ED7D31"/>
                  </a:solidFill>
                  <a:latin typeface="Resource Han Rounded CN" panose="020B0500000000000000" pitchFamily="34" charset="-122"/>
                  <a:ea typeface="Resource Han Rounded CN" panose="020B0500000000000000" pitchFamily="34" charset="-122"/>
                </a:rPr>
                <a:t> </a:t>
              </a:r>
              <a:r>
                <a:rPr lang="zh-CN" altLang="en-US" sz="1200" dirty="0">
                  <a:solidFill>
                    <a:srgbClr val="FFC000"/>
                  </a:solidFill>
                  <a:latin typeface="Resource Han Rounded CN" panose="020B0500000000000000" pitchFamily="34" charset="-122"/>
                  <a:ea typeface="Resource Han Rounded CN" panose="020B0500000000000000" pitchFamily="34" charset="-122"/>
                </a:rPr>
                <a:t>循环条件</a:t>
              </a:r>
              <a:r>
                <a:rPr lang="en-US" altLang="zh-CN" sz="1200" dirty="0">
                  <a:solidFill>
                    <a:srgbClr val="FFC000"/>
                  </a:solidFill>
                  <a:latin typeface="Resource Han Rounded CN" panose="020B0500000000000000" pitchFamily="34" charset="-122"/>
                  <a:ea typeface="Resource Han Rounded CN" panose="020B0500000000000000" pitchFamily="34" charset="-122"/>
                </a:rPr>
                <a:t> </a:t>
              </a:r>
              <a:endParaRPr lang="zh-CN" altLang="en-US" sz="1200" dirty="0">
                <a:solidFill>
                  <a:srgbClr val="FF0000"/>
                </a:solidFill>
                <a:latin typeface="Resource Han Rounded CN" panose="020B0500000000000000" pitchFamily="34" charset="-122"/>
                <a:ea typeface="Resource Han Rounded CN" panose="020B0500000000000000" pitchFamily="34" charset="-122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126BC924-A0F1-48D8-864F-44C2EADA0EEA}"/>
                </a:ext>
              </a:extLst>
            </p:cNvPr>
            <p:cNvSpPr txBox="1"/>
            <p:nvPr/>
          </p:nvSpPr>
          <p:spPr>
            <a:xfrm>
              <a:off x="2884596" y="3143996"/>
              <a:ext cx="15972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  <a:latin typeface="Resource Han Rounded CN" panose="020B0500000000000000" pitchFamily="34" charset="-122"/>
                  <a:ea typeface="Resource Han Rounded CN" panose="020B0500000000000000" pitchFamily="34" charset="-122"/>
                </a:rPr>
                <a:t>每轮循环结束操作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17D2955-3611-4BBC-AA3C-2EF49689E1A5}"/>
                </a:ext>
              </a:extLst>
            </p:cNvPr>
            <p:cNvSpPr/>
            <p:nvPr/>
          </p:nvSpPr>
          <p:spPr>
            <a:xfrm>
              <a:off x="1206990" y="3829806"/>
              <a:ext cx="3463395" cy="482171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noFill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A0D1801-5259-4698-B793-33E97D663DDA}"/>
                </a:ext>
              </a:extLst>
            </p:cNvPr>
            <p:cNvSpPr txBox="1"/>
            <p:nvPr/>
          </p:nvSpPr>
          <p:spPr>
            <a:xfrm>
              <a:off x="3895545" y="4334028"/>
              <a:ext cx="851073" cy="3139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rgbClr val="70AD47"/>
                  </a:solidFill>
                  <a:latin typeface="Resource Han Rounded CN" panose="020B0500000000000000" pitchFamily="34" charset="-122"/>
                  <a:ea typeface="Resource Han Rounded CN" panose="020B0500000000000000" pitchFamily="34" charset="-122"/>
                </a:rPr>
                <a:t>循环体</a:t>
              </a:r>
            </a:p>
          </p:txBody>
        </p:sp>
      </p:grp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EE6FB12-57C1-4D0F-A000-50DA4D61F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11274"/>
              </p:ext>
            </p:extLst>
          </p:nvPr>
        </p:nvGraphicFramePr>
        <p:xfrm>
          <a:off x="1364714" y="4968643"/>
          <a:ext cx="5677050" cy="1419249"/>
        </p:xfrm>
        <a:graphic>
          <a:graphicData uri="http://schemas.openxmlformats.org/drawingml/2006/table">
            <a:tbl>
              <a:tblPr firstRow="1" firstCol="1" bandCol="1">
                <a:tableStyleId>{B301B821-A1FF-4177-AEE7-76D212191A09}</a:tableStyleId>
              </a:tblPr>
              <a:tblGrid>
                <a:gridCol w="894456">
                  <a:extLst>
                    <a:ext uri="{9D8B030D-6E8A-4147-A177-3AD203B41FA5}">
                      <a16:colId xmlns:a16="http://schemas.microsoft.com/office/drawing/2014/main" val="4230140754"/>
                    </a:ext>
                  </a:extLst>
                </a:gridCol>
                <a:gridCol w="1085580">
                  <a:extLst>
                    <a:ext uri="{9D8B030D-6E8A-4147-A177-3AD203B41FA5}">
                      <a16:colId xmlns:a16="http://schemas.microsoft.com/office/drawing/2014/main" val="2761655018"/>
                    </a:ext>
                  </a:extLst>
                </a:gridCol>
                <a:gridCol w="2429919">
                  <a:extLst>
                    <a:ext uri="{9D8B030D-6E8A-4147-A177-3AD203B41FA5}">
                      <a16:colId xmlns:a16="http://schemas.microsoft.com/office/drawing/2014/main" val="3565569488"/>
                    </a:ext>
                  </a:extLst>
                </a:gridCol>
                <a:gridCol w="1267095">
                  <a:extLst>
                    <a:ext uri="{9D8B030D-6E8A-4147-A177-3AD203B41FA5}">
                      <a16:colId xmlns:a16="http://schemas.microsoft.com/office/drawing/2014/main" val="3824530916"/>
                    </a:ext>
                  </a:extLst>
                </a:gridCol>
              </a:tblGrid>
              <a:tr h="24686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/>
                        <a:t>i的值</a:t>
                      </a:r>
                      <a:endParaRPr lang="zh-CN" altLang="en-US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&lt;=</a:t>
                      </a:r>
                      <a:r>
                        <a:rPr lang="en-US" sz="1400" dirty="0" err="1"/>
                        <a:t>L成立</a:t>
                      </a:r>
                      <a:r>
                        <a:rPr lang="en-US" sz="1400" dirty="0"/>
                        <a:t>?</a:t>
                      </a:r>
                      <a:endParaRPr lang="zh-CN" altLang="en-US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/>
                        <a:t>循环体执行</a:t>
                      </a:r>
                      <a:endParaRPr lang="zh-CN" altLang="en-US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/>
                        <a:t>循环结束后</a:t>
                      </a:r>
                      <a:endParaRPr lang="zh-CN" altLang="en-US" sz="14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0722492"/>
                  </a:ext>
                </a:extLst>
              </a:tr>
              <a:tr h="24686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/>
                        <a:t>1(</a:t>
                      </a:r>
                      <a:r>
                        <a:rPr lang="en-US" sz="1400" dirty="0" err="1"/>
                        <a:t>初始化</a:t>
                      </a:r>
                      <a:r>
                        <a:rPr lang="en-US" sz="1400" dirty="0"/>
                        <a:t>)</a:t>
                      </a:r>
                      <a:endParaRPr lang="zh-CN" altLang="en-US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/>
                        <a:t>成立</a:t>
                      </a:r>
                      <a:endParaRPr lang="zh-CN" altLang="en-US" sz="14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/>
                        <a:t>输出Today</a:t>
                      </a:r>
                      <a:r>
                        <a:rPr lang="en-US" sz="1400" dirty="0"/>
                        <a:t>, I ate 1 apple.</a:t>
                      </a:r>
                      <a:endParaRPr lang="zh-CN" altLang="en-US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/>
                        <a:t>i++</a:t>
                      </a:r>
                      <a:endParaRPr lang="zh-CN" altLang="en-US" sz="14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7744619"/>
                  </a:ext>
                </a:extLst>
              </a:tr>
              <a:tr h="183074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/>
                        <a:t>2</a:t>
                      </a:r>
                      <a:endParaRPr lang="zh-CN" altLang="en-US" sz="14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/>
                        <a:t>成立</a:t>
                      </a:r>
                      <a:endParaRPr lang="zh-CN" altLang="en-US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/>
                        <a:t>输出Today</a:t>
                      </a:r>
                      <a:r>
                        <a:rPr lang="en-US" sz="1400" dirty="0"/>
                        <a:t>, I ate 2 apples.</a:t>
                      </a:r>
                      <a:endParaRPr lang="zh-CN" altLang="en-US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++</a:t>
                      </a:r>
                      <a:endParaRPr lang="zh-CN" altLang="en-US" sz="14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086116"/>
                  </a:ext>
                </a:extLst>
              </a:tr>
              <a:tr h="191465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/>
                        <a:t>3</a:t>
                      </a:r>
                      <a:endParaRPr lang="zh-CN" altLang="en-US" sz="14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/>
                        <a:t>成立</a:t>
                      </a:r>
                      <a:endParaRPr lang="zh-CN" altLang="en-US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/>
                        <a:t>输出Today</a:t>
                      </a:r>
                      <a:r>
                        <a:rPr lang="en-US" sz="1400" dirty="0"/>
                        <a:t>, I ate 3 apples.</a:t>
                      </a:r>
                      <a:endParaRPr lang="zh-CN" altLang="en-US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++</a:t>
                      </a:r>
                      <a:endParaRPr lang="zh-CN" altLang="en-US" sz="14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7495389"/>
                  </a:ext>
                </a:extLst>
              </a:tr>
              <a:tr h="251943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/>
                        <a:t>4</a:t>
                      </a:r>
                      <a:endParaRPr lang="zh-CN" altLang="en-US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/>
                        <a:t>成立</a:t>
                      </a:r>
                      <a:endParaRPr lang="zh-CN" altLang="en-US" sz="14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/>
                        <a:t>输出Today</a:t>
                      </a:r>
                      <a:r>
                        <a:rPr lang="en-US" sz="1400" dirty="0"/>
                        <a:t>, I ate 4 apples.</a:t>
                      </a:r>
                      <a:endParaRPr lang="zh-CN" altLang="en-US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++</a:t>
                      </a:r>
                      <a:endParaRPr lang="zh-CN" altLang="en-US" sz="14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1231945"/>
                  </a:ext>
                </a:extLst>
              </a:tr>
              <a:tr h="24686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/>
                        <a:t>5</a:t>
                      </a:r>
                      <a:endParaRPr lang="zh-CN" altLang="en-US" sz="14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/>
                        <a:t>不成立</a:t>
                      </a:r>
                      <a:endParaRPr lang="zh-CN" altLang="en-US" sz="14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/>
                        <a:t>跳出循环不执行</a:t>
                      </a:r>
                      <a:endParaRPr lang="zh-CN" altLang="en-US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/>
                        <a:t> </a:t>
                      </a:r>
                      <a:endParaRPr lang="zh-CN" altLang="en-US" sz="14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776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36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41C5260-9745-440F-B6D3-700A420C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找最小值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AD8036-6F9D-44DD-8838-83C3678B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4.2</a:t>
            </a:r>
            <a:r>
              <a:rPr lang="zh-CN" altLang="en-US" dirty="0">
                <a:solidFill>
                  <a:srgbClr val="ED7D31"/>
                </a:solidFill>
              </a:rPr>
              <a:t>（洛谷 </a:t>
            </a:r>
            <a:r>
              <a:rPr lang="en-US" altLang="zh-CN" dirty="0">
                <a:solidFill>
                  <a:srgbClr val="ED7D31"/>
                </a:solidFill>
              </a:rPr>
              <a:t>P5718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zh-CN" dirty="0"/>
              <a:t>给出 </a:t>
            </a:r>
            <a:r>
              <a:rPr lang="en-US" altLang="zh-CN" dirty="0"/>
              <a:t>n(n≤100) </a:t>
            </a:r>
            <a:r>
              <a:rPr lang="zh-CN" altLang="zh-CN" dirty="0"/>
              <a:t>和 </a:t>
            </a:r>
            <a:r>
              <a:rPr lang="en-US" altLang="zh-CN" dirty="0"/>
              <a:t>n </a:t>
            </a:r>
            <a:r>
              <a:rPr lang="zh-CN" altLang="zh-CN" dirty="0"/>
              <a:t>个整数 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 (</a:t>
            </a:r>
            <a:r>
              <a:rPr lang="en-US" altLang="zh-CN" dirty="0" err="1"/>
              <a:t>0≤a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≤1000</a:t>
            </a:r>
            <a:r>
              <a:rPr lang="en-US" altLang="zh-CN" dirty="0"/>
              <a:t>) </a:t>
            </a:r>
            <a:r>
              <a:rPr lang="zh-CN" altLang="zh-CN" dirty="0"/>
              <a:t>，求这 </a:t>
            </a:r>
            <a:r>
              <a:rPr lang="en-US" altLang="zh-CN" dirty="0"/>
              <a:t>n </a:t>
            </a:r>
            <a:r>
              <a:rPr lang="zh-CN" altLang="zh-CN" dirty="0"/>
              <a:t>个整数中最小值是什么。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提示：</a:t>
            </a:r>
            <a:r>
              <a:rPr lang="zh-CN" altLang="en-US" dirty="0"/>
              <a:t>我们可以使用 </a:t>
            </a:r>
            <a:r>
              <a:rPr lang="en-US" altLang="zh-CN" dirty="0">
                <a:solidFill>
                  <a:schemeClr val="accent2"/>
                </a:solidFill>
              </a:rPr>
              <a:t>min() </a:t>
            </a:r>
            <a:r>
              <a:rPr lang="zh-CN" altLang="en-US" dirty="0"/>
              <a:t>函数来获得两个数字中的最小值</a:t>
            </a:r>
            <a:r>
              <a:rPr lang="en-US" altLang="zh-CN" dirty="0"/>
              <a:t> </a:t>
            </a:r>
            <a:r>
              <a:rPr lang="zh-CN" altLang="en-US" dirty="0"/>
              <a:t>。需要使用 </a:t>
            </a:r>
            <a:r>
              <a:rPr lang="en-US" altLang="zh-CN" dirty="0"/>
              <a:t>algorithm </a:t>
            </a:r>
            <a:r>
              <a:rPr lang="zh-CN" altLang="en-US" dirty="0"/>
              <a:t>头文件。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前者 </a:t>
            </a:r>
            <a:r>
              <a:rPr lang="en-US" altLang="zh-CN" dirty="0" err="1">
                <a:solidFill>
                  <a:schemeClr val="accent2"/>
                </a:solidFill>
              </a:rPr>
              <a:t>minnum</a:t>
            </a:r>
            <a:r>
              <a:rPr lang="en-US" altLang="zh-CN" dirty="0"/>
              <a:t> </a:t>
            </a:r>
            <a:r>
              <a:rPr lang="zh-CN" altLang="en-US" dirty="0"/>
              <a:t>取 </a:t>
            </a:r>
            <a:r>
              <a:rPr lang="en-US" altLang="zh-CN" dirty="0" err="1"/>
              <a:t>minnum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tmp</a:t>
            </a:r>
            <a:r>
              <a:rPr lang="en-US" altLang="zh-CN" dirty="0"/>
              <a:t> </a:t>
            </a:r>
            <a:r>
              <a:rPr lang="zh-CN" altLang="en-US" dirty="0"/>
              <a:t>中 </a:t>
            </a:r>
            <a:r>
              <a:rPr lang="zh-CN" altLang="en-US" dirty="0">
                <a:solidFill>
                  <a:schemeClr val="accent2"/>
                </a:solidFill>
              </a:rPr>
              <a:t>较小</a:t>
            </a:r>
            <a:r>
              <a:rPr lang="zh-CN" altLang="en-US" dirty="0"/>
              <a:t> 的那个</a:t>
            </a:r>
          </a:p>
          <a:p>
            <a:r>
              <a:rPr lang="zh-CN" altLang="en-US" dirty="0"/>
              <a:t>后者 </a:t>
            </a:r>
            <a:r>
              <a:rPr lang="en-US" altLang="zh-CN" dirty="0" err="1">
                <a:solidFill>
                  <a:schemeClr val="accent2"/>
                </a:solidFill>
              </a:rPr>
              <a:t>maxnum</a:t>
            </a:r>
            <a:r>
              <a:rPr lang="en-US" altLang="zh-CN" dirty="0"/>
              <a:t> </a:t>
            </a:r>
            <a:r>
              <a:rPr lang="zh-CN" altLang="en-US" dirty="0"/>
              <a:t>取 </a:t>
            </a:r>
            <a:r>
              <a:rPr lang="en-US" altLang="zh-CN" dirty="0" err="1"/>
              <a:t>maxnum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tmp</a:t>
            </a:r>
            <a:r>
              <a:rPr lang="en-US" altLang="zh-CN" dirty="0"/>
              <a:t> </a:t>
            </a:r>
            <a:r>
              <a:rPr lang="zh-CN" altLang="en-US" dirty="0"/>
              <a:t>中 </a:t>
            </a:r>
            <a:r>
              <a:rPr lang="zh-CN" altLang="en-US" dirty="0">
                <a:solidFill>
                  <a:schemeClr val="accent2"/>
                </a:solidFill>
              </a:rPr>
              <a:t>较大</a:t>
            </a:r>
            <a:r>
              <a:rPr lang="zh-CN" altLang="en-US" dirty="0"/>
              <a:t> 的那个</a:t>
            </a:r>
          </a:p>
          <a:p>
            <a:endParaRPr lang="zh-CN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D2B1AA-CB47-4CB7-BF01-E72F58566B63}"/>
              </a:ext>
            </a:extLst>
          </p:cNvPr>
          <p:cNvSpPr txBox="1"/>
          <p:nvPr/>
        </p:nvSpPr>
        <p:spPr>
          <a:xfrm>
            <a:off x="696015" y="3953448"/>
            <a:ext cx="364449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sv-SE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minnum</a:t>
            </a:r>
            <a:r>
              <a:rPr lang="sv-SE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sv-SE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sv-SE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sv-SE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minnum</a:t>
            </a:r>
            <a:r>
              <a:rPr lang="sv-SE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tmp); </a:t>
            </a:r>
          </a:p>
          <a:p>
            <a:r>
              <a:rPr lang="sv-SE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maxnum=</a:t>
            </a:r>
            <a:r>
              <a:rPr lang="sv-SE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sv-SE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(maxnum, tmp); </a:t>
            </a:r>
          </a:p>
        </p:txBody>
      </p:sp>
    </p:spTree>
    <p:extLst>
      <p:ext uri="{BB962C8B-B14F-4D97-AF65-F5344CB8AC3E}">
        <p14:creationId xmlns:p14="http://schemas.microsoft.com/office/powerpoint/2010/main" val="3075680512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EA8569-3AAE-4DDF-A079-978267A6A810}" vid="{558166A9-9CC5-4159-A360-1A30C5568D3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4765</TotalTime>
  <Words>6949</Words>
  <Application>Microsoft Macintosh PowerPoint</Application>
  <PresentationFormat>全屏显示(4:3)</PresentationFormat>
  <Paragraphs>710</Paragraphs>
  <Slides>54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5" baseType="lpstr">
      <vt:lpstr>-apple-system</vt:lpstr>
      <vt:lpstr>等线</vt:lpstr>
      <vt:lpstr>等线 Light</vt:lpstr>
      <vt:lpstr>楷体</vt:lpstr>
      <vt:lpstr>微软雅黑</vt:lpstr>
      <vt:lpstr>微软雅黑 Light</vt:lpstr>
      <vt:lpstr>KaTeX_Main</vt:lpstr>
      <vt:lpstr>Resource Han Rounded CN</vt:lpstr>
      <vt:lpstr>Arial</vt:lpstr>
      <vt:lpstr>Consolas</vt:lpstr>
      <vt:lpstr>主题1</vt:lpstr>
      <vt:lpstr>[4] 循环结构程序设计</vt:lpstr>
      <vt:lpstr>PowerPoint 演示文稿</vt:lpstr>
      <vt:lpstr>本章知识导图</vt:lpstr>
      <vt:lpstr>第 4 章 循环结构程序设计</vt:lpstr>
      <vt:lpstr>for 语句和 while 语句</vt:lpstr>
      <vt:lpstr>for 语句</vt:lpstr>
      <vt:lpstr>Apples Plus</vt:lpstr>
      <vt:lpstr>Apples Plus</vt:lpstr>
      <vt:lpstr>找最小值</vt:lpstr>
      <vt:lpstr>找最小值</vt:lpstr>
      <vt:lpstr>while 语句</vt:lpstr>
      <vt:lpstr>一尺之棰</vt:lpstr>
      <vt:lpstr>一尺之棰</vt:lpstr>
      <vt:lpstr>do-while 语句</vt:lpstr>
      <vt:lpstr>随机数</vt:lpstr>
      <vt:lpstr>随机数</vt:lpstr>
      <vt:lpstr>多重循环</vt:lpstr>
      <vt:lpstr>多重循环</vt:lpstr>
      <vt:lpstr>数字直角三角形</vt:lpstr>
      <vt:lpstr>数字直角三角形</vt:lpstr>
      <vt:lpstr>数字直角三角形</vt:lpstr>
      <vt:lpstr>阶乘之和</vt:lpstr>
      <vt:lpstr>阶乘之和</vt:lpstr>
      <vt:lpstr>计数问题</vt:lpstr>
      <vt:lpstr>计数问题</vt:lpstr>
      <vt:lpstr>循环结构程序设计案例</vt:lpstr>
      <vt:lpstr>级数求和</vt:lpstr>
      <vt:lpstr>级数求和</vt:lpstr>
      <vt:lpstr>计算机运行时间</vt:lpstr>
      <vt:lpstr>死循环</vt:lpstr>
      <vt:lpstr>i++与++i</vt:lpstr>
      <vt:lpstr>i++与++i</vt:lpstr>
      <vt:lpstr>i++与++i</vt:lpstr>
      <vt:lpstr>数列求和</vt:lpstr>
      <vt:lpstr>判断质数</vt:lpstr>
      <vt:lpstr>判断质数</vt:lpstr>
      <vt:lpstr>break 和 continue</vt:lpstr>
      <vt:lpstr>break 和 continue</vt:lpstr>
      <vt:lpstr>break 和 continue</vt:lpstr>
      <vt:lpstr>质数口袋</vt:lpstr>
      <vt:lpstr>质数口袋</vt:lpstr>
      <vt:lpstr>课后习题与实验</vt:lpstr>
      <vt:lpstr>一尺之棰</vt:lpstr>
      <vt:lpstr>一尺之棰</vt:lpstr>
      <vt:lpstr>计算机运行时间</vt:lpstr>
      <vt:lpstr>计算机运行时间</vt:lpstr>
      <vt:lpstr>总结</vt:lpstr>
      <vt:lpstr>总结</vt:lpstr>
      <vt:lpstr>课后拓展</vt:lpstr>
      <vt:lpstr>课后拓展</vt:lpstr>
      <vt:lpstr>课后拓展</vt:lpstr>
      <vt:lpstr>课后拓展</vt:lpstr>
      <vt:lpstr>课后拓展</vt:lpstr>
      <vt:lpstr>参考阅读材料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循环结构程序设计</dc:title>
  <dc:subject/>
  <dc:creator>洛谷学术组</dc:creator>
  <cp:keywords/>
  <dc:description/>
  <cp:lastModifiedBy>黄 鸿</cp:lastModifiedBy>
  <cp:revision>24</cp:revision>
  <dcterms:created xsi:type="dcterms:W3CDTF">2018-06-13T20:29:11Z</dcterms:created>
  <dcterms:modified xsi:type="dcterms:W3CDTF">2021-02-25T02:40:17Z</dcterms:modified>
  <cp:category/>
</cp:coreProperties>
</file>