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63" r:id="rId4"/>
    <p:sldId id="265" r:id="rId5"/>
    <p:sldId id="264" r:id="rId6"/>
    <p:sldId id="465" r:id="rId7"/>
    <p:sldId id="556" r:id="rId8"/>
    <p:sldId id="550" r:id="rId9"/>
    <p:sldId id="557" r:id="rId10"/>
    <p:sldId id="558" r:id="rId11"/>
    <p:sldId id="561" r:id="rId12"/>
    <p:sldId id="559" r:id="rId13"/>
    <p:sldId id="560" r:id="rId14"/>
    <p:sldId id="267" r:id="rId15"/>
    <p:sldId id="268" r:id="rId16"/>
    <p:sldId id="269" r:id="rId17"/>
    <p:sldId id="259" r:id="rId18"/>
    <p:sldId id="435" r:id="rId19"/>
    <p:sldId id="552" r:id="rId20"/>
    <p:sldId id="553" r:id="rId21"/>
    <p:sldId id="467" r:id="rId22"/>
    <p:sldId id="551" r:id="rId23"/>
    <p:sldId id="376" r:id="rId24"/>
    <p:sldId id="261" r:id="rId25"/>
    <p:sldId id="486" r:id="rId26"/>
    <p:sldId id="487" r:id="rId27"/>
    <p:sldId id="258" r:id="rId28"/>
    <p:sldId id="468" r:id="rId29"/>
    <p:sldId id="526" r:id="rId30"/>
    <p:sldId id="508" r:id="rId31"/>
    <p:sldId id="509" r:id="rId32"/>
    <p:sldId id="424" r:id="rId33"/>
    <p:sldId id="525" r:id="rId34"/>
    <p:sldId id="527" r:id="rId35"/>
    <p:sldId id="515" r:id="rId36"/>
    <p:sldId id="516" r:id="rId37"/>
    <p:sldId id="532" r:id="rId38"/>
    <p:sldId id="564" r:id="rId39"/>
    <p:sldId id="565" r:id="rId40"/>
    <p:sldId id="327" r:id="rId41"/>
    <p:sldId id="562" r:id="rId42"/>
    <p:sldId id="563" r:id="rId43"/>
    <p:sldId id="445" r:id="rId44"/>
    <p:sldId id="554" r:id="rId45"/>
    <p:sldId id="470" r:id="rId46"/>
    <p:sldId id="469" r:id="rId47"/>
    <p:sldId id="471" r:id="rId48"/>
    <p:sldId id="555" r:id="rId49"/>
    <p:sldId id="524" r:id="rId50"/>
    <p:sldId id="260" r:id="rId51"/>
    <p:sldId id="533" r:id="rId52"/>
    <p:sldId id="354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 cq" initials="wc" lastIdx="17" clrIdx="0">
    <p:extLst>
      <p:ext uri="{19B8F6BF-5375-455C-9EA6-DF929625EA0E}">
        <p15:presenceInfo xmlns:p15="http://schemas.microsoft.com/office/powerpoint/2012/main" userId="e0736dbbc12f84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11" autoAdjust="0"/>
    <p:restoredTop sz="83061" autoAdjust="0"/>
  </p:normalViewPr>
  <p:slideViewPr>
    <p:cSldViewPr snapToGrid="0">
      <p:cViewPr varScale="1">
        <p:scale>
          <a:sx n="105" d="100"/>
          <a:sy n="105" d="100"/>
        </p:scale>
        <p:origin x="1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576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 cq" userId="e0736dbbc12f8425" providerId="LiveId" clId="{3F98737D-3443-409F-9960-467638DE2ADA}"/>
    <pc:docChg chg="custSel addSld delSld modSld sldOrd">
      <pc:chgData name="w cq" userId="e0736dbbc12f8425" providerId="LiveId" clId="{3F98737D-3443-409F-9960-467638DE2ADA}" dt="2019-07-14T17:25:39.840" v="98" actId="478"/>
      <pc:docMkLst>
        <pc:docMk/>
      </pc:docMkLst>
      <pc:sldChg chg="del">
        <pc:chgData name="w cq" userId="e0736dbbc12f8425" providerId="LiveId" clId="{3F98737D-3443-409F-9960-467638DE2ADA}" dt="2019-07-14T16:43:24.132" v="0" actId="2696"/>
        <pc:sldMkLst>
          <pc:docMk/>
          <pc:sldMk cId="589576742" sldId="263"/>
        </pc:sldMkLst>
      </pc:sldChg>
      <pc:sldChg chg="del">
        <pc:chgData name="w cq" userId="e0736dbbc12f8425" providerId="LiveId" clId="{3F98737D-3443-409F-9960-467638DE2ADA}" dt="2019-07-14T16:43:24.597" v="2" actId="2696"/>
        <pc:sldMkLst>
          <pc:docMk/>
          <pc:sldMk cId="1649564892" sldId="264"/>
        </pc:sldMkLst>
      </pc:sldChg>
      <pc:sldChg chg="del">
        <pc:chgData name="w cq" userId="e0736dbbc12f8425" providerId="LiveId" clId="{3F98737D-3443-409F-9960-467638DE2ADA}" dt="2019-07-14T16:43:24.929" v="3" actId="2696"/>
        <pc:sldMkLst>
          <pc:docMk/>
          <pc:sldMk cId="2678422276" sldId="265"/>
        </pc:sldMkLst>
      </pc:sldChg>
      <pc:sldChg chg="del">
        <pc:chgData name="w cq" userId="e0736dbbc12f8425" providerId="LiveId" clId="{3F98737D-3443-409F-9960-467638DE2ADA}" dt="2019-07-14T16:43:25.166" v="4" actId="2696"/>
        <pc:sldMkLst>
          <pc:docMk/>
          <pc:sldMk cId="1152182533" sldId="266"/>
        </pc:sldMkLst>
      </pc:sldChg>
      <pc:sldChg chg="del">
        <pc:chgData name="w cq" userId="e0736dbbc12f8425" providerId="LiveId" clId="{3F98737D-3443-409F-9960-467638DE2ADA}" dt="2019-07-14T16:43:25.319" v="5" actId="2696"/>
        <pc:sldMkLst>
          <pc:docMk/>
          <pc:sldMk cId="2572219844" sldId="267"/>
        </pc:sldMkLst>
      </pc:sldChg>
      <pc:sldChg chg="del">
        <pc:chgData name="w cq" userId="e0736dbbc12f8425" providerId="LiveId" clId="{3F98737D-3443-409F-9960-467638DE2ADA}" dt="2019-07-14T16:43:25.498" v="7" actId="2696"/>
        <pc:sldMkLst>
          <pc:docMk/>
          <pc:sldMk cId="1873621837" sldId="268"/>
        </pc:sldMkLst>
      </pc:sldChg>
      <pc:sldChg chg="del">
        <pc:chgData name="w cq" userId="e0736dbbc12f8425" providerId="LiveId" clId="{3F98737D-3443-409F-9960-467638DE2ADA}" dt="2019-07-14T16:43:25.585" v="9" actId="2696"/>
        <pc:sldMkLst>
          <pc:docMk/>
          <pc:sldMk cId="2594722353" sldId="269"/>
        </pc:sldMkLst>
      </pc:sldChg>
      <pc:sldChg chg="del">
        <pc:chgData name="w cq" userId="e0736dbbc12f8425" providerId="LiveId" clId="{3F98737D-3443-409F-9960-467638DE2ADA}" dt="2019-07-14T16:43:25.688" v="10" actId="2696"/>
        <pc:sldMkLst>
          <pc:docMk/>
          <pc:sldMk cId="3810030440" sldId="270"/>
        </pc:sldMkLst>
      </pc:sldChg>
      <pc:sldChg chg="del">
        <pc:chgData name="w cq" userId="e0736dbbc12f8425" providerId="LiveId" clId="{3F98737D-3443-409F-9960-467638DE2ADA}" dt="2019-07-14T16:43:26.146" v="14" actId="2696"/>
        <pc:sldMkLst>
          <pc:docMk/>
          <pc:sldMk cId="1829347976" sldId="271"/>
        </pc:sldMkLst>
      </pc:sldChg>
      <pc:sldChg chg="del">
        <pc:chgData name="w cq" userId="e0736dbbc12f8425" providerId="LiveId" clId="{3F98737D-3443-409F-9960-467638DE2ADA}" dt="2019-07-14T16:43:25.905" v="12" actId="2696"/>
        <pc:sldMkLst>
          <pc:docMk/>
          <pc:sldMk cId="3678484966" sldId="272"/>
        </pc:sldMkLst>
      </pc:sldChg>
      <pc:sldChg chg="del">
        <pc:chgData name="w cq" userId="e0736dbbc12f8425" providerId="LiveId" clId="{3F98737D-3443-409F-9960-467638DE2ADA}" dt="2019-07-14T16:43:26.044" v="13" actId="2696"/>
        <pc:sldMkLst>
          <pc:docMk/>
          <pc:sldMk cId="3064057829" sldId="273"/>
        </pc:sldMkLst>
      </pc:sldChg>
      <pc:sldChg chg="del">
        <pc:chgData name="w cq" userId="e0736dbbc12f8425" providerId="LiveId" clId="{3F98737D-3443-409F-9960-467638DE2ADA}" dt="2019-07-14T16:43:27.050" v="19" actId="2696"/>
        <pc:sldMkLst>
          <pc:docMk/>
          <pc:sldMk cId="1740690257" sldId="274"/>
        </pc:sldMkLst>
      </pc:sldChg>
      <pc:sldChg chg="del">
        <pc:chgData name="w cq" userId="e0736dbbc12f8425" providerId="LiveId" clId="{3F98737D-3443-409F-9960-467638DE2ADA}" dt="2019-07-14T16:43:26.230" v="16" actId="2696"/>
        <pc:sldMkLst>
          <pc:docMk/>
          <pc:sldMk cId="3190889296" sldId="275"/>
        </pc:sldMkLst>
      </pc:sldChg>
      <pc:sldChg chg="del">
        <pc:chgData name="w cq" userId="e0736dbbc12f8425" providerId="LiveId" clId="{3F98737D-3443-409F-9960-467638DE2ADA}" dt="2019-07-14T16:43:26.334" v="18" actId="2696"/>
        <pc:sldMkLst>
          <pc:docMk/>
          <pc:sldMk cId="2903159426" sldId="276"/>
        </pc:sldMkLst>
      </pc:sldChg>
      <pc:sldChg chg="del">
        <pc:chgData name="w cq" userId="e0736dbbc12f8425" providerId="LiveId" clId="{3F98737D-3443-409F-9960-467638DE2ADA}" dt="2019-07-14T16:43:26.256" v="17" actId="2696"/>
        <pc:sldMkLst>
          <pc:docMk/>
          <pc:sldMk cId="2510801604" sldId="277"/>
        </pc:sldMkLst>
      </pc:sldChg>
      <pc:sldChg chg="del">
        <pc:chgData name="w cq" userId="e0736dbbc12f8425" providerId="LiveId" clId="{3F98737D-3443-409F-9960-467638DE2ADA}" dt="2019-07-14T16:43:28.387" v="26" actId="2696"/>
        <pc:sldMkLst>
          <pc:docMk/>
          <pc:sldMk cId="455536043" sldId="278"/>
        </pc:sldMkLst>
      </pc:sldChg>
      <pc:sldChg chg="del">
        <pc:chgData name="w cq" userId="e0736dbbc12f8425" providerId="LiveId" clId="{3F98737D-3443-409F-9960-467638DE2ADA}" dt="2019-07-14T16:43:28.336" v="25" actId="2696"/>
        <pc:sldMkLst>
          <pc:docMk/>
          <pc:sldMk cId="395779519" sldId="279"/>
        </pc:sldMkLst>
      </pc:sldChg>
      <pc:sldChg chg="del">
        <pc:chgData name="w cq" userId="e0736dbbc12f8425" providerId="LiveId" clId="{3F98737D-3443-409F-9960-467638DE2ADA}" dt="2019-07-14T16:43:28.057" v="21" actId="2696"/>
        <pc:sldMkLst>
          <pc:docMk/>
          <pc:sldMk cId="2347643737" sldId="280"/>
        </pc:sldMkLst>
      </pc:sldChg>
      <pc:sldChg chg="del">
        <pc:chgData name="w cq" userId="e0736dbbc12f8425" providerId="LiveId" clId="{3F98737D-3443-409F-9960-467638DE2ADA}" dt="2019-07-14T16:43:28.197" v="23" actId="2696"/>
        <pc:sldMkLst>
          <pc:docMk/>
          <pc:sldMk cId="2444816382" sldId="281"/>
        </pc:sldMkLst>
      </pc:sldChg>
      <pc:sldChg chg="del">
        <pc:chgData name="w cq" userId="e0736dbbc12f8425" providerId="LiveId" clId="{3F98737D-3443-409F-9960-467638DE2ADA}" dt="2019-07-14T16:43:29.964" v="38" actId="2696"/>
        <pc:sldMkLst>
          <pc:docMk/>
          <pc:sldMk cId="1731131200" sldId="282"/>
        </pc:sldMkLst>
      </pc:sldChg>
      <pc:sldChg chg="del">
        <pc:chgData name="w cq" userId="e0736dbbc12f8425" providerId="LiveId" clId="{3F98737D-3443-409F-9960-467638DE2ADA}" dt="2019-07-14T16:43:28.788" v="28" actId="2696"/>
        <pc:sldMkLst>
          <pc:docMk/>
          <pc:sldMk cId="3084632709" sldId="283"/>
        </pc:sldMkLst>
      </pc:sldChg>
      <pc:sldChg chg="del">
        <pc:chgData name="w cq" userId="e0736dbbc12f8425" providerId="LiveId" clId="{3F98737D-3443-409F-9960-467638DE2ADA}" dt="2019-07-14T16:43:28.940" v="29" actId="2696"/>
        <pc:sldMkLst>
          <pc:docMk/>
          <pc:sldMk cId="426740735" sldId="284"/>
        </pc:sldMkLst>
      </pc:sldChg>
      <pc:sldChg chg="del">
        <pc:chgData name="w cq" userId="e0736dbbc12f8425" providerId="LiveId" clId="{3F98737D-3443-409F-9960-467638DE2ADA}" dt="2019-07-14T16:43:29.310" v="30" actId="2696"/>
        <pc:sldMkLst>
          <pc:docMk/>
          <pc:sldMk cId="2879749361" sldId="285"/>
        </pc:sldMkLst>
      </pc:sldChg>
      <pc:sldChg chg="del">
        <pc:chgData name="w cq" userId="e0736dbbc12f8425" providerId="LiveId" clId="{3F98737D-3443-409F-9960-467638DE2ADA}" dt="2019-07-14T16:43:29.612" v="31" actId="2696"/>
        <pc:sldMkLst>
          <pc:docMk/>
          <pc:sldMk cId="3596169723" sldId="286"/>
        </pc:sldMkLst>
      </pc:sldChg>
      <pc:sldChg chg="del">
        <pc:chgData name="w cq" userId="e0736dbbc12f8425" providerId="LiveId" clId="{3F98737D-3443-409F-9960-467638DE2ADA}" dt="2019-07-14T16:43:29.640" v="32" actId="2696"/>
        <pc:sldMkLst>
          <pc:docMk/>
          <pc:sldMk cId="2780975922" sldId="287"/>
        </pc:sldMkLst>
      </pc:sldChg>
      <pc:sldChg chg="del">
        <pc:chgData name="w cq" userId="e0736dbbc12f8425" providerId="LiveId" clId="{3F98737D-3443-409F-9960-467638DE2ADA}" dt="2019-07-14T16:43:29.744" v="33" actId="2696"/>
        <pc:sldMkLst>
          <pc:docMk/>
          <pc:sldMk cId="1448815544" sldId="288"/>
        </pc:sldMkLst>
      </pc:sldChg>
      <pc:sldChg chg="del">
        <pc:chgData name="w cq" userId="e0736dbbc12f8425" providerId="LiveId" clId="{3F98737D-3443-409F-9960-467638DE2ADA}" dt="2019-07-14T16:43:29.810" v="35" actId="2696"/>
        <pc:sldMkLst>
          <pc:docMk/>
          <pc:sldMk cId="268569648" sldId="289"/>
        </pc:sldMkLst>
      </pc:sldChg>
      <pc:sldChg chg="del">
        <pc:chgData name="w cq" userId="e0736dbbc12f8425" providerId="LiveId" clId="{3F98737D-3443-409F-9960-467638DE2ADA}" dt="2019-07-14T16:43:29.868" v="36" actId="2696"/>
        <pc:sldMkLst>
          <pc:docMk/>
          <pc:sldMk cId="3075773774" sldId="290"/>
        </pc:sldMkLst>
      </pc:sldChg>
      <pc:sldChg chg="del">
        <pc:chgData name="w cq" userId="e0736dbbc12f8425" providerId="LiveId" clId="{3F98737D-3443-409F-9960-467638DE2ADA}" dt="2019-07-14T16:43:32.485" v="45" actId="2696"/>
        <pc:sldMkLst>
          <pc:docMk/>
          <pc:sldMk cId="2123092706" sldId="291"/>
        </pc:sldMkLst>
      </pc:sldChg>
      <pc:sldChg chg="del">
        <pc:chgData name="w cq" userId="e0736dbbc12f8425" providerId="LiveId" clId="{3F98737D-3443-409F-9960-467638DE2ADA}" dt="2019-07-14T16:43:32.099" v="39" actId="2696"/>
        <pc:sldMkLst>
          <pc:docMk/>
          <pc:sldMk cId="2938973918" sldId="292"/>
        </pc:sldMkLst>
      </pc:sldChg>
      <pc:sldChg chg="del">
        <pc:chgData name="w cq" userId="e0736dbbc12f8425" providerId="LiveId" clId="{3F98737D-3443-409F-9960-467638DE2ADA}" dt="2019-07-14T16:43:32.206" v="41" actId="2696"/>
        <pc:sldMkLst>
          <pc:docMk/>
          <pc:sldMk cId="1904282512" sldId="293"/>
        </pc:sldMkLst>
      </pc:sldChg>
      <pc:sldChg chg="del">
        <pc:chgData name="w cq" userId="e0736dbbc12f8425" providerId="LiveId" clId="{3F98737D-3443-409F-9960-467638DE2ADA}" dt="2019-07-14T16:43:32.356" v="43" actId="2696"/>
        <pc:sldMkLst>
          <pc:docMk/>
          <pc:sldMk cId="826301091" sldId="294"/>
        </pc:sldMkLst>
      </pc:sldChg>
      <pc:sldChg chg="del">
        <pc:chgData name="w cq" userId="e0736dbbc12f8425" providerId="LiveId" clId="{3F98737D-3443-409F-9960-467638DE2ADA}" dt="2019-07-14T16:43:32.423" v="44" actId="2696"/>
        <pc:sldMkLst>
          <pc:docMk/>
          <pc:sldMk cId="1003624368" sldId="295"/>
        </pc:sldMkLst>
      </pc:sldChg>
      <pc:sldChg chg="del">
        <pc:chgData name="w cq" userId="e0736dbbc12f8425" providerId="LiveId" clId="{3F98737D-3443-409F-9960-467638DE2ADA}" dt="2019-07-14T16:43:37.666" v="48" actId="2696"/>
        <pc:sldMkLst>
          <pc:docMk/>
          <pc:sldMk cId="2264762249" sldId="296"/>
        </pc:sldMkLst>
      </pc:sldChg>
      <pc:sldChg chg="del">
        <pc:chgData name="w cq" userId="e0736dbbc12f8425" providerId="LiveId" clId="{3F98737D-3443-409F-9960-467638DE2ADA}" dt="2019-07-14T16:43:33.847" v="46" actId="2696"/>
        <pc:sldMkLst>
          <pc:docMk/>
          <pc:sldMk cId="2852581492" sldId="297"/>
        </pc:sldMkLst>
      </pc:sldChg>
      <pc:sldChg chg="del">
        <pc:chgData name="w cq" userId="e0736dbbc12f8425" providerId="LiveId" clId="{3F98737D-3443-409F-9960-467638DE2ADA}" dt="2019-07-14T16:43:37.193" v="47" actId="2696"/>
        <pc:sldMkLst>
          <pc:docMk/>
          <pc:sldMk cId="2549656833" sldId="298"/>
        </pc:sldMkLst>
      </pc:sldChg>
      <pc:sldChg chg="del">
        <pc:chgData name="w cq" userId="e0736dbbc12f8425" providerId="LiveId" clId="{3F98737D-3443-409F-9960-467638DE2ADA}" dt="2019-07-14T16:43:24.200" v="1" actId="2696"/>
        <pc:sldMkLst>
          <pc:docMk/>
          <pc:sldMk cId="1291832362" sldId="299"/>
        </pc:sldMkLst>
      </pc:sldChg>
      <pc:sldChg chg="del">
        <pc:chgData name="w cq" userId="e0736dbbc12f8425" providerId="LiveId" clId="{3F98737D-3443-409F-9960-467638DE2ADA}" dt="2019-07-14T16:43:25.441" v="6" actId="2696"/>
        <pc:sldMkLst>
          <pc:docMk/>
          <pc:sldMk cId="1204812929" sldId="300"/>
        </pc:sldMkLst>
      </pc:sldChg>
      <pc:sldChg chg="del">
        <pc:chgData name="w cq" userId="e0736dbbc12f8425" providerId="LiveId" clId="{3F98737D-3443-409F-9960-467638DE2ADA}" dt="2019-07-14T16:43:25.530" v="8" actId="2696"/>
        <pc:sldMkLst>
          <pc:docMk/>
          <pc:sldMk cId="4214507824" sldId="301"/>
        </pc:sldMkLst>
      </pc:sldChg>
      <pc:sldChg chg="del">
        <pc:chgData name="w cq" userId="e0736dbbc12f8425" providerId="LiveId" clId="{3F98737D-3443-409F-9960-467638DE2ADA}" dt="2019-07-14T16:43:25.804" v="11" actId="2696"/>
        <pc:sldMkLst>
          <pc:docMk/>
          <pc:sldMk cId="551961315" sldId="302"/>
        </pc:sldMkLst>
      </pc:sldChg>
      <pc:sldChg chg="del">
        <pc:chgData name="w cq" userId="e0736dbbc12f8425" providerId="LiveId" clId="{3F98737D-3443-409F-9960-467638DE2ADA}" dt="2019-07-14T16:43:26.184" v="15" actId="2696"/>
        <pc:sldMkLst>
          <pc:docMk/>
          <pc:sldMk cId="1842853526" sldId="303"/>
        </pc:sldMkLst>
      </pc:sldChg>
      <pc:sldChg chg="del">
        <pc:chgData name="w cq" userId="e0736dbbc12f8425" providerId="LiveId" clId="{3F98737D-3443-409F-9960-467638DE2ADA}" dt="2019-07-14T16:43:28.101" v="22" actId="2696"/>
        <pc:sldMkLst>
          <pc:docMk/>
          <pc:sldMk cId="1145769592" sldId="304"/>
        </pc:sldMkLst>
      </pc:sldChg>
      <pc:sldChg chg="del">
        <pc:chgData name="w cq" userId="e0736dbbc12f8425" providerId="LiveId" clId="{3F98737D-3443-409F-9960-467638DE2ADA}" dt="2019-07-14T16:43:28.277" v="24" actId="2696"/>
        <pc:sldMkLst>
          <pc:docMk/>
          <pc:sldMk cId="1454492459" sldId="305"/>
        </pc:sldMkLst>
      </pc:sldChg>
      <pc:sldChg chg="del">
        <pc:chgData name="w cq" userId="e0736dbbc12f8425" providerId="LiveId" clId="{3F98737D-3443-409F-9960-467638DE2ADA}" dt="2019-07-14T16:43:28.630" v="27" actId="2696"/>
        <pc:sldMkLst>
          <pc:docMk/>
          <pc:sldMk cId="2322348744" sldId="306"/>
        </pc:sldMkLst>
      </pc:sldChg>
      <pc:sldChg chg="del">
        <pc:chgData name="w cq" userId="e0736dbbc12f8425" providerId="LiveId" clId="{3F98737D-3443-409F-9960-467638DE2ADA}" dt="2019-07-14T16:43:29.780" v="34" actId="2696"/>
        <pc:sldMkLst>
          <pc:docMk/>
          <pc:sldMk cId="2032566825" sldId="307"/>
        </pc:sldMkLst>
      </pc:sldChg>
      <pc:sldChg chg="del">
        <pc:chgData name="w cq" userId="e0736dbbc12f8425" providerId="LiveId" clId="{3F98737D-3443-409F-9960-467638DE2ADA}" dt="2019-07-14T16:43:29.909" v="37" actId="2696"/>
        <pc:sldMkLst>
          <pc:docMk/>
          <pc:sldMk cId="3942701443" sldId="308"/>
        </pc:sldMkLst>
      </pc:sldChg>
      <pc:sldChg chg="del">
        <pc:chgData name="w cq" userId="e0736dbbc12f8425" providerId="LiveId" clId="{3F98737D-3443-409F-9960-467638DE2ADA}" dt="2019-07-14T16:43:32.149" v="40" actId="2696"/>
        <pc:sldMkLst>
          <pc:docMk/>
          <pc:sldMk cId="2165923761" sldId="309"/>
        </pc:sldMkLst>
      </pc:sldChg>
      <pc:sldChg chg="del">
        <pc:chgData name="w cq" userId="e0736dbbc12f8425" providerId="LiveId" clId="{3F98737D-3443-409F-9960-467638DE2ADA}" dt="2019-07-14T16:43:32.248" v="42" actId="2696"/>
        <pc:sldMkLst>
          <pc:docMk/>
          <pc:sldMk cId="4189602710" sldId="310"/>
        </pc:sldMkLst>
      </pc:sldChg>
      <pc:sldChg chg="del">
        <pc:chgData name="w cq" userId="e0736dbbc12f8425" providerId="LiveId" clId="{3F98737D-3443-409F-9960-467638DE2ADA}" dt="2019-07-14T16:43:27.152" v="20" actId="2696"/>
        <pc:sldMkLst>
          <pc:docMk/>
          <pc:sldMk cId="1738386957" sldId="314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370965057" sldId="344"/>
        </pc:sldMkLst>
      </pc:sldChg>
      <pc:sldChg chg="modSp add">
        <pc:chgData name="w cq" userId="e0736dbbc12f8425" providerId="LiveId" clId="{3F98737D-3443-409F-9960-467638DE2ADA}" dt="2019-07-14T16:44:51.787" v="51" actId="20577"/>
        <pc:sldMkLst>
          <pc:docMk/>
          <pc:sldMk cId="145955217" sldId="345"/>
        </pc:sldMkLst>
        <pc:spChg chg="mod">
          <ac:chgData name="w cq" userId="e0736dbbc12f8425" providerId="LiveId" clId="{3F98737D-3443-409F-9960-467638DE2ADA}" dt="2019-07-14T16:44:51.787" v="51" actId="20577"/>
          <ac:spMkLst>
            <pc:docMk/>
            <pc:sldMk cId="145955217" sldId="345"/>
            <ac:spMk id="6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483801174" sldId="347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901112605" sldId="348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97512585" sldId="349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919447284" sldId="350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325245061" sldId="351"/>
        </pc:sldMkLst>
      </pc:sldChg>
      <pc:sldChg chg="modSp add">
        <pc:chgData name="w cq" userId="e0736dbbc12f8425" providerId="LiveId" clId="{3F98737D-3443-409F-9960-467638DE2ADA}" dt="2019-07-14T16:45:20.402" v="52" actId="1076"/>
        <pc:sldMkLst>
          <pc:docMk/>
          <pc:sldMk cId="618333943" sldId="352"/>
        </pc:sldMkLst>
        <pc:picChg chg="mod">
          <ac:chgData name="w cq" userId="e0736dbbc12f8425" providerId="LiveId" clId="{3F98737D-3443-409F-9960-467638DE2ADA}" dt="2019-07-14T16:45:20.402" v="52" actId="1076"/>
          <ac:picMkLst>
            <pc:docMk/>
            <pc:sldMk cId="618333943" sldId="352"/>
            <ac:picMk id="4" creationId="{00000000-0000-0000-0000-000000000000}"/>
          </ac:picMkLst>
        </pc:pic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243026434" sldId="353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707984407" sldId="356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460149207" sldId="357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50616284" sldId="358"/>
        </pc:sldMkLst>
      </pc:sldChg>
      <pc:sldChg chg="modSp add">
        <pc:chgData name="w cq" userId="e0736dbbc12f8425" providerId="LiveId" clId="{3F98737D-3443-409F-9960-467638DE2ADA}" dt="2019-07-14T17:20:27.453" v="53" actId="1076"/>
        <pc:sldMkLst>
          <pc:docMk/>
          <pc:sldMk cId="3472061485" sldId="359"/>
        </pc:sldMkLst>
        <pc:spChg chg="mod">
          <ac:chgData name="w cq" userId="e0736dbbc12f8425" providerId="LiveId" clId="{3F98737D-3443-409F-9960-467638DE2ADA}" dt="2019-07-14T17:20:27.453" v="53" actId="1076"/>
          <ac:spMkLst>
            <pc:docMk/>
            <pc:sldMk cId="3472061485" sldId="359"/>
            <ac:spMk id="5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949322190" sldId="360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153380155" sldId="361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268941065" sldId="362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639385885" sldId="363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895137520" sldId="364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001332469" sldId="365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657147264" sldId="366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830453575" sldId="367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668693621" sldId="368"/>
        </pc:sldMkLst>
      </pc:sldChg>
      <pc:sldChg chg="add del">
        <pc:chgData name="w cq" userId="e0736dbbc12f8425" providerId="LiveId" clId="{3F98737D-3443-409F-9960-467638DE2ADA}" dt="2019-07-14T17:20:35.311" v="54" actId="2696"/>
        <pc:sldMkLst>
          <pc:docMk/>
          <pc:sldMk cId="2291724824" sldId="369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4077673559" sldId="370"/>
        </pc:sldMkLst>
      </pc:sldChg>
      <pc:sldChg chg="delSp add">
        <pc:chgData name="w cq" userId="e0736dbbc12f8425" providerId="LiveId" clId="{3F98737D-3443-409F-9960-467638DE2ADA}" dt="2019-07-14T17:25:39.840" v="98" actId="478"/>
        <pc:sldMkLst>
          <pc:docMk/>
          <pc:sldMk cId="3486998423" sldId="371"/>
        </pc:sldMkLst>
        <pc:spChg chg="del">
          <ac:chgData name="w cq" userId="e0736dbbc12f8425" providerId="LiveId" clId="{3F98737D-3443-409F-9960-467638DE2ADA}" dt="2019-07-14T17:25:39.840" v="98" actId="478"/>
          <ac:spMkLst>
            <pc:docMk/>
            <pc:sldMk cId="3486998423" sldId="371"/>
            <ac:spMk id="2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4110364742" sldId="372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82108868" sldId="373"/>
        </pc:sldMkLst>
      </pc:sldChg>
      <pc:sldChg chg="modSp add">
        <pc:chgData name="w cq" userId="e0736dbbc12f8425" providerId="LiveId" clId="{3F98737D-3443-409F-9960-467638DE2ADA}" dt="2019-07-14T17:21:13.197" v="59" actId="1076"/>
        <pc:sldMkLst>
          <pc:docMk/>
          <pc:sldMk cId="2749621959" sldId="374"/>
        </pc:sldMkLst>
        <pc:spChg chg="mod">
          <ac:chgData name="w cq" userId="e0736dbbc12f8425" providerId="LiveId" clId="{3F98737D-3443-409F-9960-467638DE2ADA}" dt="2019-07-14T17:21:11.207" v="58" actId="1076"/>
          <ac:spMkLst>
            <pc:docMk/>
            <pc:sldMk cId="2749621959" sldId="374"/>
            <ac:spMk id="3" creationId="{00000000-0000-0000-0000-000000000000}"/>
          </ac:spMkLst>
        </pc:spChg>
        <pc:picChg chg="mod">
          <ac:chgData name="w cq" userId="e0736dbbc12f8425" providerId="LiveId" clId="{3F98737D-3443-409F-9960-467638DE2ADA}" dt="2019-07-14T17:21:13.197" v="59" actId="1076"/>
          <ac:picMkLst>
            <pc:docMk/>
            <pc:sldMk cId="2749621959" sldId="374"/>
            <ac:picMk id="5" creationId="{00000000-0000-0000-0000-000000000000}"/>
          </ac:picMkLst>
        </pc:pic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00582723" sldId="375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393214511" sldId="376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178898615" sldId="377"/>
        </pc:sldMkLst>
      </pc:sldChg>
      <pc:sldChg chg="modSp add">
        <pc:chgData name="w cq" userId="e0736dbbc12f8425" providerId="LiveId" clId="{3F98737D-3443-409F-9960-467638DE2ADA}" dt="2019-07-14T17:24:09.678" v="82" actId="14100"/>
        <pc:sldMkLst>
          <pc:docMk/>
          <pc:sldMk cId="48205252" sldId="378"/>
        </pc:sldMkLst>
        <pc:picChg chg="mod">
          <ac:chgData name="w cq" userId="e0736dbbc12f8425" providerId="LiveId" clId="{3F98737D-3443-409F-9960-467638DE2ADA}" dt="2019-07-14T17:24:09.678" v="82" actId="14100"/>
          <ac:picMkLst>
            <pc:docMk/>
            <pc:sldMk cId="48205252" sldId="378"/>
            <ac:picMk id="4" creationId="{00000000-0000-0000-0000-000000000000}"/>
          </ac:picMkLst>
        </pc:picChg>
      </pc:sldChg>
      <pc:sldChg chg="add del">
        <pc:chgData name="w cq" userId="e0736dbbc12f8425" providerId="LiveId" clId="{3F98737D-3443-409F-9960-467638DE2ADA}" dt="2019-07-14T17:21:50.728" v="60" actId="2696"/>
        <pc:sldMkLst>
          <pc:docMk/>
          <pc:sldMk cId="561021681" sldId="379"/>
        </pc:sldMkLst>
      </pc:sldChg>
      <pc:sldChg chg="add ord">
        <pc:chgData name="w cq" userId="e0736dbbc12f8425" providerId="LiveId" clId="{3F98737D-3443-409F-9960-467638DE2ADA}" dt="2019-07-14T17:25:24.277" v="96"/>
        <pc:sldMkLst>
          <pc:docMk/>
          <pc:sldMk cId="4229766532" sldId="380"/>
        </pc:sldMkLst>
      </pc:sldChg>
      <pc:sldChg chg="modSp add del">
        <pc:chgData name="w cq" userId="e0736dbbc12f8425" providerId="LiveId" clId="{3F98737D-3443-409F-9960-467638DE2ADA}" dt="2019-07-14T17:25:31.730" v="97" actId="2696"/>
        <pc:sldMkLst>
          <pc:docMk/>
          <pc:sldMk cId="1527528769" sldId="381"/>
        </pc:sldMkLst>
        <pc:spChg chg="mod">
          <ac:chgData name="w cq" userId="e0736dbbc12f8425" providerId="LiveId" clId="{3F98737D-3443-409F-9960-467638DE2ADA}" dt="2019-07-14T17:21:56.426" v="63" actId="5793"/>
          <ac:spMkLst>
            <pc:docMk/>
            <pc:sldMk cId="1527528769" sldId="381"/>
            <ac:spMk id="2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09024838" sldId="382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777708909" sldId="383"/>
        </pc:sldMkLst>
      </pc:sldChg>
      <pc:sldChg chg="addSp delSp modSp add ord">
        <pc:chgData name="w cq" userId="e0736dbbc12f8425" providerId="LiveId" clId="{3F98737D-3443-409F-9960-467638DE2ADA}" dt="2019-07-14T17:24:02.076" v="81"/>
        <pc:sldMkLst>
          <pc:docMk/>
          <pc:sldMk cId="2855546660" sldId="384"/>
        </pc:sldMkLst>
        <pc:spChg chg="mod">
          <ac:chgData name="w cq" userId="e0736dbbc12f8425" providerId="LiveId" clId="{3F98737D-3443-409F-9960-467638DE2ADA}" dt="2019-07-14T17:22:55.553" v="70"/>
          <ac:spMkLst>
            <pc:docMk/>
            <pc:sldMk cId="2855546660" sldId="384"/>
            <ac:spMk id="2" creationId="{0B28F9F0-51E7-4CE0-82AF-14358CD96786}"/>
          </ac:spMkLst>
        </pc:spChg>
        <pc:spChg chg="add del mod">
          <ac:chgData name="w cq" userId="e0736dbbc12f8425" providerId="LiveId" clId="{3F98737D-3443-409F-9960-467638DE2ADA}" dt="2019-07-14T17:23:54.485" v="80" actId="6549"/>
          <ac:spMkLst>
            <pc:docMk/>
            <pc:sldMk cId="2855546660" sldId="384"/>
            <ac:spMk id="3" creationId="{88653D3F-D659-4BE6-95C1-5E5F9BB8F009}"/>
          </ac:spMkLst>
        </pc:spChg>
        <pc:spChg chg="add del">
          <ac:chgData name="w cq" userId="e0736dbbc12f8425" providerId="LiveId" clId="{3F98737D-3443-409F-9960-467638DE2ADA}" dt="2019-07-14T17:23:37.147" v="72"/>
          <ac:spMkLst>
            <pc:docMk/>
            <pc:sldMk cId="2855546660" sldId="384"/>
            <ac:spMk id="4" creationId="{536C7524-36CD-496C-97DC-9D691A3F01BB}"/>
          </ac:spMkLst>
        </pc:spChg>
      </pc:sldChg>
      <pc:sldChg chg="addSp modSp add">
        <pc:chgData name="w cq" userId="e0736dbbc12f8425" providerId="LiveId" clId="{3F98737D-3443-409F-9960-467638DE2ADA}" dt="2019-07-14T17:24:32.561" v="88" actId="14100"/>
        <pc:sldMkLst>
          <pc:docMk/>
          <pc:sldMk cId="1168323453" sldId="385"/>
        </pc:sldMkLst>
        <pc:spChg chg="mod">
          <ac:chgData name="w cq" userId="e0736dbbc12f8425" providerId="LiveId" clId="{3F98737D-3443-409F-9960-467638DE2ADA}" dt="2019-07-14T17:24:14.416" v="85"/>
          <ac:spMkLst>
            <pc:docMk/>
            <pc:sldMk cId="1168323453" sldId="385"/>
            <ac:spMk id="2" creationId="{C91BB984-FE92-46E7-B413-4BEA7ADD4A1F}"/>
          </ac:spMkLst>
        </pc:spChg>
        <pc:picChg chg="add mod">
          <ac:chgData name="w cq" userId="e0736dbbc12f8425" providerId="LiveId" clId="{3F98737D-3443-409F-9960-467638DE2ADA}" dt="2019-07-14T17:24:32.561" v="88" actId="14100"/>
          <ac:picMkLst>
            <pc:docMk/>
            <pc:sldMk cId="1168323453" sldId="385"/>
            <ac:picMk id="4" creationId="{FFA52405-23F8-426D-BC32-F7609C246314}"/>
          </ac:picMkLst>
        </pc:picChg>
      </pc:sldChg>
      <pc:sldChg chg="addSp delSp modSp add">
        <pc:chgData name="w cq" userId="e0736dbbc12f8425" providerId="LiveId" clId="{3F98737D-3443-409F-9960-467638DE2ADA}" dt="2019-07-14T17:25:10.489" v="95" actId="14100"/>
        <pc:sldMkLst>
          <pc:docMk/>
          <pc:sldMk cId="2284686576" sldId="386"/>
        </pc:sldMkLst>
        <pc:spChg chg="del">
          <ac:chgData name="w cq" userId="e0736dbbc12f8425" providerId="LiveId" clId="{3F98737D-3443-409F-9960-467638DE2ADA}" dt="2019-07-14T17:24:46.858" v="90"/>
          <ac:spMkLst>
            <pc:docMk/>
            <pc:sldMk cId="2284686576" sldId="386"/>
            <ac:spMk id="2" creationId="{E6275346-BA1D-4ACD-9D55-F6D2A87C3334}"/>
          </ac:spMkLst>
        </pc:spChg>
        <pc:spChg chg="del">
          <ac:chgData name="w cq" userId="e0736dbbc12f8425" providerId="LiveId" clId="{3F98737D-3443-409F-9960-467638DE2ADA}" dt="2019-07-14T17:24:46.858" v="90"/>
          <ac:spMkLst>
            <pc:docMk/>
            <pc:sldMk cId="2284686576" sldId="386"/>
            <ac:spMk id="3" creationId="{D5A446C5-8D0E-4195-A620-046D6F0F70B3}"/>
          </ac:spMkLst>
        </pc:spChg>
        <pc:spChg chg="add del mod">
          <ac:chgData name="w cq" userId="e0736dbbc12f8425" providerId="LiveId" clId="{3F98737D-3443-409F-9960-467638DE2ADA}" dt="2019-07-14T17:24:50.604" v="91" actId="478"/>
          <ac:spMkLst>
            <pc:docMk/>
            <pc:sldMk cId="2284686576" sldId="386"/>
            <ac:spMk id="4" creationId="{696E8487-9AD8-4B7C-A649-C8D0C71D5DDA}"/>
          </ac:spMkLst>
        </pc:spChg>
        <pc:picChg chg="add mod">
          <ac:chgData name="w cq" userId="e0736dbbc12f8425" providerId="LiveId" clId="{3F98737D-3443-409F-9960-467638DE2ADA}" dt="2019-07-14T17:25:10.489" v="95" actId="14100"/>
          <ac:picMkLst>
            <pc:docMk/>
            <pc:sldMk cId="2284686576" sldId="386"/>
            <ac:picMk id="5" creationId="{60EB26B9-C5E8-43C2-8858-B926EA6C564D}"/>
          </ac:picMkLst>
        </pc:picChg>
      </pc:sldChg>
    </pc:docChg>
  </pc:docChgLst>
  <pc:docChgLst>
    <pc:chgData name="w cq" userId="e0736dbbc12f8425" providerId="LiveId" clId="{F283B58B-6C61-4B50-84E5-37A0E57D7CB9}"/>
    <pc:docChg chg="undo redo custSel addSld delSld modSld sldOrd">
      <pc:chgData name="w cq" userId="e0736dbbc12f8425" providerId="LiveId" clId="{F283B58B-6C61-4B50-84E5-37A0E57D7CB9}" dt="2021-01-14T09:11:21.575" v="2164" actId="2696"/>
      <pc:docMkLst>
        <pc:docMk/>
      </pc:docMkLst>
      <pc:sldChg chg="modSp mod">
        <pc:chgData name="w cq" userId="e0736dbbc12f8425" providerId="LiveId" clId="{F283B58B-6C61-4B50-84E5-37A0E57D7CB9}" dt="2021-01-13T08:09:56.815" v="21"/>
        <pc:sldMkLst>
          <pc:docMk/>
          <pc:sldMk cId="1152001519" sldId="256"/>
        </pc:sldMkLst>
        <pc:spChg chg="mod">
          <ac:chgData name="w cq" userId="e0736dbbc12f8425" providerId="LiveId" clId="{F283B58B-6C61-4B50-84E5-37A0E57D7CB9}" dt="2021-01-13T08:09:56.815" v="21"/>
          <ac:spMkLst>
            <pc:docMk/>
            <pc:sldMk cId="1152001519" sldId="256"/>
            <ac:spMk id="2" creationId="{55042743-A78F-46DA-9E95-8642E27CCA9A}"/>
          </ac:spMkLst>
        </pc:spChg>
      </pc:sldChg>
      <pc:sldChg chg="del">
        <pc:chgData name="w cq" userId="e0736dbbc12f8425" providerId="LiveId" clId="{F283B58B-6C61-4B50-84E5-37A0E57D7CB9}" dt="2021-01-13T08:10:38.552" v="32" actId="47"/>
        <pc:sldMkLst>
          <pc:docMk/>
          <pc:sldMk cId="3902881818" sldId="262"/>
        </pc:sldMkLst>
      </pc:sldChg>
      <pc:sldChg chg="addSp delSp modSp mod">
        <pc:chgData name="w cq" userId="e0736dbbc12f8425" providerId="LiveId" clId="{F283B58B-6C61-4B50-84E5-37A0E57D7CB9}" dt="2021-01-13T08:09:48.508" v="14" actId="1076"/>
        <pc:sldMkLst>
          <pc:docMk/>
          <pc:sldMk cId="2248338910" sldId="263"/>
        </pc:sldMkLst>
        <pc:spChg chg="add del mod">
          <ac:chgData name="w cq" userId="e0736dbbc12f8425" providerId="LiveId" clId="{F283B58B-6C61-4B50-84E5-37A0E57D7CB9}" dt="2021-01-13T08:09:47.274" v="13" actId="478"/>
          <ac:spMkLst>
            <pc:docMk/>
            <pc:sldMk cId="2248338910" sldId="263"/>
            <ac:spMk id="7" creationId="{977AC4F6-CD34-4883-AA79-C9C01BC32CCC}"/>
          </ac:spMkLst>
        </pc:spChg>
        <pc:picChg chg="add mod">
          <ac:chgData name="w cq" userId="e0736dbbc12f8425" providerId="LiveId" clId="{F283B58B-6C61-4B50-84E5-37A0E57D7CB9}" dt="2021-01-13T08:09:48.508" v="14" actId="1076"/>
          <ac:picMkLst>
            <pc:docMk/>
            <pc:sldMk cId="2248338910" sldId="263"/>
            <ac:picMk id="4" creationId="{C83052BE-E7F0-4D8E-9D4E-6057BCA8AFB5}"/>
          </ac:picMkLst>
        </pc:picChg>
        <pc:picChg chg="del">
          <ac:chgData name="w cq" userId="e0736dbbc12f8425" providerId="LiveId" clId="{F283B58B-6C61-4B50-84E5-37A0E57D7CB9}" dt="2021-01-13T08:09:42.103" v="12" actId="478"/>
          <ac:picMkLst>
            <pc:docMk/>
            <pc:sldMk cId="2248338910" sldId="263"/>
            <ac:picMk id="6" creationId="{A554CD93-A27E-4B79-8950-14E54396B881}"/>
          </ac:picMkLst>
        </pc:picChg>
      </pc:sldChg>
      <pc:sldChg chg="addSp modSp mod">
        <pc:chgData name="w cq" userId="e0736dbbc12f8425" providerId="LiveId" clId="{F283B58B-6C61-4B50-84E5-37A0E57D7CB9}" dt="2021-01-14T06:05:15.204" v="2111"/>
        <pc:sldMkLst>
          <pc:docMk/>
          <pc:sldMk cId="2531065705" sldId="264"/>
        </pc:sldMkLst>
        <pc:spChg chg="add mod">
          <ac:chgData name="w cq" userId="e0736dbbc12f8425" providerId="LiveId" clId="{F283B58B-6C61-4B50-84E5-37A0E57D7CB9}" dt="2021-01-14T06:05:15.204" v="2111"/>
          <ac:spMkLst>
            <pc:docMk/>
            <pc:sldMk cId="2531065705" sldId="264"/>
            <ac:spMk id="2" creationId="{51721B97-AF9A-43FA-9029-FB53C001D9D3}"/>
          </ac:spMkLst>
        </pc:spChg>
        <pc:spChg chg="mod">
          <ac:chgData name="w cq" userId="e0736dbbc12f8425" providerId="LiveId" clId="{F283B58B-6C61-4B50-84E5-37A0E57D7CB9}" dt="2021-01-13T08:10:14.306" v="27"/>
          <ac:spMkLst>
            <pc:docMk/>
            <pc:sldMk cId="2531065705" sldId="264"/>
            <ac:spMk id="3" creationId="{D8A9FF28-B5F7-4268-8F91-7BE5BC06AF08}"/>
          </ac:spMkLst>
        </pc:spChg>
        <pc:spChg chg="mod">
          <ac:chgData name="w cq" userId="e0736dbbc12f8425" providerId="LiveId" clId="{F283B58B-6C61-4B50-84E5-37A0E57D7CB9}" dt="2021-01-13T08:10:28.620" v="31" actId="20577"/>
          <ac:spMkLst>
            <pc:docMk/>
            <pc:sldMk cId="2531065705" sldId="264"/>
            <ac:spMk id="4" creationId="{40B791E7-6790-41E7-80CD-AB6EB5822692}"/>
          </ac:spMkLst>
        </pc:spChg>
      </pc:sldChg>
      <pc:sldChg chg="modSp mod">
        <pc:chgData name="w cq" userId="e0736dbbc12f8425" providerId="LiveId" clId="{F283B58B-6C61-4B50-84E5-37A0E57D7CB9}" dt="2021-01-14T05:18:34.218" v="1957" actId="20577"/>
        <pc:sldMkLst>
          <pc:docMk/>
          <pc:sldMk cId="2620582022" sldId="265"/>
        </pc:sldMkLst>
        <pc:spChg chg="mod">
          <ac:chgData name="w cq" userId="e0736dbbc12f8425" providerId="LiveId" clId="{F283B58B-6C61-4B50-84E5-37A0E57D7CB9}" dt="2021-01-13T08:10:03.728" v="24" actId="20577"/>
          <ac:spMkLst>
            <pc:docMk/>
            <pc:sldMk cId="2620582022" sldId="265"/>
            <ac:spMk id="3" creationId="{6D5DFE7C-BA86-4589-B33E-984E04C7DFF5}"/>
          </ac:spMkLst>
        </pc:spChg>
        <pc:spChg chg="mod">
          <ac:chgData name="w cq" userId="e0736dbbc12f8425" providerId="LiveId" clId="{F283B58B-6C61-4B50-84E5-37A0E57D7CB9}" dt="2021-01-14T05:18:34.218" v="1957" actId="20577"/>
          <ac:spMkLst>
            <pc:docMk/>
            <pc:sldMk cId="2620582022" sldId="265"/>
            <ac:spMk id="4" creationId="{46764156-D37F-4E7B-B913-B33653546E69}"/>
          </ac:spMkLst>
        </pc:spChg>
      </pc:sldChg>
      <pc:sldChg chg="del">
        <pc:chgData name="w cq" userId="e0736dbbc12f8425" providerId="LiveId" clId="{F283B58B-6C61-4B50-84E5-37A0E57D7CB9}" dt="2021-01-13T08:10:38.552" v="32" actId="47"/>
        <pc:sldMkLst>
          <pc:docMk/>
          <pc:sldMk cId="2353702437" sldId="266"/>
        </pc:sldMkLst>
      </pc:sldChg>
      <pc:sldChg chg="del">
        <pc:chgData name="w cq" userId="e0736dbbc12f8425" providerId="LiveId" clId="{F283B58B-6C61-4B50-84E5-37A0E57D7CB9}" dt="2021-01-13T08:10:38.552" v="32" actId="47"/>
        <pc:sldMkLst>
          <pc:docMk/>
          <pc:sldMk cId="2615382619" sldId="268"/>
        </pc:sldMkLst>
      </pc:sldChg>
      <pc:sldChg chg="addSp delSp modSp mod">
        <pc:chgData name="w cq" userId="e0736dbbc12f8425" providerId="LiveId" clId="{F283B58B-6C61-4B50-84E5-37A0E57D7CB9}" dt="2021-01-14T06:17:21.714" v="2154" actId="948"/>
        <pc:sldMkLst>
          <pc:docMk/>
          <pc:sldMk cId="3521911541" sldId="269"/>
        </pc:sldMkLst>
        <pc:spChg chg="mod">
          <ac:chgData name="w cq" userId="e0736dbbc12f8425" providerId="LiveId" clId="{F283B58B-6C61-4B50-84E5-37A0E57D7CB9}" dt="2021-01-13T08:11:23.888" v="42"/>
          <ac:spMkLst>
            <pc:docMk/>
            <pc:sldMk cId="3521911541" sldId="269"/>
            <ac:spMk id="4" creationId="{0DDF23E0-A6F1-4025-AA8E-A3FE9D997E76}"/>
          </ac:spMkLst>
        </pc:spChg>
        <pc:spChg chg="mod">
          <ac:chgData name="w cq" userId="e0736dbbc12f8425" providerId="LiveId" clId="{F283B58B-6C61-4B50-84E5-37A0E57D7CB9}" dt="2021-01-14T06:17:21.714" v="2154" actId="948"/>
          <ac:spMkLst>
            <pc:docMk/>
            <pc:sldMk cId="3521911541" sldId="269"/>
            <ac:spMk id="14" creationId="{A164F460-6E57-42BA-9913-84B397EFE998}"/>
          </ac:spMkLst>
        </pc:spChg>
        <pc:graphicFrameChg chg="add del modGraphic">
          <ac:chgData name="w cq" userId="e0736dbbc12f8425" providerId="LiveId" clId="{F283B58B-6C61-4B50-84E5-37A0E57D7CB9}" dt="2021-01-13T08:22:42.495" v="309" actId="478"/>
          <ac:graphicFrameMkLst>
            <pc:docMk/>
            <pc:sldMk cId="3521911541" sldId="269"/>
            <ac:graphicFrameMk id="3" creationId="{DF0029D4-0297-4C12-8A64-3260BCB07EA0}"/>
          </ac:graphicFrameMkLst>
        </pc:graphicFrameChg>
        <pc:picChg chg="del">
          <ac:chgData name="w cq" userId="e0736dbbc12f8425" providerId="LiveId" clId="{F283B58B-6C61-4B50-84E5-37A0E57D7CB9}" dt="2021-01-13T08:11:00.084" v="36" actId="478"/>
          <ac:picMkLst>
            <pc:docMk/>
            <pc:sldMk cId="3521911541" sldId="269"/>
            <ac:picMk id="5" creationId="{4837FDE3-600C-4768-A204-A44006BA7606}"/>
          </ac:picMkLst>
        </pc:picChg>
      </pc:sldChg>
      <pc:sldChg chg="addSp delSp modSp mod modClrScheme chgLayout">
        <pc:chgData name="w cq" userId="e0736dbbc12f8425" providerId="LiveId" clId="{F283B58B-6C61-4B50-84E5-37A0E57D7CB9}" dt="2021-01-14T06:17:31.934" v="2156" actId="14100"/>
        <pc:sldMkLst>
          <pc:docMk/>
          <pc:sldMk cId="773039423" sldId="270"/>
        </pc:sldMkLst>
        <pc:spChg chg="mod ord">
          <ac:chgData name="w cq" userId="e0736dbbc12f8425" providerId="LiveId" clId="{F283B58B-6C61-4B50-84E5-37A0E57D7CB9}" dt="2021-01-13T08:13:14.046" v="67"/>
          <ac:spMkLst>
            <pc:docMk/>
            <pc:sldMk cId="773039423" sldId="270"/>
            <ac:spMk id="3" creationId="{3AAF1B18-361D-48D0-856B-85A6E4571807}"/>
          </ac:spMkLst>
        </pc:spChg>
        <pc:spChg chg="add del mod">
          <ac:chgData name="w cq" userId="e0736dbbc12f8425" providerId="LiveId" clId="{F283B58B-6C61-4B50-84E5-37A0E57D7CB9}" dt="2021-01-13T08:13:05.367" v="64" actId="478"/>
          <ac:spMkLst>
            <pc:docMk/>
            <pc:sldMk cId="773039423" sldId="270"/>
            <ac:spMk id="4" creationId="{796BA025-881E-4E4B-9F00-CF5A29CE5F29}"/>
          </ac:spMkLst>
        </pc:spChg>
        <pc:spChg chg="del mod ord">
          <ac:chgData name="w cq" userId="e0736dbbc12f8425" providerId="LiveId" clId="{F283B58B-6C61-4B50-84E5-37A0E57D7CB9}" dt="2021-01-13T08:12:59.087" v="62" actId="478"/>
          <ac:spMkLst>
            <pc:docMk/>
            <pc:sldMk cId="773039423" sldId="270"/>
            <ac:spMk id="6" creationId="{591B2A39-D9AB-469C-8DE5-8DE583DB82AC}"/>
          </ac:spMkLst>
        </pc:spChg>
        <pc:spChg chg="mod">
          <ac:chgData name="w cq" userId="e0736dbbc12f8425" providerId="LiveId" clId="{F283B58B-6C61-4B50-84E5-37A0E57D7CB9}" dt="2021-01-14T06:17:31.934" v="2156" actId="14100"/>
          <ac:spMkLst>
            <pc:docMk/>
            <pc:sldMk cId="773039423" sldId="270"/>
            <ac:spMk id="10" creationId="{E8C00E28-A713-426B-B445-22DA33039050}"/>
          </ac:spMkLst>
        </pc:spChg>
        <pc:spChg chg="mod">
          <ac:chgData name="w cq" userId="e0736dbbc12f8425" providerId="LiveId" clId="{F283B58B-6C61-4B50-84E5-37A0E57D7CB9}" dt="2021-01-13T08:24:57.136" v="347" actId="404"/>
          <ac:spMkLst>
            <pc:docMk/>
            <pc:sldMk cId="773039423" sldId="270"/>
            <ac:spMk id="12" creationId="{2896BD8D-4C33-484E-8780-3E3B9787B2CB}"/>
          </ac:spMkLst>
        </pc:spChg>
        <pc:spChg chg="add del">
          <ac:chgData name="w cq" userId="e0736dbbc12f8425" providerId="LiveId" clId="{F283B58B-6C61-4B50-84E5-37A0E57D7CB9}" dt="2021-01-13T08:13:44.264" v="70" actId="22"/>
          <ac:spMkLst>
            <pc:docMk/>
            <pc:sldMk cId="773039423" sldId="270"/>
            <ac:spMk id="16" creationId="{8A13569B-05EF-4E44-BE29-3AA9BD2ACCC5}"/>
          </ac:spMkLst>
        </pc:spChg>
        <pc:cxnChg chg="del">
          <ac:chgData name="w cq" userId="e0736dbbc12f8425" providerId="LiveId" clId="{F283B58B-6C61-4B50-84E5-37A0E57D7CB9}" dt="2021-01-13T08:12:42.843" v="56" actId="478"/>
          <ac:cxnSpMkLst>
            <pc:docMk/>
            <pc:sldMk cId="773039423" sldId="270"/>
            <ac:cxnSpMk id="14" creationId="{91F6E0AC-97C3-4526-A25D-C8E905A68CE8}"/>
          </ac:cxnSpMkLst>
        </pc:cxnChg>
        <pc:cxnChg chg="del">
          <ac:chgData name="w cq" userId="e0736dbbc12f8425" providerId="LiveId" clId="{F283B58B-6C61-4B50-84E5-37A0E57D7CB9}" dt="2021-01-13T08:12:41.828" v="55" actId="478"/>
          <ac:cxnSpMkLst>
            <pc:docMk/>
            <pc:sldMk cId="773039423" sldId="270"/>
            <ac:cxnSpMk id="15" creationId="{9CBF9341-A7E6-440E-A969-26D3115C71F6}"/>
          </ac:cxnSpMkLst>
        </pc:cxnChg>
        <pc:cxnChg chg="del">
          <ac:chgData name="w cq" userId="e0736dbbc12f8425" providerId="LiveId" clId="{F283B58B-6C61-4B50-84E5-37A0E57D7CB9}" dt="2021-01-13T08:12:43.812" v="57" actId="478"/>
          <ac:cxnSpMkLst>
            <pc:docMk/>
            <pc:sldMk cId="773039423" sldId="270"/>
            <ac:cxnSpMk id="17" creationId="{F037E8E8-8E79-49E7-A8FD-45F5C00763B6}"/>
          </ac:cxnSpMkLst>
        </pc:cxnChg>
        <pc:cxnChg chg="del">
          <ac:chgData name="w cq" userId="e0736dbbc12f8425" providerId="LiveId" clId="{F283B58B-6C61-4B50-84E5-37A0E57D7CB9}" dt="2021-01-13T08:12:44.765" v="58" actId="478"/>
          <ac:cxnSpMkLst>
            <pc:docMk/>
            <pc:sldMk cId="773039423" sldId="270"/>
            <ac:cxnSpMk id="20" creationId="{A9FBCFBD-BA38-483A-81B1-EA23E17BD0A6}"/>
          </ac:cxnSpMkLst>
        </pc:cxnChg>
        <pc:cxnChg chg="del">
          <ac:chgData name="w cq" userId="e0736dbbc12f8425" providerId="LiveId" clId="{F283B58B-6C61-4B50-84E5-37A0E57D7CB9}" dt="2021-01-13T08:12:45.233" v="59" actId="478"/>
          <ac:cxnSpMkLst>
            <pc:docMk/>
            <pc:sldMk cId="773039423" sldId="270"/>
            <ac:cxnSpMk id="23" creationId="{F90B6AB0-9953-437E-A085-DBC7013C0F17}"/>
          </ac:cxnSpMkLst>
        </pc:cxnChg>
      </pc:sldChg>
      <pc:sldChg chg="addSp delSp modSp mod modShow">
        <pc:chgData name="w cq" userId="e0736dbbc12f8425" providerId="LiveId" clId="{F283B58B-6C61-4B50-84E5-37A0E57D7CB9}" dt="2021-01-14T05:59:20.161" v="2047" actId="729"/>
        <pc:sldMkLst>
          <pc:docMk/>
          <pc:sldMk cId="722459121" sldId="273"/>
        </pc:sldMkLst>
        <pc:spChg chg="mod">
          <ac:chgData name="w cq" userId="e0736dbbc12f8425" providerId="LiveId" clId="{F283B58B-6C61-4B50-84E5-37A0E57D7CB9}" dt="2021-01-13T08:25:44.245" v="370"/>
          <ac:spMkLst>
            <pc:docMk/>
            <pc:sldMk cId="722459121" sldId="273"/>
            <ac:spMk id="3" creationId="{37465B30-A3C8-4125-9BFC-18F1BC5EFB69}"/>
          </ac:spMkLst>
        </pc:spChg>
        <pc:spChg chg="add del mod">
          <ac:chgData name="w cq" userId="e0736dbbc12f8425" providerId="LiveId" clId="{F283B58B-6C61-4B50-84E5-37A0E57D7CB9}" dt="2021-01-13T08:26:16.217" v="378"/>
          <ac:spMkLst>
            <pc:docMk/>
            <pc:sldMk cId="722459121" sldId="273"/>
            <ac:spMk id="4" creationId="{5E53BA8D-0AE7-4E06-8F55-399559CB5EB8}"/>
          </ac:spMkLst>
        </pc:spChg>
        <pc:graphicFrameChg chg="add del mod modGraphic">
          <ac:chgData name="w cq" userId="e0736dbbc12f8425" providerId="LiveId" clId="{F283B58B-6C61-4B50-84E5-37A0E57D7CB9}" dt="2021-01-13T08:29:00.367" v="426" actId="404"/>
          <ac:graphicFrameMkLst>
            <pc:docMk/>
            <pc:sldMk cId="722459121" sldId="273"/>
            <ac:graphicFrameMk id="6" creationId="{62366B4A-BAA8-4E36-B2CF-4982421A7D25}"/>
          </ac:graphicFrameMkLst>
        </pc:graphicFrameChg>
        <pc:picChg chg="del">
          <ac:chgData name="w cq" userId="e0736dbbc12f8425" providerId="LiveId" clId="{F283B58B-6C61-4B50-84E5-37A0E57D7CB9}" dt="2021-01-13T08:25:51.603" v="371" actId="478"/>
          <ac:picMkLst>
            <pc:docMk/>
            <pc:sldMk cId="722459121" sldId="273"/>
            <ac:picMk id="5" creationId="{4FA7EB52-6E49-49B8-9563-E898983E64EB}"/>
          </ac:picMkLst>
        </pc:picChg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761786516" sldId="274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972578637" sldId="274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2241744674" sldId="275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3609780316" sldId="275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668966923" sldId="278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2230603694" sldId="278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642904272" sldId="279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4129697698" sldId="279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3087707766" sldId="280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840139895" sldId="280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975475243" sldId="283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786426101" sldId="283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178124620" sldId="284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48734974" sldId="284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904741129" sldId="287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2357476348" sldId="287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1199903052" sldId="288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415586767" sldId="288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598619658" sldId="290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4184002015" sldId="290"/>
        </pc:sldMkLst>
      </pc:sldChg>
      <pc:sldChg chg="add del">
        <pc:chgData name="w cq" userId="e0736dbbc12f8425" providerId="LiveId" clId="{F283B58B-6C61-4B50-84E5-37A0E57D7CB9}" dt="2021-01-14T04:51:18.017" v="1492" actId="47"/>
        <pc:sldMkLst>
          <pc:docMk/>
          <pc:sldMk cId="141276481" sldId="293"/>
        </pc:sldMkLst>
      </pc:sldChg>
      <pc:sldChg chg="del">
        <pc:chgData name="w cq" userId="e0736dbbc12f8425" providerId="LiveId" clId="{F283B58B-6C61-4B50-84E5-37A0E57D7CB9}" dt="2021-01-14T04:50:30.733" v="1489" actId="2696"/>
        <pc:sldMkLst>
          <pc:docMk/>
          <pc:sldMk cId="659090380" sldId="293"/>
        </pc:sldMkLst>
      </pc:sldChg>
      <pc:sldChg chg="modSp mod">
        <pc:chgData name="w cq" userId="e0736dbbc12f8425" providerId="LiveId" clId="{F283B58B-6C61-4B50-84E5-37A0E57D7CB9}" dt="2021-01-14T09:10:36.069" v="2158" actId="20577"/>
        <pc:sldMkLst>
          <pc:docMk/>
          <pc:sldMk cId="1334394991" sldId="294"/>
        </pc:sldMkLst>
        <pc:spChg chg="mod">
          <ac:chgData name="w cq" userId="e0736dbbc12f8425" providerId="LiveId" clId="{F283B58B-6C61-4B50-84E5-37A0E57D7CB9}" dt="2021-01-14T09:10:36.069" v="2158" actId="20577"/>
          <ac:spMkLst>
            <pc:docMk/>
            <pc:sldMk cId="1334394991" sldId="294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F283B58B-6C61-4B50-84E5-37A0E57D7CB9}" dt="2021-01-14T02:37:50.329" v="928" actId="47"/>
        <pc:sldMkLst>
          <pc:docMk/>
          <pc:sldMk cId="1084269904" sldId="296"/>
        </pc:sldMkLst>
        <pc:spChg chg="mod ord">
          <ac:chgData name="w cq" userId="e0736dbbc12f8425" providerId="LiveId" clId="{F283B58B-6C61-4B50-84E5-37A0E57D7CB9}" dt="2021-01-14T02:36:36.941" v="925" actId="368"/>
          <ac:spMkLst>
            <pc:docMk/>
            <pc:sldMk cId="1084269904" sldId="296"/>
            <ac:spMk id="2" creationId="{A25B881F-5BF7-4DB3-96DE-A415B7B0EC9B}"/>
          </ac:spMkLst>
        </pc:spChg>
        <pc:spChg chg="mod ord">
          <ac:chgData name="w cq" userId="e0736dbbc12f8425" providerId="LiveId" clId="{F283B58B-6C61-4B50-84E5-37A0E57D7CB9}" dt="2021-01-14T02:36:36.941" v="925" actId="368"/>
          <ac:spMkLst>
            <pc:docMk/>
            <pc:sldMk cId="1084269904" sldId="296"/>
            <ac:spMk id="3" creationId="{6218EA28-7295-4EBB-BBE6-49541F0C5E54}"/>
          </ac:spMkLst>
        </pc:spChg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05437007" sldId="297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020972594" sldId="297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610236091" sldId="300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819869104" sldId="300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33991660" sldId="301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2839444793" sldId="301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715531529" sldId="302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056643735" sldId="302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468963318" sldId="305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887088290" sldId="305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300907740" sldId="306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110105057" sldId="306"/>
        </pc:sldMkLst>
      </pc:sldChg>
      <pc:sldChg chg="addSp delSp modSp add del mod modClrScheme chgLayout">
        <pc:chgData name="w cq" userId="e0736dbbc12f8425" providerId="LiveId" clId="{F283B58B-6C61-4B50-84E5-37A0E57D7CB9}" dt="2021-01-14T02:40:15.220" v="955" actId="368"/>
        <pc:sldMkLst>
          <pc:docMk/>
          <pc:sldMk cId="154412577" sldId="307"/>
        </pc:sldMkLst>
        <pc:spChg chg="mod ord">
          <ac:chgData name="w cq" userId="e0736dbbc12f8425" providerId="LiveId" clId="{F283B58B-6C61-4B50-84E5-37A0E57D7CB9}" dt="2021-01-14T02:40:15.220" v="955" actId="368"/>
          <ac:spMkLst>
            <pc:docMk/>
            <pc:sldMk cId="154412577" sldId="307"/>
            <ac:spMk id="2" creationId="{A25B881F-5BF7-4DB3-96DE-A415B7B0EC9B}"/>
          </ac:spMkLst>
        </pc:spChg>
        <pc:spChg chg="add del mod">
          <ac:chgData name="w cq" userId="e0736dbbc12f8425" providerId="LiveId" clId="{F283B58B-6C61-4B50-84E5-37A0E57D7CB9}" dt="2021-01-14T02:38:34.516" v="933"/>
          <ac:spMkLst>
            <pc:docMk/>
            <pc:sldMk cId="154412577" sldId="307"/>
            <ac:spMk id="4" creationId="{C20AF29F-ABFA-4384-B680-6E4DB4132A34}"/>
          </ac:spMkLst>
        </pc:spChg>
        <pc:graphicFrameChg chg="add mod modGraphic">
          <ac:chgData name="w cq" userId="e0736dbbc12f8425" providerId="LiveId" clId="{F283B58B-6C61-4B50-84E5-37A0E57D7CB9}" dt="2021-01-14T02:40:06.947" v="954" actId="14734"/>
          <ac:graphicFrameMkLst>
            <pc:docMk/>
            <pc:sldMk cId="154412577" sldId="307"/>
            <ac:graphicFrameMk id="6" creationId="{4F78542B-EEE0-4611-ACBB-D7A2FD047BC6}"/>
          </ac:graphicFrameMkLst>
        </pc:graphicFrameChg>
        <pc:picChg chg="del mod ord">
          <ac:chgData name="w cq" userId="e0736dbbc12f8425" providerId="LiveId" clId="{F283B58B-6C61-4B50-84E5-37A0E57D7CB9}" dt="2021-01-14T02:38:33.657" v="932" actId="478"/>
          <ac:picMkLst>
            <pc:docMk/>
            <pc:sldMk cId="154412577" sldId="307"/>
            <ac:picMk id="5" creationId="{0EA686BB-3680-4811-866C-BCD0E71B772A}"/>
          </ac:picMkLst>
        </pc:picChg>
      </pc:sldChg>
      <pc:sldChg chg="modSp add del mod modClrScheme chgLayout">
        <pc:chgData name="w cq" userId="e0736dbbc12f8425" providerId="LiveId" clId="{F283B58B-6C61-4B50-84E5-37A0E57D7CB9}" dt="2021-01-14T02:59:53.565" v="962" actId="207"/>
        <pc:sldMkLst>
          <pc:docMk/>
          <pc:sldMk cId="2927025160" sldId="308"/>
        </pc:sldMkLst>
        <pc:spChg chg="mod ord">
          <ac:chgData name="w cq" userId="e0736dbbc12f8425" providerId="LiveId" clId="{F283B58B-6C61-4B50-84E5-37A0E57D7CB9}" dt="2021-01-14T02:59:32.067" v="958" actId="368"/>
          <ac:spMkLst>
            <pc:docMk/>
            <pc:sldMk cId="2927025160" sldId="308"/>
            <ac:spMk id="2" creationId="{A25B881F-5BF7-4DB3-96DE-A415B7B0EC9B}"/>
          </ac:spMkLst>
        </pc:spChg>
        <pc:spChg chg="mod ord">
          <ac:chgData name="w cq" userId="e0736dbbc12f8425" providerId="LiveId" clId="{F283B58B-6C61-4B50-84E5-37A0E57D7CB9}" dt="2021-01-14T02:59:53.565" v="962" actId="207"/>
          <ac:spMkLst>
            <pc:docMk/>
            <pc:sldMk cId="2927025160" sldId="308"/>
            <ac:spMk id="3" creationId="{6218EA28-7295-4EBB-BBE6-49541F0C5E54}"/>
          </ac:spMkLst>
        </pc:spChg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609110373" sldId="309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715729215" sldId="309"/>
        </pc:sldMkLst>
      </pc:sldChg>
      <pc:sldChg chg="del">
        <pc:chgData name="w cq" userId="e0736dbbc12f8425" providerId="LiveId" clId="{F283B58B-6C61-4B50-84E5-37A0E57D7CB9}" dt="2021-01-13T08:38:50.280" v="620" actId="2696"/>
        <pc:sldMkLst>
          <pc:docMk/>
          <pc:sldMk cId="2011984623" sldId="310"/>
        </pc:sldMkLst>
      </pc:sldChg>
      <pc:sldChg chg="del">
        <pc:chgData name="w cq" userId="e0736dbbc12f8425" providerId="LiveId" clId="{F283B58B-6C61-4B50-84E5-37A0E57D7CB9}" dt="2021-01-13T08:38:50.280" v="620" actId="2696"/>
        <pc:sldMkLst>
          <pc:docMk/>
          <pc:sldMk cId="376917958" sldId="311"/>
        </pc:sldMkLst>
      </pc:sldChg>
      <pc:sldChg chg="addSp modSp add del mod modClrScheme chgLayout">
        <pc:chgData name="w cq" userId="e0736dbbc12f8425" providerId="LiveId" clId="{F283B58B-6C61-4B50-84E5-37A0E57D7CB9}" dt="2021-01-14T03:13:58.545" v="1027" actId="20577"/>
        <pc:sldMkLst>
          <pc:docMk/>
          <pc:sldMk cId="3993644437" sldId="311"/>
        </pc:sldMkLst>
        <pc:spChg chg="mod ord">
          <ac:chgData name="w cq" userId="e0736dbbc12f8425" providerId="LiveId" clId="{F283B58B-6C61-4B50-84E5-37A0E57D7CB9}" dt="2021-01-14T03:00:41.050" v="966" actId="368"/>
          <ac:spMkLst>
            <pc:docMk/>
            <pc:sldMk cId="3993644437" sldId="311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13:58.545" v="1027" actId="20577"/>
          <ac:spMkLst>
            <pc:docMk/>
            <pc:sldMk cId="3993644437" sldId="311"/>
            <ac:spMk id="4" creationId="{EB573C34-15B7-4378-AB80-F4EB8DA92A83}"/>
          </ac:spMkLst>
        </pc:spChg>
        <pc:spChg chg="add mod">
          <ac:chgData name="w cq" userId="e0736dbbc12f8425" providerId="LiveId" clId="{F283B58B-6C61-4B50-84E5-37A0E57D7CB9}" dt="2021-01-14T03:02:03.070" v="1001" actId="1076"/>
          <ac:spMkLst>
            <pc:docMk/>
            <pc:sldMk cId="3993644437" sldId="311"/>
            <ac:spMk id="5" creationId="{B933DC5D-B03A-42B2-9E5E-C858CA65A02E}"/>
          </ac:spMkLst>
        </pc:spChg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1575993911" sldId="312"/>
        </pc:sldMkLst>
      </pc:sldChg>
      <pc:sldChg chg="modSp add del mod modClrScheme chgLayout">
        <pc:chgData name="w cq" userId="e0736dbbc12f8425" providerId="LiveId" clId="{F283B58B-6C61-4B50-84E5-37A0E57D7CB9}" dt="2021-01-14T03:00:32.081" v="965" actId="47"/>
        <pc:sldMkLst>
          <pc:docMk/>
          <pc:sldMk cId="1804905507" sldId="312"/>
        </pc:sldMkLst>
        <pc:spChg chg="mod ord">
          <ac:chgData name="w cq" userId="e0736dbbc12f8425" providerId="LiveId" clId="{F283B58B-6C61-4B50-84E5-37A0E57D7CB9}" dt="2021-01-14T03:00:08.846" v="963" actId="368"/>
          <ac:spMkLst>
            <pc:docMk/>
            <pc:sldMk cId="1804905507" sldId="312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00:12.144" v="964" actId="207"/>
          <ac:spMkLst>
            <pc:docMk/>
            <pc:sldMk cId="1804905507" sldId="312"/>
            <ac:spMk id="4" creationId="{EB573C34-15B7-4378-AB80-F4EB8DA92A83}"/>
          </ac:spMkLst>
        </pc:spChg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880316418" sldId="312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1003050091" sldId="313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3290852900" sldId="313"/>
        </pc:sldMkLst>
      </pc:sldChg>
      <pc:sldChg chg="modSp add del mod modClrScheme chgLayout">
        <pc:chgData name="w cq" userId="e0736dbbc12f8425" providerId="LiveId" clId="{F283B58B-6C61-4B50-84E5-37A0E57D7CB9}" dt="2021-01-14T03:14:49.155" v="1035" actId="20577"/>
        <pc:sldMkLst>
          <pc:docMk/>
          <pc:sldMk cId="3507025827" sldId="313"/>
        </pc:sldMkLst>
        <pc:spChg chg="mod ord">
          <ac:chgData name="w cq" userId="e0736dbbc12f8425" providerId="LiveId" clId="{F283B58B-6C61-4B50-84E5-37A0E57D7CB9}" dt="2021-01-14T03:02:12.563" v="1004" actId="368"/>
          <ac:spMkLst>
            <pc:docMk/>
            <pc:sldMk cId="3507025827" sldId="313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14:49.155" v="1035" actId="20577"/>
          <ac:spMkLst>
            <pc:docMk/>
            <pc:sldMk cId="3507025827" sldId="313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F283B58B-6C61-4B50-84E5-37A0E57D7CB9}" dt="2021-01-14T03:30:29.066" v="1051" actId="47"/>
        <pc:sldMkLst>
          <pc:docMk/>
          <pc:sldMk cId="60990612" sldId="314"/>
        </pc:sldMkLst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60990612" sldId="314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60990612" sldId="314"/>
            <ac:spMk id="4" creationId="{EB573C34-15B7-4378-AB80-F4EB8DA92A83}"/>
          </ac:spMkLst>
        </pc:spChg>
      </pc:sldChg>
      <pc:sldChg chg="modSp add mod">
        <pc:chgData name="w cq" userId="e0736dbbc12f8425" providerId="LiveId" clId="{F283B58B-6C61-4B50-84E5-37A0E57D7CB9}" dt="2021-01-14T03:31:16.876" v="1062" actId="207"/>
        <pc:sldMkLst>
          <pc:docMk/>
          <pc:sldMk cId="1651544678" sldId="315"/>
        </pc:sldMkLst>
        <pc:spChg chg="mod">
          <ac:chgData name="w cq" userId="e0736dbbc12f8425" providerId="LiveId" clId="{F283B58B-6C61-4B50-84E5-37A0E57D7CB9}" dt="2021-01-14T03:31:16.876" v="1062" actId="207"/>
          <ac:spMkLst>
            <pc:docMk/>
            <pc:sldMk cId="1651544678" sldId="315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F283B58B-6C61-4B50-84E5-37A0E57D7CB9}" dt="2021-01-14T03:30:49.308" v="1057" actId="2696"/>
        <pc:sldMkLst>
          <pc:docMk/>
          <pc:sldMk cId="3130704317" sldId="315"/>
        </pc:sldMkLst>
        <pc:spChg chg="mod ord">
          <ac:chgData name="w cq" userId="e0736dbbc12f8425" providerId="LiveId" clId="{F283B58B-6C61-4B50-84E5-37A0E57D7CB9}" dt="2021-01-14T03:30:36.867" v="1052" actId="368"/>
          <ac:spMkLst>
            <pc:docMk/>
            <pc:sldMk cId="3130704317" sldId="315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30:39.295" v="1053" actId="207"/>
          <ac:spMkLst>
            <pc:docMk/>
            <pc:sldMk cId="3130704317" sldId="315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F283B58B-6C61-4B50-84E5-37A0E57D7CB9}" dt="2021-01-14T03:30:49.308" v="1057" actId="2696"/>
        <pc:sldMkLst>
          <pc:docMk/>
          <pc:sldMk cId="312151898" sldId="316"/>
        </pc:sldMkLst>
        <pc:spChg chg="mod ord">
          <ac:chgData name="w cq" userId="e0736dbbc12f8425" providerId="LiveId" clId="{F283B58B-6C61-4B50-84E5-37A0E57D7CB9}" dt="2021-01-14T03:30:42.255" v="1054" actId="368"/>
          <ac:spMkLst>
            <pc:docMk/>
            <pc:sldMk cId="312151898" sldId="316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30:46.419" v="1056" actId="207"/>
          <ac:spMkLst>
            <pc:docMk/>
            <pc:sldMk cId="312151898" sldId="316"/>
            <ac:spMk id="4" creationId="{EB573C34-15B7-4378-AB80-F4EB8DA92A83}"/>
          </ac:spMkLst>
        </pc:spChg>
      </pc:sldChg>
      <pc:sldChg chg="modSp add del mod">
        <pc:chgData name="w cq" userId="e0736dbbc12f8425" providerId="LiveId" clId="{F283B58B-6C61-4B50-84E5-37A0E57D7CB9}" dt="2021-01-14T05:20:51.338" v="1959" actId="47"/>
        <pc:sldMkLst>
          <pc:docMk/>
          <pc:sldMk cId="1601228424" sldId="316"/>
        </pc:sldMkLst>
        <pc:spChg chg="mod">
          <ac:chgData name="w cq" userId="e0736dbbc12f8425" providerId="LiveId" clId="{F283B58B-6C61-4B50-84E5-37A0E57D7CB9}" dt="2021-01-14T03:31:12.871" v="1061" actId="207"/>
          <ac:spMkLst>
            <pc:docMk/>
            <pc:sldMk cId="1601228424" sldId="316"/>
            <ac:spMk id="4" creationId="{EB573C34-15B7-4378-AB80-F4EB8DA92A83}"/>
          </ac:spMkLst>
        </pc:spChg>
      </pc:sldChg>
      <pc:sldChg chg="addSp delSp modSp add del mod modClrScheme addCm delCm chgLayout">
        <pc:chgData name="w cq" userId="e0736dbbc12f8425" providerId="LiveId" clId="{F283B58B-6C61-4B50-84E5-37A0E57D7CB9}" dt="2021-01-14T03:46:08.186" v="1264" actId="207"/>
        <pc:sldMkLst>
          <pc:docMk/>
          <pc:sldMk cId="3132937368" sldId="317"/>
        </pc:sldMkLst>
        <pc:spChg chg="mod ord">
          <ac:chgData name="w cq" userId="e0736dbbc12f8425" providerId="LiveId" clId="{F283B58B-6C61-4B50-84E5-37A0E57D7CB9}" dt="2021-01-14T03:31:50.651" v="1066" actId="368"/>
          <ac:spMkLst>
            <pc:docMk/>
            <pc:sldMk cId="3132937368" sldId="317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46:08.186" v="1264" actId="207"/>
          <ac:spMkLst>
            <pc:docMk/>
            <pc:sldMk cId="3132937368" sldId="317"/>
            <ac:spMk id="4" creationId="{EB573C34-15B7-4378-AB80-F4EB8DA92A83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6" creationId="{C9489966-4845-412E-AC13-4975C08E4DB4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7" creationId="{585E7ECC-73D4-4FA4-8377-8E874F75911A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8" creationId="{D477A8A1-B8E5-4B03-8AA7-16CC2B5D90ED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9" creationId="{168AE01C-8D26-4173-8216-6C3ED1035B02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0" creationId="{CE709307-2885-453A-B502-2F19E13FE8CC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1" creationId="{652DA3D0-C380-4B38-8D9C-8959F52877C1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2" creationId="{A615F8DC-D957-48F9-A8DF-301211D5E209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3" creationId="{63342D3B-562A-4BBA-871B-1A708A877958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4" creationId="{FDC906D1-0C89-4C9D-967F-37A6059B3728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5" creationId="{CBCE9E4E-4681-410E-8B44-577B3336AB7F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6" creationId="{3B166971-1358-494E-B293-46F350717B34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7" creationId="{6BC77B4D-611D-41DE-A638-6FF63D59DD9D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8" creationId="{1F8AAACC-A9A3-478E-90ED-CEE1352C418E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9" creationId="{62BD3DCD-5C41-4FC7-B70D-CFEBB930AFDC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20" creationId="{A3122E6D-DF62-4AAA-9C9F-ED51F678F805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21" creationId="{BE9C9FC4-A839-4E65-8E60-3A305AC2ECC8}"/>
          </ac:spMkLst>
        </pc:spChg>
        <pc:spChg chg="add del mod">
          <ac:chgData name="w cq" userId="e0736dbbc12f8425" providerId="LiveId" clId="{F283B58B-6C61-4B50-84E5-37A0E57D7CB9}" dt="2021-01-14T03:42:47.791" v="1179" actId="478"/>
          <ac:spMkLst>
            <pc:docMk/>
            <pc:sldMk cId="3132937368" sldId="317"/>
            <ac:spMk id="22" creationId="{AA342688-4BE2-4A4E-9935-765586CB624D}"/>
          </ac:spMkLst>
        </pc:spChg>
        <pc:grpChg chg="add del mod">
          <ac:chgData name="w cq" userId="e0736dbbc12f8425" providerId="LiveId" clId="{F283B58B-6C61-4B50-84E5-37A0E57D7CB9}" dt="2021-01-14T03:42:47.791" v="1179" actId="478"/>
          <ac:grpSpMkLst>
            <pc:docMk/>
            <pc:sldMk cId="3132937368" sldId="317"/>
            <ac:grpSpMk id="5" creationId="{06EB02B2-A33A-47FD-8F2F-426445B8E387}"/>
          </ac:grpSpMkLst>
        </pc:grpChg>
      </pc:sldChg>
      <pc:sldChg chg="del">
        <pc:chgData name="w cq" userId="e0736dbbc12f8425" providerId="LiveId" clId="{F283B58B-6C61-4B50-84E5-37A0E57D7CB9}" dt="2021-01-14T04:52:01.123" v="1497" actId="2696"/>
        <pc:sldMkLst>
          <pc:docMk/>
          <pc:sldMk cId="1330112121" sldId="318"/>
        </pc:sldMkLst>
      </pc:sldChg>
      <pc:sldChg chg="del">
        <pc:chgData name="w cq" userId="e0736dbbc12f8425" providerId="LiveId" clId="{F283B58B-6C61-4B50-84E5-37A0E57D7CB9}" dt="2021-01-14T04:52:01.123" v="1497" actId="2696"/>
        <pc:sldMkLst>
          <pc:docMk/>
          <pc:sldMk cId="1342874475" sldId="319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2191447210" sldId="321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3243890885" sldId="321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005914813" sldId="322"/>
        </pc:sldMkLst>
      </pc:sldChg>
      <pc:sldChg chg="addSp delSp modSp add del mod chgLayout">
        <pc:chgData name="w cq" userId="e0736dbbc12f8425" providerId="LiveId" clId="{F283B58B-6C61-4B50-84E5-37A0E57D7CB9}" dt="2021-01-14T03:53:24.419" v="1292" actId="1076"/>
        <pc:sldMkLst>
          <pc:docMk/>
          <pc:sldMk cId="1338557388" sldId="322"/>
        </pc:sldMkLst>
        <pc:spChg chg="mod ord">
          <ac:chgData name="w cq" userId="e0736dbbc12f8425" providerId="LiveId" clId="{F283B58B-6C61-4B50-84E5-37A0E57D7CB9}" dt="2021-01-14T03:52:06.348" v="1275" actId="368"/>
          <ac:spMkLst>
            <pc:docMk/>
            <pc:sldMk cId="1338557388" sldId="322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53:21.280" v="1291" actId="20577"/>
          <ac:spMkLst>
            <pc:docMk/>
            <pc:sldMk cId="1338557388" sldId="322"/>
            <ac:spMk id="4" creationId="{EB573C34-15B7-4378-AB80-F4EB8DA92A83}"/>
          </ac:spMkLst>
        </pc:spChg>
        <pc:picChg chg="del">
          <ac:chgData name="w cq" userId="e0736dbbc12f8425" providerId="LiveId" clId="{F283B58B-6C61-4B50-84E5-37A0E57D7CB9}" dt="2021-01-14T03:53:00.862" v="1280" actId="478"/>
          <ac:picMkLst>
            <pc:docMk/>
            <pc:sldMk cId="1338557388" sldId="322"/>
            <ac:picMk id="5" creationId="{78BE81DD-889E-468A-A0E8-ECDBABBC678B}"/>
          </ac:picMkLst>
        </pc:picChg>
        <pc:picChg chg="add mod">
          <ac:chgData name="w cq" userId="e0736dbbc12f8425" providerId="LiveId" clId="{F283B58B-6C61-4B50-84E5-37A0E57D7CB9}" dt="2021-01-14T03:53:24.419" v="1292" actId="1076"/>
          <ac:picMkLst>
            <pc:docMk/>
            <pc:sldMk cId="1338557388" sldId="322"/>
            <ac:picMk id="6" creationId="{F844C487-AEED-4B07-B079-A2672E5536F9}"/>
          </ac:picMkLst>
        </pc:picChg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4262283910" sldId="322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58089767" sldId="323"/>
        </pc:sldMkLst>
      </pc:sldChg>
      <pc:sldChg chg="addSp delSp modSp add del mod modClrScheme chgLayout">
        <pc:chgData name="w cq" userId="e0736dbbc12f8425" providerId="LiveId" clId="{F283B58B-6C61-4B50-84E5-37A0E57D7CB9}" dt="2021-01-14T04:49:35.646" v="1472"/>
        <pc:sldMkLst>
          <pc:docMk/>
          <pc:sldMk cId="1935423083" sldId="323"/>
        </pc:sldMkLst>
        <pc:spChg chg="mod ord">
          <ac:chgData name="w cq" userId="e0736dbbc12f8425" providerId="LiveId" clId="{F283B58B-6C61-4B50-84E5-37A0E57D7CB9}" dt="2021-01-14T04:49:05.351" v="1460" actId="368"/>
          <ac:spMkLst>
            <pc:docMk/>
            <pc:sldMk cId="1935423083" sldId="323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4:49:24.171" v="1467" actId="207"/>
          <ac:spMkLst>
            <pc:docMk/>
            <pc:sldMk cId="1935423083" sldId="323"/>
            <ac:spMk id="4" creationId="{EB573C34-15B7-4378-AB80-F4EB8DA92A83}"/>
          </ac:spMkLst>
        </pc:spChg>
        <pc:picChg chg="del mod">
          <ac:chgData name="w cq" userId="e0736dbbc12f8425" providerId="LiveId" clId="{F283B58B-6C61-4B50-84E5-37A0E57D7CB9}" dt="2021-01-14T04:49:26.677" v="1468" actId="21"/>
          <ac:picMkLst>
            <pc:docMk/>
            <pc:sldMk cId="1935423083" sldId="323"/>
            <ac:picMk id="5" creationId="{3117E0F2-B306-44D7-A3B5-3EF4FAB9CE8C}"/>
          </ac:picMkLst>
        </pc:picChg>
        <pc:picChg chg="add mod">
          <ac:chgData name="w cq" userId="e0736dbbc12f8425" providerId="LiveId" clId="{F283B58B-6C61-4B50-84E5-37A0E57D7CB9}" dt="2021-01-14T04:49:35.646" v="1472"/>
          <ac:picMkLst>
            <pc:docMk/>
            <pc:sldMk cId="1935423083" sldId="323"/>
            <ac:picMk id="6" creationId="{1CB0D358-C7F0-4443-B153-1595A1FF131B}"/>
          </ac:picMkLst>
        </pc:picChg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499573275" sldId="323"/>
        </pc:sldMkLst>
      </pc:sldChg>
      <pc:sldChg chg="add">
        <pc:chgData name="w cq" userId="e0736dbbc12f8425" providerId="LiveId" clId="{F283B58B-6C61-4B50-84E5-37A0E57D7CB9}" dt="2021-01-14T04:50:34.106" v="1490"/>
        <pc:sldMkLst>
          <pc:docMk/>
          <pc:sldMk cId="2347234781" sldId="324"/>
        </pc:sldMkLst>
      </pc:sldChg>
      <pc:sldChg chg="modSp add del mod ord modClrScheme chgLayout">
        <pc:chgData name="w cq" userId="e0736dbbc12f8425" providerId="LiveId" clId="{F283B58B-6C61-4B50-84E5-37A0E57D7CB9}" dt="2021-01-14T04:50:30.733" v="1489" actId="2696"/>
        <pc:sldMkLst>
          <pc:docMk/>
          <pc:sldMk cId="2529451764" sldId="324"/>
        </pc:sldMkLst>
        <pc:spChg chg="mod ord">
          <ac:chgData name="w cq" userId="e0736dbbc12f8425" providerId="LiveId" clId="{F283B58B-6C61-4B50-84E5-37A0E57D7CB9}" dt="2021-01-14T04:50:05.625" v="1481" actId="368"/>
          <ac:spMkLst>
            <pc:docMk/>
            <pc:sldMk cId="2529451764" sldId="324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4:50:19.216" v="1486" actId="207"/>
          <ac:spMkLst>
            <pc:docMk/>
            <pc:sldMk cId="2529451764" sldId="324"/>
            <ac:spMk id="4" creationId="{EB573C34-15B7-4378-AB80-F4EB8DA92A83}"/>
          </ac:spMkLst>
        </pc:spChg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524547921" sldId="325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2605070110" sldId="325"/>
        </pc:sldMkLst>
      </pc:sldChg>
      <pc:sldChg chg="modSp add mod modClrScheme chgLayout">
        <pc:chgData name="w cq" userId="e0736dbbc12f8425" providerId="LiveId" clId="{F283B58B-6C61-4B50-84E5-37A0E57D7CB9}" dt="2021-01-14T05:57:52.867" v="2009"/>
        <pc:sldMkLst>
          <pc:docMk/>
          <pc:sldMk cId="3790267932" sldId="325"/>
        </pc:sldMkLst>
        <pc:spChg chg="mod ord">
          <ac:chgData name="w cq" userId="e0736dbbc12f8425" providerId="LiveId" clId="{F283B58B-6C61-4B50-84E5-37A0E57D7CB9}" dt="2021-01-14T05:57:52.867" v="2009"/>
          <ac:spMkLst>
            <pc:docMk/>
            <pc:sldMk cId="3790267932" sldId="325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5:21:21.308" v="1966" actId="20577"/>
          <ac:spMkLst>
            <pc:docMk/>
            <pc:sldMk cId="3790267932" sldId="325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F283B58B-6C61-4B50-84E5-37A0E57D7CB9}" dt="2021-01-14T03:53:42.643" v="1298" actId="207"/>
        <pc:sldMkLst>
          <pc:docMk/>
          <pc:sldMk cId="1499362557" sldId="326"/>
        </pc:sldMkLst>
        <pc:spChg chg="mod ord">
          <ac:chgData name="w cq" userId="e0736dbbc12f8425" providerId="LiveId" clId="{F283B58B-6C61-4B50-84E5-37A0E57D7CB9}" dt="2021-01-14T03:53:30.539" v="1293" actId="368"/>
          <ac:spMkLst>
            <pc:docMk/>
            <pc:sldMk cId="1499362557" sldId="326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53:42.643" v="1298" actId="207"/>
          <ac:spMkLst>
            <pc:docMk/>
            <pc:sldMk cId="1499362557" sldId="326"/>
            <ac:spMk id="4" creationId="{EB573C34-15B7-4378-AB80-F4EB8DA92A83}"/>
          </ac:spMkLst>
        </pc:spChg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673770814" sldId="326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950440256" sldId="326"/>
        </pc:sldMkLst>
      </pc:sldChg>
      <pc:sldChg chg="addSp modSp mod">
        <pc:chgData name="w cq" userId="e0736dbbc12f8425" providerId="LiveId" clId="{F283B58B-6C61-4B50-84E5-37A0E57D7CB9}" dt="2021-01-14T06:06:45.294" v="2129" actId="20577"/>
        <pc:sldMkLst>
          <pc:docMk/>
          <pc:sldMk cId="2236846523" sldId="327"/>
        </pc:sldMkLst>
        <pc:spChg chg="add mod">
          <ac:chgData name="w cq" userId="e0736dbbc12f8425" providerId="LiveId" clId="{F283B58B-6C61-4B50-84E5-37A0E57D7CB9}" dt="2021-01-14T06:06:45.294" v="2129" actId="20577"/>
          <ac:spMkLst>
            <pc:docMk/>
            <pc:sldMk cId="2236846523" sldId="327"/>
            <ac:spMk id="5" creationId="{6E2A9352-6B41-4C3F-876A-AB7025AA768E}"/>
          </ac:spMkLst>
        </pc:spChg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54994089" sldId="328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621749869" sldId="328"/>
        </pc:sldMkLst>
      </pc:sldChg>
      <pc:sldChg chg="modSp add del mod modClrScheme chgLayout">
        <pc:chgData name="w cq" userId="e0736dbbc12f8425" providerId="LiveId" clId="{F283B58B-6C61-4B50-84E5-37A0E57D7CB9}" dt="2021-01-14T04:49:01.962" v="1459" actId="47"/>
        <pc:sldMkLst>
          <pc:docMk/>
          <pc:sldMk cId="4164475603" sldId="328"/>
        </pc:sldMkLst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4164475603" sldId="328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4164475603" sldId="328"/>
            <ac:spMk id="4" creationId="{EB573C34-15B7-4378-AB80-F4EB8DA92A83}"/>
          </ac:spMkLst>
        </pc:spChg>
      </pc:sldChg>
      <pc:sldChg chg="addSp delSp modSp add mod modClrScheme chgLayout">
        <pc:chgData name="w cq" userId="e0736dbbc12f8425" providerId="LiveId" clId="{F283B58B-6C61-4B50-84E5-37A0E57D7CB9}" dt="2021-01-14T06:17:14.334" v="2153" actId="948"/>
        <pc:sldMkLst>
          <pc:docMk/>
          <pc:sldMk cId="4074933193" sldId="329"/>
        </pc:sldMkLst>
        <pc:spChg chg="add mod ord">
          <ac:chgData name="w cq" userId="e0736dbbc12f8425" providerId="LiveId" clId="{F283B58B-6C61-4B50-84E5-37A0E57D7CB9}" dt="2021-01-14T06:17:14.334" v="2153" actId="948"/>
          <ac:spMkLst>
            <pc:docMk/>
            <pc:sldMk cId="4074933193" sldId="329"/>
            <ac:spMk id="2" creationId="{86C08139-E0E1-45E6-80DC-38B2E0B1F514}"/>
          </ac:spMkLst>
        </pc:spChg>
        <pc:spChg chg="mod ord">
          <ac:chgData name="w cq" userId="e0736dbbc12f8425" providerId="LiveId" clId="{F283B58B-6C61-4B50-84E5-37A0E57D7CB9}" dt="2021-01-13T08:18:47.206" v="199" actId="700"/>
          <ac:spMkLst>
            <pc:docMk/>
            <pc:sldMk cId="4074933193" sldId="329"/>
            <ac:spMk id="3" creationId="{3AAF1B18-361D-48D0-856B-85A6E4571807}"/>
          </ac:spMkLst>
        </pc:spChg>
        <pc:spChg chg="add del mod ord">
          <ac:chgData name="w cq" userId="e0736dbbc12f8425" providerId="LiveId" clId="{F283B58B-6C61-4B50-84E5-37A0E57D7CB9}" dt="2021-01-13T08:18:47.206" v="199" actId="700"/>
          <ac:spMkLst>
            <pc:docMk/>
            <pc:sldMk cId="4074933193" sldId="329"/>
            <ac:spMk id="4" creationId="{C3274D8E-8641-4D92-B1C9-D6A6268208C4}"/>
          </ac:spMkLst>
        </pc:spChg>
        <pc:spChg chg="add mod">
          <ac:chgData name="w cq" userId="e0736dbbc12f8425" providerId="LiveId" clId="{F283B58B-6C61-4B50-84E5-37A0E57D7CB9}" dt="2021-01-13T08:24:46.639" v="346" actId="1076"/>
          <ac:spMkLst>
            <pc:docMk/>
            <pc:sldMk cId="4074933193" sldId="329"/>
            <ac:spMk id="7" creationId="{E7B98B33-0A85-460F-BBB2-7BACF2D324F7}"/>
          </ac:spMkLst>
        </pc:spChg>
        <pc:spChg chg="add mod">
          <ac:chgData name="w cq" userId="e0736dbbc12f8425" providerId="LiveId" clId="{F283B58B-6C61-4B50-84E5-37A0E57D7CB9}" dt="2021-01-13T08:24:43.734" v="345" actId="1076"/>
          <ac:spMkLst>
            <pc:docMk/>
            <pc:sldMk cId="4074933193" sldId="329"/>
            <ac:spMk id="8" creationId="{C9290CB3-647F-4157-94F6-5EE57A64407E}"/>
          </ac:spMkLst>
        </pc:spChg>
        <pc:spChg chg="del">
          <ac:chgData name="w cq" userId="e0736dbbc12f8425" providerId="LiveId" clId="{F283B58B-6C61-4B50-84E5-37A0E57D7CB9}" dt="2021-01-13T08:19:13.328" v="217" actId="478"/>
          <ac:spMkLst>
            <pc:docMk/>
            <pc:sldMk cId="4074933193" sldId="329"/>
            <ac:spMk id="10" creationId="{E8C00E28-A713-426B-B445-22DA33039050}"/>
          </ac:spMkLst>
        </pc:spChg>
        <pc:spChg chg="mod">
          <ac:chgData name="w cq" userId="e0736dbbc12f8425" providerId="LiveId" clId="{F283B58B-6C61-4B50-84E5-37A0E57D7CB9}" dt="2021-01-13T08:24:32.893" v="344" actId="1076"/>
          <ac:spMkLst>
            <pc:docMk/>
            <pc:sldMk cId="4074933193" sldId="329"/>
            <ac:spMk id="12" creationId="{2896BD8D-4C33-484E-8780-3E3B9787B2CB}"/>
          </ac:spMkLst>
        </pc:spChg>
      </pc:sldChg>
      <pc:sldChg chg="new del">
        <pc:chgData name="w cq" userId="e0736dbbc12f8425" providerId="LiveId" clId="{F283B58B-6C61-4B50-84E5-37A0E57D7CB9}" dt="2021-01-13T08:18:25.699" v="196" actId="680"/>
        <pc:sldMkLst>
          <pc:docMk/>
          <pc:sldMk cId="1706314069" sldId="330"/>
        </pc:sldMkLst>
      </pc:sldChg>
      <pc:sldChg chg="delSp modSp add mod modClrScheme delCm modCm chgLayout">
        <pc:chgData name="w cq" userId="e0736dbbc12f8425" providerId="LiveId" clId="{F283B58B-6C61-4B50-84E5-37A0E57D7CB9}" dt="2021-01-13T09:04:38.508" v="805" actId="478"/>
        <pc:sldMkLst>
          <pc:docMk/>
          <pc:sldMk cId="4015822821" sldId="330"/>
        </pc:sldMkLst>
        <pc:spChg chg="del mod ord">
          <ac:chgData name="w cq" userId="e0736dbbc12f8425" providerId="LiveId" clId="{F283B58B-6C61-4B50-84E5-37A0E57D7CB9}" dt="2021-01-13T09:04:38.508" v="805" actId="478"/>
          <ac:spMkLst>
            <pc:docMk/>
            <pc:sldMk cId="4015822821" sldId="330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22:17.491" v="305" actId="700"/>
          <ac:spMkLst>
            <pc:docMk/>
            <pc:sldMk cId="4015822821" sldId="330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3T08:22:17.491" v="305" actId="700"/>
          <ac:spMkLst>
            <pc:docMk/>
            <pc:sldMk cId="4015822821" sldId="330"/>
            <ac:spMk id="4" creationId="{00000000-0000-0000-0000-000000000000}"/>
          </ac:spMkLst>
        </pc:spChg>
      </pc:sldChg>
      <pc:sldChg chg="delSp modSp add mod modClrScheme delCm chgLayout">
        <pc:chgData name="w cq" userId="e0736dbbc12f8425" providerId="LiveId" clId="{F283B58B-6C61-4B50-84E5-37A0E57D7CB9}" dt="2021-01-14T06:17:03.354" v="2151" actId="948"/>
        <pc:sldMkLst>
          <pc:docMk/>
          <pc:sldMk cId="1460378757" sldId="333"/>
        </pc:sldMkLst>
        <pc:spChg chg="del mod ord">
          <ac:chgData name="w cq" userId="e0736dbbc12f8425" providerId="LiveId" clId="{F283B58B-6C61-4B50-84E5-37A0E57D7CB9}" dt="2021-01-13T09:04:19.564" v="800" actId="478"/>
          <ac:spMkLst>
            <pc:docMk/>
            <pc:sldMk cId="1460378757" sldId="333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28:38.981" v="422" actId="700"/>
          <ac:spMkLst>
            <pc:docMk/>
            <pc:sldMk cId="1460378757" sldId="333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7:03.354" v="2151" actId="948"/>
          <ac:spMkLst>
            <pc:docMk/>
            <pc:sldMk cId="1460378757" sldId="333"/>
            <ac:spMk id="4" creationId="{00000000-0000-0000-0000-000000000000}"/>
          </ac:spMkLst>
        </pc:spChg>
      </pc:sldChg>
      <pc:sldChg chg="delSp modSp add mod modClrScheme delCm chgLayout">
        <pc:chgData name="w cq" userId="e0736dbbc12f8425" providerId="LiveId" clId="{F283B58B-6C61-4B50-84E5-37A0E57D7CB9}" dt="2021-01-14T06:17:08.054" v="2152" actId="948"/>
        <pc:sldMkLst>
          <pc:docMk/>
          <pc:sldMk cId="2516282769" sldId="334"/>
        </pc:sldMkLst>
        <pc:spChg chg="del mod ord">
          <ac:chgData name="w cq" userId="e0736dbbc12f8425" providerId="LiveId" clId="{F283B58B-6C61-4B50-84E5-37A0E57D7CB9}" dt="2021-01-13T09:04:34.306" v="804" actId="478"/>
          <ac:spMkLst>
            <pc:docMk/>
            <pc:sldMk cId="2516282769" sldId="334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28:05.421" v="399" actId="700"/>
          <ac:spMkLst>
            <pc:docMk/>
            <pc:sldMk cId="2516282769" sldId="334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7:08.054" v="2152" actId="948"/>
          <ac:spMkLst>
            <pc:docMk/>
            <pc:sldMk cId="2516282769" sldId="334"/>
            <ac:spMk id="4" creationId="{00000000-0000-0000-0000-000000000000}"/>
          </ac:spMkLst>
        </pc:spChg>
      </pc:sldChg>
      <pc:sldChg chg="modSp add del mod">
        <pc:chgData name="w cq" userId="e0736dbbc12f8425" providerId="LiveId" clId="{F283B58B-6C61-4B50-84E5-37A0E57D7CB9}" dt="2021-01-13T08:28:33.248" v="421" actId="47"/>
        <pc:sldMkLst>
          <pc:docMk/>
          <pc:sldMk cId="1787049051" sldId="335"/>
        </pc:sldMkLst>
        <pc:spChg chg="mod">
          <ac:chgData name="w cq" userId="e0736dbbc12f8425" providerId="LiveId" clId="{F283B58B-6C61-4B50-84E5-37A0E57D7CB9}" dt="2021-01-13T08:28:16.516" v="401" actId="21"/>
          <ac:spMkLst>
            <pc:docMk/>
            <pc:sldMk cId="1787049051" sldId="335"/>
            <ac:spMk id="4" creationId="{00000000-0000-0000-0000-000000000000}"/>
          </ac:spMkLst>
        </pc:spChg>
      </pc:sldChg>
      <pc:sldChg chg="addSp delSp modSp add del mod modClrScheme chgLayout">
        <pc:chgData name="w cq" userId="e0736dbbc12f8425" providerId="LiveId" clId="{F283B58B-6C61-4B50-84E5-37A0E57D7CB9}" dt="2021-01-14T04:49:56.173" v="1480" actId="207"/>
        <pc:sldMkLst>
          <pc:docMk/>
          <pc:sldMk cId="3344894397" sldId="335"/>
        </pc:sldMkLst>
        <pc:spChg chg="mod ord">
          <ac:chgData name="w cq" userId="e0736dbbc12f8425" providerId="LiveId" clId="{F283B58B-6C61-4B50-84E5-37A0E57D7CB9}" dt="2021-01-14T04:49:31.369" v="1471" actId="368"/>
          <ac:spMkLst>
            <pc:docMk/>
            <pc:sldMk cId="3344894397" sldId="335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4:49:56.173" v="1480" actId="207"/>
          <ac:spMkLst>
            <pc:docMk/>
            <pc:sldMk cId="3344894397" sldId="335"/>
            <ac:spMk id="4" creationId="{EB573C34-15B7-4378-AB80-F4EB8DA92A83}"/>
          </ac:spMkLst>
        </pc:spChg>
        <pc:picChg chg="del">
          <ac:chgData name="w cq" userId="e0736dbbc12f8425" providerId="LiveId" clId="{F283B58B-6C61-4B50-84E5-37A0E57D7CB9}" dt="2021-01-14T04:49:28.769" v="1469" actId="478"/>
          <ac:picMkLst>
            <pc:docMk/>
            <pc:sldMk cId="3344894397" sldId="335"/>
            <ac:picMk id="2" creationId="{EC400F49-D27C-4D43-A4F7-6F4FEF6D34DE}"/>
          </ac:picMkLst>
        </pc:picChg>
        <pc:picChg chg="add mod">
          <ac:chgData name="w cq" userId="e0736dbbc12f8425" providerId="LiveId" clId="{F283B58B-6C61-4B50-84E5-37A0E57D7CB9}" dt="2021-01-14T04:49:39.974" v="1473" actId="1076"/>
          <ac:picMkLst>
            <pc:docMk/>
            <pc:sldMk cId="3344894397" sldId="335"/>
            <ac:picMk id="5" creationId="{5C759FB7-1E86-4FD8-9863-22EDF0C06ADE}"/>
          </ac:picMkLst>
        </pc:picChg>
      </pc:sldChg>
      <pc:sldChg chg="delSp modSp add del mod modClrScheme modShow delCm chgLayout">
        <pc:chgData name="w cq" userId="e0736dbbc12f8425" providerId="LiveId" clId="{F283B58B-6C61-4B50-84E5-37A0E57D7CB9}" dt="2021-01-14T05:59:10.084" v="2046" actId="729"/>
        <pc:sldMkLst>
          <pc:docMk/>
          <pc:sldMk cId="873833953" sldId="336"/>
        </pc:sldMkLst>
        <pc:spChg chg="del mod ord">
          <ac:chgData name="w cq" userId="e0736dbbc12f8425" providerId="LiveId" clId="{F283B58B-6C61-4B50-84E5-37A0E57D7CB9}" dt="2021-01-13T09:04:21.345" v="801" actId="478"/>
          <ac:spMkLst>
            <pc:docMk/>
            <pc:sldMk cId="873833953" sldId="336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28:45.277" v="424" actId="700"/>
          <ac:spMkLst>
            <pc:docMk/>
            <pc:sldMk cId="873833953" sldId="336"/>
            <ac:spMk id="3" creationId="{00000000-0000-0000-0000-000000000000}"/>
          </ac:spMkLst>
        </pc:spChg>
        <pc:graphicFrameChg chg="mod ord modGraphic">
          <ac:chgData name="w cq" userId="e0736dbbc12f8425" providerId="LiveId" clId="{F283B58B-6C61-4B50-84E5-37A0E57D7CB9}" dt="2021-01-13T09:04:28.120" v="802" actId="13238"/>
          <ac:graphicFrameMkLst>
            <pc:docMk/>
            <pc:sldMk cId="873833953" sldId="336"/>
            <ac:graphicFrameMk id="6" creationId="{B4F8E1CA-BF82-4C21-867C-11055E68D386}"/>
          </ac:graphicFrameMkLst>
        </pc:graphicFrameChg>
      </pc:sldChg>
      <pc:sldChg chg="addSp delSp modSp add mod modClrScheme chgLayout">
        <pc:chgData name="w cq" userId="e0736dbbc12f8425" providerId="LiveId" clId="{F283B58B-6C61-4B50-84E5-37A0E57D7CB9}" dt="2021-01-14T06:16:52.753" v="2150" actId="1076"/>
        <pc:sldMkLst>
          <pc:docMk/>
          <pc:sldMk cId="1575384633" sldId="337"/>
        </pc:sldMkLst>
        <pc:spChg chg="mod ord">
          <ac:chgData name="w cq" userId="e0736dbbc12f8425" providerId="LiveId" clId="{F283B58B-6C61-4B50-84E5-37A0E57D7CB9}" dt="2021-01-13T08:55:26.861" v="625"/>
          <ac:spMkLst>
            <pc:docMk/>
            <pc:sldMk cId="1575384633" sldId="337"/>
            <ac:spMk id="3" creationId="{3AAF1B18-361D-48D0-856B-85A6E4571807}"/>
          </ac:spMkLst>
        </pc:spChg>
        <pc:spChg chg="mod ord">
          <ac:chgData name="w cq" userId="e0736dbbc12f8425" providerId="LiveId" clId="{F283B58B-6C61-4B50-84E5-37A0E57D7CB9}" dt="2021-01-14T06:16:48.386" v="2148" actId="948"/>
          <ac:spMkLst>
            <pc:docMk/>
            <pc:sldMk cId="1575384633" sldId="337"/>
            <ac:spMk id="6" creationId="{591B2A39-D9AB-469C-8DE5-8DE583DB82AC}"/>
          </ac:spMkLst>
        </pc:spChg>
        <pc:spChg chg="del mod">
          <ac:chgData name="w cq" userId="e0736dbbc12f8425" providerId="LiveId" clId="{F283B58B-6C61-4B50-84E5-37A0E57D7CB9}" dt="2021-01-13T08:36:12.325" v="537" actId="478"/>
          <ac:spMkLst>
            <pc:docMk/>
            <pc:sldMk cId="1575384633" sldId="337"/>
            <ac:spMk id="10" creationId="{E8C00E28-A713-426B-B445-22DA33039050}"/>
          </ac:spMkLst>
        </pc:spChg>
        <pc:spChg chg="add mod">
          <ac:chgData name="w cq" userId="e0736dbbc12f8425" providerId="LiveId" clId="{F283B58B-6C61-4B50-84E5-37A0E57D7CB9}" dt="2021-01-14T06:16:52.753" v="2150" actId="1076"/>
          <ac:spMkLst>
            <pc:docMk/>
            <pc:sldMk cId="1575384633" sldId="337"/>
            <ac:spMk id="11" creationId="{FFA9318E-44BA-4A2C-B495-5DFF56C2BA27}"/>
          </ac:spMkLst>
        </pc:spChg>
        <pc:spChg chg="mod">
          <ac:chgData name="w cq" userId="e0736dbbc12f8425" providerId="LiveId" clId="{F283B58B-6C61-4B50-84E5-37A0E57D7CB9}" dt="2021-01-14T06:16:51.103" v="2149" actId="1076"/>
          <ac:spMkLst>
            <pc:docMk/>
            <pc:sldMk cId="1575384633" sldId="337"/>
            <ac:spMk id="12" creationId="{2896BD8D-4C33-484E-8780-3E3B9787B2CB}"/>
          </ac:spMkLst>
        </pc:spChg>
        <pc:cxnChg chg="del">
          <ac:chgData name="w cq" userId="e0736dbbc12f8425" providerId="LiveId" clId="{F283B58B-6C61-4B50-84E5-37A0E57D7CB9}" dt="2021-01-13T08:32:55.708" v="447" actId="478"/>
          <ac:cxnSpMkLst>
            <pc:docMk/>
            <pc:sldMk cId="1575384633" sldId="337"/>
            <ac:cxnSpMk id="14" creationId="{91F6E0AC-97C3-4526-A25D-C8E905A68CE8}"/>
          </ac:cxnSpMkLst>
        </pc:cxnChg>
        <pc:cxnChg chg="del">
          <ac:chgData name="w cq" userId="e0736dbbc12f8425" providerId="LiveId" clId="{F283B58B-6C61-4B50-84E5-37A0E57D7CB9}" dt="2021-01-13T08:32:54.458" v="446" actId="478"/>
          <ac:cxnSpMkLst>
            <pc:docMk/>
            <pc:sldMk cId="1575384633" sldId="337"/>
            <ac:cxnSpMk id="15" creationId="{9CBF9341-A7E6-440E-A969-26D3115C71F6}"/>
          </ac:cxnSpMkLst>
        </pc:cxnChg>
        <pc:cxnChg chg="del">
          <ac:chgData name="w cq" userId="e0736dbbc12f8425" providerId="LiveId" clId="{F283B58B-6C61-4B50-84E5-37A0E57D7CB9}" dt="2021-01-13T08:32:53.099" v="444" actId="478"/>
          <ac:cxnSpMkLst>
            <pc:docMk/>
            <pc:sldMk cId="1575384633" sldId="337"/>
            <ac:cxnSpMk id="17" creationId="{F037E8E8-8E79-49E7-A8FD-45F5C00763B6}"/>
          </ac:cxnSpMkLst>
        </pc:cxnChg>
        <pc:cxnChg chg="del">
          <ac:chgData name="w cq" userId="e0736dbbc12f8425" providerId="LiveId" clId="{F283B58B-6C61-4B50-84E5-37A0E57D7CB9}" dt="2021-01-13T08:32:53.881" v="445" actId="478"/>
          <ac:cxnSpMkLst>
            <pc:docMk/>
            <pc:sldMk cId="1575384633" sldId="337"/>
            <ac:cxnSpMk id="20" creationId="{A9FBCFBD-BA38-483A-81B1-EA23E17BD0A6}"/>
          </ac:cxnSpMkLst>
        </pc:cxnChg>
        <pc:cxnChg chg="del">
          <ac:chgData name="w cq" userId="e0736dbbc12f8425" providerId="LiveId" clId="{F283B58B-6C61-4B50-84E5-37A0E57D7CB9}" dt="2021-01-13T08:31:38.631" v="439" actId="478"/>
          <ac:cxnSpMkLst>
            <pc:docMk/>
            <pc:sldMk cId="1575384633" sldId="337"/>
            <ac:cxnSpMk id="23" creationId="{F90B6AB0-9953-437E-A085-DBC7013C0F17}"/>
          </ac:cxnSpMkLst>
        </pc:cxnChg>
      </pc:sldChg>
      <pc:sldChg chg="delSp modSp add mod ord">
        <pc:chgData name="w cq" userId="e0736dbbc12f8425" providerId="LiveId" clId="{F283B58B-6C61-4B50-84E5-37A0E57D7CB9}" dt="2021-01-13T08:55:29.610" v="626"/>
        <pc:sldMkLst>
          <pc:docMk/>
          <pc:sldMk cId="3532365752" sldId="338"/>
        </pc:sldMkLst>
        <pc:spChg chg="mod">
          <ac:chgData name="w cq" userId="e0736dbbc12f8425" providerId="LiveId" clId="{F283B58B-6C61-4B50-84E5-37A0E57D7CB9}" dt="2021-01-13T08:55:29.610" v="626"/>
          <ac:spMkLst>
            <pc:docMk/>
            <pc:sldMk cId="3532365752" sldId="338"/>
            <ac:spMk id="3" creationId="{3AAF1B18-361D-48D0-856B-85A6E4571807}"/>
          </ac:spMkLst>
        </pc:spChg>
        <pc:spChg chg="mod">
          <ac:chgData name="w cq" userId="e0736dbbc12f8425" providerId="LiveId" clId="{F283B58B-6C61-4B50-84E5-37A0E57D7CB9}" dt="2021-01-13T08:35:57.084" v="535" actId="20577"/>
          <ac:spMkLst>
            <pc:docMk/>
            <pc:sldMk cId="3532365752" sldId="338"/>
            <ac:spMk id="6" creationId="{591B2A39-D9AB-469C-8DE5-8DE583DB82AC}"/>
          </ac:spMkLst>
        </pc:spChg>
        <pc:spChg chg="del">
          <ac:chgData name="w cq" userId="e0736dbbc12f8425" providerId="LiveId" clId="{F283B58B-6C61-4B50-84E5-37A0E57D7CB9}" dt="2021-01-13T08:34:36.728" v="500" actId="478"/>
          <ac:spMkLst>
            <pc:docMk/>
            <pc:sldMk cId="3532365752" sldId="338"/>
            <ac:spMk id="10" creationId="{E8C00E28-A713-426B-B445-22DA33039050}"/>
          </ac:spMkLst>
        </pc:spChg>
        <pc:spChg chg="mod">
          <ac:chgData name="w cq" userId="e0736dbbc12f8425" providerId="LiveId" clId="{F283B58B-6C61-4B50-84E5-37A0E57D7CB9}" dt="2021-01-13T08:34:34.291" v="499" actId="20577"/>
          <ac:spMkLst>
            <pc:docMk/>
            <pc:sldMk cId="3532365752" sldId="338"/>
            <ac:spMk id="12" creationId="{2896BD8D-4C33-484E-8780-3E3B9787B2CB}"/>
          </ac:spMkLst>
        </pc:spChg>
        <pc:cxnChg chg="del">
          <ac:chgData name="w cq" userId="e0736dbbc12f8425" providerId="LiveId" clId="{F283B58B-6C61-4B50-84E5-37A0E57D7CB9}" dt="2021-01-13T08:35:08.104" v="511" actId="478"/>
          <ac:cxnSpMkLst>
            <pc:docMk/>
            <pc:sldMk cId="3532365752" sldId="338"/>
            <ac:cxnSpMk id="14" creationId="{91F6E0AC-97C3-4526-A25D-C8E905A68CE8}"/>
          </ac:cxnSpMkLst>
        </pc:cxnChg>
        <pc:cxnChg chg="del">
          <ac:chgData name="w cq" userId="e0736dbbc12f8425" providerId="LiveId" clId="{F283B58B-6C61-4B50-84E5-37A0E57D7CB9}" dt="2021-01-13T08:35:08.807" v="512" actId="478"/>
          <ac:cxnSpMkLst>
            <pc:docMk/>
            <pc:sldMk cId="3532365752" sldId="338"/>
            <ac:cxnSpMk id="15" creationId="{9CBF9341-A7E6-440E-A969-26D3115C71F6}"/>
          </ac:cxnSpMkLst>
        </pc:cxnChg>
        <pc:cxnChg chg="del">
          <ac:chgData name="w cq" userId="e0736dbbc12f8425" providerId="LiveId" clId="{F283B58B-6C61-4B50-84E5-37A0E57D7CB9}" dt="2021-01-13T08:35:09.541" v="513" actId="478"/>
          <ac:cxnSpMkLst>
            <pc:docMk/>
            <pc:sldMk cId="3532365752" sldId="338"/>
            <ac:cxnSpMk id="17" creationId="{F037E8E8-8E79-49E7-A8FD-45F5C00763B6}"/>
          </ac:cxnSpMkLst>
        </pc:cxnChg>
        <pc:cxnChg chg="del">
          <ac:chgData name="w cq" userId="e0736dbbc12f8425" providerId="LiveId" clId="{F283B58B-6C61-4B50-84E5-37A0E57D7CB9}" dt="2021-01-13T08:35:10.135" v="514" actId="478"/>
          <ac:cxnSpMkLst>
            <pc:docMk/>
            <pc:sldMk cId="3532365752" sldId="338"/>
            <ac:cxnSpMk id="20" creationId="{A9FBCFBD-BA38-483A-81B1-EA23E17BD0A6}"/>
          </ac:cxnSpMkLst>
        </pc:cxnChg>
        <pc:cxnChg chg="del">
          <ac:chgData name="w cq" userId="e0736dbbc12f8425" providerId="LiveId" clId="{F283B58B-6C61-4B50-84E5-37A0E57D7CB9}" dt="2021-01-13T08:35:10.869" v="515" actId="478"/>
          <ac:cxnSpMkLst>
            <pc:docMk/>
            <pc:sldMk cId="3532365752" sldId="338"/>
            <ac:cxnSpMk id="23" creationId="{F90B6AB0-9953-437E-A085-DBC7013C0F17}"/>
          </ac:cxnSpMkLst>
        </pc:cxnChg>
      </pc:sldChg>
      <pc:sldChg chg="modSp add mod modClrScheme chgLayout">
        <pc:chgData name="w cq" userId="e0736dbbc12f8425" providerId="LiveId" clId="{F283B58B-6C61-4B50-84E5-37A0E57D7CB9}" dt="2021-01-14T06:15:33.133" v="2139" actId="948"/>
        <pc:sldMkLst>
          <pc:docMk/>
          <pc:sldMk cId="3185092552" sldId="341"/>
        </pc:sldMkLst>
        <pc:spChg chg="mod ord">
          <ac:chgData name="w cq" userId="e0736dbbc12f8425" providerId="LiveId" clId="{F283B58B-6C61-4B50-84E5-37A0E57D7CB9}" dt="2021-01-13T08:38:56.890" v="621" actId="700"/>
          <ac:spMkLst>
            <pc:docMk/>
            <pc:sldMk cId="3185092552" sldId="341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38:56.890" v="621" actId="700"/>
          <ac:spMkLst>
            <pc:docMk/>
            <pc:sldMk cId="3185092552" sldId="341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5:33.133" v="2139" actId="948"/>
          <ac:spMkLst>
            <pc:docMk/>
            <pc:sldMk cId="3185092552" sldId="341"/>
            <ac:spMk id="4" creationId="{00000000-0000-0000-0000-000000000000}"/>
          </ac:spMkLst>
        </pc:spChg>
      </pc:sldChg>
      <pc:sldChg chg="modSp add del mod modClrScheme chgLayout">
        <pc:chgData name="w cq" userId="e0736dbbc12f8425" providerId="LiveId" clId="{F283B58B-6C61-4B50-84E5-37A0E57D7CB9}" dt="2021-01-14T05:20:48.368" v="1958" actId="47"/>
        <pc:sldMkLst>
          <pc:docMk/>
          <pc:sldMk cId="463036280" sldId="342"/>
        </pc:sldMkLst>
        <pc:spChg chg="mod ord">
          <ac:chgData name="w cq" userId="e0736dbbc12f8425" providerId="LiveId" clId="{F283B58B-6C61-4B50-84E5-37A0E57D7CB9}" dt="2021-01-13T08:39:00.374" v="622" actId="700"/>
          <ac:spMkLst>
            <pc:docMk/>
            <pc:sldMk cId="463036280" sldId="342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39:00.374" v="622" actId="700"/>
          <ac:spMkLst>
            <pc:docMk/>
            <pc:sldMk cId="463036280" sldId="342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3:31:19.949" v="1063" actId="207"/>
          <ac:spMkLst>
            <pc:docMk/>
            <pc:sldMk cId="463036280" sldId="342"/>
            <ac:spMk id="4" creationId="{00000000-0000-0000-0000-000000000000}"/>
          </ac:spMkLst>
        </pc:spChg>
      </pc:sldChg>
      <pc:sldChg chg="addSp delSp modSp add mod modClrScheme chgLayout">
        <pc:chgData name="w cq" userId="e0736dbbc12f8425" providerId="LiveId" clId="{F283B58B-6C61-4B50-84E5-37A0E57D7CB9}" dt="2021-01-14T06:16:41.283" v="2147" actId="948"/>
        <pc:sldMkLst>
          <pc:docMk/>
          <pc:sldMk cId="2375553156" sldId="343"/>
        </pc:sldMkLst>
        <pc:spChg chg="del mod ord">
          <ac:chgData name="w cq" userId="e0736dbbc12f8425" providerId="LiveId" clId="{F283B58B-6C61-4B50-84E5-37A0E57D7CB9}" dt="2021-01-13T09:04:15.581" v="799" actId="478"/>
          <ac:spMkLst>
            <pc:docMk/>
            <pc:sldMk cId="2375553156" sldId="343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39:56.427" v="624" actId="700"/>
          <ac:spMkLst>
            <pc:docMk/>
            <pc:sldMk cId="2375553156" sldId="343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41.283" v="2147" actId="948"/>
          <ac:spMkLst>
            <pc:docMk/>
            <pc:sldMk cId="2375553156" sldId="343"/>
            <ac:spMk id="4" creationId="{00000000-0000-0000-0000-000000000000}"/>
          </ac:spMkLst>
        </pc:spChg>
        <pc:spChg chg="add mod">
          <ac:chgData name="w cq" userId="e0736dbbc12f8425" providerId="LiveId" clId="{F283B58B-6C61-4B50-84E5-37A0E57D7CB9}" dt="2021-01-14T06:09:34.024" v="2136" actId="1036"/>
          <ac:spMkLst>
            <pc:docMk/>
            <pc:sldMk cId="2375553156" sldId="343"/>
            <ac:spMk id="5" creationId="{97BE0F74-07D0-477F-AB21-088E7D80C252}"/>
          </ac:spMkLst>
        </pc:spChg>
      </pc:sldChg>
      <pc:sldChg chg="addSp delSp modSp add mod modClrScheme chgLayout">
        <pc:chgData name="w cq" userId="e0736dbbc12f8425" providerId="LiveId" clId="{F283B58B-6C61-4B50-84E5-37A0E57D7CB9}" dt="2021-01-14T06:16:34.314" v="2146" actId="948"/>
        <pc:sldMkLst>
          <pc:docMk/>
          <pc:sldMk cId="2331945148" sldId="346"/>
        </pc:sldMkLst>
        <pc:spChg chg="del mod ord">
          <ac:chgData name="w cq" userId="e0736dbbc12f8425" providerId="LiveId" clId="{F283B58B-6C61-4B50-84E5-37A0E57D7CB9}" dt="2021-01-13T09:04:13.191" v="798" actId="478"/>
          <ac:spMkLst>
            <pc:docMk/>
            <pc:sldMk cId="2331945148" sldId="346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55:56.627" v="628" actId="700"/>
          <ac:spMkLst>
            <pc:docMk/>
            <pc:sldMk cId="2331945148" sldId="346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34.314" v="2146" actId="948"/>
          <ac:spMkLst>
            <pc:docMk/>
            <pc:sldMk cId="2331945148" sldId="346"/>
            <ac:spMk id="4" creationId="{00000000-0000-0000-0000-000000000000}"/>
          </ac:spMkLst>
        </pc:spChg>
        <pc:spChg chg="add mod">
          <ac:chgData name="w cq" userId="e0736dbbc12f8425" providerId="LiveId" clId="{F283B58B-6C61-4B50-84E5-37A0E57D7CB9}" dt="2021-01-13T08:57:46.533" v="635" actId="14100"/>
          <ac:spMkLst>
            <pc:docMk/>
            <pc:sldMk cId="2331945148" sldId="346"/>
            <ac:spMk id="5" creationId="{E722FF91-D49B-4BF5-9DAF-592DE6C3A4A2}"/>
          </ac:spMkLst>
        </pc:spChg>
      </pc:sldChg>
      <pc:sldChg chg="delSp modSp add mod modClrScheme chgLayout">
        <pc:chgData name="w cq" userId="e0736dbbc12f8425" providerId="LiveId" clId="{F283B58B-6C61-4B50-84E5-37A0E57D7CB9}" dt="2021-01-14T06:16:29.504" v="2145" actId="948"/>
        <pc:sldMkLst>
          <pc:docMk/>
          <pc:sldMk cId="2193013763" sldId="348"/>
        </pc:sldMkLst>
        <pc:spChg chg="del mod ord">
          <ac:chgData name="w cq" userId="e0736dbbc12f8425" providerId="LiveId" clId="{F283B58B-6C61-4B50-84E5-37A0E57D7CB9}" dt="2021-01-13T09:04:10.582" v="796" actId="478"/>
          <ac:spMkLst>
            <pc:docMk/>
            <pc:sldMk cId="2193013763" sldId="348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56:00.267" v="629" actId="700"/>
          <ac:spMkLst>
            <pc:docMk/>
            <pc:sldMk cId="2193013763" sldId="348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29.504" v="2145" actId="948"/>
          <ac:spMkLst>
            <pc:docMk/>
            <pc:sldMk cId="2193013763" sldId="348"/>
            <ac:spMk id="4" creationId="{00000000-0000-0000-0000-000000000000}"/>
          </ac:spMkLst>
        </pc:spChg>
      </pc:sldChg>
      <pc:sldChg chg="addSp delSp modSp new mod modClrScheme chgLayout">
        <pc:chgData name="w cq" userId="e0736dbbc12f8425" providerId="LiveId" clId="{F283B58B-6C61-4B50-84E5-37A0E57D7CB9}" dt="2021-01-13T09:18:17.612" v="914" actId="1076"/>
        <pc:sldMkLst>
          <pc:docMk/>
          <pc:sldMk cId="1652479350" sldId="349"/>
        </pc:sldMkLst>
        <pc:spChg chg="mod ord">
          <ac:chgData name="w cq" userId="e0736dbbc12f8425" providerId="LiveId" clId="{F283B58B-6C61-4B50-84E5-37A0E57D7CB9}" dt="2021-01-13T09:00:05.784" v="712" actId="700"/>
          <ac:spMkLst>
            <pc:docMk/>
            <pc:sldMk cId="1652479350" sldId="349"/>
            <ac:spMk id="2" creationId="{844DA7AF-813F-4DE3-B25B-A1D61B0707DD}"/>
          </ac:spMkLst>
        </pc:spChg>
        <pc:spChg chg="del mod ord">
          <ac:chgData name="w cq" userId="e0736dbbc12f8425" providerId="LiveId" clId="{F283B58B-6C61-4B50-84E5-37A0E57D7CB9}" dt="2021-01-13T09:00:05.784" v="712" actId="700"/>
          <ac:spMkLst>
            <pc:docMk/>
            <pc:sldMk cId="1652479350" sldId="349"/>
            <ac:spMk id="3" creationId="{F79F5461-A19A-41A2-B2FB-7BC1DD139A4D}"/>
          </ac:spMkLst>
        </pc:spChg>
        <pc:spChg chg="add mod">
          <ac:chgData name="w cq" userId="e0736dbbc12f8425" providerId="LiveId" clId="{F283B58B-6C61-4B50-84E5-37A0E57D7CB9}" dt="2021-01-13T09:00:28.850" v="723" actId="14100"/>
          <ac:spMkLst>
            <pc:docMk/>
            <pc:sldMk cId="1652479350" sldId="349"/>
            <ac:spMk id="4" creationId="{B50D7724-7625-4671-8F62-BB167FA3248D}"/>
          </ac:spMkLst>
        </pc:spChg>
        <pc:spChg chg="add mod ord">
          <ac:chgData name="w cq" userId="e0736dbbc12f8425" providerId="LiveId" clId="{F283B58B-6C61-4B50-84E5-37A0E57D7CB9}" dt="2021-01-13T09:00:05.784" v="712" actId="700"/>
          <ac:spMkLst>
            <pc:docMk/>
            <pc:sldMk cId="1652479350" sldId="349"/>
            <ac:spMk id="5" creationId="{8321AA42-6DE7-4F58-94A9-E4DA450A908C}"/>
          </ac:spMkLst>
        </pc:spChg>
        <pc:spChg chg="add mod ord">
          <ac:chgData name="w cq" userId="e0736dbbc12f8425" providerId="LiveId" clId="{F283B58B-6C61-4B50-84E5-37A0E57D7CB9}" dt="2021-01-13T09:00:44.991" v="727" actId="20577"/>
          <ac:spMkLst>
            <pc:docMk/>
            <pc:sldMk cId="1652479350" sldId="349"/>
            <ac:spMk id="6" creationId="{254B31F7-C4A2-40F5-AA0D-F309A7BE511B}"/>
          </ac:spMkLst>
        </pc:spChg>
        <pc:picChg chg="add mod">
          <ac:chgData name="w cq" userId="e0736dbbc12f8425" providerId="LiveId" clId="{F283B58B-6C61-4B50-84E5-37A0E57D7CB9}" dt="2021-01-13T09:18:17.612" v="914" actId="1076"/>
          <ac:picMkLst>
            <pc:docMk/>
            <pc:sldMk cId="1652479350" sldId="349"/>
            <ac:picMk id="7" creationId="{EB837FC8-8E6C-45EE-B070-897ADCA3DB67}"/>
          </ac:picMkLst>
        </pc:picChg>
      </pc:sldChg>
      <pc:sldChg chg="addSp delSp modSp add mod modClrScheme chgLayout">
        <pc:chgData name="w cq" userId="e0736dbbc12f8425" providerId="LiveId" clId="{F283B58B-6C61-4B50-84E5-37A0E57D7CB9}" dt="2021-01-14T06:16:22.578" v="2144" actId="948"/>
        <pc:sldMkLst>
          <pc:docMk/>
          <pc:sldMk cId="3248029989" sldId="351"/>
        </pc:sldMkLst>
        <pc:spChg chg="del mod ord">
          <ac:chgData name="w cq" userId="e0736dbbc12f8425" providerId="LiveId" clId="{F283B58B-6C61-4B50-84E5-37A0E57D7CB9}" dt="2021-01-13T09:04:07.099" v="795" actId="478"/>
          <ac:spMkLst>
            <pc:docMk/>
            <pc:sldMk cId="3248029989" sldId="351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9:00:58.294" v="729" actId="700"/>
          <ac:spMkLst>
            <pc:docMk/>
            <pc:sldMk cId="3248029989" sldId="351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22.578" v="2144" actId="948"/>
          <ac:spMkLst>
            <pc:docMk/>
            <pc:sldMk cId="3248029989" sldId="351"/>
            <ac:spMk id="4" creationId="{00000000-0000-0000-0000-000000000000}"/>
          </ac:spMkLst>
        </pc:spChg>
        <pc:spChg chg="add mod">
          <ac:chgData name="w cq" userId="e0736dbbc12f8425" providerId="LiveId" clId="{F283B58B-6C61-4B50-84E5-37A0E57D7CB9}" dt="2021-01-13T09:18:11.708" v="912" actId="1076"/>
          <ac:spMkLst>
            <pc:docMk/>
            <pc:sldMk cId="3248029989" sldId="351"/>
            <ac:spMk id="5" creationId="{99DED1A0-7B97-4427-A4AB-AE18E9C47874}"/>
          </ac:spMkLst>
        </pc:spChg>
      </pc:sldChg>
      <pc:sldChg chg="delSp modSp add mod modClrScheme chgLayout">
        <pc:chgData name="w cq" userId="e0736dbbc12f8425" providerId="LiveId" clId="{F283B58B-6C61-4B50-84E5-37A0E57D7CB9}" dt="2021-01-14T06:16:13.904" v="2143" actId="948"/>
        <pc:sldMkLst>
          <pc:docMk/>
          <pc:sldMk cId="2096662858" sldId="357"/>
        </pc:sldMkLst>
        <pc:spChg chg="del mod ord">
          <ac:chgData name="w cq" userId="e0736dbbc12f8425" providerId="LiveId" clId="{F283B58B-6C61-4B50-84E5-37A0E57D7CB9}" dt="2021-01-13T09:04:02.083" v="794" actId="478"/>
          <ac:spMkLst>
            <pc:docMk/>
            <pc:sldMk cId="2096662858" sldId="357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9:02:13.565" v="753" actId="700"/>
          <ac:spMkLst>
            <pc:docMk/>
            <pc:sldMk cId="2096662858" sldId="357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13.904" v="2143" actId="948"/>
          <ac:spMkLst>
            <pc:docMk/>
            <pc:sldMk cId="2096662858" sldId="357"/>
            <ac:spMk id="4" creationId="{00000000-0000-0000-0000-000000000000}"/>
          </ac:spMkLst>
        </pc:spChg>
      </pc:sldChg>
      <pc:sldChg chg="addSp delSp modSp add mod modClrScheme chgLayout">
        <pc:chgData name="w cq" userId="e0736dbbc12f8425" providerId="LiveId" clId="{F283B58B-6C61-4B50-84E5-37A0E57D7CB9}" dt="2021-01-14T06:16:09.254" v="2142" actId="948"/>
        <pc:sldMkLst>
          <pc:docMk/>
          <pc:sldMk cId="74477313" sldId="358"/>
        </pc:sldMkLst>
        <pc:spChg chg="del mod ord">
          <ac:chgData name="w cq" userId="e0736dbbc12f8425" providerId="LiveId" clId="{F283B58B-6C61-4B50-84E5-37A0E57D7CB9}" dt="2021-01-13T09:04:00.253" v="793" actId="478"/>
          <ac:spMkLst>
            <pc:docMk/>
            <pc:sldMk cId="74477313" sldId="358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9:17:51.270" v="908" actId="113"/>
          <ac:spMkLst>
            <pc:docMk/>
            <pc:sldMk cId="74477313" sldId="358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09.254" v="2142" actId="948"/>
          <ac:spMkLst>
            <pc:docMk/>
            <pc:sldMk cId="74477313" sldId="358"/>
            <ac:spMk id="4" creationId="{00000000-0000-0000-0000-000000000000}"/>
          </ac:spMkLst>
        </pc:spChg>
        <pc:spChg chg="add mod">
          <ac:chgData name="w cq" userId="e0736dbbc12f8425" providerId="LiveId" clId="{F283B58B-6C61-4B50-84E5-37A0E57D7CB9}" dt="2021-01-13T09:03:40.446" v="787" actId="1076"/>
          <ac:spMkLst>
            <pc:docMk/>
            <pc:sldMk cId="74477313" sldId="358"/>
            <ac:spMk id="5" creationId="{3BB05AD9-8FB9-4141-88A2-663D33422545}"/>
          </ac:spMkLst>
        </pc:spChg>
      </pc:sldChg>
      <pc:sldChg chg="addSp delSp modSp add mod modClrScheme chgLayout">
        <pc:chgData name="w cq" userId="e0736dbbc12f8425" providerId="LiveId" clId="{F283B58B-6C61-4B50-84E5-37A0E57D7CB9}" dt="2021-01-14T06:16:01.294" v="2141" actId="948"/>
        <pc:sldMkLst>
          <pc:docMk/>
          <pc:sldMk cId="1710658851" sldId="359"/>
        </pc:sldMkLst>
        <pc:spChg chg="del mod ord">
          <ac:chgData name="w cq" userId="e0736dbbc12f8425" providerId="LiveId" clId="{F283B58B-6C61-4B50-84E5-37A0E57D7CB9}" dt="2021-01-13T09:03:58.566" v="792" actId="478"/>
          <ac:spMkLst>
            <pc:docMk/>
            <pc:sldMk cId="1710658851" sldId="359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9:17:53.446" v="909" actId="113"/>
          <ac:spMkLst>
            <pc:docMk/>
            <pc:sldMk cId="1710658851" sldId="359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01.294" v="2141" actId="948"/>
          <ac:spMkLst>
            <pc:docMk/>
            <pc:sldMk cId="1710658851" sldId="359"/>
            <ac:spMk id="4" creationId="{00000000-0000-0000-0000-000000000000}"/>
          </ac:spMkLst>
        </pc:spChg>
        <pc:spChg chg="add mod">
          <ac:chgData name="w cq" userId="e0736dbbc12f8425" providerId="LiveId" clId="{F283B58B-6C61-4B50-84E5-37A0E57D7CB9}" dt="2021-01-13T09:03:56.764" v="791" actId="20577"/>
          <ac:spMkLst>
            <pc:docMk/>
            <pc:sldMk cId="1710658851" sldId="359"/>
            <ac:spMk id="5" creationId="{B676AF63-3330-4891-B26F-C4C867D276EB}"/>
          </ac:spMkLst>
        </pc:spChg>
      </pc:sldChg>
      <pc:sldChg chg="addSp modSp add mod">
        <pc:chgData name="w cq" userId="e0736dbbc12f8425" providerId="LiveId" clId="{F283B58B-6C61-4B50-84E5-37A0E57D7CB9}" dt="2021-01-14T06:06:15.384" v="2114" actId="20577"/>
        <pc:sldMkLst>
          <pc:docMk/>
          <pc:sldMk cId="1595644949" sldId="360"/>
        </pc:sldMkLst>
        <pc:spChg chg="mod">
          <ac:chgData name="w cq" userId="e0736dbbc12f8425" providerId="LiveId" clId="{F283B58B-6C61-4B50-84E5-37A0E57D7CB9}" dt="2021-01-13T09:05:14.252" v="809"/>
          <ac:spMkLst>
            <pc:docMk/>
            <pc:sldMk cId="1595644949" sldId="360"/>
            <ac:spMk id="3" creationId="{D8A9FF28-B5F7-4268-8F91-7BE5BC06AF08}"/>
          </ac:spMkLst>
        </pc:spChg>
        <pc:spChg chg="mod">
          <ac:chgData name="w cq" userId="e0736dbbc12f8425" providerId="LiveId" clId="{F283B58B-6C61-4B50-84E5-37A0E57D7CB9}" dt="2021-01-13T09:05:37.245" v="821"/>
          <ac:spMkLst>
            <pc:docMk/>
            <pc:sldMk cId="1595644949" sldId="360"/>
            <ac:spMk id="4" creationId="{40B791E7-6790-41E7-80CD-AB6EB5822692}"/>
          </ac:spMkLst>
        </pc:spChg>
        <pc:spChg chg="add mod">
          <ac:chgData name="w cq" userId="e0736dbbc12f8425" providerId="LiveId" clId="{F283B58B-6C61-4B50-84E5-37A0E57D7CB9}" dt="2021-01-14T06:06:15.384" v="2114" actId="20577"/>
          <ac:spMkLst>
            <pc:docMk/>
            <pc:sldMk cId="1595644949" sldId="360"/>
            <ac:spMk id="5" creationId="{BBBCACB7-92F8-45DC-83CE-AF2068CA9546}"/>
          </ac:spMkLst>
        </pc:spChg>
      </pc:sldChg>
      <pc:sldChg chg="modSp add del mod">
        <pc:chgData name="w cq" userId="e0736dbbc12f8425" providerId="LiveId" clId="{F283B58B-6C61-4B50-84E5-37A0E57D7CB9}" dt="2021-01-14T05:21:07.003" v="1960" actId="47"/>
        <pc:sldMkLst>
          <pc:docMk/>
          <pc:sldMk cId="3409567118" sldId="361"/>
        </pc:sldMkLst>
        <pc:spChg chg="mod">
          <ac:chgData name="w cq" userId="e0736dbbc12f8425" providerId="LiveId" clId="{F283B58B-6C61-4B50-84E5-37A0E57D7CB9}" dt="2021-01-13T09:17:18.922" v="904" actId="20577"/>
          <ac:spMkLst>
            <pc:docMk/>
            <pc:sldMk cId="3409567118" sldId="361"/>
            <ac:spMk id="4" creationId="{EB573C34-15B7-4378-AB80-F4EB8DA92A83}"/>
          </ac:spMkLst>
        </pc:spChg>
      </pc:sldChg>
      <pc:sldChg chg="add del">
        <pc:chgData name="w cq" userId="e0736dbbc12f8425" providerId="LiveId" clId="{F283B58B-6C61-4B50-84E5-37A0E57D7CB9}" dt="2021-01-14T02:35:25.121" v="922"/>
        <pc:sldMkLst>
          <pc:docMk/>
          <pc:sldMk cId="2175995185" sldId="362"/>
        </pc:sldMkLst>
      </pc:sldChg>
      <pc:sldChg chg="modSp add mod modClrScheme chgLayout">
        <pc:chgData name="w cq" userId="e0736dbbc12f8425" providerId="LiveId" clId="{F283B58B-6C61-4B50-84E5-37A0E57D7CB9}" dt="2021-01-14T02:38:21.133" v="931" actId="207"/>
        <pc:sldMkLst>
          <pc:docMk/>
          <pc:sldMk cId="2176160620" sldId="362"/>
        </pc:sldMkLst>
        <pc:spChg chg="mod ord">
          <ac:chgData name="w cq" userId="e0736dbbc12f8425" providerId="LiveId" clId="{F283B58B-6C61-4B50-84E5-37A0E57D7CB9}" dt="2021-01-14T02:38:10.177" v="929" actId="368"/>
          <ac:spMkLst>
            <pc:docMk/>
            <pc:sldMk cId="2176160620" sldId="362"/>
            <ac:spMk id="2" creationId="{A25B881F-5BF7-4DB3-96DE-A415B7B0EC9B}"/>
          </ac:spMkLst>
        </pc:spChg>
        <pc:spChg chg="mod ord">
          <ac:chgData name="w cq" userId="e0736dbbc12f8425" providerId="LiveId" clId="{F283B58B-6C61-4B50-84E5-37A0E57D7CB9}" dt="2021-01-14T02:38:21.133" v="931" actId="207"/>
          <ac:spMkLst>
            <pc:docMk/>
            <pc:sldMk cId="2176160620" sldId="362"/>
            <ac:spMk id="3" creationId="{6218EA28-7295-4EBB-BBE6-49541F0C5E54}"/>
          </ac:spMkLst>
        </pc:spChg>
      </pc:sldChg>
      <pc:sldChg chg="addSp delSp modSp add del mod modClrScheme chgLayout">
        <pc:chgData name="w cq" userId="e0736dbbc12f8425" providerId="LiveId" clId="{F283B58B-6C61-4B50-84E5-37A0E57D7CB9}" dt="2021-01-14T03:42:00.122" v="1175" actId="47"/>
        <pc:sldMkLst>
          <pc:docMk/>
          <pc:sldMk cId="2175995185" sldId="363"/>
        </pc:sldMkLst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2" creationId="{185C95BD-BF1A-447D-8C19-4CBFC4B02450}"/>
          </ac:spMkLst>
        </pc:spChg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2175995185" sldId="363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2175995185" sldId="363"/>
            <ac:spMk id="4" creationId="{EB573C34-15B7-4378-AB80-F4EB8DA92A83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6" creationId="{E933EB0D-280F-42F9-981D-B9F711B917E8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8" creationId="{482A7F6E-96FE-4B73-946A-C889D655F67B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9" creationId="{E06844E0-0D04-4324-8B3E-61F02AA596BB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11" creationId="{714CCF9F-FAF9-43A8-9C6B-4C4E0222FC1B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13" creationId="{CE219750-4239-43D2-8BFD-F1EDB6C1A3A1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15" creationId="{B3AB6152-33CA-44C4-8C14-D05E1DF76B25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19" creationId="{0CA7DE97-E653-4738-83EC-445731C9235E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21" creationId="{398CAC0B-C793-477B-B228-62AA14E921B9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23" creationId="{CF124BCE-014F-495F-94AB-2BD31C7DFAD7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25" creationId="{B1A7B7E3-6A87-4EFF-925B-6A91DAC7E9A7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27" creationId="{D41BE4E1-80C6-4DE4-A51C-6855E90FDEC2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29" creationId="{A1BEB181-4941-4AC6-9CF8-09A0DAD04CC7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31" creationId="{BD076A9D-B044-480F-8B72-635E4007173E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33" creationId="{6436E466-7509-4E6E-BEC1-8F1EFA983B7B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35" creationId="{D64DABAE-BE35-4ABA-8DE2-1EFC441DFAC7}"/>
          </ac:spMkLst>
        </pc:spChg>
        <pc:grpChg chg="add del mod">
          <ac:chgData name="w cq" userId="e0736dbbc12f8425" providerId="LiveId" clId="{F283B58B-6C61-4B50-84E5-37A0E57D7CB9}" dt="2021-01-14T03:32:36.330" v="1073" actId="21"/>
          <ac:grpSpMkLst>
            <pc:docMk/>
            <pc:sldMk cId="2175995185" sldId="363"/>
            <ac:grpSpMk id="5" creationId="{D54F4B9E-973C-4070-B302-1E999AF88B83}"/>
          </ac:grpSpMkLst>
        </pc:grpChg>
      </pc:sldChg>
      <pc:sldChg chg="add del">
        <pc:chgData name="w cq" userId="e0736dbbc12f8425" providerId="LiveId" clId="{F283B58B-6C61-4B50-84E5-37A0E57D7CB9}" dt="2021-01-14T02:35:25.121" v="922"/>
        <pc:sldMkLst>
          <pc:docMk/>
          <pc:sldMk cId="3220756316" sldId="363"/>
        </pc:sldMkLst>
      </pc:sldChg>
      <pc:sldChg chg="add del">
        <pc:chgData name="w cq" userId="e0736dbbc12f8425" providerId="LiveId" clId="{F283B58B-6C61-4B50-84E5-37A0E57D7CB9}" dt="2021-01-14T02:35:25.121" v="922"/>
        <pc:sldMkLst>
          <pc:docMk/>
          <pc:sldMk cId="1508276858" sldId="364"/>
        </pc:sldMkLst>
      </pc:sldChg>
      <pc:sldChg chg="modSp add del mod modClrScheme chgLayout">
        <pc:chgData name="w cq" userId="e0736dbbc12f8425" providerId="LiveId" clId="{F283B58B-6C61-4B50-84E5-37A0E57D7CB9}" dt="2021-01-14T03:51:58.251" v="1274" actId="47"/>
        <pc:sldMkLst>
          <pc:docMk/>
          <pc:sldMk cId="3220756316" sldId="364"/>
        </pc:sldMkLst>
        <pc:spChg chg="mod ord">
          <ac:chgData name="w cq" userId="e0736dbbc12f8425" providerId="LiveId" clId="{F283B58B-6C61-4B50-84E5-37A0E57D7CB9}" dt="2021-01-14T03:42:23.027" v="1176" actId="368"/>
          <ac:spMkLst>
            <pc:docMk/>
            <pc:sldMk cId="3220756316" sldId="364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42:23.027" v="1176" actId="368"/>
          <ac:spMkLst>
            <pc:docMk/>
            <pc:sldMk cId="3220756316" sldId="364"/>
            <ac:spMk id="4" creationId="{EB573C34-15B7-4378-AB80-F4EB8DA92A83}"/>
          </ac:spMkLst>
        </pc:spChg>
      </pc:sldChg>
      <pc:sldChg chg="add del">
        <pc:chgData name="w cq" userId="e0736dbbc12f8425" providerId="LiveId" clId="{F283B58B-6C61-4B50-84E5-37A0E57D7CB9}" dt="2021-01-14T02:35:25.121" v="922"/>
        <pc:sldMkLst>
          <pc:docMk/>
          <pc:sldMk cId="614677764" sldId="365"/>
        </pc:sldMkLst>
      </pc:sldChg>
      <pc:sldChg chg="addSp modSp add mod modClrScheme chgLayout">
        <pc:chgData name="w cq" userId="e0736dbbc12f8425" providerId="LiveId" clId="{F283B58B-6C61-4B50-84E5-37A0E57D7CB9}" dt="2021-01-14T04:43:59.546" v="1333"/>
        <pc:sldMkLst>
          <pc:docMk/>
          <pc:sldMk cId="1508276858" sldId="365"/>
        </pc:sldMkLst>
        <pc:spChg chg="mod ord">
          <ac:chgData name="w cq" userId="e0736dbbc12f8425" providerId="LiveId" clId="{F283B58B-6C61-4B50-84E5-37A0E57D7CB9}" dt="2021-01-14T03:54:17.027" v="1299" actId="368"/>
          <ac:spMkLst>
            <pc:docMk/>
            <pc:sldMk cId="1508276858" sldId="365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57:02.811" v="1317" actId="6549"/>
          <ac:spMkLst>
            <pc:docMk/>
            <pc:sldMk cId="1508276858" sldId="365"/>
            <ac:spMk id="4" creationId="{EB573C34-15B7-4378-AB80-F4EB8DA92A83}"/>
          </ac:spMkLst>
        </pc:spChg>
        <pc:spChg chg="add mod">
          <ac:chgData name="w cq" userId="e0736dbbc12f8425" providerId="LiveId" clId="{F283B58B-6C61-4B50-84E5-37A0E57D7CB9}" dt="2021-01-14T04:43:59.546" v="1333"/>
          <ac:spMkLst>
            <pc:docMk/>
            <pc:sldMk cId="1508276858" sldId="365"/>
            <ac:spMk id="5" creationId="{733E0762-3B38-4AAC-95BB-F487B832B8E2}"/>
          </ac:spMkLst>
        </pc:spChg>
      </pc:sldChg>
      <pc:sldChg chg="add del">
        <pc:chgData name="w cq" userId="e0736dbbc12f8425" providerId="LiveId" clId="{F283B58B-6C61-4B50-84E5-37A0E57D7CB9}" dt="2021-01-14T02:35:25.121" v="922"/>
        <pc:sldMkLst>
          <pc:docMk/>
          <pc:sldMk cId="439442514" sldId="366"/>
        </pc:sldMkLst>
      </pc:sldChg>
      <pc:sldChg chg="addSp delSp modSp add mod modClrScheme chgLayout">
        <pc:chgData name="w cq" userId="e0736dbbc12f8425" providerId="LiveId" clId="{F283B58B-6C61-4B50-84E5-37A0E57D7CB9}" dt="2021-01-14T04:48:59.362" v="1458" actId="1076"/>
        <pc:sldMkLst>
          <pc:docMk/>
          <pc:sldMk cId="614677764" sldId="366"/>
        </pc:sldMkLst>
        <pc:spChg chg="mod ord">
          <ac:chgData name="w cq" userId="e0736dbbc12f8425" providerId="LiveId" clId="{F283B58B-6C61-4B50-84E5-37A0E57D7CB9}" dt="2021-01-14T04:43:25.022" v="1321" actId="368"/>
          <ac:spMkLst>
            <pc:docMk/>
            <pc:sldMk cId="614677764" sldId="366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4:48:55.644" v="1457" actId="20577"/>
          <ac:spMkLst>
            <pc:docMk/>
            <pc:sldMk cId="614677764" sldId="366"/>
            <ac:spMk id="4" creationId="{EB573C34-15B7-4378-AB80-F4EB8DA92A83}"/>
          </ac:spMkLst>
        </pc:spChg>
        <pc:spChg chg="add mod">
          <ac:chgData name="w cq" userId="e0736dbbc12f8425" providerId="LiveId" clId="{F283B58B-6C61-4B50-84E5-37A0E57D7CB9}" dt="2021-01-14T04:48:59.362" v="1458" actId="1076"/>
          <ac:spMkLst>
            <pc:docMk/>
            <pc:sldMk cId="614677764" sldId="366"/>
            <ac:spMk id="5" creationId="{67977888-E2E9-43B3-8B04-C19B5D607DFE}"/>
          </ac:spMkLst>
        </pc:spChg>
        <pc:spChg chg="add del">
          <ac:chgData name="w cq" userId="e0736dbbc12f8425" providerId="LiveId" clId="{F283B58B-6C61-4B50-84E5-37A0E57D7CB9}" dt="2021-01-14T04:44:08.649" v="1337" actId="22"/>
          <ac:spMkLst>
            <pc:docMk/>
            <pc:sldMk cId="614677764" sldId="366"/>
            <ac:spMk id="6" creationId="{C7E256B6-A151-43E2-A78B-D6BEF7E01998}"/>
          </ac:spMkLst>
        </pc:spChg>
      </pc:sldChg>
      <pc:sldChg chg="modSp add del mod modClrScheme chgLayout">
        <pc:chgData name="w cq" userId="e0736dbbc12f8425" providerId="LiveId" clId="{F283B58B-6C61-4B50-84E5-37A0E57D7CB9}" dt="2021-01-14T03:31:32.261" v="1065" actId="47"/>
        <pc:sldMkLst>
          <pc:docMk/>
          <pc:sldMk cId="439442514" sldId="367"/>
        </pc:sldMkLst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439442514" sldId="367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439442514" sldId="367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F283B58B-6C61-4B50-84E5-37A0E57D7CB9}" dt="2021-01-14T02:35:10.954" v="920"/>
        <pc:sldMkLst>
          <pc:docMk/>
          <pc:sldMk cId="1426311151" sldId="367"/>
        </pc:sldMkLst>
        <pc:spChg chg="mod ord">
          <ac:chgData name="w cq" userId="e0736dbbc12f8425" providerId="LiveId" clId="{F283B58B-6C61-4B50-84E5-37A0E57D7CB9}" dt="2021-01-14T02:35:09.997" v="919" actId="700"/>
          <ac:spMkLst>
            <pc:docMk/>
            <pc:sldMk cId="1426311151" sldId="367"/>
            <ac:spMk id="2" creationId="{A25B881F-5BF7-4DB3-96DE-A415B7B0EC9B}"/>
          </ac:spMkLst>
        </pc:spChg>
        <pc:spChg chg="mod ord">
          <ac:chgData name="w cq" userId="e0736dbbc12f8425" providerId="LiveId" clId="{F283B58B-6C61-4B50-84E5-37A0E57D7CB9}" dt="2021-01-14T02:35:09.997" v="919" actId="700"/>
          <ac:spMkLst>
            <pc:docMk/>
            <pc:sldMk cId="1426311151" sldId="367"/>
            <ac:spMk id="3" creationId="{6218EA28-7295-4EBB-BBE6-49541F0C5E54}"/>
          </ac:spMkLst>
        </pc:sp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147610787" sldId="368"/>
        </pc:sldMkLst>
      </pc:sldChg>
      <pc:sldChg chg="addSp modSp add mod">
        <pc:chgData name="w cq" userId="e0736dbbc12f8425" providerId="LiveId" clId="{F283B58B-6C61-4B50-84E5-37A0E57D7CB9}" dt="2021-01-14T03:30:13.049" v="1050" actId="1076"/>
        <pc:sldMkLst>
          <pc:docMk/>
          <pc:sldMk cId="2358482417" sldId="368"/>
        </pc:sldMkLst>
        <pc:spChg chg="mod">
          <ac:chgData name="w cq" userId="e0736dbbc12f8425" providerId="LiveId" clId="{F283B58B-6C61-4B50-84E5-37A0E57D7CB9}" dt="2021-01-14T03:29:39.780" v="1041" actId="207"/>
          <ac:spMkLst>
            <pc:docMk/>
            <pc:sldMk cId="2358482417" sldId="368"/>
            <ac:spMk id="4" creationId="{EB573C34-15B7-4378-AB80-F4EB8DA92A83}"/>
          </ac:spMkLst>
        </pc:spChg>
        <pc:spChg chg="add mod">
          <ac:chgData name="w cq" userId="e0736dbbc12f8425" providerId="LiveId" clId="{F283B58B-6C61-4B50-84E5-37A0E57D7CB9}" dt="2021-01-14T03:30:13.049" v="1050" actId="1076"/>
          <ac:spMkLst>
            <pc:docMk/>
            <pc:sldMk cId="2358482417" sldId="368"/>
            <ac:spMk id="5" creationId="{E8101262-46CC-47B4-8DE1-6BF2A581DE98}"/>
          </ac:spMkLst>
        </pc:sp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1712456928" sldId="369"/>
        </pc:sldMkLst>
      </pc:sldChg>
      <pc:sldChg chg="addSp modSp new mod">
        <pc:chgData name="w cq" userId="e0736dbbc12f8425" providerId="LiveId" clId="{F283B58B-6C61-4B50-84E5-37A0E57D7CB9}" dt="2021-01-14T06:15:49.124" v="2140" actId="948"/>
        <pc:sldMkLst>
          <pc:docMk/>
          <pc:sldMk cId="2235748133" sldId="369"/>
        </pc:sldMkLst>
        <pc:spChg chg="mod">
          <ac:chgData name="w cq" userId="e0736dbbc12f8425" providerId="LiveId" clId="{F283B58B-6C61-4B50-84E5-37A0E57D7CB9}" dt="2021-01-14T03:43:31.473" v="1246"/>
          <ac:spMkLst>
            <pc:docMk/>
            <pc:sldMk cId="2235748133" sldId="369"/>
            <ac:spMk id="2" creationId="{B14E88F5-7C4A-41A6-9F42-D2E0418D6161}"/>
          </ac:spMkLst>
        </pc:spChg>
        <pc:spChg chg="mod">
          <ac:chgData name="w cq" userId="e0736dbbc12f8425" providerId="LiveId" clId="{F283B58B-6C61-4B50-84E5-37A0E57D7CB9}" dt="2021-01-14T06:15:49.124" v="2140" actId="948"/>
          <ac:spMkLst>
            <pc:docMk/>
            <pc:sldMk cId="2235748133" sldId="369"/>
            <ac:spMk id="3" creationId="{36CDD427-8FF5-463E-926B-A0E43255957C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5" creationId="{E6381517-A5EF-4908-88A0-11D0809DACCF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6" creationId="{1B58C02C-5CAF-40B7-A440-7DAF09D2790D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7" creationId="{A67620A1-C92D-4FBD-A47A-8DF555EA8145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8" creationId="{BAC56BD1-4AFD-4BB7-BF2C-4BEEF3429945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9" creationId="{5F457989-E97F-4C63-A879-AE797225D179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0" creationId="{9B606FB2-9FE7-4335-AB2B-A79EDAA21764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1" creationId="{AA0104C3-B2EE-4FF7-8C0B-91641830D28F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2" creationId="{323C08DE-8C37-4E93-AB2C-D43CDFE94097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3" creationId="{D7DA7459-66EE-4EF4-89BB-4EB59FA1E2EC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4" creationId="{C229CBD2-FDF0-4B9D-99E2-72F6AC4C000C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5" creationId="{BAC88AF8-372F-443C-85A4-2B9B500755A4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6" creationId="{A528DE21-616B-41B4-A216-7967E021FC89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7" creationId="{F1485144-0EED-41B7-B710-7E500DFDA935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8" creationId="{F5DAA37D-080C-4B79-B802-EA1E300AC702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9" creationId="{4E1433DE-0EFA-442C-8582-47E409B2386F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20" creationId="{9474B9CC-9575-40CD-AFFA-96E5E8B80E0A}"/>
          </ac:spMkLst>
        </pc:spChg>
        <pc:spChg chg="add mod">
          <ac:chgData name="w cq" userId="e0736dbbc12f8425" providerId="LiveId" clId="{F283B58B-6C61-4B50-84E5-37A0E57D7CB9}" dt="2021-01-14T03:45:54.274" v="1262" actId="1076"/>
          <ac:spMkLst>
            <pc:docMk/>
            <pc:sldMk cId="2235748133" sldId="369"/>
            <ac:spMk id="21" creationId="{8CF2FF9E-A715-4689-9852-068D2999B54D}"/>
          </ac:spMkLst>
        </pc:spChg>
        <pc:grpChg chg="add mod">
          <ac:chgData name="w cq" userId="e0736dbbc12f8425" providerId="LiveId" clId="{F283B58B-6C61-4B50-84E5-37A0E57D7CB9}" dt="2021-01-14T03:51:24.626" v="1266" actId="1036"/>
          <ac:grpSpMkLst>
            <pc:docMk/>
            <pc:sldMk cId="2235748133" sldId="369"/>
            <ac:grpSpMk id="4" creationId="{5C48D1A4-9BF5-42D4-AAAC-1C24D849031C}"/>
          </ac:grpSpMkLst>
        </pc:grpChg>
      </pc:sldChg>
      <pc:sldChg chg="add del">
        <pc:chgData name="w cq" userId="e0736dbbc12f8425" providerId="LiveId" clId="{F283B58B-6C61-4B50-84E5-37A0E57D7CB9}" dt="2021-01-14T03:29:46.620" v="1043"/>
        <pc:sldMkLst>
          <pc:docMk/>
          <pc:sldMk cId="2446716350" sldId="369"/>
        </pc:sldMkLst>
      </pc:sldChg>
      <pc:sldChg chg="modSp add mod addCm delCm">
        <pc:chgData name="w cq" userId="e0736dbbc12f8425" providerId="LiveId" clId="{F283B58B-6C61-4B50-84E5-37A0E57D7CB9}" dt="2021-01-14T04:48:09.029" v="1440" actId="1076"/>
        <pc:sldMkLst>
          <pc:docMk/>
          <pc:sldMk cId="1061208140" sldId="370"/>
        </pc:sldMkLst>
        <pc:spChg chg="mod">
          <ac:chgData name="w cq" userId="e0736dbbc12f8425" providerId="LiveId" clId="{F283B58B-6C61-4B50-84E5-37A0E57D7CB9}" dt="2021-01-14T04:48:05.311" v="1439" actId="6549"/>
          <ac:spMkLst>
            <pc:docMk/>
            <pc:sldMk cId="1061208140" sldId="370"/>
            <ac:spMk id="4" creationId="{EB573C34-15B7-4378-AB80-F4EB8DA92A83}"/>
          </ac:spMkLst>
        </pc:spChg>
        <pc:spChg chg="mod">
          <ac:chgData name="w cq" userId="e0736dbbc12f8425" providerId="LiveId" clId="{F283B58B-6C61-4B50-84E5-37A0E57D7CB9}" dt="2021-01-14T04:48:09.029" v="1440" actId="1076"/>
          <ac:spMkLst>
            <pc:docMk/>
            <pc:sldMk cId="1061208140" sldId="370"/>
            <ac:spMk id="5" creationId="{67977888-E2E9-43B3-8B04-C19B5D607DFE}"/>
          </ac:spMkLst>
        </pc:sp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898259558" sldId="370"/>
        </pc:sldMkLst>
      </pc:sldChg>
      <pc:sldChg chg="modSp add mod modClrScheme delCm chgLayout">
        <pc:chgData name="w cq" userId="e0736dbbc12f8425" providerId="LiveId" clId="{F283B58B-6C61-4B50-84E5-37A0E57D7CB9}" dt="2021-01-14T06:15:02.274" v="2138" actId="948"/>
        <pc:sldMkLst>
          <pc:docMk/>
          <pc:sldMk cId="2071057747" sldId="371"/>
        </pc:sldMkLst>
        <pc:spChg chg="mod ord">
          <ac:chgData name="w cq" userId="e0736dbbc12f8425" providerId="LiveId" clId="{F283B58B-6C61-4B50-84E5-37A0E57D7CB9}" dt="2021-01-14T04:51:21.626" v="1493" actId="700"/>
          <ac:spMkLst>
            <pc:docMk/>
            <pc:sldMk cId="2071057747" sldId="371"/>
            <ac:spMk id="2" creationId="{97EB061E-B8E6-4AEA-93D6-205A056BAEB8}"/>
          </ac:spMkLst>
        </pc:spChg>
        <pc:spChg chg="mod ord">
          <ac:chgData name="w cq" userId="e0736dbbc12f8425" providerId="LiveId" clId="{F283B58B-6C61-4B50-84E5-37A0E57D7CB9}" dt="2021-01-14T04:51:21.626" v="1493" actId="700"/>
          <ac:spMkLst>
            <pc:docMk/>
            <pc:sldMk cId="2071057747" sldId="371"/>
            <ac:spMk id="3" creationId="{C58D4E08-EA2B-4BF1-8CFE-0AB3D860056B}"/>
          </ac:spMkLst>
        </pc:spChg>
        <pc:spChg chg="mod ord">
          <ac:chgData name="w cq" userId="e0736dbbc12f8425" providerId="LiveId" clId="{F283B58B-6C61-4B50-84E5-37A0E57D7CB9}" dt="2021-01-14T06:15:02.274" v="2138" actId="948"/>
          <ac:spMkLst>
            <pc:docMk/>
            <pc:sldMk cId="2071057747" sldId="371"/>
            <ac:spMk id="4" creationId="{32578444-50F8-4101-8569-B2BE72AF8F95}"/>
          </ac:spMkLst>
        </pc:sp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601994569" sldId="371"/>
        </pc:sldMkLst>
      </pc:sldChg>
      <pc:sldChg chg="modSp add mod modClrScheme chgLayout">
        <pc:chgData name="w cq" userId="e0736dbbc12f8425" providerId="LiveId" clId="{F283B58B-6C61-4B50-84E5-37A0E57D7CB9}" dt="2021-01-14T05:57:54.626" v="2010"/>
        <pc:sldMkLst>
          <pc:docMk/>
          <pc:sldMk cId="3042058454" sldId="372"/>
        </pc:sldMkLst>
        <pc:spChg chg="mod ord">
          <ac:chgData name="w cq" userId="e0736dbbc12f8425" providerId="LiveId" clId="{F283B58B-6C61-4B50-84E5-37A0E57D7CB9}" dt="2021-01-14T05:57:54.626" v="2010"/>
          <ac:spMkLst>
            <pc:docMk/>
            <pc:sldMk cId="3042058454" sldId="372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5:21:28.358" v="1969" actId="20577"/>
          <ac:spMkLst>
            <pc:docMk/>
            <pc:sldMk cId="3042058454" sldId="372"/>
            <ac:spMk id="4" creationId="{EB573C34-15B7-4378-AB80-F4EB8DA92A83}"/>
          </ac:spMkLst>
        </pc:sp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3791291670" sldId="372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1161516717" sldId="373"/>
        </pc:sldMkLst>
      </pc:sldChg>
      <pc:sldChg chg="addSp modSp add mod">
        <pc:chgData name="w cq" userId="e0736dbbc12f8425" providerId="LiveId" clId="{F283B58B-6C61-4B50-84E5-37A0E57D7CB9}" dt="2021-01-14T06:06:38.380" v="2124" actId="20577"/>
        <pc:sldMkLst>
          <pc:docMk/>
          <pc:sldMk cId="2813310602" sldId="373"/>
        </pc:sldMkLst>
        <pc:spChg chg="mod">
          <ac:chgData name="w cq" userId="e0736dbbc12f8425" providerId="LiveId" clId="{F283B58B-6C61-4B50-84E5-37A0E57D7CB9}" dt="2021-01-14T04:57:45.412" v="1534"/>
          <ac:spMkLst>
            <pc:docMk/>
            <pc:sldMk cId="2813310602" sldId="373"/>
            <ac:spMk id="3" creationId="{D8A9FF28-B5F7-4268-8F91-7BE5BC06AF08}"/>
          </ac:spMkLst>
        </pc:spChg>
        <pc:spChg chg="mod">
          <ac:chgData name="w cq" userId="e0736dbbc12f8425" providerId="LiveId" clId="{F283B58B-6C61-4B50-84E5-37A0E57D7CB9}" dt="2021-01-14T04:58:07.335" v="1559"/>
          <ac:spMkLst>
            <pc:docMk/>
            <pc:sldMk cId="2813310602" sldId="373"/>
            <ac:spMk id="4" creationId="{40B791E7-6790-41E7-80CD-AB6EB5822692}"/>
          </ac:spMkLst>
        </pc:spChg>
        <pc:spChg chg="add mod">
          <ac:chgData name="w cq" userId="e0736dbbc12f8425" providerId="LiveId" clId="{F283B58B-6C61-4B50-84E5-37A0E57D7CB9}" dt="2021-01-14T06:06:38.380" v="2124" actId="20577"/>
          <ac:spMkLst>
            <pc:docMk/>
            <pc:sldMk cId="2813310602" sldId="373"/>
            <ac:spMk id="5" creationId="{172D8C21-8F3D-4E0E-A851-12C002344AA2}"/>
          </ac:spMkLst>
        </pc:spChg>
      </pc:sldChg>
      <pc:sldChg chg="addSp modSp add mod">
        <pc:chgData name="w cq" userId="e0736dbbc12f8425" providerId="LiveId" clId="{F283B58B-6C61-4B50-84E5-37A0E57D7CB9}" dt="2021-01-14T06:06:30.617" v="2119" actId="20577"/>
        <pc:sldMkLst>
          <pc:docMk/>
          <pc:sldMk cId="153235000" sldId="374"/>
        </pc:sldMkLst>
        <pc:spChg chg="mod">
          <ac:chgData name="w cq" userId="e0736dbbc12f8425" providerId="LiveId" clId="{F283B58B-6C61-4B50-84E5-37A0E57D7CB9}" dt="2021-01-14T04:57:17.924" v="1528" actId="14100"/>
          <ac:spMkLst>
            <pc:docMk/>
            <pc:sldMk cId="153235000" sldId="374"/>
            <ac:spMk id="3" creationId="{D8A9FF28-B5F7-4268-8F91-7BE5BC06AF08}"/>
          </ac:spMkLst>
        </pc:spChg>
        <pc:spChg chg="mod">
          <ac:chgData name="w cq" userId="e0736dbbc12f8425" providerId="LiveId" clId="{F283B58B-6C61-4B50-84E5-37A0E57D7CB9}" dt="2021-01-14T04:57:32.077" v="1531"/>
          <ac:spMkLst>
            <pc:docMk/>
            <pc:sldMk cId="153235000" sldId="374"/>
            <ac:spMk id="4" creationId="{40B791E7-6790-41E7-80CD-AB6EB5822692}"/>
          </ac:spMkLst>
        </pc:spChg>
        <pc:spChg chg="add mod">
          <ac:chgData name="w cq" userId="e0736dbbc12f8425" providerId="LiveId" clId="{F283B58B-6C61-4B50-84E5-37A0E57D7CB9}" dt="2021-01-14T06:06:30.617" v="2119" actId="20577"/>
          <ac:spMkLst>
            <pc:docMk/>
            <pc:sldMk cId="153235000" sldId="374"/>
            <ac:spMk id="5" creationId="{5B0741B7-9342-4FA4-822F-3CF0D87895CD}"/>
          </ac:spMkLst>
        </pc:sp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171360039" sldId="374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514260552" sldId="375"/>
        </pc:sldMkLst>
      </pc:sldChg>
      <pc:sldChg chg="addSp delSp modSp new mod modClrScheme chgLayout">
        <pc:chgData name="w cq" userId="e0736dbbc12f8425" providerId="LiveId" clId="{F283B58B-6C61-4B50-84E5-37A0E57D7CB9}" dt="2021-01-14T06:12:10.953" v="2137" actId="948"/>
        <pc:sldMkLst>
          <pc:docMk/>
          <pc:sldMk cId="3282574575" sldId="375"/>
        </pc:sldMkLst>
        <pc:spChg chg="del mod ord">
          <ac:chgData name="w cq" userId="e0736dbbc12f8425" providerId="LiveId" clId="{F283B58B-6C61-4B50-84E5-37A0E57D7CB9}" dt="2021-01-14T04:58:47.676" v="1561" actId="700"/>
          <ac:spMkLst>
            <pc:docMk/>
            <pc:sldMk cId="3282574575" sldId="375"/>
            <ac:spMk id="2" creationId="{66AB3AE0-2C14-4D2B-A541-B9FDD2BF459F}"/>
          </ac:spMkLst>
        </pc:spChg>
        <pc:spChg chg="del mod ord">
          <ac:chgData name="w cq" userId="e0736dbbc12f8425" providerId="LiveId" clId="{F283B58B-6C61-4B50-84E5-37A0E57D7CB9}" dt="2021-01-14T04:58:47.676" v="1561" actId="700"/>
          <ac:spMkLst>
            <pc:docMk/>
            <pc:sldMk cId="3282574575" sldId="375"/>
            <ac:spMk id="3" creationId="{C6DFDC17-8B21-4ADB-8594-E2FE63C371E3}"/>
          </ac:spMkLst>
        </pc:spChg>
        <pc:spChg chg="add mod ord">
          <ac:chgData name="w cq" userId="e0736dbbc12f8425" providerId="LiveId" clId="{F283B58B-6C61-4B50-84E5-37A0E57D7CB9}" dt="2021-01-14T04:58:51.939" v="1567"/>
          <ac:spMkLst>
            <pc:docMk/>
            <pc:sldMk cId="3282574575" sldId="375"/>
            <ac:spMk id="4" creationId="{25D10FCA-E239-4F83-95FF-0132F6F7774F}"/>
          </ac:spMkLst>
        </pc:spChg>
        <pc:spChg chg="add mod ord">
          <ac:chgData name="w cq" userId="e0736dbbc12f8425" providerId="LiveId" clId="{F283B58B-6C61-4B50-84E5-37A0E57D7CB9}" dt="2021-01-14T06:12:10.953" v="2137" actId="948"/>
          <ac:spMkLst>
            <pc:docMk/>
            <pc:sldMk cId="3282574575" sldId="375"/>
            <ac:spMk id="5" creationId="{FE5855DA-BCAC-4FC5-9419-F8984F1B0DA3}"/>
          </ac:spMkLst>
        </pc:spChg>
        <pc:spChg chg="add mod">
          <ac:chgData name="w cq" userId="e0736dbbc12f8425" providerId="LiveId" clId="{F283B58B-6C61-4B50-84E5-37A0E57D7CB9}" dt="2021-01-14T05:01:42.102" v="1617" actId="1076"/>
          <ac:spMkLst>
            <pc:docMk/>
            <pc:sldMk cId="3282574575" sldId="375"/>
            <ac:spMk id="8" creationId="{024FA98F-1771-46A2-B736-B01EAFA8278F}"/>
          </ac:spMkLst>
        </pc:spChg>
        <pc:spChg chg="add mod">
          <ac:chgData name="w cq" userId="e0736dbbc12f8425" providerId="LiveId" clId="{F283B58B-6C61-4B50-84E5-37A0E57D7CB9}" dt="2021-01-14T05:02:58.717" v="1649" actId="14100"/>
          <ac:spMkLst>
            <pc:docMk/>
            <pc:sldMk cId="3282574575" sldId="375"/>
            <ac:spMk id="9" creationId="{985D5D38-7F0C-46F4-9DB9-68BD85C383CA}"/>
          </ac:spMkLst>
        </pc:spChg>
        <pc:spChg chg="add mod">
          <ac:chgData name="w cq" userId="e0736dbbc12f8425" providerId="LiveId" clId="{F283B58B-6C61-4B50-84E5-37A0E57D7CB9}" dt="2021-01-14T05:02:48.938" v="1638" actId="1076"/>
          <ac:spMkLst>
            <pc:docMk/>
            <pc:sldMk cId="3282574575" sldId="375"/>
            <ac:spMk id="12" creationId="{AA44E01B-84D1-4950-A306-9AE43BA457AA}"/>
          </ac:spMkLst>
        </pc:spChg>
        <pc:spChg chg="add mod">
          <ac:chgData name="w cq" userId="e0736dbbc12f8425" providerId="LiveId" clId="{F283B58B-6C61-4B50-84E5-37A0E57D7CB9}" dt="2021-01-14T05:11:27.955" v="1835" actId="14100"/>
          <ac:spMkLst>
            <pc:docMk/>
            <pc:sldMk cId="3282574575" sldId="375"/>
            <ac:spMk id="15" creationId="{E3B6FC7D-2E0C-4458-92AA-FFEE3AA831C9}"/>
          </ac:spMkLst>
        </pc:spChg>
        <pc:spChg chg="add mod">
          <ac:chgData name="w cq" userId="e0736dbbc12f8425" providerId="LiveId" clId="{F283B58B-6C61-4B50-84E5-37A0E57D7CB9}" dt="2021-01-14T05:10:45.609" v="1823" actId="1035"/>
          <ac:spMkLst>
            <pc:docMk/>
            <pc:sldMk cId="3282574575" sldId="375"/>
            <ac:spMk id="16" creationId="{0E42529B-F343-4A30-8BFB-E08C361F7AC2}"/>
          </ac:spMkLst>
        </pc:spChg>
        <pc:spChg chg="add mod">
          <ac:chgData name="w cq" userId="e0736dbbc12f8425" providerId="LiveId" clId="{F283B58B-6C61-4B50-84E5-37A0E57D7CB9}" dt="2021-01-14T05:10:45.609" v="1823" actId="1035"/>
          <ac:spMkLst>
            <pc:docMk/>
            <pc:sldMk cId="3282574575" sldId="375"/>
            <ac:spMk id="17" creationId="{6A3A32DE-B250-4898-B722-BE1ED18E3EA5}"/>
          </ac:spMkLst>
        </pc:spChg>
        <pc:spChg chg="add mod">
          <ac:chgData name="w cq" userId="e0736dbbc12f8425" providerId="LiveId" clId="{F283B58B-6C61-4B50-84E5-37A0E57D7CB9}" dt="2021-01-14T05:10:45.609" v="1823" actId="1035"/>
          <ac:spMkLst>
            <pc:docMk/>
            <pc:sldMk cId="3282574575" sldId="375"/>
            <ac:spMk id="18" creationId="{FB03CBC0-67ED-44DD-92F4-1CD68801D545}"/>
          </ac:spMkLst>
        </pc:spChg>
        <pc:spChg chg="add mod">
          <ac:chgData name="w cq" userId="e0736dbbc12f8425" providerId="LiveId" clId="{F283B58B-6C61-4B50-84E5-37A0E57D7CB9}" dt="2021-01-14T05:10:45.609" v="1823" actId="1035"/>
          <ac:spMkLst>
            <pc:docMk/>
            <pc:sldMk cId="3282574575" sldId="375"/>
            <ac:spMk id="25" creationId="{8F7BB6AF-C707-4499-9A47-9DA5A5A28F66}"/>
          </ac:spMkLst>
        </pc:spChg>
        <pc:spChg chg="add mod">
          <ac:chgData name="w cq" userId="e0736dbbc12f8425" providerId="LiveId" clId="{F283B58B-6C61-4B50-84E5-37A0E57D7CB9}" dt="2021-01-14T05:13:23.384" v="1846" actId="20577"/>
          <ac:spMkLst>
            <pc:docMk/>
            <pc:sldMk cId="3282574575" sldId="375"/>
            <ac:spMk id="29" creationId="{A04323DA-16B7-4851-B811-99B11ACE76C6}"/>
          </ac:spMkLst>
        </pc:spChg>
        <pc:spChg chg="add mod">
          <ac:chgData name="w cq" userId="e0736dbbc12f8425" providerId="LiveId" clId="{F283B58B-6C61-4B50-84E5-37A0E57D7CB9}" dt="2021-01-14T05:13:24.864" v="1847" actId="20577"/>
          <ac:spMkLst>
            <pc:docMk/>
            <pc:sldMk cId="3282574575" sldId="375"/>
            <ac:spMk id="30" creationId="{0377B3A1-AA9A-4494-9D8D-565E542F00AC}"/>
          </ac:spMkLst>
        </pc:spChg>
        <pc:spChg chg="add mod">
          <ac:chgData name="w cq" userId="e0736dbbc12f8425" providerId="LiveId" clId="{F283B58B-6C61-4B50-84E5-37A0E57D7CB9}" dt="2021-01-14T05:13:26.374" v="1848" actId="20577"/>
          <ac:spMkLst>
            <pc:docMk/>
            <pc:sldMk cId="3282574575" sldId="375"/>
            <ac:spMk id="31" creationId="{83F4BCD9-1BB7-4203-8203-742C1D882E57}"/>
          </ac:spMkLst>
        </pc:spChg>
        <pc:spChg chg="add mod">
          <ac:chgData name="w cq" userId="e0736dbbc12f8425" providerId="LiveId" clId="{F283B58B-6C61-4B50-84E5-37A0E57D7CB9}" dt="2021-01-14T05:11:08.164" v="1827" actId="1076"/>
          <ac:spMkLst>
            <pc:docMk/>
            <pc:sldMk cId="3282574575" sldId="375"/>
            <ac:spMk id="32" creationId="{DF761C79-46A7-417A-B616-56C6CA1BBBDE}"/>
          </ac:spMkLst>
        </pc:spChg>
        <pc:spChg chg="add mod">
          <ac:chgData name="w cq" userId="e0736dbbc12f8425" providerId="LiveId" clId="{F283B58B-6C61-4B50-84E5-37A0E57D7CB9}" dt="2021-01-14T05:11:08.164" v="1827" actId="1076"/>
          <ac:spMkLst>
            <pc:docMk/>
            <pc:sldMk cId="3282574575" sldId="375"/>
            <ac:spMk id="39" creationId="{D7C69107-DAC6-4BA8-94C7-034CAEB47BCC}"/>
          </ac:spMkLst>
        </pc:spChg>
        <pc:spChg chg="add mod">
          <ac:chgData name="w cq" userId="e0736dbbc12f8425" providerId="LiveId" clId="{F283B58B-6C61-4B50-84E5-37A0E57D7CB9}" dt="2021-01-14T05:11:41.464" v="1842" actId="1076"/>
          <ac:spMkLst>
            <pc:docMk/>
            <pc:sldMk cId="3282574575" sldId="375"/>
            <ac:spMk id="44" creationId="{76556D15-0BB4-4115-8A11-DC68062FFFD0}"/>
          </ac:spMkLst>
        </pc:spChg>
        <pc:spChg chg="add mod">
          <ac:chgData name="w cq" userId="e0736dbbc12f8425" providerId="LiveId" clId="{F283B58B-6C61-4B50-84E5-37A0E57D7CB9}" dt="2021-01-14T05:13:35.634" v="1859" actId="1076"/>
          <ac:spMkLst>
            <pc:docMk/>
            <pc:sldMk cId="3282574575" sldId="375"/>
            <ac:spMk id="50" creationId="{5B4F3579-C7CE-4727-B387-092DD69C5496}"/>
          </ac:spMkLst>
        </pc:spChg>
        <pc:spChg chg="add mod">
          <ac:chgData name="w cq" userId="e0736dbbc12f8425" providerId="LiveId" clId="{F283B58B-6C61-4B50-84E5-37A0E57D7CB9}" dt="2021-01-14T05:13:40.465" v="1862" actId="20577"/>
          <ac:spMkLst>
            <pc:docMk/>
            <pc:sldMk cId="3282574575" sldId="375"/>
            <ac:spMk id="51" creationId="{E24E5CDB-B56E-480D-8031-B282C4939433}"/>
          </ac:spMkLst>
        </pc:spChg>
        <pc:spChg chg="add mod">
          <ac:chgData name="w cq" userId="e0736dbbc12f8425" providerId="LiveId" clId="{F283B58B-6C61-4B50-84E5-37A0E57D7CB9}" dt="2021-01-14T05:16:42.698" v="1944" actId="20577"/>
          <ac:spMkLst>
            <pc:docMk/>
            <pc:sldMk cId="3282574575" sldId="375"/>
            <ac:spMk id="52" creationId="{EFC92EB7-EA1D-4A25-BCB0-C67EE57165E8}"/>
          </ac:spMkLst>
        </pc:spChg>
        <pc:spChg chg="add del mod">
          <ac:chgData name="w cq" userId="e0736dbbc12f8425" providerId="LiveId" clId="{F283B58B-6C61-4B50-84E5-37A0E57D7CB9}" dt="2021-01-14T05:13:53.154" v="1865" actId="478"/>
          <ac:spMkLst>
            <pc:docMk/>
            <pc:sldMk cId="3282574575" sldId="375"/>
            <ac:spMk id="53" creationId="{17D66575-AE71-4D8D-B7AA-99B9FC7A53E2}"/>
          </ac:spMkLst>
        </pc:spChg>
        <pc:spChg chg="add del mod">
          <ac:chgData name="w cq" userId="e0736dbbc12f8425" providerId="LiveId" clId="{F283B58B-6C61-4B50-84E5-37A0E57D7CB9}" dt="2021-01-14T05:13:53.154" v="1865" actId="478"/>
          <ac:spMkLst>
            <pc:docMk/>
            <pc:sldMk cId="3282574575" sldId="375"/>
            <ac:spMk id="54" creationId="{7559AD18-5388-4636-B1D5-018011B3AF74}"/>
          </ac:spMkLst>
        </pc:spChg>
        <pc:spChg chg="add del mod">
          <ac:chgData name="w cq" userId="e0736dbbc12f8425" providerId="LiveId" clId="{F283B58B-6C61-4B50-84E5-37A0E57D7CB9}" dt="2021-01-14T05:13:53.154" v="1865" actId="478"/>
          <ac:spMkLst>
            <pc:docMk/>
            <pc:sldMk cId="3282574575" sldId="375"/>
            <ac:spMk id="55" creationId="{858BC426-A64D-48D6-84D0-7A940572D65D}"/>
          </ac:spMkLst>
        </pc:spChg>
        <pc:spChg chg="add mod">
          <ac:chgData name="w cq" userId="e0736dbbc12f8425" providerId="LiveId" clId="{F283B58B-6C61-4B50-84E5-37A0E57D7CB9}" dt="2021-01-14T05:16:41.108" v="1943" actId="20577"/>
          <ac:spMkLst>
            <pc:docMk/>
            <pc:sldMk cId="3282574575" sldId="375"/>
            <ac:spMk id="57" creationId="{8BD7F5CE-4C4A-4E84-8831-46E7B7131C77}"/>
          </ac:spMkLst>
        </pc:spChg>
        <pc:spChg chg="add mod">
          <ac:chgData name="w cq" userId="e0736dbbc12f8425" providerId="LiveId" clId="{F283B58B-6C61-4B50-84E5-37A0E57D7CB9}" dt="2021-01-14T05:16:35.178" v="1941" actId="1076"/>
          <ac:spMkLst>
            <pc:docMk/>
            <pc:sldMk cId="3282574575" sldId="375"/>
            <ac:spMk id="65" creationId="{9EC0BBB2-2177-4773-9705-FA811A2F42C6}"/>
          </ac:spMkLst>
        </pc:spChg>
        <pc:spChg chg="add mod">
          <ac:chgData name="w cq" userId="e0736dbbc12f8425" providerId="LiveId" clId="{F283B58B-6C61-4B50-84E5-37A0E57D7CB9}" dt="2021-01-14T05:16:55.498" v="1950" actId="1076"/>
          <ac:spMkLst>
            <pc:docMk/>
            <pc:sldMk cId="3282574575" sldId="375"/>
            <ac:spMk id="67" creationId="{1E7A01DF-3E17-4CB9-9356-0B079C5A0F73}"/>
          </ac:spMkLst>
        </pc:spChg>
        <pc:picChg chg="add del mod">
          <ac:chgData name="w cq" userId="e0736dbbc12f8425" providerId="LiveId" clId="{F283B58B-6C61-4B50-84E5-37A0E57D7CB9}" dt="2021-01-14T05:01:15.420" v="1607" actId="478"/>
          <ac:picMkLst>
            <pc:docMk/>
            <pc:sldMk cId="3282574575" sldId="375"/>
            <ac:picMk id="7" creationId="{8703EB47-1902-47BB-B6B1-A27C4F884CB4}"/>
          </ac:picMkLst>
        </pc:picChg>
        <pc:cxnChg chg="add mod">
          <ac:chgData name="w cq" userId="e0736dbbc12f8425" providerId="LiveId" clId="{F283B58B-6C61-4B50-84E5-37A0E57D7CB9}" dt="2021-01-14T05:02:58.717" v="1649" actId="14100"/>
          <ac:cxnSpMkLst>
            <pc:docMk/>
            <pc:sldMk cId="3282574575" sldId="375"/>
            <ac:cxnSpMk id="11" creationId="{AC6677F8-E686-4415-AFA3-2F5B129A8668}"/>
          </ac:cxnSpMkLst>
        </pc:cxnChg>
        <pc:cxnChg chg="add mod">
          <ac:chgData name="w cq" userId="e0736dbbc12f8425" providerId="LiveId" clId="{F283B58B-6C61-4B50-84E5-37A0E57D7CB9}" dt="2021-01-14T05:11:27.955" v="1835" actId="14100"/>
          <ac:cxnSpMkLst>
            <pc:docMk/>
            <pc:sldMk cId="3282574575" sldId="375"/>
            <ac:cxnSpMk id="19" creationId="{C76D510F-EEA9-4752-BF68-5B0309168DE8}"/>
          </ac:cxnSpMkLst>
        </pc:cxnChg>
        <pc:cxnChg chg="add mod">
          <ac:chgData name="w cq" userId="e0736dbbc12f8425" providerId="LiveId" clId="{F283B58B-6C61-4B50-84E5-37A0E57D7CB9}" dt="2021-01-14T05:10:53.905" v="1825" actId="14100"/>
          <ac:cxnSpMkLst>
            <pc:docMk/>
            <pc:sldMk cId="3282574575" sldId="375"/>
            <ac:cxnSpMk id="22" creationId="{A08E04FC-C0FF-4A41-ADFD-4FABE935AC89}"/>
          </ac:cxnSpMkLst>
        </pc:cxnChg>
        <pc:cxnChg chg="add mod">
          <ac:chgData name="w cq" userId="e0736dbbc12f8425" providerId="LiveId" clId="{F283B58B-6C61-4B50-84E5-37A0E57D7CB9}" dt="2021-01-14T05:10:45.609" v="1823" actId="1035"/>
          <ac:cxnSpMkLst>
            <pc:docMk/>
            <pc:sldMk cId="3282574575" sldId="375"/>
            <ac:cxnSpMk id="26" creationId="{48F60A53-B812-42E6-AA7D-A5B13EE002DD}"/>
          </ac:cxnSpMkLst>
        </pc:cxnChg>
        <pc:cxnChg chg="add mod">
          <ac:chgData name="w cq" userId="e0736dbbc12f8425" providerId="LiveId" clId="{F283B58B-6C61-4B50-84E5-37A0E57D7CB9}" dt="2021-01-14T05:11:32.254" v="1838" actId="14100"/>
          <ac:cxnSpMkLst>
            <pc:docMk/>
            <pc:sldMk cId="3282574575" sldId="375"/>
            <ac:cxnSpMk id="33" creationId="{D77ED927-36E6-4E8D-8396-A9531CAAE53A}"/>
          </ac:cxnSpMkLst>
        </pc:cxnChg>
        <pc:cxnChg chg="add mod">
          <ac:chgData name="w cq" userId="e0736dbbc12f8425" providerId="LiveId" clId="{F283B58B-6C61-4B50-84E5-37A0E57D7CB9}" dt="2021-01-14T05:11:14.054" v="1829" actId="14100"/>
          <ac:cxnSpMkLst>
            <pc:docMk/>
            <pc:sldMk cId="3282574575" sldId="375"/>
            <ac:cxnSpMk id="36" creationId="{2A7BAB0F-8D4E-4E43-8ED6-87282D64F44C}"/>
          </ac:cxnSpMkLst>
        </pc:cxnChg>
        <pc:cxnChg chg="add mod">
          <ac:chgData name="w cq" userId="e0736dbbc12f8425" providerId="LiveId" clId="{F283B58B-6C61-4B50-84E5-37A0E57D7CB9}" dt="2021-01-14T05:11:47.804" v="1845" actId="14100"/>
          <ac:cxnSpMkLst>
            <pc:docMk/>
            <pc:sldMk cId="3282574575" sldId="375"/>
            <ac:cxnSpMk id="47" creationId="{65E3D0C2-8F2B-4291-8FB8-73A13C153F28}"/>
          </ac:cxnSpMkLst>
        </pc:cxnChg>
        <pc:cxnChg chg="add del mod">
          <ac:chgData name="w cq" userId="e0736dbbc12f8425" providerId="LiveId" clId="{F283B58B-6C61-4B50-84E5-37A0E57D7CB9}" dt="2021-01-14T05:13:53.154" v="1865" actId="478"/>
          <ac:cxnSpMkLst>
            <pc:docMk/>
            <pc:sldMk cId="3282574575" sldId="375"/>
            <ac:cxnSpMk id="56" creationId="{9805FDA6-888F-4E29-B899-66B881643579}"/>
          </ac:cxnSpMkLst>
        </pc:cxnChg>
        <pc:cxnChg chg="add mod">
          <ac:chgData name="w cq" userId="e0736dbbc12f8425" providerId="LiveId" clId="{F283B58B-6C61-4B50-84E5-37A0E57D7CB9}" dt="2021-01-14T05:14:05.855" v="1869" actId="14100"/>
          <ac:cxnSpMkLst>
            <pc:docMk/>
            <pc:sldMk cId="3282574575" sldId="375"/>
            <ac:cxnSpMk id="58" creationId="{F4D46B16-832A-4C54-A103-334774CF2119}"/>
          </ac:cxnSpMkLst>
        </pc:cxnChg>
        <pc:cxnChg chg="add mod">
          <ac:chgData name="w cq" userId="e0736dbbc12f8425" providerId="LiveId" clId="{F283B58B-6C61-4B50-84E5-37A0E57D7CB9}" dt="2021-01-14T05:16:37.709" v="1942" actId="14100"/>
          <ac:cxnSpMkLst>
            <pc:docMk/>
            <pc:sldMk cId="3282574575" sldId="375"/>
            <ac:cxnSpMk id="62" creationId="{E466E79F-2852-49BC-8CEF-E86F5652B8DA}"/>
          </ac:cxnSpMkLst>
        </pc:cxnChg>
        <pc:cxnChg chg="add mod">
          <ac:chgData name="w cq" userId="e0736dbbc12f8425" providerId="LiveId" clId="{F283B58B-6C61-4B50-84E5-37A0E57D7CB9}" dt="2021-01-14T05:16:55.498" v="1950" actId="1076"/>
          <ac:cxnSpMkLst>
            <pc:docMk/>
            <pc:sldMk cId="3282574575" sldId="375"/>
            <ac:cxnSpMk id="68" creationId="{DE6AB450-1CB9-428D-AEFF-B99E22D7C0FE}"/>
          </ac:cxnSpMkLst>
        </pc:cxn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1684827612" sldId="376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4147516871" sldId="377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219821776" sldId="378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53329232" sldId="379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3593377269" sldId="380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3630008901" sldId="381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050845996" sldId="382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766045888" sldId="383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07630158" sldId="384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577105892" sldId="385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313247166" sldId="386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492978335" sldId="387"/>
        </pc:sldMkLst>
      </pc:sldChg>
      <pc:sldMasterChg chg="delSldLayout">
        <pc:chgData name="w cq" userId="e0736dbbc12f8425" providerId="LiveId" clId="{F283B58B-6C61-4B50-84E5-37A0E57D7CB9}" dt="2021-01-14T09:11:21.575" v="2164" actId="2696"/>
        <pc:sldMasterMkLst>
          <pc:docMk/>
          <pc:sldMasterMk cId="969977971" sldId="2147483660"/>
        </pc:sldMasterMkLst>
        <pc:sldLayoutChg chg="del">
          <pc:chgData name="w cq" userId="e0736dbbc12f8425" providerId="LiveId" clId="{F283B58B-6C61-4B50-84E5-37A0E57D7CB9}" dt="2021-01-14T09:11:21.536" v="2159" actId="2696"/>
          <pc:sldLayoutMkLst>
            <pc:docMk/>
            <pc:sldMasterMk cId="969977971" sldId="2147483660"/>
            <pc:sldLayoutMk cId="2095202965" sldId="2147483673"/>
          </pc:sldLayoutMkLst>
        </pc:sldLayoutChg>
        <pc:sldLayoutChg chg="del">
          <pc:chgData name="w cq" userId="e0736dbbc12f8425" providerId="LiveId" clId="{F283B58B-6C61-4B50-84E5-37A0E57D7CB9}" dt="2021-01-14T09:11:21.544" v="2160" actId="2696"/>
          <pc:sldLayoutMkLst>
            <pc:docMk/>
            <pc:sldMasterMk cId="969977971" sldId="2147483660"/>
            <pc:sldLayoutMk cId="3092058643" sldId="2147483674"/>
          </pc:sldLayoutMkLst>
        </pc:sldLayoutChg>
        <pc:sldLayoutChg chg="del">
          <pc:chgData name="w cq" userId="e0736dbbc12f8425" providerId="LiveId" clId="{F283B58B-6C61-4B50-84E5-37A0E57D7CB9}" dt="2021-01-14T09:11:21.550" v="2161" actId="2696"/>
          <pc:sldLayoutMkLst>
            <pc:docMk/>
            <pc:sldMasterMk cId="969977971" sldId="2147483660"/>
            <pc:sldLayoutMk cId="3812175066" sldId="2147483675"/>
          </pc:sldLayoutMkLst>
        </pc:sldLayoutChg>
        <pc:sldLayoutChg chg="del">
          <pc:chgData name="w cq" userId="e0736dbbc12f8425" providerId="LiveId" clId="{F283B58B-6C61-4B50-84E5-37A0E57D7CB9}" dt="2021-01-14T09:11:21.560" v="2162" actId="2696"/>
          <pc:sldLayoutMkLst>
            <pc:docMk/>
            <pc:sldMasterMk cId="969977971" sldId="2147483660"/>
            <pc:sldLayoutMk cId="1199040784" sldId="2147483676"/>
          </pc:sldLayoutMkLst>
        </pc:sldLayoutChg>
        <pc:sldLayoutChg chg="del">
          <pc:chgData name="w cq" userId="e0736dbbc12f8425" providerId="LiveId" clId="{F283B58B-6C61-4B50-84E5-37A0E57D7CB9}" dt="2021-01-14T09:11:21.569" v="2163" actId="2696"/>
          <pc:sldLayoutMkLst>
            <pc:docMk/>
            <pc:sldMasterMk cId="969977971" sldId="2147483660"/>
            <pc:sldLayoutMk cId="1807450311" sldId="2147483677"/>
          </pc:sldLayoutMkLst>
        </pc:sldLayoutChg>
        <pc:sldLayoutChg chg="del">
          <pc:chgData name="w cq" userId="e0736dbbc12f8425" providerId="LiveId" clId="{F283B58B-6C61-4B50-84E5-37A0E57D7CB9}" dt="2021-01-14T09:11:21.575" v="2164" actId="2696"/>
          <pc:sldLayoutMkLst>
            <pc:docMk/>
            <pc:sldMasterMk cId="969977971" sldId="2147483660"/>
            <pc:sldLayoutMk cId="2958436677" sldId="2147483678"/>
          </pc:sldLayoutMkLst>
        </pc:sldLayoutChg>
      </pc:sldMasterChg>
    </pc:docChg>
  </pc:docChgLst>
  <pc:docChgLst>
    <pc:chgData name="w cq" userId="e0736dbbc12f8425" providerId="LiveId" clId="{CCBBB73A-2838-4B45-B0DA-0BF8684F90A7}"/>
    <pc:docChg chg="undo redo custSel addSld delSld modSld sldOrd modMainMaster">
      <pc:chgData name="w cq" userId="e0736dbbc12f8425" providerId="LiveId" clId="{CCBBB73A-2838-4B45-B0DA-0BF8684F90A7}" dt="2020-12-27T15:35:40.040" v="2821" actId="14100"/>
      <pc:docMkLst>
        <pc:docMk/>
      </pc:docMkLst>
      <pc:sldChg chg="modSp mod">
        <pc:chgData name="w cq" userId="e0736dbbc12f8425" providerId="LiveId" clId="{CCBBB73A-2838-4B45-B0DA-0BF8684F90A7}" dt="2020-12-27T15:15:13.855" v="2414"/>
        <pc:sldMkLst>
          <pc:docMk/>
          <pc:sldMk cId="1152001519" sldId="256"/>
        </pc:sldMkLst>
        <pc:spChg chg="mod">
          <ac:chgData name="w cq" userId="e0736dbbc12f8425" providerId="LiveId" clId="{CCBBB73A-2838-4B45-B0DA-0BF8684F90A7}" dt="2020-12-26T15:37:20.497" v="1488" actId="20577"/>
          <ac:spMkLst>
            <pc:docMk/>
            <pc:sldMk cId="1152001519" sldId="256"/>
            <ac:spMk id="2" creationId="{55042743-A78F-46DA-9E95-8642E27CCA9A}"/>
          </ac:spMkLst>
        </pc:spChg>
        <pc:spChg chg="mod">
          <ac:chgData name="w cq" userId="e0736dbbc12f8425" providerId="LiveId" clId="{CCBBB73A-2838-4B45-B0DA-0BF8684F90A7}" dt="2020-12-27T15:15:13.855" v="2414"/>
          <ac:spMkLst>
            <pc:docMk/>
            <pc:sldMk cId="1152001519" sldId="256"/>
            <ac:spMk id="3" creationId="{DC377619-9E65-4876-99E2-536707FA2CBA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237479561" sldId="257"/>
        </pc:sldMkLst>
      </pc:sldChg>
      <pc:sldChg chg="addSp delSp modSp new mod">
        <pc:chgData name="w cq" userId="e0736dbbc12f8425" providerId="LiveId" clId="{CCBBB73A-2838-4B45-B0DA-0BF8684F90A7}" dt="2020-12-27T13:58:14.211" v="1769" actId="14100"/>
        <pc:sldMkLst>
          <pc:docMk/>
          <pc:sldMk cId="3156300988" sldId="257"/>
        </pc:sldMkLst>
        <pc:spChg chg="mod">
          <ac:chgData name="w cq" userId="e0736dbbc12f8425" providerId="LiveId" clId="{CCBBB73A-2838-4B45-B0DA-0BF8684F90A7}" dt="2020-12-27T13:58:14.211" v="1769" actId="14100"/>
          <ac:spMkLst>
            <pc:docMk/>
            <pc:sldMk cId="3156300988" sldId="257"/>
            <ac:spMk id="2" creationId="{E98A949F-3E1A-455C-9113-7F999685F8EC}"/>
          </ac:spMkLst>
        </pc:spChg>
        <pc:picChg chg="add del">
          <ac:chgData name="w cq" userId="e0736dbbc12f8425" providerId="LiveId" clId="{CCBBB73A-2838-4B45-B0DA-0BF8684F90A7}" dt="2020-12-26T15:10:40.346" v="1057" actId="22"/>
          <ac:picMkLst>
            <pc:docMk/>
            <pc:sldMk cId="3156300988" sldId="257"/>
            <ac:picMk id="4" creationId="{22AF8F2F-AFB1-47E7-A54F-11C58C856528}"/>
          </ac:picMkLst>
        </pc:picChg>
      </pc:sldChg>
      <pc:sldChg chg="addSp delSp modSp new del mod modClrScheme chgLayout">
        <pc:chgData name="w cq" userId="e0736dbbc12f8425" providerId="LiveId" clId="{CCBBB73A-2838-4B45-B0DA-0BF8684F90A7}" dt="2020-12-26T15:50:00.901" v="1658" actId="47"/>
        <pc:sldMkLst>
          <pc:docMk/>
          <pc:sldMk cId="446347452" sldId="258"/>
        </pc:sldMkLst>
        <pc:spChg chg="del mod ord">
          <ac:chgData name="w cq" userId="e0736dbbc12f8425" providerId="LiveId" clId="{CCBBB73A-2838-4B45-B0DA-0BF8684F90A7}" dt="2020-12-26T15:09:33.029" v="1055" actId="700"/>
          <ac:spMkLst>
            <pc:docMk/>
            <pc:sldMk cId="446347452" sldId="258"/>
            <ac:spMk id="2" creationId="{C14869FB-7276-4981-B830-61C663FC2711}"/>
          </ac:spMkLst>
        </pc:spChg>
        <pc:spChg chg="add mod ord">
          <ac:chgData name="w cq" userId="e0736dbbc12f8425" providerId="LiveId" clId="{CCBBB73A-2838-4B45-B0DA-0BF8684F90A7}" dt="2020-12-26T15:09:33.029" v="1055" actId="700"/>
          <ac:spMkLst>
            <pc:docMk/>
            <pc:sldMk cId="446347452" sldId="258"/>
            <ac:spMk id="3" creationId="{0D0FB1C2-4728-46C1-AC0C-5E1624FAAE47}"/>
          </ac:spMkLst>
        </pc:spChg>
        <pc:spChg chg="add mod ord">
          <ac:chgData name="w cq" userId="e0736dbbc12f8425" providerId="LiveId" clId="{CCBBB73A-2838-4B45-B0DA-0BF8684F90A7}" dt="2020-12-26T15:09:33.029" v="1055" actId="700"/>
          <ac:spMkLst>
            <pc:docMk/>
            <pc:sldMk cId="446347452" sldId="258"/>
            <ac:spMk id="4" creationId="{C6A2D9E0-E950-4178-9932-55DBACF5BC26}"/>
          </ac:spMkLst>
        </pc:spChg>
      </pc:sldChg>
      <pc:sldChg chg="new del">
        <pc:chgData name="w cq" userId="e0736dbbc12f8425" providerId="LiveId" clId="{CCBBB73A-2838-4B45-B0DA-0BF8684F90A7}" dt="2020-12-26T14:55:12.644" v="999" actId="47"/>
        <pc:sldMkLst>
          <pc:docMk/>
          <pc:sldMk cId="2283620139" sldId="25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602865970" sldId="25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818526005" sldId="259"/>
        </pc:sldMkLst>
      </pc:sldChg>
      <pc:sldChg chg="new del">
        <pc:chgData name="w cq" userId="e0736dbbc12f8425" providerId="LiveId" clId="{CCBBB73A-2838-4B45-B0DA-0BF8684F90A7}" dt="2020-12-26T14:55:12.510" v="998" actId="47"/>
        <pc:sldMkLst>
          <pc:docMk/>
          <pc:sldMk cId="1648376967" sldId="259"/>
        </pc:sldMkLst>
      </pc:sldChg>
      <pc:sldChg chg="new del">
        <pc:chgData name="w cq" userId="e0736dbbc12f8425" providerId="LiveId" clId="{CCBBB73A-2838-4B45-B0DA-0BF8684F90A7}" dt="2020-12-26T14:55:12.342" v="997" actId="47"/>
        <pc:sldMkLst>
          <pc:docMk/>
          <pc:sldMk cId="3371943455" sldId="26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194384234" sldId="26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17079184" sldId="26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101217800" sldId="262"/>
        </pc:sldMkLst>
      </pc:sldChg>
      <pc:sldChg chg="delSp modSp add mod ord">
        <pc:chgData name="w cq" userId="e0736dbbc12f8425" providerId="LiveId" clId="{CCBBB73A-2838-4B45-B0DA-0BF8684F90A7}" dt="2020-12-27T15:16:54.387" v="2427"/>
        <pc:sldMkLst>
          <pc:docMk/>
          <pc:sldMk cId="3902881818" sldId="262"/>
        </pc:sldMkLst>
        <pc:spChg chg="mod">
          <ac:chgData name="w cq" userId="e0736dbbc12f8425" providerId="LiveId" clId="{CCBBB73A-2838-4B45-B0DA-0BF8684F90A7}" dt="2020-12-26T15:42:44.779" v="1573" actId="20577"/>
          <ac:spMkLst>
            <pc:docMk/>
            <pc:sldMk cId="3902881818" sldId="262"/>
            <ac:spMk id="3" creationId="{0C59505F-E949-4C40-A55E-CA9D87EA8CEF}"/>
          </ac:spMkLst>
        </pc:spChg>
        <pc:spChg chg="mod">
          <ac:chgData name="w cq" userId="e0736dbbc12f8425" providerId="LiveId" clId="{CCBBB73A-2838-4B45-B0DA-0BF8684F90A7}" dt="2020-12-26T15:20:02.647" v="1186" actId="404"/>
          <ac:spMkLst>
            <pc:docMk/>
            <pc:sldMk cId="3902881818" sldId="262"/>
            <ac:spMk id="4" creationId="{AD58EF69-4BA7-4431-A467-CD28B06B88D3}"/>
          </ac:spMkLst>
        </pc:spChg>
        <pc:spChg chg="del">
          <ac:chgData name="w cq" userId="e0736dbbc12f8425" providerId="LiveId" clId="{CCBBB73A-2838-4B45-B0DA-0BF8684F90A7}" dt="2020-12-26T15:49:26.554" v="1652" actId="478"/>
          <ac:spMkLst>
            <pc:docMk/>
            <pc:sldMk cId="3902881818" sldId="262"/>
            <ac:spMk id="7" creationId="{E4D1CFEC-B425-47AF-A3E1-62294D9005F4}"/>
          </ac:spMkLst>
        </pc:spChg>
        <pc:picChg chg="mod">
          <ac:chgData name="w cq" userId="e0736dbbc12f8425" providerId="LiveId" clId="{CCBBB73A-2838-4B45-B0DA-0BF8684F90A7}" dt="2020-12-27T13:58:34.529" v="1771" actId="208"/>
          <ac:picMkLst>
            <pc:docMk/>
            <pc:sldMk cId="3902881818" sldId="262"/>
            <ac:picMk id="5" creationId="{2EB4F3F4-77EA-4311-B003-D730E49CEFA6}"/>
          </ac:picMkLst>
        </pc:picChg>
        <pc:picChg chg="mod">
          <ac:chgData name="w cq" userId="e0736dbbc12f8425" providerId="LiveId" clId="{CCBBB73A-2838-4B45-B0DA-0BF8684F90A7}" dt="2020-12-27T13:58:44.062" v="1772" actId="208"/>
          <ac:picMkLst>
            <pc:docMk/>
            <pc:sldMk cId="3902881818" sldId="262"/>
            <ac:picMk id="6" creationId="{2D7B42C2-24DC-457A-862B-E8453231F4AF}"/>
          </ac:picMkLst>
        </pc:picChg>
        <pc:picChg chg="mod">
          <ac:chgData name="w cq" userId="e0736dbbc12f8425" providerId="LiveId" clId="{CCBBB73A-2838-4B45-B0DA-0BF8684F90A7}" dt="2020-12-27T13:58:30.601" v="1770" actId="208"/>
          <ac:picMkLst>
            <pc:docMk/>
            <pc:sldMk cId="3902881818" sldId="262"/>
            <ac:picMk id="3074" creationId="{648968FE-89A2-4DE2-A23D-62660752E078}"/>
          </ac:picMkLst>
        </pc:picChg>
      </pc:sldChg>
      <pc:sldChg chg="addSp delSp modSp new mod ord modClrScheme chgLayout">
        <pc:chgData name="w cq" userId="e0736dbbc12f8425" providerId="LiveId" clId="{CCBBB73A-2838-4B45-B0DA-0BF8684F90A7}" dt="2020-12-26T15:42:57.946" v="1576"/>
        <pc:sldMkLst>
          <pc:docMk/>
          <pc:sldMk cId="2248338910" sldId="263"/>
        </pc:sldMkLst>
        <pc:spChg chg="del mod ord">
          <ac:chgData name="w cq" userId="e0736dbbc12f8425" providerId="LiveId" clId="{CCBBB73A-2838-4B45-B0DA-0BF8684F90A7}" dt="2020-12-26T15:20:36.465" v="1202" actId="700"/>
          <ac:spMkLst>
            <pc:docMk/>
            <pc:sldMk cId="2248338910" sldId="263"/>
            <ac:spMk id="2" creationId="{805E0F49-E117-4A77-BAE8-0C02D127896C}"/>
          </ac:spMkLst>
        </pc:spChg>
        <pc:spChg chg="add mod ord">
          <ac:chgData name="w cq" userId="e0736dbbc12f8425" providerId="LiveId" clId="{CCBBB73A-2838-4B45-B0DA-0BF8684F90A7}" dt="2020-12-26T15:23:33.152" v="1275"/>
          <ac:spMkLst>
            <pc:docMk/>
            <pc:sldMk cId="2248338910" sldId="263"/>
            <ac:spMk id="3" creationId="{66D841AB-E2CA-471C-8FBD-E200A5E29989}"/>
          </ac:spMkLst>
        </pc:spChg>
        <pc:spChg chg="add del mod ord">
          <ac:chgData name="w cq" userId="e0736dbbc12f8425" providerId="LiveId" clId="{CCBBB73A-2838-4B45-B0DA-0BF8684F90A7}" dt="2020-12-26T15:23:12.004" v="1203"/>
          <ac:spMkLst>
            <pc:docMk/>
            <pc:sldMk cId="2248338910" sldId="263"/>
            <ac:spMk id="4" creationId="{44E3661D-463B-4DBC-BDBA-04A785A624CA}"/>
          </ac:spMkLst>
        </pc:spChg>
        <pc:picChg chg="add mod">
          <ac:chgData name="w cq" userId="e0736dbbc12f8425" providerId="LiveId" clId="{CCBBB73A-2838-4B45-B0DA-0BF8684F90A7}" dt="2020-12-26T15:27:06.049" v="1290" actId="1076"/>
          <ac:picMkLst>
            <pc:docMk/>
            <pc:sldMk cId="2248338910" sldId="263"/>
            <ac:picMk id="6" creationId="{A554CD93-A27E-4B79-8950-14E54396B881}"/>
          </ac:picMkLst>
        </pc:picChg>
      </pc:sldChg>
      <pc:sldChg chg="addSp delSp modSp new mod modClrScheme chgLayout">
        <pc:chgData name="w cq" userId="e0736dbbc12f8425" providerId="LiveId" clId="{CCBBB73A-2838-4B45-B0DA-0BF8684F90A7}" dt="2020-12-26T15:36:35.062" v="1465"/>
        <pc:sldMkLst>
          <pc:docMk/>
          <pc:sldMk cId="2531065705" sldId="264"/>
        </pc:sldMkLst>
        <pc:spChg chg="del mod ord">
          <ac:chgData name="w cq" userId="e0736dbbc12f8425" providerId="LiveId" clId="{CCBBB73A-2838-4B45-B0DA-0BF8684F90A7}" dt="2020-12-26T15:28:13.645" v="1292" actId="700"/>
          <ac:spMkLst>
            <pc:docMk/>
            <pc:sldMk cId="2531065705" sldId="264"/>
            <ac:spMk id="2" creationId="{3841739E-34C1-4CA5-BB37-779FE030A55B}"/>
          </ac:spMkLst>
        </pc:spChg>
        <pc:spChg chg="add mod ord">
          <ac:chgData name="w cq" userId="e0736dbbc12f8425" providerId="LiveId" clId="{CCBBB73A-2838-4B45-B0DA-0BF8684F90A7}" dt="2020-12-26T15:28:36.459" v="1362"/>
          <ac:spMkLst>
            <pc:docMk/>
            <pc:sldMk cId="2531065705" sldId="264"/>
            <ac:spMk id="3" creationId="{D8A9FF28-B5F7-4268-8F91-7BE5BC06AF08}"/>
          </ac:spMkLst>
        </pc:spChg>
        <pc:spChg chg="add mod ord">
          <ac:chgData name="w cq" userId="e0736dbbc12f8425" providerId="LiveId" clId="{CCBBB73A-2838-4B45-B0DA-0BF8684F90A7}" dt="2020-12-26T15:36:35.062" v="1465"/>
          <ac:spMkLst>
            <pc:docMk/>
            <pc:sldMk cId="2531065705" sldId="264"/>
            <ac:spMk id="4" creationId="{40B791E7-6790-41E7-80CD-AB6EB5822692}"/>
          </ac:spMkLst>
        </pc:spChg>
      </pc:sldChg>
      <pc:sldChg chg="addSp delSp modSp new mod modClrScheme chgLayout">
        <pc:chgData name="w cq" userId="e0736dbbc12f8425" providerId="LiveId" clId="{CCBBB73A-2838-4B45-B0DA-0BF8684F90A7}" dt="2020-12-27T15:17:26.357" v="2435" actId="478"/>
        <pc:sldMkLst>
          <pc:docMk/>
          <pc:sldMk cId="2620582022" sldId="265"/>
        </pc:sldMkLst>
        <pc:spChg chg="del mod ord">
          <ac:chgData name="w cq" userId="e0736dbbc12f8425" providerId="LiveId" clId="{CCBBB73A-2838-4B45-B0DA-0BF8684F90A7}" dt="2020-12-26T15:28:53.714" v="1364" actId="700"/>
          <ac:spMkLst>
            <pc:docMk/>
            <pc:sldMk cId="2620582022" sldId="265"/>
            <ac:spMk id="2" creationId="{D618AF68-5F2D-4ED3-98DE-3156DDB41BD2}"/>
          </ac:spMkLst>
        </pc:spChg>
        <pc:spChg chg="add mod ord">
          <ac:chgData name="w cq" userId="e0736dbbc12f8425" providerId="LiveId" clId="{CCBBB73A-2838-4B45-B0DA-0BF8684F90A7}" dt="2020-12-26T15:34:54.357" v="1459" actId="700"/>
          <ac:spMkLst>
            <pc:docMk/>
            <pc:sldMk cId="2620582022" sldId="265"/>
            <ac:spMk id="3" creationId="{6D5DFE7C-BA86-4589-B33E-984E04C7DFF5}"/>
          </ac:spMkLst>
        </pc:spChg>
        <pc:spChg chg="add mod ord">
          <ac:chgData name="w cq" userId="e0736dbbc12f8425" providerId="LiveId" clId="{CCBBB73A-2838-4B45-B0DA-0BF8684F90A7}" dt="2020-12-26T15:36:51.244" v="1466" actId="14100"/>
          <ac:spMkLst>
            <pc:docMk/>
            <pc:sldMk cId="2620582022" sldId="265"/>
            <ac:spMk id="4" creationId="{46764156-D37F-4E7B-B913-B33653546E69}"/>
          </ac:spMkLst>
        </pc:spChg>
        <pc:graphicFrameChg chg="add del mod modGraphic">
          <ac:chgData name="w cq" userId="e0736dbbc12f8425" providerId="LiveId" clId="{CCBBB73A-2838-4B45-B0DA-0BF8684F90A7}" dt="2020-12-27T15:16:34.948" v="2418" actId="478"/>
          <ac:graphicFrameMkLst>
            <pc:docMk/>
            <pc:sldMk cId="2620582022" sldId="265"/>
            <ac:graphicFrameMk id="6" creationId="{9ADB39DD-561E-442F-9FC4-808AE663DA85}"/>
          </ac:graphicFrameMkLst>
        </pc:graphicFrameChg>
        <pc:graphicFrameChg chg="add del modGraphic">
          <ac:chgData name="w cq" userId="e0736dbbc12f8425" providerId="LiveId" clId="{CCBBB73A-2838-4B45-B0DA-0BF8684F90A7}" dt="2020-12-27T15:16:38.300" v="2420" actId="478"/>
          <ac:graphicFrameMkLst>
            <pc:docMk/>
            <pc:sldMk cId="2620582022" sldId="265"/>
            <ac:graphicFrameMk id="8" creationId="{29A0B27E-DF4C-4FB8-B5F4-C291DB6C354F}"/>
          </ac:graphicFrameMkLst>
        </pc:graphicFrameChg>
        <pc:graphicFrameChg chg="add del mod modGraphic">
          <ac:chgData name="w cq" userId="e0736dbbc12f8425" providerId="LiveId" clId="{CCBBB73A-2838-4B45-B0DA-0BF8684F90A7}" dt="2020-12-27T15:16:50.626" v="2425" actId="478"/>
          <ac:graphicFrameMkLst>
            <pc:docMk/>
            <pc:sldMk cId="2620582022" sldId="265"/>
            <ac:graphicFrameMk id="10" creationId="{630C0C8F-8C77-4DAE-A417-DC9B16A40065}"/>
          </ac:graphicFrameMkLst>
        </pc:graphicFrameChg>
        <pc:graphicFrameChg chg="add del mod modGraphic">
          <ac:chgData name="w cq" userId="e0736dbbc12f8425" providerId="LiveId" clId="{CCBBB73A-2838-4B45-B0DA-0BF8684F90A7}" dt="2020-12-27T15:17:26.357" v="2435" actId="478"/>
          <ac:graphicFrameMkLst>
            <pc:docMk/>
            <pc:sldMk cId="2620582022" sldId="265"/>
            <ac:graphicFrameMk id="12" creationId="{89473979-8FE3-41A9-9D96-4BFF5A972689}"/>
          </ac:graphicFrameMkLst>
        </pc:graphicFrameChg>
      </pc:sldChg>
      <pc:sldChg chg="delSp modSp add mod modClrScheme chgLayout">
        <pc:chgData name="w cq" userId="e0736dbbc12f8425" providerId="LiveId" clId="{CCBBB73A-2838-4B45-B0DA-0BF8684F90A7}" dt="2020-12-26T15:49:30.051" v="1653" actId="478"/>
        <pc:sldMkLst>
          <pc:docMk/>
          <pc:sldMk cId="2353702437" sldId="266"/>
        </pc:sldMkLst>
        <pc:spChg chg="mod ord">
          <ac:chgData name="w cq" userId="e0736dbbc12f8425" providerId="LiveId" clId="{CCBBB73A-2838-4B45-B0DA-0BF8684F90A7}" dt="2020-12-26T15:38:16.359" v="1490" actId="700"/>
          <ac:spMkLst>
            <pc:docMk/>
            <pc:sldMk cId="2353702437" sldId="266"/>
            <ac:spMk id="2" creationId="{8BC7C163-1205-41C7-9153-322AB25C8E68}"/>
          </ac:spMkLst>
        </pc:spChg>
        <pc:spChg chg="mod ord">
          <ac:chgData name="w cq" userId="e0736dbbc12f8425" providerId="LiveId" clId="{CCBBB73A-2838-4B45-B0DA-0BF8684F90A7}" dt="2020-12-26T15:38:22.106" v="1492" actId="20577"/>
          <ac:spMkLst>
            <pc:docMk/>
            <pc:sldMk cId="2353702437" sldId="266"/>
            <ac:spMk id="3" creationId="{0CE42481-BB5B-4B90-89B3-007F71BEBF64}"/>
          </ac:spMkLst>
        </pc:spChg>
        <pc:spChg chg="del mod ord">
          <ac:chgData name="w cq" userId="e0736dbbc12f8425" providerId="LiveId" clId="{CCBBB73A-2838-4B45-B0DA-0BF8684F90A7}" dt="2020-12-26T15:49:30.051" v="1653" actId="478"/>
          <ac:spMkLst>
            <pc:docMk/>
            <pc:sldMk cId="2353702437" sldId="266"/>
            <ac:spMk id="4" creationId="{2736F0EE-8610-4D18-BB61-98A61722A269}"/>
          </ac:spMkLst>
        </pc:spChg>
      </pc:sldChg>
      <pc:sldChg chg="delSp add mod">
        <pc:chgData name="w cq" userId="e0736dbbc12f8425" providerId="LiveId" clId="{CCBBB73A-2838-4B45-B0DA-0BF8684F90A7}" dt="2020-12-26T15:49:33.928" v="1654" actId="478"/>
        <pc:sldMkLst>
          <pc:docMk/>
          <pc:sldMk cId="2615382619" sldId="268"/>
        </pc:sldMkLst>
        <pc:spChg chg="del">
          <ac:chgData name="w cq" userId="e0736dbbc12f8425" providerId="LiveId" clId="{CCBBB73A-2838-4B45-B0DA-0BF8684F90A7}" dt="2020-12-26T15:49:33.928" v="1654" actId="478"/>
          <ac:spMkLst>
            <pc:docMk/>
            <pc:sldMk cId="2615382619" sldId="268"/>
            <ac:spMk id="2" creationId="{AE4971A0-1161-4197-8688-E70DC150FB7A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3:48:23.063" v="1691" actId="14100"/>
        <pc:sldMkLst>
          <pc:docMk/>
          <pc:sldMk cId="3521911541" sldId="269"/>
        </pc:sldMkLst>
        <pc:spChg chg="del mod ord">
          <ac:chgData name="w cq" userId="e0736dbbc12f8425" providerId="LiveId" clId="{CCBBB73A-2838-4B45-B0DA-0BF8684F90A7}" dt="2020-12-26T15:49:37.493" v="1655" actId="478"/>
          <ac:spMkLst>
            <pc:docMk/>
            <pc:sldMk cId="3521911541" sldId="269"/>
            <ac:spMk id="2" creationId="{8B17AFE3-AA5D-4A18-A695-7EF6CF747164}"/>
          </ac:spMkLst>
        </pc:spChg>
        <pc:spChg chg="mod ord">
          <ac:chgData name="w cq" userId="e0736dbbc12f8425" providerId="LiveId" clId="{CCBBB73A-2838-4B45-B0DA-0BF8684F90A7}" dt="2020-12-26T15:43:56.840" v="1579" actId="700"/>
          <ac:spMkLst>
            <pc:docMk/>
            <pc:sldMk cId="3521911541" sldId="269"/>
            <ac:spMk id="4" creationId="{0DDF23E0-A6F1-4025-AA8E-A3FE9D997E76}"/>
          </ac:spMkLst>
        </pc:spChg>
        <pc:spChg chg="mod ord">
          <ac:chgData name="w cq" userId="e0736dbbc12f8425" providerId="LiveId" clId="{CCBBB73A-2838-4B45-B0DA-0BF8684F90A7}" dt="2020-12-26T15:48:32.354" v="1629" actId="20577"/>
          <ac:spMkLst>
            <pc:docMk/>
            <pc:sldMk cId="3521911541" sldId="269"/>
            <ac:spMk id="14" creationId="{A164F460-6E57-42BA-9913-84B397EFE998}"/>
          </ac:spMkLst>
        </pc:spChg>
        <pc:picChg chg="add mod">
          <ac:chgData name="w cq" userId="e0736dbbc12f8425" providerId="LiveId" clId="{CCBBB73A-2838-4B45-B0DA-0BF8684F90A7}" dt="2020-12-27T13:48:23.063" v="1691" actId="14100"/>
          <ac:picMkLst>
            <pc:docMk/>
            <pc:sldMk cId="3521911541" sldId="269"/>
            <ac:picMk id="5" creationId="{4837FDE3-600C-4768-A204-A44006BA7606}"/>
          </ac:picMkLst>
        </pc:picChg>
      </pc:sldChg>
      <pc:sldChg chg="addSp delSp modSp add mod">
        <pc:chgData name="w cq" userId="e0736dbbc12f8425" providerId="LiveId" clId="{CCBBB73A-2838-4B45-B0DA-0BF8684F90A7}" dt="2020-12-27T13:51:05.297" v="1719" actId="478"/>
        <pc:sldMkLst>
          <pc:docMk/>
          <pc:sldMk cId="773039423" sldId="270"/>
        </pc:sldMkLst>
        <pc:spChg chg="del">
          <ac:chgData name="w cq" userId="e0736dbbc12f8425" providerId="LiveId" clId="{CCBBB73A-2838-4B45-B0DA-0BF8684F90A7}" dt="2020-12-27T13:51:05.297" v="1719" actId="478"/>
          <ac:spMkLst>
            <pc:docMk/>
            <pc:sldMk cId="773039423" sldId="270"/>
            <ac:spMk id="2" creationId="{15A51095-A31D-4E70-8C95-10DD82FF0713}"/>
          </ac:spMkLst>
        </pc:spChg>
        <pc:spChg chg="add del mod">
          <ac:chgData name="w cq" userId="e0736dbbc12f8425" providerId="LiveId" clId="{CCBBB73A-2838-4B45-B0DA-0BF8684F90A7}" dt="2020-12-26T15:45:47.508" v="1587" actId="478"/>
          <ac:spMkLst>
            <pc:docMk/>
            <pc:sldMk cId="773039423" sldId="270"/>
            <ac:spMk id="5" creationId="{7A78E5B0-8B95-4FF1-B151-82F90BF767E2}"/>
          </ac:spMkLst>
        </pc:spChg>
        <pc:spChg chg="mod">
          <ac:chgData name="w cq" userId="e0736dbbc12f8425" providerId="LiveId" clId="{CCBBB73A-2838-4B45-B0DA-0BF8684F90A7}" dt="2020-12-26T15:48:19.283" v="1628" actId="108"/>
          <ac:spMkLst>
            <pc:docMk/>
            <pc:sldMk cId="773039423" sldId="270"/>
            <ac:spMk id="10" creationId="{E8C00E28-A713-426B-B445-22DA33039050}"/>
          </ac:spMkLst>
        </pc:spChg>
        <pc:spChg chg="add del mod">
          <ac:chgData name="w cq" userId="e0736dbbc12f8425" providerId="LiveId" clId="{CCBBB73A-2838-4B45-B0DA-0BF8684F90A7}" dt="2020-12-26T15:46:19.664" v="1588" actId="478"/>
          <ac:spMkLst>
            <pc:docMk/>
            <pc:sldMk cId="773039423" sldId="270"/>
            <ac:spMk id="11" creationId="{038710D7-EA74-4F86-BD9E-88895A304682}"/>
          </ac:spMkLst>
        </pc:spChg>
        <pc:spChg chg="add mod">
          <ac:chgData name="w cq" userId="e0736dbbc12f8425" providerId="LiveId" clId="{CCBBB73A-2838-4B45-B0DA-0BF8684F90A7}" dt="2020-12-26T15:47:04.322" v="1612" actId="20577"/>
          <ac:spMkLst>
            <pc:docMk/>
            <pc:sldMk cId="773039423" sldId="270"/>
            <ac:spMk id="12" creationId="{2896BD8D-4C33-484E-8780-3E3B9787B2CB}"/>
          </ac:spMkLst>
        </pc:spChg>
        <pc:picChg chg="del">
          <ac:chgData name="w cq" userId="e0736dbbc12f8425" providerId="LiveId" clId="{CCBBB73A-2838-4B45-B0DA-0BF8684F90A7}" dt="2020-12-26T15:45:35.566" v="1583" actId="478"/>
          <ac:picMkLst>
            <pc:docMk/>
            <pc:sldMk cId="773039423" sldId="270"/>
            <ac:picMk id="9" creationId="{C762F83B-6A21-4F12-9E42-6AAE8C44152B}"/>
          </ac:picMkLst>
        </pc:picChg>
        <pc:cxnChg chg="add mod">
          <ac:chgData name="w cq" userId="e0736dbbc12f8425" providerId="LiveId" clId="{CCBBB73A-2838-4B45-B0DA-0BF8684F90A7}" dt="2020-12-26T15:47:27.469" v="1614" actId="13822"/>
          <ac:cxnSpMkLst>
            <pc:docMk/>
            <pc:sldMk cId="773039423" sldId="270"/>
            <ac:cxnSpMk id="14" creationId="{91F6E0AC-97C3-4526-A25D-C8E905A68CE8}"/>
          </ac:cxnSpMkLst>
        </pc:cxnChg>
        <pc:cxnChg chg="add mod">
          <ac:chgData name="w cq" userId="e0736dbbc12f8425" providerId="LiveId" clId="{CCBBB73A-2838-4B45-B0DA-0BF8684F90A7}" dt="2020-12-26T15:47:33.397" v="1617" actId="14100"/>
          <ac:cxnSpMkLst>
            <pc:docMk/>
            <pc:sldMk cId="773039423" sldId="270"/>
            <ac:cxnSpMk id="15" creationId="{9CBF9341-A7E6-440E-A969-26D3115C71F6}"/>
          </ac:cxnSpMkLst>
        </pc:cxnChg>
        <pc:cxnChg chg="add mod">
          <ac:chgData name="w cq" userId="e0736dbbc12f8425" providerId="LiveId" clId="{CCBBB73A-2838-4B45-B0DA-0BF8684F90A7}" dt="2020-12-26T15:47:38.843" v="1620" actId="14100"/>
          <ac:cxnSpMkLst>
            <pc:docMk/>
            <pc:sldMk cId="773039423" sldId="270"/>
            <ac:cxnSpMk id="17" creationId="{F037E8E8-8E79-49E7-A8FD-45F5C00763B6}"/>
          </ac:cxnSpMkLst>
        </pc:cxnChg>
        <pc:cxnChg chg="add mod">
          <ac:chgData name="w cq" userId="e0736dbbc12f8425" providerId="LiveId" clId="{CCBBB73A-2838-4B45-B0DA-0BF8684F90A7}" dt="2020-12-26T15:47:44.063" v="1623" actId="14100"/>
          <ac:cxnSpMkLst>
            <pc:docMk/>
            <pc:sldMk cId="773039423" sldId="270"/>
            <ac:cxnSpMk id="20" creationId="{A9FBCFBD-BA38-483A-81B1-EA23E17BD0A6}"/>
          </ac:cxnSpMkLst>
        </pc:cxnChg>
        <pc:cxnChg chg="add mod">
          <ac:chgData name="w cq" userId="e0736dbbc12f8425" providerId="LiveId" clId="{CCBBB73A-2838-4B45-B0DA-0BF8684F90A7}" dt="2020-12-26T15:47:51.321" v="1626" actId="14100"/>
          <ac:cxnSpMkLst>
            <pc:docMk/>
            <pc:sldMk cId="773039423" sldId="270"/>
            <ac:cxnSpMk id="23" creationId="{F90B6AB0-9953-437E-A085-DBC7013C0F17}"/>
          </ac:cxnSpMkLst>
        </pc:cxnChg>
      </pc:sldChg>
      <pc:sldChg chg="delSp modSp add mod modClrScheme chgLayout">
        <pc:chgData name="w cq" userId="e0736dbbc12f8425" providerId="LiveId" clId="{CCBBB73A-2838-4B45-B0DA-0BF8684F90A7}" dt="2020-12-27T13:51:02.071" v="1718" actId="478"/>
        <pc:sldMkLst>
          <pc:docMk/>
          <pc:sldMk cId="722459121" sldId="273"/>
        </pc:sldMkLst>
        <pc:spChg chg="del mod ord">
          <ac:chgData name="w cq" userId="e0736dbbc12f8425" providerId="LiveId" clId="{CCBBB73A-2838-4B45-B0DA-0BF8684F90A7}" dt="2020-12-27T13:51:02.071" v="1718" actId="478"/>
          <ac:spMkLst>
            <pc:docMk/>
            <pc:sldMk cId="722459121" sldId="273"/>
            <ac:spMk id="2" creationId="{74B96986-6DEF-4AD1-BA1B-1284D08DB21A}"/>
          </ac:spMkLst>
        </pc:spChg>
        <pc:spChg chg="mod ord">
          <ac:chgData name="w cq" userId="e0736dbbc12f8425" providerId="LiveId" clId="{CCBBB73A-2838-4B45-B0DA-0BF8684F90A7}" dt="2020-12-26T15:49:57.514" v="1657" actId="700"/>
          <ac:spMkLst>
            <pc:docMk/>
            <pc:sldMk cId="722459121" sldId="273"/>
            <ac:spMk id="3" creationId="{37465B30-A3C8-4125-9BFC-18F1BC5EFB69}"/>
          </ac:spMkLst>
        </pc:spChg>
        <pc:picChg chg="mod ord">
          <ac:chgData name="w cq" userId="e0736dbbc12f8425" providerId="LiveId" clId="{CCBBB73A-2838-4B45-B0DA-0BF8684F90A7}" dt="2020-12-26T15:49:57.514" v="1657" actId="700"/>
          <ac:picMkLst>
            <pc:docMk/>
            <pc:sldMk cId="722459121" sldId="273"/>
            <ac:picMk id="5" creationId="{4FA7EB52-6E49-49B8-9563-E898983E64EB}"/>
          </ac:picMkLst>
        </pc:picChg>
      </pc:sldChg>
      <pc:sldChg chg="delSp modSp add mod modClrScheme chgLayout">
        <pc:chgData name="w cq" userId="e0736dbbc12f8425" providerId="LiveId" clId="{CCBBB73A-2838-4B45-B0DA-0BF8684F90A7}" dt="2020-12-27T13:50:59.028" v="1717" actId="478"/>
        <pc:sldMkLst>
          <pc:docMk/>
          <pc:sldMk cId="2972578637" sldId="274"/>
        </pc:sldMkLst>
        <pc:spChg chg="mod ord">
          <ac:chgData name="w cq" userId="e0736dbbc12f8425" providerId="LiveId" clId="{CCBBB73A-2838-4B45-B0DA-0BF8684F90A7}" dt="2020-12-26T15:50:22.648" v="1660" actId="700"/>
          <ac:spMkLst>
            <pc:docMk/>
            <pc:sldMk cId="2972578637" sldId="274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3:50:59.028" v="1717" actId="478"/>
          <ac:spMkLst>
            <pc:docMk/>
            <pc:sldMk cId="2972578637" sldId="274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6T15:50:22.648" v="1660" actId="700"/>
          <ac:spMkLst>
            <pc:docMk/>
            <pc:sldMk cId="2972578637" sldId="274"/>
            <ac:spMk id="7" creationId="{DD693EB0-46C3-4FDC-AD5D-4EDBAB1B9FB3}"/>
          </ac:spMkLst>
        </pc:spChg>
      </pc:sldChg>
      <pc:sldChg chg="addSp delSp modSp add mod">
        <pc:chgData name="w cq" userId="e0736dbbc12f8425" providerId="LiveId" clId="{CCBBB73A-2838-4B45-B0DA-0BF8684F90A7}" dt="2020-12-27T13:50:54.877" v="1716" actId="478"/>
        <pc:sldMkLst>
          <pc:docMk/>
          <pc:sldMk cId="3609780316" sldId="275"/>
        </pc:sldMkLst>
        <pc:spChg chg="add del mod">
          <ac:chgData name="w cq" userId="e0736dbbc12f8425" providerId="LiveId" clId="{CCBBB73A-2838-4B45-B0DA-0BF8684F90A7}" dt="2020-12-26T15:50:50.596" v="1662" actId="478"/>
          <ac:spMkLst>
            <pc:docMk/>
            <pc:sldMk cId="3609780316" sldId="275"/>
            <ac:spMk id="3" creationId="{6B1024FD-5299-4420-989A-71F16E4B45B1}"/>
          </ac:spMkLst>
        </pc:spChg>
        <pc:spChg chg="del">
          <ac:chgData name="w cq" userId="e0736dbbc12f8425" providerId="LiveId" clId="{CCBBB73A-2838-4B45-B0DA-0BF8684F90A7}" dt="2020-12-27T13:50:54.877" v="1716" actId="478"/>
          <ac:spMkLst>
            <pc:docMk/>
            <pc:sldMk cId="3609780316" sldId="275"/>
            <ac:spMk id="5" creationId="{B3E67FAC-9417-4DFB-B0B6-E3753E8EFE80}"/>
          </ac:spMkLst>
        </pc:spChg>
        <pc:spChg chg="add mod">
          <ac:chgData name="w cq" userId="e0736dbbc12f8425" providerId="LiveId" clId="{CCBBB73A-2838-4B45-B0DA-0BF8684F90A7}" dt="2020-12-27T13:48:35.448" v="1712" actId="1038"/>
          <ac:spMkLst>
            <pc:docMk/>
            <pc:sldMk cId="3609780316" sldId="275"/>
            <ac:spMk id="8" creationId="{9844418F-97B0-4AFF-868E-0C268E12E9A4}"/>
          </ac:spMkLst>
        </pc:spChg>
        <pc:spChg chg="mod">
          <ac:chgData name="w cq" userId="e0736dbbc12f8425" providerId="LiveId" clId="{CCBBB73A-2838-4B45-B0DA-0BF8684F90A7}" dt="2020-12-26T15:51:33.028" v="1677" actId="14100"/>
          <ac:spMkLst>
            <pc:docMk/>
            <pc:sldMk cId="3609780316" sldId="275"/>
            <ac:spMk id="9" creationId="{B34124BE-30AF-4894-8C3E-AA01CAC7874C}"/>
          </ac:spMkLst>
        </pc:spChg>
        <pc:picChg chg="del">
          <ac:chgData name="w cq" userId="e0736dbbc12f8425" providerId="LiveId" clId="{CCBBB73A-2838-4B45-B0DA-0BF8684F90A7}" dt="2020-12-26T15:50:48.563" v="1661" actId="478"/>
          <ac:picMkLst>
            <pc:docMk/>
            <pc:sldMk cId="3609780316" sldId="275"/>
            <ac:picMk id="15" creationId="{74FFA0AC-D60E-4B13-A015-098568A121D7}"/>
          </ac:picMkLst>
        </pc:picChg>
      </pc:sldChg>
      <pc:sldChg chg="delSp modSp add del mod modClrScheme chgLayout">
        <pc:chgData name="w cq" userId="e0736dbbc12f8425" providerId="LiveId" clId="{CCBBB73A-2838-4B45-B0DA-0BF8684F90A7}" dt="2020-12-27T13:53:57.164" v="1729" actId="47"/>
        <pc:sldMkLst>
          <pc:docMk/>
          <pc:sldMk cId="3865015716" sldId="277"/>
        </pc:sldMkLst>
        <pc:spChg chg="del mod ord">
          <ac:chgData name="w cq" userId="e0736dbbc12f8425" providerId="LiveId" clId="{CCBBB73A-2838-4B45-B0DA-0BF8684F90A7}" dt="2020-12-27T13:50:51.232" v="1715" actId="478"/>
          <ac:spMkLst>
            <pc:docMk/>
            <pc:sldMk cId="3865015716" sldId="277"/>
            <ac:spMk id="2" creationId="{800EB209-E1C7-4C00-9310-6820975F72B7}"/>
          </ac:spMkLst>
        </pc:spChg>
        <pc:spChg chg="mod ord">
          <ac:chgData name="w cq" userId="e0736dbbc12f8425" providerId="LiveId" clId="{CCBBB73A-2838-4B45-B0DA-0BF8684F90A7}" dt="2020-12-27T13:53:07.823" v="1721" actId="21"/>
          <ac:spMkLst>
            <pc:docMk/>
            <pc:sldMk cId="3865015716" sldId="277"/>
            <ac:spMk id="3" creationId="{98EA702C-25CF-4FED-A837-427B0E83DA6C}"/>
          </ac:spMkLst>
        </pc:spChg>
        <pc:spChg chg="mod ord">
          <ac:chgData name="w cq" userId="e0736dbbc12f8425" providerId="LiveId" clId="{CCBBB73A-2838-4B45-B0DA-0BF8684F90A7}" dt="2020-12-27T13:53:14.049" v="1723" actId="21"/>
          <ac:spMkLst>
            <pc:docMk/>
            <pc:sldMk cId="3865015716" sldId="277"/>
            <ac:spMk id="4" creationId="{315044A9-43FD-4038-A8B2-5250A0577150}"/>
          </ac:spMkLst>
        </pc:spChg>
      </pc:sldChg>
      <pc:sldChg chg="modSp add mod">
        <pc:chgData name="w cq" userId="e0736dbbc12f8425" providerId="LiveId" clId="{CCBBB73A-2838-4B45-B0DA-0BF8684F90A7}" dt="2020-12-27T13:53:18.065" v="1725" actId="20577"/>
        <pc:sldMkLst>
          <pc:docMk/>
          <pc:sldMk cId="668966923" sldId="278"/>
        </pc:sldMkLst>
        <pc:spChg chg="mod">
          <ac:chgData name="w cq" userId="e0736dbbc12f8425" providerId="LiveId" clId="{CCBBB73A-2838-4B45-B0DA-0BF8684F90A7}" dt="2020-12-27T13:53:11.049" v="1722"/>
          <ac:spMkLst>
            <pc:docMk/>
            <pc:sldMk cId="668966923" sldId="278"/>
            <ac:spMk id="3" creationId="{D8A9FF28-B5F7-4268-8F91-7BE5BC06AF08}"/>
          </ac:spMkLst>
        </pc:spChg>
        <pc:spChg chg="mod">
          <ac:chgData name="w cq" userId="e0736dbbc12f8425" providerId="LiveId" clId="{CCBBB73A-2838-4B45-B0DA-0BF8684F90A7}" dt="2020-12-27T13:53:18.065" v="1725" actId="20577"/>
          <ac:spMkLst>
            <pc:docMk/>
            <pc:sldMk cId="668966923" sldId="278"/>
            <ac:spMk id="4" creationId="{40B791E7-6790-41E7-80CD-AB6EB5822692}"/>
          </ac:spMkLst>
        </pc:spChg>
      </pc:sldChg>
      <pc:sldChg chg="delSp modSp add mod modClrScheme chgLayout">
        <pc:chgData name="w cq" userId="e0736dbbc12f8425" providerId="LiveId" clId="{CCBBB73A-2838-4B45-B0DA-0BF8684F90A7}" dt="2020-12-27T15:23:31.944" v="2481" actId="20577"/>
        <pc:sldMkLst>
          <pc:docMk/>
          <pc:sldMk cId="2642904272" sldId="279"/>
        </pc:sldMkLst>
        <pc:spChg chg="mod ord">
          <ac:chgData name="w cq" userId="e0736dbbc12f8425" providerId="LiveId" clId="{CCBBB73A-2838-4B45-B0DA-0BF8684F90A7}" dt="2020-12-27T13:53:42.950" v="1727" actId="700"/>
          <ac:spMkLst>
            <pc:docMk/>
            <pc:sldMk cId="2642904272" sldId="279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4:49:01.976" v="1804" actId="478"/>
          <ac:spMkLst>
            <pc:docMk/>
            <pc:sldMk cId="2642904272" sldId="279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5:23:31.944" v="2481" actId="20577"/>
          <ac:spMkLst>
            <pc:docMk/>
            <pc:sldMk cId="2642904272" sldId="279"/>
            <ac:spMk id="7" creationId="{DD693EB0-46C3-4FDC-AD5D-4EDBAB1B9FB3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4:48:58.921" v="1803" actId="478"/>
        <pc:sldMkLst>
          <pc:docMk/>
          <pc:sldMk cId="3087707766" sldId="280"/>
        </pc:sldMkLst>
        <pc:spChg chg="del mod ord">
          <ac:chgData name="w cq" userId="e0736dbbc12f8425" providerId="LiveId" clId="{CCBBB73A-2838-4B45-B0DA-0BF8684F90A7}" dt="2020-12-27T14:48:58.921" v="1803" actId="478"/>
          <ac:spMkLst>
            <pc:docMk/>
            <pc:sldMk cId="3087707766" sldId="280"/>
            <ac:spMk id="2" creationId="{686B2BB4-A1A2-4C42-B732-BB4E3533D953}"/>
          </ac:spMkLst>
        </pc:spChg>
        <pc:spChg chg="mod ord">
          <ac:chgData name="w cq" userId="e0736dbbc12f8425" providerId="LiveId" clId="{CCBBB73A-2838-4B45-B0DA-0BF8684F90A7}" dt="2020-12-27T13:54:19.209" v="1730" actId="700"/>
          <ac:spMkLst>
            <pc:docMk/>
            <pc:sldMk cId="3087707766" sldId="280"/>
            <ac:spMk id="3" creationId="{1E3DD58B-CDE1-490D-99E0-FB646D704BCA}"/>
          </ac:spMkLst>
        </pc:spChg>
        <pc:spChg chg="del mod ord">
          <ac:chgData name="w cq" userId="e0736dbbc12f8425" providerId="LiveId" clId="{CCBBB73A-2838-4B45-B0DA-0BF8684F90A7}" dt="2020-12-27T13:55:09.433" v="1743" actId="478"/>
          <ac:spMkLst>
            <pc:docMk/>
            <pc:sldMk cId="3087707766" sldId="280"/>
            <ac:spMk id="4" creationId="{A977B364-C56D-432D-8708-19808FD8B8ED}"/>
          </ac:spMkLst>
        </pc:spChg>
        <pc:spChg chg="add mod ord">
          <ac:chgData name="w cq" userId="e0736dbbc12f8425" providerId="LiveId" clId="{CCBBB73A-2838-4B45-B0DA-0BF8684F90A7}" dt="2020-12-27T13:56:07.435" v="1768" actId="20577"/>
          <ac:spMkLst>
            <pc:docMk/>
            <pc:sldMk cId="3087707766" sldId="280"/>
            <ac:spMk id="5" creationId="{8E3C2D84-9A6C-43E6-926D-F5D599335666}"/>
          </ac:spMkLst>
        </pc:spChg>
        <pc:spChg chg="add mod">
          <ac:chgData name="w cq" userId="e0736dbbc12f8425" providerId="LiveId" clId="{CCBBB73A-2838-4B45-B0DA-0BF8684F90A7}" dt="2020-12-27T13:55:47.881" v="1764" actId="14100"/>
          <ac:spMkLst>
            <pc:docMk/>
            <pc:sldMk cId="3087707766" sldId="280"/>
            <ac:spMk id="7" creationId="{A1C22A0C-CDD0-432D-8139-508F01AAC4C3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5:23:06.880" v="2480" actId="20577"/>
        <pc:sldMkLst>
          <pc:docMk/>
          <pc:sldMk cId="2975475243" sldId="283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975475243" sldId="283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4:48:49.077" v="1801" actId="478"/>
          <ac:spMkLst>
            <pc:docMk/>
            <pc:sldMk cId="2975475243" sldId="283"/>
            <ac:spMk id="5" creationId="{B3E67FAC-9417-4DFB-B0B6-E3753E8EFE80}"/>
          </ac:spMkLst>
        </pc:spChg>
        <pc:spChg chg="add mod">
          <ac:chgData name="w cq" userId="e0736dbbc12f8425" providerId="LiveId" clId="{CCBBB73A-2838-4B45-B0DA-0BF8684F90A7}" dt="2020-12-27T14:47:17.940" v="1785" actId="1076"/>
          <ac:spMkLst>
            <pc:docMk/>
            <pc:sldMk cId="2975475243" sldId="283"/>
            <ac:spMk id="6" creationId="{6E0C9F97-6A9D-4CB0-B8D7-0CE06AF7589D}"/>
          </ac:spMkLst>
        </pc:spChg>
        <pc:spChg chg="mod ord">
          <ac:chgData name="w cq" userId="e0736dbbc12f8425" providerId="LiveId" clId="{CCBBB73A-2838-4B45-B0DA-0BF8684F90A7}" dt="2020-12-27T15:23:06.880" v="2480" actId="20577"/>
          <ac:spMkLst>
            <pc:docMk/>
            <pc:sldMk cId="2975475243" sldId="283"/>
            <ac:spMk id="7" creationId="{DD693EB0-46C3-4FDC-AD5D-4EDBAB1B9FB3}"/>
          </ac:spMkLst>
        </pc:spChg>
      </pc:sldChg>
      <pc:sldChg chg="delSp modSp add mod modClrScheme chgLayout">
        <pc:chgData name="w cq" userId="e0736dbbc12f8425" providerId="LiveId" clId="{CCBBB73A-2838-4B45-B0DA-0BF8684F90A7}" dt="2020-12-27T14:48:55.181" v="1802" actId="478"/>
        <pc:sldMkLst>
          <pc:docMk/>
          <pc:sldMk cId="248734974" sldId="284"/>
        </pc:sldMkLst>
        <pc:spChg chg="del mod ord">
          <ac:chgData name="w cq" userId="e0736dbbc12f8425" providerId="LiveId" clId="{CCBBB73A-2838-4B45-B0DA-0BF8684F90A7}" dt="2020-12-27T14:48:55.181" v="1802" actId="478"/>
          <ac:spMkLst>
            <pc:docMk/>
            <pc:sldMk cId="248734974" sldId="284"/>
            <ac:spMk id="2" creationId="{28A6A487-C21D-461E-986C-E063ECA3BCF3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48734974" sldId="284"/>
            <ac:spMk id="3" creationId="{73A501FE-FF5D-46B7-B71B-8C101C388401}"/>
          </ac:spMkLst>
        </pc:spChg>
        <pc:spChg chg="mod ord">
          <ac:chgData name="w cq" userId="e0736dbbc12f8425" providerId="LiveId" clId="{CCBBB73A-2838-4B45-B0DA-0BF8684F90A7}" dt="2020-12-27T14:46:31.175" v="1779" actId="20577"/>
          <ac:spMkLst>
            <pc:docMk/>
            <pc:sldMk cId="248734974" sldId="284"/>
            <ac:spMk id="4" creationId="{76676D9D-B180-447F-BF94-BD1D56A87CAA}"/>
          </ac:spMkLst>
        </pc:spChg>
      </pc:sldChg>
      <pc:sldChg chg="modSp add del mod modClrScheme chgLayout">
        <pc:chgData name="w cq" userId="e0736dbbc12f8425" providerId="LiveId" clId="{CCBBB73A-2838-4B45-B0DA-0BF8684F90A7}" dt="2020-12-27T14:46:12.423" v="1775" actId="47"/>
        <pc:sldMkLst>
          <pc:docMk/>
          <pc:sldMk cId="4204645731" sldId="285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204645731" sldId="285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204645731" sldId="285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204645731" sldId="285"/>
            <ac:spMk id="7" creationId="{DD693EB0-46C3-4FDC-AD5D-4EDBAB1B9FB3}"/>
          </ac:spMkLst>
        </pc:spChg>
      </pc:sldChg>
      <pc:sldChg chg="modSp add del mod modClrScheme chgLayout">
        <pc:chgData name="w cq" userId="e0736dbbc12f8425" providerId="LiveId" clId="{CCBBB73A-2838-4B45-B0DA-0BF8684F90A7}" dt="2020-12-27T14:46:12.423" v="1775" actId="47"/>
        <pc:sldMkLst>
          <pc:docMk/>
          <pc:sldMk cId="2776015586" sldId="286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776015586" sldId="286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776015586" sldId="286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776015586" sldId="286"/>
            <ac:spMk id="7" creationId="{DD693EB0-46C3-4FDC-AD5D-4EDBAB1B9FB3}"/>
          </ac:spMkLst>
        </pc:spChg>
      </pc:sldChg>
      <pc:sldChg chg="delSp modSp add mod modClrScheme chgLayout">
        <pc:chgData name="w cq" userId="e0736dbbc12f8425" providerId="LiveId" clId="{CCBBB73A-2838-4B45-B0DA-0BF8684F90A7}" dt="2020-12-27T14:48:45.772" v="1800" actId="478"/>
        <pc:sldMkLst>
          <pc:docMk/>
          <pc:sldMk cId="1904741129" sldId="287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4741129" sldId="287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4:48:45.772" v="1800" actId="478"/>
          <ac:spMkLst>
            <pc:docMk/>
            <pc:sldMk cId="1904741129" sldId="287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4741129" sldId="287"/>
            <ac:spMk id="7" creationId="{DD693EB0-46C3-4FDC-AD5D-4EDBAB1B9FB3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4:48:41.041" v="1799" actId="478"/>
        <pc:sldMkLst>
          <pc:docMk/>
          <pc:sldMk cId="1415586767" sldId="288"/>
        </pc:sldMkLst>
        <pc:spChg chg="mod ord">
          <ac:chgData name="w cq" userId="e0736dbbc12f8425" providerId="LiveId" clId="{CCBBB73A-2838-4B45-B0DA-0BF8684F90A7}" dt="2020-12-27T14:48:15.736" v="1791" actId="700"/>
          <ac:spMkLst>
            <pc:docMk/>
            <pc:sldMk cId="1415586767" sldId="288"/>
            <ac:spMk id="2" creationId="{38FEC1B3-1F98-488C-A1F1-0FA15C7EF676}"/>
          </ac:spMkLst>
        </pc:spChg>
        <pc:spChg chg="add del mod ord">
          <ac:chgData name="w cq" userId="e0736dbbc12f8425" providerId="LiveId" clId="{CCBBB73A-2838-4B45-B0DA-0BF8684F90A7}" dt="2020-12-27T14:48:15.736" v="1791" actId="700"/>
          <ac:spMkLst>
            <pc:docMk/>
            <pc:sldMk cId="1415586767" sldId="288"/>
            <ac:spMk id="3" creationId="{3A078F0E-F295-4F42-ACA6-AB4908222D54}"/>
          </ac:spMkLst>
        </pc:spChg>
        <pc:spChg chg="del mod ord">
          <ac:chgData name="w cq" userId="e0736dbbc12f8425" providerId="LiveId" clId="{CCBBB73A-2838-4B45-B0DA-0BF8684F90A7}" dt="2020-12-27T14:48:41.041" v="1799" actId="478"/>
          <ac:spMkLst>
            <pc:docMk/>
            <pc:sldMk cId="1415586767" sldId="288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8:19.065" v="1793" actId="20577"/>
          <ac:spMkLst>
            <pc:docMk/>
            <pc:sldMk cId="1415586767" sldId="288"/>
            <ac:spMk id="7" creationId="{DD693EB0-46C3-4FDC-AD5D-4EDBAB1B9FB3}"/>
          </ac:spMkLst>
        </pc:spChg>
        <pc:spChg chg="add mod">
          <ac:chgData name="w cq" userId="e0736dbbc12f8425" providerId="LiveId" clId="{CCBBB73A-2838-4B45-B0DA-0BF8684F90A7}" dt="2020-12-27T14:48:37.549" v="1798" actId="1076"/>
          <ac:spMkLst>
            <pc:docMk/>
            <pc:sldMk cId="1415586767" sldId="288"/>
            <ac:spMk id="8" creationId="{41D5177D-E368-4CB8-9EEB-5204E9C5D4CF}"/>
          </ac:spMkLst>
        </pc:spChg>
      </pc:sldChg>
      <pc:sldChg chg="modSp add mod modClrScheme chgLayout">
        <pc:chgData name="w cq" userId="e0736dbbc12f8425" providerId="LiveId" clId="{CCBBB73A-2838-4B45-B0DA-0BF8684F90A7}" dt="2020-12-27T14:49:11.456" v="1805" actId="1076"/>
        <pc:sldMkLst>
          <pc:docMk/>
          <pc:sldMk cId="1598619658" sldId="290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598619658" sldId="290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598619658" sldId="290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598619658" sldId="290"/>
            <ac:spMk id="7" creationId="{DD693EB0-46C3-4FDC-AD5D-4EDBAB1B9FB3}"/>
          </ac:spMkLst>
        </pc:spChg>
        <pc:picChg chg="mod">
          <ac:chgData name="w cq" userId="e0736dbbc12f8425" providerId="LiveId" clId="{CCBBB73A-2838-4B45-B0DA-0BF8684F90A7}" dt="2020-12-27T14:49:11.456" v="1805" actId="1076"/>
          <ac:picMkLst>
            <pc:docMk/>
            <pc:sldMk cId="1598619658" sldId="290"/>
            <ac:picMk id="10" creationId="{DFE07FCD-57C3-4E74-BDD8-AD8DCA15A8D8}"/>
          </ac:picMkLst>
        </pc:picChg>
      </pc:sldChg>
      <pc:sldChg chg="modSp add del mod modClrScheme chgLayout">
        <pc:chgData name="w cq" userId="e0736dbbc12f8425" providerId="LiveId" clId="{CCBBB73A-2838-4B45-B0DA-0BF8684F90A7}" dt="2020-12-27T14:49:17.323" v="1806" actId="2696"/>
        <pc:sldMkLst>
          <pc:docMk/>
          <pc:sldMk cId="190041826" sldId="291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041826" sldId="291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041826" sldId="291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041826" sldId="291"/>
            <ac:spMk id="7" creationId="{DD693EB0-46C3-4FDC-AD5D-4EDBAB1B9FB3}"/>
          </ac:spMkLst>
        </pc:spChg>
      </pc:sldChg>
      <pc:sldChg chg="modSp add del mod modClrScheme chgLayout">
        <pc:chgData name="w cq" userId="e0736dbbc12f8425" providerId="LiveId" clId="{CCBBB73A-2838-4B45-B0DA-0BF8684F90A7}" dt="2020-12-27T14:49:17.323" v="1806" actId="2696"/>
        <pc:sldMkLst>
          <pc:docMk/>
          <pc:sldMk cId="498683139" sldId="292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98683139" sldId="292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98683139" sldId="292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98683139" sldId="292"/>
            <ac:spMk id="7" creationId="{DD693EB0-46C3-4FDC-AD5D-4EDBAB1B9FB3}"/>
          </ac:spMkLst>
        </pc:spChg>
      </pc:sldChg>
      <pc:sldChg chg="modSp add mod ord modClrScheme chgLayout">
        <pc:chgData name="w cq" userId="e0736dbbc12f8425" providerId="LiveId" clId="{CCBBB73A-2838-4B45-B0DA-0BF8684F90A7}" dt="2020-12-27T15:06:44.035" v="2321" actId="207"/>
        <pc:sldMkLst>
          <pc:docMk/>
          <pc:sldMk cId="659090380" sldId="293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659090380" sldId="293"/>
            <ac:spMk id="2" creationId="{8BB60CBB-CCFD-4E2E-B44C-060EBC5C7F2A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659090380" sldId="293"/>
            <ac:spMk id="3" creationId="{9006DB49-9C98-4CF7-8B7F-D81A1F546E91}"/>
          </ac:spMkLst>
        </pc:spChg>
        <pc:spChg chg="mod ord">
          <ac:chgData name="w cq" userId="e0736dbbc12f8425" providerId="LiveId" clId="{CCBBB73A-2838-4B45-B0DA-0BF8684F90A7}" dt="2020-12-27T15:06:44.035" v="2321" actId="207"/>
          <ac:spMkLst>
            <pc:docMk/>
            <pc:sldMk cId="659090380" sldId="293"/>
            <ac:spMk id="4" creationId="{42E132FD-6C63-4723-85DF-124D899CB625}"/>
          </ac:spMkLst>
        </pc:spChg>
      </pc:sldChg>
      <pc:sldChg chg="modSp add mod modClrScheme chgLayout">
        <pc:chgData name="w cq" userId="e0736dbbc12f8425" providerId="LiveId" clId="{CCBBB73A-2838-4B45-B0DA-0BF8684F90A7}" dt="2020-12-27T15:05:24.637" v="2301"/>
        <pc:sldMkLst>
          <pc:docMk/>
          <pc:sldMk cId="1334394991" sldId="294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334394991" sldId="294"/>
            <ac:spMk id="2" creationId="{DF94B83F-B0E8-43C0-899F-F9147E7D6237}"/>
          </ac:spMkLst>
        </pc:spChg>
        <pc:spChg chg="mod ord">
          <ac:chgData name="w cq" userId="e0736dbbc12f8425" providerId="LiveId" clId="{CCBBB73A-2838-4B45-B0DA-0BF8684F90A7}" dt="2020-12-27T15:05:24.637" v="2301"/>
          <ac:spMkLst>
            <pc:docMk/>
            <pc:sldMk cId="1334394991" sldId="294"/>
            <ac:spMk id="3" creationId="{A320F798-25C5-4902-A315-0F19F20C2F7C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334394991" sldId="294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CCBBB73A-2838-4B45-B0DA-0BF8684F90A7}" dt="2020-12-27T15:19:44.693" v="2438" actId="47"/>
        <pc:sldMkLst>
          <pc:docMk/>
          <pc:sldMk cId="1985232718" sldId="29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85232718" sldId="295"/>
            <ac:spMk id="2" creationId="{8BC7C163-1205-41C7-9153-322AB25C8E68}"/>
          </ac:spMkLst>
        </pc:spChg>
        <pc:spChg chg="mod ord">
          <ac:chgData name="w cq" userId="e0736dbbc12f8425" providerId="LiveId" clId="{CCBBB73A-2838-4B45-B0DA-0BF8684F90A7}" dt="2020-12-27T15:19:22.350" v="2436" actId="20577"/>
          <ac:spMkLst>
            <pc:docMk/>
            <pc:sldMk cId="1985232718" sldId="295"/>
            <ac:spMk id="3" creationId="{0CE42481-BB5B-4B90-89B3-007F71BEBF64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85232718" sldId="295"/>
            <ac:spMk id="4" creationId="{2736F0EE-8610-4D18-BB61-98A61722A269}"/>
          </ac:spMkLst>
        </pc:spChg>
      </pc:sldChg>
      <pc:sldChg chg="addSp modSp add mod ord modClrScheme chgLayout">
        <pc:chgData name="w cq" userId="e0736dbbc12f8425" providerId="LiveId" clId="{CCBBB73A-2838-4B45-B0DA-0BF8684F90A7}" dt="2020-12-27T15:22:57.332" v="2479" actId="1076"/>
        <pc:sldMkLst>
          <pc:docMk/>
          <pc:sldMk cId="1020972594" sldId="297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20972594" sldId="297"/>
            <ac:spMk id="2" creationId="{8BC7C163-1205-41C7-9153-322AB25C8E68}"/>
          </ac:spMkLst>
        </pc:spChg>
        <pc:spChg chg="mod ord">
          <ac:chgData name="w cq" userId="e0736dbbc12f8425" providerId="LiveId" clId="{CCBBB73A-2838-4B45-B0DA-0BF8684F90A7}" dt="2020-12-27T15:22:48.188" v="2477" actId="20577"/>
          <ac:spMkLst>
            <pc:docMk/>
            <pc:sldMk cId="1020972594" sldId="297"/>
            <ac:spMk id="3" creationId="{0CE42481-BB5B-4B90-89B3-007F71BEBF64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20972594" sldId="297"/>
            <ac:spMk id="4" creationId="{2736F0EE-8610-4D18-BB61-98A61722A269}"/>
          </ac:spMkLst>
        </pc:spChg>
        <pc:spChg chg="add mod">
          <ac:chgData name="w cq" userId="e0736dbbc12f8425" providerId="LiveId" clId="{CCBBB73A-2838-4B45-B0DA-0BF8684F90A7}" dt="2020-12-27T15:22:57.332" v="2479" actId="1076"/>
          <ac:spMkLst>
            <pc:docMk/>
            <pc:sldMk cId="1020972594" sldId="297"/>
            <ac:spMk id="7" creationId="{00F11103-1A20-4800-9AC5-4DE9DEE888B9}"/>
          </ac:spMkLst>
        </pc:spChg>
        <pc:picChg chg="mod ord">
          <ac:chgData name="w cq" userId="e0736dbbc12f8425" providerId="LiveId" clId="{CCBBB73A-2838-4B45-B0DA-0BF8684F90A7}" dt="2020-12-27T15:22:52.240" v="2478" actId="1076"/>
          <ac:picMkLst>
            <pc:docMk/>
            <pc:sldMk cId="1020972594" sldId="297"/>
            <ac:picMk id="6" creationId="{A2FC635E-9EDE-4C97-80B1-ACAE62F78813}"/>
          </ac:picMkLst>
        </pc:picChg>
      </pc:sldChg>
      <pc:sldChg chg="modSp add del mod modClrScheme chgLayout">
        <pc:chgData name="w cq" userId="e0736dbbc12f8425" providerId="LiveId" clId="{CCBBB73A-2838-4B45-B0DA-0BF8684F90A7}" dt="2020-12-27T14:51:25.570" v="1811" actId="47"/>
        <pc:sldMkLst>
          <pc:docMk/>
          <pc:sldMk cId="2105711878" sldId="298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5711878" sldId="298"/>
            <ac:spMk id="2" creationId="{8308AFBC-2B0F-42A7-9353-BC4DBBA0C135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5711878" sldId="298"/>
            <ac:spMk id="3" creationId="{285AFB92-FC95-43E6-9877-66B73131C27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5711878" sldId="298"/>
            <ac:spMk id="4" creationId="{F1AE0D79-0BF2-472B-80FF-EB23ECD60231}"/>
          </ac:spMkLst>
        </pc:spChg>
      </pc:sldChg>
      <pc:sldChg chg="modSp add del mod chgLayout">
        <pc:chgData name="w cq" userId="e0736dbbc12f8425" providerId="LiveId" clId="{CCBBB73A-2838-4B45-B0DA-0BF8684F90A7}" dt="2020-12-27T14:51:25.570" v="1811" actId="47"/>
        <pc:sldMkLst>
          <pc:docMk/>
          <pc:sldMk cId="4213410583" sldId="299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4213410583" sldId="299"/>
            <ac:spMk id="2" creationId="{8308AFBC-2B0F-42A7-9353-BC4DBBA0C135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4213410583" sldId="299"/>
            <ac:spMk id="3" creationId="{285AFB92-FC95-43E6-9877-66B73131C27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4213410583" sldId="299"/>
            <ac:spMk id="4" creationId="{F1AE0D79-0BF2-472B-80FF-EB23ECD60231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610236091" sldId="300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610236091" sldId="300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610236091" sldId="300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610236091" sldId="300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233991660" sldId="301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33991660" sldId="301"/>
            <ac:spMk id="2" creationId="{DB98AB4E-9BF6-44AB-BDAC-89124E19B3B9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33991660" sldId="301"/>
            <ac:spMk id="3" creationId="{DA4EB6B6-5A74-4326-B087-43300B04306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33991660" sldId="301"/>
            <ac:spMk id="4" creationId="{B6AC950A-2C9F-4471-A60E-45FB3FC54817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4:54:57.448" v="1997" actId="14100"/>
        <pc:sldMkLst>
          <pc:docMk/>
          <pc:sldMk cId="2715531529" sldId="302"/>
        </pc:sldMkLst>
        <pc:spChg chg="mod ord">
          <ac:chgData name="w cq" userId="e0736dbbc12f8425" providerId="LiveId" clId="{CCBBB73A-2838-4B45-B0DA-0BF8684F90A7}" dt="2020-12-27T14:54:00.163" v="1989" actId="700"/>
          <ac:spMkLst>
            <pc:docMk/>
            <pc:sldMk cId="2715531529" sldId="302"/>
            <ac:spMk id="2" creationId="{C4754C67-FFE6-4875-B862-0876BE898C29}"/>
          </ac:spMkLst>
        </pc:spChg>
        <pc:spChg chg="mod ord">
          <ac:chgData name="w cq" userId="e0736dbbc12f8425" providerId="LiveId" clId="{CCBBB73A-2838-4B45-B0DA-0BF8684F90A7}" dt="2020-12-27T14:54:00.163" v="1989" actId="700"/>
          <ac:spMkLst>
            <pc:docMk/>
            <pc:sldMk cId="2715531529" sldId="302"/>
            <ac:spMk id="3" creationId="{CB78B505-4691-47F3-92BF-8596A4D2FB4E}"/>
          </ac:spMkLst>
        </pc:spChg>
        <pc:spChg chg="add mod">
          <ac:chgData name="w cq" userId="e0736dbbc12f8425" providerId="LiveId" clId="{CCBBB73A-2838-4B45-B0DA-0BF8684F90A7}" dt="2020-12-27T14:54:04.059" v="1990" actId="478"/>
          <ac:spMkLst>
            <pc:docMk/>
            <pc:sldMk cId="2715531529" sldId="302"/>
            <ac:spMk id="5" creationId="{EC2E0BAB-8D0C-4A88-B30D-C844651983EF}"/>
          </ac:spMkLst>
        </pc:spChg>
        <pc:spChg chg="mod ord">
          <ac:chgData name="w cq" userId="e0736dbbc12f8425" providerId="LiveId" clId="{CCBBB73A-2838-4B45-B0DA-0BF8684F90A7}" dt="2020-12-27T14:54:57.448" v="1997" actId="14100"/>
          <ac:spMkLst>
            <pc:docMk/>
            <pc:sldMk cId="2715531529" sldId="302"/>
            <ac:spMk id="6" creationId="{2D78E301-A6F2-441A-AD2C-AE5ABABB26BB}"/>
          </ac:spMkLst>
        </pc:spChg>
        <pc:spChg chg="add mod">
          <ac:chgData name="w cq" userId="e0736dbbc12f8425" providerId="LiveId" clId="{CCBBB73A-2838-4B45-B0DA-0BF8684F90A7}" dt="2020-12-27T14:54:52.327" v="1996" actId="1076"/>
          <ac:spMkLst>
            <pc:docMk/>
            <pc:sldMk cId="2715531529" sldId="302"/>
            <ac:spMk id="9" creationId="{62087A83-738F-4019-9927-2E647E24AA3F}"/>
          </ac:spMkLst>
        </pc:spChg>
        <pc:picChg chg="del mod ord">
          <ac:chgData name="w cq" userId="e0736dbbc12f8425" providerId="LiveId" clId="{CCBBB73A-2838-4B45-B0DA-0BF8684F90A7}" dt="2020-12-27T14:54:04.059" v="1990" actId="478"/>
          <ac:picMkLst>
            <pc:docMk/>
            <pc:sldMk cId="2715531529" sldId="302"/>
            <ac:picMk id="14" creationId="{3CB827E6-017B-4AD7-BF78-FBC088BFF8EC}"/>
          </ac:picMkLst>
        </pc:picChg>
      </pc:sldChg>
      <pc:sldChg chg="modSp add del mod modClrScheme chgLayout">
        <pc:chgData name="w cq" userId="e0736dbbc12f8425" providerId="LiveId" clId="{CCBBB73A-2838-4B45-B0DA-0BF8684F90A7}" dt="2020-12-27T14:56:18.893" v="2137" actId="47"/>
        <pc:sldMkLst>
          <pc:docMk/>
          <pc:sldMk cId="1705007269" sldId="303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705007269" sldId="303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705007269" sldId="303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705007269" sldId="303"/>
            <ac:spMk id="4" creationId="{9CEDD165-8087-4E0C-AACC-7E60EA5AE7CF}"/>
          </ac:spMkLst>
        </pc:spChg>
      </pc:sldChg>
      <pc:sldChg chg="modSp add del mod modClrScheme chgLayout">
        <pc:chgData name="w cq" userId="e0736dbbc12f8425" providerId="LiveId" clId="{CCBBB73A-2838-4B45-B0DA-0BF8684F90A7}" dt="2020-12-27T14:56:18.893" v="2137" actId="47"/>
        <pc:sldMkLst>
          <pc:docMk/>
          <pc:sldMk cId="533607990" sldId="304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533607990" sldId="304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533607990" sldId="304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533607990" sldId="304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1468963318" sldId="30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468963318" sldId="305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468963318" sldId="305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468963318" sldId="305"/>
            <ac:spMk id="4" creationId="{9CEDD165-8087-4E0C-AACC-7E60EA5AE7CF}"/>
          </ac:spMkLst>
        </pc:spChg>
      </pc:sldChg>
      <pc:sldChg chg="addSp modSp add mod modClrScheme chgLayout">
        <pc:chgData name="w cq" userId="e0736dbbc12f8425" providerId="LiveId" clId="{CCBBB73A-2838-4B45-B0DA-0BF8684F90A7}" dt="2020-12-27T15:01:32.671" v="2251" actId="14100"/>
        <pc:sldMkLst>
          <pc:docMk/>
          <pc:sldMk cId="2300907740" sldId="306"/>
        </pc:sldMkLst>
        <pc:spChg chg="mod ord">
          <ac:chgData name="w cq" userId="e0736dbbc12f8425" providerId="LiveId" clId="{CCBBB73A-2838-4B45-B0DA-0BF8684F90A7}" dt="2020-12-27T14:58:06.052" v="2162" actId="700"/>
          <ac:spMkLst>
            <pc:docMk/>
            <pc:sldMk cId="2300907740" sldId="306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8:06.052" v="2162" actId="700"/>
          <ac:spMkLst>
            <pc:docMk/>
            <pc:sldMk cId="2300907740" sldId="306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8:07.435" v="2163" actId="21"/>
          <ac:spMkLst>
            <pc:docMk/>
            <pc:sldMk cId="2300907740" sldId="306"/>
            <ac:spMk id="4" creationId="{9CEDD165-8087-4E0C-AACC-7E60EA5AE7CF}"/>
          </ac:spMkLst>
        </pc:spChg>
        <pc:spChg chg="add mod">
          <ac:chgData name="w cq" userId="e0736dbbc12f8425" providerId="LiveId" clId="{CCBBB73A-2838-4B45-B0DA-0BF8684F90A7}" dt="2020-12-27T15:01:32.671" v="2251" actId="14100"/>
          <ac:spMkLst>
            <pc:docMk/>
            <pc:sldMk cId="2300907740" sldId="306"/>
            <ac:spMk id="6" creationId="{8BF505A5-0A32-4BE8-99B1-C505124523D2}"/>
          </ac:spMkLst>
        </pc:spChg>
        <pc:spChg chg="add mod ord">
          <ac:chgData name="w cq" userId="e0736dbbc12f8425" providerId="LiveId" clId="{CCBBB73A-2838-4B45-B0DA-0BF8684F90A7}" dt="2020-12-27T15:01:15.861" v="2249" actId="207"/>
          <ac:spMkLst>
            <pc:docMk/>
            <pc:sldMk cId="2300907740" sldId="306"/>
            <ac:spMk id="7" creationId="{FFE02D3C-27A6-4CD1-AB84-5AE4B9539306}"/>
          </ac:spMkLst>
        </pc:spChg>
      </pc:sldChg>
      <pc:sldChg chg="modSp add del mod modClrScheme chgLayout">
        <pc:chgData name="w cq" userId="e0736dbbc12f8425" providerId="LiveId" clId="{CCBBB73A-2838-4B45-B0DA-0BF8684F90A7}" dt="2020-12-27T14:56:32.271" v="2138" actId="47"/>
        <pc:sldMkLst>
          <pc:docMk/>
          <pc:sldMk cId="1204375141" sldId="307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204375141" sldId="307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204375141" sldId="307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204375141" sldId="307"/>
            <ac:spMk id="4" creationId="{9CEDD165-8087-4E0C-AACC-7E60EA5AE7CF}"/>
          </ac:spMkLst>
        </pc:spChg>
      </pc:sldChg>
      <pc:sldChg chg="modSp add del mod modClrScheme chgLayout">
        <pc:chgData name="w cq" userId="e0736dbbc12f8425" providerId="LiveId" clId="{CCBBB73A-2838-4B45-B0DA-0BF8684F90A7}" dt="2020-12-27T14:56:32.271" v="2138" actId="47"/>
        <pc:sldMkLst>
          <pc:docMk/>
          <pc:sldMk cId="1940188766" sldId="308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40188766" sldId="308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40188766" sldId="308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40188766" sldId="308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2609110373" sldId="309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609110373" sldId="309"/>
            <ac:spMk id="2" creationId="{8D83DE74-61BD-4329-A8AD-9B9F8E67483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609110373" sldId="309"/>
            <ac:spMk id="3" creationId="{28DF8017-0DC1-4B5E-A111-E485B2B8867D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609110373" sldId="309"/>
            <ac:spMk id="4" creationId="{C14B2056-67F3-4FA3-8FCE-286F4103FE9A}"/>
          </ac:spMkLst>
        </pc:spChg>
      </pc:sldChg>
      <pc:sldChg chg="modSp add del mod modClrScheme chgLayout">
        <pc:chgData name="w cq" userId="e0736dbbc12f8425" providerId="LiveId" clId="{CCBBB73A-2838-4B45-B0DA-0BF8684F90A7}" dt="2020-12-27T15:02:30.576" v="2259" actId="22"/>
        <pc:sldMkLst>
          <pc:docMk/>
          <pc:sldMk cId="2011984623" sldId="310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11984623" sldId="310"/>
            <ac:spMk id="2" creationId="{E4A830E4-E49F-45A3-8D4B-0BC18B0E3066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11984623" sldId="310"/>
            <ac:spMk id="3" creationId="{56256691-1C2E-45CD-AC86-139DEAFA54E8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11984623" sldId="310"/>
            <ac:spMk id="4" creationId="{D8159BF0-379E-472B-B7E9-60F7D1DE66E7}"/>
          </ac:spMkLst>
        </pc:spChg>
      </pc:sldChg>
      <pc:sldChg chg="modSp add del mod modClrScheme chgLayout">
        <pc:chgData name="w cq" userId="e0736dbbc12f8425" providerId="LiveId" clId="{CCBBB73A-2838-4B45-B0DA-0BF8684F90A7}" dt="2020-12-27T15:02:30.576" v="2259" actId="22"/>
        <pc:sldMkLst>
          <pc:docMk/>
          <pc:sldMk cId="376917958" sldId="311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76917958" sldId="311"/>
            <ac:spMk id="2" creationId="{A2962A4B-F213-4C19-AB56-1FE7B881FE3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76917958" sldId="311"/>
            <ac:spMk id="3" creationId="{FF13ECEA-1F63-4440-B211-3E0076460AE8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76917958" sldId="311"/>
            <ac:spMk id="4" creationId="{0FE5CE9F-9DD4-408B-AE51-89A9C14386EF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247858538" sldId="31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712448842" sldId="312"/>
        </pc:sldMkLst>
      </pc:sldChg>
      <pc:sldChg chg="modSp add mod ord modClrScheme chgLayout">
        <pc:chgData name="w cq" userId="e0736dbbc12f8425" providerId="LiveId" clId="{CCBBB73A-2838-4B45-B0DA-0BF8684F90A7}" dt="2020-12-27T15:03:04.878" v="2263"/>
        <pc:sldMkLst>
          <pc:docMk/>
          <pc:sldMk cId="2880316418" sldId="312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880316418" sldId="312"/>
            <ac:spMk id="2" creationId="{5BF1F1FE-9F83-473D-AB94-F029A83EC0E3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880316418" sldId="312"/>
            <ac:spMk id="3" creationId="{CEB652A0-CEE9-4AD6-9B02-4CC5362D095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880316418" sldId="312"/>
            <ac:spMk id="4" creationId="{9CD60CF7-6590-4413-8015-BAEECD434A31}"/>
          </ac:spMkLst>
        </pc:spChg>
      </pc:sldChg>
      <pc:sldChg chg="addSp modSp add mod ord modClrScheme chgLayout">
        <pc:chgData name="w cq" userId="e0736dbbc12f8425" providerId="LiveId" clId="{CCBBB73A-2838-4B45-B0DA-0BF8684F90A7}" dt="2020-12-27T15:04:20.383" v="2279" actId="1035"/>
        <pc:sldMkLst>
          <pc:docMk/>
          <pc:sldMk cId="3290852900" sldId="313"/>
        </pc:sldMkLst>
        <pc:spChg chg="mod ord">
          <ac:chgData name="w cq" userId="e0736dbbc12f8425" providerId="LiveId" clId="{CCBBB73A-2838-4B45-B0DA-0BF8684F90A7}" dt="2020-12-27T15:03:43.882" v="2264" actId="700"/>
          <ac:spMkLst>
            <pc:docMk/>
            <pc:sldMk cId="3290852900" sldId="313"/>
            <ac:spMk id="2" creationId="{B519D440-ED25-4644-ABEF-0F62438822B7}"/>
          </ac:spMkLst>
        </pc:spChg>
        <pc:spChg chg="mod ord">
          <ac:chgData name="w cq" userId="e0736dbbc12f8425" providerId="LiveId" clId="{CCBBB73A-2838-4B45-B0DA-0BF8684F90A7}" dt="2020-12-27T15:03:43.882" v="2264" actId="700"/>
          <ac:spMkLst>
            <pc:docMk/>
            <pc:sldMk cId="3290852900" sldId="313"/>
            <ac:spMk id="3" creationId="{26C8A39A-FA1C-4298-A71A-9C4D127F4B9C}"/>
          </ac:spMkLst>
        </pc:spChg>
        <pc:spChg chg="mod ord">
          <ac:chgData name="w cq" userId="e0736dbbc12f8425" providerId="LiveId" clId="{CCBBB73A-2838-4B45-B0DA-0BF8684F90A7}" dt="2020-12-27T15:03:47.504" v="2266" actId="21"/>
          <ac:spMkLst>
            <pc:docMk/>
            <pc:sldMk cId="3290852900" sldId="313"/>
            <ac:spMk id="4" creationId="{5AC578F4-D751-4211-B375-FD64F3B80BE7}"/>
          </ac:spMkLst>
        </pc:spChg>
        <pc:spChg chg="add mod ord">
          <ac:chgData name="w cq" userId="e0736dbbc12f8425" providerId="LiveId" clId="{CCBBB73A-2838-4B45-B0DA-0BF8684F90A7}" dt="2020-12-27T15:04:07.240" v="2275" actId="20577"/>
          <ac:spMkLst>
            <pc:docMk/>
            <pc:sldMk cId="3290852900" sldId="313"/>
            <ac:spMk id="5" creationId="{DF887996-A7D2-42E0-8649-FD78D37F5CAB}"/>
          </ac:spMkLst>
        </pc:spChg>
        <pc:spChg chg="add mod">
          <ac:chgData name="w cq" userId="e0736dbbc12f8425" providerId="LiveId" clId="{CCBBB73A-2838-4B45-B0DA-0BF8684F90A7}" dt="2020-12-27T15:04:20.383" v="2279" actId="1035"/>
          <ac:spMkLst>
            <pc:docMk/>
            <pc:sldMk cId="3290852900" sldId="313"/>
            <ac:spMk id="7" creationId="{F8ED3C43-CEBB-45E7-A1A2-EACC0AF68874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085525081" sldId="313"/>
        </pc:sldMkLst>
      </pc:sldChg>
      <pc:sldChg chg="modSp add del mod modClrScheme chgLayout">
        <pc:chgData name="w cq" userId="e0736dbbc12f8425" providerId="LiveId" clId="{CCBBB73A-2838-4B45-B0DA-0BF8684F90A7}" dt="2020-12-27T15:04:49.178" v="2280" actId="47"/>
        <pc:sldMkLst>
          <pc:docMk/>
          <pc:sldMk cId="3515850137" sldId="314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15850137" sldId="314"/>
            <ac:spMk id="2" creationId="{5BF1F1FE-9F83-473D-AB94-F029A83EC0E3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15850137" sldId="314"/>
            <ac:spMk id="3" creationId="{CEB652A0-CEE9-4AD6-9B02-4CC5362D095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15850137" sldId="314"/>
            <ac:spMk id="4" creationId="{9CD60CF7-6590-4413-8015-BAEECD434A31}"/>
          </ac:spMkLst>
        </pc:spChg>
      </pc:sldChg>
      <pc:sldChg chg="modSp add del mod modClrScheme chgLayout">
        <pc:chgData name="w cq" userId="e0736dbbc12f8425" providerId="LiveId" clId="{CCBBB73A-2838-4B45-B0DA-0BF8684F90A7}" dt="2020-12-27T15:04:58.869" v="2281" actId="47"/>
        <pc:sldMkLst>
          <pc:docMk/>
          <pc:sldMk cId="1301422801" sldId="31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01422801" sldId="315"/>
            <ac:spMk id="2" creationId="{B519D440-ED25-4644-ABEF-0F62438822B7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01422801" sldId="315"/>
            <ac:spMk id="3" creationId="{26C8A39A-FA1C-4298-A71A-9C4D127F4B9C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01422801" sldId="315"/>
            <ac:spMk id="4" creationId="{5AC578F4-D751-4211-B375-FD64F3B80BE7}"/>
          </ac:spMkLst>
        </pc:spChg>
      </pc:sldChg>
      <pc:sldChg chg="modSp add del mod modClrScheme chgLayout">
        <pc:chgData name="w cq" userId="e0736dbbc12f8425" providerId="LiveId" clId="{CCBBB73A-2838-4B45-B0DA-0BF8684F90A7}" dt="2020-12-27T15:04:49.178" v="2280" actId="47"/>
        <pc:sldMkLst>
          <pc:docMk/>
          <pc:sldMk cId="3521318716" sldId="316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21318716" sldId="316"/>
            <ac:spMk id="2" creationId="{5BF1F1FE-9F83-473D-AB94-F029A83EC0E3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21318716" sldId="316"/>
            <ac:spMk id="3" creationId="{CEB652A0-CEE9-4AD6-9B02-4CC5362D095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21318716" sldId="316"/>
            <ac:spMk id="4" creationId="{9CD60CF7-6590-4413-8015-BAEECD434A31}"/>
          </ac:spMkLst>
        </pc:spChg>
      </pc:sldChg>
      <pc:sldChg chg="modSp add del mod modClrScheme chgLayout">
        <pc:chgData name="w cq" userId="e0736dbbc12f8425" providerId="LiveId" clId="{CCBBB73A-2838-4B45-B0DA-0BF8684F90A7}" dt="2020-12-27T15:04:58.869" v="2281" actId="47"/>
        <pc:sldMkLst>
          <pc:docMk/>
          <pc:sldMk cId="210714346" sldId="317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714346" sldId="317"/>
            <ac:spMk id="2" creationId="{B519D440-ED25-4644-ABEF-0F62438822B7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714346" sldId="317"/>
            <ac:spMk id="3" creationId="{26C8A39A-FA1C-4298-A71A-9C4D127F4B9C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714346" sldId="317"/>
            <ac:spMk id="4" creationId="{5AC578F4-D751-4211-B375-FD64F3B80BE7}"/>
          </ac:spMkLst>
        </pc:spChg>
      </pc:sldChg>
      <pc:sldChg chg="modSp add mod ord modClrScheme chgLayout">
        <pc:chgData name="w cq" userId="e0736dbbc12f8425" providerId="LiveId" clId="{CCBBB73A-2838-4B45-B0DA-0BF8684F90A7}" dt="2020-12-27T15:35:40.040" v="2821" actId="14100"/>
        <pc:sldMkLst>
          <pc:docMk/>
          <pc:sldMk cId="1330112121" sldId="318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30112121" sldId="318"/>
            <ac:spMk id="2" creationId="{C49F8021-8857-419E-9E21-3EF0E6DB240F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30112121" sldId="318"/>
            <ac:spMk id="3" creationId="{3B2E3FF9-8576-4E98-B79F-2FDA83D378CA}"/>
          </ac:spMkLst>
        </pc:spChg>
        <pc:spChg chg="mod ord">
          <ac:chgData name="w cq" userId="e0736dbbc12f8425" providerId="LiveId" clId="{CCBBB73A-2838-4B45-B0DA-0BF8684F90A7}" dt="2020-12-27T15:07:02.473" v="2324" actId="20577"/>
          <ac:spMkLst>
            <pc:docMk/>
            <pc:sldMk cId="1330112121" sldId="318"/>
            <ac:spMk id="4" creationId="{D8BD0A4B-D97E-4DB1-832D-67D960245D99}"/>
          </ac:spMkLst>
        </pc:spChg>
        <pc:spChg chg="mod">
          <ac:chgData name="w cq" userId="e0736dbbc12f8425" providerId="LiveId" clId="{CCBBB73A-2838-4B45-B0DA-0BF8684F90A7}" dt="2020-12-27T15:35:35.719" v="2819" actId="1076"/>
          <ac:spMkLst>
            <pc:docMk/>
            <pc:sldMk cId="1330112121" sldId="318"/>
            <ac:spMk id="7" creationId="{04BE96ED-5AFE-4981-A0D0-35EBEBF2BEF9}"/>
          </ac:spMkLst>
        </pc:spChg>
        <pc:spChg chg="mod">
          <ac:chgData name="w cq" userId="e0736dbbc12f8425" providerId="LiveId" clId="{CCBBB73A-2838-4B45-B0DA-0BF8684F90A7}" dt="2020-12-27T15:35:40.040" v="2821" actId="14100"/>
          <ac:spMkLst>
            <pc:docMk/>
            <pc:sldMk cId="1330112121" sldId="318"/>
            <ac:spMk id="10" creationId="{32C16362-3D09-4113-AA7B-B542C9750F52}"/>
          </ac:spMkLst>
        </pc:spChg>
      </pc:sldChg>
      <pc:sldChg chg="modSp add mod ord modClrScheme chgLayout">
        <pc:chgData name="w cq" userId="e0736dbbc12f8425" providerId="LiveId" clId="{CCBBB73A-2838-4B45-B0DA-0BF8684F90A7}" dt="2020-12-27T15:05:17.415" v="2293"/>
        <pc:sldMkLst>
          <pc:docMk/>
          <pc:sldMk cId="1342874475" sldId="319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42874475" sldId="319"/>
            <ac:spMk id="2" creationId="{B394CA5C-C4CE-4947-A91F-EF0FCB513B42}"/>
          </ac:spMkLst>
        </pc:spChg>
        <pc:spChg chg="mod ord">
          <ac:chgData name="w cq" userId="e0736dbbc12f8425" providerId="LiveId" clId="{CCBBB73A-2838-4B45-B0DA-0BF8684F90A7}" dt="2020-12-27T15:05:12.521" v="2291"/>
          <ac:spMkLst>
            <pc:docMk/>
            <pc:sldMk cId="1342874475" sldId="319"/>
            <ac:spMk id="3" creationId="{3DEC32F5-9216-4B54-B775-EBF26B463399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42874475" sldId="319"/>
            <ac:spMk id="4" creationId="{01775C08-7D21-4327-AA0A-E2DB6D63F525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3243890885" sldId="321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243890885" sldId="321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243890885" sldId="321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243890885" sldId="321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1005914813" sldId="322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05914813" sldId="322"/>
            <ac:spMk id="2" creationId="{62B287F7-3183-48E7-95C1-E6C0129673C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05914813" sldId="322"/>
            <ac:spMk id="3" creationId="{1825E867-3991-496A-9B44-3CEAA86792A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05914813" sldId="322"/>
            <ac:spMk id="4" creationId="{65B17389-4AE7-489C-8C06-5D5A64E781B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2499573275" sldId="323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499573275" sldId="323"/>
            <ac:spMk id="2" creationId="{62B287F7-3183-48E7-95C1-E6C0129673C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499573275" sldId="323"/>
            <ac:spMk id="3" creationId="{1825E867-3991-496A-9B44-3CEAA86792A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499573275" sldId="323"/>
            <ac:spMk id="4" creationId="{65B17389-4AE7-489C-8C06-5D5A64E781BF}"/>
          </ac:spMkLst>
        </pc:spChg>
      </pc:sldChg>
      <pc:sldChg chg="modSp add del mod modClrScheme chgLayout">
        <pc:chgData name="w cq" userId="e0736dbbc12f8425" providerId="LiveId" clId="{CCBBB73A-2838-4B45-B0DA-0BF8684F90A7}" dt="2020-12-27T15:06:52.936" v="2322" actId="47"/>
        <pc:sldMkLst>
          <pc:docMk/>
          <pc:sldMk cId="2071057747" sldId="324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71057747" sldId="324"/>
            <ac:spMk id="2" creationId="{97EB061E-B8E6-4AEA-93D6-205A056BAEB8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71057747" sldId="324"/>
            <ac:spMk id="3" creationId="{C58D4E08-EA2B-4BF1-8CFE-0AB3D860056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71057747" sldId="324"/>
            <ac:spMk id="4" creationId="{32578444-50F8-4101-8569-B2BE72AF8F95}"/>
          </ac:spMkLst>
        </pc:spChg>
      </pc:sldChg>
      <pc:sldChg chg="addSp modSp add mod modClrScheme chgLayout">
        <pc:chgData name="w cq" userId="e0736dbbc12f8425" providerId="LiveId" clId="{CCBBB73A-2838-4B45-B0DA-0BF8684F90A7}" dt="2020-12-27T14:56:08.144" v="2136" actId="1036"/>
        <pc:sldMkLst>
          <pc:docMk/>
          <pc:sldMk cId="2524547921" sldId="32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524547921" sldId="325"/>
            <ac:spMk id="2" creationId="{E9B5E460-C93B-470A-BB9C-2332B2550ED6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524547921" sldId="325"/>
            <ac:spMk id="3" creationId="{82AC6EC7-033A-473C-AEBB-6F1D08BE9019}"/>
          </ac:spMkLst>
        </pc:spChg>
        <pc:spChg chg="mod ord">
          <ac:chgData name="w cq" userId="e0736dbbc12f8425" providerId="LiveId" clId="{CCBBB73A-2838-4B45-B0DA-0BF8684F90A7}" dt="2020-12-27T14:56:04.782" v="2126"/>
          <ac:spMkLst>
            <pc:docMk/>
            <pc:sldMk cId="2524547921" sldId="325"/>
            <ac:spMk id="4" creationId="{B7517CA7-BC38-4255-90D8-07D82639D1D6}"/>
          </ac:spMkLst>
        </pc:spChg>
        <pc:spChg chg="add mod">
          <ac:chgData name="w cq" userId="e0736dbbc12f8425" providerId="LiveId" clId="{CCBBB73A-2838-4B45-B0DA-0BF8684F90A7}" dt="2020-12-27T14:56:08.144" v="2136" actId="1036"/>
          <ac:spMkLst>
            <pc:docMk/>
            <pc:sldMk cId="2524547921" sldId="325"/>
            <ac:spMk id="6" creationId="{140EBB9F-431D-4F9F-8B28-22859F7E8993}"/>
          </ac:spMkLst>
        </pc:spChg>
      </pc:sldChg>
      <pc:sldChg chg="modSp add mod">
        <pc:chgData name="w cq" userId="e0736dbbc12f8425" providerId="LiveId" clId="{CCBBB73A-2838-4B45-B0DA-0BF8684F90A7}" dt="2020-12-27T14:53:27.859" v="1988" actId="20577"/>
        <pc:sldMkLst>
          <pc:docMk/>
          <pc:sldMk cId="1673770814" sldId="326"/>
        </pc:sldMkLst>
        <pc:spChg chg="mod">
          <ac:chgData name="w cq" userId="e0736dbbc12f8425" providerId="LiveId" clId="{CCBBB73A-2838-4B45-B0DA-0BF8684F90A7}" dt="2020-12-27T14:52:08.966" v="1858"/>
          <ac:spMkLst>
            <pc:docMk/>
            <pc:sldMk cId="1673770814" sldId="326"/>
            <ac:spMk id="3" creationId="{D8A9FF28-B5F7-4268-8F91-7BE5BC06AF08}"/>
          </ac:spMkLst>
        </pc:spChg>
        <pc:spChg chg="mod">
          <ac:chgData name="w cq" userId="e0736dbbc12f8425" providerId="LiveId" clId="{CCBBB73A-2838-4B45-B0DA-0BF8684F90A7}" dt="2020-12-27T14:53:27.859" v="1988" actId="20577"/>
          <ac:spMkLst>
            <pc:docMk/>
            <pc:sldMk cId="1673770814" sldId="326"/>
            <ac:spMk id="4" creationId="{40B791E7-6790-41E7-80CD-AB6EB5822692}"/>
          </ac:spMkLst>
        </pc:spChg>
      </pc:sldChg>
      <pc:sldChg chg="modSp add mod">
        <pc:chgData name="w cq" userId="e0736dbbc12f8425" providerId="LiveId" clId="{CCBBB73A-2838-4B45-B0DA-0BF8684F90A7}" dt="2020-12-27T15:14:42.130" v="2411" actId="20577"/>
        <pc:sldMkLst>
          <pc:docMk/>
          <pc:sldMk cId="2236846523" sldId="327"/>
        </pc:sldMkLst>
        <pc:spChg chg="mod">
          <ac:chgData name="w cq" userId="e0736dbbc12f8425" providerId="LiveId" clId="{CCBBB73A-2838-4B45-B0DA-0BF8684F90A7}" dt="2020-12-27T15:14:06.890" v="2327"/>
          <ac:spMkLst>
            <pc:docMk/>
            <pc:sldMk cId="2236846523" sldId="327"/>
            <ac:spMk id="3" creationId="{D8A9FF28-B5F7-4268-8F91-7BE5BC06AF08}"/>
          </ac:spMkLst>
        </pc:spChg>
        <pc:spChg chg="mod">
          <ac:chgData name="w cq" userId="e0736dbbc12f8425" providerId="LiveId" clId="{CCBBB73A-2838-4B45-B0DA-0BF8684F90A7}" dt="2020-12-27T15:14:42.130" v="2411" actId="20577"/>
          <ac:spMkLst>
            <pc:docMk/>
            <pc:sldMk cId="2236846523" sldId="327"/>
            <ac:spMk id="4" creationId="{40B791E7-6790-41E7-80CD-AB6EB5822692}"/>
          </ac:spMkLst>
        </pc:spChg>
      </pc:sldChg>
      <pc:sldChg chg="addSp modSp add mod">
        <pc:chgData name="w cq" userId="e0736dbbc12f8425" providerId="LiveId" clId="{CCBBB73A-2838-4B45-B0DA-0BF8684F90A7}" dt="2020-12-27T15:27:50.697" v="2816" actId="14100"/>
        <pc:sldMkLst>
          <pc:docMk/>
          <pc:sldMk cId="54994089" sldId="328"/>
        </pc:sldMkLst>
        <pc:spChg chg="mod">
          <ac:chgData name="w cq" userId="e0736dbbc12f8425" providerId="LiveId" clId="{CCBBB73A-2838-4B45-B0DA-0BF8684F90A7}" dt="2020-12-27T15:24:24.266" v="2549"/>
          <ac:spMkLst>
            <pc:docMk/>
            <pc:sldMk cId="54994089" sldId="328"/>
            <ac:spMk id="2" creationId="{38FEC1B3-1F98-488C-A1F1-0FA15C7EF676}"/>
          </ac:spMkLst>
        </pc:spChg>
        <pc:spChg chg="mod">
          <ac:chgData name="w cq" userId="e0736dbbc12f8425" providerId="LiveId" clId="{CCBBB73A-2838-4B45-B0DA-0BF8684F90A7}" dt="2020-12-27T15:27:39.194" v="2786" actId="1036"/>
          <ac:spMkLst>
            <pc:docMk/>
            <pc:sldMk cId="54994089" sldId="328"/>
            <ac:spMk id="6" creationId="{6E0C9F97-6A9D-4CB0-B8D7-0CE06AF7589D}"/>
          </ac:spMkLst>
        </pc:spChg>
        <pc:spChg chg="mod">
          <ac:chgData name="w cq" userId="e0736dbbc12f8425" providerId="LiveId" clId="{CCBBB73A-2838-4B45-B0DA-0BF8684F90A7}" dt="2020-12-27T15:27:35.424" v="2768"/>
          <ac:spMkLst>
            <pc:docMk/>
            <pc:sldMk cId="54994089" sldId="328"/>
            <ac:spMk id="7" creationId="{DD693EB0-46C3-4FDC-AD5D-4EDBAB1B9FB3}"/>
          </ac:spMkLst>
        </pc:spChg>
        <pc:spChg chg="add mod">
          <ac:chgData name="w cq" userId="e0736dbbc12f8425" providerId="LiveId" clId="{CCBBB73A-2838-4B45-B0DA-0BF8684F90A7}" dt="2020-12-27T15:27:50.697" v="2816" actId="14100"/>
          <ac:spMkLst>
            <pc:docMk/>
            <pc:sldMk cId="54994089" sldId="328"/>
            <ac:spMk id="8" creationId="{2B6BBBCC-A148-40A1-9305-51E7DAAEF4FA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370965057" sldId="34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45955217" sldId="34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83801174" sldId="34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901112605" sldId="34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97512585" sldId="349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919447284" sldId="35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325245061" sldId="35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618333943" sldId="35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243026434" sldId="35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707984407" sldId="356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60149207" sldId="35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50616284" sldId="35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72061485" sldId="359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949322190" sldId="36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153380155" sldId="36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268941065" sldId="36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639385885" sldId="36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895137520" sldId="36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001332469" sldId="36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657147264" sldId="366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830453575" sldId="36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668693621" sldId="36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077673559" sldId="37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86998423" sldId="37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110364742" sldId="37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82108868" sldId="37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749621959" sldId="37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00582723" sldId="37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393214511" sldId="376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178898615" sldId="37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8205252" sldId="37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229766532" sldId="38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09024838" sldId="38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777708909" sldId="38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855546660" sldId="38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168323453" sldId="38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284686576" sldId="386"/>
        </pc:sldMkLst>
      </pc:sldChg>
      <pc:sldMasterChg chg="addSp delSp modSp mod setBg addSldLayout delSldLayout modSldLayout sldLayoutOrd">
        <pc:chgData name="w cq" userId="e0736dbbc12f8425" providerId="LiveId" clId="{CCBBB73A-2838-4B45-B0DA-0BF8684F90A7}" dt="2020-12-27T14:51:04.687" v="1807" actId="22"/>
        <pc:sldMasterMkLst>
          <pc:docMk/>
          <pc:sldMasterMk cId="969977971" sldId="2147483660"/>
        </pc:sldMasterMkLst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2" creationId="{DBA0D12E-E4A3-49FD-A10E-D3CDED2D7177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3" creationId="{4CFBA64C-1C0E-421B-AA97-9EC4C4654272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4" creationId="{8211F306-D622-4DEF-B918-5E3A3BC68F1D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5" creationId="{3666020B-8679-44D4-BC77-B598D6420E46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6" creationId="{5A317753-ECCF-4996-8FF7-0F3F30F53172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7" creationId="{9B949DD5-61E3-4344-B505-728A7C6255FF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8" creationId="{5BD98B3A-98E3-43A1-B9CC-A84C14A01FED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9" creationId="{5616B09D-C294-4278-9F39-58049654F0AD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0" creationId="{5DBA6F42-B687-4DC0-8192-C2408BF7680E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1" creationId="{0D62FE42-33E6-4B9C-8C86-75B480B9AAFD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2" creationId="{499E3041-2EE5-457F-9EBA-E93AAB172224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3" creationId="{34BC412F-A405-48A3-9F92-82DEFAA438AA}"/>
          </ac:spMkLst>
        </pc:spChg>
        <pc:picChg chg="add del mod">
          <ac:chgData name="w cq" userId="e0736dbbc12f8425" providerId="LiveId" clId="{CCBBB73A-2838-4B45-B0DA-0BF8684F90A7}" dt="2020-12-26T15:40:01.484" v="1501"/>
          <ac:picMkLst>
            <pc:docMk/>
            <pc:sldMasterMk cId="969977971" sldId="2147483660"/>
            <ac:picMk id="15" creationId="{837274BB-95BC-40E4-8C75-06C0A05FB3DF}"/>
          </ac:picMkLst>
        </pc:picChg>
        <pc:cxnChg chg="add del mod">
          <ac:chgData name="w cq" userId="e0736dbbc12f8425" providerId="LiveId" clId="{CCBBB73A-2838-4B45-B0DA-0BF8684F90A7}" dt="2020-12-26T15:40:01.484" v="1501"/>
          <ac:cxnSpMkLst>
            <pc:docMk/>
            <pc:sldMasterMk cId="969977971" sldId="2147483660"/>
            <ac:cxnSpMk id="14" creationId="{9BC299B1-A461-470E-B089-125BA740D967}"/>
          </ac:cxnSpMkLst>
        </pc:cxnChg>
        <pc:sldLayoutChg chg="modSp mod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1559957216" sldId="2147483661"/>
          </pc:sldLayoutMkLst>
          <pc:spChg chg="mod">
            <ac:chgData name="w cq" userId="e0736dbbc12f8425" providerId="LiveId" clId="{CCBBB73A-2838-4B45-B0DA-0BF8684F90A7}" dt="2020-12-26T14:41:51.037" v="194" actId="207"/>
            <ac:spMkLst>
              <pc:docMk/>
              <pc:sldMasterMk cId="969977971" sldId="2147483660"/>
              <pc:sldLayoutMk cId="1559957216" sldId="2147483661"/>
              <ac:spMk id="2" creationId="{55B0E1C6-ADB3-4422-9FDB-E29B69BDF1EC}"/>
            </ac:spMkLst>
          </pc:spChg>
          <pc:spChg chg="mod">
            <ac:chgData name="w cq" userId="e0736dbbc12f8425" providerId="LiveId" clId="{CCBBB73A-2838-4B45-B0DA-0BF8684F90A7}" dt="2020-12-26T14:43:01.978" v="200" actId="207"/>
            <ac:spMkLst>
              <pc:docMk/>
              <pc:sldMasterMk cId="969977971" sldId="2147483660"/>
              <pc:sldLayoutMk cId="1559957216" sldId="2147483661"/>
              <ac:spMk id="3" creationId="{82AA0D7A-604F-4807-BF58-D54790F52E5B}"/>
            </ac:spMkLst>
          </pc:spChg>
          <pc:spChg chg="mod">
            <ac:chgData name="w cq" userId="e0736dbbc12f8425" providerId="LiveId" clId="{CCBBB73A-2838-4B45-B0DA-0BF8684F90A7}" dt="2020-12-26T14:37:04.566" v="6" actId="14100"/>
            <ac:spMkLst>
              <pc:docMk/>
              <pc:sldMasterMk cId="969977971" sldId="2147483660"/>
              <pc:sldLayoutMk cId="1559957216" sldId="2147483661"/>
              <ac:spMk id="7" creationId="{2DF804BE-79F7-43DB-A677-5844C44F3094}"/>
            </ac:spMkLst>
          </pc:spChg>
          <pc:spChg chg="mod">
            <ac:chgData name="w cq" userId="e0736dbbc12f8425" providerId="LiveId" clId="{CCBBB73A-2838-4B45-B0DA-0BF8684F90A7}" dt="2020-12-26T14:36:59.528" v="4" actId="14100"/>
            <ac:spMkLst>
              <pc:docMk/>
              <pc:sldMasterMk cId="969977971" sldId="2147483660"/>
              <pc:sldLayoutMk cId="1559957216" sldId="2147483661"/>
              <ac:spMk id="8" creationId="{841BEE81-EF90-4C93-BD88-7F0BBCA37A43}"/>
            </ac:spMkLst>
          </pc:spChg>
          <pc:spChg chg="mod">
            <ac:chgData name="w cq" userId="e0736dbbc12f8425" providerId="LiveId" clId="{CCBBB73A-2838-4B45-B0DA-0BF8684F90A7}" dt="2020-12-26T14:37:14.657" v="8" actId="14100"/>
            <ac:spMkLst>
              <pc:docMk/>
              <pc:sldMasterMk cId="969977971" sldId="2147483660"/>
              <pc:sldLayoutMk cId="1559957216" sldId="2147483661"/>
              <ac:spMk id="9" creationId="{866B2195-789B-40BD-B96B-BE9C70B2213E}"/>
            </ac:spMkLst>
          </pc:spChg>
          <pc:spChg chg="mod">
            <ac:chgData name="w cq" userId="e0736dbbc12f8425" providerId="LiveId" clId="{CCBBB73A-2838-4B45-B0DA-0BF8684F90A7}" dt="2020-12-26T14:37:31.280" v="11" actId="1076"/>
            <ac:spMkLst>
              <pc:docMk/>
              <pc:sldMasterMk cId="969977971" sldId="2147483660"/>
              <pc:sldLayoutMk cId="1559957216" sldId="2147483661"/>
              <ac:spMk id="14" creationId="{7F8526BA-30DB-40B1-AE23-59D07016E8E7}"/>
            </ac:spMkLst>
          </pc:spChg>
          <pc:spChg chg="mod">
            <ac:chgData name="w cq" userId="e0736dbbc12f8425" providerId="LiveId" clId="{CCBBB73A-2838-4B45-B0DA-0BF8684F90A7}" dt="2020-12-26T14:38:40.200" v="22" actId="20577"/>
            <ac:spMkLst>
              <pc:docMk/>
              <pc:sldMasterMk cId="969977971" sldId="2147483660"/>
              <pc:sldLayoutMk cId="1559957216" sldId="2147483661"/>
              <ac:spMk id="18" creationId="{1E53AF84-D4C5-4190-AE72-21DE36E58156}"/>
            </ac:spMkLst>
          </pc:spChg>
          <pc:picChg chg="mod modCrop">
            <ac:chgData name="w cq" userId="e0736dbbc12f8425" providerId="LiveId" clId="{CCBBB73A-2838-4B45-B0DA-0BF8684F90A7}" dt="2020-12-26T14:38:33.416" v="19" actId="1076"/>
            <ac:picMkLst>
              <pc:docMk/>
              <pc:sldMasterMk cId="969977971" sldId="2147483660"/>
              <pc:sldLayoutMk cId="1559957216" sldId="2147483661"/>
              <ac:picMk id="17" creationId="{38ED13AD-D090-4ED9-A31E-8A037AE158D2}"/>
            </ac:picMkLst>
          </pc:picChg>
          <pc:cxnChg chg="mod">
            <ac:chgData name="w cq" userId="e0736dbbc12f8425" providerId="LiveId" clId="{CCBBB73A-2838-4B45-B0DA-0BF8684F90A7}" dt="2020-12-26T14:36:12.177" v="1"/>
            <ac:cxnSpMkLst>
              <pc:docMk/>
              <pc:sldMasterMk cId="969977971" sldId="2147483660"/>
              <pc:sldLayoutMk cId="1559957216" sldId="2147483661"/>
              <ac:cxnSpMk id="12" creationId="{1AF2DB0A-5741-4D8C-A953-6B4D5E5ED1F3}"/>
            </ac:cxnSpMkLst>
          </pc:cxnChg>
        </pc:sldLayoutChg>
        <pc:sldLayoutChg chg="addSp delSp modSp mod ord setBg">
          <pc:chgData name="w cq" userId="e0736dbbc12f8425" providerId="LiveId" clId="{CCBBB73A-2838-4B45-B0DA-0BF8684F90A7}" dt="2020-12-26T15:41:20.120" v="1505" actId="948"/>
          <pc:sldLayoutMkLst>
            <pc:docMk/>
            <pc:sldMasterMk cId="969977971" sldId="2147483660"/>
            <pc:sldLayoutMk cId="1021245446" sldId="2147483662"/>
          </pc:sldLayoutMkLst>
          <pc:spChg chg="mod">
            <ac:chgData name="w cq" userId="e0736dbbc12f8425" providerId="LiveId" clId="{CCBBB73A-2838-4B45-B0DA-0BF8684F90A7}" dt="2020-12-26T15:25:09.333" v="1282" actId="14100"/>
            <ac:spMkLst>
              <pc:docMk/>
              <pc:sldMasterMk cId="969977971" sldId="2147483660"/>
              <pc:sldLayoutMk cId="1021245446" sldId="2147483662"/>
              <ac:spMk id="2" creationId="{D49C480D-036F-4658-BE4D-22528EADC15C}"/>
            </ac:spMkLst>
          </pc:spChg>
          <pc:spChg chg="mod">
            <ac:chgData name="w cq" userId="e0736dbbc12f8425" providerId="LiveId" clId="{CCBBB73A-2838-4B45-B0DA-0BF8684F90A7}" dt="2020-12-26T15:41:20.120" v="1505" actId="948"/>
            <ac:spMkLst>
              <pc:docMk/>
              <pc:sldMasterMk cId="969977971" sldId="2147483660"/>
              <pc:sldLayoutMk cId="1021245446" sldId="2147483662"/>
              <ac:spMk id="3" creationId="{7405D760-8BC8-435B-8440-95494D2C891D}"/>
            </ac:spMkLst>
          </pc:spChg>
          <pc:spChg chg="mod">
            <ac:chgData name="w cq" userId="e0736dbbc12f8425" providerId="LiveId" clId="{CCBBB73A-2838-4B45-B0DA-0BF8684F90A7}" dt="2020-12-26T14:39:44.457" v="137" actId="1035"/>
            <ac:spMkLst>
              <pc:docMk/>
              <pc:sldMasterMk cId="969977971" sldId="2147483660"/>
              <pc:sldLayoutMk cId="1021245446" sldId="2147483662"/>
              <ac:spMk id="10" creationId="{D0A77C41-0625-4601-8DDC-47BE4B21D8C9}"/>
            </ac:spMkLst>
          </pc:spChg>
          <pc:spChg chg="mod">
            <ac:chgData name="w cq" userId="e0736dbbc12f8425" providerId="LiveId" clId="{CCBBB73A-2838-4B45-B0DA-0BF8684F90A7}" dt="2020-12-26T14:39:32.311" v="69" actId="1036"/>
            <ac:spMkLst>
              <pc:docMk/>
              <pc:sldMasterMk cId="969977971" sldId="2147483660"/>
              <pc:sldLayoutMk cId="1021245446" sldId="2147483662"/>
              <ac:spMk id="11" creationId="{47EDB904-189E-4FA6-97BB-E70E4645035B}"/>
            </ac:spMkLst>
          </pc:spChg>
          <pc:picChg chg="add mod">
            <ac:chgData name="w cq" userId="e0736dbbc12f8425" providerId="LiveId" clId="{CCBBB73A-2838-4B45-B0DA-0BF8684F90A7}" dt="2020-12-26T14:40:04.084" v="143"/>
            <ac:picMkLst>
              <pc:docMk/>
              <pc:sldMasterMk cId="969977971" sldId="2147483660"/>
              <pc:sldLayoutMk cId="1021245446" sldId="2147483662"/>
              <ac:picMk id="13" creationId="{C1177980-D905-45B6-BFF1-D16625C5FC19}"/>
            </ac:picMkLst>
          </pc:picChg>
          <pc:picChg chg="del mod">
            <ac:chgData name="w cq" userId="e0736dbbc12f8425" providerId="LiveId" clId="{CCBBB73A-2838-4B45-B0DA-0BF8684F90A7}" dt="2020-12-26T14:40:03.894" v="142" actId="478"/>
            <ac:picMkLst>
              <pc:docMk/>
              <pc:sldMasterMk cId="969977971" sldId="2147483660"/>
              <pc:sldLayoutMk cId="1021245446" sldId="2147483662"/>
              <ac:picMk id="15" creationId="{DEC47284-A105-4778-8015-82D9772AD224}"/>
            </ac:picMkLst>
          </pc:picChg>
          <pc:cxnChg chg="mod">
            <ac:chgData name="w cq" userId="e0736dbbc12f8425" providerId="LiveId" clId="{CCBBB73A-2838-4B45-B0DA-0BF8684F90A7}" dt="2020-12-26T15:26:34.152" v="1287" actId="208"/>
            <ac:cxnSpMkLst>
              <pc:docMk/>
              <pc:sldMasterMk cId="969977971" sldId="2147483660"/>
              <pc:sldLayoutMk cId="1021245446" sldId="2147483662"/>
              <ac:cxnSpMk id="12" creationId="{C973A852-E10B-4D7D-9DED-32A61201F2E1}"/>
            </ac:cxnSpMkLst>
          </pc:cxnChg>
        </pc:sldLayoutChg>
        <pc:sldLayoutChg chg="addSp delSp modSp mod setBg">
          <pc:chgData name="w cq" userId="e0736dbbc12f8425" providerId="LiveId" clId="{CCBBB73A-2838-4B45-B0DA-0BF8684F90A7}" dt="2020-12-26T15:41:33.219" v="1506" actId="948"/>
          <pc:sldLayoutMkLst>
            <pc:docMk/>
            <pc:sldMasterMk cId="969977971" sldId="2147483660"/>
            <pc:sldLayoutMk cId="1628209256" sldId="2147483663"/>
          </pc:sldLayoutMkLst>
          <pc:spChg chg="mod">
            <ac:chgData name="w cq" userId="e0736dbbc12f8425" providerId="LiveId" clId="{CCBBB73A-2838-4B45-B0DA-0BF8684F90A7}" dt="2020-12-26T15:41:33.219" v="1506" actId="948"/>
            <ac:spMkLst>
              <pc:docMk/>
              <pc:sldMasterMk cId="969977971" sldId="2147483660"/>
              <pc:sldLayoutMk cId="1628209256" sldId="2147483663"/>
              <ac:spMk id="10" creationId="{D179E5F4-0A59-422A-86AB-AB9D19F9C0C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14" creationId="{0DC9C271-6F0E-4761-81A5-2A3F51EB028F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16" creationId="{1203B932-1932-46DD-92B6-D7801CAFD53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19" creationId="{6153AE27-FAC3-4A70-814A-C961CE98C257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20" creationId="{D305BC3D-F1FE-4A76-BE3A-749539015FEC}"/>
            </ac:spMkLst>
          </pc:spChg>
          <pc:grpChg chg="mod">
            <ac:chgData name="w cq" userId="e0736dbbc12f8425" providerId="LiveId" clId="{CCBBB73A-2838-4B45-B0DA-0BF8684F90A7}" dt="2020-12-26T14:39:03.633" v="23" actId="14100"/>
            <ac:grpSpMkLst>
              <pc:docMk/>
              <pc:sldMasterMk cId="969977971" sldId="2147483660"/>
              <pc:sldLayoutMk cId="1628209256" sldId="2147483663"/>
              <ac:grpSpMk id="17" creationId="{19D638EA-030F-4E84-9C5F-2624FE69FFF5}"/>
            </ac:grpSpMkLst>
          </pc:grpChg>
          <pc:grpChg chg="mod">
            <ac:chgData name="w cq" userId="e0736dbbc12f8425" providerId="LiveId" clId="{CCBBB73A-2838-4B45-B0DA-0BF8684F90A7}" dt="2020-12-26T14:39:13.060" v="26" actId="14100"/>
            <ac:grpSpMkLst>
              <pc:docMk/>
              <pc:sldMasterMk cId="969977971" sldId="2147483660"/>
              <pc:sldLayoutMk cId="1628209256" sldId="2147483663"/>
              <ac:grpSpMk id="18" creationId="{BA531AA5-BA2A-40D6-A31E-28D393486ED7}"/>
            </ac:grpSpMkLst>
          </pc:grpChg>
          <pc:picChg chg="add mod">
            <ac:chgData name="w cq" userId="e0736dbbc12f8425" providerId="LiveId" clId="{CCBBB73A-2838-4B45-B0DA-0BF8684F90A7}" dt="2020-12-26T14:40:01.092" v="141" actId="1076"/>
            <ac:picMkLst>
              <pc:docMk/>
              <pc:sldMasterMk cId="969977971" sldId="2147483660"/>
              <pc:sldLayoutMk cId="1628209256" sldId="2147483663"/>
              <ac:picMk id="13" creationId="{94D1AF3B-3964-4672-956A-88F86FDDE363}"/>
            </ac:picMkLst>
          </pc:picChg>
          <pc:picChg chg="del mod">
            <ac:chgData name="w cq" userId="e0736dbbc12f8425" providerId="LiveId" clId="{CCBBB73A-2838-4B45-B0DA-0BF8684F90A7}" dt="2020-12-26T14:39:58.329" v="139" actId="478"/>
            <ac:picMkLst>
              <pc:docMk/>
              <pc:sldMasterMk cId="969977971" sldId="2147483660"/>
              <pc:sldLayoutMk cId="1628209256" sldId="2147483663"/>
              <ac:picMk id="15" creationId="{36924E10-BB8E-4B8E-947D-078EDCF37462}"/>
            </ac:picMkLst>
          </pc:picChg>
        </pc:sldLayoutChg>
        <pc:sldLayoutChg chg="addSp delSp modSp mod setBg">
          <pc:chgData name="w cq" userId="e0736dbbc12f8425" providerId="LiveId" clId="{CCBBB73A-2838-4B45-B0DA-0BF8684F90A7}" dt="2020-12-26T15:12:55.592" v="1062" actId="14100"/>
          <pc:sldLayoutMkLst>
            <pc:docMk/>
            <pc:sldMasterMk cId="969977971" sldId="2147483660"/>
            <pc:sldLayoutMk cId="1856722712" sldId="2147483664"/>
          </pc:sldLayoutMkLst>
          <pc:spChg chg="mod">
            <ac:chgData name="w cq" userId="e0736dbbc12f8425" providerId="LiveId" clId="{CCBBB73A-2838-4B45-B0DA-0BF8684F90A7}" dt="2020-12-26T14:42:06.955" v="197" actId="207"/>
            <ac:spMkLst>
              <pc:docMk/>
              <pc:sldMasterMk cId="969977971" sldId="2147483660"/>
              <pc:sldLayoutMk cId="1856722712" sldId="2147483664"/>
              <ac:spMk id="2" creationId="{EDA8C3FB-6D4C-47C3-9A6D-5AEEEF5E12E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3" creationId="{C6046765-1A67-4CAE-AE95-5D838BCB4791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9" creationId="{8D38B44F-0F38-4C22-8283-DDC8AF3CC962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10" creationId="{445777BD-B24B-42C6-B5D8-3B38DDBFA7ED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16" creationId="{8A66DCCD-84FB-41B5-9B75-019893BF47A7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17" creationId="{8C9DC7F4-4808-47CA-8331-F3B23933A8CF}"/>
            </ac:spMkLst>
          </pc:spChg>
          <pc:grpChg chg="mod">
            <ac:chgData name="w cq" userId="e0736dbbc12f8425" providerId="LiveId" clId="{CCBBB73A-2838-4B45-B0DA-0BF8684F90A7}" dt="2020-12-26T15:12:55.592" v="1062" actId="14100"/>
            <ac:grpSpMkLst>
              <pc:docMk/>
              <pc:sldMasterMk cId="969977971" sldId="2147483660"/>
              <pc:sldLayoutMk cId="1856722712" sldId="2147483664"/>
              <ac:grpSpMk id="14" creationId="{35B6BB24-1F65-4213-ACFF-F4DF8A08BF63}"/>
            </ac:grpSpMkLst>
          </pc:grpChg>
          <pc:grpChg chg="mod">
            <ac:chgData name="w cq" userId="e0736dbbc12f8425" providerId="LiveId" clId="{CCBBB73A-2838-4B45-B0DA-0BF8684F90A7}" dt="2020-12-26T15:12:55.592" v="1062" actId="14100"/>
            <ac:grpSpMkLst>
              <pc:docMk/>
              <pc:sldMasterMk cId="969977971" sldId="2147483660"/>
              <pc:sldLayoutMk cId="1856722712" sldId="2147483664"/>
              <ac:grpSpMk id="15" creationId="{B2FF7E27-804B-415D-A4B3-F47D18DA31C3}"/>
            </ac:grpSpMkLst>
          </pc:grpChg>
          <pc:picChg chg="del mod">
            <ac:chgData name="w cq" userId="e0736dbbc12f8425" providerId="LiveId" clId="{CCBBB73A-2838-4B45-B0DA-0BF8684F90A7}" dt="2020-12-26T14:40:07.655" v="144" actId="478"/>
            <ac:picMkLst>
              <pc:docMk/>
              <pc:sldMasterMk cId="969977971" sldId="2147483660"/>
              <pc:sldLayoutMk cId="1856722712" sldId="2147483664"/>
              <ac:picMk id="7" creationId="{7A4D1AEF-AEC4-49C5-9312-358C3FF9762C}"/>
            </ac:picMkLst>
          </pc:picChg>
          <pc:picChg chg="add mod">
            <ac:chgData name="w cq" userId="e0736dbbc12f8425" providerId="LiveId" clId="{CCBBB73A-2838-4B45-B0DA-0BF8684F90A7}" dt="2020-12-26T14:40:07.904" v="145"/>
            <ac:picMkLst>
              <pc:docMk/>
              <pc:sldMasterMk cId="969977971" sldId="2147483660"/>
              <pc:sldLayoutMk cId="1856722712" sldId="2147483664"/>
              <ac:picMk id="18" creationId="{358D1932-E57F-4CE3-9ABE-EEA4119F990F}"/>
            </ac:picMkLst>
          </pc:picChg>
        </pc:sldLayoutChg>
        <pc:sldLayoutChg chg="addSp delSp modSp mod setBg">
          <pc:chgData name="w cq" userId="e0736dbbc12f8425" providerId="LiveId" clId="{CCBBB73A-2838-4B45-B0DA-0BF8684F90A7}" dt="2020-12-26T15:41:52.044" v="1507" actId="948"/>
          <pc:sldLayoutMkLst>
            <pc:docMk/>
            <pc:sldMasterMk cId="969977971" sldId="2147483660"/>
            <pc:sldLayoutMk cId="3024366714" sldId="2147483665"/>
          </pc:sldLayoutMkLst>
          <pc:spChg chg="mod">
            <ac:chgData name="w cq" userId="e0736dbbc12f8425" providerId="LiveId" clId="{CCBBB73A-2838-4B45-B0DA-0BF8684F90A7}" dt="2020-12-26T15:25:15.027" v="1283" actId="122"/>
            <ac:spMkLst>
              <pc:docMk/>
              <pc:sldMasterMk cId="969977971" sldId="2147483660"/>
              <pc:sldLayoutMk cId="3024366714" sldId="2147483665"/>
              <ac:spMk id="2" creationId="{ECC624F0-F531-4577-9D04-A95426EAE0B7}"/>
            </ac:spMkLst>
          </pc:spChg>
          <pc:spChg chg="mod">
            <ac:chgData name="w cq" userId="e0736dbbc12f8425" providerId="LiveId" clId="{CCBBB73A-2838-4B45-B0DA-0BF8684F90A7}" dt="2020-12-26T15:41:52.044" v="1507" actId="948"/>
            <ac:spMkLst>
              <pc:docMk/>
              <pc:sldMasterMk cId="969977971" sldId="2147483660"/>
              <pc:sldLayoutMk cId="3024366714" sldId="2147483665"/>
              <ac:spMk id="3" creationId="{E4567D2E-7A72-49F0-AE41-AE9D2436E75D}"/>
            </ac:spMkLst>
          </pc:spChg>
          <pc:spChg chg="mod">
            <ac:chgData name="w cq" userId="e0736dbbc12f8425" providerId="LiveId" clId="{CCBBB73A-2838-4B45-B0DA-0BF8684F90A7}" dt="2020-12-26T15:41:52.044" v="1507" actId="948"/>
            <ac:spMkLst>
              <pc:docMk/>
              <pc:sldMasterMk cId="969977971" sldId="2147483660"/>
              <pc:sldLayoutMk cId="3024366714" sldId="2147483665"/>
              <ac:spMk id="4" creationId="{0BD4E06F-08A9-483D-9C08-3775E5B1D09A}"/>
            </ac:spMkLst>
          </pc:spChg>
          <pc:spChg chg="add mod ord">
            <ac:chgData name="w cq" userId="e0736dbbc12f8425" providerId="LiveId" clId="{CCBBB73A-2838-4B45-B0DA-0BF8684F90A7}" dt="2020-12-26T15:14:01.005" v="1067" actId="108"/>
            <ac:spMkLst>
              <pc:docMk/>
              <pc:sldMasterMk cId="969977971" sldId="2147483660"/>
              <pc:sldLayoutMk cId="3024366714" sldId="2147483665"/>
              <ac:spMk id="8" creationId="{93574C7C-10F5-4063-9A2E-0D2642217FE0}"/>
            </ac:spMkLst>
          </pc:spChg>
          <pc:spChg chg="add mod ord">
            <ac:chgData name="w cq" userId="e0736dbbc12f8425" providerId="LiveId" clId="{CCBBB73A-2838-4B45-B0DA-0BF8684F90A7}" dt="2020-12-26T15:12:40.634" v="1061" actId="167"/>
            <ac:spMkLst>
              <pc:docMk/>
              <pc:sldMasterMk cId="969977971" sldId="2147483660"/>
              <pc:sldLayoutMk cId="3024366714" sldId="2147483665"/>
              <ac:spMk id="9" creationId="{D7F11028-DCEE-45F7-A5B1-1788B2F7347C}"/>
            </ac:spMkLst>
          </pc:spChg>
          <pc:picChg chg="add mod ord">
            <ac:chgData name="w cq" userId="e0736dbbc12f8425" providerId="LiveId" clId="{CCBBB73A-2838-4B45-B0DA-0BF8684F90A7}" dt="2020-12-26T15:12:40.634" v="1061" actId="167"/>
            <ac:picMkLst>
              <pc:docMk/>
              <pc:sldMasterMk cId="969977971" sldId="2147483660"/>
              <pc:sldLayoutMk cId="3024366714" sldId="2147483665"/>
              <ac:picMk id="10" creationId="{C9C3CD7D-C456-43AD-A961-B4589689AE20}"/>
            </ac:picMkLst>
          </pc:picChg>
          <pc:cxnChg chg="add del mod">
            <ac:chgData name="w cq" userId="e0736dbbc12f8425" providerId="LiveId" clId="{CCBBB73A-2838-4B45-B0DA-0BF8684F90A7}" dt="2020-12-26T15:24:53.556" v="1280" actId="478"/>
            <ac:cxnSpMkLst>
              <pc:docMk/>
              <pc:sldMasterMk cId="969977971" sldId="2147483660"/>
              <pc:sldLayoutMk cId="3024366714" sldId="2147483665"/>
              <ac:cxnSpMk id="11" creationId="{36FB6E9A-4443-4FD4-AB5C-250578BA5BD0}"/>
            </ac:cxnSpMkLst>
          </pc:cxnChg>
          <pc:cxnChg chg="add del mod">
            <ac:chgData name="w cq" userId="e0736dbbc12f8425" providerId="LiveId" clId="{CCBBB73A-2838-4B45-B0DA-0BF8684F90A7}" dt="2020-12-26T15:26:40.006" v="1288" actId="478"/>
            <ac:cxnSpMkLst>
              <pc:docMk/>
              <pc:sldMasterMk cId="969977971" sldId="2147483660"/>
              <pc:sldLayoutMk cId="3024366714" sldId="2147483665"/>
              <ac:cxnSpMk id="12" creationId="{E91C3417-6B94-4957-BFE5-66F18E955847}"/>
            </ac:cxnSpMkLst>
          </pc:cxnChg>
          <pc:cxnChg chg="add mod">
            <ac:chgData name="w cq" userId="e0736dbbc12f8425" providerId="LiveId" clId="{CCBBB73A-2838-4B45-B0DA-0BF8684F90A7}" dt="2020-12-26T15:26:40.240" v="1289"/>
            <ac:cxnSpMkLst>
              <pc:docMk/>
              <pc:sldMasterMk cId="969977971" sldId="2147483660"/>
              <pc:sldLayoutMk cId="3024366714" sldId="2147483665"/>
              <ac:cxnSpMk id="13" creationId="{1EDDA2DB-3924-49E4-A729-D3C6FD620894}"/>
            </ac:cxnSpMkLst>
          </pc:cxnChg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2035004702" sldId="2147483666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2" creationId="{65B7C79D-011D-42B0-BA8D-5DC4362AAF3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3" creationId="{561C3A82-A189-4A15-BEB7-3FF3095B8E21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4" creationId="{582BC520-C4DB-4CBC-B1E8-2149F0BFFE21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5" creationId="{D63EC4CD-600E-4238-8B12-DBD0006B5E10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6" creationId="{69AF97B6-D6E5-4079-B83F-83630AD00B3E}"/>
            </ac:spMkLst>
          </pc:spChg>
        </pc:sldLayoutChg>
        <pc:sldLayoutChg chg="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3367761209" sldId="2147483667"/>
          </pc:sldLayoutMkLst>
        </pc:sldLayoutChg>
        <pc:sldLayoutChg chg="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796530374" sldId="2147483668"/>
          </pc:sldLayoutMkLst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3452275545" sldId="2147483669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452275545" sldId="2147483669"/>
              <ac:spMk id="2" creationId="{A86F0FC7-7B45-460C-946B-05EEE349B8BE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452275545" sldId="2147483669"/>
              <ac:spMk id="3" creationId="{51093B13-BC85-4983-83A7-BC180BB12665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452275545" sldId="2147483669"/>
              <ac:spMk id="4" creationId="{6082D62E-4AAF-41A3-900F-0FF78F889998}"/>
            </ac:spMkLst>
          </pc:spChg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3072622266" sldId="2147483670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072622266" sldId="2147483670"/>
              <ac:spMk id="2" creationId="{6061F327-EF22-4CFE-B10F-CDA79FB416A5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072622266" sldId="2147483670"/>
              <ac:spMk id="3" creationId="{4FC41EDE-8429-4050-8070-325E9C75748C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072622266" sldId="2147483670"/>
              <ac:spMk id="4" creationId="{D249D132-8B3A-4AA6-A33B-B1AEBDC9FE69}"/>
            </ac:spMkLst>
          </pc:spChg>
        </pc:sldLayoutChg>
        <pc:sldLayoutChg chg="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1142748039" sldId="2147483671"/>
          </pc:sldLayoutMkLst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1753309455" sldId="2147483672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753309455" sldId="2147483672"/>
              <ac:spMk id="2" creationId="{6384AB60-99D1-4434-B052-D07ADF445372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753309455" sldId="2147483672"/>
              <ac:spMk id="3" creationId="{CF339B2F-934C-404A-B4E5-0B9AF5C0EF86}"/>
            </ac:spMkLst>
          </pc:spChg>
        </pc:sldLayoutChg>
        <pc:sldLayoutChg chg="add del mod">
          <pc:chgData name="w cq" userId="e0736dbbc12f8425" providerId="LiveId" clId="{CCBBB73A-2838-4B45-B0DA-0BF8684F90A7}" dt="2020-12-26T15:44:21.968" v="1580" actId="2696"/>
          <pc:sldLayoutMkLst>
            <pc:docMk/>
            <pc:sldMasterMk cId="969977971" sldId="2147483660"/>
            <pc:sldLayoutMk cId="63805224" sldId="2147483673"/>
          </pc:sldLayoutMkLst>
        </pc:sldLayoutChg>
        <pc:sldLayoutChg chg="add mod">
          <pc:chgData name="w cq" userId="e0736dbbc12f8425" providerId="LiveId" clId="{CCBBB73A-2838-4B45-B0DA-0BF8684F90A7}" dt="2020-12-26T15:49:51.350" v="1656" actId="22"/>
          <pc:sldLayoutMkLst>
            <pc:docMk/>
            <pc:sldMasterMk cId="969977971" sldId="2147483660"/>
            <pc:sldLayoutMk cId="2095202965" sldId="2147483673"/>
          </pc:sldLayoutMkLst>
        </pc:sldLayoutChg>
        <pc:sldLayoutChg chg="add del mod">
          <pc:chgData name="w cq" userId="e0736dbbc12f8425" providerId="LiveId" clId="{CCBBB73A-2838-4B45-B0DA-0BF8684F90A7}" dt="2020-12-26T15:44:22.638" v="1581" actId="2696"/>
          <pc:sldLayoutMkLst>
            <pc:docMk/>
            <pc:sldMasterMk cId="969977971" sldId="2147483660"/>
            <pc:sldLayoutMk cId="2754561091" sldId="2147483674"/>
          </pc:sldLayoutMkLst>
        </pc:sldLayoutChg>
        <pc:sldLayoutChg chg="add mod">
          <pc:chgData name="w cq" userId="e0736dbbc12f8425" providerId="LiveId" clId="{CCBBB73A-2838-4B45-B0DA-0BF8684F90A7}" dt="2020-12-26T15:50:16.585" v="1659" actId="22"/>
          <pc:sldLayoutMkLst>
            <pc:docMk/>
            <pc:sldMasterMk cId="969977971" sldId="2147483660"/>
            <pc:sldLayoutMk cId="3092058643" sldId="2147483674"/>
          </pc:sldLayoutMkLst>
        </pc:sldLayoutChg>
        <pc:sldLayoutChg chg="add mod">
          <pc:chgData name="w cq" userId="e0736dbbc12f8425" providerId="LiveId" clId="{CCBBB73A-2838-4B45-B0DA-0BF8684F90A7}" dt="2020-12-27T13:50:11.162" v="1713" actId="22"/>
          <pc:sldLayoutMkLst>
            <pc:docMk/>
            <pc:sldMasterMk cId="969977971" sldId="2147483660"/>
            <pc:sldLayoutMk cId="3812175066" sldId="2147483675"/>
          </pc:sldLayoutMkLst>
        </pc:sldLayoutChg>
        <pc:sldLayoutChg chg="add mod">
          <pc:chgData name="w cq" userId="e0736dbbc12f8425" providerId="LiveId" clId="{CCBBB73A-2838-4B45-B0DA-0BF8684F90A7}" dt="2020-12-27T13:53:34.156" v="1726" actId="22"/>
          <pc:sldLayoutMkLst>
            <pc:docMk/>
            <pc:sldMasterMk cId="969977971" sldId="2147483660"/>
            <pc:sldLayoutMk cId="1199040784" sldId="2147483676"/>
          </pc:sldLayoutMkLst>
        </pc:sldLayoutChg>
        <pc:sldLayoutChg chg="add mod">
          <pc:chgData name="w cq" userId="e0736dbbc12f8425" providerId="LiveId" clId="{CCBBB73A-2838-4B45-B0DA-0BF8684F90A7}" dt="2020-12-27T14:45:45.149" v="1773" actId="22"/>
          <pc:sldLayoutMkLst>
            <pc:docMk/>
            <pc:sldMasterMk cId="969977971" sldId="2147483660"/>
            <pc:sldLayoutMk cId="1807450311" sldId="2147483677"/>
          </pc:sldLayoutMkLst>
        </pc:sldLayoutChg>
        <pc:sldLayoutChg chg="add mod">
          <pc:chgData name="w cq" userId="e0736dbbc12f8425" providerId="LiveId" clId="{CCBBB73A-2838-4B45-B0DA-0BF8684F90A7}" dt="2020-12-27T14:51:04.687" v="1807" actId="22"/>
          <pc:sldLayoutMkLst>
            <pc:docMk/>
            <pc:sldMasterMk cId="969977971" sldId="2147483660"/>
            <pc:sldLayoutMk cId="2958436677" sldId="2147483678"/>
          </pc:sldLayoutMkLst>
        </pc:sldLayoutChg>
      </pc:sldMasterChg>
    </pc:docChg>
  </pc:docChgLst>
  <pc:docChgLst>
    <pc:chgData name="w cq" userId="e0736dbbc12f8425" providerId="LiveId" clId="{7F2740C4-81C8-43F2-8FD6-0D18FC31247D}"/>
    <pc:docChg chg="undo redo custSel addSld delSld modSld sldOrd modMainMaster">
      <pc:chgData name="w cq" userId="e0736dbbc12f8425" providerId="LiveId" clId="{7F2740C4-81C8-43F2-8FD6-0D18FC31247D}" dt="2021-01-21T07:52:41.751" v="1784" actId="20577"/>
      <pc:docMkLst>
        <pc:docMk/>
      </pc:docMkLst>
      <pc:sldChg chg="modSp mod">
        <pc:chgData name="w cq" userId="e0736dbbc12f8425" providerId="LiveId" clId="{7F2740C4-81C8-43F2-8FD6-0D18FC31247D}" dt="2021-01-15T02:01:33.619" v="3"/>
        <pc:sldMkLst>
          <pc:docMk/>
          <pc:sldMk cId="1152001519" sldId="256"/>
        </pc:sldMkLst>
        <pc:spChg chg="mod">
          <ac:chgData name="w cq" userId="e0736dbbc12f8425" providerId="LiveId" clId="{7F2740C4-81C8-43F2-8FD6-0D18FC31247D}" dt="2021-01-15T02:01:33.619" v="3"/>
          <ac:spMkLst>
            <pc:docMk/>
            <pc:sldMk cId="1152001519" sldId="256"/>
            <ac:spMk id="2" creationId="{55042743-A78F-46DA-9E95-8642E27CCA9A}"/>
          </ac:spMkLst>
        </pc:spChg>
      </pc:sldChg>
      <pc:sldChg chg="addSp delSp modSp add mod modClrScheme chgLayout">
        <pc:chgData name="w cq" userId="e0736dbbc12f8425" providerId="LiveId" clId="{7F2740C4-81C8-43F2-8FD6-0D18FC31247D}" dt="2021-01-21T07:33:48.425" v="1763" actId="478"/>
        <pc:sldMkLst>
          <pc:docMk/>
          <pc:sldMk cId="352740188" sldId="258"/>
        </pc:sldMkLst>
        <pc:spChg chg="del mod ord">
          <ac:chgData name="w cq" userId="e0736dbbc12f8425" providerId="LiveId" clId="{7F2740C4-81C8-43F2-8FD6-0D18FC31247D}" dt="2021-01-21T04:54:19.971" v="1458" actId="700"/>
          <ac:spMkLst>
            <pc:docMk/>
            <pc:sldMk cId="352740188" sldId="258"/>
            <ac:spMk id="3" creationId="{3F4CEE17-2EE1-4E39-A665-8919224B75EE}"/>
          </ac:spMkLst>
        </pc:spChg>
        <pc:spChg chg="del mod ord">
          <ac:chgData name="w cq" userId="e0736dbbc12f8425" providerId="LiveId" clId="{7F2740C4-81C8-43F2-8FD6-0D18FC31247D}" dt="2021-01-21T07:33:48.425" v="1763" actId="478"/>
          <ac:spMkLst>
            <pc:docMk/>
            <pc:sldMk cId="352740188" sldId="258"/>
            <ac:spMk id="4" creationId="{3632969F-DEE5-44CD-8A68-1BFD247CDD95}"/>
          </ac:spMkLst>
        </pc:spChg>
        <pc:spChg chg="mod ord">
          <ac:chgData name="w cq" userId="e0736dbbc12f8425" providerId="LiveId" clId="{7F2740C4-81C8-43F2-8FD6-0D18FC31247D}" dt="2021-01-21T04:54:19.971" v="1458" actId="700"/>
          <ac:spMkLst>
            <pc:docMk/>
            <pc:sldMk cId="352740188" sldId="258"/>
            <ac:spMk id="5" creationId="{641C5260-9745-440F-B6D3-700A420CE2C5}"/>
          </ac:spMkLst>
        </pc:spChg>
        <pc:spChg chg="add mod ord">
          <ac:chgData name="w cq" userId="e0736dbbc12f8425" providerId="LiveId" clId="{7F2740C4-81C8-43F2-8FD6-0D18FC31247D}" dt="2021-01-21T04:56:30.247" v="1562" actId="207"/>
          <ac:spMkLst>
            <pc:docMk/>
            <pc:sldMk cId="352740188" sldId="258"/>
            <ac:spMk id="6" creationId="{427EC1D9-DC5D-4D36-931B-7044E89F9480}"/>
          </ac:spMkLst>
        </pc:spChg>
        <pc:spChg chg="add mod">
          <ac:chgData name="w cq" userId="e0736dbbc12f8425" providerId="LiveId" clId="{7F2740C4-81C8-43F2-8FD6-0D18FC31247D}" dt="2021-01-21T04:56:42.396" v="1570" actId="1076"/>
          <ac:spMkLst>
            <pc:docMk/>
            <pc:sldMk cId="352740188" sldId="258"/>
            <ac:spMk id="8" creationId="{F8675ED1-C62A-40F5-96C9-004AD1ECC396}"/>
          </ac:spMkLst>
        </pc:spChg>
        <pc:picChg chg="del mod ord">
          <ac:chgData name="w cq" userId="e0736dbbc12f8425" providerId="LiveId" clId="{7F2740C4-81C8-43F2-8FD6-0D18FC31247D}" dt="2021-01-21T04:53:17.948" v="1447" actId="478"/>
          <ac:picMkLst>
            <pc:docMk/>
            <pc:sldMk cId="352740188" sldId="258"/>
            <ac:picMk id="7" creationId="{C367E1A6-C440-409A-A6EF-4B186A62A29B}"/>
          </ac:picMkLst>
        </pc:picChg>
      </pc:sldChg>
      <pc:sldChg chg="addSp delSp modSp mod">
        <pc:chgData name="w cq" userId="e0736dbbc12f8425" providerId="LiveId" clId="{7F2740C4-81C8-43F2-8FD6-0D18FC31247D}" dt="2021-01-15T06:10:20.109" v="11" actId="208"/>
        <pc:sldMkLst>
          <pc:docMk/>
          <pc:sldMk cId="2248338910" sldId="263"/>
        </pc:sldMkLst>
        <pc:picChg chg="del">
          <ac:chgData name="w cq" userId="e0736dbbc12f8425" providerId="LiveId" clId="{7F2740C4-81C8-43F2-8FD6-0D18FC31247D}" dt="2021-01-15T06:10:07.947" v="4" actId="478"/>
          <ac:picMkLst>
            <pc:docMk/>
            <pc:sldMk cId="2248338910" sldId="263"/>
            <ac:picMk id="4" creationId="{C83052BE-E7F0-4D8E-9D4E-6057BCA8AFB5}"/>
          </ac:picMkLst>
        </pc:picChg>
        <pc:picChg chg="add mod">
          <ac:chgData name="w cq" userId="e0736dbbc12f8425" providerId="LiveId" clId="{7F2740C4-81C8-43F2-8FD6-0D18FC31247D}" dt="2021-01-15T06:10:20.109" v="11" actId="208"/>
          <ac:picMkLst>
            <pc:docMk/>
            <pc:sldMk cId="2248338910" sldId="263"/>
            <ac:picMk id="5" creationId="{AE06EAB1-8CC7-49CB-BE57-FB8CF55C83E1}"/>
          </ac:picMkLst>
        </pc:picChg>
      </pc:sldChg>
      <pc:sldChg chg="modSp mod">
        <pc:chgData name="w cq" userId="e0736dbbc12f8425" providerId="LiveId" clId="{7F2740C4-81C8-43F2-8FD6-0D18FC31247D}" dt="2021-01-15T06:14:24.113" v="39" actId="20577"/>
        <pc:sldMkLst>
          <pc:docMk/>
          <pc:sldMk cId="2531065705" sldId="264"/>
        </pc:sldMkLst>
        <pc:spChg chg="mod">
          <ac:chgData name="w cq" userId="e0736dbbc12f8425" providerId="LiveId" clId="{7F2740C4-81C8-43F2-8FD6-0D18FC31247D}" dt="2021-01-15T06:14:24.113" v="39" actId="20577"/>
          <ac:spMkLst>
            <pc:docMk/>
            <pc:sldMk cId="2531065705" sldId="264"/>
            <ac:spMk id="2" creationId="{51721B97-AF9A-43FA-9029-FB53C001D9D3}"/>
          </ac:spMkLst>
        </pc:spChg>
        <pc:spChg chg="mod">
          <ac:chgData name="w cq" userId="e0736dbbc12f8425" providerId="LiveId" clId="{7F2740C4-81C8-43F2-8FD6-0D18FC31247D}" dt="2021-01-15T06:13:02.601" v="32"/>
          <ac:spMkLst>
            <pc:docMk/>
            <pc:sldMk cId="2531065705" sldId="264"/>
            <ac:spMk id="3" creationId="{D8A9FF28-B5F7-4268-8F91-7BE5BC06AF08}"/>
          </ac:spMkLst>
        </pc:spChg>
        <pc:spChg chg="mod">
          <ac:chgData name="w cq" userId="e0736dbbc12f8425" providerId="LiveId" clId="{7F2740C4-81C8-43F2-8FD6-0D18FC31247D}" dt="2021-01-15T06:13:42.327" v="35"/>
          <ac:spMkLst>
            <pc:docMk/>
            <pc:sldMk cId="2531065705" sldId="264"/>
            <ac:spMk id="4" creationId="{40B791E7-6790-41E7-80CD-AB6EB5822692}"/>
          </ac:spMkLst>
        </pc:spChg>
      </pc:sldChg>
      <pc:sldChg chg="addSp delSp modSp mod">
        <pc:chgData name="w cq" userId="e0736dbbc12f8425" providerId="LiveId" clId="{7F2740C4-81C8-43F2-8FD6-0D18FC31247D}" dt="2021-01-21T02:27:39.278" v="771" actId="1035"/>
        <pc:sldMkLst>
          <pc:docMk/>
          <pc:sldMk cId="2620582022" sldId="265"/>
        </pc:sldMkLst>
        <pc:spChg chg="add del">
          <ac:chgData name="w cq" userId="e0736dbbc12f8425" providerId="LiveId" clId="{7F2740C4-81C8-43F2-8FD6-0D18FC31247D}" dt="2021-01-15T06:10:50.968" v="13"/>
          <ac:spMkLst>
            <pc:docMk/>
            <pc:sldMk cId="2620582022" sldId="265"/>
            <ac:spMk id="2" creationId="{D933154B-E726-46C9-A034-572C5159666E}"/>
          </ac:spMkLst>
        </pc:spChg>
        <pc:spChg chg="mod">
          <ac:chgData name="w cq" userId="e0736dbbc12f8425" providerId="LiveId" clId="{7F2740C4-81C8-43F2-8FD6-0D18FC31247D}" dt="2021-01-15T06:54:13.724" v="767" actId="27636"/>
          <ac:spMkLst>
            <pc:docMk/>
            <pc:sldMk cId="2620582022" sldId="265"/>
            <ac:spMk id="4" creationId="{46764156-D37F-4E7B-B913-B33653546E69}"/>
          </ac:spMkLst>
        </pc:spChg>
        <pc:spChg chg="add mod">
          <ac:chgData name="w cq" userId="e0736dbbc12f8425" providerId="LiveId" clId="{7F2740C4-81C8-43F2-8FD6-0D18FC31247D}" dt="2021-01-21T02:27:39.278" v="771" actId="1035"/>
          <ac:spMkLst>
            <pc:docMk/>
            <pc:sldMk cId="2620582022" sldId="265"/>
            <ac:spMk id="5" creationId="{394A2599-0650-4B4A-8580-2C35BA11BD48}"/>
          </ac:spMkLst>
        </pc:spChg>
      </pc:sldChg>
      <pc:sldChg chg="modSp mod">
        <pc:chgData name="w cq" userId="e0736dbbc12f8425" providerId="LiveId" clId="{7F2740C4-81C8-43F2-8FD6-0D18FC31247D}" dt="2021-01-15T06:24:04.434" v="191"/>
        <pc:sldMkLst>
          <pc:docMk/>
          <pc:sldMk cId="3521911541" sldId="269"/>
        </pc:sldMkLst>
        <pc:spChg chg="mod">
          <ac:chgData name="w cq" userId="e0736dbbc12f8425" providerId="LiveId" clId="{7F2740C4-81C8-43F2-8FD6-0D18FC31247D}" dt="2021-01-15T06:23:55.499" v="190"/>
          <ac:spMkLst>
            <pc:docMk/>
            <pc:sldMk cId="3521911541" sldId="269"/>
            <ac:spMk id="4" creationId="{0DDF23E0-A6F1-4025-AA8E-A3FE9D997E76}"/>
          </ac:spMkLst>
        </pc:spChg>
        <pc:spChg chg="mod">
          <ac:chgData name="w cq" userId="e0736dbbc12f8425" providerId="LiveId" clId="{7F2740C4-81C8-43F2-8FD6-0D18FC31247D}" dt="2021-01-15T06:24:04.434" v="191"/>
          <ac:spMkLst>
            <pc:docMk/>
            <pc:sldMk cId="3521911541" sldId="269"/>
            <ac:spMk id="14" creationId="{A164F460-6E57-42BA-9913-84B397EFE998}"/>
          </ac:spMkLst>
        </pc:spChg>
      </pc:sldChg>
      <pc:sldChg chg="addSp delSp modSp mod">
        <pc:chgData name="w cq" userId="e0736dbbc12f8425" providerId="LiveId" clId="{7F2740C4-81C8-43F2-8FD6-0D18FC31247D}" dt="2021-01-15T06:27:14.874" v="286" actId="1037"/>
        <pc:sldMkLst>
          <pc:docMk/>
          <pc:sldMk cId="773039423" sldId="270"/>
        </pc:sldMkLst>
        <pc:spChg chg="mod">
          <ac:chgData name="w cq" userId="e0736dbbc12f8425" providerId="LiveId" clId="{7F2740C4-81C8-43F2-8FD6-0D18FC31247D}" dt="2021-01-15T06:24:36.288" v="192"/>
          <ac:spMkLst>
            <pc:docMk/>
            <pc:sldMk cId="773039423" sldId="270"/>
            <ac:spMk id="3" creationId="{3AAF1B18-361D-48D0-856B-85A6E4571807}"/>
          </ac:spMkLst>
        </pc:spChg>
        <pc:spChg chg="add mod">
          <ac:chgData name="w cq" userId="e0736dbbc12f8425" providerId="LiveId" clId="{7F2740C4-81C8-43F2-8FD6-0D18FC31247D}" dt="2021-01-15T06:27:00.266" v="221"/>
          <ac:spMkLst>
            <pc:docMk/>
            <pc:sldMk cId="773039423" sldId="270"/>
            <ac:spMk id="4" creationId="{301F86B3-C086-4F7C-8522-C0B3C393CCB3}"/>
          </ac:spMkLst>
        </pc:spChg>
        <pc:spChg chg="del mod">
          <ac:chgData name="w cq" userId="e0736dbbc12f8425" providerId="LiveId" clId="{7F2740C4-81C8-43F2-8FD6-0D18FC31247D}" dt="2021-01-15T06:26:59.436" v="220"/>
          <ac:spMkLst>
            <pc:docMk/>
            <pc:sldMk cId="773039423" sldId="270"/>
            <ac:spMk id="10" creationId="{E8C00E28-A713-426B-B445-22DA33039050}"/>
          </ac:spMkLst>
        </pc:spChg>
        <pc:spChg chg="mod">
          <ac:chgData name="w cq" userId="e0736dbbc12f8425" providerId="LiveId" clId="{7F2740C4-81C8-43F2-8FD6-0D18FC31247D}" dt="2021-01-15T06:27:14.874" v="286" actId="1037"/>
          <ac:spMkLst>
            <pc:docMk/>
            <pc:sldMk cId="773039423" sldId="270"/>
            <ac:spMk id="12" creationId="{2896BD8D-4C33-484E-8780-3E3B9787B2CB}"/>
          </ac:spMkLst>
        </pc:spChg>
        <pc:picChg chg="add del mod">
          <ac:chgData name="w cq" userId="e0736dbbc12f8425" providerId="LiveId" clId="{7F2740C4-81C8-43F2-8FD6-0D18FC31247D}" dt="2021-01-15T06:26:46.966" v="215" actId="478"/>
          <ac:picMkLst>
            <pc:docMk/>
            <pc:sldMk cId="773039423" sldId="270"/>
            <ac:picMk id="5" creationId="{3A4F3ECB-EF72-4843-BCE7-BFC8589D032E}"/>
          </ac:picMkLst>
        </pc:picChg>
        <pc:picChg chg="add mod">
          <ac:chgData name="w cq" userId="e0736dbbc12f8425" providerId="LiveId" clId="{7F2740C4-81C8-43F2-8FD6-0D18FC31247D}" dt="2021-01-15T06:27:14.874" v="286" actId="1037"/>
          <ac:picMkLst>
            <pc:docMk/>
            <pc:sldMk cId="773039423" sldId="270"/>
            <ac:picMk id="7" creationId="{A26E231C-CDA1-4181-A480-A1ACF92FB153}"/>
          </ac:picMkLst>
        </pc:picChg>
      </pc:sldChg>
      <pc:sldChg chg="addSp delSp modSp mod modShow">
        <pc:chgData name="w cq" userId="e0736dbbc12f8425" providerId="LiveId" clId="{7F2740C4-81C8-43F2-8FD6-0D18FC31247D}" dt="2021-01-15T06:30:21.666" v="322" actId="20577"/>
        <pc:sldMkLst>
          <pc:docMk/>
          <pc:sldMk cId="722459121" sldId="273"/>
        </pc:sldMkLst>
        <pc:spChg chg="mod">
          <ac:chgData name="w cq" userId="e0736dbbc12f8425" providerId="LiveId" clId="{7F2740C4-81C8-43F2-8FD6-0D18FC31247D}" dt="2021-01-15T06:29:51.863" v="304"/>
          <ac:spMkLst>
            <pc:docMk/>
            <pc:sldMk cId="722459121" sldId="273"/>
            <ac:spMk id="3" creationId="{37465B30-A3C8-4125-9BFC-18F1BC5EFB69}"/>
          </ac:spMkLst>
        </pc:spChg>
        <pc:spChg chg="add mod">
          <ac:chgData name="w cq" userId="e0736dbbc12f8425" providerId="LiveId" clId="{7F2740C4-81C8-43F2-8FD6-0D18FC31247D}" dt="2021-01-15T06:30:21.666" v="322" actId="20577"/>
          <ac:spMkLst>
            <pc:docMk/>
            <pc:sldMk cId="722459121" sldId="273"/>
            <ac:spMk id="4" creationId="{6AABDDBE-6E3E-4B92-844D-3C718FFBCFDF}"/>
          </ac:spMkLst>
        </pc:spChg>
        <pc:graphicFrameChg chg="del">
          <ac:chgData name="w cq" userId="e0736dbbc12f8425" providerId="LiveId" clId="{7F2740C4-81C8-43F2-8FD6-0D18FC31247D}" dt="2021-01-15T06:29:54.129" v="305" actId="478"/>
          <ac:graphicFrameMkLst>
            <pc:docMk/>
            <pc:sldMk cId="722459121" sldId="273"/>
            <ac:graphicFrameMk id="6" creationId="{62366B4A-BAA8-4E36-B2CF-4982421A7D25}"/>
          </ac:graphicFrameMkLst>
        </pc:graphicFrameChg>
      </pc:sldChg>
      <pc:sldChg chg="delSp modSp add del mod">
        <pc:chgData name="w cq" userId="e0736dbbc12f8425" providerId="LiveId" clId="{7F2740C4-81C8-43F2-8FD6-0D18FC31247D}" dt="2021-01-21T07:34:15.442" v="1769" actId="478"/>
        <pc:sldMkLst>
          <pc:docMk/>
          <pc:sldMk cId="1334394991" sldId="294"/>
        </pc:sldMkLst>
        <pc:spChg chg="del">
          <ac:chgData name="w cq" userId="e0736dbbc12f8425" providerId="LiveId" clId="{7F2740C4-81C8-43F2-8FD6-0D18FC31247D}" dt="2021-01-21T07:34:15.442" v="1769" actId="478"/>
          <ac:spMkLst>
            <pc:docMk/>
            <pc:sldMk cId="1334394991" sldId="294"/>
            <ac:spMk id="2" creationId="{DF94B83F-B0E8-43C0-899F-F9147E7D6237}"/>
          </ac:spMkLst>
        </pc:spChg>
        <pc:spChg chg="mod">
          <ac:chgData name="w cq" userId="e0736dbbc12f8425" providerId="LiveId" clId="{7F2740C4-81C8-43F2-8FD6-0D18FC31247D}" dt="2021-01-21T05:01:13.287" v="1635"/>
          <ac:spMkLst>
            <pc:docMk/>
            <pc:sldMk cId="1334394991" sldId="294"/>
            <ac:spMk id="4" creationId="{EB573C34-15B7-4378-AB80-F4EB8DA92A83}"/>
          </ac:spMkLst>
        </pc:spChg>
      </pc:sldChg>
      <pc:sldChg chg="modSp del mod">
        <pc:chgData name="w cq" userId="e0736dbbc12f8425" providerId="LiveId" clId="{7F2740C4-81C8-43F2-8FD6-0D18FC31247D}" dt="2021-01-21T03:19:16.996" v="991" actId="47"/>
        <pc:sldMkLst>
          <pc:docMk/>
          <pc:sldMk cId="154412577" sldId="307"/>
        </pc:sldMkLst>
        <pc:graphicFrameChg chg="modGraphic">
          <ac:chgData name="w cq" userId="e0736dbbc12f8425" providerId="LiveId" clId="{7F2740C4-81C8-43F2-8FD6-0D18FC31247D}" dt="2021-01-21T02:29:02.381" v="798" actId="13242"/>
          <ac:graphicFrameMkLst>
            <pc:docMk/>
            <pc:sldMk cId="154412577" sldId="307"/>
            <ac:graphicFrameMk id="6" creationId="{4F78542B-EEE0-4611-ACBB-D7A2FD047BC6}"/>
          </ac:graphicFrameMkLst>
        </pc:graphicFrameChg>
      </pc:sldChg>
      <pc:sldChg chg="addSp modSp del mod">
        <pc:chgData name="w cq" userId="e0736dbbc12f8425" providerId="LiveId" clId="{7F2740C4-81C8-43F2-8FD6-0D18FC31247D}" dt="2021-01-21T03:19:17.588" v="992" actId="47"/>
        <pc:sldMkLst>
          <pc:docMk/>
          <pc:sldMk cId="2927025160" sldId="308"/>
        </pc:sldMkLst>
        <pc:graphicFrameChg chg="add mod modGraphic">
          <ac:chgData name="w cq" userId="e0736dbbc12f8425" providerId="LiveId" clId="{7F2740C4-81C8-43F2-8FD6-0D18FC31247D}" dt="2021-01-21T02:30:50.383" v="843" actId="1076"/>
          <ac:graphicFrameMkLst>
            <pc:docMk/>
            <pc:sldMk cId="2927025160" sldId="308"/>
            <ac:graphicFrameMk id="4" creationId="{1FD71D24-B837-44E1-BC2C-A8E0E139887F}"/>
          </ac:graphicFrameMkLst>
        </pc:graphicFrameChg>
      </pc:sldChg>
      <pc:sldChg chg="del">
        <pc:chgData name="w cq" userId="e0736dbbc12f8425" providerId="LiveId" clId="{7F2740C4-81C8-43F2-8FD6-0D18FC31247D}" dt="2021-01-21T03:19:18.162" v="993" actId="47"/>
        <pc:sldMkLst>
          <pc:docMk/>
          <pc:sldMk cId="3993644437" sldId="311"/>
        </pc:sldMkLst>
      </pc:sldChg>
      <pc:sldChg chg="del">
        <pc:chgData name="w cq" userId="e0736dbbc12f8425" providerId="LiveId" clId="{7F2740C4-81C8-43F2-8FD6-0D18FC31247D}" dt="2021-01-21T03:19:18.872" v="994" actId="47"/>
        <pc:sldMkLst>
          <pc:docMk/>
          <pc:sldMk cId="3507025827" sldId="313"/>
        </pc:sldMkLst>
      </pc:sldChg>
      <pc:sldChg chg="del">
        <pc:chgData name="w cq" userId="e0736dbbc12f8425" providerId="LiveId" clId="{7F2740C4-81C8-43F2-8FD6-0D18FC31247D}" dt="2021-01-21T02:58:01.924" v="980" actId="47"/>
        <pc:sldMkLst>
          <pc:docMk/>
          <pc:sldMk cId="1651544678" sldId="315"/>
        </pc:sldMkLst>
      </pc:sldChg>
      <pc:sldChg chg="del">
        <pc:chgData name="w cq" userId="e0736dbbc12f8425" providerId="LiveId" clId="{7F2740C4-81C8-43F2-8FD6-0D18FC31247D}" dt="2021-01-21T03:18:38.604" v="985" actId="47"/>
        <pc:sldMkLst>
          <pc:docMk/>
          <pc:sldMk cId="3132937368" sldId="317"/>
        </pc:sldMkLst>
      </pc:sldChg>
      <pc:sldChg chg="del">
        <pc:chgData name="w cq" userId="e0736dbbc12f8425" providerId="LiveId" clId="{7F2740C4-81C8-43F2-8FD6-0D18FC31247D}" dt="2021-01-21T03:18:38.604" v="985" actId="47"/>
        <pc:sldMkLst>
          <pc:docMk/>
          <pc:sldMk cId="1338557388" sldId="322"/>
        </pc:sldMkLst>
      </pc:sldChg>
      <pc:sldChg chg="del">
        <pc:chgData name="w cq" userId="e0736dbbc12f8425" providerId="LiveId" clId="{7F2740C4-81C8-43F2-8FD6-0D18FC31247D}" dt="2021-01-21T03:18:32.088" v="984" actId="47"/>
        <pc:sldMkLst>
          <pc:docMk/>
          <pc:sldMk cId="1935423083" sldId="323"/>
        </pc:sldMkLst>
      </pc:sldChg>
      <pc:sldChg chg="del">
        <pc:chgData name="w cq" userId="e0736dbbc12f8425" providerId="LiveId" clId="{7F2740C4-81C8-43F2-8FD6-0D18FC31247D}" dt="2021-01-21T02:57:54.932" v="979" actId="47"/>
        <pc:sldMkLst>
          <pc:docMk/>
          <pc:sldMk cId="2347234781" sldId="324"/>
        </pc:sldMkLst>
      </pc:sldChg>
      <pc:sldChg chg="del">
        <pc:chgData name="w cq" userId="e0736dbbc12f8425" providerId="LiveId" clId="{7F2740C4-81C8-43F2-8FD6-0D18FC31247D}" dt="2021-01-21T03:22:51.136" v="1002" actId="47"/>
        <pc:sldMkLst>
          <pc:docMk/>
          <pc:sldMk cId="3790267932" sldId="325"/>
        </pc:sldMkLst>
      </pc:sldChg>
      <pc:sldChg chg="del">
        <pc:chgData name="w cq" userId="e0736dbbc12f8425" providerId="LiveId" clId="{7F2740C4-81C8-43F2-8FD6-0D18FC31247D}" dt="2021-01-21T03:18:38.604" v="985" actId="47"/>
        <pc:sldMkLst>
          <pc:docMk/>
          <pc:sldMk cId="1499362557" sldId="326"/>
        </pc:sldMkLst>
      </pc:sldChg>
      <pc:sldChg chg="modSp mod">
        <pc:chgData name="w cq" userId="e0736dbbc12f8425" providerId="LiveId" clId="{7F2740C4-81C8-43F2-8FD6-0D18FC31247D}" dt="2021-01-21T07:52:41.751" v="1784" actId="20577"/>
        <pc:sldMkLst>
          <pc:docMk/>
          <pc:sldMk cId="2236846523" sldId="327"/>
        </pc:sldMkLst>
        <pc:spChg chg="mod">
          <ac:chgData name="w cq" userId="e0736dbbc12f8425" providerId="LiveId" clId="{7F2740C4-81C8-43F2-8FD6-0D18FC31247D}" dt="2021-01-21T07:52:41.751" v="1784" actId="20577"/>
          <ac:spMkLst>
            <pc:docMk/>
            <pc:sldMk cId="2236846523" sldId="327"/>
            <ac:spMk id="5" creationId="{6E2A9352-6B41-4C3F-876A-AB7025AA768E}"/>
          </ac:spMkLst>
        </pc:spChg>
      </pc:sldChg>
      <pc:sldChg chg="addSp delSp modSp mod">
        <pc:chgData name="w cq" userId="e0736dbbc12f8425" providerId="LiveId" clId="{7F2740C4-81C8-43F2-8FD6-0D18FC31247D}" dt="2021-01-15T06:31:07.111" v="359" actId="1035"/>
        <pc:sldMkLst>
          <pc:docMk/>
          <pc:sldMk cId="4074933193" sldId="329"/>
        </pc:sldMkLst>
        <pc:spChg chg="mod">
          <ac:chgData name="w cq" userId="e0736dbbc12f8425" providerId="LiveId" clId="{7F2740C4-81C8-43F2-8FD6-0D18FC31247D}" dt="2021-01-15T06:27:44.838" v="291"/>
          <ac:spMkLst>
            <pc:docMk/>
            <pc:sldMk cId="4074933193" sldId="329"/>
            <ac:spMk id="2" creationId="{86C08139-E0E1-45E6-80DC-38B2E0B1F514}"/>
          </ac:spMkLst>
        </pc:spChg>
        <pc:spChg chg="mod">
          <ac:chgData name="w cq" userId="e0736dbbc12f8425" providerId="LiveId" clId="{7F2740C4-81C8-43F2-8FD6-0D18FC31247D}" dt="2021-01-15T06:27:30.010" v="287"/>
          <ac:spMkLst>
            <pc:docMk/>
            <pc:sldMk cId="4074933193" sldId="329"/>
            <ac:spMk id="3" creationId="{3AAF1B18-361D-48D0-856B-85A6E4571807}"/>
          </ac:spMkLst>
        </pc:spChg>
        <pc:spChg chg="del">
          <ac:chgData name="w cq" userId="e0736dbbc12f8425" providerId="LiveId" clId="{7F2740C4-81C8-43F2-8FD6-0D18FC31247D}" dt="2021-01-15T06:27:40.526" v="290" actId="478"/>
          <ac:spMkLst>
            <pc:docMk/>
            <pc:sldMk cId="4074933193" sldId="329"/>
            <ac:spMk id="7" creationId="{E7B98B33-0A85-460F-BBB2-7BACF2D324F7}"/>
          </ac:spMkLst>
        </pc:spChg>
        <pc:spChg chg="mod">
          <ac:chgData name="w cq" userId="e0736dbbc12f8425" providerId="LiveId" clId="{7F2740C4-81C8-43F2-8FD6-0D18FC31247D}" dt="2021-01-15T06:31:07.111" v="359" actId="1035"/>
          <ac:spMkLst>
            <pc:docMk/>
            <pc:sldMk cId="4074933193" sldId="329"/>
            <ac:spMk id="8" creationId="{C9290CB3-647F-4157-94F6-5EE57A64407E}"/>
          </ac:spMkLst>
        </pc:spChg>
        <pc:spChg chg="add mod">
          <ac:chgData name="w cq" userId="e0736dbbc12f8425" providerId="LiveId" clId="{7F2740C4-81C8-43F2-8FD6-0D18FC31247D}" dt="2021-01-15T06:31:07.111" v="359" actId="1035"/>
          <ac:spMkLst>
            <pc:docMk/>
            <pc:sldMk cId="4074933193" sldId="329"/>
            <ac:spMk id="9" creationId="{4A7C2EA9-C3FE-43DC-9F5B-6F51AD604309}"/>
          </ac:spMkLst>
        </pc:spChg>
        <pc:spChg chg="del mod">
          <ac:chgData name="w cq" userId="e0736dbbc12f8425" providerId="LiveId" clId="{7F2740C4-81C8-43F2-8FD6-0D18FC31247D}" dt="2021-01-15T06:27:39.539" v="289" actId="478"/>
          <ac:spMkLst>
            <pc:docMk/>
            <pc:sldMk cId="4074933193" sldId="329"/>
            <ac:spMk id="12" creationId="{2896BD8D-4C33-484E-8780-3E3B9787B2CB}"/>
          </ac:spMkLst>
        </pc:spChg>
      </pc:sldChg>
      <pc:sldChg chg="addSp delSp modSp mod modClrScheme chgLayout">
        <pc:chgData name="w cq" userId="e0736dbbc12f8425" providerId="LiveId" clId="{7F2740C4-81C8-43F2-8FD6-0D18FC31247D}" dt="2021-01-21T02:28:09.590" v="791" actId="207"/>
        <pc:sldMkLst>
          <pc:docMk/>
          <pc:sldMk cId="4015822821" sldId="330"/>
        </pc:sldMkLst>
        <pc:spChg chg="add del mod">
          <ac:chgData name="w cq" userId="e0736dbbc12f8425" providerId="LiveId" clId="{7F2740C4-81C8-43F2-8FD6-0D18FC31247D}" dt="2021-01-15T06:15:40.746" v="63" actId="6264"/>
          <ac:spMkLst>
            <pc:docMk/>
            <pc:sldMk cId="4015822821" sldId="330"/>
            <ac:spMk id="2" creationId="{2F2DAAC3-AF1F-4E50-9FFA-DAA09E05B231}"/>
          </ac:spMkLst>
        </pc:spChg>
        <pc:spChg chg="mod ord">
          <ac:chgData name="w cq" userId="e0736dbbc12f8425" providerId="LiveId" clId="{7F2740C4-81C8-43F2-8FD6-0D18FC31247D}" dt="2021-01-15T06:21:37.642" v="103" actId="6264"/>
          <ac:spMkLst>
            <pc:docMk/>
            <pc:sldMk cId="4015822821" sldId="330"/>
            <ac:spMk id="3" creationId="{00000000-0000-0000-0000-000000000000}"/>
          </ac:spMkLst>
        </pc:spChg>
        <pc:spChg chg="del mod ord">
          <ac:chgData name="w cq" userId="e0736dbbc12f8425" providerId="LiveId" clId="{7F2740C4-81C8-43F2-8FD6-0D18FC31247D}" dt="2021-01-15T06:18:32.019" v="76" actId="478"/>
          <ac:spMkLst>
            <pc:docMk/>
            <pc:sldMk cId="4015822821" sldId="330"/>
            <ac:spMk id="4" creationId="{00000000-0000-0000-0000-000000000000}"/>
          </ac:spMkLst>
        </pc:spChg>
        <pc:spChg chg="add del mod">
          <ac:chgData name="w cq" userId="e0736dbbc12f8425" providerId="LiveId" clId="{7F2740C4-81C8-43F2-8FD6-0D18FC31247D}" dt="2021-01-15T06:15:40.746" v="63" actId="6264"/>
          <ac:spMkLst>
            <pc:docMk/>
            <pc:sldMk cId="4015822821" sldId="330"/>
            <ac:spMk id="5" creationId="{81B15E88-D451-452A-B25D-662BEB9B4D65}"/>
          </ac:spMkLst>
        </pc:spChg>
        <pc:spChg chg="add del mod ord">
          <ac:chgData name="w cq" userId="e0736dbbc12f8425" providerId="LiveId" clId="{7F2740C4-81C8-43F2-8FD6-0D18FC31247D}" dt="2021-01-15T06:17:00.516" v="69" actId="700"/>
          <ac:spMkLst>
            <pc:docMk/>
            <pc:sldMk cId="4015822821" sldId="330"/>
            <ac:spMk id="6" creationId="{54470178-E69D-4A7D-80B4-C102EDC43B48}"/>
          </ac:spMkLst>
        </pc:spChg>
        <pc:spChg chg="add del mod">
          <ac:chgData name="w cq" userId="e0736dbbc12f8425" providerId="LiveId" clId="{7F2740C4-81C8-43F2-8FD6-0D18FC31247D}" dt="2021-01-15T06:17:07.579" v="71" actId="6264"/>
          <ac:spMkLst>
            <pc:docMk/>
            <pc:sldMk cId="4015822821" sldId="330"/>
            <ac:spMk id="7" creationId="{FD26CE55-7179-440E-A97A-421C5588BD13}"/>
          </ac:spMkLst>
        </pc:spChg>
        <pc:spChg chg="add del mod">
          <ac:chgData name="w cq" userId="e0736dbbc12f8425" providerId="LiveId" clId="{7F2740C4-81C8-43F2-8FD6-0D18FC31247D}" dt="2021-01-15T06:17:07.579" v="71" actId="6264"/>
          <ac:spMkLst>
            <pc:docMk/>
            <pc:sldMk cId="4015822821" sldId="330"/>
            <ac:spMk id="8" creationId="{ADC56301-BB31-4E01-B555-585343EEB8FD}"/>
          </ac:spMkLst>
        </pc:spChg>
        <pc:spChg chg="add del mod ord">
          <ac:chgData name="w cq" userId="e0736dbbc12f8425" providerId="LiveId" clId="{7F2740C4-81C8-43F2-8FD6-0D18FC31247D}" dt="2021-01-15T06:19:23.388" v="83" actId="700"/>
          <ac:spMkLst>
            <pc:docMk/>
            <pc:sldMk cId="4015822821" sldId="330"/>
            <ac:spMk id="9" creationId="{59AADA3A-C2E2-4396-888D-6EE071CA9449}"/>
          </ac:spMkLst>
        </pc:spChg>
        <pc:spChg chg="add mod ord">
          <ac:chgData name="w cq" userId="e0736dbbc12f8425" providerId="LiveId" clId="{7F2740C4-81C8-43F2-8FD6-0D18FC31247D}" dt="2021-01-21T02:28:09.590" v="791" actId="207"/>
          <ac:spMkLst>
            <pc:docMk/>
            <pc:sldMk cId="4015822821" sldId="330"/>
            <ac:spMk id="11" creationId="{114C1610-96F2-4C49-9526-DC757283417A}"/>
          </ac:spMkLst>
        </pc:spChg>
        <pc:spChg chg="add mod">
          <ac:chgData name="w cq" userId="e0736dbbc12f8425" providerId="LiveId" clId="{7F2740C4-81C8-43F2-8FD6-0D18FC31247D}" dt="2021-01-15T06:23:46.190" v="189" actId="1076"/>
          <ac:spMkLst>
            <pc:docMk/>
            <pc:sldMk cId="4015822821" sldId="330"/>
            <ac:spMk id="12" creationId="{490B6434-CF10-4ED8-B239-2257407ECB86}"/>
          </ac:spMkLst>
        </pc:spChg>
        <pc:spChg chg="add del mod">
          <ac:chgData name="w cq" userId="e0736dbbc12f8425" providerId="LiveId" clId="{7F2740C4-81C8-43F2-8FD6-0D18FC31247D}" dt="2021-01-15T06:20:34.807" v="94" actId="6264"/>
          <ac:spMkLst>
            <pc:docMk/>
            <pc:sldMk cId="4015822821" sldId="330"/>
            <ac:spMk id="13" creationId="{EA0C5DAD-9B23-4AFA-9CDC-476406D316C9}"/>
          </ac:spMkLst>
        </pc:spChg>
        <pc:spChg chg="add del mod">
          <ac:chgData name="w cq" userId="e0736dbbc12f8425" providerId="LiveId" clId="{7F2740C4-81C8-43F2-8FD6-0D18FC31247D}" dt="2021-01-15T06:20:34.807" v="94" actId="6264"/>
          <ac:spMkLst>
            <pc:docMk/>
            <pc:sldMk cId="4015822821" sldId="330"/>
            <ac:spMk id="14" creationId="{A9CFC3E5-2C5E-485B-BB2C-23F6A9AB6014}"/>
          </ac:spMkLst>
        </pc:spChg>
        <pc:spChg chg="add del mod">
          <ac:chgData name="w cq" userId="e0736dbbc12f8425" providerId="LiveId" clId="{7F2740C4-81C8-43F2-8FD6-0D18FC31247D}" dt="2021-01-15T06:21:37.642" v="103" actId="6264"/>
          <ac:spMkLst>
            <pc:docMk/>
            <pc:sldMk cId="4015822821" sldId="330"/>
            <ac:spMk id="15" creationId="{5D3BEB14-CA90-4A80-9E4B-95D73B0842E0}"/>
          </ac:spMkLst>
        </pc:spChg>
        <pc:spChg chg="add del mod">
          <ac:chgData name="w cq" userId="e0736dbbc12f8425" providerId="LiveId" clId="{7F2740C4-81C8-43F2-8FD6-0D18FC31247D}" dt="2021-01-15T06:21:37.642" v="103" actId="6264"/>
          <ac:spMkLst>
            <pc:docMk/>
            <pc:sldMk cId="4015822821" sldId="330"/>
            <ac:spMk id="16" creationId="{07243C98-DE42-41B0-AF05-6427B86BCADF}"/>
          </ac:spMkLst>
        </pc:spChg>
      </pc:sldChg>
      <pc:sldChg chg="add">
        <pc:chgData name="w cq" userId="e0736dbbc12f8425" providerId="LiveId" clId="{7F2740C4-81C8-43F2-8FD6-0D18FC31247D}" dt="2021-01-15T06:54:25.592" v="769"/>
        <pc:sldMkLst>
          <pc:docMk/>
          <pc:sldMk cId="1331246033" sldId="333"/>
        </pc:sldMkLst>
      </pc:sldChg>
      <pc:sldChg chg="addSp delSp modSp del mod chgLayout">
        <pc:chgData name="w cq" userId="e0736dbbc12f8425" providerId="LiveId" clId="{7F2740C4-81C8-43F2-8FD6-0D18FC31247D}" dt="2021-01-15T06:54:19.040" v="768" actId="2696"/>
        <pc:sldMkLst>
          <pc:docMk/>
          <pc:sldMk cId="1460378757" sldId="333"/>
        </pc:sldMkLst>
        <pc:spChg chg="add del mod">
          <ac:chgData name="w cq" userId="e0736dbbc12f8425" providerId="LiveId" clId="{7F2740C4-81C8-43F2-8FD6-0D18FC31247D}" dt="2021-01-15T06:33:49.211" v="405" actId="6264"/>
          <ac:spMkLst>
            <pc:docMk/>
            <pc:sldMk cId="1460378757" sldId="333"/>
            <ac:spMk id="2" creationId="{8BADB92D-00FC-436A-B185-3B2888CAD0AA}"/>
          </ac:spMkLst>
        </pc:spChg>
        <pc:spChg chg="mod ord">
          <ac:chgData name="w cq" userId="e0736dbbc12f8425" providerId="LiveId" clId="{7F2740C4-81C8-43F2-8FD6-0D18FC31247D}" dt="2021-01-15T06:33:49.211" v="405" actId="6264"/>
          <ac:spMkLst>
            <pc:docMk/>
            <pc:sldMk cId="1460378757" sldId="333"/>
            <ac:spMk id="3" creationId="{00000000-0000-0000-0000-000000000000}"/>
          </ac:spMkLst>
        </pc:spChg>
        <pc:spChg chg="mod ord">
          <ac:chgData name="w cq" userId="e0736dbbc12f8425" providerId="LiveId" clId="{7F2740C4-81C8-43F2-8FD6-0D18FC31247D}" dt="2021-01-15T06:38:26.177" v="486"/>
          <ac:spMkLst>
            <pc:docMk/>
            <pc:sldMk cId="1460378757" sldId="333"/>
            <ac:spMk id="4" creationId="{00000000-0000-0000-0000-000000000000}"/>
          </ac:spMkLst>
        </pc:spChg>
        <pc:spChg chg="add mod">
          <ac:chgData name="w cq" userId="e0736dbbc12f8425" providerId="LiveId" clId="{7F2740C4-81C8-43F2-8FD6-0D18FC31247D}" dt="2021-01-15T06:37:41.057" v="459" actId="1076"/>
          <ac:spMkLst>
            <pc:docMk/>
            <pc:sldMk cId="1460378757" sldId="333"/>
            <ac:spMk id="5" creationId="{2E9B05AF-0B38-4835-BF41-9BE7F8135E1D}"/>
          </ac:spMkLst>
        </pc:spChg>
        <pc:spChg chg="add del mod">
          <ac:chgData name="w cq" userId="e0736dbbc12f8425" providerId="LiveId" clId="{7F2740C4-81C8-43F2-8FD6-0D18FC31247D}" dt="2021-01-15T06:33:49.211" v="405" actId="6264"/>
          <ac:spMkLst>
            <pc:docMk/>
            <pc:sldMk cId="1460378757" sldId="333"/>
            <ac:spMk id="6" creationId="{BD549BE1-9D77-4B08-B350-C96FB6BE98AA}"/>
          </ac:spMkLst>
        </pc:spChg>
        <pc:spChg chg="add mod">
          <ac:chgData name="w cq" userId="e0736dbbc12f8425" providerId="LiveId" clId="{7F2740C4-81C8-43F2-8FD6-0D18FC31247D}" dt="2021-01-15T06:38:16.867" v="472" actId="20577"/>
          <ac:spMkLst>
            <pc:docMk/>
            <pc:sldMk cId="1460378757" sldId="333"/>
            <ac:spMk id="7" creationId="{B9939226-10F5-4449-A119-D214E5446064}"/>
          </ac:spMkLst>
        </pc:spChg>
      </pc:sldChg>
      <pc:sldChg chg="addSp modSp mod">
        <pc:chgData name="w cq" userId="e0736dbbc12f8425" providerId="LiveId" clId="{7F2740C4-81C8-43F2-8FD6-0D18FC31247D}" dt="2021-01-15T06:31:18.983" v="363" actId="1076"/>
        <pc:sldMkLst>
          <pc:docMk/>
          <pc:sldMk cId="2516282769" sldId="334"/>
        </pc:sldMkLst>
        <pc:spChg chg="mod">
          <ac:chgData name="w cq" userId="e0736dbbc12f8425" providerId="LiveId" clId="{7F2740C4-81C8-43F2-8FD6-0D18FC31247D}" dt="2021-01-15T06:30:35.717" v="323"/>
          <ac:spMkLst>
            <pc:docMk/>
            <pc:sldMk cId="2516282769" sldId="334"/>
            <ac:spMk id="3" creationId="{00000000-0000-0000-0000-000000000000}"/>
          </ac:spMkLst>
        </pc:spChg>
        <pc:spChg chg="mod">
          <ac:chgData name="w cq" userId="e0736dbbc12f8425" providerId="LiveId" clId="{7F2740C4-81C8-43F2-8FD6-0D18FC31247D}" dt="2021-01-15T06:31:00.187" v="342"/>
          <ac:spMkLst>
            <pc:docMk/>
            <pc:sldMk cId="2516282769" sldId="334"/>
            <ac:spMk id="4" creationId="{00000000-0000-0000-0000-000000000000}"/>
          </ac:spMkLst>
        </pc:spChg>
        <pc:spChg chg="add mod">
          <ac:chgData name="w cq" userId="e0736dbbc12f8425" providerId="LiveId" clId="{7F2740C4-81C8-43F2-8FD6-0D18FC31247D}" dt="2021-01-15T06:31:18.983" v="363" actId="1076"/>
          <ac:spMkLst>
            <pc:docMk/>
            <pc:sldMk cId="2516282769" sldId="334"/>
            <ac:spMk id="6" creationId="{B9673C75-2E0A-49A0-A2A0-7B28FDE9A9F7}"/>
          </ac:spMkLst>
        </pc:spChg>
        <pc:picChg chg="add mod">
          <ac:chgData name="w cq" userId="e0736dbbc12f8425" providerId="LiveId" clId="{7F2740C4-81C8-43F2-8FD6-0D18FC31247D}" dt="2021-01-15T06:30:51.470" v="339" actId="1076"/>
          <ac:picMkLst>
            <pc:docMk/>
            <pc:sldMk cId="2516282769" sldId="334"/>
            <ac:picMk id="5" creationId="{D1EE3656-371A-4C71-8313-2E924C8B8A97}"/>
          </ac:picMkLst>
        </pc:picChg>
      </pc:sldChg>
      <pc:sldChg chg="del">
        <pc:chgData name="w cq" userId="e0736dbbc12f8425" providerId="LiveId" clId="{7F2740C4-81C8-43F2-8FD6-0D18FC31247D}" dt="2021-01-21T03:18:32.088" v="984" actId="47"/>
        <pc:sldMkLst>
          <pc:docMk/>
          <pc:sldMk cId="3344894397" sldId="335"/>
        </pc:sldMkLst>
      </pc:sldChg>
      <pc:sldChg chg="add">
        <pc:chgData name="w cq" userId="e0736dbbc12f8425" providerId="LiveId" clId="{7F2740C4-81C8-43F2-8FD6-0D18FC31247D}" dt="2021-01-15T06:54:25.592" v="769"/>
        <pc:sldMkLst>
          <pc:docMk/>
          <pc:sldMk cId="717915324" sldId="336"/>
        </pc:sldMkLst>
      </pc:sldChg>
      <pc:sldChg chg="addSp delSp modSp del mod modShow">
        <pc:chgData name="w cq" userId="e0736dbbc12f8425" providerId="LiveId" clId="{7F2740C4-81C8-43F2-8FD6-0D18FC31247D}" dt="2021-01-15T06:54:19.040" v="768" actId="2696"/>
        <pc:sldMkLst>
          <pc:docMk/>
          <pc:sldMk cId="873833953" sldId="336"/>
        </pc:sldMkLst>
        <pc:spChg chg="mod">
          <ac:chgData name="w cq" userId="e0736dbbc12f8425" providerId="LiveId" clId="{7F2740C4-81C8-43F2-8FD6-0D18FC31247D}" dt="2021-01-15T06:38:47.801" v="489"/>
          <ac:spMkLst>
            <pc:docMk/>
            <pc:sldMk cId="873833953" sldId="336"/>
            <ac:spMk id="3" creationId="{00000000-0000-0000-0000-000000000000}"/>
          </ac:spMkLst>
        </pc:spChg>
        <pc:spChg chg="add mod">
          <ac:chgData name="w cq" userId="e0736dbbc12f8425" providerId="LiveId" clId="{7F2740C4-81C8-43F2-8FD6-0D18FC31247D}" dt="2021-01-15T06:39:08.255" v="502" actId="20577"/>
          <ac:spMkLst>
            <pc:docMk/>
            <pc:sldMk cId="873833953" sldId="336"/>
            <ac:spMk id="4" creationId="{D20A9336-6767-410C-9BA9-88154175480F}"/>
          </ac:spMkLst>
        </pc:spChg>
        <pc:graphicFrameChg chg="del">
          <ac:chgData name="w cq" userId="e0736dbbc12f8425" providerId="LiveId" clId="{7F2740C4-81C8-43F2-8FD6-0D18FC31247D}" dt="2021-01-15T06:38:42.090" v="488" actId="478"/>
          <ac:graphicFrameMkLst>
            <pc:docMk/>
            <pc:sldMk cId="873833953" sldId="336"/>
            <ac:graphicFrameMk id="6" creationId="{B4F8E1CA-BF82-4C21-867C-11055E68D386}"/>
          </ac:graphicFrameMkLst>
        </pc:graphicFrameChg>
      </pc:sldChg>
      <pc:sldChg chg="addSp delSp modSp del mod">
        <pc:chgData name="w cq" userId="e0736dbbc12f8425" providerId="LiveId" clId="{7F2740C4-81C8-43F2-8FD6-0D18FC31247D}" dt="2021-01-15T06:54:19.040" v="768" actId="2696"/>
        <pc:sldMkLst>
          <pc:docMk/>
          <pc:sldMk cId="1575384633" sldId="337"/>
        </pc:sldMkLst>
        <pc:spChg chg="mod">
          <ac:chgData name="w cq" userId="e0736dbbc12f8425" providerId="LiveId" clId="{7F2740C4-81C8-43F2-8FD6-0D18FC31247D}" dt="2021-01-15T06:39:22.976" v="503"/>
          <ac:spMkLst>
            <pc:docMk/>
            <pc:sldMk cId="1575384633" sldId="337"/>
            <ac:spMk id="3" creationId="{3AAF1B18-361D-48D0-856B-85A6E4571807}"/>
          </ac:spMkLst>
        </pc:spChg>
        <pc:spChg chg="mod">
          <ac:chgData name="w cq" userId="e0736dbbc12f8425" providerId="LiveId" clId="{7F2740C4-81C8-43F2-8FD6-0D18FC31247D}" dt="2021-01-15T06:39:40.518" v="507" actId="207"/>
          <ac:spMkLst>
            <pc:docMk/>
            <pc:sldMk cId="1575384633" sldId="337"/>
            <ac:spMk id="6" creationId="{591B2A39-D9AB-469C-8DE5-8DE583DB82AC}"/>
          </ac:spMkLst>
        </pc:spChg>
        <pc:spChg chg="mod">
          <ac:chgData name="w cq" userId="e0736dbbc12f8425" providerId="LiveId" clId="{7F2740C4-81C8-43F2-8FD6-0D18FC31247D}" dt="2021-01-15T06:41:09.086" v="530" actId="1076"/>
          <ac:spMkLst>
            <pc:docMk/>
            <pc:sldMk cId="1575384633" sldId="337"/>
            <ac:spMk id="11" creationId="{FFA9318E-44BA-4A2C-B495-5DFF56C2BA27}"/>
          </ac:spMkLst>
        </pc:spChg>
        <pc:spChg chg="del">
          <ac:chgData name="w cq" userId="e0736dbbc12f8425" providerId="LiveId" clId="{7F2740C4-81C8-43F2-8FD6-0D18FC31247D}" dt="2021-01-15T06:39:35.197" v="506" actId="478"/>
          <ac:spMkLst>
            <pc:docMk/>
            <pc:sldMk cId="1575384633" sldId="337"/>
            <ac:spMk id="12" creationId="{2896BD8D-4C33-484E-8780-3E3B9787B2CB}"/>
          </ac:spMkLst>
        </pc:spChg>
        <pc:graphicFrameChg chg="add mod">
          <ac:chgData name="w cq" userId="e0736dbbc12f8425" providerId="LiveId" clId="{7F2740C4-81C8-43F2-8FD6-0D18FC31247D}" dt="2021-01-15T06:41:11.977" v="531" actId="1076"/>
          <ac:graphicFrameMkLst>
            <pc:docMk/>
            <pc:sldMk cId="1575384633" sldId="337"/>
            <ac:graphicFrameMk id="7" creationId="{B5174D74-0E8B-48BF-A28B-B4E924A5DE3D}"/>
          </ac:graphicFrameMkLst>
        </pc:graphicFrameChg>
      </pc:sldChg>
      <pc:sldChg chg="add">
        <pc:chgData name="w cq" userId="e0736dbbc12f8425" providerId="LiveId" clId="{7F2740C4-81C8-43F2-8FD6-0D18FC31247D}" dt="2021-01-15T06:54:25.592" v="769"/>
        <pc:sldMkLst>
          <pc:docMk/>
          <pc:sldMk cId="3216826982" sldId="337"/>
        </pc:sldMkLst>
      </pc:sldChg>
      <pc:sldChg chg="add">
        <pc:chgData name="w cq" userId="e0736dbbc12f8425" providerId="LiveId" clId="{7F2740C4-81C8-43F2-8FD6-0D18FC31247D}" dt="2021-01-15T06:54:25.592" v="769"/>
        <pc:sldMkLst>
          <pc:docMk/>
          <pc:sldMk cId="2094650303" sldId="338"/>
        </pc:sldMkLst>
      </pc:sldChg>
      <pc:sldChg chg="modSp del mod modClrScheme chgLayout">
        <pc:chgData name="w cq" userId="e0736dbbc12f8425" providerId="LiveId" clId="{7F2740C4-81C8-43F2-8FD6-0D18FC31247D}" dt="2021-01-15T06:54:19.040" v="768" actId="2696"/>
        <pc:sldMkLst>
          <pc:docMk/>
          <pc:sldMk cId="3532365752" sldId="338"/>
        </pc:sldMkLst>
        <pc:spChg chg="mod ord">
          <ac:chgData name="w cq" userId="e0736dbbc12f8425" providerId="LiveId" clId="{7F2740C4-81C8-43F2-8FD6-0D18FC31247D}" dt="2021-01-15T06:41:36.710" v="533" actId="700"/>
          <ac:spMkLst>
            <pc:docMk/>
            <pc:sldMk cId="3532365752" sldId="338"/>
            <ac:spMk id="3" creationId="{3AAF1B18-361D-48D0-856B-85A6E4571807}"/>
          </ac:spMkLst>
        </pc:spChg>
        <pc:spChg chg="mod ord">
          <ac:chgData name="w cq" userId="e0736dbbc12f8425" providerId="LiveId" clId="{7F2740C4-81C8-43F2-8FD6-0D18FC31247D}" dt="2021-01-15T06:41:41.969" v="536" actId="20577"/>
          <ac:spMkLst>
            <pc:docMk/>
            <pc:sldMk cId="3532365752" sldId="338"/>
            <ac:spMk id="6" creationId="{591B2A39-D9AB-469C-8DE5-8DE583DB82AC}"/>
          </ac:spMkLst>
        </pc:spChg>
        <pc:spChg chg="mod">
          <ac:chgData name="w cq" userId="e0736dbbc12f8425" providerId="LiveId" clId="{7F2740C4-81C8-43F2-8FD6-0D18FC31247D}" dt="2021-01-15T06:43:10.749" v="544" actId="1076"/>
          <ac:spMkLst>
            <pc:docMk/>
            <pc:sldMk cId="3532365752" sldId="338"/>
            <ac:spMk id="12" creationId="{2896BD8D-4C33-484E-8780-3E3B9787B2CB}"/>
          </ac:spMkLst>
        </pc:spChg>
      </pc:sldChg>
      <pc:sldChg chg="del">
        <pc:chgData name="w cq" userId="e0736dbbc12f8425" providerId="LiveId" clId="{7F2740C4-81C8-43F2-8FD6-0D18FC31247D}" dt="2021-01-21T02:58:01.924" v="980" actId="47"/>
        <pc:sldMkLst>
          <pc:docMk/>
          <pc:sldMk cId="3185092552" sldId="341"/>
        </pc:sldMkLst>
      </pc:sldChg>
      <pc:sldChg chg="del">
        <pc:chgData name="w cq" userId="e0736dbbc12f8425" providerId="LiveId" clId="{7F2740C4-81C8-43F2-8FD6-0D18FC31247D}" dt="2021-01-15T06:43:29.518" v="545" actId="47"/>
        <pc:sldMkLst>
          <pc:docMk/>
          <pc:sldMk cId="2375553156" sldId="343"/>
        </pc:sldMkLst>
      </pc:sldChg>
      <pc:sldChg chg="add ord">
        <pc:chgData name="w cq" userId="e0736dbbc12f8425" providerId="LiveId" clId="{7F2740C4-81C8-43F2-8FD6-0D18FC31247D}" dt="2021-01-21T03:19:56.899" v="1001"/>
        <pc:sldMkLst>
          <pc:docMk/>
          <pc:sldMk cId="2927937103" sldId="344"/>
        </pc:sldMkLst>
      </pc:sldChg>
      <pc:sldChg chg="delSp modSp add del mod modClrScheme chgLayout">
        <pc:chgData name="w cq" userId="e0736dbbc12f8425" providerId="LiveId" clId="{7F2740C4-81C8-43F2-8FD6-0D18FC31247D}" dt="2021-01-21T03:19:41.010" v="998" actId="2696"/>
        <pc:sldMkLst>
          <pc:docMk/>
          <pc:sldMk cId="4268716325" sldId="344"/>
        </pc:sldMkLst>
        <pc:spChg chg="del mod ord">
          <ac:chgData name="w cq" userId="e0736dbbc12f8425" providerId="LiveId" clId="{7F2740C4-81C8-43F2-8FD6-0D18FC31247D}" dt="2021-01-21T02:54:22.775" v="949" actId="478"/>
          <ac:spMkLst>
            <pc:docMk/>
            <pc:sldMk cId="4268716325" sldId="344"/>
            <ac:spMk id="2" creationId="{7FECC6FC-AE5D-4A27-BBD7-209DF2B3DE31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4268716325" sldId="344"/>
            <ac:spMk id="5" creationId="{8F3F772A-6F11-45DD-B052-97382489A960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4268716325" sldId="344"/>
            <ac:spMk id="8" creationId="{2D3A68C3-2A11-4D77-B79E-89A0FFD23829}"/>
          </ac:spMkLst>
        </pc:spChg>
      </pc:sldChg>
      <pc:sldChg chg="delSp modSp add del mod modClrScheme chgLayout">
        <pc:chgData name="w cq" userId="e0736dbbc12f8425" providerId="LiveId" clId="{7F2740C4-81C8-43F2-8FD6-0D18FC31247D}" dt="2021-01-21T03:19:41.010" v="998" actId="2696"/>
        <pc:sldMkLst>
          <pc:docMk/>
          <pc:sldMk cId="1922970319" sldId="345"/>
        </pc:sldMkLst>
        <pc:spChg chg="del mod ord">
          <ac:chgData name="w cq" userId="e0736dbbc12f8425" providerId="LiveId" clId="{7F2740C4-81C8-43F2-8FD6-0D18FC31247D}" dt="2021-01-21T02:54:20.300" v="948" actId="478"/>
          <ac:spMkLst>
            <pc:docMk/>
            <pc:sldMk cId="1922970319" sldId="345"/>
            <ac:spMk id="2" creationId="{7FECC6FC-AE5D-4A27-BBD7-209DF2B3DE31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1922970319" sldId="345"/>
            <ac:spMk id="5" creationId="{8F3F772A-6F11-45DD-B052-97382489A960}"/>
          </ac:spMkLst>
        </pc:spChg>
        <pc:spChg chg="mod ord">
          <ac:chgData name="w cq" userId="e0736dbbc12f8425" providerId="LiveId" clId="{7F2740C4-81C8-43F2-8FD6-0D18FC31247D}" dt="2021-01-21T02:54:02.017" v="928" actId="20577"/>
          <ac:spMkLst>
            <pc:docMk/>
            <pc:sldMk cId="1922970319" sldId="345"/>
            <ac:spMk id="8" creationId="{2D3A68C3-2A11-4D77-B79E-89A0FFD23829}"/>
          </ac:spMkLst>
        </pc:spChg>
      </pc:sldChg>
      <pc:sldChg chg="add ord">
        <pc:chgData name="w cq" userId="e0736dbbc12f8425" providerId="LiveId" clId="{7F2740C4-81C8-43F2-8FD6-0D18FC31247D}" dt="2021-01-21T03:19:56.899" v="1001"/>
        <pc:sldMkLst>
          <pc:docMk/>
          <pc:sldMk cId="2764847693" sldId="345"/>
        </pc:sldMkLst>
      </pc:sldChg>
      <pc:sldChg chg="addSp delSp modSp mod modClrScheme chgLayout">
        <pc:chgData name="w cq" userId="e0736dbbc12f8425" providerId="LiveId" clId="{7F2740C4-81C8-43F2-8FD6-0D18FC31247D}" dt="2021-01-21T02:28:23.802" v="792" actId="12385"/>
        <pc:sldMkLst>
          <pc:docMk/>
          <pc:sldMk cId="2331945148" sldId="346"/>
        </pc:sldMkLst>
        <pc:spChg chg="add mod ord">
          <ac:chgData name="w cq" userId="e0736dbbc12f8425" providerId="LiveId" clId="{7F2740C4-81C8-43F2-8FD6-0D18FC31247D}" dt="2021-01-15T06:46:32.780" v="628"/>
          <ac:spMkLst>
            <pc:docMk/>
            <pc:sldMk cId="2331945148" sldId="346"/>
            <ac:spMk id="2" creationId="{DA1FBE40-3876-4BF4-B399-469604FEF793}"/>
          </ac:spMkLst>
        </pc:spChg>
        <pc:spChg chg="mod ord">
          <ac:chgData name="w cq" userId="e0736dbbc12f8425" providerId="LiveId" clId="{7F2740C4-81C8-43F2-8FD6-0D18FC31247D}" dt="2021-01-15T06:45:19.202" v="562" actId="700"/>
          <ac:spMkLst>
            <pc:docMk/>
            <pc:sldMk cId="2331945148" sldId="346"/>
            <ac:spMk id="3" creationId="{00000000-0000-0000-0000-000000000000}"/>
          </ac:spMkLst>
        </pc:spChg>
        <pc:spChg chg="mod ord">
          <ac:chgData name="w cq" userId="e0736dbbc12f8425" providerId="LiveId" clId="{7F2740C4-81C8-43F2-8FD6-0D18FC31247D}" dt="2021-01-15T06:45:22.605" v="563"/>
          <ac:spMkLst>
            <pc:docMk/>
            <pc:sldMk cId="2331945148" sldId="346"/>
            <ac:spMk id="4" creationId="{00000000-0000-0000-0000-000000000000}"/>
          </ac:spMkLst>
        </pc:spChg>
        <pc:spChg chg="del">
          <ac:chgData name="w cq" userId="e0736dbbc12f8425" providerId="LiveId" clId="{7F2740C4-81C8-43F2-8FD6-0D18FC31247D}" dt="2021-01-15T06:45:15.496" v="561" actId="478"/>
          <ac:spMkLst>
            <pc:docMk/>
            <pc:sldMk cId="2331945148" sldId="346"/>
            <ac:spMk id="5" creationId="{E722FF91-D49B-4BF5-9DAF-592DE6C3A4A2}"/>
          </ac:spMkLst>
        </pc:spChg>
        <pc:graphicFrameChg chg="add del mod modGraphic">
          <ac:chgData name="w cq" userId="e0736dbbc12f8425" providerId="LiveId" clId="{7F2740C4-81C8-43F2-8FD6-0D18FC31247D}" dt="2021-01-21T02:28:23.802" v="792" actId="12385"/>
          <ac:graphicFrameMkLst>
            <pc:docMk/>
            <pc:sldMk cId="2331945148" sldId="346"/>
            <ac:graphicFrameMk id="6" creationId="{1612F055-DB44-426F-B677-73E856C15FAC}"/>
          </ac:graphicFrameMkLst>
        </pc:graphicFrameChg>
      </pc:sldChg>
      <pc:sldChg chg="addSp delSp modSp add mod modClrScheme chgLayout">
        <pc:chgData name="w cq" userId="e0736dbbc12f8425" providerId="LiveId" clId="{7F2740C4-81C8-43F2-8FD6-0D18FC31247D}" dt="2021-01-21T02:55:24.730" v="963" actId="1076"/>
        <pc:sldMkLst>
          <pc:docMk/>
          <pc:sldMk cId="2625611711" sldId="347"/>
        </pc:sldMkLst>
        <pc:spChg chg="del mod ord">
          <ac:chgData name="w cq" userId="e0736dbbc12f8425" providerId="LiveId" clId="{7F2740C4-81C8-43F2-8FD6-0D18FC31247D}" dt="2021-01-21T02:55:11.110" v="958" actId="478"/>
          <ac:spMkLst>
            <pc:docMk/>
            <pc:sldMk cId="2625611711" sldId="347"/>
            <ac:spMk id="2" creationId="{7FECC6FC-AE5D-4A27-BBD7-209DF2B3DE31}"/>
          </ac:spMkLst>
        </pc:spChg>
        <pc:spChg chg="mod">
          <ac:chgData name="w cq" userId="e0736dbbc12f8425" providerId="LiveId" clId="{7F2740C4-81C8-43F2-8FD6-0D18FC31247D}" dt="2021-01-21T02:55:24.730" v="963" actId="1076"/>
          <ac:spMkLst>
            <pc:docMk/>
            <pc:sldMk cId="2625611711" sldId="347"/>
            <ac:spMk id="3" creationId="{9129738C-D86E-4CA5-9265-E157309552FC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2625611711" sldId="347"/>
            <ac:spMk id="5" creationId="{8F3F772A-6F11-45DD-B052-97382489A960}"/>
          </ac:spMkLst>
        </pc:spChg>
        <pc:spChg chg="add mod">
          <ac:chgData name="w cq" userId="e0736dbbc12f8425" providerId="LiveId" clId="{7F2740C4-81C8-43F2-8FD6-0D18FC31247D}" dt="2021-01-21T02:55:21.015" v="962" actId="1076"/>
          <ac:spMkLst>
            <pc:docMk/>
            <pc:sldMk cId="2625611711" sldId="347"/>
            <ac:spMk id="6" creationId="{C1DE8F01-5F7D-4750-8AB6-71DE406EE05A}"/>
          </ac:spMkLst>
        </pc:spChg>
        <pc:spChg chg="mod ord">
          <ac:chgData name="w cq" userId="e0736dbbc12f8425" providerId="LiveId" clId="{7F2740C4-81C8-43F2-8FD6-0D18FC31247D}" dt="2021-01-21T02:54:39.162" v="952" actId="6549"/>
          <ac:spMkLst>
            <pc:docMk/>
            <pc:sldMk cId="2625611711" sldId="347"/>
            <ac:spMk id="8" creationId="{2D3A68C3-2A11-4D77-B79E-89A0FFD23829}"/>
          </ac:spMkLst>
        </pc:spChg>
      </pc:sldChg>
      <pc:sldChg chg="addSp modSp mod">
        <pc:chgData name="w cq" userId="e0736dbbc12f8425" providerId="LiveId" clId="{7F2740C4-81C8-43F2-8FD6-0D18FC31247D}" dt="2021-01-15T06:48:36.813" v="657" actId="20577"/>
        <pc:sldMkLst>
          <pc:docMk/>
          <pc:sldMk cId="2193013763" sldId="348"/>
        </pc:sldMkLst>
        <pc:spChg chg="mod">
          <ac:chgData name="w cq" userId="e0736dbbc12f8425" providerId="LiveId" clId="{7F2740C4-81C8-43F2-8FD6-0D18FC31247D}" dt="2021-01-15T06:46:44.593" v="641"/>
          <ac:spMkLst>
            <pc:docMk/>
            <pc:sldMk cId="2193013763" sldId="348"/>
            <ac:spMk id="3" creationId="{00000000-0000-0000-0000-000000000000}"/>
          </ac:spMkLst>
        </pc:spChg>
        <pc:spChg chg="mod">
          <ac:chgData name="w cq" userId="e0736dbbc12f8425" providerId="LiveId" clId="{7F2740C4-81C8-43F2-8FD6-0D18FC31247D}" dt="2021-01-15T06:48:36.813" v="657" actId="20577"/>
          <ac:spMkLst>
            <pc:docMk/>
            <pc:sldMk cId="2193013763" sldId="348"/>
            <ac:spMk id="4" creationId="{00000000-0000-0000-0000-000000000000}"/>
          </ac:spMkLst>
        </pc:spChg>
        <pc:spChg chg="add mod">
          <ac:chgData name="w cq" userId="e0736dbbc12f8425" providerId="LiveId" clId="{7F2740C4-81C8-43F2-8FD6-0D18FC31247D}" dt="2021-01-15T06:48:34.360" v="654" actId="14100"/>
          <ac:spMkLst>
            <pc:docMk/>
            <pc:sldMk cId="2193013763" sldId="348"/>
            <ac:spMk id="5" creationId="{6BED9C70-20E1-4699-A357-52743D0399F7}"/>
          </ac:spMkLst>
        </pc:spChg>
      </pc:sldChg>
      <pc:sldChg chg="addSp delSp modSp mod modClrScheme chgLayout">
        <pc:chgData name="w cq" userId="e0736dbbc12f8425" providerId="LiveId" clId="{7F2740C4-81C8-43F2-8FD6-0D18FC31247D}" dt="2021-01-15T06:51:17.960" v="673" actId="1076"/>
        <pc:sldMkLst>
          <pc:docMk/>
          <pc:sldMk cId="1652479350" sldId="349"/>
        </pc:sldMkLst>
        <pc:spChg chg="mod ord">
          <ac:chgData name="w cq" userId="e0736dbbc12f8425" providerId="LiveId" clId="{7F2740C4-81C8-43F2-8FD6-0D18FC31247D}" dt="2021-01-15T06:48:53.681" v="662" actId="700"/>
          <ac:spMkLst>
            <pc:docMk/>
            <pc:sldMk cId="1652479350" sldId="349"/>
            <ac:spMk id="2" creationId="{844DA7AF-813F-4DE3-B25B-A1D61B0707DD}"/>
          </ac:spMkLst>
        </pc:spChg>
        <pc:spChg chg="add mod ord">
          <ac:chgData name="w cq" userId="e0736dbbc12f8425" providerId="LiveId" clId="{7F2740C4-81C8-43F2-8FD6-0D18FC31247D}" dt="2021-01-15T06:51:11.883" v="669" actId="1076"/>
          <ac:spMkLst>
            <pc:docMk/>
            <pc:sldMk cId="1652479350" sldId="349"/>
            <ac:spMk id="3" creationId="{3378D889-DA14-4FE6-9BEE-2A4F8D2A090C}"/>
          </ac:spMkLst>
        </pc:spChg>
        <pc:spChg chg="del">
          <ac:chgData name="w cq" userId="e0736dbbc12f8425" providerId="LiveId" clId="{7F2740C4-81C8-43F2-8FD6-0D18FC31247D}" dt="2021-01-15T06:48:49.047" v="659" actId="478"/>
          <ac:spMkLst>
            <pc:docMk/>
            <pc:sldMk cId="1652479350" sldId="349"/>
            <ac:spMk id="4" creationId="{B50D7724-7625-4671-8F62-BB167FA3248D}"/>
          </ac:spMkLst>
        </pc:spChg>
        <pc:spChg chg="del mod ord">
          <ac:chgData name="w cq" userId="e0736dbbc12f8425" providerId="LiveId" clId="{7F2740C4-81C8-43F2-8FD6-0D18FC31247D}" dt="2021-01-15T06:48:53.681" v="662" actId="700"/>
          <ac:spMkLst>
            <pc:docMk/>
            <pc:sldMk cId="1652479350" sldId="349"/>
            <ac:spMk id="5" creationId="{8321AA42-6DE7-4F58-94A9-E4DA450A908C}"/>
          </ac:spMkLst>
        </pc:spChg>
        <pc:spChg chg="del mod">
          <ac:chgData name="w cq" userId="e0736dbbc12f8425" providerId="LiveId" clId="{7F2740C4-81C8-43F2-8FD6-0D18FC31247D}" dt="2021-01-15T06:48:53.681" v="662" actId="700"/>
          <ac:spMkLst>
            <pc:docMk/>
            <pc:sldMk cId="1652479350" sldId="349"/>
            <ac:spMk id="6" creationId="{254B31F7-C4A2-40F5-AA0D-F309A7BE511B}"/>
          </ac:spMkLst>
        </pc:spChg>
        <pc:spChg chg="add mod">
          <ac:chgData name="w cq" userId="e0736dbbc12f8425" providerId="LiveId" clId="{7F2740C4-81C8-43F2-8FD6-0D18FC31247D}" dt="2021-01-15T06:51:17.960" v="673" actId="1076"/>
          <ac:spMkLst>
            <pc:docMk/>
            <pc:sldMk cId="1652479350" sldId="349"/>
            <ac:spMk id="8" creationId="{16E8696C-1251-4F42-AD86-E94E975D6E56}"/>
          </ac:spMkLst>
        </pc:spChg>
        <pc:picChg chg="del">
          <ac:chgData name="w cq" userId="e0736dbbc12f8425" providerId="LiveId" clId="{7F2740C4-81C8-43F2-8FD6-0D18FC31247D}" dt="2021-01-15T06:48:49.686" v="660" actId="478"/>
          <ac:picMkLst>
            <pc:docMk/>
            <pc:sldMk cId="1652479350" sldId="349"/>
            <ac:picMk id="7" creationId="{EB837FC8-8E6C-45EE-B070-897ADCA3DB67}"/>
          </ac:picMkLst>
        </pc:picChg>
      </pc:sldChg>
      <pc:sldChg chg="delSp modSp mod">
        <pc:chgData name="w cq" userId="e0736dbbc12f8425" providerId="LiveId" clId="{7F2740C4-81C8-43F2-8FD6-0D18FC31247D}" dt="2021-01-15T06:52:29.365" v="720" actId="20577"/>
        <pc:sldMkLst>
          <pc:docMk/>
          <pc:sldMk cId="3248029989" sldId="351"/>
        </pc:sldMkLst>
        <pc:spChg chg="mod">
          <ac:chgData name="w cq" userId="e0736dbbc12f8425" providerId="LiveId" clId="{7F2740C4-81C8-43F2-8FD6-0D18FC31247D}" dt="2021-01-15T06:51:29.029" v="674"/>
          <ac:spMkLst>
            <pc:docMk/>
            <pc:sldMk cId="3248029989" sldId="351"/>
            <ac:spMk id="3" creationId="{00000000-0000-0000-0000-000000000000}"/>
          </ac:spMkLst>
        </pc:spChg>
        <pc:spChg chg="mod">
          <ac:chgData name="w cq" userId="e0736dbbc12f8425" providerId="LiveId" clId="{7F2740C4-81C8-43F2-8FD6-0D18FC31247D}" dt="2021-01-15T06:52:29.365" v="720" actId="20577"/>
          <ac:spMkLst>
            <pc:docMk/>
            <pc:sldMk cId="3248029989" sldId="351"/>
            <ac:spMk id="4" creationId="{00000000-0000-0000-0000-000000000000}"/>
          </ac:spMkLst>
        </pc:spChg>
        <pc:spChg chg="del">
          <ac:chgData name="w cq" userId="e0736dbbc12f8425" providerId="LiveId" clId="{7F2740C4-81C8-43F2-8FD6-0D18FC31247D}" dt="2021-01-15T06:51:34.439" v="677" actId="478"/>
          <ac:spMkLst>
            <pc:docMk/>
            <pc:sldMk cId="3248029989" sldId="351"/>
            <ac:spMk id="5" creationId="{99DED1A0-7B97-4427-A4AB-AE18E9C47874}"/>
          </ac:spMkLst>
        </pc:spChg>
      </pc:sldChg>
      <pc:sldChg chg="delSp modSp add mod modClrScheme chgLayout">
        <pc:chgData name="w cq" userId="e0736dbbc12f8425" providerId="LiveId" clId="{7F2740C4-81C8-43F2-8FD6-0D18FC31247D}" dt="2021-01-21T05:06:13.681" v="1695" actId="478"/>
        <pc:sldMkLst>
          <pc:docMk/>
          <pc:sldMk cId="4204585496" sldId="356"/>
        </pc:sldMkLst>
        <pc:spChg chg="del mod ord">
          <ac:chgData name="w cq" userId="e0736dbbc12f8425" providerId="LiveId" clId="{7F2740C4-81C8-43F2-8FD6-0D18FC31247D}" dt="2021-01-21T05:06:13.681" v="1695" actId="478"/>
          <ac:spMkLst>
            <pc:docMk/>
            <pc:sldMk cId="4204585496" sldId="356"/>
            <ac:spMk id="2" creationId="{89A19C98-D9EB-4A75-9CE9-DC78DCC9614B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4204585496" sldId="356"/>
            <ac:spMk id="3" creationId="{3F109C2A-EE55-470F-B7F2-190E2F7499DB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4204585496" sldId="356"/>
            <ac:spMk id="4" creationId="{9D0879D8-DD7E-4B3E-9F58-CF8D4D196582}"/>
          </ac:spMkLst>
        </pc:spChg>
      </pc:sldChg>
      <pc:sldChg chg="addSp delSp modSp mod chgLayout">
        <pc:chgData name="w cq" userId="e0736dbbc12f8425" providerId="LiveId" clId="{7F2740C4-81C8-43F2-8FD6-0D18FC31247D}" dt="2021-01-21T02:37:46.310" v="846" actId="6549"/>
        <pc:sldMkLst>
          <pc:docMk/>
          <pc:sldMk cId="2096662858" sldId="357"/>
        </pc:sldMkLst>
        <pc:spChg chg="add del mod">
          <ac:chgData name="w cq" userId="e0736dbbc12f8425" providerId="LiveId" clId="{7F2740C4-81C8-43F2-8FD6-0D18FC31247D}" dt="2021-01-15T06:53:03.663" v="724" actId="6264"/>
          <ac:spMkLst>
            <pc:docMk/>
            <pc:sldMk cId="2096662858" sldId="357"/>
            <ac:spMk id="2" creationId="{5AEFB302-71D7-424E-89F0-5BBC60411327}"/>
          </ac:spMkLst>
        </pc:spChg>
        <pc:spChg chg="mod ord">
          <ac:chgData name="w cq" userId="e0736dbbc12f8425" providerId="LiveId" clId="{7F2740C4-81C8-43F2-8FD6-0D18FC31247D}" dt="2021-01-15T06:53:08.667" v="725"/>
          <ac:spMkLst>
            <pc:docMk/>
            <pc:sldMk cId="2096662858" sldId="357"/>
            <ac:spMk id="3" creationId="{00000000-0000-0000-0000-000000000000}"/>
          </ac:spMkLst>
        </pc:spChg>
        <pc:spChg chg="mod ord">
          <ac:chgData name="w cq" userId="e0736dbbc12f8425" providerId="LiveId" clId="{7F2740C4-81C8-43F2-8FD6-0D18FC31247D}" dt="2021-01-21T02:37:46.310" v="846" actId="6549"/>
          <ac:spMkLst>
            <pc:docMk/>
            <pc:sldMk cId="2096662858" sldId="357"/>
            <ac:spMk id="4" creationId="{00000000-0000-0000-0000-000000000000}"/>
          </ac:spMkLst>
        </pc:spChg>
        <pc:spChg chg="add del mod">
          <ac:chgData name="w cq" userId="e0736dbbc12f8425" providerId="LiveId" clId="{7F2740C4-81C8-43F2-8FD6-0D18FC31247D}" dt="2021-01-15T06:53:03.663" v="724" actId="6264"/>
          <ac:spMkLst>
            <pc:docMk/>
            <pc:sldMk cId="2096662858" sldId="357"/>
            <ac:spMk id="5" creationId="{399831CD-4E73-40C0-B78E-E46557AB2908}"/>
          </ac:spMkLst>
        </pc:spChg>
      </pc:sldChg>
      <pc:sldChg chg="del">
        <pc:chgData name="w cq" userId="e0736dbbc12f8425" providerId="LiveId" clId="{7F2740C4-81C8-43F2-8FD6-0D18FC31247D}" dt="2021-01-21T03:19:30.929" v="997" actId="47"/>
        <pc:sldMkLst>
          <pc:docMk/>
          <pc:sldMk cId="74477313" sldId="358"/>
        </pc:sldMkLst>
      </pc:sldChg>
      <pc:sldChg chg="del">
        <pc:chgData name="w cq" userId="e0736dbbc12f8425" providerId="LiveId" clId="{7F2740C4-81C8-43F2-8FD6-0D18FC31247D}" dt="2021-01-21T03:19:27.205" v="996" actId="47"/>
        <pc:sldMkLst>
          <pc:docMk/>
          <pc:sldMk cId="1710658851" sldId="359"/>
        </pc:sldMkLst>
      </pc:sldChg>
      <pc:sldChg chg="modSp mod">
        <pc:chgData name="w cq" userId="e0736dbbc12f8425" providerId="LiveId" clId="{7F2740C4-81C8-43F2-8FD6-0D18FC31247D}" dt="2021-01-15T06:44:18.638" v="559" actId="20577"/>
        <pc:sldMkLst>
          <pc:docMk/>
          <pc:sldMk cId="1595644949" sldId="360"/>
        </pc:sldMkLst>
        <pc:spChg chg="mod">
          <ac:chgData name="w cq" userId="e0736dbbc12f8425" providerId="LiveId" clId="{7F2740C4-81C8-43F2-8FD6-0D18FC31247D}" dt="2021-01-15T06:43:51.906" v="552" actId="14100"/>
          <ac:spMkLst>
            <pc:docMk/>
            <pc:sldMk cId="1595644949" sldId="360"/>
            <ac:spMk id="3" creationId="{D8A9FF28-B5F7-4268-8F91-7BE5BC06AF08}"/>
          </ac:spMkLst>
        </pc:spChg>
        <pc:spChg chg="mod">
          <ac:chgData name="w cq" userId="e0736dbbc12f8425" providerId="LiveId" clId="{7F2740C4-81C8-43F2-8FD6-0D18FC31247D}" dt="2021-01-15T06:44:13.935" v="555"/>
          <ac:spMkLst>
            <pc:docMk/>
            <pc:sldMk cId="1595644949" sldId="360"/>
            <ac:spMk id="4" creationId="{40B791E7-6790-41E7-80CD-AB6EB5822692}"/>
          </ac:spMkLst>
        </pc:spChg>
        <pc:spChg chg="mod">
          <ac:chgData name="w cq" userId="e0736dbbc12f8425" providerId="LiveId" clId="{7F2740C4-81C8-43F2-8FD6-0D18FC31247D}" dt="2021-01-15T06:44:18.638" v="559" actId="20577"/>
          <ac:spMkLst>
            <pc:docMk/>
            <pc:sldMk cId="1595644949" sldId="360"/>
            <ac:spMk id="5" creationId="{BBBCACB7-92F8-45DC-83CE-AF2068CA9546}"/>
          </ac:spMkLst>
        </pc:spChg>
      </pc:sldChg>
      <pc:sldChg chg="del">
        <pc:chgData name="w cq" userId="e0736dbbc12f8425" providerId="LiveId" clId="{7F2740C4-81C8-43F2-8FD6-0D18FC31247D}" dt="2021-01-21T03:19:16.376" v="990" actId="47"/>
        <pc:sldMkLst>
          <pc:docMk/>
          <pc:sldMk cId="2176160620" sldId="362"/>
        </pc:sldMkLst>
      </pc:sldChg>
      <pc:sldChg chg="delSp add mod">
        <pc:chgData name="w cq" userId="e0736dbbc12f8425" providerId="LiveId" clId="{7F2740C4-81C8-43F2-8FD6-0D18FC31247D}" dt="2021-01-21T07:34:13.245" v="1768" actId="478"/>
        <pc:sldMkLst>
          <pc:docMk/>
          <pc:sldMk cId="3306534455" sldId="364"/>
        </pc:sldMkLst>
        <pc:spChg chg="del">
          <ac:chgData name="w cq" userId="e0736dbbc12f8425" providerId="LiveId" clId="{7F2740C4-81C8-43F2-8FD6-0D18FC31247D}" dt="2021-01-21T07:34:13.245" v="1768" actId="478"/>
          <ac:spMkLst>
            <pc:docMk/>
            <pc:sldMk cId="3306534455" sldId="364"/>
            <ac:spMk id="2" creationId="{F5760C97-829D-4FD6-96BC-6784BE6A8AC6}"/>
          </ac:spMkLst>
        </pc:spChg>
      </pc:sldChg>
      <pc:sldChg chg="modSp add del mod modClrScheme chgLayout">
        <pc:chgData name="w cq" userId="e0736dbbc12f8425" providerId="LiveId" clId="{7F2740C4-81C8-43F2-8FD6-0D18FC31247D}" dt="2021-01-21T05:01:26.936" v="1636" actId="2696"/>
        <pc:sldMkLst>
          <pc:docMk/>
          <pc:sldMk cId="4062137096" sldId="364"/>
        </pc:sldMkLst>
        <pc:spChg chg="mod ord">
          <ac:chgData name="w cq" userId="e0736dbbc12f8425" providerId="LiveId" clId="{7F2740C4-81C8-43F2-8FD6-0D18FC31247D}" dt="2021-01-21T02:57:52.228" v="978" actId="700"/>
          <ac:spMkLst>
            <pc:docMk/>
            <pc:sldMk cId="4062137096" sldId="364"/>
            <ac:spMk id="2" creationId="{F5760C97-829D-4FD6-96BC-6784BE6A8AC6}"/>
          </ac:spMkLst>
        </pc:spChg>
        <pc:spChg chg="mod ord">
          <ac:chgData name="w cq" userId="e0736dbbc12f8425" providerId="LiveId" clId="{7F2740C4-81C8-43F2-8FD6-0D18FC31247D}" dt="2021-01-21T02:57:52.228" v="978" actId="700"/>
          <ac:spMkLst>
            <pc:docMk/>
            <pc:sldMk cId="4062137096" sldId="364"/>
            <ac:spMk id="3" creationId="{0B9D1C74-E20A-400D-A4D8-E1849169EBFF}"/>
          </ac:spMkLst>
        </pc:spChg>
        <pc:spChg chg="mod ord">
          <ac:chgData name="w cq" userId="e0736dbbc12f8425" providerId="LiveId" clId="{7F2740C4-81C8-43F2-8FD6-0D18FC31247D}" dt="2021-01-21T02:57:52.228" v="978" actId="700"/>
          <ac:spMkLst>
            <pc:docMk/>
            <pc:sldMk cId="4062137096" sldId="364"/>
            <ac:spMk id="4" creationId="{52889628-3E47-4163-815C-D3D1134A07B1}"/>
          </ac:spMkLst>
        </pc:spChg>
      </pc:sldChg>
      <pc:sldChg chg="del">
        <pc:chgData name="w cq" userId="e0736dbbc12f8425" providerId="LiveId" clId="{7F2740C4-81C8-43F2-8FD6-0D18FC31247D}" dt="2021-01-21T03:18:38.604" v="985" actId="47"/>
        <pc:sldMkLst>
          <pc:docMk/>
          <pc:sldMk cId="1508276858" sldId="365"/>
        </pc:sldMkLst>
      </pc:sldChg>
      <pc:sldChg chg="del">
        <pc:chgData name="w cq" userId="e0736dbbc12f8425" providerId="LiveId" clId="{7F2740C4-81C8-43F2-8FD6-0D18FC31247D}" dt="2021-01-21T03:18:38.604" v="985" actId="47"/>
        <pc:sldMkLst>
          <pc:docMk/>
          <pc:sldMk cId="614677764" sldId="366"/>
        </pc:sldMkLst>
      </pc:sldChg>
      <pc:sldChg chg="del">
        <pc:chgData name="w cq" userId="e0736dbbc12f8425" providerId="LiveId" clId="{7F2740C4-81C8-43F2-8FD6-0D18FC31247D}" dt="2021-01-21T03:19:20.020" v="995" actId="47"/>
        <pc:sldMkLst>
          <pc:docMk/>
          <pc:sldMk cId="2358482417" sldId="368"/>
        </pc:sldMkLst>
      </pc:sldChg>
      <pc:sldChg chg="del">
        <pc:chgData name="w cq" userId="e0736dbbc12f8425" providerId="LiveId" clId="{7F2740C4-81C8-43F2-8FD6-0D18FC31247D}" dt="2021-01-21T03:18:38.604" v="985" actId="47"/>
        <pc:sldMkLst>
          <pc:docMk/>
          <pc:sldMk cId="2235748133" sldId="369"/>
        </pc:sldMkLst>
      </pc:sldChg>
      <pc:sldChg chg="del">
        <pc:chgData name="w cq" userId="e0736dbbc12f8425" providerId="LiveId" clId="{7F2740C4-81C8-43F2-8FD6-0D18FC31247D}" dt="2021-01-21T03:18:38.604" v="985" actId="47"/>
        <pc:sldMkLst>
          <pc:docMk/>
          <pc:sldMk cId="1061208140" sldId="370"/>
        </pc:sldMkLst>
      </pc:sldChg>
      <pc:sldChg chg="del">
        <pc:chgData name="w cq" userId="e0736dbbc12f8425" providerId="LiveId" clId="{7F2740C4-81C8-43F2-8FD6-0D18FC31247D}" dt="2021-01-21T02:58:21.699" v="981" actId="47"/>
        <pc:sldMkLst>
          <pc:docMk/>
          <pc:sldMk cId="2071057747" sldId="371"/>
        </pc:sldMkLst>
      </pc:sldChg>
      <pc:sldChg chg="del">
        <pc:chgData name="w cq" userId="e0736dbbc12f8425" providerId="LiveId" clId="{7F2740C4-81C8-43F2-8FD6-0D18FC31247D}" dt="2021-01-21T03:22:51.136" v="1002" actId="47"/>
        <pc:sldMkLst>
          <pc:docMk/>
          <pc:sldMk cId="3042058454" sldId="372"/>
        </pc:sldMkLst>
      </pc:sldChg>
      <pc:sldChg chg="delSp modSp add mod modClrScheme chgLayout">
        <pc:chgData name="w cq" userId="e0736dbbc12f8425" providerId="LiveId" clId="{7F2740C4-81C8-43F2-8FD6-0D18FC31247D}" dt="2021-01-21T05:06:00.471" v="1693" actId="478"/>
        <pc:sldMkLst>
          <pc:docMk/>
          <pc:sldMk cId="2719537973" sldId="373"/>
        </pc:sldMkLst>
        <pc:spChg chg="del mod ord">
          <ac:chgData name="w cq" userId="e0736dbbc12f8425" providerId="LiveId" clId="{7F2740C4-81C8-43F2-8FD6-0D18FC31247D}" dt="2021-01-21T05:06:00.471" v="1693" actId="478"/>
          <ac:spMkLst>
            <pc:docMk/>
            <pc:sldMk cId="2719537973" sldId="373"/>
            <ac:spMk id="2" creationId="{73EE4AFC-C150-4B3E-A8FE-5FD7E088E71C}"/>
          </ac:spMkLst>
        </pc:spChg>
        <pc:spChg chg="mod ord">
          <ac:chgData name="w cq" userId="e0736dbbc12f8425" providerId="LiveId" clId="{7F2740C4-81C8-43F2-8FD6-0D18FC31247D}" dt="2021-01-21T03:31:20.670" v="1040" actId="700"/>
          <ac:spMkLst>
            <pc:docMk/>
            <pc:sldMk cId="2719537973" sldId="373"/>
            <ac:spMk id="3" creationId="{7FF5A14A-A17D-472B-97F6-0ADE523BC458}"/>
          </ac:spMkLst>
        </pc:spChg>
        <pc:spChg chg="mod ord">
          <ac:chgData name="w cq" userId="e0736dbbc12f8425" providerId="LiveId" clId="{7F2740C4-81C8-43F2-8FD6-0D18FC31247D}" dt="2021-01-21T03:31:44.005" v="1053" actId="20577"/>
          <ac:spMkLst>
            <pc:docMk/>
            <pc:sldMk cId="2719537973" sldId="373"/>
            <ac:spMk id="4" creationId="{933F9F86-0F91-4B27-A49E-54933FD9504C}"/>
          </ac:spMkLst>
        </pc:spChg>
      </pc:sldChg>
      <pc:sldChg chg="del">
        <pc:chgData name="w cq" userId="e0736dbbc12f8425" providerId="LiveId" clId="{7F2740C4-81C8-43F2-8FD6-0D18FC31247D}" dt="2021-01-21T03:31:12.783" v="1038" actId="47"/>
        <pc:sldMkLst>
          <pc:docMk/>
          <pc:sldMk cId="2813310602" sldId="373"/>
        </pc:sldMkLst>
      </pc:sldChg>
      <pc:sldChg chg="modSp mod">
        <pc:chgData name="w cq" userId="e0736dbbc12f8425" providerId="LiveId" clId="{7F2740C4-81C8-43F2-8FD6-0D18FC31247D}" dt="2021-01-21T07:52:35.668" v="1780" actId="20577"/>
        <pc:sldMkLst>
          <pc:docMk/>
          <pc:sldMk cId="153235000" sldId="374"/>
        </pc:sldMkLst>
        <pc:spChg chg="mod">
          <ac:chgData name="w cq" userId="e0736dbbc12f8425" providerId="LiveId" clId="{7F2740C4-81C8-43F2-8FD6-0D18FC31247D}" dt="2021-01-21T07:33:02.604" v="1759" actId="20577"/>
          <ac:spMkLst>
            <pc:docMk/>
            <pc:sldMk cId="153235000" sldId="374"/>
            <ac:spMk id="3" creationId="{D8A9FF28-B5F7-4268-8F91-7BE5BC06AF08}"/>
          </ac:spMkLst>
        </pc:spChg>
        <pc:spChg chg="mod">
          <ac:chgData name="w cq" userId="e0736dbbc12f8425" providerId="LiveId" clId="{7F2740C4-81C8-43F2-8FD6-0D18FC31247D}" dt="2021-01-21T07:52:35.668" v="1780" actId="20577"/>
          <ac:spMkLst>
            <pc:docMk/>
            <pc:sldMk cId="153235000" sldId="374"/>
            <ac:spMk id="5" creationId="{5B0741B7-9342-4FA4-822F-3CF0D87895CD}"/>
          </ac:spMkLst>
        </pc:spChg>
      </pc:sldChg>
      <pc:sldChg chg="del">
        <pc:chgData name="w cq" userId="e0736dbbc12f8425" providerId="LiveId" clId="{7F2740C4-81C8-43F2-8FD6-0D18FC31247D}" dt="2021-01-21T03:18:32.088" v="984" actId="47"/>
        <pc:sldMkLst>
          <pc:docMk/>
          <pc:sldMk cId="3282574575" sldId="375"/>
        </pc:sldMkLst>
      </pc:sldChg>
      <pc:sldChg chg="modSp add del mod">
        <pc:chgData name="w cq" userId="e0736dbbc12f8425" providerId="LiveId" clId="{7F2740C4-81C8-43F2-8FD6-0D18FC31247D}" dt="2021-01-15T06:54:19.040" v="768" actId="2696"/>
        <pc:sldMkLst>
          <pc:docMk/>
          <pc:sldMk cId="642103018" sldId="376"/>
        </pc:sldMkLst>
        <pc:spChg chg="mod">
          <ac:chgData name="w cq" userId="e0736dbbc12f8425" providerId="LiveId" clId="{7F2740C4-81C8-43F2-8FD6-0D18FC31247D}" dt="2021-01-15T06:34:29.137" v="411"/>
          <ac:spMkLst>
            <pc:docMk/>
            <pc:sldMk cId="642103018" sldId="376"/>
            <ac:spMk id="3" creationId="{D8A9FF28-B5F7-4268-8F91-7BE5BC06AF08}"/>
          </ac:spMkLst>
        </pc:spChg>
        <pc:spChg chg="mod">
          <ac:chgData name="w cq" userId="e0736dbbc12f8425" providerId="LiveId" clId="{7F2740C4-81C8-43F2-8FD6-0D18FC31247D}" dt="2021-01-15T06:35:06.519" v="454"/>
          <ac:spMkLst>
            <pc:docMk/>
            <pc:sldMk cId="642103018" sldId="376"/>
            <ac:spMk id="4" creationId="{40B791E7-6790-41E7-80CD-AB6EB5822692}"/>
          </ac:spMkLst>
        </pc:spChg>
      </pc:sldChg>
      <pc:sldChg chg="modSp add mod">
        <pc:chgData name="w cq" userId="e0736dbbc12f8425" providerId="LiveId" clId="{7F2740C4-81C8-43F2-8FD6-0D18FC31247D}" dt="2021-01-21T07:52:26.161" v="1776" actId="20577"/>
        <pc:sldMkLst>
          <pc:docMk/>
          <pc:sldMk cId="2062319775" sldId="376"/>
        </pc:sldMkLst>
        <pc:spChg chg="mod">
          <ac:chgData name="w cq" userId="e0736dbbc12f8425" providerId="LiveId" clId="{7F2740C4-81C8-43F2-8FD6-0D18FC31247D}" dt="2021-01-21T07:52:26.161" v="1776" actId="20577"/>
          <ac:spMkLst>
            <pc:docMk/>
            <pc:sldMk cId="2062319775" sldId="376"/>
            <ac:spMk id="2" creationId="{51721B97-AF9A-43FA-9029-FB53C001D9D3}"/>
          </ac:spMkLst>
        </pc:spChg>
      </pc:sldChg>
      <pc:sldChg chg="addSp delSp modSp new mod modShow">
        <pc:chgData name="w cq" userId="e0736dbbc12f8425" providerId="LiveId" clId="{7F2740C4-81C8-43F2-8FD6-0D18FC31247D}" dt="2021-01-21T02:52:56.077" v="927"/>
        <pc:sldMkLst>
          <pc:docMk/>
          <pc:sldMk cId="221551744" sldId="377"/>
        </pc:sldMkLst>
        <pc:spChg chg="mod">
          <ac:chgData name="w cq" userId="e0736dbbc12f8425" providerId="LiveId" clId="{7F2740C4-81C8-43F2-8FD6-0D18FC31247D}" dt="2021-01-15T06:52:00.684" v="679"/>
          <ac:spMkLst>
            <pc:docMk/>
            <pc:sldMk cId="221551744" sldId="377"/>
            <ac:spMk id="2" creationId="{276D4FF1-291C-4388-93EE-F83BE4A788DC}"/>
          </ac:spMkLst>
        </pc:spChg>
        <pc:spChg chg="del">
          <ac:chgData name="w cq" userId="e0736dbbc12f8425" providerId="LiveId" clId="{7F2740C4-81C8-43F2-8FD6-0D18FC31247D}" dt="2021-01-21T02:52:56.077" v="927"/>
          <ac:spMkLst>
            <pc:docMk/>
            <pc:sldMk cId="221551744" sldId="377"/>
            <ac:spMk id="3" creationId="{4F7A0E22-691D-4176-BECF-1D35A7D4D96D}"/>
          </ac:spMkLst>
        </pc:spChg>
        <pc:picChg chg="add del mod">
          <ac:chgData name="w cq" userId="e0736dbbc12f8425" providerId="LiveId" clId="{7F2740C4-81C8-43F2-8FD6-0D18FC31247D}" dt="2021-01-21T02:52:54.078" v="926" actId="21"/>
          <ac:picMkLst>
            <pc:docMk/>
            <pc:sldMk cId="221551744" sldId="377"/>
            <ac:picMk id="4" creationId="{6E9D8B51-ABC6-4884-971C-7952A5A42269}"/>
          </ac:picMkLst>
        </pc:picChg>
        <pc:picChg chg="add mod">
          <ac:chgData name="w cq" userId="e0736dbbc12f8425" providerId="LiveId" clId="{7F2740C4-81C8-43F2-8FD6-0D18FC31247D}" dt="2021-01-21T02:52:56.077" v="927"/>
          <ac:picMkLst>
            <pc:docMk/>
            <pc:sldMk cId="221551744" sldId="377"/>
            <ac:picMk id="5" creationId="{716B80CD-4B0A-465F-A7B4-53C0DF8E56A3}"/>
          </ac:picMkLst>
        </pc:picChg>
      </pc:sldChg>
      <pc:sldChg chg="addSp delSp modSp add mod modClrScheme chgLayout">
        <pc:chgData name="w cq" userId="e0736dbbc12f8425" providerId="LiveId" clId="{7F2740C4-81C8-43F2-8FD6-0D18FC31247D}" dt="2021-01-21T04:59:00.260" v="1596" actId="6549"/>
        <pc:sldMkLst>
          <pc:docMk/>
          <pc:sldMk cId="785095284" sldId="378"/>
        </pc:sldMkLst>
        <pc:spChg chg="del mod ord">
          <ac:chgData name="w cq" userId="e0736dbbc12f8425" providerId="LiveId" clId="{7F2740C4-81C8-43F2-8FD6-0D18FC31247D}" dt="2021-01-21T02:54:28.591" v="951" actId="478"/>
          <ac:spMkLst>
            <pc:docMk/>
            <pc:sldMk cId="785095284" sldId="378"/>
            <ac:spMk id="2" creationId="{7FECC6FC-AE5D-4A27-BBD7-209DF2B3DE31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785095284" sldId="378"/>
            <ac:spMk id="5" creationId="{8F3F772A-6F11-45DD-B052-97382489A960}"/>
          </ac:spMkLst>
        </pc:spChg>
        <pc:spChg chg="add mod">
          <ac:chgData name="w cq" userId="e0736dbbc12f8425" providerId="LiveId" clId="{7F2740C4-81C8-43F2-8FD6-0D18FC31247D}" dt="2021-01-21T02:40:25.894" v="876" actId="1076"/>
          <ac:spMkLst>
            <pc:docMk/>
            <pc:sldMk cId="785095284" sldId="378"/>
            <ac:spMk id="6" creationId="{C54A74DB-0A65-4520-9A39-07A006A4773D}"/>
          </ac:spMkLst>
        </pc:spChg>
        <pc:spChg chg="mod ord">
          <ac:chgData name="w cq" userId="e0736dbbc12f8425" providerId="LiveId" clId="{7F2740C4-81C8-43F2-8FD6-0D18FC31247D}" dt="2021-01-21T04:59:00.260" v="1596" actId="6549"/>
          <ac:spMkLst>
            <pc:docMk/>
            <pc:sldMk cId="785095284" sldId="378"/>
            <ac:spMk id="8" creationId="{2D3A68C3-2A11-4D77-B79E-89A0FFD23829}"/>
          </ac:spMkLst>
        </pc:spChg>
      </pc:sldChg>
      <pc:sldChg chg="new del">
        <pc:chgData name="w cq" userId="e0736dbbc12f8425" providerId="LiveId" clId="{7F2740C4-81C8-43F2-8FD6-0D18FC31247D}" dt="2021-01-15T06:52:58.748" v="723" actId="47"/>
        <pc:sldMkLst>
          <pc:docMk/>
          <pc:sldMk cId="2851765354" sldId="378"/>
        </pc:sldMkLst>
      </pc:sldChg>
      <pc:sldChg chg="delSp modSp add mod modClrScheme chgLayout">
        <pc:chgData name="w cq" userId="e0736dbbc12f8425" providerId="LiveId" clId="{7F2740C4-81C8-43F2-8FD6-0D18FC31247D}" dt="2021-01-21T02:54:24.971" v="950" actId="478"/>
        <pc:sldMkLst>
          <pc:docMk/>
          <pc:sldMk cId="3626274073" sldId="379"/>
        </pc:sldMkLst>
        <pc:spChg chg="del mod ord">
          <ac:chgData name="w cq" userId="e0736dbbc12f8425" providerId="LiveId" clId="{7F2740C4-81C8-43F2-8FD6-0D18FC31247D}" dt="2021-01-21T02:54:24.971" v="950" actId="478"/>
          <ac:spMkLst>
            <pc:docMk/>
            <pc:sldMk cId="3626274073" sldId="379"/>
            <ac:spMk id="2" creationId="{7FECC6FC-AE5D-4A27-BBD7-209DF2B3DE31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3626274073" sldId="379"/>
            <ac:spMk id="5" creationId="{8F3F772A-6F11-45DD-B052-97382489A960}"/>
          </ac:spMkLst>
        </pc:spChg>
        <pc:spChg chg="mod ord">
          <ac:chgData name="w cq" userId="e0736dbbc12f8425" providerId="LiveId" clId="{7F2740C4-81C8-43F2-8FD6-0D18FC31247D}" dt="2021-01-21T02:41:46.105" v="925" actId="20577"/>
          <ac:spMkLst>
            <pc:docMk/>
            <pc:sldMk cId="3626274073" sldId="379"/>
            <ac:spMk id="8" creationId="{2D3A68C3-2A11-4D77-B79E-89A0FFD23829}"/>
          </ac:spMkLst>
        </pc:spChg>
        <pc:picChg chg="mod">
          <ac:chgData name="w cq" userId="e0736dbbc12f8425" providerId="LiveId" clId="{7F2740C4-81C8-43F2-8FD6-0D18FC31247D}" dt="2021-01-21T02:40:41.890" v="878" actId="1076"/>
          <ac:picMkLst>
            <pc:docMk/>
            <pc:sldMk cId="3626274073" sldId="379"/>
            <ac:picMk id="6" creationId="{4233DE05-22DE-4A46-8FAF-A171EE743031}"/>
          </ac:picMkLst>
        </pc:picChg>
      </pc:sldChg>
      <pc:sldChg chg="delSp modSp add mod modClrScheme chgLayout">
        <pc:chgData name="w cq" userId="e0736dbbc12f8425" providerId="LiveId" clId="{7F2740C4-81C8-43F2-8FD6-0D18FC31247D}" dt="2021-01-21T02:54:17.312" v="947" actId="478"/>
        <pc:sldMkLst>
          <pc:docMk/>
          <pc:sldMk cId="3920375377" sldId="380"/>
        </pc:sldMkLst>
        <pc:spChg chg="del mod ord">
          <ac:chgData name="w cq" userId="e0736dbbc12f8425" providerId="LiveId" clId="{7F2740C4-81C8-43F2-8FD6-0D18FC31247D}" dt="2021-01-21T02:54:17.312" v="947" actId="478"/>
          <ac:spMkLst>
            <pc:docMk/>
            <pc:sldMk cId="3920375377" sldId="380"/>
            <ac:spMk id="2" creationId="{7FECC6FC-AE5D-4A27-BBD7-209DF2B3DE31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3920375377" sldId="380"/>
            <ac:spMk id="5" creationId="{8F3F772A-6F11-45DD-B052-97382489A960}"/>
          </ac:spMkLst>
        </pc:spChg>
        <pc:spChg chg="mod ord">
          <ac:chgData name="w cq" userId="e0736dbbc12f8425" providerId="LiveId" clId="{7F2740C4-81C8-43F2-8FD6-0D18FC31247D}" dt="2021-01-21T02:54:11.424" v="946" actId="20577"/>
          <ac:spMkLst>
            <pc:docMk/>
            <pc:sldMk cId="3920375377" sldId="380"/>
            <ac:spMk id="8" creationId="{2D3A68C3-2A11-4D77-B79E-89A0FFD23829}"/>
          </ac:spMkLst>
        </pc:spChg>
      </pc:sldChg>
      <pc:sldChg chg="delSp modSp add mod ord">
        <pc:chgData name="w cq" userId="e0736dbbc12f8425" providerId="LiveId" clId="{7F2740C4-81C8-43F2-8FD6-0D18FC31247D}" dt="2021-01-21T07:34:06.886" v="1765" actId="478"/>
        <pc:sldMkLst>
          <pc:docMk/>
          <pc:sldMk cId="2834643222" sldId="381"/>
        </pc:sldMkLst>
        <pc:spChg chg="del mod">
          <ac:chgData name="w cq" userId="e0736dbbc12f8425" providerId="LiveId" clId="{7F2740C4-81C8-43F2-8FD6-0D18FC31247D}" dt="2021-01-21T07:34:06.886" v="1765" actId="478"/>
          <ac:spMkLst>
            <pc:docMk/>
            <pc:sldMk cId="2834643222" sldId="381"/>
            <ac:spMk id="2" creationId="{7FECC6FC-AE5D-4A27-BBD7-209DF2B3DE31}"/>
          </ac:spMkLst>
        </pc:spChg>
      </pc:sldChg>
      <pc:sldChg chg="modSp add del mod modClrScheme chgLayout">
        <pc:chgData name="w cq" userId="e0736dbbc12f8425" providerId="LiveId" clId="{7F2740C4-81C8-43F2-8FD6-0D18FC31247D}" dt="2021-01-21T03:19:41.010" v="998" actId="2696"/>
        <pc:sldMkLst>
          <pc:docMk/>
          <pc:sldMk cId="3391337853" sldId="381"/>
        </pc:sldMkLst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3391337853" sldId="381"/>
            <ac:spMk id="2" creationId="{7FECC6FC-AE5D-4A27-BBD7-209DF2B3DE31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3391337853" sldId="381"/>
            <ac:spMk id="5" creationId="{8F3F772A-6F11-45DD-B052-97382489A960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3391337853" sldId="381"/>
            <ac:spMk id="8" creationId="{2D3A68C3-2A11-4D77-B79E-89A0FFD23829}"/>
          </ac:spMkLst>
        </pc:spChg>
      </pc:sldChg>
      <pc:sldChg chg="modSp add del mod modClrScheme chgLayout">
        <pc:chgData name="w cq" userId="e0736dbbc12f8425" providerId="LiveId" clId="{7F2740C4-81C8-43F2-8FD6-0D18FC31247D}" dt="2021-01-21T03:19:41.010" v="998" actId="2696"/>
        <pc:sldMkLst>
          <pc:docMk/>
          <pc:sldMk cId="2811426392" sldId="382"/>
        </pc:sldMkLst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2811426392" sldId="382"/>
            <ac:spMk id="2" creationId="{7FECC6FC-AE5D-4A27-BBD7-209DF2B3DE31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2811426392" sldId="382"/>
            <ac:spMk id="5" creationId="{8F3F772A-6F11-45DD-B052-97382489A960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2811426392" sldId="382"/>
            <ac:spMk id="8" creationId="{2D3A68C3-2A11-4D77-B79E-89A0FFD23829}"/>
          </ac:spMkLst>
        </pc:spChg>
      </pc:sldChg>
      <pc:sldChg chg="delSp add mod ord">
        <pc:chgData name="w cq" userId="e0736dbbc12f8425" providerId="LiveId" clId="{7F2740C4-81C8-43F2-8FD6-0D18FC31247D}" dt="2021-01-21T07:34:08.573" v="1766" actId="478"/>
        <pc:sldMkLst>
          <pc:docMk/>
          <pc:sldMk cId="3412231603" sldId="382"/>
        </pc:sldMkLst>
        <pc:spChg chg="del">
          <ac:chgData name="w cq" userId="e0736dbbc12f8425" providerId="LiveId" clId="{7F2740C4-81C8-43F2-8FD6-0D18FC31247D}" dt="2021-01-21T07:34:08.573" v="1766" actId="478"/>
          <ac:spMkLst>
            <pc:docMk/>
            <pc:sldMk cId="3412231603" sldId="382"/>
            <ac:spMk id="2" creationId="{7FECC6FC-AE5D-4A27-BBD7-209DF2B3DE31}"/>
          </ac:spMkLst>
        </pc:spChg>
      </pc:sldChg>
      <pc:sldChg chg="addSp delSp modSp add mod modClrScheme chgLayout">
        <pc:chgData name="w cq" userId="e0736dbbc12f8425" providerId="LiveId" clId="{7F2740C4-81C8-43F2-8FD6-0D18FC31247D}" dt="2021-01-21T05:05:54.366" v="1690" actId="478"/>
        <pc:sldMkLst>
          <pc:docMk/>
          <pc:sldMk cId="3455133852" sldId="383"/>
        </pc:sldMkLst>
        <pc:spChg chg="del mod ord">
          <ac:chgData name="w cq" userId="e0736dbbc12f8425" providerId="LiveId" clId="{7F2740C4-81C8-43F2-8FD6-0D18FC31247D}" dt="2021-01-21T05:05:54.366" v="1690" actId="478"/>
          <ac:spMkLst>
            <pc:docMk/>
            <pc:sldMk cId="3455133852" sldId="383"/>
            <ac:spMk id="2" creationId="{805BEDEB-8966-49C0-BD8E-5EB7217FB123}"/>
          </ac:spMkLst>
        </pc:spChg>
        <pc:spChg chg="mod ord">
          <ac:chgData name="w cq" userId="e0736dbbc12f8425" providerId="LiveId" clId="{7F2740C4-81C8-43F2-8FD6-0D18FC31247D}" dt="2021-01-21T03:31:20.670" v="1040" actId="700"/>
          <ac:spMkLst>
            <pc:docMk/>
            <pc:sldMk cId="3455133852" sldId="383"/>
            <ac:spMk id="3" creationId="{C8ECD686-EEF6-4743-83DA-03626CC47855}"/>
          </ac:spMkLst>
        </pc:spChg>
        <pc:spChg chg="mod ord">
          <ac:chgData name="w cq" userId="e0736dbbc12f8425" providerId="LiveId" clId="{7F2740C4-81C8-43F2-8FD6-0D18FC31247D}" dt="2021-01-21T03:37:09.705" v="1244"/>
          <ac:spMkLst>
            <pc:docMk/>
            <pc:sldMk cId="3455133852" sldId="383"/>
            <ac:spMk id="4" creationId="{BE4C6E1B-9E4B-44F3-829C-A962599416C8}"/>
          </ac:spMkLst>
        </pc:spChg>
        <pc:spChg chg="add mod">
          <ac:chgData name="w cq" userId="e0736dbbc12f8425" providerId="LiveId" clId="{7F2740C4-81C8-43F2-8FD6-0D18FC31247D}" dt="2021-01-21T03:35:20.251" v="1121" actId="14100"/>
          <ac:spMkLst>
            <pc:docMk/>
            <pc:sldMk cId="3455133852" sldId="383"/>
            <ac:spMk id="5" creationId="{A620DA18-68E2-441A-B692-AC251774E3D5}"/>
          </ac:spMkLst>
        </pc:spChg>
        <pc:spChg chg="add mod">
          <ac:chgData name="w cq" userId="e0736dbbc12f8425" providerId="LiveId" clId="{7F2740C4-81C8-43F2-8FD6-0D18FC31247D}" dt="2021-01-21T03:35:35.548" v="1131" actId="20577"/>
          <ac:spMkLst>
            <pc:docMk/>
            <pc:sldMk cId="3455133852" sldId="383"/>
            <ac:spMk id="6" creationId="{B8B226DB-0EDD-4CDB-ABB3-FB7469CF7D43}"/>
          </ac:spMkLst>
        </pc:spChg>
      </pc:sldChg>
      <pc:sldChg chg="delSp modSp add mod">
        <pc:chgData name="w cq" userId="e0736dbbc12f8425" providerId="LiveId" clId="{7F2740C4-81C8-43F2-8FD6-0D18FC31247D}" dt="2021-01-21T07:34:10.778" v="1767" actId="478"/>
        <pc:sldMkLst>
          <pc:docMk/>
          <pc:sldMk cId="34299169" sldId="385"/>
        </pc:sldMkLst>
        <pc:spChg chg="del">
          <ac:chgData name="w cq" userId="e0736dbbc12f8425" providerId="LiveId" clId="{7F2740C4-81C8-43F2-8FD6-0D18FC31247D}" dt="2021-01-21T07:34:10.778" v="1767" actId="478"/>
          <ac:spMkLst>
            <pc:docMk/>
            <pc:sldMk cId="34299169" sldId="385"/>
            <ac:spMk id="2" creationId="{7977D114-A5FA-4F72-95F8-3F1E4EC44215}"/>
          </ac:spMkLst>
        </pc:spChg>
        <pc:spChg chg="mod">
          <ac:chgData name="w cq" userId="e0736dbbc12f8425" providerId="LiveId" clId="{7F2740C4-81C8-43F2-8FD6-0D18FC31247D}" dt="2021-01-21T05:15:07.176" v="1757"/>
          <ac:spMkLst>
            <pc:docMk/>
            <pc:sldMk cId="34299169" sldId="385"/>
            <ac:spMk id="4" creationId="{508EF7F1-F33B-4693-B03B-95877AC221AB}"/>
          </ac:spMkLst>
        </pc:spChg>
      </pc:sldChg>
      <pc:sldChg chg="modSp add del mod modClrScheme chgLayout">
        <pc:chgData name="w cq" userId="e0736dbbc12f8425" providerId="LiveId" clId="{7F2740C4-81C8-43F2-8FD6-0D18FC31247D}" dt="2021-01-21T05:01:26.936" v="1636" actId="2696"/>
        <pc:sldMkLst>
          <pc:docMk/>
          <pc:sldMk cId="2200675601" sldId="385"/>
        </pc:sldMkLst>
        <pc:spChg chg="mod ord">
          <ac:chgData name="w cq" userId="e0736dbbc12f8425" providerId="LiveId" clId="{7F2740C4-81C8-43F2-8FD6-0D18FC31247D}" dt="2021-01-21T02:59:05.191" v="983" actId="700"/>
          <ac:spMkLst>
            <pc:docMk/>
            <pc:sldMk cId="2200675601" sldId="385"/>
            <ac:spMk id="2" creationId="{7977D114-A5FA-4F72-95F8-3F1E4EC44215}"/>
          </ac:spMkLst>
        </pc:spChg>
        <pc:spChg chg="mod ord">
          <ac:chgData name="w cq" userId="e0736dbbc12f8425" providerId="LiveId" clId="{7F2740C4-81C8-43F2-8FD6-0D18FC31247D}" dt="2021-01-21T02:59:05.191" v="983" actId="700"/>
          <ac:spMkLst>
            <pc:docMk/>
            <pc:sldMk cId="2200675601" sldId="385"/>
            <ac:spMk id="3" creationId="{13791301-9927-44C3-AA8F-A975528B1176}"/>
          </ac:spMkLst>
        </pc:spChg>
        <pc:spChg chg="mod ord">
          <ac:chgData name="w cq" userId="e0736dbbc12f8425" providerId="LiveId" clId="{7F2740C4-81C8-43F2-8FD6-0D18FC31247D}" dt="2021-01-21T02:59:05.191" v="983" actId="700"/>
          <ac:spMkLst>
            <pc:docMk/>
            <pc:sldMk cId="2200675601" sldId="385"/>
            <ac:spMk id="4" creationId="{508EF7F1-F33B-4693-B03B-95877AC221AB}"/>
          </ac:spMkLst>
        </pc:spChg>
      </pc:sldChg>
      <pc:sldChg chg="addSp delSp modSp add mod modClrScheme chgLayout">
        <pc:chgData name="w cq" userId="e0736dbbc12f8425" providerId="LiveId" clId="{7F2740C4-81C8-43F2-8FD6-0D18FC31247D}" dt="2021-01-21T05:06:05.857" v="1694" actId="478"/>
        <pc:sldMkLst>
          <pc:docMk/>
          <pc:sldMk cId="1434657698" sldId="388"/>
        </pc:sldMkLst>
        <pc:spChg chg="del mod ord">
          <ac:chgData name="w cq" userId="e0736dbbc12f8425" providerId="LiveId" clId="{7F2740C4-81C8-43F2-8FD6-0D18FC31247D}" dt="2021-01-21T05:06:05.857" v="1694" actId="478"/>
          <ac:spMkLst>
            <pc:docMk/>
            <pc:sldMk cId="1434657698" sldId="388"/>
            <ac:spMk id="2" creationId="{6DE98C6D-A7C1-41EA-B2EF-D1053FA234DB}"/>
          </ac:spMkLst>
        </pc:spChg>
        <pc:spChg chg="mod ord">
          <ac:chgData name="w cq" userId="e0736dbbc12f8425" providerId="LiveId" clId="{7F2740C4-81C8-43F2-8FD6-0D18FC31247D}" dt="2021-01-21T03:38:14.808" v="1249" actId="700"/>
          <ac:spMkLst>
            <pc:docMk/>
            <pc:sldMk cId="1434657698" sldId="388"/>
            <ac:spMk id="3" creationId="{CA98842D-09EC-47CB-B909-0B49E0FC9626}"/>
          </ac:spMkLst>
        </pc:spChg>
        <pc:spChg chg="mod ord">
          <ac:chgData name="w cq" userId="e0736dbbc12f8425" providerId="LiveId" clId="{7F2740C4-81C8-43F2-8FD6-0D18FC31247D}" dt="2021-01-21T03:44:41.666" v="1365" actId="207"/>
          <ac:spMkLst>
            <pc:docMk/>
            <pc:sldMk cId="1434657698" sldId="388"/>
            <ac:spMk id="4" creationId="{D31B3F48-08FD-4DB6-8A1B-195DE56D72FA}"/>
          </ac:spMkLst>
        </pc:spChg>
        <pc:spChg chg="add mod">
          <ac:chgData name="w cq" userId="e0736dbbc12f8425" providerId="LiveId" clId="{7F2740C4-81C8-43F2-8FD6-0D18FC31247D}" dt="2021-01-21T04:51:47.098" v="1417" actId="1076"/>
          <ac:spMkLst>
            <pc:docMk/>
            <pc:sldMk cId="1434657698" sldId="388"/>
            <ac:spMk id="5" creationId="{719BCBD4-83EB-4711-8BE8-470D55DC181F}"/>
          </ac:spMkLst>
        </pc:spChg>
      </pc:sldChg>
      <pc:sldChg chg="delSp modSp add mod modClrScheme chgLayout">
        <pc:chgData name="w cq" userId="e0736dbbc12f8425" providerId="LiveId" clId="{7F2740C4-81C8-43F2-8FD6-0D18FC31247D}" dt="2021-01-21T07:34:16.793" v="1770" actId="478"/>
        <pc:sldMkLst>
          <pc:docMk/>
          <pc:sldMk cId="3536348492" sldId="389"/>
        </pc:sldMkLst>
        <pc:spChg chg="del mod ord">
          <ac:chgData name="w cq" userId="e0736dbbc12f8425" providerId="LiveId" clId="{7F2740C4-81C8-43F2-8FD6-0D18FC31247D}" dt="2021-01-21T07:34:16.793" v="1770" actId="478"/>
          <ac:spMkLst>
            <pc:docMk/>
            <pc:sldMk cId="3536348492" sldId="389"/>
            <ac:spMk id="2" creationId="{E406F9ED-5418-42F4-8BFF-E2AE26DDDAC3}"/>
          </ac:spMkLst>
        </pc:spChg>
        <pc:spChg chg="mod ord">
          <ac:chgData name="w cq" userId="e0736dbbc12f8425" providerId="LiveId" clId="{7F2740C4-81C8-43F2-8FD6-0D18FC31247D}" dt="2021-01-21T05:00:19.470" v="1597" actId="700"/>
          <ac:spMkLst>
            <pc:docMk/>
            <pc:sldMk cId="3536348492" sldId="389"/>
            <ac:spMk id="3" creationId="{0119D0BA-3F37-4DEB-92C1-8CDCEF5A57D7}"/>
          </ac:spMkLst>
        </pc:spChg>
        <pc:spChg chg="mod ord">
          <ac:chgData name="w cq" userId="e0736dbbc12f8425" providerId="LiveId" clId="{7F2740C4-81C8-43F2-8FD6-0D18FC31247D}" dt="2021-01-21T05:00:19.470" v="1597" actId="700"/>
          <ac:spMkLst>
            <pc:docMk/>
            <pc:sldMk cId="3536348492" sldId="389"/>
            <ac:spMk id="4" creationId="{3DE5F41A-E185-4FF0-B52F-524A725EEAA9}"/>
          </ac:spMkLst>
        </pc:spChg>
      </pc:sldChg>
      <pc:sldChg chg="delSp modSp add mod modClrScheme chgLayout">
        <pc:chgData name="w cq" userId="e0736dbbc12f8425" providerId="LiveId" clId="{7F2740C4-81C8-43F2-8FD6-0D18FC31247D}" dt="2021-01-21T05:01:56.288" v="1640" actId="1076"/>
        <pc:sldMkLst>
          <pc:docMk/>
          <pc:sldMk cId="3493658605" sldId="390"/>
        </pc:sldMkLst>
        <pc:spChg chg="del mod ord">
          <ac:chgData name="w cq" userId="e0736dbbc12f8425" providerId="LiveId" clId="{7F2740C4-81C8-43F2-8FD6-0D18FC31247D}" dt="2021-01-21T04:49:34.383" v="1379" actId="478"/>
          <ac:spMkLst>
            <pc:docMk/>
            <pc:sldMk cId="3493658605" sldId="390"/>
            <ac:spMk id="2" creationId="{6DE98C6D-A7C1-41EA-B2EF-D1053FA234DB}"/>
          </ac:spMkLst>
        </pc:spChg>
        <pc:spChg chg="mod ord">
          <ac:chgData name="w cq" userId="e0736dbbc12f8425" providerId="LiveId" clId="{7F2740C4-81C8-43F2-8FD6-0D18FC31247D}" dt="2021-01-21T03:38:14.808" v="1249" actId="700"/>
          <ac:spMkLst>
            <pc:docMk/>
            <pc:sldMk cId="3493658605" sldId="390"/>
            <ac:spMk id="3" creationId="{CA98842D-09EC-47CB-B909-0B49E0FC9626}"/>
          </ac:spMkLst>
        </pc:spChg>
        <pc:spChg chg="mod">
          <ac:chgData name="w cq" userId="e0736dbbc12f8425" providerId="LiveId" clId="{7F2740C4-81C8-43F2-8FD6-0D18FC31247D}" dt="2021-01-21T04:49:38.864" v="1381" actId="14100"/>
          <ac:spMkLst>
            <pc:docMk/>
            <pc:sldMk cId="3493658605" sldId="390"/>
            <ac:spMk id="12" creationId="{B5CAD1F8-AB21-4AEE-8984-BADCFC1E3955}"/>
          </ac:spMkLst>
        </pc:spChg>
        <pc:graphicFrameChg chg="mod ord">
          <ac:chgData name="w cq" userId="e0736dbbc12f8425" providerId="LiveId" clId="{7F2740C4-81C8-43F2-8FD6-0D18FC31247D}" dt="2021-01-21T03:45:59.924" v="1372" actId="14100"/>
          <ac:graphicFrameMkLst>
            <pc:docMk/>
            <pc:sldMk cId="3493658605" sldId="390"/>
            <ac:graphicFrameMk id="8" creationId="{5267E584-A446-44F7-BF78-DD718D24D2AD}"/>
          </ac:graphicFrameMkLst>
        </pc:graphicFrameChg>
        <pc:picChg chg="mod ord modCrop">
          <ac:chgData name="w cq" userId="e0736dbbc12f8425" providerId="LiveId" clId="{7F2740C4-81C8-43F2-8FD6-0D18FC31247D}" dt="2021-01-21T05:01:56.288" v="1640" actId="1076"/>
          <ac:picMkLst>
            <pc:docMk/>
            <pc:sldMk cId="3493658605" sldId="390"/>
            <ac:picMk id="11" creationId="{FDCE58E7-C26B-48C0-BC29-DF9B8879290F}"/>
          </ac:picMkLst>
        </pc:picChg>
      </pc:sldChg>
      <pc:sldChg chg="addSp delSp modSp add mod modClrScheme chgLayout">
        <pc:chgData name="w cq" userId="e0736dbbc12f8425" providerId="LiveId" clId="{7F2740C4-81C8-43F2-8FD6-0D18FC31247D}" dt="2021-01-21T04:52:00.621" v="1444" actId="1037"/>
        <pc:sldMkLst>
          <pc:docMk/>
          <pc:sldMk cId="2555873057" sldId="391"/>
        </pc:sldMkLst>
        <pc:spChg chg="del mod ord">
          <ac:chgData name="w cq" userId="e0736dbbc12f8425" providerId="LiveId" clId="{7F2740C4-81C8-43F2-8FD6-0D18FC31247D}" dt="2021-01-21T04:51:57.639" v="1422" actId="478"/>
          <ac:spMkLst>
            <pc:docMk/>
            <pc:sldMk cId="2555873057" sldId="391"/>
            <ac:spMk id="2" creationId="{6DE98C6D-A7C1-41EA-B2EF-D1053FA234DB}"/>
          </ac:spMkLst>
        </pc:spChg>
        <pc:spChg chg="mod ord">
          <ac:chgData name="w cq" userId="e0736dbbc12f8425" providerId="LiveId" clId="{7F2740C4-81C8-43F2-8FD6-0D18FC31247D}" dt="2021-01-21T04:51:04.689" v="1397" actId="700"/>
          <ac:spMkLst>
            <pc:docMk/>
            <pc:sldMk cId="2555873057" sldId="391"/>
            <ac:spMk id="3" creationId="{CA98842D-09EC-47CB-B909-0B49E0FC9626}"/>
          </ac:spMkLst>
        </pc:spChg>
        <pc:spChg chg="mod ord">
          <ac:chgData name="w cq" userId="e0736dbbc12f8425" providerId="LiveId" clId="{7F2740C4-81C8-43F2-8FD6-0D18FC31247D}" dt="2021-01-21T04:51:33.883" v="1416"/>
          <ac:spMkLst>
            <pc:docMk/>
            <pc:sldMk cId="2555873057" sldId="391"/>
            <ac:spMk id="4" creationId="{D31B3F48-08FD-4DB6-8A1B-195DE56D72FA}"/>
          </ac:spMkLst>
        </pc:spChg>
        <pc:spChg chg="add del mod ord">
          <ac:chgData name="w cq" userId="e0736dbbc12f8425" providerId="LiveId" clId="{7F2740C4-81C8-43F2-8FD6-0D18FC31247D}" dt="2021-01-21T04:51:04.689" v="1397" actId="700"/>
          <ac:spMkLst>
            <pc:docMk/>
            <pc:sldMk cId="2555873057" sldId="391"/>
            <ac:spMk id="5" creationId="{764DC33B-6667-49E6-98BB-D9BD78A707A4}"/>
          </ac:spMkLst>
        </pc:spChg>
        <pc:spChg chg="add mod">
          <ac:chgData name="w cq" userId="e0736dbbc12f8425" providerId="LiveId" clId="{7F2740C4-81C8-43F2-8FD6-0D18FC31247D}" dt="2021-01-21T04:52:00.621" v="1444" actId="1037"/>
          <ac:spMkLst>
            <pc:docMk/>
            <pc:sldMk cId="2555873057" sldId="391"/>
            <ac:spMk id="6" creationId="{29196060-241D-425C-940A-C5F762A63F34}"/>
          </ac:spMkLst>
        </pc:spChg>
      </pc:sldChg>
      <pc:sldChg chg="addSp delSp modSp add mod modClrScheme chgLayout">
        <pc:chgData name="w cq" userId="e0736dbbc12f8425" providerId="LiveId" clId="{7F2740C4-81C8-43F2-8FD6-0D18FC31247D}" dt="2021-01-21T05:05:52.536" v="1689" actId="478"/>
        <pc:sldMkLst>
          <pc:docMk/>
          <pc:sldMk cId="2495710811" sldId="400"/>
        </pc:sldMkLst>
        <pc:spChg chg="del mod ord">
          <ac:chgData name="w cq" userId="e0736dbbc12f8425" providerId="LiveId" clId="{7F2740C4-81C8-43F2-8FD6-0D18FC31247D}" dt="2021-01-21T05:05:52.536" v="1689" actId="478"/>
          <ac:spMkLst>
            <pc:docMk/>
            <pc:sldMk cId="2495710811" sldId="400"/>
            <ac:spMk id="2" creationId="{B4660030-6858-4CA0-B945-41060BFE4FD8}"/>
          </ac:spMkLst>
        </pc:spChg>
        <pc:spChg chg="mod ord">
          <ac:chgData name="w cq" userId="e0736dbbc12f8425" providerId="LiveId" clId="{7F2740C4-81C8-43F2-8FD6-0D18FC31247D}" dt="2021-01-21T05:02:43.163" v="1642" actId="700"/>
          <ac:spMkLst>
            <pc:docMk/>
            <pc:sldMk cId="2495710811" sldId="400"/>
            <ac:spMk id="3" creationId="{36F35BC2-17EA-469A-A2CA-A11B89D0243D}"/>
          </ac:spMkLst>
        </pc:spChg>
        <pc:spChg chg="mod ord">
          <ac:chgData name="w cq" userId="e0736dbbc12f8425" providerId="LiveId" clId="{7F2740C4-81C8-43F2-8FD6-0D18FC31247D}" dt="2021-01-21T05:02:59.713" v="1645" actId="21"/>
          <ac:spMkLst>
            <pc:docMk/>
            <pc:sldMk cId="2495710811" sldId="400"/>
            <ac:spMk id="4" creationId="{ECB19045-59C5-4F06-B928-FCB419D51E52}"/>
          </ac:spMkLst>
        </pc:spChg>
        <pc:spChg chg="add mod">
          <ac:chgData name="w cq" userId="e0736dbbc12f8425" providerId="LiveId" clId="{7F2740C4-81C8-43F2-8FD6-0D18FC31247D}" dt="2021-01-21T05:03:24.537" v="1650" actId="1076"/>
          <ac:spMkLst>
            <pc:docMk/>
            <pc:sldMk cId="2495710811" sldId="400"/>
            <ac:spMk id="5" creationId="{23E78844-6940-469C-A3B2-E0BFCD6DB18D}"/>
          </ac:spMkLst>
        </pc:spChg>
      </pc:sldChg>
      <pc:sldChg chg="delSp modSp add mod modClrScheme chgLayout">
        <pc:chgData name="w cq" userId="e0736dbbc12f8425" providerId="LiveId" clId="{7F2740C4-81C8-43F2-8FD6-0D18FC31247D}" dt="2021-01-21T05:05:49.889" v="1688" actId="478"/>
        <pc:sldMkLst>
          <pc:docMk/>
          <pc:sldMk cId="4166566817" sldId="401"/>
        </pc:sldMkLst>
        <pc:spChg chg="del mod ord">
          <ac:chgData name="w cq" userId="e0736dbbc12f8425" providerId="LiveId" clId="{7F2740C4-81C8-43F2-8FD6-0D18FC31247D}" dt="2021-01-21T05:05:49.889" v="1688" actId="478"/>
          <ac:spMkLst>
            <pc:docMk/>
            <pc:sldMk cId="4166566817" sldId="401"/>
            <ac:spMk id="2" creationId="{F89A79C6-B138-4504-9CAF-CCD0EA176FAF}"/>
          </ac:spMkLst>
        </pc:spChg>
        <pc:spChg chg="mod ord">
          <ac:chgData name="w cq" userId="e0736dbbc12f8425" providerId="LiveId" clId="{7F2740C4-81C8-43F2-8FD6-0D18FC31247D}" dt="2021-01-21T05:03:51.780" v="1652" actId="700"/>
          <ac:spMkLst>
            <pc:docMk/>
            <pc:sldMk cId="4166566817" sldId="401"/>
            <ac:spMk id="3" creationId="{47629364-5D53-4F46-8983-8B31750F2C2B}"/>
          </ac:spMkLst>
        </pc:spChg>
        <pc:spChg chg="mod ord">
          <ac:chgData name="w cq" userId="e0736dbbc12f8425" providerId="LiveId" clId="{7F2740C4-81C8-43F2-8FD6-0D18FC31247D}" dt="2021-01-21T05:04:13.961" v="1669" actId="20577"/>
          <ac:spMkLst>
            <pc:docMk/>
            <pc:sldMk cId="4166566817" sldId="401"/>
            <ac:spMk id="4" creationId="{EED5B8C5-E6DF-4720-A243-ACD01E1D3F64}"/>
          </ac:spMkLst>
        </pc:spChg>
      </pc:sldChg>
      <pc:sldChg chg="addSp delSp modSp add mod modClrScheme chgLayout">
        <pc:chgData name="w cq" userId="e0736dbbc12f8425" providerId="LiveId" clId="{7F2740C4-81C8-43F2-8FD6-0D18FC31247D}" dt="2021-01-21T05:05:47.900" v="1687" actId="478"/>
        <pc:sldMkLst>
          <pc:docMk/>
          <pc:sldMk cId="3534258423" sldId="402"/>
        </pc:sldMkLst>
        <pc:spChg chg="del mod ord">
          <ac:chgData name="w cq" userId="e0736dbbc12f8425" providerId="LiveId" clId="{7F2740C4-81C8-43F2-8FD6-0D18FC31247D}" dt="2021-01-21T05:05:47.900" v="1687" actId="478"/>
          <ac:spMkLst>
            <pc:docMk/>
            <pc:sldMk cId="3534258423" sldId="402"/>
            <ac:spMk id="2" creationId="{F89A79C6-B138-4504-9CAF-CCD0EA176FAF}"/>
          </ac:spMkLst>
        </pc:spChg>
        <pc:spChg chg="mod ord">
          <ac:chgData name="w cq" userId="e0736dbbc12f8425" providerId="LiveId" clId="{7F2740C4-81C8-43F2-8FD6-0D18FC31247D}" dt="2021-01-21T05:03:51.780" v="1652" actId="700"/>
          <ac:spMkLst>
            <pc:docMk/>
            <pc:sldMk cId="3534258423" sldId="402"/>
            <ac:spMk id="3" creationId="{47629364-5D53-4F46-8983-8B31750F2C2B}"/>
          </ac:spMkLst>
        </pc:spChg>
        <pc:spChg chg="mod ord">
          <ac:chgData name="w cq" userId="e0736dbbc12f8425" providerId="LiveId" clId="{7F2740C4-81C8-43F2-8FD6-0D18FC31247D}" dt="2021-01-21T05:04:48.561" v="1682" actId="207"/>
          <ac:spMkLst>
            <pc:docMk/>
            <pc:sldMk cId="3534258423" sldId="402"/>
            <ac:spMk id="4" creationId="{EED5B8C5-E6DF-4720-A243-ACD01E1D3F64}"/>
          </ac:spMkLst>
        </pc:spChg>
        <pc:spChg chg="add mod">
          <ac:chgData name="w cq" userId="e0736dbbc12f8425" providerId="LiveId" clId="{7F2740C4-81C8-43F2-8FD6-0D18FC31247D}" dt="2021-01-21T05:05:45.721" v="1686" actId="1076"/>
          <ac:spMkLst>
            <pc:docMk/>
            <pc:sldMk cId="3534258423" sldId="402"/>
            <ac:spMk id="5" creationId="{4746E528-8197-4269-BDF2-B16EE19AEB58}"/>
          </ac:spMkLst>
        </pc:spChg>
      </pc:sldChg>
      <pc:sldChg chg="delSp modSp add mod modClrScheme chgLayout">
        <pc:chgData name="w cq" userId="e0736dbbc12f8425" providerId="LiveId" clId="{7F2740C4-81C8-43F2-8FD6-0D18FC31247D}" dt="2021-01-21T07:34:21.109" v="1772" actId="478"/>
        <pc:sldMkLst>
          <pc:docMk/>
          <pc:sldMk cId="3455113548" sldId="405"/>
        </pc:sldMkLst>
        <pc:spChg chg="del mod ord">
          <ac:chgData name="w cq" userId="e0736dbbc12f8425" providerId="LiveId" clId="{7F2740C4-81C8-43F2-8FD6-0D18FC31247D}" dt="2021-01-21T07:34:21.109" v="1772" actId="478"/>
          <ac:spMkLst>
            <pc:docMk/>
            <pc:sldMk cId="3455113548" sldId="405"/>
            <ac:spMk id="2" creationId="{F89A79C6-B138-4504-9CAF-CCD0EA176FAF}"/>
          </ac:spMkLst>
        </pc:spChg>
        <pc:spChg chg="mod ord">
          <ac:chgData name="w cq" userId="e0736dbbc12f8425" providerId="LiveId" clId="{7F2740C4-81C8-43F2-8FD6-0D18FC31247D}" dt="2021-01-21T05:00:19.470" v="1597" actId="700"/>
          <ac:spMkLst>
            <pc:docMk/>
            <pc:sldMk cId="3455113548" sldId="405"/>
            <ac:spMk id="3" creationId="{47629364-5D53-4F46-8983-8B31750F2C2B}"/>
          </ac:spMkLst>
        </pc:spChg>
        <pc:spChg chg="mod ord">
          <ac:chgData name="w cq" userId="e0736dbbc12f8425" providerId="LiveId" clId="{7F2740C4-81C8-43F2-8FD6-0D18FC31247D}" dt="2021-01-21T05:00:32.637" v="1600" actId="27636"/>
          <ac:spMkLst>
            <pc:docMk/>
            <pc:sldMk cId="3455113548" sldId="405"/>
            <ac:spMk id="4" creationId="{EED5B8C5-E6DF-4720-A243-ACD01E1D3F64}"/>
          </ac:spMkLst>
        </pc:spChg>
      </pc:sldChg>
      <pc:sldChg chg="delSp modSp add mod modClrScheme chgLayout">
        <pc:chgData name="w cq" userId="e0736dbbc12f8425" providerId="LiveId" clId="{7F2740C4-81C8-43F2-8FD6-0D18FC31247D}" dt="2021-01-21T07:34:19.012" v="1771" actId="478"/>
        <pc:sldMkLst>
          <pc:docMk/>
          <pc:sldMk cId="2358067379" sldId="406"/>
        </pc:sldMkLst>
        <pc:spChg chg="del mod ord">
          <ac:chgData name="w cq" userId="e0736dbbc12f8425" providerId="LiveId" clId="{7F2740C4-81C8-43F2-8FD6-0D18FC31247D}" dt="2021-01-21T07:34:19.012" v="1771" actId="478"/>
          <ac:spMkLst>
            <pc:docMk/>
            <pc:sldMk cId="2358067379" sldId="406"/>
            <ac:spMk id="2" creationId="{F89A79C6-B138-4504-9CAF-CCD0EA176FAF}"/>
          </ac:spMkLst>
        </pc:spChg>
        <pc:spChg chg="mod ord">
          <ac:chgData name="w cq" userId="e0736dbbc12f8425" providerId="LiveId" clId="{7F2740C4-81C8-43F2-8FD6-0D18FC31247D}" dt="2021-01-21T05:00:19.470" v="1597" actId="700"/>
          <ac:spMkLst>
            <pc:docMk/>
            <pc:sldMk cId="2358067379" sldId="406"/>
            <ac:spMk id="3" creationId="{47629364-5D53-4F46-8983-8B31750F2C2B}"/>
          </ac:spMkLst>
        </pc:spChg>
        <pc:spChg chg="mod ord">
          <ac:chgData name="w cq" userId="e0736dbbc12f8425" providerId="LiveId" clId="{7F2740C4-81C8-43F2-8FD6-0D18FC31247D}" dt="2021-01-21T05:00:19.470" v="1597" actId="700"/>
          <ac:spMkLst>
            <pc:docMk/>
            <pc:sldMk cId="2358067379" sldId="406"/>
            <ac:spMk id="4" creationId="{EED5B8C5-E6DF-4720-A243-ACD01E1D3F64}"/>
          </ac:spMkLst>
        </pc:spChg>
      </pc:sldChg>
      <pc:sldChg chg="modSp add del mod">
        <pc:chgData name="w cq" userId="e0736dbbc12f8425" providerId="LiveId" clId="{7F2740C4-81C8-43F2-8FD6-0D18FC31247D}" dt="2021-01-21T05:14:52.701" v="1741" actId="47"/>
        <pc:sldMkLst>
          <pc:docMk/>
          <pc:sldMk cId="2779030320" sldId="407"/>
        </pc:sldMkLst>
        <pc:spChg chg="mod">
          <ac:chgData name="w cq" userId="e0736dbbc12f8425" providerId="LiveId" clId="{7F2740C4-81C8-43F2-8FD6-0D18FC31247D}" dt="2021-01-21T05:14:33.088" v="1732" actId="21"/>
          <ac:spMkLst>
            <pc:docMk/>
            <pc:sldMk cId="2779030320" sldId="407"/>
            <ac:spMk id="4" creationId="{8E505389-E1B1-42A1-97F5-CCF78A758715}"/>
          </ac:spMkLst>
        </pc:spChg>
      </pc:sldChg>
      <pc:sldChg chg="modSp add del mod modClrScheme chgLayout">
        <pc:chgData name="w cq" userId="e0736dbbc12f8425" providerId="LiveId" clId="{7F2740C4-81C8-43F2-8FD6-0D18FC31247D}" dt="2021-01-21T05:01:26.936" v="1636" actId="2696"/>
        <pc:sldMkLst>
          <pc:docMk/>
          <pc:sldMk cId="4093935560" sldId="407"/>
        </pc:sldMkLst>
        <pc:spChg chg="mod ord">
          <ac:chgData name="w cq" userId="e0736dbbc12f8425" providerId="LiveId" clId="{7F2740C4-81C8-43F2-8FD6-0D18FC31247D}" dt="2021-01-21T03:25:05.295" v="1037" actId="700"/>
          <ac:spMkLst>
            <pc:docMk/>
            <pc:sldMk cId="4093935560" sldId="407"/>
            <ac:spMk id="2" creationId="{E1DE17B5-B750-4737-BE64-8F02391CC538}"/>
          </ac:spMkLst>
        </pc:spChg>
        <pc:spChg chg="mod ord">
          <ac:chgData name="w cq" userId="e0736dbbc12f8425" providerId="LiveId" clId="{7F2740C4-81C8-43F2-8FD6-0D18FC31247D}" dt="2021-01-21T03:25:05.295" v="1037" actId="700"/>
          <ac:spMkLst>
            <pc:docMk/>
            <pc:sldMk cId="4093935560" sldId="407"/>
            <ac:spMk id="3" creationId="{DF726992-A582-4D3E-9FC7-4054DB51B7D3}"/>
          </ac:spMkLst>
        </pc:spChg>
        <pc:spChg chg="mod ord">
          <ac:chgData name="w cq" userId="e0736dbbc12f8425" providerId="LiveId" clId="{7F2740C4-81C8-43F2-8FD6-0D18FC31247D}" dt="2021-01-21T03:25:05.295" v="1037" actId="700"/>
          <ac:spMkLst>
            <pc:docMk/>
            <pc:sldMk cId="4093935560" sldId="407"/>
            <ac:spMk id="4" creationId="{8E505389-E1B1-42A1-97F5-CCF78A758715}"/>
          </ac:spMkLst>
        </pc:spChg>
      </pc:sldChg>
      <pc:sldChg chg="addSp delSp modSp add del mod modClrScheme chgLayout">
        <pc:chgData name="w cq" userId="e0736dbbc12f8425" providerId="LiveId" clId="{7F2740C4-81C8-43F2-8FD6-0D18FC31247D}" dt="2021-01-21T05:05:57.728" v="1692" actId="47"/>
        <pc:sldMkLst>
          <pc:docMk/>
          <pc:sldMk cId="2442572745" sldId="408"/>
        </pc:sldMkLst>
        <pc:spChg chg="del mod ord">
          <ac:chgData name="w cq" userId="e0736dbbc12f8425" providerId="LiveId" clId="{7F2740C4-81C8-43F2-8FD6-0D18FC31247D}" dt="2021-01-21T03:32:37.272" v="1057" actId="478"/>
          <ac:spMkLst>
            <pc:docMk/>
            <pc:sldMk cId="2442572745" sldId="408"/>
            <ac:spMk id="2" creationId="{73EE4AFC-C150-4B3E-A8FE-5FD7E088E71C}"/>
          </ac:spMkLst>
        </pc:spChg>
        <pc:spChg chg="mod ord">
          <ac:chgData name="w cq" userId="e0736dbbc12f8425" providerId="LiveId" clId="{7F2740C4-81C8-43F2-8FD6-0D18FC31247D}" dt="2021-01-21T03:32:57.584" v="1063" actId="700"/>
          <ac:spMkLst>
            <pc:docMk/>
            <pc:sldMk cId="2442572745" sldId="408"/>
            <ac:spMk id="3" creationId="{7FF5A14A-A17D-472B-97F6-0ADE523BC458}"/>
          </ac:spMkLst>
        </pc:spChg>
        <pc:spChg chg="mod ord">
          <ac:chgData name="w cq" userId="e0736dbbc12f8425" providerId="LiveId" clId="{7F2740C4-81C8-43F2-8FD6-0D18FC31247D}" dt="2021-01-21T03:33:26.158" v="1086"/>
          <ac:spMkLst>
            <pc:docMk/>
            <pc:sldMk cId="2442572745" sldId="408"/>
            <ac:spMk id="4" creationId="{933F9F86-0F91-4B27-A49E-54933FD9504C}"/>
          </ac:spMkLst>
        </pc:spChg>
        <pc:spChg chg="add del mod ord">
          <ac:chgData name="w cq" userId="e0736dbbc12f8425" providerId="LiveId" clId="{7F2740C4-81C8-43F2-8FD6-0D18FC31247D}" dt="2021-01-21T03:32:57.584" v="1063" actId="700"/>
          <ac:spMkLst>
            <pc:docMk/>
            <pc:sldMk cId="2442572745" sldId="408"/>
            <ac:spMk id="5" creationId="{979EEB1C-6420-44AE-92EB-D2FD714441E1}"/>
          </ac:spMkLst>
        </pc:spChg>
        <pc:spChg chg="add mod">
          <ac:chgData name="w cq" userId="e0736dbbc12f8425" providerId="LiveId" clId="{7F2740C4-81C8-43F2-8FD6-0D18FC31247D}" dt="2021-01-21T03:33:30.424" v="1087" actId="1076"/>
          <ac:spMkLst>
            <pc:docMk/>
            <pc:sldMk cId="2442572745" sldId="408"/>
            <ac:spMk id="6" creationId="{6ED262A6-4E9D-49D5-AC52-41B6BC74BFEE}"/>
          </ac:spMkLst>
        </pc:spChg>
      </pc:sldChg>
      <pc:sldChg chg="addSp delSp modSp add del mod modClrScheme chgLayout">
        <pc:chgData name="w cq" userId="e0736dbbc12f8425" providerId="LiveId" clId="{7F2740C4-81C8-43F2-8FD6-0D18FC31247D}" dt="2021-01-21T03:44:05.741" v="1334"/>
        <pc:sldMkLst>
          <pc:docMk/>
          <pc:sldMk cId="3745855245" sldId="409"/>
        </pc:sldMkLst>
        <pc:spChg chg="del mod ord">
          <ac:chgData name="w cq" userId="e0736dbbc12f8425" providerId="LiveId" clId="{7F2740C4-81C8-43F2-8FD6-0D18FC31247D}" dt="2021-01-21T03:39:43.651" v="1293" actId="478"/>
          <ac:spMkLst>
            <pc:docMk/>
            <pc:sldMk cId="3745855245" sldId="409"/>
            <ac:spMk id="2" creationId="{7BF2804A-B07A-4CFD-ABBD-7532678D3248}"/>
          </ac:spMkLst>
        </pc:spChg>
        <pc:spChg chg="mod ord">
          <ac:chgData name="w cq" userId="e0736dbbc12f8425" providerId="LiveId" clId="{7F2740C4-81C8-43F2-8FD6-0D18FC31247D}" dt="2021-01-21T03:38:14.808" v="1249" actId="700"/>
          <ac:spMkLst>
            <pc:docMk/>
            <pc:sldMk cId="3745855245" sldId="409"/>
            <ac:spMk id="3" creationId="{6C0A5EAB-8573-49A9-BD94-6B6F13F53065}"/>
          </ac:spMkLst>
        </pc:spChg>
        <pc:spChg chg="mod ord">
          <ac:chgData name="w cq" userId="e0736dbbc12f8425" providerId="LiveId" clId="{7F2740C4-81C8-43F2-8FD6-0D18FC31247D}" dt="2021-01-21T03:40:27.838" v="1299"/>
          <ac:spMkLst>
            <pc:docMk/>
            <pc:sldMk cId="3745855245" sldId="409"/>
            <ac:spMk id="4" creationId="{A016B6F6-F653-45CA-9E4B-710BE73B1993}"/>
          </ac:spMkLst>
        </pc:spChg>
        <pc:spChg chg="add mod">
          <ac:chgData name="w cq" userId="e0736dbbc12f8425" providerId="LiveId" clId="{7F2740C4-81C8-43F2-8FD6-0D18FC31247D}" dt="2021-01-21T03:44:05.741" v="1334"/>
          <ac:spMkLst>
            <pc:docMk/>
            <pc:sldMk cId="3745855245" sldId="409"/>
            <ac:spMk id="5" creationId="{0E9D22EC-F83A-46EE-B8A2-E1CBA589FAD9}"/>
          </ac:spMkLst>
        </pc:spChg>
      </pc:sldChg>
      <pc:sldChg chg="delSp modSp add mod modClrScheme chgLayout">
        <pc:chgData name="w cq" userId="e0736dbbc12f8425" providerId="LiveId" clId="{7F2740C4-81C8-43F2-8FD6-0D18FC31247D}" dt="2021-01-21T07:33:35.722" v="1761" actId="478"/>
        <pc:sldMkLst>
          <pc:docMk/>
          <pc:sldMk cId="3630336456" sldId="410"/>
        </pc:sldMkLst>
        <pc:spChg chg="del mod ord">
          <ac:chgData name="w cq" userId="e0736dbbc12f8425" providerId="LiveId" clId="{7F2740C4-81C8-43F2-8FD6-0D18FC31247D}" dt="2021-01-21T07:33:35.722" v="1761" actId="478"/>
          <ac:spMkLst>
            <pc:docMk/>
            <pc:sldMk cId="3630336456" sldId="410"/>
            <ac:spMk id="2" creationId="{3167F636-8023-4E7A-8F0D-674ED86546CA}"/>
          </ac:spMkLst>
        </pc:spChg>
        <pc:spChg chg="mod ord">
          <ac:chgData name="w cq" userId="e0736dbbc12f8425" providerId="LiveId" clId="{7F2740C4-81C8-43F2-8FD6-0D18FC31247D}" dt="2021-01-21T04:56:51.708" v="1571" actId="700"/>
          <ac:spMkLst>
            <pc:docMk/>
            <pc:sldMk cId="3630336456" sldId="410"/>
            <ac:spMk id="3" creationId="{49D2BE9E-77DF-4F82-A9AC-3B28D7446D79}"/>
          </ac:spMkLst>
        </pc:spChg>
        <pc:spChg chg="mod ord">
          <ac:chgData name="w cq" userId="e0736dbbc12f8425" providerId="LiveId" clId="{7F2740C4-81C8-43F2-8FD6-0D18FC31247D}" dt="2021-01-21T04:57:33.646" v="1586" actId="20577"/>
          <ac:spMkLst>
            <pc:docMk/>
            <pc:sldMk cId="3630336456" sldId="410"/>
            <ac:spMk id="4" creationId="{226BB3BB-E0C7-408C-B291-CDB9DD0D95ED}"/>
          </ac:spMkLst>
        </pc:spChg>
      </pc:sldChg>
      <pc:sldChg chg="addSp delSp modSp add mod modClrScheme chgLayout">
        <pc:chgData name="w cq" userId="e0736dbbc12f8425" providerId="LiveId" clId="{7F2740C4-81C8-43F2-8FD6-0D18FC31247D}" dt="2021-01-21T07:33:34.027" v="1760" actId="478"/>
        <pc:sldMkLst>
          <pc:docMk/>
          <pc:sldMk cId="2628028621" sldId="411"/>
        </pc:sldMkLst>
        <pc:spChg chg="del mod ord">
          <ac:chgData name="w cq" userId="e0736dbbc12f8425" providerId="LiveId" clId="{7F2740C4-81C8-43F2-8FD6-0D18FC31247D}" dt="2021-01-21T07:33:34.027" v="1760" actId="478"/>
          <ac:spMkLst>
            <pc:docMk/>
            <pc:sldMk cId="2628028621" sldId="411"/>
            <ac:spMk id="2" creationId="{3167F636-8023-4E7A-8F0D-674ED86546CA}"/>
          </ac:spMkLst>
        </pc:spChg>
        <pc:spChg chg="mod ord">
          <ac:chgData name="w cq" userId="e0736dbbc12f8425" providerId="LiveId" clId="{7F2740C4-81C8-43F2-8FD6-0D18FC31247D}" dt="2021-01-21T04:56:51.708" v="1571" actId="700"/>
          <ac:spMkLst>
            <pc:docMk/>
            <pc:sldMk cId="2628028621" sldId="411"/>
            <ac:spMk id="3" creationId="{49D2BE9E-77DF-4F82-A9AC-3B28D7446D79}"/>
          </ac:spMkLst>
        </pc:spChg>
        <pc:spChg chg="mod ord">
          <ac:chgData name="w cq" userId="e0736dbbc12f8425" providerId="LiveId" clId="{7F2740C4-81C8-43F2-8FD6-0D18FC31247D}" dt="2021-01-21T04:57:39.245" v="1587" actId="6549"/>
          <ac:spMkLst>
            <pc:docMk/>
            <pc:sldMk cId="2628028621" sldId="411"/>
            <ac:spMk id="4" creationId="{226BB3BB-E0C7-408C-B291-CDB9DD0D95ED}"/>
          </ac:spMkLst>
        </pc:spChg>
        <pc:spChg chg="add mod">
          <ac:chgData name="w cq" userId="e0736dbbc12f8425" providerId="LiveId" clId="{7F2740C4-81C8-43F2-8FD6-0D18FC31247D}" dt="2021-01-21T04:58:28.646" v="1595" actId="1076"/>
          <ac:spMkLst>
            <pc:docMk/>
            <pc:sldMk cId="2628028621" sldId="411"/>
            <ac:spMk id="5" creationId="{032B25AA-49E1-4635-A771-ED14E4E44E4F}"/>
          </ac:spMkLst>
        </pc:spChg>
      </pc:sldChg>
      <pc:sldMasterChg chg="modSldLayout">
        <pc:chgData name="w cq" userId="e0736dbbc12f8425" providerId="LiveId" clId="{7F2740C4-81C8-43F2-8FD6-0D18FC31247D}" dt="2021-01-15T06:21:28.675" v="101" actId="948"/>
        <pc:sldMasterMkLst>
          <pc:docMk/>
          <pc:sldMasterMk cId="969977971" sldId="2147483660"/>
        </pc:sldMasterMkLst>
        <pc:sldLayoutChg chg="modSp mod">
          <pc:chgData name="w cq" userId="e0736dbbc12f8425" providerId="LiveId" clId="{7F2740C4-81C8-43F2-8FD6-0D18FC31247D}" dt="2021-01-15T06:21:28.675" v="101" actId="948"/>
          <pc:sldLayoutMkLst>
            <pc:docMk/>
            <pc:sldMasterMk cId="969977971" sldId="2147483660"/>
            <pc:sldLayoutMk cId="1021245446" sldId="2147483662"/>
          </pc:sldLayoutMkLst>
          <pc:spChg chg="mod">
            <ac:chgData name="w cq" userId="e0736dbbc12f8425" providerId="LiveId" clId="{7F2740C4-81C8-43F2-8FD6-0D18FC31247D}" dt="2021-01-15T06:21:28.675" v="101" actId="948"/>
            <ac:spMkLst>
              <pc:docMk/>
              <pc:sldMasterMk cId="969977971" sldId="2147483660"/>
              <pc:sldLayoutMk cId="1021245446" sldId="2147483662"/>
              <ac:spMk id="3" creationId="{7405D760-8BC8-435B-8440-95494D2C891D}"/>
            </ac:spMkLst>
          </pc:spChg>
        </pc:sldLayoutChg>
      </pc:sldMasterChg>
    </pc:docChg>
  </pc:docChgLst>
  <pc:docChgLst>
    <pc:chgData name="w cq" userId="e0736dbbc12f8425" providerId="LiveId" clId="{9005D7EE-91F2-4C69-8387-2CC0F3EB8286}"/>
    <pc:docChg chg="undo custSel addSld delSld modSld sldOrd modMainMaster">
      <pc:chgData name="w cq" userId="e0736dbbc12f8425" providerId="LiveId" clId="{9005D7EE-91F2-4C69-8387-2CC0F3EB8286}" dt="2021-02-04T09:18:53.645" v="4046" actId="404"/>
      <pc:docMkLst>
        <pc:docMk/>
      </pc:docMkLst>
      <pc:sldChg chg="modSp mod">
        <pc:chgData name="w cq" userId="e0736dbbc12f8425" providerId="LiveId" clId="{9005D7EE-91F2-4C69-8387-2CC0F3EB8286}" dt="2021-01-27T03:13:29.778" v="4" actId="20577"/>
        <pc:sldMkLst>
          <pc:docMk/>
          <pc:sldMk cId="1152001519" sldId="256"/>
        </pc:sldMkLst>
        <pc:spChg chg="mod">
          <ac:chgData name="w cq" userId="e0736dbbc12f8425" providerId="LiveId" clId="{9005D7EE-91F2-4C69-8387-2CC0F3EB8286}" dt="2021-01-27T03:13:29.778" v="4" actId="20577"/>
          <ac:spMkLst>
            <pc:docMk/>
            <pc:sldMk cId="1152001519" sldId="256"/>
            <ac:spMk id="2" creationId="{55042743-A78F-46DA-9E95-8642E27CCA9A}"/>
          </ac:spMkLst>
        </pc:spChg>
      </pc:sldChg>
      <pc:sldChg chg="addSp delSp modSp mod setBg">
        <pc:chgData name="w cq" userId="e0736dbbc12f8425" providerId="LiveId" clId="{9005D7EE-91F2-4C69-8387-2CC0F3EB8286}" dt="2021-02-04T09:18:40.972" v="4045"/>
        <pc:sldMkLst>
          <pc:docMk/>
          <pc:sldMk cId="3156300988" sldId="257"/>
        </pc:sldMkLst>
        <pc:spChg chg="del">
          <ac:chgData name="w cq" userId="e0736dbbc12f8425" providerId="LiveId" clId="{9005D7EE-91F2-4C69-8387-2CC0F3EB8286}" dt="2021-02-04T09:18:31.225" v="4041" actId="478"/>
          <ac:spMkLst>
            <pc:docMk/>
            <pc:sldMk cId="3156300988" sldId="257"/>
            <ac:spMk id="2" creationId="{E98A949F-3E1A-455C-9113-7F999685F8EC}"/>
          </ac:spMkLst>
        </pc:spChg>
        <pc:spChg chg="add mod">
          <ac:chgData name="w cq" userId="e0736dbbc12f8425" providerId="LiveId" clId="{9005D7EE-91F2-4C69-8387-2CC0F3EB8286}" dt="2021-02-04T09:18:31.225" v="4041" actId="478"/>
          <ac:spMkLst>
            <pc:docMk/>
            <pc:sldMk cId="3156300988" sldId="257"/>
            <ac:spMk id="4" creationId="{6A89EFCE-E3EC-46F5-A043-4A2F9ECC8196}"/>
          </ac:spMkLst>
        </pc:spChg>
        <pc:spChg chg="add mod">
          <ac:chgData name="w cq" userId="e0736dbbc12f8425" providerId="LiveId" clId="{9005D7EE-91F2-4C69-8387-2CC0F3EB8286}" dt="2021-02-04T09:18:35.377" v="4042"/>
          <ac:spMkLst>
            <pc:docMk/>
            <pc:sldMk cId="3156300988" sldId="257"/>
            <ac:spMk id="5" creationId="{BA6F2000-7178-4A1A-AC4E-7ED4B63AA777}"/>
          </ac:spMkLst>
        </pc:spChg>
      </pc:sldChg>
      <pc:sldChg chg="addSp delSp modSp add del mod ord modClrScheme chgLayout">
        <pc:chgData name="w cq" userId="e0736dbbc12f8425" providerId="LiveId" clId="{9005D7EE-91F2-4C69-8387-2CC0F3EB8286}" dt="2021-01-27T08:54:40.742" v="3803"/>
        <pc:sldMkLst>
          <pc:docMk/>
          <pc:sldMk cId="0" sldId="258"/>
        </pc:sldMkLst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0" sldId="258"/>
            <ac:spMk id="4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0" sldId="258"/>
            <ac:spMk id="5" creationId="{00000000-0000-0000-0000-000000000000}"/>
          </ac:spMkLst>
        </pc:spChg>
        <pc:spChg chg="mod ord">
          <ac:chgData name="w cq" userId="e0736dbbc12f8425" providerId="LiveId" clId="{9005D7EE-91F2-4C69-8387-2CC0F3EB8286}" dt="2021-01-27T08:54:22.558" v="3801" actId="20577"/>
          <ac:spMkLst>
            <pc:docMk/>
            <pc:sldMk cId="0" sldId="258"/>
            <ac:spMk id="6" creationId="{00000000-0000-0000-0000-000000000000}"/>
          </ac:spMkLst>
        </pc:spChg>
        <pc:spChg chg="del mod">
          <ac:chgData name="w cq" userId="e0736dbbc12f8425" providerId="LiveId" clId="{9005D7EE-91F2-4C69-8387-2CC0F3EB8286}" dt="2021-01-27T05:29:46.124" v="1929" actId="478"/>
          <ac:spMkLst>
            <pc:docMk/>
            <pc:sldMk cId="0" sldId="258"/>
            <ac:spMk id="7" creationId="{00000000-0000-0000-0000-000000000000}"/>
          </ac:spMkLst>
        </pc:spChg>
        <pc:spChg chg="del">
          <ac:chgData name="w cq" userId="e0736dbbc12f8425" providerId="LiveId" clId="{9005D7EE-91F2-4C69-8387-2CC0F3EB8286}" dt="2021-01-27T05:29:46.124" v="1929" actId="478"/>
          <ac:spMkLst>
            <pc:docMk/>
            <pc:sldMk cId="0" sldId="258"/>
            <ac:spMk id="8" creationId="{00000000-0000-0000-0000-000000000000}"/>
          </ac:spMkLst>
        </pc:spChg>
        <pc:spChg chg="add mod">
          <ac:chgData name="w cq" userId="e0736dbbc12f8425" providerId="LiveId" clId="{9005D7EE-91F2-4C69-8387-2CC0F3EB8286}" dt="2021-01-27T07:13:47.055" v="3729" actId="108"/>
          <ac:spMkLst>
            <pc:docMk/>
            <pc:sldMk cId="0" sldId="258"/>
            <ac:spMk id="9" creationId="{9DC7984B-D234-4B94-AFC9-B04A02656B83}"/>
          </ac:spMkLst>
        </pc:spChg>
        <pc:spChg chg="add mod">
          <ac:chgData name="w cq" userId="e0736dbbc12f8425" providerId="LiveId" clId="{9005D7EE-91F2-4C69-8387-2CC0F3EB8286}" dt="2021-01-27T07:13:47.770" v="3730" actId="108"/>
          <ac:spMkLst>
            <pc:docMk/>
            <pc:sldMk cId="0" sldId="258"/>
            <ac:spMk id="10" creationId="{DEE5CA7F-7C8B-4603-84C7-AD308BC628A2}"/>
          </ac:spMkLst>
        </pc:spChg>
      </pc:sldChg>
      <pc:sldChg chg="del">
        <pc:chgData name="w cq" userId="e0736dbbc12f8425" providerId="LiveId" clId="{9005D7EE-91F2-4C69-8387-2CC0F3EB8286}" dt="2021-01-27T03:22:10.722" v="10" actId="2696"/>
        <pc:sldMkLst>
          <pc:docMk/>
          <pc:sldMk cId="352740188" sldId="258"/>
        </pc:sldMkLst>
      </pc:sldChg>
      <pc:sldChg chg="addSp delSp modSp add mod modClrScheme chgLayout">
        <pc:chgData name="w cq" userId="e0736dbbc12f8425" providerId="LiveId" clId="{9005D7EE-91F2-4C69-8387-2CC0F3EB8286}" dt="2021-01-27T05:58:33.950" v="2964" actId="108"/>
        <pc:sldMkLst>
          <pc:docMk/>
          <pc:sldMk cId="0" sldId="259"/>
        </pc:sldMkLst>
        <pc:spChg chg="mod ord">
          <ac:chgData name="w cq" userId="e0736dbbc12f8425" providerId="LiveId" clId="{9005D7EE-91F2-4C69-8387-2CC0F3EB8286}" dt="2021-01-27T03:26:10.336" v="18" actId="700"/>
          <ac:spMkLst>
            <pc:docMk/>
            <pc:sldMk cId="0" sldId="259"/>
            <ac:spMk id="2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10.336" v="18" actId="700"/>
          <ac:spMkLst>
            <pc:docMk/>
            <pc:sldMk cId="0" sldId="259"/>
            <ac:spMk id="3" creationId="{00000000-0000-0000-0000-000000000000}"/>
          </ac:spMkLst>
        </pc:spChg>
        <pc:spChg chg="mod ord">
          <ac:chgData name="w cq" userId="e0736dbbc12f8425" providerId="LiveId" clId="{9005D7EE-91F2-4C69-8387-2CC0F3EB8286}" dt="2021-01-27T04:21:04.768" v="1214" actId="20577"/>
          <ac:spMkLst>
            <pc:docMk/>
            <pc:sldMk cId="0" sldId="259"/>
            <ac:spMk id="4" creationId="{00000000-0000-0000-0000-000000000000}"/>
          </ac:spMkLst>
        </pc:spChg>
        <pc:spChg chg="del mod">
          <ac:chgData name="w cq" userId="e0736dbbc12f8425" providerId="LiveId" clId="{9005D7EE-91F2-4C69-8387-2CC0F3EB8286}" dt="2021-01-27T03:56:45.145" v="478" actId="478"/>
          <ac:spMkLst>
            <pc:docMk/>
            <pc:sldMk cId="0" sldId="259"/>
            <ac:spMk id="6" creationId="{00000000-0000-0000-0000-000000000000}"/>
          </ac:spMkLst>
        </pc:spChg>
        <pc:spChg chg="del mod">
          <ac:chgData name="w cq" userId="e0736dbbc12f8425" providerId="LiveId" clId="{9005D7EE-91F2-4C69-8387-2CC0F3EB8286}" dt="2021-01-27T03:56:46.356" v="479" actId="478"/>
          <ac:spMkLst>
            <pc:docMk/>
            <pc:sldMk cId="0" sldId="259"/>
            <ac:spMk id="7" creationId="{00000000-0000-0000-0000-000000000000}"/>
          </ac:spMkLst>
        </pc:spChg>
        <pc:spChg chg="add mod">
          <ac:chgData name="w cq" userId="e0736dbbc12f8425" providerId="LiveId" clId="{9005D7EE-91F2-4C69-8387-2CC0F3EB8286}" dt="2021-01-27T05:58:32.982" v="2963" actId="108"/>
          <ac:spMkLst>
            <pc:docMk/>
            <pc:sldMk cId="0" sldId="259"/>
            <ac:spMk id="8" creationId="{76B12A8C-C08D-49F9-9202-20892F8E0DA2}"/>
          </ac:spMkLst>
        </pc:spChg>
        <pc:spChg chg="add mod">
          <ac:chgData name="w cq" userId="e0736dbbc12f8425" providerId="LiveId" clId="{9005D7EE-91F2-4C69-8387-2CC0F3EB8286}" dt="2021-01-27T05:58:33.950" v="2964" actId="108"/>
          <ac:spMkLst>
            <pc:docMk/>
            <pc:sldMk cId="0" sldId="259"/>
            <ac:spMk id="9" creationId="{5F071D73-FAB8-4294-9BB7-3BCB64B70AA8}"/>
          </ac:spMkLst>
        </pc:spChg>
      </pc:sldChg>
      <pc:sldChg chg="addSp delSp modSp add mod ord modClrScheme chgLayout">
        <pc:chgData name="w cq" userId="e0736dbbc12f8425" providerId="LiveId" clId="{9005D7EE-91F2-4C69-8387-2CC0F3EB8286}" dt="2021-01-27T07:14:17.122" v="3742" actId="108"/>
        <pc:sldMkLst>
          <pc:docMk/>
          <pc:sldMk cId="0" sldId="260"/>
        </pc:sldMkLst>
        <pc:spChg chg="del mod">
          <ac:chgData name="w cq" userId="e0736dbbc12f8425" providerId="LiveId" clId="{9005D7EE-91F2-4C69-8387-2CC0F3EB8286}" dt="2021-01-27T06:24:10.580" v="3212" actId="478"/>
          <ac:spMkLst>
            <pc:docMk/>
            <pc:sldMk cId="0" sldId="260"/>
            <ac:spMk id="2" creationId="{00000000-0000-0000-0000-000000000000}"/>
          </ac:spMkLst>
        </pc:spChg>
        <pc:spChg chg="del">
          <ac:chgData name="w cq" userId="e0736dbbc12f8425" providerId="LiveId" clId="{9005D7EE-91F2-4C69-8387-2CC0F3EB8286}" dt="2021-01-27T06:24:08.631" v="3211" actId="478"/>
          <ac:spMkLst>
            <pc:docMk/>
            <pc:sldMk cId="0" sldId="260"/>
            <ac:spMk id="3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35.181" v="20" actId="700"/>
          <ac:spMkLst>
            <pc:docMk/>
            <pc:sldMk cId="0" sldId="260"/>
            <ac:spMk id="4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35.181" v="20" actId="700"/>
          <ac:spMkLst>
            <pc:docMk/>
            <pc:sldMk cId="0" sldId="260"/>
            <ac:spMk id="5" creationId="{00000000-0000-0000-0000-000000000000}"/>
          </ac:spMkLst>
        </pc:spChg>
        <pc:spChg chg="mod ord">
          <ac:chgData name="w cq" userId="e0736dbbc12f8425" providerId="LiveId" clId="{9005D7EE-91F2-4C69-8387-2CC0F3EB8286}" dt="2021-01-27T06:29:41.371" v="3287" actId="20577"/>
          <ac:spMkLst>
            <pc:docMk/>
            <pc:sldMk cId="0" sldId="260"/>
            <ac:spMk id="6" creationId="{00000000-0000-0000-0000-000000000000}"/>
          </ac:spMkLst>
        </pc:spChg>
        <pc:spChg chg="add mod">
          <ac:chgData name="w cq" userId="e0736dbbc12f8425" providerId="LiveId" clId="{9005D7EE-91F2-4C69-8387-2CC0F3EB8286}" dt="2021-01-27T07:14:16.801" v="3741" actId="108"/>
          <ac:spMkLst>
            <pc:docMk/>
            <pc:sldMk cId="0" sldId="260"/>
            <ac:spMk id="8" creationId="{7FBBB805-F097-425C-9395-FA17F76D925A}"/>
          </ac:spMkLst>
        </pc:spChg>
        <pc:spChg chg="add mod">
          <ac:chgData name="w cq" userId="e0736dbbc12f8425" providerId="LiveId" clId="{9005D7EE-91F2-4C69-8387-2CC0F3EB8286}" dt="2021-01-27T07:14:17.122" v="3742" actId="108"/>
          <ac:spMkLst>
            <pc:docMk/>
            <pc:sldMk cId="0" sldId="260"/>
            <ac:spMk id="9" creationId="{58245778-6E72-4F76-A30C-127D293407F7}"/>
          </ac:spMkLst>
        </pc:spChg>
        <pc:spChg chg="add del">
          <ac:chgData name="w cq" userId="e0736dbbc12f8425" providerId="LiveId" clId="{9005D7EE-91F2-4C69-8387-2CC0F3EB8286}" dt="2021-01-27T06:24:12.638" v="3213" actId="478"/>
          <ac:spMkLst>
            <pc:docMk/>
            <pc:sldMk cId="0" sldId="260"/>
            <ac:spMk id="10" creationId="{8429BA06-3813-407C-88BC-634C09A6922D}"/>
          </ac:spMkLst>
        </pc:spChg>
        <pc:spChg chg="add del">
          <ac:chgData name="w cq" userId="e0736dbbc12f8425" providerId="LiveId" clId="{9005D7EE-91F2-4C69-8387-2CC0F3EB8286}" dt="2021-01-27T06:24:21.737" v="3215"/>
          <ac:spMkLst>
            <pc:docMk/>
            <pc:sldMk cId="0" sldId="260"/>
            <ac:spMk id="11" creationId="{B2F842ED-9874-48D4-A963-BA78754F85EE}"/>
          </ac:spMkLst>
        </pc:spChg>
        <pc:picChg chg="del">
          <ac:chgData name="w cq" userId="e0736dbbc12f8425" providerId="LiveId" clId="{9005D7EE-91F2-4C69-8387-2CC0F3EB8286}" dt="2021-01-27T06:24:06.142" v="3210" actId="478"/>
          <ac:picMkLst>
            <pc:docMk/>
            <pc:sldMk cId="0" sldId="260"/>
            <ac:picMk id="7" creationId="{00000000-0000-0000-0000-000000000000}"/>
          </ac:picMkLst>
        </pc:picChg>
      </pc:sldChg>
      <pc:sldChg chg="del">
        <pc:chgData name="w cq" userId="e0736dbbc12f8425" providerId="LiveId" clId="{9005D7EE-91F2-4C69-8387-2CC0F3EB8286}" dt="2021-01-27T03:22:10.722" v="10" actId="2696"/>
        <pc:sldMkLst>
          <pc:docMk/>
          <pc:sldMk cId="2041362672" sldId="260"/>
        </pc:sldMkLst>
      </pc:sldChg>
      <pc:sldChg chg="addSp delSp modSp add del mod modClrScheme chgLayout">
        <pc:chgData name="w cq" userId="e0736dbbc12f8425" providerId="LiveId" clId="{9005D7EE-91F2-4C69-8387-2CC0F3EB8286}" dt="2021-01-27T05:15:26.275" v="1529" actId="1076"/>
        <pc:sldMkLst>
          <pc:docMk/>
          <pc:sldMk cId="0" sldId="261"/>
        </pc:sldMkLst>
        <pc:spChg chg="mod ord">
          <ac:chgData name="w cq" userId="e0736dbbc12f8425" providerId="LiveId" clId="{9005D7EE-91F2-4C69-8387-2CC0F3EB8286}" dt="2021-01-27T05:14:56.929" v="1525" actId="6549"/>
          <ac:spMkLst>
            <pc:docMk/>
            <pc:sldMk cId="0" sldId="261"/>
            <ac:spMk id="3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0" sldId="261"/>
            <ac:spMk id="4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0" sldId="261"/>
            <ac:spMk id="5" creationId="{00000000-0000-0000-0000-000000000000}"/>
          </ac:spMkLst>
        </pc:spChg>
        <pc:spChg chg="add mod">
          <ac:chgData name="w cq" userId="e0736dbbc12f8425" providerId="LiveId" clId="{9005D7EE-91F2-4C69-8387-2CC0F3EB8286}" dt="2021-01-27T05:15:26.275" v="1529" actId="1076"/>
          <ac:spMkLst>
            <pc:docMk/>
            <pc:sldMk cId="0" sldId="261"/>
            <ac:spMk id="7" creationId="{7938F064-C0D1-4F5C-AEF6-ED98EC67C0A5}"/>
          </ac:spMkLst>
        </pc:spChg>
        <pc:graphicFrameChg chg="add mod modGraphic">
          <ac:chgData name="w cq" userId="e0736dbbc12f8425" providerId="LiveId" clId="{9005D7EE-91F2-4C69-8387-2CC0F3EB8286}" dt="2021-01-27T05:14:41.409" v="1524" actId="1036"/>
          <ac:graphicFrameMkLst>
            <pc:docMk/>
            <pc:sldMk cId="0" sldId="261"/>
            <ac:graphicFrameMk id="6" creationId="{F2A5B406-EE2E-43B1-B0BC-CEB195AF1D81}"/>
          </ac:graphicFrameMkLst>
        </pc:graphicFrameChg>
        <pc:picChg chg="del">
          <ac:chgData name="w cq" userId="e0736dbbc12f8425" providerId="LiveId" clId="{9005D7EE-91F2-4C69-8387-2CC0F3EB8286}" dt="2021-01-27T05:14:12.315" v="1504" actId="478"/>
          <ac:picMkLst>
            <pc:docMk/>
            <pc:sldMk cId="0" sldId="261"/>
            <ac:picMk id="2" creationId="{00000000-0000-0000-0000-000000000000}"/>
          </ac:picMkLst>
        </pc:picChg>
      </pc:sldChg>
      <pc:sldChg chg="del">
        <pc:chgData name="w cq" userId="e0736dbbc12f8425" providerId="LiveId" clId="{9005D7EE-91F2-4C69-8387-2CC0F3EB8286}" dt="2021-01-27T03:22:10.722" v="10" actId="2696"/>
        <pc:sldMkLst>
          <pc:docMk/>
          <pc:sldMk cId="838036428" sldId="261"/>
        </pc:sldMkLst>
      </pc:sldChg>
      <pc:sldChg chg="modSp add del mod modClrScheme chgLayout">
        <pc:chgData name="w cq" userId="e0736dbbc12f8425" providerId="LiveId" clId="{9005D7EE-91F2-4C69-8387-2CC0F3EB8286}" dt="2021-01-27T06:28:09.808" v="3257" actId="47"/>
        <pc:sldMkLst>
          <pc:docMk/>
          <pc:sldMk cId="0" sldId="262"/>
        </pc:sldMkLst>
        <pc:spChg chg="mod ord">
          <ac:chgData name="w cq" userId="e0736dbbc12f8425" providerId="LiveId" clId="{9005D7EE-91F2-4C69-8387-2CC0F3EB8286}" dt="2021-01-27T03:26:35.181" v="20" actId="700"/>
          <ac:spMkLst>
            <pc:docMk/>
            <pc:sldMk cId="0" sldId="262"/>
            <ac:spMk id="4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35.181" v="20" actId="700"/>
          <ac:spMkLst>
            <pc:docMk/>
            <pc:sldMk cId="0" sldId="262"/>
            <ac:spMk id="5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35.181" v="20" actId="700"/>
          <ac:spMkLst>
            <pc:docMk/>
            <pc:sldMk cId="0" sldId="262"/>
            <ac:spMk id="6" creationId="{00000000-0000-0000-0000-000000000000}"/>
          </ac:spMkLst>
        </pc:spChg>
      </pc:sldChg>
      <pc:sldChg chg="addSp modSp mod">
        <pc:chgData name="w cq" userId="e0736dbbc12f8425" providerId="LiveId" clId="{9005D7EE-91F2-4C69-8387-2CC0F3EB8286}" dt="2021-01-27T03:19:31.312" v="8" actId="14826"/>
        <pc:sldMkLst>
          <pc:docMk/>
          <pc:sldMk cId="2248338910" sldId="263"/>
        </pc:sldMkLst>
        <pc:picChg chg="add mod">
          <ac:chgData name="w cq" userId="e0736dbbc12f8425" providerId="LiveId" clId="{9005D7EE-91F2-4C69-8387-2CC0F3EB8286}" dt="2021-01-27T03:18:55.012" v="6"/>
          <ac:picMkLst>
            <pc:docMk/>
            <pc:sldMk cId="2248338910" sldId="263"/>
            <ac:picMk id="4" creationId="{46DE9C01-94AD-42CE-8F57-7A5ED040E748}"/>
          </ac:picMkLst>
        </pc:picChg>
        <pc:picChg chg="mod">
          <ac:chgData name="w cq" userId="e0736dbbc12f8425" providerId="LiveId" clId="{9005D7EE-91F2-4C69-8387-2CC0F3EB8286}" dt="2021-01-27T03:19:31.312" v="8" actId="14826"/>
          <ac:picMkLst>
            <pc:docMk/>
            <pc:sldMk cId="2248338910" sldId="263"/>
            <ac:picMk id="5" creationId="{AE06EAB1-8CC7-49CB-BE57-FB8CF55C83E1}"/>
          </ac:picMkLst>
        </pc:picChg>
      </pc:sldChg>
      <pc:sldChg chg="modSp mod">
        <pc:chgData name="w cq" userId="e0736dbbc12f8425" providerId="LiveId" clId="{9005D7EE-91F2-4C69-8387-2CC0F3EB8286}" dt="2021-01-27T04:29:43.110" v="1270" actId="20577"/>
        <pc:sldMkLst>
          <pc:docMk/>
          <pc:sldMk cId="2531065705" sldId="264"/>
        </pc:sldMkLst>
        <pc:spChg chg="mod">
          <ac:chgData name="w cq" userId="e0736dbbc12f8425" providerId="LiveId" clId="{9005D7EE-91F2-4C69-8387-2CC0F3EB8286}" dt="2021-01-27T03:41:41.065" v="131" actId="20577"/>
          <ac:spMkLst>
            <pc:docMk/>
            <pc:sldMk cId="2531065705" sldId="264"/>
            <ac:spMk id="2" creationId="{51721B97-AF9A-43FA-9029-FB53C001D9D3}"/>
          </ac:spMkLst>
        </pc:spChg>
        <pc:spChg chg="mod">
          <ac:chgData name="w cq" userId="e0736dbbc12f8425" providerId="LiveId" clId="{9005D7EE-91F2-4C69-8387-2CC0F3EB8286}" dt="2021-01-27T04:29:43.110" v="1270" actId="20577"/>
          <ac:spMkLst>
            <pc:docMk/>
            <pc:sldMk cId="2531065705" sldId="264"/>
            <ac:spMk id="3" creationId="{D8A9FF28-B5F7-4268-8F91-7BE5BC06AF08}"/>
          </ac:spMkLst>
        </pc:spChg>
        <pc:spChg chg="mod">
          <ac:chgData name="w cq" userId="e0736dbbc12f8425" providerId="LiveId" clId="{9005D7EE-91F2-4C69-8387-2CC0F3EB8286}" dt="2021-01-27T03:41:24.136" v="127"/>
          <ac:spMkLst>
            <pc:docMk/>
            <pc:sldMk cId="2531065705" sldId="264"/>
            <ac:spMk id="4" creationId="{40B791E7-6790-41E7-80CD-AB6EB5822692}"/>
          </ac:spMkLst>
        </pc:spChg>
      </pc:sldChg>
      <pc:sldChg chg="modSp mod">
        <pc:chgData name="w cq" userId="e0736dbbc12f8425" providerId="LiveId" clId="{9005D7EE-91F2-4C69-8387-2CC0F3EB8286}" dt="2021-01-27T03:31:33.689" v="52"/>
        <pc:sldMkLst>
          <pc:docMk/>
          <pc:sldMk cId="2620582022" sldId="265"/>
        </pc:sldMkLst>
        <pc:spChg chg="mod">
          <ac:chgData name="w cq" userId="e0736dbbc12f8425" providerId="LiveId" clId="{9005D7EE-91F2-4C69-8387-2CC0F3EB8286}" dt="2021-01-27T03:31:10.272" v="28" actId="20577"/>
          <ac:spMkLst>
            <pc:docMk/>
            <pc:sldMk cId="2620582022" sldId="265"/>
            <ac:spMk id="3" creationId="{6D5DFE7C-BA86-4589-B33E-984E04C7DFF5}"/>
          </ac:spMkLst>
        </pc:spChg>
        <pc:spChg chg="mod">
          <ac:chgData name="w cq" userId="e0736dbbc12f8425" providerId="LiveId" clId="{9005D7EE-91F2-4C69-8387-2CC0F3EB8286}" dt="2021-01-27T03:31:33.689" v="52"/>
          <ac:spMkLst>
            <pc:docMk/>
            <pc:sldMk cId="2620582022" sldId="265"/>
            <ac:spMk id="4" creationId="{46764156-D37F-4E7B-B913-B33653546E69}"/>
          </ac:spMkLst>
        </pc:spChg>
      </pc:sldChg>
      <pc:sldChg chg="modSp add mod modClrScheme chgLayout">
        <pc:chgData name="w cq" userId="e0736dbbc12f8425" providerId="LiveId" clId="{9005D7EE-91F2-4C69-8387-2CC0F3EB8286}" dt="2021-01-27T03:51:04.144" v="370" actId="207"/>
        <pc:sldMkLst>
          <pc:docMk/>
          <pc:sldMk cId="0" sldId="267"/>
        </pc:sldMkLst>
        <pc:spChg chg="mod ord">
          <ac:chgData name="w cq" userId="e0736dbbc12f8425" providerId="LiveId" clId="{9005D7EE-91F2-4C69-8387-2CC0F3EB8286}" dt="2021-01-27T03:50:59.495" v="368" actId="700"/>
          <ac:spMkLst>
            <pc:docMk/>
            <pc:sldMk cId="0" sldId="267"/>
            <ac:spMk id="4" creationId="{00000000-0000-0000-0000-000000000000}"/>
          </ac:spMkLst>
        </pc:spChg>
        <pc:spChg chg="mod ord">
          <ac:chgData name="w cq" userId="e0736dbbc12f8425" providerId="LiveId" clId="{9005D7EE-91F2-4C69-8387-2CC0F3EB8286}" dt="2021-01-27T03:50:59.495" v="368" actId="700"/>
          <ac:spMkLst>
            <pc:docMk/>
            <pc:sldMk cId="0" sldId="267"/>
            <ac:spMk id="5" creationId="{00000000-0000-0000-0000-000000000000}"/>
          </ac:spMkLst>
        </pc:spChg>
        <pc:spChg chg="mod ord">
          <ac:chgData name="w cq" userId="e0736dbbc12f8425" providerId="LiveId" clId="{9005D7EE-91F2-4C69-8387-2CC0F3EB8286}" dt="2021-01-27T03:51:04.144" v="370" actId="207"/>
          <ac:spMkLst>
            <pc:docMk/>
            <pc:sldMk cId="0" sldId="267"/>
            <ac:spMk id="6" creationId="{00000000-0000-0000-0000-000000000000}"/>
          </ac:spMkLst>
        </pc:spChg>
      </pc:sldChg>
      <pc:sldChg chg="addSp modSp add mod modClrScheme chgLayout">
        <pc:chgData name="w cq" userId="e0736dbbc12f8425" providerId="LiveId" clId="{9005D7EE-91F2-4C69-8387-2CC0F3EB8286}" dt="2021-01-27T03:53:01.594" v="404" actId="1076"/>
        <pc:sldMkLst>
          <pc:docMk/>
          <pc:sldMk cId="0" sldId="268"/>
        </pc:sldMkLst>
        <pc:spChg chg="mod ord">
          <ac:chgData name="w cq" userId="e0736dbbc12f8425" providerId="LiveId" clId="{9005D7EE-91F2-4C69-8387-2CC0F3EB8286}" dt="2021-01-27T03:26:10.336" v="18" actId="700"/>
          <ac:spMkLst>
            <pc:docMk/>
            <pc:sldMk cId="0" sldId="268"/>
            <ac:spMk id="4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10.336" v="18" actId="700"/>
          <ac:spMkLst>
            <pc:docMk/>
            <pc:sldMk cId="0" sldId="268"/>
            <ac:spMk id="5" creationId="{00000000-0000-0000-0000-000000000000}"/>
          </ac:spMkLst>
        </pc:spChg>
        <pc:spChg chg="mod ord">
          <ac:chgData name="w cq" userId="e0736dbbc12f8425" providerId="LiveId" clId="{9005D7EE-91F2-4C69-8387-2CC0F3EB8286}" dt="2021-01-27T03:52:52.441" v="396" actId="20577"/>
          <ac:spMkLst>
            <pc:docMk/>
            <pc:sldMk cId="0" sldId="268"/>
            <ac:spMk id="6" creationId="{00000000-0000-0000-0000-000000000000}"/>
          </ac:spMkLst>
        </pc:spChg>
        <pc:spChg chg="add mod">
          <ac:chgData name="w cq" userId="e0736dbbc12f8425" providerId="LiveId" clId="{9005D7EE-91F2-4C69-8387-2CC0F3EB8286}" dt="2021-01-27T03:53:01.594" v="404" actId="1076"/>
          <ac:spMkLst>
            <pc:docMk/>
            <pc:sldMk cId="0" sldId="268"/>
            <ac:spMk id="7" creationId="{B666C4B3-ED18-4874-918E-D0806A643FDD}"/>
          </ac:spMkLst>
        </pc:spChg>
      </pc:sldChg>
      <pc:sldChg chg="addSp modSp add mod modClrScheme chgLayout">
        <pc:chgData name="w cq" userId="e0736dbbc12f8425" providerId="LiveId" clId="{9005D7EE-91F2-4C69-8387-2CC0F3EB8286}" dt="2021-01-27T03:55:05.576" v="437" actId="1036"/>
        <pc:sldMkLst>
          <pc:docMk/>
          <pc:sldMk cId="0" sldId="269"/>
        </pc:sldMkLst>
        <pc:spChg chg="mod ord">
          <ac:chgData name="w cq" userId="e0736dbbc12f8425" providerId="LiveId" clId="{9005D7EE-91F2-4C69-8387-2CC0F3EB8286}" dt="2021-01-27T03:26:10.336" v="18" actId="700"/>
          <ac:spMkLst>
            <pc:docMk/>
            <pc:sldMk cId="0" sldId="269"/>
            <ac:spMk id="4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10.336" v="18" actId="700"/>
          <ac:spMkLst>
            <pc:docMk/>
            <pc:sldMk cId="0" sldId="269"/>
            <ac:spMk id="5" creationId="{00000000-0000-0000-0000-000000000000}"/>
          </ac:spMkLst>
        </pc:spChg>
        <pc:spChg chg="mod ord">
          <ac:chgData name="w cq" userId="e0736dbbc12f8425" providerId="LiveId" clId="{9005D7EE-91F2-4C69-8387-2CC0F3EB8286}" dt="2021-01-27T03:54:46.797" v="432" actId="20577"/>
          <ac:spMkLst>
            <pc:docMk/>
            <pc:sldMk cId="0" sldId="269"/>
            <ac:spMk id="6" creationId="{00000000-0000-0000-0000-000000000000}"/>
          </ac:spMkLst>
        </pc:spChg>
        <pc:spChg chg="add mod">
          <ac:chgData name="w cq" userId="e0736dbbc12f8425" providerId="LiveId" clId="{9005D7EE-91F2-4C69-8387-2CC0F3EB8286}" dt="2021-01-27T03:55:05.576" v="437" actId="1036"/>
          <ac:spMkLst>
            <pc:docMk/>
            <pc:sldMk cId="0" sldId="269"/>
            <ac:spMk id="7" creationId="{4D0201C3-1B93-4249-8218-798A32EF7D79}"/>
          </ac:spMkLst>
        </pc:spChg>
      </pc:sldChg>
      <pc:sldChg chg="del">
        <pc:chgData name="w cq" userId="e0736dbbc12f8425" providerId="LiveId" clId="{9005D7EE-91F2-4C69-8387-2CC0F3EB8286}" dt="2021-01-27T03:22:10.722" v="10" actId="2696"/>
        <pc:sldMkLst>
          <pc:docMk/>
          <pc:sldMk cId="949301637" sldId="279"/>
        </pc:sldMkLst>
      </pc:sldChg>
      <pc:sldChg chg="del">
        <pc:chgData name="w cq" userId="e0736dbbc12f8425" providerId="LiveId" clId="{9005D7EE-91F2-4C69-8387-2CC0F3EB8286}" dt="2021-01-27T03:22:10.722" v="10" actId="2696"/>
        <pc:sldMkLst>
          <pc:docMk/>
          <pc:sldMk cId="1951025842" sldId="280"/>
        </pc:sldMkLst>
      </pc:sldChg>
      <pc:sldChg chg="del">
        <pc:chgData name="w cq" userId="e0736dbbc12f8425" providerId="LiveId" clId="{9005D7EE-91F2-4C69-8387-2CC0F3EB8286}" dt="2021-01-27T03:22:10.722" v="10" actId="2696"/>
        <pc:sldMkLst>
          <pc:docMk/>
          <pc:sldMk cId="1487276568" sldId="281"/>
        </pc:sldMkLst>
      </pc:sldChg>
      <pc:sldChg chg="del">
        <pc:chgData name="w cq" userId="e0736dbbc12f8425" providerId="LiveId" clId="{9005D7EE-91F2-4C69-8387-2CC0F3EB8286}" dt="2021-01-27T03:25:55.361" v="17" actId="2696"/>
        <pc:sldMkLst>
          <pc:docMk/>
          <pc:sldMk cId="4021053921" sldId="282"/>
        </pc:sldMkLst>
      </pc:sldChg>
      <pc:sldChg chg="del">
        <pc:chgData name="w cq" userId="e0736dbbc12f8425" providerId="LiveId" clId="{9005D7EE-91F2-4C69-8387-2CC0F3EB8286}" dt="2021-01-27T03:25:55.361" v="17" actId="2696"/>
        <pc:sldMkLst>
          <pc:docMk/>
          <pc:sldMk cId="4037583943" sldId="294"/>
        </pc:sldMkLst>
      </pc:sldChg>
      <pc:sldChg chg="del">
        <pc:chgData name="w cq" userId="e0736dbbc12f8425" providerId="LiveId" clId="{9005D7EE-91F2-4C69-8387-2CC0F3EB8286}" dt="2021-01-27T03:25:55.361" v="17" actId="2696"/>
        <pc:sldMkLst>
          <pc:docMk/>
          <pc:sldMk cId="968470509" sldId="295"/>
        </pc:sldMkLst>
      </pc:sldChg>
      <pc:sldChg chg="del">
        <pc:chgData name="w cq" userId="e0736dbbc12f8425" providerId="LiveId" clId="{9005D7EE-91F2-4C69-8387-2CC0F3EB8286}" dt="2021-01-27T03:23:25.712" v="14" actId="47"/>
        <pc:sldMkLst>
          <pc:docMk/>
          <pc:sldMk cId="982133021" sldId="296"/>
        </pc:sldMkLst>
      </pc:sldChg>
      <pc:sldChg chg="del">
        <pc:chgData name="w cq" userId="e0736dbbc12f8425" providerId="LiveId" clId="{9005D7EE-91F2-4C69-8387-2CC0F3EB8286}" dt="2021-01-27T03:23:25.712" v="14" actId="47"/>
        <pc:sldMkLst>
          <pc:docMk/>
          <pc:sldMk cId="3472157608" sldId="297"/>
        </pc:sldMkLst>
      </pc:sldChg>
      <pc:sldChg chg="del">
        <pc:chgData name="w cq" userId="e0736dbbc12f8425" providerId="LiveId" clId="{9005D7EE-91F2-4C69-8387-2CC0F3EB8286}" dt="2021-01-27T03:23:25.712" v="14" actId="47"/>
        <pc:sldMkLst>
          <pc:docMk/>
          <pc:sldMk cId="2942606946" sldId="298"/>
        </pc:sldMkLst>
      </pc:sldChg>
      <pc:sldChg chg="del">
        <pc:chgData name="w cq" userId="e0736dbbc12f8425" providerId="LiveId" clId="{9005D7EE-91F2-4C69-8387-2CC0F3EB8286}" dt="2021-01-27T03:23:25.712" v="14" actId="47"/>
        <pc:sldMkLst>
          <pc:docMk/>
          <pc:sldMk cId="3547035576" sldId="302"/>
        </pc:sldMkLst>
      </pc:sldChg>
      <pc:sldChg chg="del">
        <pc:chgData name="w cq" userId="e0736dbbc12f8425" providerId="LiveId" clId="{9005D7EE-91F2-4C69-8387-2CC0F3EB8286}" dt="2021-01-27T03:25:44.921" v="16" actId="2696"/>
        <pc:sldMkLst>
          <pc:docMk/>
          <pc:sldMk cId="307403728" sldId="308"/>
        </pc:sldMkLst>
      </pc:sldChg>
      <pc:sldChg chg="del">
        <pc:chgData name="w cq" userId="e0736dbbc12f8425" providerId="LiveId" clId="{9005D7EE-91F2-4C69-8387-2CC0F3EB8286}" dt="2021-01-27T03:23:25.712" v="14" actId="47"/>
        <pc:sldMkLst>
          <pc:docMk/>
          <pc:sldMk cId="1383762247" sldId="310"/>
        </pc:sldMkLst>
      </pc:sldChg>
      <pc:sldChg chg="del">
        <pc:chgData name="w cq" userId="e0736dbbc12f8425" providerId="LiveId" clId="{9005D7EE-91F2-4C69-8387-2CC0F3EB8286}" dt="2021-01-27T03:25:44.921" v="16" actId="2696"/>
        <pc:sldMkLst>
          <pc:docMk/>
          <pc:sldMk cId="3888817541" sldId="315"/>
        </pc:sldMkLst>
      </pc:sldChg>
      <pc:sldChg chg="del">
        <pc:chgData name="w cq" userId="e0736dbbc12f8425" providerId="LiveId" clId="{9005D7EE-91F2-4C69-8387-2CC0F3EB8286}" dt="2021-01-27T03:25:55.361" v="17" actId="2696"/>
        <pc:sldMkLst>
          <pc:docMk/>
          <pc:sldMk cId="3851502625" sldId="317"/>
        </pc:sldMkLst>
      </pc:sldChg>
      <pc:sldChg chg="del">
        <pc:chgData name="w cq" userId="e0736dbbc12f8425" providerId="LiveId" clId="{9005D7EE-91F2-4C69-8387-2CC0F3EB8286}" dt="2021-01-27T03:23:25.712" v="14" actId="47"/>
        <pc:sldMkLst>
          <pc:docMk/>
          <pc:sldMk cId="876763098" sldId="318"/>
        </pc:sldMkLst>
      </pc:sldChg>
      <pc:sldChg chg="del">
        <pc:chgData name="w cq" userId="e0736dbbc12f8425" providerId="LiveId" clId="{9005D7EE-91F2-4C69-8387-2CC0F3EB8286}" dt="2021-01-27T03:25:55.361" v="17" actId="2696"/>
        <pc:sldMkLst>
          <pc:docMk/>
          <pc:sldMk cId="0" sldId="319"/>
        </pc:sldMkLst>
      </pc:sldChg>
      <pc:sldChg chg="del">
        <pc:chgData name="w cq" userId="e0736dbbc12f8425" providerId="LiveId" clId="{9005D7EE-91F2-4C69-8387-2CC0F3EB8286}" dt="2021-01-27T03:25:44.921" v="16" actId="2696"/>
        <pc:sldMkLst>
          <pc:docMk/>
          <pc:sldMk cId="0" sldId="324"/>
        </pc:sldMkLst>
      </pc:sldChg>
      <pc:sldChg chg="del">
        <pc:chgData name="w cq" userId="e0736dbbc12f8425" providerId="LiveId" clId="{9005D7EE-91F2-4C69-8387-2CC0F3EB8286}" dt="2021-01-27T03:25:44.921" v="16" actId="2696"/>
        <pc:sldMkLst>
          <pc:docMk/>
          <pc:sldMk cId="0" sldId="325"/>
        </pc:sldMkLst>
      </pc:sldChg>
      <pc:sldChg chg="del">
        <pc:chgData name="w cq" userId="e0736dbbc12f8425" providerId="LiveId" clId="{9005D7EE-91F2-4C69-8387-2CC0F3EB8286}" dt="2021-01-27T03:25:44.921" v="16" actId="2696"/>
        <pc:sldMkLst>
          <pc:docMk/>
          <pc:sldMk cId="0" sldId="326"/>
        </pc:sldMkLst>
      </pc:sldChg>
      <pc:sldChg chg="modSp mod">
        <pc:chgData name="w cq" userId="e0736dbbc12f8425" providerId="LiveId" clId="{9005D7EE-91F2-4C69-8387-2CC0F3EB8286}" dt="2021-01-27T07:14:37.289" v="3750"/>
        <pc:sldMkLst>
          <pc:docMk/>
          <pc:sldMk cId="2236846523" sldId="327"/>
        </pc:sldMkLst>
        <pc:spChg chg="mod">
          <ac:chgData name="w cq" userId="e0736dbbc12f8425" providerId="LiveId" clId="{9005D7EE-91F2-4C69-8387-2CC0F3EB8286}" dt="2021-01-27T07:14:37.289" v="3750"/>
          <ac:spMkLst>
            <pc:docMk/>
            <pc:sldMk cId="2236846523" sldId="327"/>
            <ac:spMk id="5" creationId="{6E2A9352-6B41-4C3F-876A-AB7025AA768E}"/>
          </ac:spMkLst>
        </pc:spChg>
      </pc:sldChg>
      <pc:sldChg chg="del">
        <pc:chgData name="w cq" userId="e0736dbbc12f8425" providerId="LiveId" clId="{9005D7EE-91F2-4C69-8387-2CC0F3EB8286}" dt="2021-01-27T03:25:44.921" v="16" actId="2696"/>
        <pc:sldMkLst>
          <pc:docMk/>
          <pc:sldMk cId="0" sldId="329"/>
        </pc:sldMkLst>
      </pc:sldChg>
      <pc:sldChg chg="del">
        <pc:chgData name="w cq" userId="e0736dbbc12f8425" providerId="LiveId" clId="{9005D7EE-91F2-4C69-8387-2CC0F3EB8286}" dt="2021-01-27T03:25:55.361" v="17" actId="2696"/>
        <pc:sldMkLst>
          <pc:docMk/>
          <pc:sldMk cId="0" sldId="334"/>
        </pc:sldMkLst>
      </pc:sldChg>
      <pc:sldChg chg="del">
        <pc:chgData name="w cq" userId="e0736dbbc12f8425" providerId="LiveId" clId="{9005D7EE-91F2-4C69-8387-2CC0F3EB8286}" dt="2021-01-27T03:22:10.722" v="10" actId="2696"/>
        <pc:sldMkLst>
          <pc:docMk/>
          <pc:sldMk cId="1488004105" sldId="338"/>
        </pc:sldMkLst>
      </pc:sldChg>
      <pc:sldChg chg="del">
        <pc:chgData name="w cq" userId="e0736dbbc12f8425" providerId="LiveId" clId="{9005D7EE-91F2-4C69-8387-2CC0F3EB8286}" dt="2021-01-27T03:22:10.722" v="10" actId="2696"/>
        <pc:sldMkLst>
          <pc:docMk/>
          <pc:sldMk cId="995594151" sldId="339"/>
        </pc:sldMkLst>
      </pc:sldChg>
      <pc:sldChg chg="del">
        <pc:chgData name="w cq" userId="e0736dbbc12f8425" providerId="LiveId" clId="{9005D7EE-91F2-4C69-8387-2CC0F3EB8286}" dt="2021-01-27T03:22:10.722" v="10" actId="2696"/>
        <pc:sldMkLst>
          <pc:docMk/>
          <pc:sldMk cId="3628090008" sldId="341"/>
        </pc:sldMkLst>
      </pc:sldChg>
      <pc:sldChg chg="modSp add mod">
        <pc:chgData name="w cq" userId="e0736dbbc12f8425" providerId="LiveId" clId="{9005D7EE-91F2-4C69-8387-2CC0F3EB8286}" dt="2021-01-27T08:58:43.300" v="4019"/>
        <pc:sldMkLst>
          <pc:docMk/>
          <pc:sldMk cId="2870103988" sldId="354"/>
        </pc:sldMkLst>
        <pc:spChg chg="mod">
          <ac:chgData name="w cq" userId="e0736dbbc12f8425" providerId="LiveId" clId="{9005D7EE-91F2-4C69-8387-2CC0F3EB8286}" dt="2021-01-27T08:58:43.300" v="4019"/>
          <ac:spMkLst>
            <pc:docMk/>
            <pc:sldMk cId="2870103988" sldId="354"/>
            <ac:spMk id="3" creationId="{C56C61F7-0235-4A0C-8281-DD893FE96D9D}"/>
          </ac:spMkLst>
        </pc:spChg>
      </pc:sldChg>
      <pc:sldChg chg="del">
        <pc:chgData name="w cq" userId="e0736dbbc12f8425" providerId="LiveId" clId="{9005D7EE-91F2-4C69-8387-2CC0F3EB8286}" dt="2021-01-27T03:25:44.921" v="16" actId="2696"/>
        <pc:sldMkLst>
          <pc:docMk/>
          <pc:sldMk cId="0" sldId="368"/>
        </pc:sldMkLst>
      </pc:sldChg>
      <pc:sldChg chg="del">
        <pc:chgData name="w cq" userId="e0736dbbc12f8425" providerId="LiveId" clId="{9005D7EE-91F2-4C69-8387-2CC0F3EB8286}" dt="2021-01-27T03:25:44.921" v="16" actId="2696"/>
        <pc:sldMkLst>
          <pc:docMk/>
          <pc:sldMk cId="2384842893" sldId="369"/>
        </pc:sldMkLst>
      </pc:sldChg>
      <pc:sldChg chg="del">
        <pc:chgData name="w cq" userId="e0736dbbc12f8425" providerId="LiveId" clId="{9005D7EE-91F2-4C69-8387-2CC0F3EB8286}" dt="2021-01-27T03:25:44.921" v="16" actId="2696"/>
        <pc:sldMkLst>
          <pc:docMk/>
          <pc:sldMk cId="4082918527" sldId="370"/>
        </pc:sldMkLst>
      </pc:sldChg>
      <pc:sldChg chg="del">
        <pc:chgData name="w cq" userId="e0736dbbc12f8425" providerId="LiveId" clId="{9005D7EE-91F2-4C69-8387-2CC0F3EB8286}" dt="2021-01-27T03:25:44.921" v="16" actId="2696"/>
        <pc:sldMkLst>
          <pc:docMk/>
          <pc:sldMk cId="1825190450" sldId="374"/>
        </pc:sldMkLst>
      </pc:sldChg>
      <pc:sldChg chg="del">
        <pc:chgData name="w cq" userId="e0736dbbc12f8425" providerId="LiveId" clId="{9005D7EE-91F2-4C69-8387-2CC0F3EB8286}" dt="2021-01-27T03:25:44.921" v="16" actId="2696"/>
        <pc:sldMkLst>
          <pc:docMk/>
          <pc:sldMk cId="3137198345" sldId="375"/>
        </pc:sldMkLst>
      </pc:sldChg>
      <pc:sldChg chg="modSp mod">
        <pc:chgData name="w cq" userId="e0736dbbc12f8425" providerId="LiveId" clId="{9005D7EE-91F2-4C69-8387-2CC0F3EB8286}" dt="2021-01-27T04:31:15.979" v="1413"/>
        <pc:sldMkLst>
          <pc:docMk/>
          <pc:sldMk cId="2062319775" sldId="376"/>
        </pc:sldMkLst>
        <pc:spChg chg="mod">
          <ac:chgData name="w cq" userId="e0736dbbc12f8425" providerId="LiveId" clId="{9005D7EE-91F2-4C69-8387-2CC0F3EB8286}" dt="2021-01-27T04:29:52.136" v="1288" actId="6549"/>
          <ac:spMkLst>
            <pc:docMk/>
            <pc:sldMk cId="2062319775" sldId="376"/>
            <ac:spMk id="3" creationId="{D8A9FF28-B5F7-4268-8F91-7BE5BC06AF08}"/>
          </ac:spMkLst>
        </pc:spChg>
        <pc:spChg chg="mod">
          <ac:chgData name="w cq" userId="e0736dbbc12f8425" providerId="LiveId" clId="{9005D7EE-91F2-4C69-8387-2CC0F3EB8286}" dt="2021-01-27T04:31:15.979" v="1413"/>
          <ac:spMkLst>
            <pc:docMk/>
            <pc:sldMk cId="2062319775" sldId="376"/>
            <ac:spMk id="4" creationId="{40B791E7-6790-41E7-80CD-AB6EB5822692}"/>
          </ac:spMkLst>
        </pc:spChg>
      </pc:sldChg>
      <pc:sldChg chg="del">
        <pc:chgData name="w cq" userId="e0736dbbc12f8425" providerId="LiveId" clId="{9005D7EE-91F2-4C69-8387-2CC0F3EB8286}" dt="2021-01-27T03:25:55.361" v="17" actId="2696"/>
        <pc:sldMkLst>
          <pc:docMk/>
          <pc:sldMk cId="820024255" sldId="377"/>
        </pc:sldMkLst>
      </pc:sldChg>
      <pc:sldChg chg="del">
        <pc:chgData name="w cq" userId="e0736dbbc12f8425" providerId="LiveId" clId="{9005D7EE-91F2-4C69-8387-2CC0F3EB8286}" dt="2021-01-27T03:25:44.921" v="16" actId="2696"/>
        <pc:sldMkLst>
          <pc:docMk/>
          <pc:sldMk cId="105626750" sldId="378"/>
        </pc:sldMkLst>
      </pc:sldChg>
      <pc:sldChg chg="del">
        <pc:chgData name="w cq" userId="e0736dbbc12f8425" providerId="LiveId" clId="{9005D7EE-91F2-4C69-8387-2CC0F3EB8286}" dt="2021-01-27T03:25:55.361" v="17" actId="2696"/>
        <pc:sldMkLst>
          <pc:docMk/>
          <pc:sldMk cId="3160336579" sldId="410"/>
        </pc:sldMkLst>
      </pc:sldChg>
      <pc:sldChg chg="del">
        <pc:chgData name="w cq" userId="e0736dbbc12f8425" providerId="LiveId" clId="{9005D7EE-91F2-4C69-8387-2CC0F3EB8286}" dt="2021-01-27T03:25:55.361" v="17" actId="2696"/>
        <pc:sldMkLst>
          <pc:docMk/>
          <pc:sldMk cId="494522048" sldId="411"/>
        </pc:sldMkLst>
      </pc:sldChg>
      <pc:sldChg chg="del">
        <pc:chgData name="w cq" userId="e0736dbbc12f8425" providerId="LiveId" clId="{9005D7EE-91F2-4C69-8387-2CC0F3EB8286}" dt="2021-01-27T03:25:44.921" v="16" actId="2696"/>
        <pc:sldMkLst>
          <pc:docMk/>
          <pc:sldMk cId="1667640364" sldId="415"/>
        </pc:sldMkLst>
      </pc:sldChg>
      <pc:sldChg chg="del">
        <pc:chgData name="w cq" userId="e0736dbbc12f8425" providerId="LiveId" clId="{9005D7EE-91F2-4C69-8387-2CC0F3EB8286}" dt="2021-01-27T03:25:55.361" v="17" actId="2696"/>
        <pc:sldMkLst>
          <pc:docMk/>
          <pc:sldMk cId="890804194" sldId="416"/>
        </pc:sldMkLst>
      </pc:sldChg>
      <pc:sldChg chg="del">
        <pc:chgData name="w cq" userId="e0736dbbc12f8425" providerId="LiveId" clId="{9005D7EE-91F2-4C69-8387-2CC0F3EB8286}" dt="2021-01-27T03:22:10.722" v="10" actId="2696"/>
        <pc:sldMkLst>
          <pc:docMk/>
          <pc:sldMk cId="3075680512" sldId="418"/>
        </pc:sldMkLst>
      </pc:sldChg>
      <pc:sldChg chg="del">
        <pc:chgData name="w cq" userId="e0736dbbc12f8425" providerId="LiveId" clId="{9005D7EE-91F2-4C69-8387-2CC0F3EB8286}" dt="2021-01-27T03:22:10.722" v="10" actId="2696"/>
        <pc:sldMkLst>
          <pc:docMk/>
          <pc:sldMk cId="2822152307" sldId="419"/>
        </pc:sldMkLst>
      </pc:sldChg>
      <pc:sldChg chg="del">
        <pc:chgData name="w cq" userId="e0736dbbc12f8425" providerId="LiveId" clId="{9005D7EE-91F2-4C69-8387-2CC0F3EB8286}" dt="2021-01-27T03:25:55.361" v="17" actId="2696"/>
        <pc:sldMkLst>
          <pc:docMk/>
          <pc:sldMk cId="3217175291" sldId="420"/>
        </pc:sldMkLst>
      </pc:sldChg>
      <pc:sldChg chg="del">
        <pc:chgData name="w cq" userId="e0736dbbc12f8425" providerId="LiveId" clId="{9005D7EE-91F2-4C69-8387-2CC0F3EB8286}" dt="2021-01-27T03:23:25.712" v="14" actId="47"/>
        <pc:sldMkLst>
          <pc:docMk/>
          <pc:sldMk cId="582606589" sldId="421"/>
        </pc:sldMkLst>
      </pc:sldChg>
      <pc:sldChg chg="del">
        <pc:chgData name="w cq" userId="e0736dbbc12f8425" providerId="LiveId" clId="{9005D7EE-91F2-4C69-8387-2CC0F3EB8286}" dt="2021-01-27T03:25:44.921" v="16" actId="2696"/>
        <pc:sldMkLst>
          <pc:docMk/>
          <pc:sldMk cId="0" sldId="422"/>
        </pc:sldMkLst>
      </pc:sldChg>
      <pc:sldChg chg="del">
        <pc:chgData name="w cq" userId="e0736dbbc12f8425" providerId="LiveId" clId="{9005D7EE-91F2-4C69-8387-2CC0F3EB8286}" dt="2021-01-27T03:25:44.921" v="16" actId="2696"/>
        <pc:sldMkLst>
          <pc:docMk/>
          <pc:sldMk cId="3643255928" sldId="423"/>
        </pc:sldMkLst>
      </pc:sldChg>
      <pc:sldChg chg="del">
        <pc:chgData name="w cq" userId="e0736dbbc12f8425" providerId="LiveId" clId="{9005D7EE-91F2-4C69-8387-2CC0F3EB8286}" dt="2021-01-27T03:23:25.712" v="14" actId="47"/>
        <pc:sldMkLst>
          <pc:docMk/>
          <pc:sldMk cId="613710267" sldId="425"/>
        </pc:sldMkLst>
      </pc:sldChg>
      <pc:sldChg chg="addSp delSp modSp add mod modClrScheme chgLayout">
        <pc:chgData name="w cq" userId="e0736dbbc12f8425" providerId="LiveId" clId="{9005D7EE-91F2-4C69-8387-2CC0F3EB8286}" dt="2021-01-27T08:06:12.505" v="3799" actId="1036"/>
        <pc:sldMkLst>
          <pc:docMk/>
          <pc:sldMk cId="0" sldId="435"/>
        </pc:sldMkLst>
        <pc:spChg chg="mod ord">
          <ac:chgData name="w cq" userId="e0736dbbc12f8425" providerId="LiveId" clId="{9005D7EE-91F2-4C69-8387-2CC0F3EB8286}" dt="2021-01-27T03:26:10.336" v="18" actId="700"/>
          <ac:spMkLst>
            <pc:docMk/>
            <pc:sldMk cId="0" sldId="435"/>
            <ac:spMk id="2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10.336" v="18" actId="700"/>
          <ac:spMkLst>
            <pc:docMk/>
            <pc:sldMk cId="0" sldId="435"/>
            <ac:spMk id="3" creationId="{00000000-0000-0000-0000-000000000000}"/>
          </ac:spMkLst>
        </pc:spChg>
        <pc:spChg chg="mod ord">
          <ac:chgData name="w cq" userId="e0736dbbc12f8425" providerId="LiveId" clId="{9005D7EE-91F2-4C69-8387-2CC0F3EB8286}" dt="2021-01-27T07:54:53.389" v="3782" actId="20577"/>
          <ac:spMkLst>
            <pc:docMk/>
            <pc:sldMk cId="0" sldId="435"/>
            <ac:spMk id="4" creationId="{00000000-0000-0000-0000-000000000000}"/>
          </ac:spMkLst>
        </pc:spChg>
        <pc:spChg chg="add del mod">
          <ac:chgData name="w cq" userId="e0736dbbc12f8425" providerId="LiveId" clId="{9005D7EE-91F2-4C69-8387-2CC0F3EB8286}" dt="2021-01-27T03:59:13.253" v="532" actId="478"/>
          <ac:spMkLst>
            <pc:docMk/>
            <pc:sldMk cId="0" sldId="435"/>
            <ac:spMk id="5" creationId="{CC6CC0AA-B18D-4215-9F56-8E19E7E56555}"/>
          </ac:spMkLst>
        </pc:spChg>
        <pc:spChg chg="add mod ord">
          <ac:chgData name="w cq" userId="e0736dbbc12f8425" providerId="LiveId" clId="{9005D7EE-91F2-4C69-8387-2CC0F3EB8286}" dt="2021-01-27T08:06:12.505" v="3799" actId="1036"/>
          <ac:spMkLst>
            <pc:docMk/>
            <pc:sldMk cId="0" sldId="435"/>
            <ac:spMk id="6" creationId="{0AB5F900-08A0-4896-8951-C3E086219DEC}"/>
          </ac:spMkLst>
        </pc:spChg>
        <pc:spChg chg="add mod">
          <ac:chgData name="w cq" userId="e0736dbbc12f8425" providerId="LiveId" clId="{9005D7EE-91F2-4C69-8387-2CC0F3EB8286}" dt="2021-01-27T08:06:12.505" v="3799" actId="1036"/>
          <ac:spMkLst>
            <pc:docMk/>
            <pc:sldMk cId="0" sldId="435"/>
            <ac:spMk id="7" creationId="{7160D51F-F4A8-4E17-94F2-17967AE0E6F9}"/>
          </ac:spMkLst>
        </pc:spChg>
        <pc:graphicFrameChg chg="add mod modGraphic">
          <ac:chgData name="w cq" userId="e0736dbbc12f8425" providerId="LiveId" clId="{9005D7EE-91F2-4C69-8387-2CC0F3EB8286}" dt="2021-01-27T08:06:12.505" v="3799" actId="1036"/>
          <ac:graphicFrameMkLst>
            <pc:docMk/>
            <pc:sldMk cId="0" sldId="435"/>
            <ac:graphicFrameMk id="8" creationId="{6B6467F9-05DE-4CB7-8D0C-7FF384AA8279}"/>
          </ac:graphicFrameMkLst>
        </pc:graphicFrameChg>
      </pc:sldChg>
      <pc:sldChg chg="modSp add del mod modClrScheme chgLayout">
        <pc:chgData name="w cq" userId="e0736dbbc12f8425" providerId="LiveId" clId="{9005D7EE-91F2-4C69-8387-2CC0F3EB8286}" dt="2021-01-27T04:05:55.035" v="746" actId="2696"/>
        <pc:sldMkLst>
          <pc:docMk/>
          <pc:sldMk cId="4228446290" sldId="445"/>
        </pc:sldMkLst>
        <pc:spChg chg="mod ord">
          <ac:chgData name="w cq" userId="e0736dbbc12f8425" providerId="LiveId" clId="{9005D7EE-91F2-4C69-8387-2CC0F3EB8286}" dt="2021-01-27T03:26:10.336" v="18" actId="700"/>
          <ac:spMkLst>
            <pc:docMk/>
            <pc:sldMk cId="4228446290" sldId="445"/>
            <ac:spMk id="2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10.336" v="18" actId="700"/>
          <ac:spMkLst>
            <pc:docMk/>
            <pc:sldMk cId="4228446290" sldId="445"/>
            <ac:spMk id="3" creationId="{00000000-0000-0000-0000-000000000000}"/>
          </ac:spMkLst>
        </pc:spChg>
        <pc:spChg chg="mod ord">
          <ac:chgData name="w cq" userId="e0736dbbc12f8425" providerId="LiveId" clId="{9005D7EE-91F2-4C69-8387-2CC0F3EB8286}" dt="2021-01-27T03:57:07.394" v="522" actId="207"/>
          <ac:spMkLst>
            <pc:docMk/>
            <pc:sldMk cId="4228446290" sldId="445"/>
            <ac:spMk id="4" creationId="{00000000-0000-0000-0000-000000000000}"/>
          </ac:spMkLst>
        </pc:spChg>
      </pc:sldChg>
      <pc:sldChg chg="addSp delSp modSp add del mod modClrScheme chgLayout">
        <pc:chgData name="w cq" userId="e0736dbbc12f8425" providerId="LiveId" clId="{9005D7EE-91F2-4C69-8387-2CC0F3EB8286}" dt="2021-01-27T04:09:13.369" v="752" actId="47"/>
        <pc:sldMkLst>
          <pc:docMk/>
          <pc:sldMk cId="0" sldId="449"/>
        </pc:sldMkLst>
        <pc:spChg chg="mod ord">
          <ac:chgData name="w cq" userId="e0736dbbc12f8425" providerId="LiveId" clId="{9005D7EE-91F2-4C69-8387-2CC0F3EB8286}" dt="2021-01-27T03:26:10.336" v="18" actId="700"/>
          <ac:spMkLst>
            <pc:docMk/>
            <pc:sldMk cId="0" sldId="449"/>
            <ac:spMk id="4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10.336" v="18" actId="700"/>
          <ac:spMkLst>
            <pc:docMk/>
            <pc:sldMk cId="0" sldId="449"/>
            <ac:spMk id="5" creationId="{00000000-0000-0000-0000-000000000000}"/>
          </ac:spMkLst>
        </pc:spChg>
        <pc:spChg chg="mod ord">
          <ac:chgData name="w cq" userId="e0736dbbc12f8425" providerId="LiveId" clId="{9005D7EE-91F2-4C69-8387-2CC0F3EB8286}" dt="2021-01-27T03:55:20.770" v="439" actId="6549"/>
          <ac:spMkLst>
            <pc:docMk/>
            <pc:sldMk cId="0" sldId="449"/>
            <ac:spMk id="6" creationId="{00000000-0000-0000-0000-000000000000}"/>
          </ac:spMkLst>
        </pc:spChg>
        <pc:spChg chg="add del mod">
          <ac:chgData name="w cq" userId="e0736dbbc12f8425" providerId="LiveId" clId="{9005D7EE-91F2-4C69-8387-2CC0F3EB8286}" dt="2021-01-27T03:55:58.756" v="466" actId="478"/>
          <ac:spMkLst>
            <pc:docMk/>
            <pc:sldMk cId="0" sldId="449"/>
            <ac:spMk id="7" creationId="{8CC98588-E495-4AB2-A25A-5718BE038BFC}"/>
          </ac:spMkLst>
        </pc:spChg>
        <pc:spChg chg="add mod">
          <ac:chgData name="w cq" userId="e0736dbbc12f8425" providerId="LiveId" clId="{9005D7EE-91F2-4C69-8387-2CC0F3EB8286}" dt="2021-01-27T03:55:59.402" v="467"/>
          <ac:spMkLst>
            <pc:docMk/>
            <pc:sldMk cId="0" sldId="449"/>
            <ac:spMk id="8" creationId="{B9698EA7-5BE2-46E1-8513-0F57FAC2821C}"/>
          </ac:spMkLst>
        </pc:spChg>
      </pc:sldChg>
      <pc:sldChg chg="addSp delSp modSp add mod modClrScheme chgLayout">
        <pc:chgData name="w cq" userId="e0736dbbc12f8425" providerId="LiveId" clId="{9005D7EE-91F2-4C69-8387-2CC0F3EB8286}" dt="2021-02-04T09:18:53.645" v="4046" actId="404"/>
        <pc:sldMkLst>
          <pc:docMk/>
          <pc:sldMk cId="0" sldId="465"/>
        </pc:sldMkLst>
        <pc:spChg chg="mod">
          <ac:chgData name="w cq" userId="e0736dbbc12f8425" providerId="LiveId" clId="{9005D7EE-91F2-4C69-8387-2CC0F3EB8286}" dt="2021-02-04T09:18:53.645" v="4046" actId="404"/>
          <ac:spMkLst>
            <pc:docMk/>
            <pc:sldMk cId="0" sldId="465"/>
            <ac:spMk id="2" creationId="{AC08E940-7B54-4F34-94A2-5EEA4EF68F4B}"/>
          </ac:spMkLst>
        </pc:spChg>
        <pc:spChg chg="mod ord">
          <ac:chgData name="w cq" userId="e0736dbbc12f8425" providerId="LiveId" clId="{9005D7EE-91F2-4C69-8387-2CC0F3EB8286}" dt="2021-01-27T03:43:11.912" v="179"/>
          <ac:spMkLst>
            <pc:docMk/>
            <pc:sldMk cId="0" sldId="465"/>
            <ac:spMk id="3" creationId="{00000000-0000-0000-0000-000000000000}"/>
          </ac:spMkLst>
        </pc:spChg>
        <pc:spChg chg="mod ord">
          <ac:chgData name="w cq" userId="e0736dbbc12f8425" providerId="LiveId" clId="{9005D7EE-91F2-4C69-8387-2CC0F3EB8286}" dt="2021-01-27T03:29:58.588" v="25" actId="700"/>
          <ac:spMkLst>
            <pc:docMk/>
            <pc:sldMk cId="0" sldId="465"/>
            <ac:spMk id="4" creationId="{00000000-0000-0000-0000-000000000000}"/>
          </ac:spMkLst>
        </pc:spChg>
        <pc:spChg chg="mod ord">
          <ac:chgData name="w cq" userId="e0736dbbc12f8425" providerId="LiveId" clId="{9005D7EE-91F2-4C69-8387-2CC0F3EB8286}" dt="2021-01-27T03:29:58.588" v="25" actId="700"/>
          <ac:spMkLst>
            <pc:docMk/>
            <pc:sldMk cId="0" sldId="465"/>
            <ac:spMk id="5" creationId="{00000000-0000-0000-0000-000000000000}"/>
          </ac:spMkLst>
        </pc:spChg>
        <pc:spChg chg="mod">
          <ac:chgData name="w cq" userId="e0736dbbc12f8425" providerId="LiveId" clId="{9005D7EE-91F2-4C69-8387-2CC0F3EB8286}" dt="2021-02-04T09:18:53.645" v="4046" actId="404"/>
          <ac:spMkLst>
            <pc:docMk/>
            <pc:sldMk cId="0" sldId="465"/>
            <ac:spMk id="6" creationId="{14ADB668-A241-49CE-9C45-156A0D9E2A11}"/>
          </ac:spMkLst>
        </pc:spChg>
        <pc:spChg chg="mod">
          <ac:chgData name="w cq" userId="e0736dbbc12f8425" providerId="LiveId" clId="{9005D7EE-91F2-4C69-8387-2CC0F3EB8286}" dt="2021-02-04T09:18:53.645" v="4046" actId="404"/>
          <ac:spMkLst>
            <pc:docMk/>
            <pc:sldMk cId="0" sldId="465"/>
            <ac:spMk id="10" creationId="{85BAB83C-AB46-4EB7-ACCB-2DBA2D0B789D}"/>
          </ac:spMkLst>
        </pc:spChg>
        <pc:spChg chg="mod">
          <ac:chgData name="w cq" userId="e0736dbbc12f8425" providerId="LiveId" clId="{9005D7EE-91F2-4C69-8387-2CC0F3EB8286}" dt="2021-02-04T09:18:53.645" v="4046" actId="404"/>
          <ac:spMkLst>
            <pc:docMk/>
            <pc:sldMk cId="0" sldId="465"/>
            <ac:spMk id="12" creationId="{7ADF850E-21FD-45AB-BEFD-BCCF39A1769F}"/>
          </ac:spMkLst>
        </pc:spChg>
        <pc:spChg chg="mod">
          <ac:chgData name="w cq" userId="e0736dbbc12f8425" providerId="LiveId" clId="{9005D7EE-91F2-4C69-8387-2CC0F3EB8286}" dt="2021-02-04T09:18:53.645" v="4046" actId="404"/>
          <ac:spMkLst>
            <pc:docMk/>
            <pc:sldMk cId="0" sldId="465"/>
            <ac:spMk id="14" creationId="{4158A201-944A-406E-B4E0-859D099552EA}"/>
          </ac:spMkLst>
        </pc:spChg>
        <pc:spChg chg="add mod">
          <ac:chgData name="w cq" userId="e0736dbbc12f8425" providerId="LiveId" clId="{9005D7EE-91F2-4C69-8387-2CC0F3EB8286}" dt="2021-01-27T03:42:47.711" v="152" actId="20577"/>
          <ac:spMkLst>
            <pc:docMk/>
            <pc:sldMk cId="0" sldId="465"/>
            <ac:spMk id="18" creationId="{BA9CE5D4-E5DA-4E26-9449-6CC72483A195}"/>
          </ac:spMkLst>
        </pc:spChg>
        <pc:spChg chg="del mod">
          <ac:chgData name="w cq" userId="e0736dbbc12f8425" providerId="LiveId" clId="{9005D7EE-91F2-4C69-8387-2CC0F3EB8286}" dt="2021-01-27T03:43:01.139" v="154" actId="478"/>
          <ac:spMkLst>
            <pc:docMk/>
            <pc:sldMk cId="0" sldId="465"/>
            <ac:spMk id="25" creationId="{2D8330B3-7B19-4783-B95E-DBD77A81214E}"/>
          </ac:spMkLst>
        </pc:spChg>
        <pc:picChg chg="del">
          <ac:chgData name="w cq" userId="e0736dbbc12f8425" providerId="LiveId" clId="{9005D7EE-91F2-4C69-8387-2CC0F3EB8286}" dt="2021-01-27T03:42:27.038" v="136" actId="478"/>
          <ac:picMkLst>
            <pc:docMk/>
            <pc:sldMk cId="0" sldId="465"/>
            <ac:picMk id="27" creationId="{9064A82D-CAE0-4306-ACD5-BBE7FA285A50}"/>
          </ac:picMkLst>
        </pc:picChg>
      </pc:sldChg>
      <pc:sldChg chg="addSp modSp add del mod modClrScheme chgLayout">
        <pc:chgData name="w cq" userId="e0736dbbc12f8425" providerId="LiveId" clId="{9005D7EE-91F2-4C69-8387-2CC0F3EB8286}" dt="2021-01-27T04:09:13.369" v="752" actId="47"/>
        <pc:sldMkLst>
          <pc:docMk/>
          <pc:sldMk cId="472327255" sldId="466"/>
        </pc:sldMkLst>
        <pc:spChg chg="mod ord">
          <ac:chgData name="w cq" userId="e0736dbbc12f8425" providerId="LiveId" clId="{9005D7EE-91F2-4C69-8387-2CC0F3EB8286}" dt="2021-01-27T03:26:10.336" v="18" actId="700"/>
          <ac:spMkLst>
            <pc:docMk/>
            <pc:sldMk cId="472327255" sldId="466"/>
            <ac:spMk id="4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10.336" v="18" actId="700"/>
          <ac:spMkLst>
            <pc:docMk/>
            <pc:sldMk cId="472327255" sldId="466"/>
            <ac:spMk id="5" creationId="{00000000-0000-0000-0000-000000000000}"/>
          </ac:spMkLst>
        </pc:spChg>
        <pc:spChg chg="mod ord">
          <ac:chgData name="w cq" userId="e0736dbbc12f8425" providerId="LiveId" clId="{9005D7EE-91F2-4C69-8387-2CC0F3EB8286}" dt="2021-01-27T03:56:15.358" v="468" actId="207"/>
          <ac:spMkLst>
            <pc:docMk/>
            <pc:sldMk cId="472327255" sldId="466"/>
            <ac:spMk id="6" creationId="{00000000-0000-0000-0000-000000000000}"/>
          </ac:spMkLst>
        </pc:spChg>
        <pc:spChg chg="add mod">
          <ac:chgData name="w cq" userId="e0736dbbc12f8425" providerId="LiveId" clId="{9005D7EE-91F2-4C69-8387-2CC0F3EB8286}" dt="2021-01-27T03:55:52.209" v="464" actId="1035"/>
          <ac:spMkLst>
            <pc:docMk/>
            <pc:sldMk cId="472327255" sldId="466"/>
            <ac:spMk id="7" creationId="{5E12CD47-B53C-4DE2-B198-0FE1AC37675C}"/>
          </ac:spMkLst>
        </pc:spChg>
      </pc:sldChg>
      <pc:sldChg chg="addSp modSp add del mod ord modClrScheme chgLayout">
        <pc:chgData name="w cq" userId="e0736dbbc12f8425" providerId="LiveId" clId="{9005D7EE-91F2-4C69-8387-2CC0F3EB8286}" dt="2021-01-27T04:25:50.758" v="1250"/>
        <pc:sldMkLst>
          <pc:docMk/>
          <pc:sldMk cId="505166291" sldId="467"/>
        </pc:sldMkLst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505166291" sldId="467"/>
            <ac:spMk id="2" creationId="{4FCC566D-0C11-4BB8-B1A6-D5C2EADE7ABB}"/>
          </ac:spMkLst>
        </pc:spChg>
        <pc:spChg chg="mod ord">
          <ac:chgData name="w cq" userId="e0736dbbc12f8425" providerId="LiveId" clId="{9005D7EE-91F2-4C69-8387-2CC0F3EB8286}" dt="2021-01-27T04:24:57.865" v="1223" actId="700"/>
          <ac:spMkLst>
            <pc:docMk/>
            <pc:sldMk cId="505166291" sldId="467"/>
            <ac:spMk id="3" creationId="{F0CFE38C-EA54-4E60-B718-C0220942EFE6}"/>
          </ac:spMkLst>
        </pc:spChg>
        <pc:spChg chg="mod ord">
          <ac:chgData name="w cq" userId="e0736dbbc12f8425" providerId="LiveId" clId="{9005D7EE-91F2-4C69-8387-2CC0F3EB8286}" dt="2021-01-27T04:25:50.758" v="1250"/>
          <ac:spMkLst>
            <pc:docMk/>
            <pc:sldMk cId="505166291" sldId="467"/>
            <ac:spMk id="4" creationId="{FBB093B1-072D-4209-ADBF-BDD0292CA08C}"/>
          </ac:spMkLst>
        </pc:spChg>
        <pc:spChg chg="add mod">
          <ac:chgData name="w cq" userId="e0736dbbc12f8425" providerId="LiveId" clId="{9005D7EE-91F2-4C69-8387-2CC0F3EB8286}" dt="2021-01-27T04:25:19.291" v="1234" actId="14100"/>
          <ac:spMkLst>
            <pc:docMk/>
            <pc:sldMk cId="505166291" sldId="467"/>
            <ac:spMk id="5" creationId="{FBE6249D-DAB2-4C65-B9C8-6EEB697CBA0F}"/>
          </ac:spMkLst>
        </pc:spChg>
        <pc:spChg chg="add mod ord">
          <ac:chgData name="w cq" userId="e0736dbbc12f8425" providerId="LiveId" clId="{9005D7EE-91F2-4C69-8387-2CC0F3EB8286}" dt="2021-01-27T04:24:57.865" v="1223" actId="700"/>
          <ac:spMkLst>
            <pc:docMk/>
            <pc:sldMk cId="505166291" sldId="467"/>
            <ac:spMk id="6" creationId="{2C1D7435-C7E1-4C30-9B2E-DB6C81A03064}"/>
          </ac:spMkLst>
        </pc:spChg>
      </pc:sldChg>
      <pc:sldChg chg="addSp modSp add del mod ord modClrScheme chgLayout">
        <pc:chgData name="w cq" userId="e0736dbbc12f8425" providerId="LiveId" clId="{9005D7EE-91F2-4C69-8387-2CC0F3EB8286}" dt="2021-01-27T08:54:40.742" v="3803"/>
        <pc:sldMkLst>
          <pc:docMk/>
          <pc:sldMk cId="0" sldId="468"/>
        </pc:sldMkLst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0" sldId="468"/>
            <ac:spMk id="4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0" sldId="468"/>
            <ac:spMk id="5" creationId="{00000000-0000-0000-0000-000000000000}"/>
          </ac:spMkLst>
        </pc:spChg>
        <pc:spChg chg="mod ord">
          <ac:chgData name="w cq" userId="e0736dbbc12f8425" providerId="LiveId" clId="{9005D7EE-91F2-4C69-8387-2CC0F3EB8286}" dt="2021-01-27T05:49:06.097" v="2738" actId="1076"/>
          <ac:spMkLst>
            <pc:docMk/>
            <pc:sldMk cId="0" sldId="468"/>
            <ac:spMk id="6" creationId="{00000000-0000-0000-0000-000000000000}"/>
          </ac:spMkLst>
        </pc:spChg>
        <pc:spChg chg="mod">
          <ac:chgData name="w cq" userId="e0736dbbc12f8425" providerId="LiveId" clId="{9005D7EE-91F2-4C69-8387-2CC0F3EB8286}" dt="2021-01-27T05:51:46.123" v="2833" actId="1037"/>
          <ac:spMkLst>
            <pc:docMk/>
            <pc:sldMk cId="0" sldId="468"/>
            <ac:spMk id="10" creationId="{5931CA03-006B-4133-BCBC-4F1365AEEA77}"/>
          </ac:spMkLst>
        </pc:spChg>
        <pc:spChg chg="mod">
          <ac:chgData name="w cq" userId="e0736dbbc12f8425" providerId="LiveId" clId="{9005D7EE-91F2-4C69-8387-2CC0F3EB8286}" dt="2021-01-27T05:51:46.123" v="2833" actId="1037"/>
          <ac:spMkLst>
            <pc:docMk/>
            <pc:sldMk cId="0" sldId="468"/>
            <ac:spMk id="12" creationId="{5B7FBCE6-2A24-44C1-9DD8-F2EDC063C38E}"/>
          </ac:spMkLst>
        </pc:spChg>
        <pc:spChg chg="mod">
          <ac:chgData name="w cq" userId="e0736dbbc12f8425" providerId="LiveId" clId="{9005D7EE-91F2-4C69-8387-2CC0F3EB8286}" dt="2021-01-27T05:51:46.123" v="2833" actId="1037"/>
          <ac:spMkLst>
            <pc:docMk/>
            <pc:sldMk cId="0" sldId="468"/>
            <ac:spMk id="14" creationId="{EEAC1345-ED2D-492F-AD07-7B1B9FF15DCB}"/>
          </ac:spMkLst>
        </pc:spChg>
        <pc:spChg chg="add mod">
          <ac:chgData name="w cq" userId="e0736dbbc12f8425" providerId="LiveId" clId="{9005D7EE-91F2-4C69-8387-2CC0F3EB8286}" dt="2021-01-27T06:02:16.205" v="3017" actId="20577"/>
          <ac:spMkLst>
            <pc:docMk/>
            <pc:sldMk cId="0" sldId="468"/>
            <ac:spMk id="15" creationId="{141116A2-08C7-499E-852F-702E14E7AD2B}"/>
          </ac:spMkLst>
        </pc:spChg>
        <pc:spChg chg="mod">
          <ac:chgData name="w cq" userId="e0736dbbc12f8425" providerId="LiveId" clId="{9005D7EE-91F2-4C69-8387-2CC0F3EB8286}" dt="2021-01-27T05:51:46.123" v="2833" actId="1037"/>
          <ac:spMkLst>
            <pc:docMk/>
            <pc:sldMk cId="0" sldId="468"/>
            <ac:spMk id="16" creationId="{FA5D6F12-3E1A-4979-A0DB-B9168DCE16DB}"/>
          </ac:spMkLst>
        </pc:spChg>
        <pc:spChg chg="mod">
          <ac:chgData name="w cq" userId="e0736dbbc12f8425" providerId="LiveId" clId="{9005D7EE-91F2-4C69-8387-2CC0F3EB8286}" dt="2021-01-27T05:51:46.123" v="2833" actId="1037"/>
          <ac:spMkLst>
            <pc:docMk/>
            <pc:sldMk cId="0" sldId="468"/>
            <ac:spMk id="18" creationId="{1DDC3D06-F2AA-4C9C-A288-BFE90FBC63F5}"/>
          </ac:spMkLst>
        </pc:spChg>
        <pc:spChg chg="mod">
          <ac:chgData name="w cq" userId="e0736dbbc12f8425" providerId="LiveId" clId="{9005D7EE-91F2-4C69-8387-2CC0F3EB8286}" dt="2021-01-27T05:51:46.123" v="2833" actId="1037"/>
          <ac:spMkLst>
            <pc:docMk/>
            <pc:sldMk cId="0" sldId="468"/>
            <ac:spMk id="20" creationId="{70F0F628-7592-4F6C-9592-D1EBEC1E08AF}"/>
          </ac:spMkLst>
        </pc:spChg>
        <pc:spChg chg="mod">
          <ac:chgData name="w cq" userId="e0736dbbc12f8425" providerId="LiveId" clId="{9005D7EE-91F2-4C69-8387-2CC0F3EB8286}" dt="2021-01-27T05:51:46.123" v="2833" actId="1037"/>
          <ac:spMkLst>
            <pc:docMk/>
            <pc:sldMk cId="0" sldId="468"/>
            <ac:spMk id="22" creationId="{9B8D8BB6-0A13-4D47-BF5B-090B69E48EEE}"/>
          </ac:spMkLst>
        </pc:spChg>
        <pc:spChg chg="mod">
          <ac:chgData name="w cq" userId="e0736dbbc12f8425" providerId="LiveId" clId="{9005D7EE-91F2-4C69-8387-2CC0F3EB8286}" dt="2021-01-27T05:51:46.123" v="2833" actId="1037"/>
          <ac:spMkLst>
            <pc:docMk/>
            <pc:sldMk cId="0" sldId="468"/>
            <ac:spMk id="24" creationId="{EBD7D386-2126-4B19-BACD-6A51FF2791DE}"/>
          </ac:spMkLst>
        </pc:spChg>
        <pc:graphicFrameChg chg="mod modGraphic">
          <ac:chgData name="w cq" userId="e0736dbbc12f8425" providerId="LiveId" clId="{9005D7EE-91F2-4C69-8387-2CC0F3EB8286}" dt="2021-01-27T05:51:46.123" v="2833" actId="1037"/>
          <ac:graphicFrameMkLst>
            <pc:docMk/>
            <pc:sldMk cId="0" sldId="468"/>
            <ac:graphicFrameMk id="3" creationId="{2758547F-B6F5-4905-915B-BB98B6A17D10}"/>
          </ac:graphicFrameMkLst>
        </pc:graphicFrameChg>
      </pc:sldChg>
      <pc:sldChg chg="modSp add del mod modClrScheme chgLayout">
        <pc:chgData name="w cq" userId="e0736dbbc12f8425" providerId="LiveId" clId="{9005D7EE-91F2-4C69-8387-2CC0F3EB8286}" dt="2021-01-27T04:05:55.035" v="746" actId="2696"/>
        <pc:sldMkLst>
          <pc:docMk/>
          <pc:sldMk cId="4210041128" sldId="469"/>
        </pc:sldMkLst>
        <pc:spChg chg="mod ord">
          <ac:chgData name="w cq" userId="e0736dbbc12f8425" providerId="LiveId" clId="{9005D7EE-91F2-4C69-8387-2CC0F3EB8286}" dt="2021-01-27T03:26:10.336" v="18" actId="700"/>
          <ac:spMkLst>
            <pc:docMk/>
            <pc:sldMk cId="4210041128" sldId="469"/>
            <ac:spMk id="2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10.336" v="18" actId="700"/>
          <ac:spMkLst>
            <pc:docMk/>
            <pc:sldMk cId="4210041128" sldId="469"/>
            <ac:spMk id="3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10.336" v="18" actId="700"/>
          <ac:spMkLst>
            <pc:docMk/>
            <pc:sldMk cId="4210041128" sldId="469"/>
            <ac:spMk id="4" creationId="{00000000-0000-0000-0000-000000000000}"/>
          </ac:spMkLst>
        </pc:spChg>
        <pc:spChg chg="del mod">
          <ac:chgData name="w cq" userId="e0736dbbc12f8425" providerId="LiveId" clId="{9005D7EE-91F2-4C69-8387-2CC0F3EB8286}" dt="2021-01-27T05:53:00.494" v="2845" actId="478"/>
          <ac:spMkLst>
            <pc:docMk/>
            <pc:sldMk cId="4210041128" sldId="469"/>
            <ac:spMk id="6" creationId="{CBEF03FC-DCCA-4311-97DF-3DAABE3B3C17}"/>
          </ac:spMkLst>
        </pc:spChg>
        <pc:spChg chg="add mod">
          <ac:chgData name="w cq" userId="e0736dbbc12f8425" providerId="LiveId" clId="{9005D7EE-91F2-4C69-8387-2CC0F3EB8286}" dt="2021-01-27T07:14:07.630" v="3735" actId="108"/>
          <ac:spMkLst>
            <pc:docMk/>
            <pc:sldMk cId="4210041128" sldId="469"/>
            <ac:spMk id="7" creationId="{DD7F0B10-2BFB-46E4-B28D-CDC6B9C6B533}"/>
          </ac:spMkLst>
        </pc:spChg>
        <pc:spChg chg="del">
          <ac:chgData name="w cq" userId="e0736dbbc12f8425" providerId="LiveId" clId="{9005D7EE-91F2-4C69-8387-2CC0F3EB8286}" dt="2021-01-27T05:53:00.494" v="2845" actId="478"/>
          <ac:spMkLst>
            <pc:docMk/>
            <pc:sldMk cId="4210041128" sldId="469"/>
            <ac:spMk id="8" creationId="{D193ECA9-C86F-4943-AE3F-98579BB85D78}"/>
          </ac:spMkLst>
        </pc:spChg>
        <pc:spChg chg="add mod">
          <ac:chgData name="w cq" userId="e0736dbbc12f8425" providerId="LiveId" clId="{9005D7EE-91F2-4C69-8387-2CC0F3EB8286}" dt="2021-01-27T07:14:08.166" v="3736" actId="108"/>
          <ac:spMkLst>
            <pc:docMk/>
            <pc:sldMk cId="4210041128" sldId="469"/>
            <ac:spMk id="9" creationId="{B31D3CD9-BEAC-4070-BC2C-A43393CAAA5D}"/>
          </ac:spMkLst>
        </pc:spChg>
      </pc:sldChg>
      <pc:sldChg chg="modSp add mod ord">
        <pc:chgData name="w cq" userId="e0736dbbc12f8425" providerId="LiveId" clId="{9005D7EE-91F2-4C69-8387-2CC0F3EB8286}" dt="2021-01-27T06:30:54.712" v="3302"/>
        <pc:sldMkLst>
          <pc:docMk/>
          <pc:sldMk cId="2787916427" sldId="470"/>
        </pc:sldMkLst>
        <pc:spChg chg="mod ord">
          <ac:chgData name="w cq" userId="e0736dbbc12f8425" providerId="LiveId" clId="{9005D7EE-91F2-4C69-8387-2CC0F3EB8286}" dt="2021-01-27T03:26:10.336" v="18" actId="700"/>
          <ac:spMkLst>
            <pc:docMk/>
            <pc:sldMk cId="2787916427" sldId="470"/>
            <ac:spMk id="2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10.336" v="18" actId="700"/>
          <ac:spMkLst>
            <pc:docMk/>
            <pc:sldMk cId="2787916427" sldId="470"/>
            <ac:spMk id="3" creationId="{00000000-0000-0000-0000-000000000000}"/>
          </ac:spMkLst>
        </pc:spChg>
        <pc:spChg chg="mod">
          <ac:chgData name="w cq" userId="e0736dbbc12f8425" providerId="LiveId" clId="{9005D7EE-91F2-4C69-8387-2CC0F3EB8286}" dt="2021-01-27T06:30:54.712" v="3302"/>
          <ac:spMkLst>
            <pc:docMk/>
            <pc:sldMk cId="2787916427" sldId="470"/>
            <ac:spMk id="4" creationId="{00000000-0000-0000-0000-000000000000}"/>
          </ac:spMkLst>
        </pc:spChg>
      </pc:sldChg>
      <pc:sldChg chg="addSp delSp modSp add del mod ord modClrScheme chgLayout">
        <pc:chgData name="w cq" userId="e0736dbbc12f8425" providerId="LiveId" clId="{9005D7EE-91F2-4C69-8387-2CC0F3EB8286}" dt="2021-01-27T07:14:12.091" v="3738" actId="108"/>
        <pc:sldMkLst>
          <pc:docMk/>
          <pc:sldMk cId="2387070410" sldId="471"/>
        </pc:sldMkLst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2387070410" sldId="471"/>
            <ac:spMk id="2" creationId="{378C909B-B325-4269-88D1-6A434B409910}"/>
          </ac:spMkLst>
        </pc:spChg>
        <pc:spChg chg="mod ord">
          <ac:chgData name="w cq" userId="e0736dbbc12f8425" providerId="LiveId" clId="{9005D7EE-91F2-4C69-8387-2CC0F3EB8286}" dt="2021-01-27T06:32:16.881" v="3313" actId="21"/>
          <ac:spMkLst>
            <pc:docMk/>
            <pc:sldMk cId="2387070410" sldId="471"/>
            <ac:spMk id="3" creationId="{8D5D5922-D9D2-4FA9-B9D6-21C9031B52B9}"/>
          </ac:spMkLst>
        </pc:spChg>
        <pc:spChg chg="mod ord">
          <ac:chgData name="w cq" userId="e0736dbbc12f8425" providerId="LiveId" clId="{9005D7EE-91F2-4C69-8387-2CC0F3EB8286}" dt="2021-01-27T06:32:25.527" v="3318" actId="20577"/>
          <ac:spMkLst>
            <pc:docMk/>
            <pc:sldMk cId="2387070410" sldId="471"/>
            <ac:spMk id="4" creationId="{1F01FA28-06DF-4CEB-B0F7-1513836DDAE3}"/>
          </ac:spMkLst>
        </pc:spChg>
        <pc:spChg chg="del mod">
          <ac:chgData name="w cq" userId="e0736dbbc12f8425" providerId="LiveId" clId="{9005D7EE-91F2-4C69-8387-2CC0F3EB8286}" dt="2021-01-27T04:15:15.495" v="904" actId="478"/>
          <ac:spMkLst>
            <pc:docMk/>
            <pc:sldMk cId="2387070410" sldId="471"/>
            <ac:spMk id="6" creationId="{111E492F-9E16-4516-946A-7264B40928E2}"/>
          </ac:spMkLst>
        </pc:spChg>
        <pc:spChg chg="del">
          <ac:chgData name="w cq" userId="e0736dbbc12f8425" providerId="LiveId" clId="{9005D7EE-91F2-4C69-8387-2CC0F3EB8286}" dt="2021-01-27T04:15:05.984" v="854" actId="478"/>
          <ac:spMkLst>
            <pc:docMk/>
            <pc:sldMk cId="2387070410" sldId="471"/>
            <ac:spMk id="8" creationId="{56BB5422-30D6-45AC-8080-06937B10785E}"/>
          </ac:spMkLst>
        </pc:spChg>
        <pc:spChg chg="add mod">
          <ac:chgData name="w cq" userId="e0736dbbc12f8425" providerId="LiveId" clId="{9005D7EE-91F2-4C69-8387-2CC0F3EB8286}" dt="2021-01-27T07:14:11.501" v="3737" actId="108"/>
          <ac:spMkLst>
            <pc:docMk/>
            <pc:sldMk cId="2387070410" sldId="471"/>
            <ac:spMk id="17" creationId="{CEB45071-A5ED-48C9-8D1E-479CCF826677}"/>
          </ac:spMkLst>
        </pc:spChg>
        <pc:spChg chg="add mod">
          <ac:chgData name="w cq" userId="e0736dbbc12f8425" providerId="LiveId" clId="{9005D7EE-91F2-4C69-8387-2CC0F3EB8286}" dt="2021-01-27T07:14:12.091" v="3738" actId="108"/>
          <ac:spMkLst>
            <pc:docMk/>
            <pc:sldMk cId="2387070410" sldId="471"/>
            <ac:spMk id="18" creationId="{0F39DF44-080D-4E5C-BAAF-582F1069433C}"/>
          </ac:spMkLst>
        </pc:spChg>
        <pc:grpChg chg="mod">
          <ac:chgData name="w cq" userId="e0736dbbc12f8425" providerId="LiveId" clId="{9005D7EE-91F2-4C69-8387-2CC0F3EB8286}" dt="2021-01-27T04:15:54.062" v="982" actId="1035"/>
          <ac:grpSpMkLst>
            <pc:docMk/>
            <pc:sldMk cId="2387070410" sldId="471"/>
            <ac:grpSpMk id="30" creationId="{E6582B82-54C5-40DB-95F4-AFF990759A42}"/>
          </ac:grpSpMkLst>
        </pc:grpChg>
      </pc:sldChg>
      <pc:sldChg chg="modSp add del mod modClrScheme chgLayout">
        <pc:chgData name="w cq" userId="e0736dbbc12f8425" providerId="LiveId" clId="{9005D7EE-91F2-4C69-8387-2CC0F3EB8286}" dt="2021-01-27T04:16:05.219" v="984" actId="47"/>
        <pc:sldMkLst>
          <pc:docMk/>
          <pc:sldMk cId="2564435298" sldId="472"/>
        </pc:sldMkLst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2564435298" sldId="472"/>
            <ac:spMk id="2" creationId="{4E1D59DB-40CD-4F8C-83A8-3363F8DD5FBE}"/>
          </ac:spMkLst>
        </pc:spChg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2564435298" sldId="472"/>
            <ac:spMk id="3" creationId="{1DEACCBE-9C1E-4FB7-B417-A482C933FF3A}"/>
          </ac:spMkLst>
        </pc:spChg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2564435298" sldId="472"/>
            <ac:spMk id="4" creationId="{19B673A8-549E-46B2-B33B-34F616B9537A}"/>
          </ac:spMkLst>
        </pc:spChg>
      </pc:sldChg>
      <pc:sldChg chg="addSp delSp modSp add del mod modClrScheme chgLayout">
        <pc:chgData name="w cq" userId="e0736dbbc12f8425" providerId="LiveId" clId="{9005D7EE-91F2-4C69-8387-2CC0F3EB8286}" dt="2021-01-27T05:58:41.263" v="2968" actId="108"/>
        <pc:sldMkLst>
          <pc:docMk/>
          <pc:sldMk cId="0" sldId="486"/>
        </pc:sldMkLst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0" sldId="486"/>
            <ac:spMk id="2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0" sldId="486"/>
            <ac:spMk id="3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0" sldId="486"/>
            <ac:spMk id="4" creationId="{00000000-0000-0000-0000-000000000000}"/>
          </ac:spMkLst>
        </pc:spChg>
        <pc:spChg chg="del mod">
          <ac:chgData name="w cq" userId="e0736dbbc12f8425" providerId="LiveId" clId="{9005D7EE-91F2-4C69-8387-2CC0F3EB8286}" dt="2021-01-27T05:15:49.143" v="1599" actId="478"/>
          <ac:spMkLst>
            <pc:docMk/>
            <pc:sldMk cId="0" sldId="486"/>
            <ac:spMk id="6" creationId="{00000000-0000-0000-0000-000000000000}"/>
          </ac:spMkLst>
        </pc:spChg>
        <pc:spChg chg="add mod">
          <ac:chgData name="w cq" userId="e0736dbbc12f8425" providerId="LiveId" clId="{9005D7EE-91F2-4C69-8387-2CC0F3EB8286}" dt="2021-01-27T05:58:40.488" v="2967" actId="108"/>
          <ac:spMkLst>
            <pc:docMk/>
            <pc:sldMk cId="0" sldId="486"/>
            <ac:spMk id="7" creationId="{061EEC87-2203-4BD9-86E5-FBDDFB4810AA}"/>
          </ac:spMkLst>
        </pc:spChg>
        <pc:spChg chg="del">
          <ac:chgData name="w cq" userId="e0736dbbc12f8425" providerId="LiveId" clId="{9005D7EE-91F2-4C69-8387-2CC0F3EB8286}" dt="2021-01-27T05:15:49.143" v="1599" actId="478"/>
          <ac:spMkLst>
            <pc:docMk/>
            <pc:sldMk cId="0" sldId="486"/>
            <ac:spMk id="8" creationId="{00000000-0000-0000-0000-000000000000}"/>
          </ac:spMkLst>
        </pc:spChg>
        <pc:spChg chg="add mod">
          <ac:chgData name="w cq" userId="e0736dbbc12f8425" providerId="LiveId" clId="{9005D7EE-91F2-4C69-8387-2CC0F3EB8286}" dt="2021-01-27T05:58:41.263" v="2968" actId="108"/>
          <ac:spMkLst>
            <pc:docMk/>
            <pc:sldMk cId="0" sldId="486"/>
            <ac:spMk id="9" creationId="{ED013F70-0993-4636-907D-C737DFC50F0B}"/>
          </ac:spMkLst>
        </pc:spChg>
      </pc:sldChg>
      <pc:sldChg chg="addSp delSp modSp add del mod modClrScheme chgLayout">
        <pc:chgData name="w cq" userId="e0736dbbc12f8425" providerId="LiveId" clId="{9005D7EE-91F2-4C69-8387-2CC0F3EB8286}" dt="2021-01-27T05:48:56.641" v="2736" actId="465"/>
        <pc:sldMkLst>
          <pc:docMk/>
          <pc:sldMk cId="0" sldId="487"/>
        </pc:sldMkLst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0" sldId="487"/>
            <ac:spMk id="2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0" sldId="487"/>
            <ac:spMk id="3" creationId="{00000000-0000-0000-0000-000000000000}"/>
          </ac:spMkLst>
        </pc:spChg>
        <pc:spChg chg="mod ord">
          <ac:chgData name="w cq" userId="e0736dbbc12f8425" providerId="LiveId" clId="{9005D7EE-91F2-4C69-8387-2CC0F3EB8286}" dt="2021-01-27T05:37:38.693" v="2176"/>
          <ac:spMkLst>
            <pc:docMk/>
            <pc:sldMk cId="0" sldId="487"/>
            <ac:spMk id="4" creationId="{00000000-0000-0000-0000-000000000000}"/>
          </ac:spMkLst>
        </pc:spChg>
        <pc:spChg chg="mod ord">
          <ac:chgData name="w cq" userId="e0736dbbc12f8425" providerId="LiveId" clId="{9005D7EE-91F2-4C69-8387-2CC0F3EB8286}" dt="2021-01-27T05:39:58.458" v="2275" actId="1036"/>
          <ac:spMkLst>
            <pc:docMk/>
            <pc:sldMk cId="0" sldId="487"/>
            <ac:spMk id="9" creationId="{F30C80E8-7363-4323-991D-0463A8373B18}"/>
          </ac:spMkLst>
        </pc:spChg>
        <pc:spChg chg="mod">
          <ac:chgData name="w cq" userId="e0736dbbc12f8425" providerId="LiveId" clId="{9005D7EE-91F2-4C69-8387-2CC0F3EB8286}" dt="2021-01-27T05:48:56.641" v="2736" actId="465"/>
          <ac:spMkLst>
            <pc:docMk/>
            <pc:sldMk cId="0" sldId="487"/>
            <ac:spMk id="13" creationId="{BEBC7B9E-488D-4BD5-A7BF-DB34A0910F22}"/>
          </ac:spMkLst>
        </pc:spChg>
        <pc:spChg chg="mod">
          <ac:chgData name="w cq" userId="e0736dbbc12f8425" providerId="LiveId" clId="{9005D7EE-91F2-4C69-8387-2CC0F3EB8286}" dt="2021-01-27T05:48:56.641" v="2736" actId="465"/>
          <ac:spMkLst>
            <pc:docMk/>
            <pc:sldMk cId="0" sldId="487"/>
            <ac:spMk id="14" creationId="{212FB066-57FE-4D1E-ACC7-1AC50E894A4C}"/>
          </ac:spMkLst>
        </pc:spChg>
        <pc:spChg chg="mod">
          <ac:chgData name="w cq" userId="e0736dbbc12f8425" providerId="LiveId" clId="{9005D7EE-91F2-4C69-8387-2CC0F3EB8286}" dt="2021-01-27T05:48:46.933" v="2735" actId="1036"/>
          <ac:spMkLst>
            <pc:docMk/>
            <pc:sldMk cId="0" sldId="487"/>
            <ac:spMk id="15" creationId="{BE8791A5-32FF-4495-92BD-D4B8BB4B8C66}"/>
          </ac:spMkLst>
        </pc:spChg>
        <pc:spChg chg="add del mod">
          <ac:chgData name="w cq" userId="e0736dbbc12f8425" providerId="LiveId" clId="{9005D7EE-91F2-4C69-8387-2CC0F3EB8286}" dt="2021-01-27T05:36:34.853" v="2160"/>
          <ac:spMkLst>
            <pc:docMk/>
            <pc:sldMk cId="0" sldId="487"/>
            <ac:spMk id="16" creationId="{1115AEA9-6276-406D-9578-72D538FED9D3}"/>
          </ac:spMkLst>
        </pc:spChg>
        <pc:spChg chg="mod">
          <ac:chgData name="w cq" userId="e0736dbbc12f8425" providerId="LiveId" clId="{9005D7EE-91F2-4C69-8387-2CC0F3EB8286}" dt="2021-01-27T05:40:23.192" v="2298" actId="1037"/>
          <ac:spMkLst>
            <pc:docMk/>
            <pc:sldMk cId="0" sldId="487"/>
            <ac:spMk id="17" creationId="{0D61F920-5A31-49A9-B7DD-C023CC4B9CED}"/>
          </ac:spMkLst>
        </pc:spChg>
        <pc:spChg chg="mod">
          <ac:chgData name="w cq" userId="e0736dbbc12f8425" providerId="LiveId" clId="{9005D7EE-91F2-4C69-8387-2CC0F3EB8286}" dt="2021-01-27T05:40:30.950" v="2299" actId="408"/>
          <ac:spMkLst>
            <pc:docMk/>
            <pc:sldMk cId="0" sldId="487"/>
            <ac:spMk id="18" creationId="{D50D1B59-F73E-46F4-ADB5-7351500DD8E1}"/>
          </ac:spMkLst>
        </pc:spChg>
        <pc:spChg chg="mod">
          <ac:chgData name="w cq" userId="e0736dbbc12f8425" providerId="LiveId" clId="{9005D7EE-91F2-4C69-8387-2CC0F3EB8286}" dt="2021-01-27T05:40:30.950" v="2299" actId="408"/>
          <ac:spMkLst>
            <pc:docMk/>
            <pc:sldMk cId="0" sldId="487"/>
            <ac:spMk id="19" creationId="{2072BB98-DD71-4A29-9B1C-EC2AD7B75A52}"/>
          </ac:spMkLst>
        </pc:spChg>
        <pc:spChg chg="mod">
          <ac:chgData name="w cq" userId="e0736dbbc12f8425" providerId="LiveId" clId="{9005D7EE-91F2-4C69-8387-2CC0F3EB8286}" dt="2021-01-27T05:40:30.950" v="2299" actId="408"/>
          <ac:spMkLst>
            <pc:docMk/>
            <pc:sldMk cId="0" sldId="487"/>
            <ac:spMk id="20" creationId="{1DE32380-7951-43AA-9668-BA957A3301B8}"/>
          </ac:spMkLst>
        </pc:spChg>
        <pc:spChg chg="mod">
          <ac:chgData name="w cq" userId="e0736dbbc12f8425" providerId="LiveId" clId="{9005D7EE-91F2-4C69-8387-2CC0F3EB8286}" dt="2021-01-27T05:38:52.534" v="2266" actId="1037"/>
          <ac:spMkLst>
            <pc:docMk/>
            <pc:sldMk cId="0" sldId="487"/>
            <ac:spMk id="21" creationId="{BA275B91-2E9F-41C3-9CA8-D80CFA50FED7}"/>
          </ac:spMkLst>
        </pc:spChg>
        <pc:spChg chg="add mod">
          <ac:chgData name="w cq" userId="e0736dbbc12f8425" providerId="LiveId" clId="{9005D7EE-91F2-4C69-8387-2CC0F3EB8286}" dt="2021-01-27T05:40:44.852" v="2316" actId="14100"/>
          <ac:spMkLst>
            <pc:docMk/>
            <pc:sldMk cId="0" sldId="487"/>
            <ac:spMk id="22" creationId="{2FEB87E1-2510-42D0-8613-C5979905502E}"/>
          </ac:spMkLst>
        </pc:spChg>
        <pc:graphicFrameChg chg="mod modGraphic">
          <ac:chgData name="w cq" userId="e0736dbbc12f8425" providerId="LiveId" clId="{9005D7EE-91F2-4C69-8387-2CC0F3EB8286}" dt="2021-01-27T05:48:43.520" v="2715" actId="14100"/>
          <ac:graphicFrameMkLst>
            <pc:docMk/>
            <pc:sldMk cId="0" sldId="487"/>
            <ac:graphicFrameMk id="5" creationId="{B05C7C87-95CF-4AD1-84E1-94E790729F98}"/>
          </ac:graphicFrameMkLst>
        </pc:graphicFrameChg>
      </pc:sldChg>
      <pc:sldChg chg="addSp delSp modSp add del mod modClrScheme chgLayout">
        <pc:chgData name="w cq" userId="e0736dbbc12f8425" providerId="LiveId" clId="{9005D7EE-91F2-4C69-8387-2CC0F3EB8286}" dt="2021-01-27T07:13:39.711" v="3728" actId="108"/>
        <pc:sldMkLst>
          <pc:docMk/>
          <pc:sldMk cId="0" sldId="508"/>
        </pc:sldMkLst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0" sldId="508"/>
            <ac:spMk id="2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0" sldId="508"/>
            <ac:spMk id="3" creationId="{00000000-0000-0000-0000-000000000000}"/>
          </ac:spMkLst>
        </pc:spChg>
        <pc:spChg chg="mod ord">
          <ac:chgData name="w cq" userId="e0736dbbc12f8425" providerId="LiveId" clId="{9005D7EE-91F2-4C69-8387-2CC0F3EB8286}" dt="2021-01-27T05:27:41.344" v="1830"/>
          <ac:spMkLst>
            <pc:docMk/>
            <pc:sldMk cId="0" sldId="508"/>
            <ac:spMk id="4" creationId="{00000000-0000-0000-0000-000000000000}"/>
          </ac:spMkLst>
        </pc:spChg>
        <pc:spChg chg="del mod">
          <ac:chgData name="w cq" userId="e0736dbbc12f8425" providerId="LiveId" clId="{9005D7EE-91F2-4C69-8387-2CC0F3EB8286}" dt="2021-01-27T05:26:36.215" v="1714" actId="478"/>
          <ac:spMkLst>
            <pc:docMk/>
            <pc:sldMk cId="0" sldId="508"/>
            <ac:spMk id="5" creationId="{00000000-0000-0000-0000-000000000000}"/>
          </ac:spMkLst>
        </pc:spChg>
        <pc:spChg chg="del">
          <ac:chgData name="w cq" userId="e0736dbbc12f8425" providerId="LiveId" clId="{9005D7EE-91F2-4C69-8387-2CC0F3EB8286}" dt="2021-01-27T05:26:36.215" v="1714" actId="478"/>
          <ac:spMkLst>
            <pc:docMk/>
            <pc:sldMk cId="0" sldId="508"/>
            <ac:spMk id="7" creationId="{00000000-0000-0000-0000-000000000000}"/>
          </ac:spMkLst>
        </pc:spChg>
        <pc:spChg chg="add mod">
          <ac:chgData name="w cq" userId="e0736dbbc12f8425" providerId="LiveId" clId="{9005D7EE-91F2-4C69-8387-2CC0F3EB8286}" dt="2021-01-27T07:13:39.138" v="3727" actId="108"/>
          <ac:spMkLst>
            <pc:docMk/>
            <pc:sldMk cId="0" sldId="508"/>
            <ac:spMk id="8" creationId="{5D5E7E2E-973D-48BD-9705-23F3EE493316}"/>
          </ac:spMkLst>
        </pc:spChg>
        <pc:spChg chg="add mod">
          <ac:chgData name="w cq" userId="e0736dbbc12f8425" providerId="LiveId" clId="{9005D7EE-91F2-4C69-8387-2CC0F3EB8286}" dt="2021-01-27T07:13:39.711" v="3728" actId="108"/>
          <ac:spMkLst>
            <pc:docMk/>
            <pc:sldMk cId="0" sldId="508"/>
            <ac:spMk id="9" creationId="{5EB4EF83-6EC7-410D-A58D-97221F6358B5}"/>
          </ac:spMkLst>
        </pc:spChg>
      </pc:sldChg>
      <pc:sldChg chg="addSp modSp add del mod modClrScheme chgLayout">
        <pc:chgData name="w cq" userId="e0736dbbc12f8425" providerId="LiveId" clId="{9005D7EE-91F2-4C69-8387-2CC0F3EB8286}" dt="2021-01-27T05:48:35.331" v="2714" actId="1036"/>
        <pc:sldMkLst>
          <pc:docMk/>
          <pc:sldMk cId="0" sldId="509"/>
        </pc:sldMkLst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0" sldId="509"/>
            <ac:spMk id="2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0" sldId="509"/>
            <ac:spMk id="3" creationId="{00000000-0000-0000-0000-000000000000}"/>
          </ac:spMkLst>
        </pc:spChg>
        <pc:spChg chg="mod ord">
          <ac:chgData name="w cq" userId="e0736dbbc12f8425" providerId="LiveId" clId="{9005D7EE-91F2-4C69-8387-2CC0F3EB8286}" dt="2021-01-27T05:46:16.598" v="2544" actId="1076"/>
          <ac:spMkLst>
            <pc:docMk/>
            <pc:sldMk cId="0" sldId="509"/>
            <ac:spMk id="4" creationId="{00000000-0000-0000-0000-000000000000}"/>
          </ac:spMkLst>
        </pc:spChg>
        <pc:spChg chg="mod">
          <ac:chgData name="w cq" userId="e0736dbbc12f8425" providerId="LiveId" clId="{9005D7EE-91F2-4C69-8387-2CC0F3EB8286}" dt="2021-01-27T05:48:35.331" v="2714" actId="1036"/>
          <ac:spMkLst>
            <pc:docMk/>
            <pc:sldMk cId="0" sldId="509"/>
            <ac:spMk id="8" creationId="{0201BCB9-211B-48D4-B458-B43A136FF1E7}"/>
          </ac:spMkLst>
        </pc:spChg>
        <pc:spChg chg="mod">
          <ac:chgData name="w cq" userId="e0736dbbc12f8425" providerId="LiveId" clId="{9005D7EE-91F2-4C69-8387-2CC0F3EB8286}" dt="2021-01-27T05:48:35.331" v="2714" actId="1036"/>
          <ac:spMkLst>
            <pc:docMk/>
            <pc:sldMk cId="0" sldId="509"/>
            <ac:spMk id="10" creationId="{E3BEB115-E749-4560-BBBF-4E5BE453BB1D}"/>
          </ac:spMkLst>
        </pc:spChg>
        <pc:spChg chg="mod">
          <ac:chgData name="w cq" userId="e0736dbbc12f8425" providerId="LiveId" clId="{9005D7EE-91F2-4C69-8387-2CC0F3EB8286}" dt="2021-01-27T05:48:35.331" v="2714" actId="1036"/>
          <ac:spMkLst>
            <pc:docMk/>
            <pc:sldMk cId="0" sldId="509"/>
            <ac:spMk id="12" creationId="{0100701C-30F6-4C39-8305-B3D4130FAE3C}"/>
          </ac:spMkLst>
        </pc:spChg>
        <pc:spChg chg="mod">
          <ac:chgData name="w cq" userId="e0736dbbc12f8425" providerId="LiveId" clId="{9005D7EE-91F2-4C69-8387-2CC0F3EB8286}" dt="2021-01-27T05:48:35.331" v="2714" actId="1036"/>
          <ac:spMkLst>
            <pc:docMk/>
            <pc:sldMk cId="0" sldId="509"/>
            <ac:spMk id="14" creationId="{1419E3A5-1A67-4770-994A-BAB5A23EE553}"/>
          </ac:spMkLst>
        </pc:spChg>
        <pc:spChg chg="mod">
          <ac:chgData name="w cq" userId="e0736dbbc12f8425" providerId="LiveId" clId="{9005D7EE-91F2-4C69-8387-2CC0F3EB8286}" dt="2021-01-27T05:43:20.561" v="2531" actId="1037"/>
          <ac:spMkLst>
            <pc:docMk/>
            <pc:sldMk cId="0" sldId="509"/>
            <ac:spMk id="16" creationId="{A9A1E09E-F721-4DC7-8D21-AD5800F1DA05}"/>
          </ac:spMkLst>
        </pc:spChg>
        <pc:spChg chg="mod">
          <ac:chgData name="w cq" userId="e0736dbbc12f8425" providerId="LiveId" clId="{9005D7EE-91F2-4C69-8387-2CC0F3EB8286}" dt="2021-01-27T05:46:36.574" v="2610" actId="408"/>
          <ac:spMkLst>
            <pc:docMk/>
            <pc:sldMk cId="0" sldId="509"/>
            <ac:spMk id="18" creationId="{2CC7502D-62A9-4C8B-AB06-DE0E52F50CE5}"/>
          </ac:spMkLst>
        </pc:spChg>
        <pc:spChg chg="add mod">
          <ac:chgData name="w cq" userId="e0736dbbc12f8425" providerId="LiveId" clId="{9005D7EE-91F2-4C69-8387-2CC0F3EB8286}" dt="2021-01-27T05:46:40.405" v="2627" actId="1037"/>
          <ac:spMkLst>
            <pc:docMk/>
            <pc:sldMk cId="0" sldId="509"/>
            <ac:spMk id="19" creationId="{CF777BD7-6F17-488C-9BED-0DA5378B127D}"/>
          </ac:spMkLst>
        </pc:spChg>
        <pc:spChg chg="mod">
          <ac:chgData name="w cq" userId="e0736dbbc12f8425" providerId="LiveId" clId="{9005D7EE-91F2-4C69-8387-2CC0F3EB8286}" dt="2021-01-27T05:46:36.574" v="2610" actId="408"/>
          <ac:spMkLst>
            <pc:docMk/>
            <pc:sldMk cId="0" sldId="509"/>
            <ac:spMk id="20" creationId="{AF40078D-CEA7-412F-9025-4F5C0E74C374}"/>
          </ac:spMkLst>
        </pc:spChg>
        <pc:spChg chg="mod">
          <ac:chgData name="w cq" userId="e0736dbbc12f8425" providerId="LiveId" clId="{9005D7EE-91F2-4C69-8387-2CC0F3EB8286}" dt="2021-01-27T05:46:30.357" v="2609" actId="1037"/>
          <ac:spMkLst>
            <pc:docMk/>
            <pc:sldMk cId="0" sldId="509"/>
            <ac:spMk id="22" creationId="{056FD8C5-12F8-4AE2-A881-A816F40D1789}"/>
          </ac:spMkLst>
        </pc:spChg>
        <pc:spChg chg="mod">
          <ac:chgData name="w cq" userId="e0736dbbc12f8425" providerId="LiveId" clId="{9005D7EE-91F2-4C69-8387-2CC0F3EB8286}" dt="2021-01-27T05:48:14.864" v="2666" actId="1035"/>
          <ac:spMkLst>
            <pc:docMk/>
            <pc:sldMk cId="0" sldId="509"/>
            <ac:spMk id="26" creationId="{102CA358-6FFC-4C50-8BD2-B5F2AE241944}"/>
          </ac:spMkLst>
        </pc:spChg>
        <pc:spChg chg="mod">
          <ac:chgData name="w cq" userId="e0736dbbc12f8425" providerId="LiveId" clId="{9005D7EE-91F2-4C69-8387-2CC0F3EB8286}" dt="2021-01-27T05:48:14.864" v="2666" actId="1035"/>
          <ac:spMkLst>
            <pc:docMk/>
            <pc:sldMk cId="0" sldId="509"/>
            <ac:spMk id="28" creationId="{A71197B4-7621-4F1D-A3B5-5551E851C344}"/>
          </ac:spMkLst>
        </pc:spChg>
        <pc:spChg chg="mod">
          <ac:chgData name="w cq" userId="e0736dbbc12f8425" providerId="LiveId" clId="{9005D7EE-91F2-4C69-8387-2CC0F3EB8286}" dt="2021-01-27T05:48:14.864" v="2666" actId="1035"/>
          <ac:spMkLst>
            <pc:docMk/>
            <pc:sldMk cId="0" sldId="509"/>
            <ac:spMk id="30" creationId="{7C1FB53A-BBD1-4F1A-9600-D7D347B574CE}"/>
          </ac:spMkLst>
        </pc:spChg>
        <pc:spChg chg="mod">
          <ac:chgData name="w cq" userId="e0736dbbc12f8425" providerId="LiveId" clId="{9005D7EE-91F2-4C69-8387-2CC0F3EB8286}" dt="2021-01-27T05:48:14.864" v="2666" actId="1035"/>
          <ac:spMkLst>
            <pc:docMk/>
            <pc:sldMk cId="0" sldId="509"/>
            <ac:spMk id="32" creationId="{1BB1DDB3-E8C3-4605-97DF-07B05629F034}"/>
          </ac:spMkLst>
        </pc:spChg>
        <pc:spChg chg="mod">
          <ac:chgData name="w cq" userId="e0736dbbc12f8425" providerId="LiveId" clId="{9005D7EE-91F2-4C69-8387-2CC0F3EB8286}" dt="2021-01-27T05:48:22.897" v="2687" actId="1038"/>
          <ac:spMkLst>
            <pc:docMk/>
            <pc:sldMk cId="0" sldId="509"/>
            <ac:spMk id="34" creationId="{A372196F-0EE6-4985-A218-163F4BB8EDAF}"/>
          </ac:spMkLst>
        </pc:spChg>
        <pc:graphicFrameChg chg="mod modGraphic">
          <ac:chgData name="w cq" userId="e0736dbbc12f8425" providerId="LiveId" clId="{9005D7EE-91F2-4C69-8387-2CC0F3EB8286}" dt="2021-01-27T05:48:09.958" v="2649" actId="14100"/>
          <ac:graphicFrameMkLst>
            <pc:docMk/>
            <pc:sldMk cId="0" sldId="509"/>
            <ac:graphicFrameMk id="6" creationId="{26F1628B-DBD0-4E0D-9887-2E01234EDBC4}"/>
          </ac:graphicFrameMkLst>
        </pc:graphicFrameChg>
      </pc:sldChg>
      <pc:sldChg chg="modSp add del mod modClrScheme chgLayout">
        <pc:chgData name="w cq" userId="e0736dbbc12f8425" providerId="LiveId" clId="{9005D7EE-91F2-4C69-8387-2CC0F3EB8286}" dt="2021-01-27T05:55:10.059" v="2953"/>
        <pc:sldMkLst>
          <pc:docMk/>
          <pc:sldMk cId="0" sldId="515"/>
        </pc:sldMkLst>
        <pc:spChg chg="mod ord">
          <ac:chgData name="w cq" userId="e0736dbbc12f8425" providerId="LiveId" clId="{9005D7EE-91F2-4C69-8387-2CC0F3EB8286}" dt="2021-01-27T03:27:40.391" v="22" actId="700"/>
          <ac:spMkLst>
            <pc:docMk/>
            <pc:sldMk cId="0" sldId="515"/>
            <ac:spMk id="4" creationId="{00000000-0000-0000-0000-000000000000}"/>
          </ac:spMkLst>
        </pc:spChg>
        <pc:spChg chg="mod ord">
          <ac:chgData name="w cq" userId="e0736dbbc12f8425" providerId="LiveId" clId="{9005D7EE-91F2-4C69-8387-2CC0F3EB8286}" dt="2021-01-27T03:27:40.391" v="22" actId="700"/>
          <ac:spMkLst>
            <pc:docMk/>
            <pc:sldMk cId="0" sldId="515"/>
            <ac:spMk id="5" creationId="{00000000-0000-0000-0000-000000000000}"/>
          </ac:spMkLst>
        </pc:spChg>
        <pc:spChg chg="mod ord">
          <ac:chgData name="w cq" userId="e0736dbbc12f8425" providerId="LiveId" clId="{9005D7EE-91F2-4C69-8387-2CC0F3EB8286}" dt="2021-01-27T05:55:10.059" v="2953"/>
          <ac:spMkLst>
            <pc:docMk/>
            <pc:sldMk cId="0" sldId="515"/>
            <ac:spMk id="6" creationId="{00000000-0000-0000-0000-000000000000}"/>
          </ac:spMkLst>
        </pc:spChg>
      </pc:sldChg>
      <pc:sldChg chg="addSp delSp modSp add del mod modClrScheme chgLayout">
        <pc:chgData name="w cq" userId="e0736dbbc12f8425" providerId="LiveId" clId="{9005D7EE-91F2-4C69-8387-2CC0F3EB8286}" dt="2021-01-27T07:13:59.729" v="3734" actId="108"/>
        <pc:sldMkLst>
          <pc:docMk/>
          <pc:sldMk cId="2807795981" sldId="516"/>
        </pc:sldMkLst>
        <pc:spChg chg="mod ord">
          <ac:chgData name="w cq" userId="e0736dbbc12f8425" providerId="LiveId" clId="{9005D7EE-91F2-4C69-8387-2CC0F3EB8286}" dt="2021-01-27T03:27:40.391" v="22" actId="700"/>
          <ac:spMkLst>
            <pc:docMk/>
            <pc:sldMk cId="2807795981" sldId="516"/>
            <ac:spMk id="2" creationId="{6CBE2CAD-DF54-483E-B17D-ABE0772FE8F9}"/>
          </ac:spMkLst>
        </pc:spChg>
        <pc:spChg chg="mod ord">
          <ac:chgData name="w cq" userId="e0736dbbc12f8425" providerId="LiveId" clId="{9005D7EE-91F2-4C69-8387-2CC0F3EB8286}" dt="2021-01-27T03:27:40.391" v="22" actId="700"/>
          <ac:spMkLst>
            <pc:docMk/>
            <pc:sldMk cId="2807795981" sldId="516"/>
            <ac:spMk id="3" creationId="{8AD9530A-53E3-44B8-8D61-9E979EADDD66}"/>
          </ac:spMkLst>
        </pc:spChg>
        <pc:spChg chg="mod ord">
          <ac:chgData name="w cq" userId="e0736dbbc12f8425" providerId="LiveId" clId="{9005D7EE-91F2-4C69-8387-2CC0F3EB8286}" dt="2021-01-27T03:27:40.391" v="22" actId="700"/>
          <ac:spMkLst>
            <pc:docMk/>
            <pc:sldMk cId="2807795981" sldId="516"/>
            <ac:spMk id="4" creationId="{D6083294-349C-4F65-A534-80D956041A7C}"/>
          </ac:spMkLst>
        </pc:spChg>
        <pc:spChg chg="del mod">
          <ac:chgData name="w cq" userId="e0736dbbc12f8425" providerId="LiveId" clId="{9005D7EE-91F2-4C69-8387-2CC0F3EB8286}" dt="2021-01-27T05:58:51.912" v="2969" actId="478"/>
          <ac:spMkLst>
            <pc:docMk/>
            <pc:sldMk cId="2807795981" sldId="516"/>
            <ac:spMk id="6" creationId="{CC8CE3C3-2B4C-4AD7-B044-13125A5C216B}"/>
          </ac:spMkLst>
        </pc:spChg>
        <pc:spChg chg="add mod">
          <ac:chgData name="w cq" userId="e0736dbbc12f8425" providerId="LiveId" clId="{9005D7EE-91F2-4C69-8387-2CC0F3EB8286}" dt="2021-01-27T07:13:59.145" v="3733" actId="108"/>
          <ac:spMkLst>
            <pc:docMk/>
            <pc:sldMk cId="2807795981" sldId="516"/>
            <ac:spMk id="7" creationId="{357A0020-AEAA-40F6-A194-5B125E82A622}"/>
          </ac:spMkLst>
        </pc:spChg>
        <pc:spChg chg="del mod">
          <ac:chgData name="w cq" userId="e0736dbbc12f8425" providerId="LiveId" clId="{9005D7EE-91F2-4C69-8387-2CC0F3EB8286}" dt="2021-01-27T05:58:51.912" v="2969" actId="478"/>
          <ac:spMkLst>
            <pc:docMk/>
            <pc:sldMk cId="2807795981" sldId="516"/>
            <ac:spMk id="8" creationId="{15888EC6-943B-460D-927C-7E04866A0683}"/>
          </ac:spMkLst>
        </pc:spChg>
        <pc:spChg chg="add mod">
          <ac:chgData name="w cq" userId="e0736dbbc12f8425" providerId="LiveId" clId="{9005D7EE-91F2-4C69-8387-2CC0F3EB8286}" dt="2021-01-27T07:13:59.729" v="3734" actId="108"/>
          <ac:spMkLst>
            <pc:docMk/>
            <pc:sldMk cId="2807795981" sldId="516"/>
            <ac:spMk id="9" creationId="{50434EEB-484B-4F8F-B928-978F82FB21FE}"/>
          </ac:spMkLst>
        </pc:spChg>
      </pc:sldChg>
      <pc:sldChg chg="modSp add del mod modClrScheme chgLayout">
        <pc:chgData name="w cq" userId="e0736dbbc12f8425" providerId="LiveId" clId="{9005D7EE-91F2-4C69-8387-2CC0F3EB8286}" dt="2021-01-27T05:52:12.881" v="2835" actId="2696"/>
        <pc:sldMkLst>
          <pc:docMk/>
          <pc:sldMk cId="122397700" sldId="524"/>
        </pc:sldMkLst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122397700" sldId="524"/>
            <ac:spMk id="4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122397700" sldId="524"/>
            <ac:spMk id="5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122397700" sldId="524"/>
            <ac:spMk id="6" creationId="{00000000-0000-0000-0000-000000000000}"/>
          </ac:spMkLst>
        </pc:spChg>
        <pc:picChg chg="mod">
          <ac:chgData name="w cq" userId="e0736dbbc12f8425" providerId="LiveId" clId="{9005D7EE-91F2-4C69-8387-2CC0F3EB8286}" dt="2021-01-27T06:32:49.721" v="3375" actId="1038"/>
          <ac:picMkLst>
            <pc:docMk/>
            <pc:sldMk cId="122397700" sldId="524"/>
            <ac:picMk id="2" creationId="{00000000-0000-0000-0000-000000000000}"/>
          </ac:picMkLst>
        </pc:picChg>
        <pc:picChg chg="mod">
          <ac:chgData name="w cq" userId="e0736dbbc12f8425" providerId="LiveId" clId="{9005D7EE-91F2-4C69-8387-2CC0F3EB8286}" dt="2021-01-27T06:32:49.721" v="3375" actId="1038"/>
          <ac:picMkLst>
            <pc:docMk/>
            <pc:sldMk cId="122397700" sldId="524"/>
            <ac:picMk id="3" creationId="{00000000-0000-0000-0000-000000000000}"/>
          </ac:picMkLst>
        </pc:picChg>
      </pc:sldChg>
      <pc:sldChg chg="addSp delSp modSp add mod ord modClrScheme chgLayout">
        <pc:chgData name="w cq" userId="e0736dbbc12f8425" providerId="LiveId" clId="{9005D7EE-91F2-4C69-8387-2CC0F3EB8286}" dt="2021-01-27T07:13:54.389" v="3732" actId="108"/>
        <pc:sldMkLst>
          <pc:docMk/>
          <pc:sldMk cId="381115185" sldId="525"/>
        </pc:sldMkLst>
        <pc:spChg chg="mod ord">
          <ac:chgData name="w cq" userId="e0736dbbc12f8425" providerId="LiveId" clId="{9005D7EE-91F2-4C69-8387-2CC0F3EB8286}" dt="2021-01-27T03:26:35.181" v="20" actId="700"/>
          <ac:spMkLst>
            <pc:docMk/>
            <pc:sldMk cId="381115185" sldId="525"/>
            <ac:spMk id="2" creationId="{39521475-DDB4-4CA2-ADE2-BAF16E6780E5}"/>
          </ac:spMkLst>
        </pc:spChg>
        <pc:spChg chg="mod ord">
          <ac:chgData name="w cq" userId="e0736dbbc12f8425" providerId="LiveId" clId="{9005D7EE-91F2-4C69-8387-2CC0F3EB8286}" dt="2021-01-27T03:26:35.181" v="20" actId="700"/>
          <ac:spMkLst>
            <pc:docMk/>
            <pc:sldMk cId="381115185" sldId="525"/>
            <ac:spMk id="3" creationId="{ABE6B50F-30EF-44E6-8922-E588AB8AA0AD}"/>
          </ac:spMkLst>
        </pc:spChg>
        <pc:spChg chg="mod ord">
          <ac:chgData name="w cq" userId="e0736dbbc12f8425" providerId="LiveId" clId="{9005D7EE-91F2-4C69-8387-2CC0F3EB8286}" dt="2021-01-27T06:07:46.866" v="3089"/>
          <ac:spMkLst>
            <pc:docMk/>
            <pc:sldMk cId="381115185" sldId="525"/>
            <ac:spMk id="4" creationId="{B4F7FEF2-EE9E-4485-96C1-26659111D291}"/>
          </ac:spMkLst>
        </pc:spChg>
        <pc:spChg chg="del mod">
          <ac:chgData name="w cq" userId="e0736dbbc12f8425" providerId="LiveId" clId="{9005D7EE-91F2-4C69-8387-2CC0F3EB8286}" dt="2021-01-27T06:05:47.190" v="3082"/>
          <ac:spMkLst>
            <pc:docMk/>
            <pc:sldMk cId="381115185" sldId="525"/>
            <ac:spMk id="6" creationId="{17012D45-F2A6-4284-9626-A2BE508E4C48}"/>
          </ac:spMkLst>
        </pc:spChg>
        <pc:spChg chg="add mod">
          <ac:chgData name="w cq" userId="e0736dbbc12f8425" providerId="LiveId" clId="{9005D7EE-91F2-4C69-8387-2CC0F3EB8286}" dt="2021-01-27T07:13:53.875" v="3731" actId="108"/>
          <ac:spMkLst>
            <pc:docMk/>
            <pc:sldMk cId="381115185" sldId="525"/>
            <ac:spMk id="7" creationId="{AA2E3A78-B807-41E9-B489-8B796DF0DCD0}"/>
          </ac:spMkLst>
        </pc:spChg>
        <pc:spChg chg="del mod">
          <ac:chgData name="w cq" userId="e0736dbbc12f8425" providerId="LiveId" clId="{9005D7EE-91F2-4C69-8387-2CC0F3EB8286}" dt="2021-01-27T06:05:47.189" v="3080" actId="478"/>
          <ac:spMkLst>
            <pc:docMk/>
            <pc:sldMk cId="381115185" sldId="525"/>
            <ac:spMk id="8" creationId="{04E037C3-DE53-495A-963E-389642CB09FA}"/>
          </ac:spMkLst>
        </pc:spChg>
        <pc:spChg chg="add mod">
          <ac:chgData name="w cq" userId="e0736dbbc12f8425" providerId="LiveId" clId="{9005D7EE-91F2-4C69-8387-2CC0F3EB8286}" dt="2021-01-27T07:13:54.389" v="3732" actId="108"/>
          <ac:spMkLst>
            <pc:docMk/>
            <pc:sldMk cId="381115185" sldId="525"/>
            <ac:spMk id="9" creationId="{10AACF74-AD07-4636-A447-ED5125C4D4D4}"/>
          </ac:spMkLst>
        </pc:spChg>
        <pc:spChg chg="mod">
          <ac:chgData name="w cq" userId="e0736dbbc12f8425" providerId="LiveId" clId="{9005D7EE-91F2-4C69-8387-2CC0F3EB8286}" dt="2021-01-27T06:09:50.494" v="3190"/>
          <ac:spMkLst>
            <pc:docMk/>
            <pc:sldMk cId="381115185" sldId="525"/>
            <ac:spMk id="12" creationId="{C2B9385F-251F-474E-A10C-C6026DACB5D5}"/>
          </ac:spMkLst>
        </pc:spChg>
        <pc:spChg chg="add mod">
          <ac:chgData name="w cq" userId="e0736dbbc12f8425" providerId="LiveId" clId="{9005D7EE-91F2-4C69-8387-2CC0F3EB8286}" dt="2021-01-27T06:09:52.678" v="3191" actId="1076"/>
          <ac:spMkLst>
            <pc:docMk/>
            <pc:sldMk cId="381115185" sldId="525"/>
            <ac:spMk id="23" creationId="{6652E0E9-ACFC-46BF-A290-F5327B9B9037}"/>
          </ac:spMkLst>
        </pc:spChg>
        <pc:grpChg chg="add mod">
          <ac:chgData name="w cq" userId="e0736dbbc12f8425" providerId="LiveId" clId="{9005D7EE-91F2-4C69-8387-2CC0F3EB8286}" dt="2021-01-27T06:09:52.678" v="3191" actId="1076"/>
          <ac:grpSpMkLst>
            <pc:docMk/>
            <pc:sldMk cId="381115185" sldId="525"/>
            <ac:grpSpMk id="11" creationId="{658EB0AB-4308-4DDF-B1A5-C089DCB7B533}"/>
          </ac:grpSpMkLst>
        </pc:grpChg>
        <pc:graphicFrameChg chg="add mod">
          <ac:chgData name="w cq" userId="e0736dbbc12f8425" providerId="LiveId" clId="{9005D7EE-91F2-4C69-8387-2CC0F3EB8286}" dt="2021-01-27T06:09:52.678" v="3191" actId="1076"/>
          <ac:graphicFrameMkLst>
            <pc:docMk/>
            <pc:sldMk cId="381115185" sldId="525"/>
            <ac:graphicFrameMk id="10" creationId="{32D74429-6BC4-487B-89FA-8F85627BAB15}"/>
          </ac:graphicFrameMkLst>
        </pc:graphicFrameChg>
        <pc:cxnChg chg="mod">
          <ac:chgData name="w cq" userId="e0736dbbc12f8425" providerId="LiveId" clId="{9005D7EE-91F2-4C69-8387-2CC0F3EB8286}" dt="2021-01-27T06:09:50.494" v="3190"/>
          <ac:cxnSpMkLst>
            <pc:docMk/>
            <pc:sldMk cId="381115185" sldId="525"/>
            <ac:cxnSpMk id="13" creationId="{492C6249-BD9F-4E24-B9B9-FA2BE7311428}"/>
          </ac:cxnSpMkLst>
        </pc:cxnChg>
        <pc:cxnChg chg="mod">
          <ac:chgData name="w cq" userId="e0736dbbc12f8425" providerId="LiveId" clId="{9005D7EE-91F2-4C69-8387-2CC0F3EB8286}" dt="2021-01-27T06:09:50.494" v="3190"/>
          <ac:cxnSpMkLst>
            <pc:docMk/>
            <pc:sldMk cId="381115185" sldId="525"/>
            <ac:cxnSpMk id="14" creationId="{C86DAA1F-71F9-4AA7-A8CB-A222B1AE5F33}"/>
          </ac:cxnSpMkLst>
        </pc:cxnChg>
        <pc:cxnChg chg="mod">
          <ac:chgData name="w cq" userId="e0736dbbc12f8425" providerId="LiveId" clId="{9005D7EE-91F2-4C69-8387-2CC0F3EB8286}" dt="2021-01-27T06:09:50.494" v="3190"/>
          <ac:cxnSpMkLst>
            <pc:docMk/>
            <pc:sldMk cId="381115185" sldId="525"/>
            <ac:cxnSpMk id="15" creationId="{ADFB16F7-91A8-4062-9672-659A02B47AE2}"/>
          </ac:cxnSpMkLst>
        </pc:cxnChg>
        <pc:cxnChg chg="mod">
          <ac:chgData name="w cq" userId="e0736dbbc12f8425" providerId="LiveId" clId="{9005D7EE-91F2-4C69-8387-2CC0F3EB8286}" dt="2021-01-27T06:09:50.494" v="3190"/>
          <ac:cxnSpMkLst>
            <pc:docMk/>
            <pc:sldMk cId="381115185" sldId="525"/>
            <ac:cxnSpMk id="16" creationId="{78CE9ED1-AE61-40AB-BD86-58637F38B479}"/>
          </ac:cxnSpMkLst>
        </pc:cxnChg>
        <pc:cxnChg chg="mod">
          <ac:chgData name="w cq" userId="e0736dbbc12f8425" providerId="LiveId" clId="{9005D7EE-91F2-4C69-8387-2CC0F3EB8286}" dt="2021-01-27T06:09:50.494" v="3190"/>
          <ac:cxnSpMkLst>
            <pc:docMk/>
            <pc:sldMk cId="381115185" sldId="525"/>
            <ac:cxnSpMk id="17" creationId="{71EED4E5-36DA-44BB-B98B-11B60F580776}"/>
          </ac:cxnSpMkLst>
        </pc:cxnChg>
        <pc:cxnChg chg="mod">
          <ac:chgData name="w cq" userId="e0736dbbc12f8425" providerId="LiveId" clId="{9005D7EE-91F2-4C69-8387-2CC0F3EB8286}" dt="2021-01-27T06:09:50.494" v="3190"/>
          <ac:cxnSpMkLst>
            <pc:docMk/>
            <pc:sldMk cId="381115185" sldId="525"/>
            <ac:cxnSpMk id="18" creationId="{F4A20BAF-2216-4891-8A4E-55CAF8FF7212}"/>
          </ac:cxnSpMkLst>
        </pc:cxnChg>
        <pc:cxnChg chg="mod">
          <ac:chgData name="w cq" userId="e0736dbbc12f8425" providerId="LiveId" clId="{9005D7EE-91F2-4C69-8387-2CC0F3EB8286}" dt="2021-01-27T06:09:50.494" v="3190"/>
          <ac:cxnSpMkLst>
            <pc:docMk/>
            <pc:sldMk cId="381115185" sldId="525"/>
            <ac:cxnSpMk id="19" creationId="{68881B58-5C47-4FA0-B80C-6050E90A3D86}"/>
          </ac:cxnSpMkLst>
        </pc:cxnChg>
        <pc:cxnChg chg="mod">
          <ac:chgData name="w cq" userId="e0736dbbc12f8425" providerId="LiveId" clId="{9005D7EE-91F2-4C69-8387-2CC0F3EB8286}" dt="2021-01-27T06:09:50.494" v="3190"/>
          <ac:cxnSpMkLst>
            <pc:docMk/>
            <pc:sldMk cId="381115185" sldId="525"/>
            <ac:cxnSpMk id="20" creationId="{06EA0312-FB41-481D-81AB-C624CC3CC579}"/>
          </ac:cxnSpMkLst>
        </pc:cxnChg>
        <pc:cxnChg chg="mod">
          <ac:chgData name="w cq" userId="e0736dbbc12f8425" providerId="LiveId" clId="{9005D7EE-91F2-4C69-8387-2CC0F3EB8286}" dt="2021-01-27T06:09:50.494" v="3190"/>
          <ac:cxnSpMkLst>
            <pc:docMk/>
            <pc:sldMk cId="381115185" sldId="525"/>
            <ac:cxnSpMk id="21" creationId="{A22E0DEE-618C-409E-8D90-EEAC421EAB38}"/>
          </ac:cxnSpMkLst>
        </pc:cxnChg>
        <pc:cxnChg chg="mod">
          <ac:chgData name="w cq" userId="e0736dbbc12f8425" providerId="LiveId" clId="{9005D7EE-91F2-4C69-8387-2CC0F3EB8286}" dt="2021-01-27T06:09:50.494" v="3190"/>
          <ac:cxnSpMkLst>
            <pc:docMk/>
            <pc:sldMk cId="381115185" sldId="525"/>
            <ac:cxnSpMk id="22" creationId="{1E812B73-16F4-4396-8922-E97F8427436A}"/>
          </ac:cxnSpMkLst>
        </pc:cxnChg>
      </pc:sldChg>
      <pc:sldChg chg="delSp modSp add mod ord modClrScheme chgLayout">
        <pc:chgData name="w cq" userId="e0736dbbc12f8425" providerId="LiveId" clId="{9005D7EE-91F2-4C69-8387-2CC0F3EB8286}" dt="2021-01-27T09:08:36.231" v="4025" actId="207"/>
        <pc:sldMkLst>
          <pc:docMk/>
          <pc:sldMk cId="3293062067" sldId="526"/>
        </pc:sldMkLst>
        <pc:spChg chg="mod ord">
          <ac:chgData name="w cq" userId="e0736dbbc12f8425" providerId="LiveId" clId="{9005D7EE-91F2-4C69-8387-2CC0F3EB8286}" dt="2021-01-27T03:26:35.181" v="20" actId="700"/>
          <ac:spMkLst>
            <pc:docMk/>
            <pc:sldMk cId="3293062067" sldId="526"/>
            <ac:spMk id="2" creationId="{FB215BE8-7F4A-404D-AD00-0AFA35EB96C8}"/>
          </ac:spMkLst>
        </pc:spChg>
        <pc:spChg chg="mod ord">
          <ac:chgData name="w cq" userId="e0736dbbc12f8425" providerId="LiveId" clId="{9005D7EE-91F2-4C69-8387-2CC0F3EB8286}" dt="2021-01-27T03:26:35.181" v="20" actId="700"/>
          <ac:spMkLst>
            <pc:docMk/>
            <pc:sldMk cId="3293062067" sldId="526"/>
            <ac:spMk id="3" creationId="{7CB35EBB-8816-4906-8C69-3844E16025E4}"/>
          </ac:spMkLst>
        </pc:spChg>
        <pc:spChg chg="mod ord">
          <ac:chgData name="w cq" userId="e0736dbbc12f8425" providerId="LiveId" clId="{9005D7EE-91F2-4C69-8387-2CC0F3EB8286}" dt="2021-01-27T09:08:36.231" v="4025" actId="207"/>
          <ac:spMkLst>
            <pc:docMk/>
            <pc:sldMk cId="3293062067" sldId="526"/>
            <ac:spMk id="5" creationId="{18F7DD1D-46F1-46A9-BC3B-F3258F23F8E4}"/>
          </ac:spMkLst>
        </pc:spChg>
        <pc:spChg chg="del mod">
          <ac:chgData name="w cq" userId="e0736dbbc12f8425" providerId="LiveId" clId="{9005D7EE-91F2-4C69-8387-2CC0F3EB8286}" dt="2021-01-27T06:03:51.026" v="3059"/>
          <ac:spMkLst>
            <pc:docMk/>
            <pc:sldMk cId="3293062067" sldId="526"/>
            <ac:spMk id="10" creationId="{526B7BAF-7913-4358-8CB7-A179A8C865DB}"/>
          </ac:spMkLst>
        </pc:spChg>
        <pc:graphicFrameChg chg="mod modGraphic">
          <ac:chgData name="w cq" userId="e0736dbbc12f8425" providerId="LiveId" clId="{9005D7EE-91F2-4C69-8387-2CC0F3EB8286}" dt="2021-01-27T06:04:59.920" v="3072" actId="207"/>
          <ac:graphicFrameMkLst>
            <pc:docMk/>
            <pc:sldMk cId="3293062067" sldId="526"/>
            <ac:graphicFrameMk id="8" creationId="{038E1DC2-C4CA-4464-95E1-261CC61FC3AB}"/>
          </ac:graphicFrameMkLst>
        </pc:graphicFrameChg>
        <pc:cxnChg chg="del">
          <ac:chgData name="w cq" userId="e0736dbbc12f8425" providerId="LiveId" clId="{9005D7EE-91F2-4C69-8387-2CC0F3EB8286}" dt="2021-01-27T06:04:04.755" v="3066" actId="478"/>
          <ac:cxnSpMkLst>
            <pc:docMk/>
            <pc:sldMk cId="3293062067" sldId="526"/>
            <ac:cxnSpMk id="4" creationId="{9B3E4815-B11F-4AAF-9777-9B20700DB433}"/>
          </ac:cxnSpMkLst>
        </pc:cxnChg>
      </pc:sldChg>
      <pc:sldChg chg="addSp delSp modSp add mod ord modClrScheme chgLayout">
        <pc:chgData name="w cq" userId="e0736dbbc12f8425" providerId="LiveId" clId="{9005D7EE-91F2-4C69-8387-2CC0F3EB8286}" dt="2021-01-27T06:34:09.555" v="3377"/>
        <pc:sldMkLst>
          <pc:docMk/>
          <pc:sldMk cId="3865049875" sldId="527"/>
        </pc:sldMkLst>
        <pc:spChg chg="mod ord">
          <ac:chgData name="w cq" userId="e0736dbbc12f8425" providerId="LiveId" clId="{9005D7EE-91F2-4C69-8387-2CC0F3EB8286}" dt="2021-01-27T03:26:35.181" v="20" actId="700"/>
          <ac:spMkLst>
            <pc:docMk/>
            <pc:sldMk cId="3865049875" sldId="527"/>
            <ac:spMk id="2" creationId="{5E7BA884-647E-4490-957B-29CC4CE8C7AD}"/>
          </ac:spMkLst>
        </pc:spChg>
        <pc:spChg chg="mod ord">
          <ac:chgData name="w cq" userId="e0736dbbc12f8425" providerId="LiveId" clId="{9005D7EE-91F2-4C69-8387-2CC0F3EB8286}" dt="2021-01-27T03:26:35.181" v="20" actId="700"/>
          <ac:spMkLst>
            <pc:docMk/>
            <pc:sldMk cId="3865049875" sldId="527"/>
            <ac:spMk id="3" creationId="{E1780535-8D39-41B5-BD38-C5657C8A0E14}"/>
          </ac:spMkLst>
        </pc:spChg>
        <pc:spChg chg="mod ord">
          <ac:chgData name="w cq" userId="e0736dbbc12f8425" providerId="LiveId" clId="{9005D7EE-91F2-4C69-8387-2CC0F3EB8286}" dt="2021-01-27T03:26:35.181" v="20" actId="700"/>
          <ac:spMkLst>
            <pc:docMk/>
            <pc:sldMk cId="3865049875" sldId="527"/>
            <ac:spMk id="4" creationId="{8370CCDA-4505-4F54-AF12-966A5B1BDBF8}"/>
          </ac:spMkLst>
        </pc:spChg>
        <pc:spChg chg="mod topLvl">
          <ac:chgData name="w cq" userId="e0736dbbc12f8425" providerId="LiveId" clId="{9005D7EE-91F2-4C69-8387-2CC0F3EB8286}" dt="2021-01-27T06:09:26.224" v="3155" actId="338"/>
          <ac:spMkLst>
            <pc:docMk/>
            <pc:sldMk cId="3865049875" sldId="527"/>
            <ac:spMk id="7" creationId="{75D9A61E-CF44-4B2E-87C5-F124A2E05BEF}"/>
          </ac:spMkLst>
        </pc:spChg>
        <pc:spChg chg="add mod">
          <ac:chgData name="w cq" userId="e0736dbbc12f8425" providerId="LiveId" clId="{9005D7EE-91F2-4C69-8387-2CC0F3EB8286}" dt="2021-01-27T06:10:28.888" v="3202" actId="1036"/>
          <ac:spMkLst>
            <pc:docMk/>
            <pc:sldMk cId="3865049875" sldId="527"/>
            <ac:spMk id="24" creationId="{F1E54B3F-242B-4B70-A3D4-6457BEFE26FC}"/>
          </ac:spMkLst>
        </pc:spChg>
        <pc:spChg chg="del mod">
          <ac:chgData name="w cq" userId="e0736dbbc12f8425" providerId="LiveId" clId="{9005D7EE-91F2-4C69-8387-2CC0F3EB8286}" dt="2021-01-27T06:09:49.492" v="3189" actId="21"/>
          <ac:spMkLst>
            <pc:docMk/>
            <pc:sldMk cId="3865049875" sldId="527"/>
            <ac:spMk id="57" creationId="{074A7BFA-7427-413A-8A37-531AC98BA05A}"/>
          </ac:spMkLst>
        </pc:spChg>
        <pc:grpChg chg="add del mod">
          <ac:chgData name="w cq" userId="e0736dbbc12f8425" providerId="LiveId" clId="{9005D7EE-91F2-4C69-8387-2CC0F3EB8286}" dt="2021-01-27T06:09:49.492" v="3189" actId="21"/>
          <ac:grpSpMkLst>
            <pc:docMk/>
            <pc:sldMk cId="3865049875" sldId="527"/>
            <ac:grpSpMk id="12" creationId="{4BB747C3-90EC-43C3-80E1-1DCADFCCE073}"/>
          </ac:grpSpMkLst>
        </pc:grpChg>
        <pc:grpChg chg="del mod">
          <ac:chgData name="w cq" userId="e0736dbbc12f8425" providerId="LiveId" clId="{9005D7EE-91F2-4C69-8387-2CC0F3EB8286}" dt="2021-01-27T06:08:28.740" v="3095" actId="165"/>
          <ac:grpSpMkLst>
            <pc:docMk/>
            <pc:sldMk cId="3865049875" sldId="527"/>
            <ac:grpSpMk id="55" creationId="{CA9E6247-1997-436B-8CFC-092B261A3B9F}"/>
          </ac:grpSpMkLst>
        </pc:grpChg>
        <pc:graphicFrameChg chg="del">
          <ac:chgData name="w cq" userId="e0736dbbc12f8425" providerId="LiveId" clId="{9005D7EE-91F2-4C69-8387-2CC0F3EB8286}" dt="2021-01-27T06:09:49.492" v="3189" actId="21"/>
          <ac:graphicFrameMkLst>
            <pc:docMk/>
            <pc:sldMk cId="3865049875" sldId="527"/>
            <ac:graphicFrameMk id="5" creationId="{4C92D79C-738D-486C-A104-A969B65DDB53}"/>
          </ac:graphicFrameMkLst>
        </pc:graphicFrameChg>
        <pc:cxnChg chg="mod topLvl">
          <ac:chgData name="w cq" userId="e0736dbbc12f8425" providerId="LiveId" clId="{9005D7EE-91F2-4C69-8387-2CC0F3EB8286}" dt="2021-01-27T06:09:26.224" v="3155" actId="338"/>
          <ac:cxnSpMkLst>
            <pc:docMk/>
            <pc:sldMk cId="3865049875" sldId="527"/>
            <ac:cxnSpMk id="9" creationId="{2F5792FA-EDAA-4DEA-AB83-DCC97E35A9F5}"/>
          </ac:cxnSpMkLst>
        </pc:cxnChg>
        <pc:cxnChg chg="mod topLvl">
          <ac:chgData name="w cq" userId="e0736dbbc12f8425" providerId="LiveId" clId="{9005D7EE-91F2-4C69-8387-2CC0F3EB8286}" dt="2021-01-27T06:09:26.224" v="3155" actId="338"/>
          <ac:cxnSpMkLst>
            <pc:docMk/>
            <pc:sldMk cId="3865049875" sldId="527"/>
            <ac:cxnSpMk id="11" creationId="{154001E9-1F77-4645-935E-069C52262207}"/>
          </ac:cxnSpMkLst>
        </pc:cxnChg>
        <pc:cxnChg chg="mod topLvl">
          <ac:chgData name="w cq" userId="e0736dbbc12f8425" providerId="LiveId" clId="{9005D7EE-91F2-4C69-8387-2CC0F3EB8286}" dt="2021-01-27T06:09:26.224" v="3155" actId="338"/>
          <ac:cxnSpMkLst>
            <pc:docMk/>
            <pc:sldMk cId="3865049875" sldId="527"/>
            <ac:cxnSpMk id="15" creationId="{61F58B83-3D60-4319-8667-DFAC4D4104B1}"/>
          </ac:cxnSpMkLst>
        </pc:cxnChg>
        <pc:cxnChg chg="mod topLvl">
          <ac:chgData name="w cq" userId="e0736dbbc12f8425" providerId="LiveId" clId="{9005D7EE-91F2-4C69-8387-2CC0F3EB8286}" dt="2021-01-27T06:09:26.224" v="3155" actId="338"/>
          <ac:cxnSpMkLst>
            <pc:docMk/>
            <pc:sldMk cId="3865049875" sldId="527"/>
            <ac:cxnSpMk id="18" creationId="{BDAAE6A2-2D7E-49F1-8AFF-98B9C9DFD20A}"/>
          </ac:cxnSpMkLst>
        </pc:cxnChg>
        <pc:cxnChg chg="mod topLvl">
          <ac:chgData name="w cq" userId="e0736dbbc12f8425" providerId="LiveId" clId="{9005D7EE-91F2-4C69-8387-2CC0F3EB8286}" dt="2021-01-27T06:09:26.224" v="3155" actId="338"/>
          <ac:cxnSpMkLst>
            <pc:docMk/>
            <pc:sldMk cId="3865049875" sldId="527"/>
            <ac:cxnSpMk id="23" creationId="{7A36D998-53B3-4E45-9B8D-E7366FD4804D}"/>
          </ac:cxnSpMkLst>
        </pc:cxnChg>
        <pc:cxnChg chg="mod topLvl">
          <ac:chgData name="w cq" userId="e0736dbbc12f8425" providerId="LiveId" clId="{9005D7EE-91F2-4C69-8387-2CC0F3EB8286}" dt="2021-01-27T06:09:26.224" v="3155" actId="338"/>
          <ac:cxnSpMkLst>
            <pc:docMk/>
            <pc:sldMk cId="3865049875" sldId="527"/>
            <ac:cxnSpMk id="29" creationId="{DFFDFDF3-4622-4C67-9251-8EB157335AA7}"/>
          </ac:cxnSpMkLst>
        </pc:cxnChg>
        <pc:cxnChg chg="mod topLvl">
          <ac:chgData name="w cq" userId="e0736dbbc12f8425" providerId="LiveId" clId="{9005D7EE-91F2-4C69-8387-2CC0F3EB8286}" dt="2021-01-27T06:09:26.224" v="3155" actId="338"/>
          <ac:cxnSpMkLst>
            <pc:docMk/>
            <pc:sldMk cId="3865049875" sldId="527"/>
            <ac:cxnSpMk id="32" creationId="{B8199E6C-9D26-4ABF-89C2-F795B7228F2C}"/>
          </ac:cxnSpMkLst>
        </pc:cxnChg>
        <pc:cxnChg chg="mod topLvl">
          <ac:chgData name="w cq" userId="e0736dbbc12f8425" providerId="LiveId" clId="{9005D7EE-91F2-4C69-8387-2CC0F3EB8286}" dt="2021-01-27T06:09:26.224" v="3155" actId="338"/>
          <ac:cxnSpMkLst>
            <pc:docMk/>
            <pc:sldMk cId="3865049875" sldId="527"/>
            <ac:cxnSpMk id="35" creationId="{D5EF6010-4EB2-4249-A289-4C9D4BCEC66C}"/>
          </ac:cxnSpMkLst>
        </pc:cxnChg>
        <pc:cxnChg chg="mod topLvl">
          <ac:chgData name="w cq" userId="e0736dbbc12f8425" providerId="LiveId" clId="{9005D7EE-91F2-4C69-8387-2CC0F3EB8286}" dt="2021-01-27T06:09:26.224" v="3155" actId="338"/>
          <ac:cxnSpMkLst>
            <pc:docMk/>
            <pc:sldMk cId="3865049875" sldId="527"/>
            <ac:cxnSpMk id="47" creationId="{C489355D-E3D2-47E7-A708-D2E1AEE68356}"/>
          </ac:cxnSpMkLst>
        </pc:cxnChg>
        <pc:cxnChg chg="mod topLvl">
          <ac:chgData name="w cq" userId="e0736dbbc12f8425" providerId="LiveId" clId="{9005D7EE-91F2-4C69-8387-2CC0F3EB8286}" dt="2021-01-27T06:09:26.224" v="3155" actId="338"/>
          <ac:cxnSpMkLst>
            <pc:docMk/>
            <pc:sldMk cId="3865049875" sldId="527"/>
            <ac:cxnSpMk id="51" creationId="{A0D8EAED-F8D2-4599-A292-8816CC7C2730}"/>
          </ac:cxnSpMkLst>
        </pc:cxnChg>
      </pc:sldChg>
      <pc:sldChg chg="addSp delSp modSp add mod modClrScheme chgLayout">
        <pc:chgData name="w cq" userId="e0736dbbc12f8425" providerId="LiveId" clId="{9005D7EE-91F2-4C69-8387-2CC0F3EB8286}" dt="2021-01-27T06:03:22.707" v="3053" actId="1076"/>
        <pc:sldMkLst>
          <pc:docMk/>
          <pc:sldMk cId="2465671864" sldId="532"/>
        </pc:sldMkLst>
        <pc:spChg chg="add del mod ord">
          <ac:chgData name="w cq" userId="e0736dbbc12f8425" providerId="LiveId" clId="{9005D7EE-91F2-4C69-8387-2CC0F3EB8286}" dt="2021-01-27T06:00:44.500" v="3009" actId="700"/>
          <ac:spMkLst>
            <pc:docMk/>
            <pc:sldMk cId="2465671864" sldId="532"/>
            <ac:spMk id="2" creationId="{69B65E82-0986-4A26-9217-1426980E8319}"/>
          </ac:spMkLst>
        </pc:spChg>
        <pc:spChg chg="mod ord">
          <ac:chgData name="w cq" userId="e0736dbbc12f8425" providerId="LiveId" clId="{9005D7EE-91F2-4C69-8387-2CC0F3EB8286}" dt="2021-01-27T03:27:40.391" v="22" actId="700"/>
          <ac:spMkLst>
            <pc:docMk/>
            <pc:sldMk cId="2465671864" sldId="532"/>
            <ac:spMk id="4" creationId="{00000000-0000-0000-0000-000000000000}"/>
          </ac:spMkLst>
        </pc:spChg>
        <pc:spChg chg="mod ord">
          <ac:chgData name="w cq" userId="e0736dbbc12f8425" providerId="LiveId" clId="{9005D7EE-91F2-4C69-8387-2CC0F3EB8286}" dt="2021-01-27T06:00:44.500" v="3009" actId="700"/>
          <ac:spMkLst>
            <pc:docMk/>
            <pc:sldMk cId="2465671864" sldId="532"/>
            <ac:spMk id="5" creationId="{00000000-0000-0000-0000-000000000000}"/>
          </ac:spMkLst>
        </pc:spChg>
        <pc:spChg chg="mod ord">
          <ac:chgData name="w cq" userId="e0736dbbc12f8425" providerId="LiveId" clId="{9005D7EE-91F2-4C69-8387-2CC0F3EB8286}" dt="2021-01-27T06:02:24.277" v="3019" actId="368"/>
          <ac:spMkLst>
            <pc:docMk/>
            <pc:sldMk cId="2465671864" sldId="532"/>
            <ac:spMk id="6" creationId="{00000000-0000-0000-0000-000000000000}"/>
          </ac:spMkLst>
        </pc:spChg>
        <pc:spChg chg="add mod">
          <ac:chgData name="w cq" userId="e0736dbbc12f8425" providerId="LiveId" clId="{9005D7EE-91F2-4C69-8387-2CC0F3EB8286}" dt="2021-01-27T06:03:22.707" v="3053" actId="1076"/>
          <ac:spMkLst>
            <pc:docMk/>
            <pc:sldMk cId="2465671864" sldId="532"/>
            <ac:spMk id="7" creationId="{8087C0A3-7B99-46D1-B865-FFCB8F1B6822}"/>
          </ac:spMkLst>
        </pc:spChg>
      </pc:sldChg>
      <pc:sldChg chg="addSp delSp modSp add mod ord modClrScheme chgLayout">
        <pc:chgData name="w cq" userId="e0736dbbc12f8425" providerId="LiveId" clId="{9005D7EE-91F2-4C69-8387-2CC0F3EB8286}" dt="2021-01-27T07:14:19.353" v="3744" actId="108"/>
        <pc:sldMkLst>
          <pc:docMk/>
          <pc:sldMk cId="2705017298" sldId="533"/>
        </pc:sldMkLst>
        <pc:spChg chg="del">
          <ac:chgData name="w cq" userId="e0736dbbc12f8425" providerId="LiveId" clId="{9005D7EE-91F2-4C69-8387-2CC0F3EB8286}" dt="2021-01-27T06:28:28.110" v="3260" actId="478"/>
          <ac:spMkLst>
            <pc:docMk/>
            <pc:sldMk cId="2705017298" sldId="533"/>
            <ac:spMk id="2" creationId="{00000000-0000-0000-0000-000000000000}"/>
          </ac:spMkLst>
        </pc:spChg>
        <pc:spChg chg="del">
          <ac:chgData name="w cq" userId="e0736dbbc12f8425" providerId="LiveId" clId="{9005D7EE-91F2-4C69-8387-2CC0F3EB8286}" dt="2021-01-27T06:28:26.357" v="3259" actId="478"/>
          <ac:spMkLst>
            <pc:docMk/>
            <pc:sldMk cId="2705017298" sldId="533"/>
            <ac:spMk id="3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35.181" v="20" actId="700"/>
          <ac:spMkLst>
            <pc:docMk/>
            <pc:sldMk cId="2705017298" sldId="533"/>
            <ac:spMk id="4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35.181" v="20" actId="700"/>
          <ac:spMkLst>
            <pc:docMk/>
            <pc:sldMk cId="2705017298" sldId="533"/>
            <ac:spMk id="5" creationId="{00000000-0000-0000-0000-000000000000}"/>
          </ac:spMkLst>
        </pc:spChg>
        <pc:spChg chg="mod ord">
          <ac:chgData name="w cq" userId="e0736dbbc12f8425" providerId="LiveId" clId="{9005D7EE-91F2-4C69-8387-2CC0F3EB8286}" dt="2021-01-27T06:31:45.411" v="3309"/>
          <ac:spMkLst>
            <pc:docMk/>
            <pc:sldMk cId="2705017298" sldId="533"/>
            <ac:spMk id="6" creationId="{00000000-0000-0000-0000-000000000000}"/>
          </ac:spMkLst>
        </pc:spChg>
        <pc:spChg chg="add mod">
          <ac:chgData name="w cq" userId="e0736dbbc12f8425" providerId="LiveId" clId="{9005D7EE-91F2-4C69-8387-2CC0F3EB8286}" dt="2021-01-27T07:14:18.768" v="3743" actId="108"/>
          <ac:spMkLst>
            <pc:docMk/>
            <pc:sldMk cId="2705017298" sldId="533"/>
            <ac:spMk id="8" creationId="{AC75E881-DBB9-4B45-BA72-28D119F56684}"/>
          </ac:spMkLst>
        </pc:spChg>
        <pc:spChg chg="add mod">
          <ac:chgData name="w cq" userId="e0736dbbc12f8425" providerId="LiveId" clId="{9005D7EE-91F2-4C69-8387-2CC0F3EB8286}" dt="2021-01-27T07:14:19.353" v="3744" actId="108"/>
          <ac:spMkLst>
            <pc:docMk/>
            <pc:sldMk cId="2705017298" sldId="533"/>
            <ac:spMk id="9" creationId="{2D7E5885-5430-435A-B0D8-B5F667D27266}"/>
          </ac:spMkLst>
        </pc:spChg>
        <pc:picChg chg="del">
          <ac:chgData name="w cq" userId="e0736dbbc12f8425" providerId="LiveId" clId="{9005D7EE-91F2-4C69-8387-2CC0F3EB8286}" dt="2021-01-27T06:28:26.357" v="3259" actId="478"/>
          <ac:picMkLst>
            <pc:docMk/>
            <pc:sldMk cId="2705017298" sldId="533"/>
            <ac:picMk id="7" creationId="{00000000-0000-0000-0000-000000000000}"/>
          </ac:picMkLst>
        </pc:picChg>
      </pc:sldChg>
      <pc:sldChg chg="add del">
        <pc:chgData name="w cq" userId="e0736dbbc12f8425" providerId="LiveId" clId="{9005D7EE-91F2-4C69-8387-2CC0F3EB8286}" dt="2021-01-27T03:25:44.921" v="16" actId="2696"/>
        <pc:sldMkLst>
          <pc:docMk/>
          <pc:sldMk cId="4163211449" sldId="534"/>
        </pc:sldMkLst>
      </pc:sldChg>
      <pc:sldChg chg="addSp modSp add mod modClrScheme chgLayout">
        <pc:chgData name="w cq" userId="e0736dbbc12f8425" providerId="LiveId" clId="{9005D7EE-91F2-4C69-8387-2CC0F3EB8286}" dt="2021-01-27T03:50:09.215" v="353" actId="1076"/>
        <pc:sldMkLst>
          <pc:docMk/>
          <pc:sldMk cId="0" sldId="550"/>
        </pc:sldMkLst>
        <pc:spChg chg="mod ord">
          <ac:chgData name="w cq" userId="e0736dbbc12f8425" providerId="LiveId" clId="{9005D7EE-91F2-4C69-8387-2CC0F3EB8286}" dt="2021-01-27T03:29:58.588" v="25" actId="700"/>
          <ac:spMkLst>
            <pc:docMk/>
            <pc:sldMk cId="0" sldId="550"/>
            <ac:spMk id="2" creationId="{00000000-0000-0000-0000-000000000000}"/>
          </ac:spMkLst>
        </pc:spChg>
        <pc:spChg chg="mod ord">
          <ac:chgData name="w cq" userId="e0736dbbc12f8425" providerId="LiveId" clId="{9005D7EE-91F2-4C69-8387-2CC0F3EB8286}" dt="2021-01-27T03:45:32.888" v="213" actId="20577"/>
          <ac:spMkLst>
            <pc:docMk/>
            <pc:sldMk cId="0" sldId="550"/>
            <ac:spMk id="3" creationId="{00000000-0000-0000-0000-000000000000}"/>
          </ac:spMkLst>
        </pc:spChg>
        <pc:spChg chg="mod ord">
          <ac:chgData name="w cq" userId="e0736dbbc12f8425" providerId="LiveId" clId="{9005D7EE-91F2-4C69-8387-2CC0F3EB8286}" dt="2021-01-27T03:29:58.588" v="25" actId="700"/>
          <ac:spMkLst>
            <pc:docMk/>
            <pc:sldMk cId="0" sldId="550"/>
            <ac:spMk id="4" creationId="{00000000-0000-0000-0000-000000000000}"/>
          </ac:spMkLst>
        </pc:spChg>
        <pc:spChg chg="add mod">
          <ac:chgData name="w cq" userId="e0736dbbc12f8425" providerId="LiveId" clId="{9005D7EE-91F2-4C69-8387-2CC0F3EB8286}" dt="2021-01-27T03:50:09.215" v="353" actId="1076"/>
          <ac:spMkLst>
            <pc:docMk/>
            <pc:sldMk cId="0" sldId="550"/>
            <ac:spMk id="5" creationId="{0FE30A56-FE2F-4B01-863C-D98A12126C1D}"/>
          </ac:spMkLst>
        </pc:spChg>
      </pc:sldChg>
      <pc:sldChg chg="addSp delSp modSp add del mod ord modClrScheme chgLayout">
        <pc:chgData name="w cq" userId="e0736dbbc12f8425" providerId="LiveId" clId="{9005D7EE-91F2-4C69-8387-2CC0F3EB8286}" dt="2021-01-27T04:28:49.771" v="1252" actId="20577"/>
        <pc:sldMkLst>
          <pc:docMk/>
          <pc:sldMk cId="1029480793" sldId="551"/>
        </pc:sldMkLst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1029480793" sldId="551"/>
            <ac:spMk id="2" creationId="{B820DF0E-4B06-43AF-B8AB-8E2E0451B447}"/>
          </ac:spMkLst>
        </pc:spChg>
        <pc:spChg chg="mod ord">
          <ac:chgData name="w cq" userId="e0736dbbc12f8425" providerId="LiveId" clId="{9005D7EE-91F2-4C69-8387-2CC0F3EB8286}" dt="2021-01-27T04:22:49.987" v="1217" actId="700"/>
          <ac:spMkLst>
            <pc:docMk/>
            <pc:sldMk cId="1029480793" sldId="551"/>
            <ac:spMk id="3" creationId="{8D4DB38A-C150-4D09-839B-D00ABE674D1A}"/>
          </ac:spMkLst>
        </pc:spChg>
        <pc:spChg chg="mod ord">
          <ac:chgData name="w cq" userId="e0736dbbc12f8425" providerId="LiveId" clId="{9005D7EE-91F2-4C69-8387-2CC0F3EB8286}" dt="2021-01-27T04:28:49.771" v="1252" actId="20577"/>
          <ac:spMkLst>
            <pc:docMk/>
            <pc:sldMk cId="1029480793" sldId="551"/>
            <ac:spMk id="4" creationId="{2A7A663E-F844-47C4-9D18-EAC2D6B42770}"/>
          </ac:spMkLst>
        </pc:spChg>
        <pc:spChg chg="add del mod">
          <ac:chgData name="w cq" userId="e0736dbbc12f8425" providerId="LiveId" clId="{9005D7EE-91F2-4C69-8387-2CC0F3EB8286}" dt="2021-01-27T04:13:03.965" v="813" actId="478"/>
          <ac:spMkLst>
            <pc:docMk/>
            <pc:sldMk cId="1029480793" sldId="551"/>
            <ac:spMk id="5" creationId="{CA24AC78-61FF-4425-A81F-15639DB68935}"/>
          </ac:spMkLst>
        </pc:spChg>
        <pc:spChg chg="add mod">
          <ac:chgData name="w cq" userId="e0736dbbc12f8425" providerId="LiveId" clId="{9005D7EE-91F2-4C69-8387-2CC0F3EB8286}" dt="2021-01-27T04:24:25.832" v="1220" actId="1076"/>
          <ac:spMkLst>
            <pc:docMk/>
            <pc:sldMk cId="1029480793" sldId="551"/>
            <ac:spMk id="6" creationId="{41BF989E-0816-4E63-ACBC-495C50EEFFC3}"/>
          </ac:spMkLst>
        </pc:spChg>
        <pc:spChg chg="add mod ord">
          <ac:chgData name="w cq" userId="e0736dbbc12f8425" providerId="LiveId" clId="{9005D7EE-91F2-4C69-8387-2CC0F3EB8286}" dt="2021-01-27T04:22:49.987" v="1217" actId="700"/>
          <ac:spMkLst>
            <pc:docMk/>
            <pc:sldMk cId="1029480793" sldId="551"/>
            <ac:spMk id="7" creationId="{AD94FF9E-9993-4433-8EC9-C8604C5E6BD8}"/>
          </ac:spMkLst>
        </pc:spChg>
      </pc:sldChg>
      <pc:sldChg chg="addSp delSp modSp add del mod ord modClrScheme chgLayout">
        <pc:chgData name="w cq" userId="e0736dbbc12f8425" providerId="LiveId" clId="{9005D7EE-91F2-4C69-8387-2CC0F3EB8286}" dt="2021-01-27T09:09:46.327" v="4028" actId="108"/>
        <pc:sldMkLst>
          <pc:docMk/>
          <pc:sldMk cId="2981891562" sldId="552"/>
        </pc:sldMkLst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2981891562" sldId="552"/>
            <ac:spMk id="2" creationId="{00000000-0000-0000-0000-000000000000}"/>
          </ac:spMkLst>
        </pc:spChg>
        <pc:spChg chg="mod ord">
          <ac:chgData name="w cq" userId="e0736dbbc12f8425" providerId="LiveId" clId="{9005D7EE-91F2-4C69-8387-2CC0F3EB8286}" dt="2021-01-27T04:19:21.835" v="1154" actId="20577"/>
          <ac:spMkLst>
            <pc:docMk/>
            <pc:sldMk cId="2981891562" sldId="552"/>
            <ac:spMk id="3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2981891562" sldId="552"/>
            <ac:spMk id="4" creationId="{00000000-0000-0000-0000-000000000000}"/>
          </ac:spMkLst>
        </pc:spChg>
        <pc:spChg chg="del mod">
          <ac:chgData name="w cq" userId="e0736dbbc12f8425" providerId="LiveId" clId="{9005D7EE-91F2-4C69-8387-2CC0F3EB8286}" dt="2021-01-27T04:17:26.024" v="992" actId="478"/>
          <ac:spMkLst>
            <pc:docMk/>
            <pc:sldMk cId="2981891562" sldId="552"/>
            <ac:spMk id="5" creationId="{00000000-0000-0000-0000-000000000000}"/>
          </ac:spMkLst>
        </pc:spChg>
        <pc:spChg chg="add mod">
          <ac:chgData name="w cq" userId="e0736dbbc12f8425" providerId="LiveId" clId="{9005D7EE-91F2-4C69-8387-2CC0F3EB8286}" dt="2021-01-27T09:09:46.327" v="4028" actId="108"/>
          <ac:spMkLst>
            <pc:docMk/>
            <pc:sldMk cId="2981891562" sldId="552"/>
            <ac:spMk id="7" creationId="{BAE9570D-E0C0-4DC1-AC4C-90AA92C44977}"/>
          </ac:spMkLst>
        </pc:spChg>
        <pc:spChg chg="del mod">
          <ac:chgData name="w cq" userId="e0736dbbc12f8425" providerId="LiveId" clId="{9005D7EE-91F2-4C69-8387-2CC0F3EB8286}" dt="2021-01-27T04:17:26.024" v="992" actId="478"/>
          <ac:spMkLst>
            <pc:docMk/>
            <pc:sldMk cId="2981891562" sldId="552"/>
            <ac:spMk id="8" creationId="{00000000-0000-0000-0000-000000000000}"/>
          </ac:spMkLst>
        </pc:spChg>
        <pc:spChg chg="add mod">
          <ac:chgData name="w cq" userId="e0736dbbc12f8425" providerId="LiveId" clId="{9005D7EE-91F2-4C69-8387-2CC0F3EB8286}" dt="2021-01-27T05:58:37.468" v="2966" actId="108"/>
          <ac:spMkLst>
            <pc:docMk/>
            <pc:sldMk cId="2981891562" sldId="552"/>
            <ac:spMk id="9" creationId="{9E310AB8-4CED-4383-B4E3-FA127F91D4D8}"/>
          </ac:spMkLst>
        </pc:spChg>
      </pc:sldChg>
      <pc:sldChg chg="addSp modSp add del mod ord modClrScheme chgLayout">
        <pc:chgData name="w cq" userId="e0736dbbc12f8425" providerId="LiveId" clId="{9005D7EE-91F2-4C69-8387-2CC0F3EB8286}" dt="2021-01-27T04:21:17.213" v="1216"/>
        <pc:sldMkLst>
          <pc:docMk/>
          <pc:sldMk cId="2492854986" sldId="553"/>
        </pc:sldMkLst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2492854986" sldId="553"/>
            <ac:spMk id="2" creationId="{00000000-0000-0000-0000-000000000000}"/>
          </ac:spMkLst>
        </pc:spChg>
        <pc:spChg chg="mod ord">
          <ac:chgData name="w cq" userId="e0736dbbc12f8425" providerId="LiveId" clId="{9005D7EE-91F2-4C69-8387-2CC0F3EB8286}" dt="2021-01-27T04:18:11.174" v="1072" actId="6549"/>
          <ac:spMkLst>
            <pc:docMk/>
            <pc:sldMk cId="2492854986" sldId="553"/>
            <ac:spMk id="3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2492854986" sldId="553"/>
            <ac:spMk id="4" creationId="{00000000-0000-0000-0000-000000000000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7" creationId="{F616AEAA-05E5-4CBC-A033-E51CD45B347D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8" creationId="{0A7F564D-5885-48F5-B1D0-D1D4EA3BB253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9" creationId="{D7119415-D3BF-45E0-A744-4AE0F29D2E09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10" creationId="{EB6C9C91-0F87-488E-8413-5B846772125A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11" creationId="{4C697D0E-BD15-4343-A84A-0F6056547CAA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12" creationId="{FBB68F83-EA20-435C-B166-C3841472EC09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13" creationId="{B0B55F46-961D-4230-9CEE-FF4E0B0AC722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14" creationId="{60026596-1C15-4E23-A95D-BA04EC412202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15" creationId="{2D062E23-03CE-4354-8B52-8B722803DFB5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16" creationId="{55580176-A336-4035-B1D2-B3E0E6E94217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17" creationId="{9584329B-15AC-4E49-8EC8-F8CA8B14E6D5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18" creationId="{2FDE6530-AB7E-417A-878C-9D3BE8007552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19" creationId="{AD120A97-0D72-4569-9A57-9191F91294F0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20" creationId="{E6CEA3A4-A143-4C5C-B503-85736DB60548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21" creationId="{EC242170-5A03-43C0-85E3-3A8BEC884082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22" creationId="{ABD8D480-182C-443F-AF53-DDD67174CC94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23" creationId="{8C32B88B-75FB-419C-8170-0E46E54C4EA6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24" creationId="{6EE8DA36-A5F5-41F1-B245-D79C89F22999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25" creationId="{C9A7591C-9C62-4E21-AB1D-62DE4C9227DB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27" creationId="{6268534B-299D-4910-B517-ABF435962EF8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28" creationId="{CAE35FA2-8DB2-4B64-B6BF-1A2949A2334C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29" creationId="{42335224-5F82-4DD4-883D-9AA38AF5D4CE}"/>
          </ac:spMkLst>
        </pc:spChg>
        <pc:spChg chg="mod">
          <ac:chgData name="w cq" userId="e0736dbbc12f8425" providerId="LiveId" clId="{9005D7EE-91F2-4C69-8387-2CC0F3EB8286}" dt="2021-01-27T04:18:29.109" v="1077" actId="14100"/>
          <ac:spMkLst>
            <pc:docMk/>
            <pc:sldMk cId="2492854986" sldId="553"/>
            <ac:spMk id="30" creationId="{A11F9343-089F-49C9-8DB7-15CBBA134AF8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31" creationId="{CCCDBB41-B33A-4054-8CA4-02BF375519D0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32" creationId="{3EA6302B-DDDF-4A09-AF33-46B2802EA549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33" creationId="{E1BC6EDA-B625-4188-940A-FA2D9A327BCB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34" creationId="{F2D4934A-84FE-4A03-A9BD-75CD6A29CCA1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35" creationId="{A05BB06E-7440-4534-94FE-F361D36B844A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36" creationId="{5054CBD4-1002-4315-9135-8FB067CBAEEA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37" creationId="{8E75A2EE-9339-4E2C-8ABF-C7BC1F474F09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38" creationId="{C6897570-BB76-4139-92DB-6F2481780157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39" creationId="{12CFFB84-2E67-4EAF-8898-154DD0BE8456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40" creationId="{D1D0AD4F-0C9B-464B-B547-B0FBF1740A1B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41" creationId="{708268AD-35E1-4D05-909A-6C7444DBBBFB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42" creationId="{B8B74228-C8D8-4C1C-A231-05D97288BC99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43" creationId="{6A46A626-EE70-40C5-9875-F46B5E03510B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44" creationId="{D9157F41-ECE2-4891-B7D2-F11E1249E966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45" creationId="{0017E3F5-9210-459A-9336-06ADE11DD5FB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47" creationId="{3D09D096-DFA3-477F-9DC0-81FAB472FA47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48" creationId="{ADDD7863-AA12-4B5A-830B-54318D239B0C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50" creationId="{3B1D0BA4-6ACB-48FE-B602-405DE719CC79}"/>
          </ac:spMkLst>
        </pc:spChg>
        <pc:spChg chg="add mod">
          <ac:chgData name="w cq" userId="e0736dbbc12f8425" providerId="LiveId" clId="{9005D7EE-91F2-4C69-8387-2CC0F3EB8286}" dt="2021-01-27T04:19:34.181" v="1208"/>
          <ac:spMkLst>
            <pc:docMk/>
            <pc:sldMk cId="2492854986" sldId="553"/>
            <ac:spMk id="51" creationId="{A96EEFD3-C1D3-495B-BCC3-49D1D6B766DC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52" creationId="{8708B462-47F5-46B2-A40E-8F72CFB5E179}"/>
          </ac:spMkLst>
        </pc:spChg>
        <pc:spChg chg="add mod">
          <ac:chgData name="w cq" userId="e0736dbbc12f8425" providerId="LiveId" clId="{9005D7EE-91F2-4C69-8387-2CC0F3EB8286}" dt="2021-01-27T04:19:45.210" v="1212" actId="14100"/>
          <ac:spMkLst>
            <pc:docMk/>
            <pc:sldMk cId="2492854986" sldId="553"/>
            <ac:spMk id="53" creationId="{BEF0ECBE-7510-48C5-814B-851129854DF8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56" creationId="{A5EC6EB6-B2FF-4663-B633-AD84B1DCCFF6}"/>
          </ac:spMkLst>
        </pc:spChg>
        <pc:spChg chg="mod">
          <ac:chgData name="w cq" userId="e0736dbbc12f8425" providerId="LiveId" clId="{9005D7EE-91F2-4C69-8387-2CC0F3EB8286}" dt="2021-01-27T04:18:24.496" v="1076" actId="403"/>
          <ac:spMkLst>
            <pc:docMk/>
            <pc:sldMk cId="2492854986" sldId="553"/>
            <ac:spMk id="58" creationId="{D0446814-D323-4229-B89D-4D4FC435DC60}"/>
          </ac:spMkLst>
        </pc:spChg>
        <pc:grpChg chg="mod">
          <ac:chgData name="w cq" userId="e0736dbbc12f8425" providerId="LiveId" clId="{9005D7EE-91F2-4C69-8387-2CC0F3EB8286}" dt="2021-01-27T04:19:14.356" v="1153" actId="1035"/>
          <ac:grpSpMkLst>
            <pc:docMk/>
            <pc:sldMk cId="2492854986" sldId="553"/>
            <ac:grpSpMk id="59" creationId="{4507F1D2-C8A2-4AA7-B5C0-12AFE0D1F929}"/>
          </ac:grpSpMkLst>
        </pc:grpChg>
      </pc:sldChg>
      <pc:sldChg chg="modSp add del mod modClrScheme chgLayout">
        <pc:chgData name="w cq" userId="e0736dbbc12f8425" providerId="LiveId" clId="{9005D7EE-91F2-4C69-8387-2CC0F3EB8286}" dt="2021-01-27T05:52:12.881" v="2835" actId="2696"/>
        <pc:sldMkLst>
          <pc:docMk/>
          <pc:sldMk cId="2552411486" sldId="554"/>
        </pc:sldMkLst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2552411486" sldId="554"/>
            <ac:spMk id="2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2552411486" sldId="554"/>
            <ac:spMk id="3" creationId="{00000000-0000-0000-0000-000000000000}"/>
          </ac:spMkLst>
        </pc:spChg>
        <pc:spChg chg="mod ord">
          <ac:chgData name="w cq" userId="e0736dbbc12f8425" providerId="LiveId" clId="{9005D7EE-91F2-4C69-8387-2CC0F3EB8286}" dt="2021-01-27T05:51:59.312" v="2834" actId="368"/>
          <ac:spMkLst>
            <pc:docMk/>
            <pc:sldMk cId="2552411486" sldId="554"/>
            <ac:spMk id="4" creationId="{00000000-0000-0000-0000-000000000000}"/>
          </ac:spMkLst>
        </pc:spChg>
      </pc:sldChg>
      <pc:sldChg chg="addSp delSp modSp add mod ord">
        <pc:chgData name="w cq" userId="e0736dbbc12f8425" providerId="LiveId" clId="{9005D7EE-91F2-4C69-8387-2CC0F3EB8286}" dt="2021-01-27T09:10:37.103" v="4040" actId="6549"/>
        <pc:sldMkLst>
          <pc:docMk/>
          <pc:sldMk cId="3634974338" sldId="555"/>
        </pc:sldMkLst>
        <pc:spChg chg="del mod">
          <ac:chgData name="w cq" userId="e0736dbbc12f8425" providerId="LiveId" clId="{9005D7EE-91F2-4C69-8387-2CC0F3EB8286}" dt="2021-01-27T05:53:42.120" v="2909" actId="478"/>
          <ac:spMkLst>
            <pc:docMk/>
            <pc:sldMk cId="3634974338" sldId="555"/>
            <ac:spMk id="3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3634974338" sldId="555"/>
            <ac:spMk id="4" creationId="{00000000-0000-0000-0000-000000000000}"/>
          </ac:spMkLst>
        </pc:spChg>
        <pc:spChg chg="mod ord">
          <ac:chgData name="w cq" userId="e0736dbbc12f8425" providerId="LiveId" clId="{9005D7EE-91F2-4C69-8387-2CC0F3EB8286}" dt="2021-01-27T03:26:23.988" v="19" actId="700"/>
          <ac:spMkLst>
            <pc:docMk/>
            <pc:sldMk cId="3634974338" sldId="555"/>
            <ac:spMk id="5" creationId="{00000000-0000-0000-0000-000000000000}"/>
          </ac:spMkLst>
        </pc:spChg>
        <pc:spChg chg="mod">
          <ac:chgData name="w cq" userId="e0736dbbc12f8425" providerId="LiveId" clId="{9005D7EE-91F2-4C69-8387-2CC0F3EB8286}" dt="2021-01-27T06:31:23.298" v="3307"/>
          <ac:spMkLst>
            <pc:docMk/>
            <pc:sldMk cId="3634974338" sldId="555"/>
            <ac:spMk id="6" creationId="{00000000-0000-0000-0000-000000000000}"/>
          </ac:spMkLst>
        </pc:spChg>
        <pc:spChg chg="del">
          <ac:chgData name="w cq" userId="e0736dbbc12f8425" providerId="LiveId" clId="{9005D7EE-91F2-4C69-8387-2CC0F3EB8286}" dt="2021-01-27T05:53:42.120" v="2909" actId="478"/>
          <ac:spMkLst>
            <pc:docMk/>
            <pc:sldMk cId="3634974338" sldId="555"/>
            <ac:spMk id="7" creationId="{00000000-0000-0000-0000-000000000000}"/>
          </ac:spMkLst>
        </pc:spChg>
        <pc:spChg chg="add del">
          <ac:chgData name="w cq" userId="e0736dbbc12f8425" providerId="LiveId" clId="{9005D7EE-91F2-4C69-8387-2CC0F3EB8286}" dt="2021-01-27T05:53:09.184" v="2876" actId="22"/>
          <ac:spMkLst>
            <pc:docMk/>
            <pc:sldMk cId="3634974338" sldId="555"/>
            <ac:spMk id="8" creationId="{8DA36331-366D-4ECF-8536-63E79D19CFEB}"/>
          </ac:spMkLst>
        </pc:spChg>
        <pc:spChg chg="add mod">
          <ac:chgData name="w cq" userId="e0736dbbc12f8425" providerId="LiveId" clId="{9005D7EE-91F2-4C69-8387-2CC0F3EB8286}" dt="2021-01-27T07:14:13.763" v="3739" actId="108"/>
          <ac:spMkLst>
            <pc:docMk/>
            <pc:sldMk cId="3634974338" sldId="555"/>
            <ac:spMk id="9" creationId="{F811130C-9560-4D01-B8C3-639AF4EC5B72}"/>
          </ac:spMkLst>
        </pc:spChg>
        <pc:spChg chg="add mod">
          <ac:chgData name="w cq" userId="e0736dbbc12f8425" providerId="LiveId" clId="{9005D7EE-91F2-4C69-8387-2CC0F3EB8286}" dt="2021-01-27T09:10:37.103" v="4040" actId="6549"/>
          <ac:spMkLst>
            <pc:docMk/>
            <pc:sldMk cId="3634974338" sldId="555"/>
            <ac:spMk id="10" creationId="{EB128449-06DB-4C12-841B-C1632E47C27B}"/>
          </ac:spMkLst>
        </pc:spChg>
      </pc:sldChg>
      <pc:sldChg chg="addSp delSp modSp add del mod modClrScheme chgLayout">
        <pc:chgData name="w cq" userId="e0736dbbc12f8425" providerId="LiveId" clId="{9005D7EE-91F2-4C69-8387-2CC0F3EB8286}" dt="2021-01-27T05:58:20.572" v="2960" actId="108"/>
        <pc:sldMkLst>
          <pc:docMk/>
          <pc:sldMk cId="0" sldId="556"/>
        </pc:sldMkLst>
        <pc:spChg chg="mod ord">
          <ac:chgData name="w cq" userId="e0736dbbc12f8425" providerId="LiveId" clId="{9005D7EE-91F2-4C69-8387-2CC0F3EB8286}" dt="2021-01-27T03:29:58.588" v="25" actId="700"/>
          <ac:spMkLst>
            <pc:docMk/>
            <pc:sldMk cId="0" sldId="556"/>
            <ac:spMk id="2" creationId="{00000000-0000-0000-0000-000000000000}"/>
          </ac:spMkLst>
        </pc:spChg>
        <pc:spChg chg="mod ord">
          <ac:chgData name="w cq" userId="e0736dbbc12f8425" providerId="LiveId" clId="{9005D7EE-91F2-4C69-8387-2CC0F3EB8286}" dt="2021-01-27T03:29:58.588" v="25" actId="700"/>
          <ac:spMkLst>
            <pc:docMk/>
            <pc:sldMk cId="0" sldId="556"/>
            <ac:spMk id="3" creationId="{00000000-0000-0000-0000-000000000000}"/>
          </ac:spMkLst>
        </pc:spChg>
        <pc:spChg chg="mod ord">
          <ac:chgData name="w cq" userId="e0736dbbc12f8425" providerId="LiveId" clId="{9005D7EE-91F2-4C69-8387-2CC0F3EB8286}" dt="2021-01-27T03:29:58.588" v="25" actId="700"/>
          <ac:spMkLst>
            <pc:docMk/>
            <pc:sldMk cId="0" sldId="556"/>
            <ac:spMk id="4" creationId="{00000000-0000-0000-0000-000000000000}"/>
          </ac:spMkLst>
        </pc:spChg>
        <pc:spChg chg="del">
          <ac:chgData name="w cq" userId="e0736dbbc12f8425" providerId="LiveId" clId="{9005D7EE-91F2-4C69-8387-2CC0F3EB8286}" dt="2021-01-27T03:43:41.280" v="194" actId="478"/>
          <ac:spMkLst>
            <pc:docMk/>
            <pc:sldMk cId="0" sldId="556"/>
            <ac:spMk id="5" creationId="{00000000-0000-0000-0000-000000000000}"/>
          </ac:spMkLst>
        </pc:spChg>
        <pc:spChg chg="add mod">
          <ac:chgData name="w cq" userId="e0736dbbc12f8425" providerId="LiveId" clId="{9005D7EE-91F2-4C69-8387-2CC0F3EB8286}" dt="2021-01-27T05:58:20.572" v="2960" actId="108"/>
          <ac:spMkLst>
            <pc:docMk/>
            <pc:sldMk cId="0" sldId="556"/>
            <ac:spMk id="7" creationId="{889A8D9E-F3BA-477D-8FA1-50A67EA7905F}"/>
          </ac:spMkLst>
        </pc:spChg>
        <pc:spChg chg="del mod">
          <ac:chgData name="w cq" userId="e0736dbbc12f8425" providerId="LiveId" clId="{9005D7EE-91F2-4C69-8387-2CC0F3EB8286}" dt="2021-01-27T03:43:24.694" v="184"/>
          <ac:spMkLst>
            <pc:docMk/>
            <pc:sldMk cId="0" sldId="556"/>
            <ac:spMk id="8" creationId="{00000000-0000-0000-0000-000000000000}"/>
          </ac:spMkLst>
        </pc:spChg>
        <pc:spChg chg="add mod">
          <ac:chgData name="w cq" userId="e0736dbbc12f8425" providerId="LiveId" clId="{9005D7EE-91F2-4C69-8387-2CC0F3EB8286}" dt="2021-01-27T05:56:04.937" v="2959" actId="2711"/>
          <ac:spMkLst>
            <pc:docMk/>
            <pc:sldMk cId="0" sldId="556"/>
            <ac:spMk id="9" creationId="{C90CA427-790D-48CC-97F0-26AD3D36BEF2}"/>
          </ac:spMkLst>
        </pc:spChg>
      </pc:sldChg>
      <pc:sldChg chg="addSp delSp modSp add mod modClrScheme chgLayout">
        <pc:chgData name="w cq" userId="e0736dbbc12f8425" providerId="LiveId" clId="{9005D7EE-91F2-4C69-8387-2CC0F3EB8286}" dt="2021-01-27T05:58:27.766" v="2962" actId="108"/>
        <pc:sldMkLst>
          <pc:docMk/>
          <pc:sldMk cId="0" sldId="557"/>
        </pc:sldMkLst>
        <pc:spChg chg="del">
          <ac:chgData name="w cq" userId="e0736dbbc12f8425" providerId="LiveId" clId="{9005D7EE-91F2-4C69-8387-2CC0F3EB8286}" dt="2021-01-27T03:46:44.146" v="224" actId="478"/>
          <ac:spMkLst>
            <pc:docMk/>
            <pc:sldMk cId="0" sldId="557"/>
            <ac:spMk id="3" creationId="{00000000-0000-0000-0000-000000000000}"/>
          </ac:spMkLst>
        </pc:spChg>
        <pc:spChg chg="mod ord">
          <ac:chgData name="w cq" userId="e0736dbbc12f8425" providerId="LiveId" clId="{9005D7EE-91F2-4C69-8387-2CC0F3EB8286}" dt="2021-01-27T03:29:58.588" v="25" actId="700"/>
          <ac:spMkLst>
            <pc:docMk/>
            <pc:sldMk cId="0" sldId="557"/>
            <ac:spMk id="4" creationId="{00000000-0000-0000-0000-000000000000}"/>
          </ac:spMkLst>
        </pc:spChg>
        <pc:spChg chg="mod ord">
          <ac:chgData name="w cq" userId="e0736dbbc12f8425" providerId="LiveId" clId="{9005D7EE-91F2-4C69-8387-2CC0F3EB8286}" dt="2021-01-27T03:29:58.588" v="25" actId="700"/>
          <ac:spMkLst>
            <pc:docMk/>
            <pc:sldMk cId="0" sldId="557"/>
            <ac:spMk id="5" creationId="{00000000-0000-0000-0000-000000000000}"/>
          </ac:spMkLst>
        </pc:spChg>
        <pc:spChg chg="mod ord">
          <ac:chgData name="w cq" userId="e0736dbbc12f8425" providerId="LiveId" clId="{9005D7EE-91F2-4C69-8387-2CC0F3EB8286}" dt="2021-01-27T03:47:06.427" v="271" actId="20577"/>
          <ac:spMkLst>
            <pc:docMk/>
            <pc:sldMk cId="0" sldId="557"/>
            <ac:spMk id="6" creationId="{00000000-0000-0000-0000-000000000000}"/>
          </ac:spMkLst>
        </pc:spChg>
        <pc:spChg chg="del mod">
          <ac:chgData name="w cq" userId="e0736dbbc12f8425" providerId="LiveId" clId="{9005D7EE-91F2-4C69-8387-2CC0F3EB8286}" dt="2021-01-27T03:46:45.444" v="225" actId="478"/>
          <ac:spMkLst>
            <pc:docMk/>
            <pc:sldMk cId="0" sldId="557"/>
            <ac:spMk id="7" creationId="{00000000-0000-0000-0000-000000000000}"/>
          </ac:spMkLst>
        </pc:spChg>
        <pc:spChg chg="add mod">
          <ac:chgData name="w cq" userId="e0736dbbc12f8425" providerId="LiveId" clId="{9005D7EE-91F2-4C69-8387-2CC0F3EB8286}" dt="2021-01-27T05:58:27.766" v="2962" actId="108"/>
          <ac:spMkLst>
            <pc:docMk/>
            <pc:sldMk cId="0" sldId="557"/>
            <ac:spMk id="8" creationId="{827596BE-B322-4DA0-A8F5-220CAD6CD901}"/>
          </ac:spMkLst>
        </pc:spChg>
        <pc:spChg chg="add mod">
          <ac:chgData name="w cq" userId="e0736dbbc12f8425" providerId="LiveId" clId="{9005D7EE-91F2-4C69-8387-2CC0F3EB8286}" dt="2021-01-27T05:58:26.825" v="2961" actId="108"/>
          <ac:spMkLst>
            <pc:docMk/>
            <pc:sldMk cId="0" sldId="557"/>
            <ac:spMk id="9" creationId="{6B6D31A3-DB81-41FB-BB07-4B415ECB7F79}"/>
          </ac:spMkLst>
        </pc:spChg>
      </pc:sldChg>
      <pc:sldChg chg="modSp add mod modClrScheme chgLayout">
        <pc:chgData name="w cq" userId="e0736dbbc12f8425" providerId="LiveId" clId="{9005D7EE-91F2-4C69-8387-2CC0F3EB8286}" dt="2021-01-27T04:34:36.343" v="1414" actId="12"/>
        <pc:sldMkLst>
          <pc:docMk/>
          <pc:sldMk cId="0" sldId="558"/>
        </pc:sldMkLst>
        <pc:spChg chg="mod ord">
          <ac:chgData name="w cq" userId="e0736dbbc12f8425" providerId="LiveId" clId="{9005D7EE-91F2-4C69-8387-2CC0F3EB8286}" dt="2021-01-27T03:29:58.588" v="25" actId="700"/>
          <ac:spMkLst>
            <pc:docMk/>
            <pc:sldMk cId="0" sldId="558"/>
            <ac:spMk id="4" creationId="{00000000-0000-0000-0000-000000000000}"/>
          </ac:spMkLst>
        </pc:spChg>
        <pc:spChg chg="mod ord">
          <ac:chgData name="w cq" userId="e0736dbbc12f8425" providerId="LiveId" clId="{9005D7EE-91F2-4C69-8387-2CC0F3EB8286}" dt="2021-01-27T03:29:58.588" v="25" actId="700"/>
          <ac:spMkLst>
            <pc:docMk/>
            <pc:sldMk cId="0" sldId="558"/>
            <ac:spMk id="5" creationId="{00000000-0000-0000-0000-000000000000}"/>
          </ac:spMkLst>
        </pc:spChg>
        <pc:spChg chg="mod ord">
          <ac:chgData name="w cq" userId="e0736dbbc12f8425" providerId="LiveId" clId="{9005D7EE-91F2-4C69-8387-2CC0F3EB8286}" dt="2021-01-27T04:34:36.343" v="1414" actId="12"/>
          <ac:spMkLst>
            <pc:docMk/>
            <pc:sldMk cId="0" sldId="558"/>
            <ac:spMk id="6" creationId="{00000000-0000-0000-0000-000000000000}"/>
          </ac:spMkLst>
        </pc:spChg>
        <pc:grpChg chg="mod">
          <ac:chgData name="w cq" userId="e0736dbbc12f8425" providerId="LiveId" clId="{9005D7EE-91F2-4C69-8387-2CC0F3EB8286}" dt="2021-01-27T03:47:20.234" v="272" actId="1076"/>
          <ac:grpSpMkLst>
            <pc:docMk/>
            <pc:sldMk cId="0" sldId="558"/>
            <ac:grpSpMk id="45" creationId="{CB65693A-29F3-41BA-B7A4-800ED0C105A8}"/>
          </ac:grpSpMkLst>
        </pc:grpChg>
      </pc:sldChg>
      <pc:sldChg chg="addSp delSp modSp add mod modClrScheme chgLayout">
        <pc:chgData name="w cq" userId="e0736dbbc12f8425" providerId="LiveId" clId="{9005D7EE-91F2-4C69-8387-2CC0F3EB8286}" dt="2021-01-27T09:09:36.718" v="4027" actId="108"/>
        <pc:sldMkLst>
          <pc:docMk/>
          <pc:sldMk cId="0" sldId="559"/>
        </pc:sldMkLst>
        <pc:spChg chg="del">
          <ac:chgData name="w cq" userId="e0736dbbc12f8425" providerId="LiveId" clId="{9005D7EE-91F2-4C69-8387-2CC0F3EB8286}" dt="2021-01-27T03:49:18.799" v="319" actId="478"/>
          <ac:spMkLst>
            <pc:docMk/>
            <pc:sldMk cId="0" sldId="559"/>
            <ac:spMk id="3" creationId="{00000000-0000-0000-0000-000000000000}"/>
          </ac:spMkLst>
        </pc:spChg>
        <pc:spChg chg="mod ord">
          <ac:chgData name="w cq" userId="e0736dbbc12f8425" providerId="LiveId" clId="{9005D7EE-91F2-4C69-8387-2CC0F3EB8286}" dt="2021-01-27T03:29:58.588" v="25" actId="700"/>
          <ac:spMkLst>
            <pc:docMk/>
            <pc:sldMk cId="0" sldId="559"/>
            <ac:spMk id="4" creationId="{00000000-0000-0000-0000-000000000000}"/>
          </ac:spMkLst>
        </pc:spChg>
        <pc:spChg chg="mod ord">
          <ac:chgData name="w cq" userId="e0736dbbc12f8425" providerId="LiveId" clId="{9005D7EE-91F2-4C69-8387-2CC0F3EB8286}" dt="2021-01-27T03:29:58.588" v="25" actId="700"/>
          <ac:spMkLst>
            <pc:docMk/>
            <pc:sldMk cId="0" sldId="559"/>
            <ac:spMk id="5" creationId="{00000000-0000-0000-0000-000000000000}"/>
          </ac:spMkLst>
        </pc:spChg>
        <pc:spChg chg="mod ord">
          <ac:chgData name="w cq" userId="e0736dbbc12f8425" providerId="LiveId" clId="{9005D7EE-91F2-4C69-8387-2CC0F3EB8286}" dt="2021-01-27T03:50:41.594" v="366" actId="20577"/>
          <ac:spMkLst>
            <pc:docMk/>
            <pc:sldMk cId="0" sldId="559"/>
            <ac:spMk id="6" creationId="{00000000-0000-0000-0000-000000000000}"/>
          </ac:spMkLst>
        </pc:spChg>
        <pc:spChg chg="del">
          <ac:chgData name="w cq" userId="e0736dbbc12f8425" providerId="LiveId" clId="{9005D7EE-91F2-4C69-8387-2CC0F3EB8286}" dt="2021-01-27T03:49:21.018" v="320" actId="478"/>
          <ac:spMkLst>
            <pc:docMk/>
            <pc:sldMk cId="0" sldId="559"/>
            <ac:spMk id="7" creationId="{00000000-0000-0000-0000-000000000000}"/>
          </ac:spMkLst>
        </pc:spChg>
        <pc:spChg chg="add mod">
          <ac:chgData name="w cq" userId="e0736dbbc12f8425" providerId="LiveId" clId="{9005D7EE-91F2-4C69-8387-2CC0F3EB8286}" dt="2021-01-27T09:09:36.130" v="4026" actId="108"/>
          <ac:spMkLst>
            <pc:docMk/>
            <pc:sldMk cId="0" sldId="559"/>
            <ac:spMk id="8" creationId="{CB164581-BD8C-4AAA-A3D3-77C52D289331}"/>
          </ac:spMkLst>
        </pc:spChg>
        <pc:spChg chg="add mod">
          <ac:chgData name="w cq" userId="e0736dbbc12f8425" providerId="LiveId" clId="{9005D7EE-91F2-4C69-8387-2CC0F3EB8286}" dt="2021-01-27T09:09:36.718" v="4027" actId="108"/>
          <ac:spMkLst>
            <pc:docMk/>
            <pc:sldMk cId="0" sldId="559"/>
            <ac:spMk id="9" creationId="{0AA68F44-29ED-409C-A529-517ABEA5F38D}"/>
          </ac:spMkLst>
        </pc:spChg>
        <pc:spChg chg="add del mod">
          <ac:chgData name="w cq" userId="e0736dbbc12f8425" providerId="LiveId" clId="{9005D7EE-91F2-4C69-8387-2CC0F3EB8286}" dt="2021-01-27T03:50:13.485" v="355"/>
          <ac:spMkLst>
            <pc:docMk/>
            <pc:sldMk cId="0" sldId="559"/>
            <ac:spMk id="10" creationId="{6D9E334B-EA29-4417-BA7D-4C28375985E2}"/>
          </ac:spMkLst>
        </pc:spChg>
      </pc:sldChg>
      <pc:sldChg chg="addSp modSp add mod modClrScheme chgLayout">
        <pc:chgData name="w cq" userId="e0736dbbc12f8425" providerId="LiveId" clId="{9005D7EE-91F2-4C69-8387-2CC0F3EB8286}" dt="2021-01-27T03:50:37.053" v="365" actId="1036"/>
        <pc:sldMkLst>
          <pc:docMk/>
          <pc:sldMk cId="0" sldId="560"/>
        </pc:sldMkLst>
        <pc:spChg chg="mod ord">
          <ac:chgData name="w cq" userId="e0736dbbc12f8425" providerId="LiveId" clId="{9005D7EE-91F2-4C69-8387-2CC0F3EB8286}" dt="2021-01-27T03:29:58.588" v="25" actId="700"/>
          <ac:spMkLst>
            <pc:docMk/>
            <pc:sldMk cId="0" sldId="560"/>
            <ac:spMk id="4" creationId="{00000000-0000-0000-0000-000000000000}"/>
          </ac:spMkLst>
        </pc:spChg>
        <pc:spChg chg="mod ord">
          <ac:chgData name="w cq" userId="e0736dbbc12f8425" providerId="LiveId" clId="{9005D7EE-91F2-4C69-8387-2CC0F3EB8286}" dt="2021-01-27T03:29:58.588" v="25" actId="700"/>
          <ac:spMkLst>
            <pc:docMk/>
            <pc:sldMk cId="0" sldId="560"/>
            <ac:spMk id="5" creationId="{00000000-0000-0000-0000-000000000000}"/>
          </ac:spMkLst>
        </pc:spChg>
        <pc:spChg chg="mod ord">
          <ac:chgData name="w cq" userId="e0736dbbc12f8425" providerId="LiveId" clId="{9005D7EE-91F2-4C69-8387-2CC0F3EB8286}" dt="2021-01-27T03:49:45.844" v="350" actId="20577"/>
          <ac:spMkLst>
            <pc:docMk/>
            <pc:sldMk cId="0" sldId="560"/>
            <ac:spMk id="6" creationId="{00000000-0000-0000-0000-000000000000}"/>
          </ac:spMkLst>
        </pc:spChg>
        <pc:spChg chg="add mod">
          <ac:chgData name="w cq" userId="e0736dbbc12f8425" providerId="LiveId" clId="{9005D7EE-91F2-4C69-8387-2CC0F3EB8286}" dt="2021-01-27T03:50:37.053" v="365" actId="1036"/>
          <ac:spMkLst>
            <pc:docMk/>
            <pc:sldMk cId="0" sldId="560"/>
            <ac:spMk id="27" creationId="{9B570421-2B9A-42CF-B832-17E35BE63C89}"/>
          </ac:spMkLst>
        </pc:spChg>
        <pc:grpChg chg="mod">
          <ac:chgData name="w cq" userId="e0736dbbc12f8425" providerId="LiveId" clId="{9005D7EE-91F2-4C69-8387-2CC0F3EB8286}" dt="2021-01-27T03:49:49.832" v="351" actId="1076"/>
          <ac:grpSpMkLst>
            <pc:docMk/>
            <pc:sldMk cId="0" sldId="560"/>
            <ac:grpSpMk id="29" creationId="{2EC14BBC-072F-45F8-81AD-63E0B634263F}"/>
          </ac:grpSpMkLst>
        </pc:grpChg>
      </pc:sldChg>
      <pc:sldChg chg="addSp delSp modSp add mod">
        <pc:chgData name="w cq" userId="e0736dbbc12f8425" providerId="LiveId" clId="{9005D7EE-91F2-4C69-8387-2CC0F3EB8286}" dt="2021-01-27T04:34:52.023" v="1415" actId="1076"/>
        <pc:sldMkLst>
          <pc:docMk/>
          <pc:sldMk cId="2670574372" sldId="561"/>
        </pc:sldMkLst>
        <pc:spChg chg="del">
          <ac:chgData name="w cq" userId="e0736dbbc12f8425" providerId="LiveId" clId="{9005D7EE-91F2-4C69-8387-2CC0F3EB8286}" dt="2021-01-27T03:47:47.823" v="274" actId="478"/>
          <ac:spMkLst>
            <pc:docMk/>
            <pc:sldMk cId="2670574372" sldId="561"/>
            <ac:spMk id="6" creationId="{00000000-0000-0000-0000-000000000000}"/>
          </ac:spMkLst>
        </pc:spChg>
        <pc:spChg chg="add mod">
          <ac:chgData name="w cq" userId="e0736dbbc12f8425" providerId="LiveId" clId="{9005D7EE-91F2-4C69-8387-2CC0F3EB8286}" dt="2021-01-27T03:47:47.823" v="274" actId="478"/>
          <ac:spMkLst>
            <pc:docMk/>
            <pc:sldMk cId="2670574372" sldId="561"/>
            <ac:spMk id="7" creationId="{45EC7C1A-A2B7-42E7-B235-02224D52EFF0}"/>
          </ac:spMkLst>
        </pc:spChg>
        <pc:spChg chg="add mod">
          <ac:chgData name="w cq" userId="e0736dbbc12f8425" providerId="LiveId" clId="{9005D7EE-91F2-4C69-8387-2CC0F3EB8286}" dt="2021-01-27T04:34:52.023" v="1415" actId="1076"/>
          <ac:spMkLst>
            <pc:docMk/>
            <pc:sldMk cId="2670574372" sldId="561"/>
            <ac:spMk id="27" creationId="{DA97B92D-6DC9-4FC0-AC53-20507F5D2973}"/>
          </ac:spMkLst>
        </pc:spChg>
        <pc:grpChg chg="mod">
          <ac:chgData name="w cq" userId="e0736dbbc12f8425" providerId="LiveId" clId="{9005D7EE-91F2-4C69-8387-2CC0F3EB8286}" dt="2021-01-27T03:48:51.522" v="311" actId="1038"/>
          <ac:grpSpMkLst>
            <pc:docMk/>
            <pc:sldMk cId="2670574372" sldId="561"/>
            <ac:grpSpMk id="45" creationId="{CB65693A-29F3-41BA-B7A4-800ED0C105A8}"/>
          </ac:grpSpMkLst>
        </pc:grpChg>
      </pc:sldChg>
      <pc:sldChg chg="add">
        <pc:chgData name="w cq" userId="e0736dbbc12f8425" providerId="LiveId" clId="{9005D7EE-91F2-4C69-8387-2CC0F3EB8286}" dt="2021-01-27T04:29:22.846" v="1253"/>
        <pc:sldMkLst>
          <pc:docMk/>
          <pc:sldMk cId="66838012" sldId="562"/>
        </pc:sldMkLst>
      </pc:sldChg>
      <pc:sldChg chg="add">
        <pc:chgData name="w cq" userId="e0736dbbc12f8425" providerId="LiveId" clId="{9005D7EE-91F2-4C69-8387-2CC0F3EB8286}" dt="2021-01-27T04:29:22.846" v="1253"/>
        <pc:sldMkLst>
          <pc:docMk/>
          <pc:sldMk cId="1885471094" sldId="563"/>
        </pc:sldMkLst>
      </pc:sldChg>
      <pc:sldChg chg="modSp add mod">
        <pc:chgData name="w cq" userId="e0736dbbc12f8425" providerId="LiveId" clId="{9005D7EE-91F2-4C69-8387-2CC0F3EB8286}" dt="2021-01-27T06:37:55.055" v="3555" actId="12"/>
        <pc:sldMkLst>
          <pc:docMk/>
          <pc:sldMk cId="2040162765" sldId="564"/>
        </pc:sldMkLst>
        <pc:spChg chg="mod">
          <ac:chgData name="w cq" userId="e0736dbbc12f8425" providerId="LiveId" clId="{9005D7EE-91F2-4C69-8387-2CC0F3EB8286}" dt="2021-01-27T06:34:23.198" v="3440"/>
          <ac:spMkLst>
            <pc:docMk/>
            <pc:sldMk cId="2040162765" sldId="564"/>
            <ac:spMk id="5" creationId="{00000000-0000-0000-0000-000000000000}"/>
          </ac:spMkLst>
        </pc:spChg>
        <pc:spChg chg="mod">
          <ac:chgData name="w cq" userId="e0736dbbc12f8425" providerId="LiveId" clId="{9005D7EE-91F2-4C69-8387-2CC0F3EB8286}" dt="2021-01-27T06:37:55.055" v="3555" actId="12"/>
          <ac:spMkLst>
            <pc:docMk/>
            <pc:sldMk cId="2040162765" sldId="564"/>
            <ac:spMk id="6" creationId="{00000000-0000-0000-0000-000000000000}"/>
          </ac:spMkLst>
        </pc:spChg>
      </pc:sldChg>
      <pc:sldChg chg="addSp delSp modSp new mod modClrScheme chgLayout">
        <pc:chgData name="w cq" userId="e0736dbbc12f8425" providerId="LiveId" clId="{9005D7EE-91F2-4C69-8387-2CC0F3EB8286}" dt="2021-01-27T06:46:24.144" v="3681" actId="20577"/>
        <pc:sldMkLst>
          <pc:docMk/>
          <pc:sldMk cId="2420039160" sldId="565"/>
        </pc:sldMkLst>
        <pc:spChg chg="mod ord">
          <ac:chgData name="w cq" userId="e0736dbbc12f8425" providerId="LiveId" clId="{9005D7EE-91F2-4C69-8387-2CC0F3EB8286}" dt="2021-01-27T06:41:29.537" v="3597" actId="700"/>
          <ac:spMkLst>
            <pc:docMk/>
            <pc:sldMk cId="2420039160" sldId="565"/>
            <ac:spMk id="2" creationId="{56E77EEE-F1D7-491D-B931-66E1A29BD5E8}"/>
          </ac:spMkLst>
        </pc:spChg>
        <pc:spChg chg="mod ord">
          <ac:chgData name="w cq" userId="e0736dbbc12f8425" providerId="LiveId" clId="{9005D7EE-91F2-4C69-8387-2CC0F3EB8286}" dt="2021-01-27T06:46:24.144" v="3681" actId="20577"/>
          <ac:spMkLst>
            <pc:docMk/>
            <pc:sldMk cId="2420039160" sldId="565"/>
            <ac:spMk id="3" creationId="{6E73B7A3-88F0-47AF-881F-C57D8064BD5B}"/>
          </ac:spMkLst>
        </pc:spChg>
        <pc:spChg chg="add del mod ord">
          <ac:chgData name="w cq" userId="e0736dbbc12f8425" providerId="LiveId" clId="{9005D7EE-91F2-4C69-8387-2CC0F3EB8286}" dt="2021-01-27T06:41:29.537" v="3597" actId="700"/>
          <ac:spMkLst>
            <pc:docMk/>
            <pc:sldMk cId="2420039160" sldId="565"/>
            <ac:spMk id="4" creationId="{08EB2CBC-4A0C-48FF-B1FC-3269F6399541}"/>
          </ac:spMkLst>
        </pc:spChg>
        <pc:spChg chg="add mod">
          <ac:chgData name="w cq" userId="e0736dbbc12f8425" providerId="LiveId" clId="{9005D7EE-91F2-4C69-8387-2CC0F3EB8286}" dt="2021-01-27T06:46:04.900" v="3648" actId="1038"/>
          <ac:spMkLst>
            <pc:docMk/>
            <pc:sldMk cId="2420039160" sldId="565"/>
            <ac:spMk id="5" creationId="{6CBFCFE0-F701-43EC-BB6C-26DF2A101B16}"/>
          </ac:spMkLst>
        </pc:spChg>
        <pc:spChg chg="add mod">
          <ac:chgData name="w cq" userId="e0736dbbc12f8425" providerId="LiveId" clId="{9005D7EE-91F2-4C69-8387-2CC0F3EB8286}" dt="2021-01-27T06:46:04.900" v="3648" actId="1038"/>
          <ac:spMkLst>
            <pc:docMk/>
            <pc:sldMk cId="2420039160" sldId="565"/>
            <ac:spMk id="6" creationId="{AD0A0106-3F5A-4706-8944-C471C4E9D529}"/>
          </ac:spMkLst>
        </pc:spChg>
      </pc:sldChg>
      <pc:sldMasterChg chg="setBg modSldLayout">
        <pc:chgData name="w cq" userId="e0736dbbc12f8425" providerId="LiveId" clId="{9005D7EE-91F2-4C69-8387-2CC0F3EB8286}" dt="2021-02-04T09:18:40.972" v="4045"/>
        <pc:sldMasterMkLst>
          <pc:docMk/>
          <pc:sldMasterMk cId="969977971" sldId="2147483660"/>
        </pc:sldMasterMkLst>
        <pc:sldLayoutChg chg="setBg">
          <pc:chgData name="w cq" userId="e0736dbbc12f8425" providerId="LiveId" clId="{9005D7EE-91F2-4C69-8387-2CC0F3EB8286}" dt="2021-02-04T09:18:40.972" v="4045"/>
          <pc:sldLayoutMkLst>
            <pc:docMk/>
            <pc:sldMasterMk cId="969977971" sldId="2147483660"/>
            <pc:sldLayoutMk cId="1559957216" sldId="2147483661"/>
          </pc:sldLayoutMkLst>
        </pc:sldLayoutChg>
        <pc:sldLayoutChg chg="setBg">
          <pc:chgData name="w cq" userId="e0736dbbc12f8425" providerId="LiveId" clId="{9005D7EE-91F2-4C69-8387-2CC0F3EB8286}" dt="2021-02-04T09:18:40.972" v="4045"/>
          <pc:sldLayoutMkLst>
            <pc:docMk/>
            <pc:sldMasterMk cId="969977971" sldId="2147483660"/>
            <pc:sldLayoutMk cId="1021245446" sldId="2147483662"/>
          </pc:sldLayoutMkLst>
        </pc:sldLayoutChg>
        <pc:sldLayoutChg chg="setBg">
          <pc:chgData name="w cq" userId="e0736dbbc12f8425" providerId="LiveId" clId="{9005D7EE-91F2-4C69-8387-2CC0F3EB8286}" dt="2021-02-04T09:18:40.972" v="4045"/>
          <pc:sldLayoutMkLst>
            <pc:docMk/>
            <pc:sldMasterMk cId="969977971" sldId="2147483660"/>
            <pc:sldLayoutMk cId="1628209256" sldId="2147483663"/>
          </pc:sldLayoutMkLst>
        </pc:sldLayoutChg>
        <pc:sldLayoutChg chg="setBg">
          <pc:chgData name="w cq" userId="e0736dbbc12f8425" providerId="LiveId" clId="{9005D7EE-91F2-4C69-8387-2CC0F3EB8286}" dt="2021-02-04T09:18:40.972" v="4045"/>
          <pc:sldLayoutMkLst>
            <pc:docMk/>
            <pc:sldMasterMk cId="969977971" sldId="2147483660"/>
            <pc:sldLayoutMk cId="1856722712" sldId="2147483664"/>
          </pc:sldLayoutMkLst>
        </pc:sldLayoutChg>
        <pc:sldLayoutChg chg="modSp mod setBg">
          <pc:chgData name="w cq" userId="e0736dbbc12f8425" providerId="LiveId" clId="{9005D7EE-91F2-4C69-8387-2CC0F3EB8286}" dt="2021-02-04T09:18:40.972" v="4045"/>
          <pc:sldLayoutMkLst>
            <pc:docMk/>
            <pc:sldMasterMk cId="969977971" sldId="2147483660"/>
            <pc:sldLayoutMk cId="3024366714" sldId="2147483665"/>
          </pc:sldLayoutMkLst>
          <pc:spChg chg="mod">
            <ac:chgData name="w cq" userId="e0736dbbc12f8425" providerId="LiveId" clId="{9005D7EE-91F2-4C69-8387-2CC0F3EB8286}" dt="2021-01-27T04:26:27.414" v="1251" actId="948"/>
            <ac:spMkLst>
              <pc:docMk/>
              <pc:sldMasterMk cId="969977971" sldId="2147483660"/>
              <pc:sldLayoutMk cId="3024366714" sldId="2147483665"/>
              <ac:spMk id="3" creationId="{E4567D2E-7A72-49F0-AE41-AE9D2436E75D}"/>
            </ac:spMkLst>
          </pc:spChg>
          <pc:spChg chg="mod">
            <ac:chgData name="w cq" userId="e0736dbbc12f8425" providerId="LiveId" clId="{9005D7EE-91F2-4C69-8387-2CC0F3EB8286}" dt="2021-01-27T04:26:27.414" v="1251" actId="948"/>
            <ac:spMkLst>
              <pc:docMk/>
              <pc:sldMasterMk cId="969977971" sldId="2147483660"/>
              <pc:sldLayoutMk cId="3024366714" sldId="2147483665"/>
              <ac:spMk id="4" creationId="{0BD4E06F-08A9-483D-9C08-3775E5B1D09A}"/>
            </ac:spMkLst>
          </pc:spChg>
        </pc:sldLayoutChg>
        <pc:sldLayoutChg chg="setBg">
          <pc:chgData name="w cq" userId="e0736dbbc12f8425" providerId="LiveId" clId="{9005D7EE-91F2-4C69-8387-2CC0F3EB8286}" dt="2021-02-04T09:18:40.972" v="4045"/>
          <pc:sldLayoutMkLst>
            <pc:docMk/>
            <pc:sldMasterMk cId="969977971" sldId="2147483660"/>
            <pc:sldLayoutMk cId="2035004702" sldId="2147483666"/>
          </pc:sldLayoutMkLst>
        </pc:sldLayoutChg>
        <pc:sldLayoutChg chg="setBg">
          <pc:chgData name="w cq" userId="e0736dbbc12f8425" providerId="LiveId" clId="{9005D7EE-91F2-4C69-8387-2CC0F3EB8286}" dt="2021-02-04T09:18:40.972" v="4045"/>
          <pc:sldLayoutMkLst>
            <pc:docMk/>
            <pc:sldMasterMk cId="969977971" sldId="2147483660"/>
            <pc:sldLayoutMk cId="3367761209" sldId="2147483667"/>
          </pc:sldLayoutMkLst>
        </pc:sldLayoutChg>
        <pc:sldLayoutChg chg="setBg">
          <pc:chgData name="w cq" userId="e0736dbbc12f8425" providerId="LiveId" clId="{9005D7EE-91F2-4C69-8387-2CC0F3EB8286}" dt="2021-02-04T09:18:40.972" v="4045"/>
          <pc:sldLayoutMkLst>
            <pc:docMk/>
            <pc:sldMasterMk cId="969977971" sldId="2147483660"/>
            <pc:sldLayoutMk cId="796530374" sldId="2147483668"/>
          </pc:sldLayoutMkLst>
        </pc:sldLayoutChg>
        <pc:sldLayoutChg chg="setBg">
          <pc:chgData name="w cq" userId="e0736dbbc12f8425" providerId="LiveId" clId="{9005D7EE-91F2-4C69-8387-2CC0F3EB8286}" dt="2021-02-04T09:18:40.972" v="4045"/>
          <pc:sldLayoutMkLst>
            <pc:docMk/>
            <pc:sldMasterMk cId="969977971" sldId="2147483660"/>
            <pc:sldLayoutMk cId="3452275545" sldId="2147483669"/>
          </pc:sldLayoutMkLst>
        </pc:sldLayoutChg>
        <pc:sldLayoutChg chg="setBg">
          <pc:chgData name="w cq" userId="e0736dbbc12f8425" providerId="LiveId" clId="{9005D7EE-91F2-4C69-8387-2CC0F3EB8286}" dt="2021-02-04T09:18:40.972" v="4045"/>
          <pc:sldLayoutMkLst>
            <pc:docMk/>
            <pc:sldMasterMk cId="969977971" sldId="2147483660"/>
            <pc:sldLayoutMk cId="3072622266" sldId="2147483670"/>
          </pc:sldLayoutMkLst>
        </pc:sldLayoutChg>
        <pc:sldLayoutChg chg="setBg">
          <pc:chgData name="w cq" userId="e0736dbbc12f8425" providerId="LiveId" clId="{9005D7EE-91F2-4C69-8387-2CC0F3EB8286}" dt="2021-02-04T09:18:40.972" v="4045"/>
          <pc:sldLayoutMkLst>
            <pc:docMk/>
            <pc:sldMasterMk cId="969977971" sldId="2147483660"/>
            <pc:sldLayoutMk cId="1142748039" sldId="2147483671"/>
          </pc:sldLayoutMkLst>
        </pc:sldLayoutChg>
        <pc:sldLayoutChg chg="setBg">
          <pc:chgData name="w cq" userId="e0736dbbc12f8425" providerId="LiveId" clId="{9005D7EE-91F2-4C69-8387-2CC0F3EB8286}" dt="2021-02-04T09:18:40.972" v="4045"/>
          <pc:sldLayoutMkLst>
            <pc:docMk/>
            <pc:sldMasterMk cId="969977971" sldId="2147483660"/>
            <pc:sldLayoutMk cId="1753309455" sldId="2147483672"/>
          </pc:sldLayoutMkLst>
        </pc:sldLayoutChg>
        <pc:sldLayoutChg chg="setBg">
          <pc:chgData name="w cq" userId="e0736dbbc12f8425" providerId="LiveId" clId="{9005D7EE-91F2-4C69-8387-2CC0F3EB8286}" dt="2021-02-04T09:18:40.972" v="4045"/>
          <pc:sldLayoutMkLst>
            <pc:docMk/>
            <pc:sldMasterMk cId="969977971" sldId="2147483660"/>
            <pc:sldLayoutMk cId="2370178196" sldId="2147483673"/>
          </pc:sldLayoutMkLst>
        </pc:sldLayoutChg>
      </pc:sldMasterChg>
    </pc:docChg>
  </pc:docChgLst>
  <pc:docChgLst>
    <pc:chgData name="w cq" userId="e0736dbbc12f8425" providerId="LiveId" clId="{1B8874C4-D39E-4A93-858C-59FF98D0E7B7}"/>
    <pc:docChg chg="undo redo custSel addSld delSld modSld sldOrd">
      <pc:chgData name="w cq" userId="e0736dbbc12f8425" providerId="LiveId" clId="{1B8874C4-D39E-4A93-858C-59FF98D0E7B7}" dt="2021-01-22T09:40:59.552" v="1369" actId="14100"/>
      <pc:docMkLst>
        <pc:docMk/>
      </pc:docMkLst>
      <pc:sldChg chg="modSp add del mod modClrScheme chgLayout">
        <pc:chgData name="w cq" userId="e0736dbbc12f8425" providerId="LiveId" clId="{1B8874C4-D39E-4A93-858C-59FF98D0E7B7}" dt="2021-01-21T09:02:47.476" v="331" actId="700"/>
        <pc:sldMkLst>
          <pc:docMk/>
          <pc:sldMk cId="352740188" sldId="258"/>
        </pc:sldMkLst>
        <pc:spChg chg="mod ord">
          <ac:chgData name="w cq" userId="e0736dbbc12f8425" providerId="LiveId" clId="{1B8874C4-D39E-4A93-858C-59FF98D0E7B7}" dt="2021-01-21T09:02:47.476" v="331" actId="700"/>
          <ac:spMkLst>
            <pc:docMk/>
            <pc:sldMk cId="352740188" sldId="258"/>
            <ac:spMk id="5" creationId="{641C5260-9745-440F-B6D3-700A420CE2C5}"/>
          </ac:spMkLst>
        </pc:spChg>
        <pc:spChg chg="mod ord">
          <ac:chgData name="w cq" userId="e0736dbbc12f8425" providerId="LiveId" clId="{1B8874C4-D39E-4A93-858C-59FF98D0E7B7}" dt="2021-01-21T09:02:47.476" v="331" actId="700"/>
          <ac:spMkLst>
            <pc:docMk/>
            <pc:sldMk cId="352740188" sldId="258"/>
            <ac:spMk id="6" creationId="{7DAD8036-6F9D-44DD-8838-83C3678BA420}"/>
          </ac:spMkLst>
        </pc:spChg>
      </pc:sldChg>
      <pc:sldChg chg="modSp add del mod modClrScheme chgLayout">
        <pc:chgData name="w cq" userId="e0736dbbc12f8425" providerId="LiveId" clId="{1B8874C4-D39E-4A93-858C-59FF98D0E7B7}" dt="2021-01-21T09:15:06.743" v="602" actId="47"/>
        <pc:sldMkLst>
          <pc:docMk/>
          <pc:sldMk cId="868065540" sldId="259"/>
        </pc:sldMkLst>
        <pc:spChg chg="mod ord">
          <ac:chgData name="w cq" userId="e0736dbbc12f8425" providerId="LiveId" clId="{1B8874C4-D39E-4A93-858C-59FF98D0E7B7}" dt="2021-01-21T09:09:21.418" v="466" actId="700"/>
          <ac:spMkLst>
            <pc:docMk/>
            <pc:sldMk cId="868065540" sldId="259"/>
            <ac:spMk id="3" creationId="{01109222-59DC-4813-8CBA-E97CE506B846}"/>
          </ac:spMkLst>
        </pc:spChg>
        <pc:spChg chg="mod ord">
          <ac:chgData name="w cq" userId="e0736dbbc12f8425" providerId="LiveId" clId="{1B8874C4-D39E-4A93-858C-59FF98D0E7B7}" dt="2021-01-21T09:09:21.418" v="466" actId="700"/>
          <ac:spMkLst>
            <pc:docMk/>
            <pc:sldMk cId="868065540" sldId="259"/>
            <ac:spMk id="4" creationId="{776C76D1-5A85-4B61-B871-ECD1A2FE569A}"/>
          </ac:spMkLst>
        </pc:spChg>
      </pc:sldChg>
      <pc:sldChg chg="addSp delSp modSp add mod modClrScheme chgLayout">
        <pc:chgData name="w cq" userId="e0736dbbc12f8425" providerId="LiveId" clId="{1B8874C4-D39E-4A93-858C-59FF98D0E7B7}" dt="2021-01-21T09:08:58.462" v="464" actId="1076"/>
        <pc:sldMkLst>
          <pc:docMk/>
          <pc:sldMk cId="2041362672" sldId="260"/>
        </pc:sldMkLst>
        <pc:spChg chg="mod topLvl">
          <ac:chgData name="w cq" userId="e0736dbbc12f8425" providerId="LiveId" clId="{1B8874C4-D39E-4A93-858C-59FF98D0E7B7}" dt="2021-01-21T09:04:31.823" v="347" actId="164"/>
          <ac:spMkLst>
            <pc:docMk/>
            <pc:sldMk cId="2041362672" sldId="260"/>
            <ac:spMk id="3" creationId="{126BC924-A0F1-48D8-864F-44C2EADA0EEA}"/>
          </ac:spMkLst>
        </pc:spChg>
        <pc:spChg chg="mod ord">
          <ac:chgData name="w cq" userId="e0736dbbc12f8425" providerId="LiveId" clId="{1B8874C4-D39E-4A93-858C-59FF98D0E7B7}" dt="2021-01-21T09:03:13.685" v="332" actId="700"/>
          <ac:spMkLst>
            <pc:docMk/>
            <pc:sldMk cId="2041362672" sldId="260"/>
            <ac:spMk id="5" creationId="{641C5260-9745-440F-B6D3-700A420CE2C5}"/>
          </ac:spMkLst>
        </pc:spChg>
        <pc:spChg chg="mod ord">
          <ac:chgData name="w cq" userId="e0736dbbc12f8425" providerId="LiveId" clId="{1B8874C4-D39E-4A93-858C-59FF98D0E7B7}" dt="2021-01-21T09:08:49.339" v="461" actId="20577"/>
          <ac:spMkLst>
            <pc:docMk/>
            <pc:sldMk cId="2041362672" sldId="260"/>
            <ac:spMk id="6" creationId="{7DAD8036-6F9D-44DD-8838-83C3678BA420}"/>
          </ac:spMkLst>
        </pc:spChg>
        <pc:spChg chg="mod topLvl">
          <ac:chgData name="w cq" userId="e0736dbbc12f8425" providerId="LiveId" clId="{1B8874C4-D39E-4A93-858C-59FF98D0E7B7}" dt="2021-01-21T09:04:31.823" v="347" actId="164"/>
          <ac:spMkLst>
            <pc:docMk/>
            <pc:sldMk cId="2041362672" sldId="260"/>
            <ac:spMk id="7" creationId="{217D2955-3611-4BBC-AA3C-2EF49689E1A5}"/>
          </ac:spMkLst>
        </pc:spChg>
        <pc:spChg chg="mod topLvl">
          <ac:chgData name="w cq" userId="e0736dbbc12f8425" providerId="LiveId" clId="{1B8874C4-D39E-4A93-858C-59FF98D0E7B7}" dt="2021-01-21T09:04:52.595" v="354" actId="14100"/>
          <ac:spMkLst>
            <pc:docMk/>
            <pc:sldMk cId="2041362672" sldId="260"/>
            <ac:spMk id="8" creationId="{2A0D1801-5259-4698-B793-33E97D663DDA}"/>
          </ac:spMkLst>
        </pc:spChg>
        <pc:spChg chg="mod topLvl">
          <ac:chgData name="w cq" userId="e0736dbbc12f8425" providerId="LiveId" clId="{1B8874C4-D39E-4A93-858C-59FF98D0E7B7}" dt="2021-01-21T09:04:31.823" v="347" actId="164"/>
          <ac:spMkLst>
            <pc:docMk/>
            <pc:sldMk cId="2041362672" sldId="260"/>
            <ac:spMk id="10" creationId="{D1693258-8807-49D6-84CA-1A1C74A50E3E}"/>
          </ac:spMkLst>
        </pc:spChg>
        <pc:spChg chg="mod topLvl">
          <ac:chgData name="w cq" userId="e0736dbbc12f8425" providerId="LiveId" clId="{1B8874C4-D39E-4A93-858C-59FF98D0E7B7}" dt="2021-01-21T09:04:31.823" v="347" actId="164"/>
          <ac:spMkLst>
            <pc:docMk/>
            <pc:sldMk cId="2041362672" sldId="260"/>
            <ac:spMk id="15" creationId="{39B54365-10EA-415C-88F6-1DE9E8B3B6BA}"/>
          </ac:spMkLst>
        </pc:spChg>
        <pc:spChg chg="mod topLvl">
          <ac:chgData name="w cq" userId="e0736dbbc12f8425" providerId="LiveId" clId="{1B8874C4-D39E-4A93-858C-59FF98D0E7B7}" dt="2021-01-21T09:04:31.823" v="347" actId="164"/>
          <ac:spMkLst>
            <pc:docMk/>
            <pc:sldMk cId="2041362672" sldId="260"/>
            <ac:spMk id="16" creationId="{FFFE376C-E7A8-489F-B712-C80D7E4AA212}"/>
          </ac:spMkLst>
        </pc:spChg>
        <pc:spChg chg="mod topLvl">
          <ac:chgData name="w cq" userId="e0736dbbc12f8425" providerId="LiveId" clId="{1B8874C4-D39E-4A93-858C-59FF98D0E7B7}" dt="2021-01-21T09:04:31.823" v="347" actId="164"/>
          <ac:spMkLst>
            <pc:docMk/>
            <pc:sldMk cId="2041362672" sldId="260"/>
            <ac:spMk id="17" creationId="{61FD5FB0-20D6-466C-BB9F-395182D41DAC}"/>
          </ac:spMkLst>
        </pc:spChg>
        <pc:grpChg chg="add del mod">
          <ac:chgData name="w cq" userId="e0736dbbc12f8425" providerId="LiveId" clId="{1B8874C4-D39E-4A93-858C-59FF98D0E7B7}" dt="2021-01-21T09:04:13.480" v="342" actId="165"/>
          <ac:grpSpMkLst>
            <pc:docMk/>
            <pc:sldMk cId="2041362672" sldId="260"/>
            <ac:grpSpMk id="2" creationId="{3E04DAFC-11A8-4B0E-B476-F39B7E5E37CC}"/>
          </ac:grpSpMkLst>
        </pc:grpChg>
        <pc:grpChg chg="add mod">
          <ac:chgData name="w cq" userId="e0736dbbc12f8425" providerId="LiveId" clId="{1B8874C4-D39E-4A93-858C-59FF98D0E7B7}" dt="2021-01-21T09:08:58.462" v="464" actId="1076"/>
          <ac:grpSpMkLst>
            <pc:docMk/>
            <pc:sldMk cId="2041362672" sldId="260"/>
            <ac:grpSpMk id="11" creationId="{719C3C17-B907-407D-A6F3-64E18D0F4AB6}"/>
          </ac:grpSpMkLst>
        </pc:grpChg>
        <pc:graphicFrameChg chg="add del mod modGraphic">
          <ac:chgData name="w cq" userId="e0736dbbc12f8425" providerId="LiveId" clId="{1B8874C4-D39E-4A93-858C-59FF98D0E7B7}" dt="2021-01-21T09:08:52.386" v="462" actId="1076"/>
          <ac:graphicFrameMkLst>
            <pc:docMk/>
            <pc:sldMk cId="2041362672" sldId="260"/>
            <ac:graphicFrameMk id="12" creationId="{2EE6FB12-57C1-4D0F-A000-50DA4D61F37A}"/>
          </ac:graphicFrameMkLst>
        </pc:graphicFrameChg>
        <pc:picChg chg="mod topLvl modCrop">
          <ac:chgData name="w cq" userId="e0736dbbc12f8425" providerId="LiveId" clId="{1B8874C4-D39E-4A93-858C-59FF98D0E7B7}" dt="2021-01-21T09:04:41.917" v="350" actId="1076"/>
          <ac:picMkLst>
            <pc:docMk/>
            <pc:sldMk cId="2041362672" sldId="260"/>
            <ac:picMk id="9" creationId="{8D622C6E-A72F-4FFA-AD94-1A0FDB006261}"/>
          </ac:picMkLst>
        </pc:picChg>
      </pc:sldChg>
      <pc:sldChg chg="addSp delSp modSp add mod modClrScheme chgLayout">
        <pc:chgData name="w cq" userId="e0736dbbc12f8425" providerId="LiveId" clId="{1B8874C4-D39E-4A93-858C-59FF98D0E7B7}" dt="2021-01-21T09:02:31.373" v="330" actId="1035"/>
        <pc:sldMkLst>
          <pc:docMk/>
          <pc:sldMk cId="838036428" sldId="261"/>
        </pc:sldMkLst>
        <pc:spChg chg="mod ord">
          <ac:chgData name="w cq" userId="e0736dbbc12f8425" providerId="LiveId" clId="{1B8874C4-D39E-4A93-858C-59FF98D0E7B7}" dt="2021-01-21T08:56:19.593" v="282" actId="700"/>
          <ac:spMkLst>
            <pc:docMk/>
            <pc:sldMk cId="838036428" sldId="261"/>
            <ac:spMk id="4" creationId="{3632969F-DEE5-44CD-8A68-1BFD247CDD95}"/>
          </ac:spMkLst>
        </pc:spChg>
        <pc:spChg chg="mod ord">
          <ac:chgData name="w cq" userId="e0736dbbc12f8425" providerId="LiveId" clId="{1B8874C4-D39E-4A93-858C-59FF98D0E7B7}" dt="2021-01-21T08:56:19.593" v="282" actId="700"/>
          <ac:spMkLst>
            <pc:docMk/>
            <pc:sldMk cId="838036428" sldId="261"/>
            <ac:spMk id="5" creationId="{641C5260-9745-440F-B6D3-700A420CE2C5}"/>
          </ac:spMkLst>
        </pc:spChg>
        <pc:spChg chg="add mod">
          <ac:chgData name="w cq" userId="e0736dbbc12f8425" providerId="LiveId" clId="{1B8874C4-D39E-4A93-858C-59FF98D0E7B7}" dt="2021-01-21T09:01:24.442" v="308" actId="1076"/>
          <ac:spMkLst>
            <pc:docMk/>
            <pc:sldMk cId="838036428" sldId="261"/>
            <ac:spMk id="7" creationId="{445775C5-FE25-4DEC-B671-E19A95B10415}"/>
          </ac:spMkLst>
        </pc:spChg>
        <pc:spChg chg="add mod">
          <ac:chgData name="w cq" userId="e0736dbbc12f8425" providerId="LiveId" clId="{1B8874C4-D39E-4A93-858C-59FF98D0E7B7}" dt="2021-01-21T09:02:31.373" v="330" actId="1035"/>
          <ac:spMkLst>
            <pc:docMk/>
            <pc:sldMk cId="838036428" sldId="261"/>
            <ac:spMk id="8" creationId="{ABCDDD12-1EBC-4DE1-A99A-10667D9EB781}"/>
          </ac:spMkLst>
        </pc:spChg>
        <pc:spChg chg="mod ord">
          <ac:chgData name="w cq" userId="e0736dbbc12f8425" providerId="LiveId" clId="{1B8874C4-D39E-4A93-858C-59FF98D0E7B7}" dt="2021-01-21T09:01:09.958" v="303" actId="20577"/>
          <ac:spMkLst>
            <pc:docMk/>
            <pc:sldMk cId="838036428" sldId="261"/>
            <ac:spMk id="9" creationId="{677BF274-C84D-4360-A2D1-43C93C8BA052}"/>
          </ac:spMkLst>
        </pc:spChg>
        <pc:spChg chg="add mod">
          <ac:chgData name="w cq" userId="e0736dbbc12f8425" providerId="LiveId" clId="{1B8874C4-D39E-4A93-858C-59FF98D0E7B7}" dt="2021-01-21T09:02:31.373" v="330" actId="1035"/>
          <ac:spMkLst>
            <pc:docMk/>
            <pc:sldMk cId="838036428" sldId="261"/>
            <ac:spMk id="10" creationId="{994682B7-9DC6-4827-8F71-8847C57B7B4C}"/>
          </ac:spMkLst>
        </pc:spChg>
        <pc:picChg chg="del mod ord">
          <ac:chgData name="w cq" userId="e0736dbbc12f8425" providerId="LiveId" clId="{1B8874C4-D39E-4A93-858C-59FF98D0E7B7}" dt="2021-01-21T08:57:08.432" v="285" actId="478"/>
          <ac:picMkLst>
            <pc:docMk/>
            <pc:sldMk cId="838036428" sldId="261"/>
            <ac:picMk id="6" creationId="{EF8707EB-5A9D-48A4-A0E7-4F96286E81E4}"/>
          </ac:picMkLst>
        </pc:picChg>
      </pc:sldChg>
      <pc:sldChg chg="add del">
        <pc:chgData name="w cq" userId="e0736dbbc12f8425" providerId="LiveId" clId="{1B8874C4-D39E-4A93-858C-59FF98D0E7B7}" dt="2021-01-21T09:09:08.898" v="465" actId="47"/>
        <pc:sldMkLst>
          <pc:docMk/>
          <pc:sldMk cId="1581349619" sldId="262"/>
        </pc:sldMkLst>
      </pc:sldChg>
      <pc:sldChg chg="addSp delSp modSp mod">
        <pc:chgData name="w cq" userId="e0736dbbc12f8425" providerId="LiveId" clId="{1B8874C4-D39E-4A93-858C-59FF98D0E7B7}" dt="2021-01-21T08:28:03.415" v="5" actId="14100"/>
        <pc:sldMkLst>
          <pc:docMk/>
          <pc:sldMk cId="2248338910" sldId="263"/>
        </pc:sldMkLst>
        <pc:picChg chg="add del mod">
          <ac:chgData name="w cq" userId="e0736dbbc12f8425" providerId="LiveId" clId="{1B8874C4-D39E-4A93-858C-59FF98D0E7B7}" dt="2021-01-21T08:27:54.399" v="1"/>
          <ac:picMkLst>
            <pc:docMk/>
            <pc:sldMk cId="2248338910" sldId="263"/>
            <ac:picMk id="4" creationId="{1BB6B1DD-2374-4D2A-B28E-B763D57F6185}"/>
          </ac:picMkLst>
        </pc:picChg>
        <pc:picChg chg="mod">
          <ac:chgData name="w cq" userId="e0736dbbc12f8425" providerId="LiveId" clId="{1B8874C4-D39E-4A93-858C-59FF98D0E7B7}" dt="2021-01-21T08:28:03.415" v="5" actId="14100"/>
          <ac:picMkLst>
            <pc:docMk/>
            <pc:sldMk cId="2248338910" sldId="263"/>
            <ac:picMk id="5" creationId="{AE06EAB1-8CC7-49CB-BE57-FB8CF55C83E1}"/>
          </ac:picMkLst>
        </pc:picChg>
      </pc:sldChg>
      <pc:sldChg chg="modSp mod">
        <pc:chgData name="w cq" userId="e0736dbbc12f8425" providerId="LiveId" clId="{1B8874C4-D39E-4A93-858C-59FF98D0E7B7}" dt="2021-01-22T09:31:40.434" v="1264" actId="20577"/>
        <pc:sldMkLst>
          <pc:docMk/>
          <pc:sldMk cId="2531065705" sldId="264"/>
        </pc:sldMkLst>
        <pc:spChg chg="mod">
          <ac:chgData name="w cq" userId="e0736dbbc12f8425" providerId="LiveId" clId="{1B8874C4-D39E-4A93-858C-59FF98D0E7B7}" dt="2021-01-22T09:31:40.434" v="1264" actId="20577"/>
          <ac:spMkLst>
            <pc:docMk/>
            <pc:sldMk cId="2531065705" sldId="264"/>
            <ac:spMk id="2" creationId="{51721B97-AF9A-43FA-9029-FB53C001D9D3}"/>
          </ac:spMkLst>
        </pc:spChg>
        <pc:spChg chg="mod">
          <ac:chgData name="w cq" userId="e0736dbbc12f8425" providerId="LiveId" clId="{1B8874C4-D39E-4A93-858C-59FF98D0E7B7}" dt="2021-01-21T08:55:00.461" v="240"/>
          <ac:spMkLst>
            <pc:docMk/>
            <pc:sldMk cId="2531065705" sldId="264"/>
            <ac:spMk id="3" creationId="{D8A9FF28-B5F7-4268-8F91-7BE5BC06AF08}"/>
          </ac:spMkLst>
        </pc:spChg>
        <pc:spChg chg="mod">
          <ac:chgData name="w cq" userId="e0736dbbc12f8425" providerId="LiveId" clId="{1B8874C4-D39E-4A93-858C-59FF98D0E7B7}" dt="2021-01-21T08:56:10.354" v="281"/>
          <ac:spMkLst>
            <pc:docMk/>
            <pc:sldMk cId="2531065705" sldId="264"/>
            <ac:spMk id="4" creationId="{40B791E7-6790-41E7-80CD-AB6EB5822692}"/>
          </ac:spMkLst>
        </pc:spChg>
      </pc:sldChg>
      <pc:sldChg chg="delSp modSp mod">
        <pc:chgData name="w cq" userId="e0736dbbc12f8425" providerId="LiveId" clId="{1B8874C4-D39E-4A93-858C-59FF98D0E7B7}" dt="2021-01-21T08:29:01.179" v="37"/>
        <pc:sldMkLst>
          <pc:docMk/>
          <pc:sldMk cId="2620582022" sldId="265"/>
        </pc:sldMkLst>
        <pc:spChg chg="mod">
          <ac:chgData name="w cq" userId="e0736dbbc12f8425" providerId="LiveId" clId="{1B8874C4-D39E-4A93-858C-59FF98D0E7B7}" dt="2021-01-21T08:29:01.179" v="37"/>
          <ac:spMkLst>
            <pc:docMk/>
            <pc:sldMk cId="2620582022" sldId="265"/>
            <ac:spMk id="4" creationId="{46764156-D37F-4E7B-B913-B33653546E69}"/>
          </ac:spMkLst>
        </pc:spChg>
        <pc:spChg chg="del">
          <ac:chgData name="w cq" userId="e0736dbbc12f8425" providerId="LiveId" clId="{1B8874C4-D39E-4A93-858C-59FF98D0E7B7}" dt="2021-01-21T08:28:07.582" v="6" actId="478"/>
          <ac:spMkLst>
            <pc:docMk/>
            <pc:sldMk cId="2620582022" sldId="265"/>
            <ac:spMk id="5" creationId="{394A2599-0650-4B4A-8580-2C35BA11BD48}"/>
          </ac:spMkLst>
        </pc:spChg>
      </pc:sldChg>
      <pc:sldChg chg="addSp delSp modSp add del mod modClrScheme chgLayout">
        <pc:chgData name="w cq" userId="e0736dbbc12f8425" providerId="LiveId" clId="{1B8874C4-D39E-4A93-858C-59FF98D0E7B7}" dt="2021-01-21T09:11:59.684" v="553" actId="47"/>
        <pc:sldMkLst>
          <pc:docMk/>
          <pc:sldMk cId="3121962410" sldId="267"/>
        </pc:sldMkLst>
        <pc:spChg chg="mod ord">
          <ac:chgData name="w cq" userId="e0736dbbc12f8425" providerId="LiveId" clId="{1B8874C4-D39E-4A93-858C-59FF98D0E7B7}" dt="2021-01-21T09:09:21.418" v="466" actId="700"/>
          <ac:spMkLst>
            <pc:docMk/>
            <pc:sldMk cId="3121962410" sldId="267"/>
            <ac:spMk id="5" creationId="{641C5260-9745-440F-B6D3-700A420CE2C5}"/>
          </ac:spMkLst>
        </pc:spChg>
        <pc:spChg chg="mod ord">
          <ac:chgData name="w cq" userId="e0736dbbc12f8425" providerId="LiveId" clId="{1B8874C4-D39E-4A93-858C-59FF98D0E7B7}" dt="2021-01-21T09:11:13.346" v="544" actId="207"/>
          <ac:spMkLst>
            <pc:docMk/>
            <pc:sldMk cId="3121962410" sldId="267"/>
            <ac:spMk id="6" creationId="{7DAD8036-6F9D-44DD-8838-83C3678BA420}"/>
          </ac:spMkLst>
        </pc:spChg>
        <pc:spChg chg="add del mod">
          <ac:chgData name="w cq" userId="e0736dbbc12f8425" providerId="LiveId" clId="{1B8874C4-D39E-4A93-858C-59FF98D0E7B7}" dt="2021-01-21T09:11:43.895" v="549" actId="21"/>
          <ac:spMkLst>
            <pc:docMk/>
            <pc:sldMk cId="3121962410" sldId="267"/>
            <ac:spMk id="7" creationId="{E03085CC-642C-4017-94EA-867B8A772F26}"/>
          </ac:spMkLst>
        </pc:spChg>
      </pc:sldChg>
      <pc:sldChg chg="del">
        <pc:chgData name="w cq" userId="e0736dbbc12f8425" providerId="LiveId" clId="{1B8874C4-D39E-4A93-858C-59FF98D0E7B7}" dt="2021-01-21T08:29:20.628" v="38" actId="47"/>
        <pc:sldMkLst>
          <pc:docMk/>
          <pc:sldMk cId="3521911541" sldId="269"/>
        </pc:sldMkLst>
      </pc:sldChg>
      <pc:sldChg chg="del">
        <pc:chgData name="w cq" userId="e0736dbbc12f8425" providerId="LiveId" clId="{1B8874C4-D39E-4A93-858C-59FF98D0E7B7}" dt="2021-01-21T08:29:20.628" v="38" actId="47"/>
        <pc:sldMkLst>
          <pc:docMk/>
          <pc:sldMk cId="773039423" sldId="270"/>
        </pc:sldMkLst>
      </pc:sldChg>
      <pc:sldChg chg="modSp add del mod modClrScheme chgLayout">
        <pc:chgData name="w cq" userId="e0736dbbc12f8425" providerId="LiveId" clId="{1B8874C4-D39E-4A93-858C-59FF98D0E7B7}" dt="2021-01-21T09:15:08.010" v="603" actId="47"/>
        <pc:sldMkLst>
          <pc:docMk/>
          <pc:sldMk cId="1653297155" sldId="272"/>
        </pc:sldMkLst>
        <pc:spChg chg="mod ord">
          <ac:chgData name="w cq" userId="e0736dbbc12f8425" providerId="LiveId" clId="{1B8874C4-D39E-4A93-858C-59FF98D0E7B7}" dt="2021-01-21T09:09:21.418" v="466" actId="700"/>
          <ac:spMkLst>
            <pc:docMk/>
            <pc:sldMk cId="1653297155" sldId="272"/>
            <ac:spMk id="3" creationId="{01109222-59DC-4813-8CBA-E97CE506B846}"/>
          </ac:spMkLst>
        </pc:spChg>
        <pc:spChg chg="mod ord">
          <ac:chgData name="w cq" userId="e0736dbbc12f8425" providerId="LiveId" clId="{1B8874C4-D39E-4A93-858C-59FF98D0E7B7}" dt="2021-01-21T09:09:21.418" v="466" actId="700"/>
          <ac:spMkLst>
            <pc:docMk/>
            <pc:sldMk cId="1653297155" sldId="272"/>
            <ac:spMk id="4" creationId="{776C76D1-5A85-4B61-B871-ECD1A2FE569A}"/>
          </ac:spMkLst>
        </pc:spChg>
      </pc:sldChg>
      <pc:sldChg chg="del">
        <pc:chgData name="w cq" userId="e0736dbbc12f8425" providerId="LiveId" clId="{1B8874C4-D39E-4A93-858C-59FF98D0E7B7}" dt="2021-01-21T08:29:20.628" v="38" actId="47"/>
        <pc:sldMkLst>
          <pc:docMk/>
          <pc:sldMk cId="722459121" sldId="273"/>
        </pc:sldMkLst>
      </pc:sldChg>
      <pc:sldChg chg="addSp delSp modSp add mod modClrScheme chgLayout">
        <pc:chgData name="w cq" userId="e0736dbbc12f8425" providerId="LiveId" clId="{1B8874C4-D39E-4A93-858C-59FF98D0E7B7}" dt="2021-01-21T09:15:45.104" v="607" actId="1076"/>
        <pc:sldMkLst>
          <pc:docMk/>
          <pc:sldMk cId="949301637" sldId="279"/>
        </pc:sldMkLst>
        <pc:spChg chg="mod ord">
          <ac:chgData name="w cq" userId="e0736dbbc12f8425" providerId="LiveId" clId="{1B8874C4-D39E-4A93-858C-59FF98D0E7B7}" dt="2021-01-21T09:09:21.418" v="466" actId="700"/>
          <ac:spMkLst>
            <pc:docMk/>
            <pc:sldMk cId="949301637" sldId="279"/>
            <ac:spMk id="3" creationId="{AEC9EB53-F262-4BE0-B3E3-D8A3EE44C11C}"/>
          </ac:spMkLst>
        </pc:spChg>
        <pc:spChg chg="mod ord">
          <ac:chgData name="w cq" userId="e0736dbbc12f8425" providerId="LiveId" clId="{1B8874C4-D39E-4A93-858C-59FF98D0E7B7}" dt="2021-01-21T09:09:21.418" v="466" actId="700"/>
          <ac:spMkLst>
            <pc:docMk/>
            <pc:sldMk cId="949301637" sldId="279"/>
            <ac:spMk id="5" creationId="{641C5260-9745-440F-B6D3-700A420CE2C5}"/>
          </ac:spMkLst>
        </pc:spChg>
        <pc:spChg chg="add mod">
          <ac:chgData name="w cq" userId="e0736dbbc12f8425" providerId="LiveId" clId="{1B8874C4-D39E-4A93-858C-59FF98D0E7B7}" dt="2021-01-21T09:15:45.104" v="607" actId="1076"/>
          <ac:spMkLst>
            <pc:docMk/>
            <pc:sldMk cId="949301637" sldId="279"/>
            <ac:spMk id="6" creationId="{F0628929-4501-4C3C-8BB7-68EC370CB22D}"/>
          </ac:spMkLst>
        </pc:spChg>
        <pc:picChg chg="del">
          <ac:chgData name="w cq" userId="e0736dbbc12f8425" providerId="LiveId" clId="{1B8874C4-D39E-4A93-858C-59FF98D0E7B7}" dt="2021-01-21T09:15:37.233" v="604" actId="478"/>
          <ac:picMkLst>
            <pc:docMk/>
            <pc:sldMk cId="949301637" sldId="279"/>
            <ac:picMk id="8" creationId="{501371F4-EE34-4DA4-BB70-9A6CC6EF978E}"/>
          </ac:picMkLst>
        </pc:picChg>
      </pc:sldChg>
      <pc:sldChg chg="modSp add mod modClrScheme chgLayout">
        <pc:chgData name="w cq" userId="e0736dbbc12f8425" providerId="LiveId" clId="{1B8874C4-D39E-4A93-858C-59FF98D0E7B7}" dt="2021-01-21T09:09:21.418" v="466" actId="700"/>
        <pc:sldMkLst>
          <pc:docMk/>
          <pc:sldMk cId="1951025842" sldId="280"/>
        </pc:sldMkLst>
        <pc:spChg chg="mod ord">
          <ac:chgData name="w cq" userId="e0736dbbc12f8425" providerId="LiveId" clId="{1B8874C4-D39E-4A93-858C-59FF98D0E7B7}" dt="2021-01-21T09:09:21.418" v="466" actId="700"/>
          <ac:spMkLst>
            <pc:docMk/>
            <pc:sldMk cId="1951025842" sldId="280"/>
            <ac:spMk id="3" creationId="{AEC9EB53-F262-4BE0-B3E3-D8A3EE44C11C}"/>
          </ac:spMkLst>
        </pc:spChg>
        <pc:spChg chg="mod ord">
          <ac:chgData name="w cq" userId="e0736dbbc12f8425" providerId="LiveId" clId="{1B8874C4-D39E-4A93-858C-59FF98D0E7B7}" dt="2021-01-21T09:09:21.418" v="466" actId="700"/>
          <ac:spMkLst>
            <pc:docMk/>
            <pc:sldMk cId="1951025842" sldId="280"/>
            <ac:spMk id="5" creationId="{641C5260-9745-440F-B6D3-700A420CE2C5}"/>
          </ac:spMkLst>
        </pc:spChg>
      </pc:sldChg>
      <pc:sldChg chg="addSp modSp add mod modClrScheme chgLayout">
        <pc:chgData name="w cq" userId="e0736dbbc12f8425" providerId="LiveId" clId="{1B8874C4-D39E-4A93-858C-59FF98D0E7B7}" dt="2021-01-21T09:21:41.420" v="716" actId="1076"/>
        <pc:sldMkLst>
          <pc:docMk/>
          <pc:sldMk cId="1487276568" sldId="281"/>
        </pc:sldMkLst>
        <pc:spChg chg="mod ord">
          <ac:chgData name="w cq" userId="e0736dbbc12f8425" providerId="LiveId" clId="{1B8874C4-D39E-4A93-858C-59FF98D0E7B7}" dt="2021-01-21T09:21:37.125" v="715" actId="20577"/>
          <ac:spMkLst>
            <pc:docMk/>
            <pc:sldMk cId="1487276568" sldId="281"/>
            <ac:spMk id="3" creationId="{AEC9EB53-F262-4BE0-B3E3-D8A3EE44C11C}"/>
          </ac:spMkLst>
        </pc:spChg>
        <pc:spChg chg="mod ord">
          <ac:chgData name="w cq" userId="e0736dbbc12f8425" providerId="LiveId" clId="{1B8874C4-D39E-4A93-858C-59FF98D0E7B7}" dt="2021-01-21T09:09:21.418" v="466" actId="700"/>
          <ac:spMkLst>
            <pc:docMk/>
            <pc:sldMk cId="1487276568" sldId="281"/>
            <ac:spMk id="5" creationId="{641C5260-9745-440F-B6D3-700A420CE2C5}"/>
          </ac:spMkLst>
        </pc:spChg>
        <pc:spChg chg="add mod">
          <ac:chgData name="w cq" userId="e0736dbbc12f8425" providerId="LiveId" clId="{1B8874C4-D39E-4A93-858C-59FF98D0E7B7}" dt="2021-01-21T09:21:41.420" v="716" actId="1076"/>
          <ac:spMkLst>
            <pc:docMk/>
            <pc:sldMk cId="1487276568" sldId="281"/>
            <ac:spMk id="6" creationId="{2FF06D84-6C7A-4577-86C6-D7A77C9F9207}"/>
          </ac:spMkLst>
        </pc:spChg>
        <pc:graphicFrameChg chg="add mod modGraphic">
          <ac:chgData name="w cq" userId="e0736dbbc12f8425" providerId="LiveId" clId="{1B8874C4-D39E-4A93-858C-59FF98D0E7B7}" dt="2021-01-21T09:21:24.869" v="706" actId="1036"/>
          <ac:graphicFrameMkLst>
            <pc:docMk/>
            <pc:sldMk cId="1487276568" sldId="281"/>
            <ac:graphicFrameMk id="2" creationId="{06C197CC-53D7-43FB-88CE-3859E0E06468}"/>
          </ac:graphicFrameMkLst>
        </pc:graphicFrameChg>
      </pc:sldChg>
      <pc:sldChg chg="modSp add mod modClrScheme chgLayout">
        <pc:chgData name="w cq" userId="e0736dbbc12f8425" providerId="LiveId" clId="{1B8874C4-D39E-4A93-858C-59FF98D0E7B7}" dt="2021-01-22T09:26:18.121" v="1196" actId="700"/>
        <pc:sldMkLst>
          <pc:docMk/>
          <pc:sldMk cId="4021053921" sldId="282"/>
        </pc:sldMkLst>
        <pc:spChg chg="mod ord">
          <ac:chgData name="w cq" userId="e0736dbbc12f8425" providerId="LiveId" clId="{1B8874C4-D39E-4A93-858C-59FF98D0E7B7}" dt="2021-01-22T09:26:18.121" v="1196" actId="700"/>
          <ac:spMkLst>
            <pc:docMk/>
            <pc:sldMk cId="4021053921" sldId="282"/>
            <ac:spMk id="3" creationId="{AEC9EB53-F262-4BE0-B3E3-D8A3EE44C11C}"/>
          </ac:spMkLst>
        </pc:spChg>
        <pc:spChg chg="mod ord">
          <ac:chgData name="w cq" userId="e0736dbbc12f8425" providerId="LiveId" clId="{1B8874C4-D39E-4A93-858C-59FF98D0E7B7}" dt="2021-01-22T09:26:18.121" v="1196" actId="700"/>
          <ac:spMkLst>
            <pc:docMk/>
            <pc:sldMk cId="4021053921" sldId="282"/>
            <ac:spMk id="5" creationId="{641C5260-9745-440F-B6D3-700A420CE2C5}"/>
          </ac:spMkLst>
        </pc:spChg>
      </pc:sldChg>
      <pc:sldChg chg="modSp add del mod modClrScheme chgLayout">
        <pc:chgData name="w cq" userId="e0736dbbc12f8425" providerId="LiveId" clId="{1B8874C4-D39E-4A93-858C-59FF98D0E7B7}" dt="2021-01-21T09:21:44.302" v="717" actId="47"/>
        <pc:sldMkLst>
          <pc:docMk/>
          <pc:sldMk cId="1821990647" sldId="283"/>
        </pc:sldMkLst>
        <pc:spChg chg="mod ord">
          <ac:chgData name="w cq" userId="e0736dbbc12f8425" providerId="LiveId" clId="{1B8874C4-D39E-4A93-858C-59FF98D0E7B7}" dt="2021-01-21T09:09:21.418" v="466" actId="700"/>
          <ac:spMkLst>
            <pc:docMk/>
            <pc:sldMk cId="1821990647" sldId="283"/>
            <ac:spMk id="3" creationId="{AEC9EB53-F262-4BE0-B3E3-D8A3EE44C11C}"/>
          </ac:spMkLst>
        </pc:spChg>
        <pc:spChg chg="mod ord">
          <ac:chgData name="w cq" userId="e0736dbbc12f8425" providerId="LiveId" clId="{1B8874C4-D39E-4A93-858C-59FF98D0E7B7}" dt="2021-01-21T09:09:21.418" v="466" actId="700"/>
          <ac:spMkLst>
            <pc:docMk/>
            <pc:sldMk cId="1821990647" sldId="283"/>
            <ac:spMk id="5" creationId="{641C5260-9745-440F-B6D3-700A420CE2C5}"/>
          </ac:spMkLst>
        </pc:spChg>
      </pc:sldChg>
      <pc:sldChg chg="del">
        <pc:chgData name="w cq" userId="e0736dbbc12f8425" providerId="LiveId" clId="{1B8874C4-D39E-4A93-858C-59FF98D0E7B7}" dt="2021-01-21T08:29:53.077" v="42" actId="47"/>
        <pc:sldMkLst>
          <pc:docMk/>
          <pc:sldMk cId="1334394991" sldId="294"/>
        </pc:sldMkLst>
      </pc:sldChg>
      <pc:sldChg chg="modSp add mod modClrScheme chgLayout">
        <pc:chgData name="w cq" userId="e0736dbbc12f8425" providerId="LiveId" clId="{1B8874C4-D39E-4A93-858C-59FF98D0E7B7}" dt="2021-01-22T09:27:09.615" v="1204" actId="700"/>
        <pc:sldMkLst>
          <pc:docMk/>
          <pc:sldMk cId="4037583943" sldId="294"/>
        </pc:sldMkLst>
        <pc:spChg chg="mod ord">
          <ac:chgData name="w cq" userId="e0736dbbc12f8425" providerId="LiveId" clId="{1B8874C4-D39E-4A93-858C-59FF98D0E7B7}" dt="2021-01-22T09:27:09.615" v="1204" actId="700"/>
          <ac:spMkLst>
            <pc:docMk/>
            <pc:sldMk cId="4037583943" sldId="294"/>
            <ac:spMk id="3" creationId="{AEC9EB53-F262-4BE0-B3E3-D8A3EE44C11C}"/>
          </ac:spMkLst>
        </pc:spChg>
        <pc:spChg chg="mod ord">
          <ac:chgData name="w cq" userId="e0736dbbc12f8425" providerId="LiveId" clId="{1B8874C4-D39E-4A93-858C-59FF98D0E7B7}" dt="2021-01-22T09:27:09.615" v="1204" actId="700"/>
          <ac:spMkLst>
            <pc:docMk/>
            <pc:sldMk cId="4037583943" sldId="294"/>
            <ac:spMk id="5" creationId="{641C5260-9745-440F-B6D3-700A420CE2C5}"/>
          </ac:spMkLst>
        </pc:spChg>
      </pc:sldChg>
      <pc:sldChg chg="modSp add mod modClrScheme chgLayout">
        <pc:chgData name="w cq" userId="e0736dbbc12f8425" providerId="LiveId" clId="{1B8874C4-D39E-4A93-858C-59FF98D0E7B7}" dt="2021-01-22T09:32:54.362" v="1273"/>
        <pc:sldMkLst>
          <pc:docMk/>
          <pc:sldMk cId="968470509" sldId="295"/>
        </pc:sldMkLst>
        <pc:spChg chg="mod ord">
          <ac:chgData name="w cq" userId="e0736dbbc12f8425" providerId="LiveId" clId="{1B8874C4-D39E-4A93-858C-59FF98D0E7B7}" dt="2021-01-22T09:32:54.362" v="1273"/>
          <ac:spMkLst>
            <pc:docMk/>
            <pc:sldMk cId="968470509" sldId="295"/>
            <ac:spMk id="3" creationId="{AEC9EB53-F262-4BE0-B3E3-D8A3EE44C11C}"/>
          </ac:spMkLst>
        </pc:spChg>
        <pc:spChg chg="mod ord">
          <ac:chgData name="w cq" userId="e0736dbbc12f8425" providerId="LiveId" clId="{1B8874C4-D39E-4A93-858C-59FF98D0E7B7}" dt="2021-01-22T09:27:09.615" v="1204" actId="700"/>
          <ac:spMkLst>
            <pc:docMk/>
            <pc:sldMk cId="968470509" sldId="295"/>
            <ac:spMk id="5" creationId="{641C5260-9745-440F-B6D3-700A420CE2C5}"/>
          </ac:spMkLst>
        </pc:spChg>
      </pc:sldChg>
      <pc:sldChg chg="addSp delSp modSp add mod modClrScheme chgLayout">
        <pc:chgData name="w cq" userId="e0736dbbc12f8425" providerId="LiveId" clId="{1B8874C4-D39E-4A93-858C-59FF98D0E7B7}" dt="2021-01-22T09:17:14.039" v="1112" actId="1076"/>
        <pc:sldMkLst>
          <pc:docMk/>
          <pc:sldMk cId="982133021" sldId="296"/>
        </pc:sldMkLst>
        <pc:spChg chg="add del mod ord">
          <ac:chgData name="w cq" userId="e0736dbbc12f8425" providerId="LiveId" clId="{1B8874C4-D39E-4A93-858C-59FF98D0E7B7}" dt="2021-01-22T09:16:45.545" v="1102" actId="700"/>
          <ac:spMkLst>
            <pc:docMk/>
            <pc:sldMk cId="982133021" sldId="296"/>
            <ac:spMk id="2" creationId="{1D6343B3-B3CA-44CC-BD78-54A13C0D77C0}"/>
          </ac:spMkLst>
        </pc:spChg>
        <pc:spChg chg="mod ord">
          <ac:chgData name="w cq" userId="e0736dbbc12f8425" providerId="LiveId" clId="{1B8874C4-D39E-4A93-858C-59FF98D0E7B7}" dt="2021-01-22T09:17:06.515" v="1111" actId="207"/>
          <ac:spMkLst>
            <pc:docMk/>
            <pc:sldMk cId="982133021" sldId="296"/>
            <ac:spMk id="3" creationId="{AEC9EB53-F262-4BE0-B3E3-D8A3EE44C11C}"/>
          </ac:spMkLst>
        </pc:spChg>
        <pc:spChg chg="mod ord">
          <ac:chgData name="w cq" userId="e0736dbbc12f8425" providerId="LiveId" clId="{1B8874C4-D39E-4A93-858C-59FF98D0E7B7}" dt="2021-01-22T09:16:45.545" v="1102" actId="700"/>
          <ac:spMkLst>
            <pc:docMk/>
            <pc:sldMk cId="982133021" sldId="296"/>
            <ac:spMk id="5" creationId="{641C5260-9745-440F-B6D3-700A420CE2C5}"/>
          </ac:spMkLst>
        </pc:spChg>
        <pc:spChg chg="add mod">
          <ac:chgData name="w cq" userId="e0736dbbc12f8425" providerId="LiveId" clId="{1B8874C4-D39E-4A93-858C-59FF98D0E7B7}" dt="2021-01-22T09:17:14.039" v="1112" actId="1076"/>
          <ac:spMkLst>
            <pc:docMk/>
            <pc:sldMk cId="982133021" sldId="296"/>
            <ac:spMk id="6" creationId="{CD7B68A5-AD5F-4507-B7DB-D0BCA239FC27}"/>
          </ac:spMkLst>
        </pc:spChg>
        <pc:picChg chg="del">
          <ac:chgData name="w cq" userId="e0736dbbc12f8425" providerId="LiveId" clId="{1B8874C4-D39E-4A93-858C-59FF98D0E7B7}" dt="2021-01-22T08:56:19.085" v="721" actId="478"/>
          <ac:picMkLst>
            <pc:docMk/>
            <pc:sldMk cId="982133021" sldId="296"/>
            <ac:picMk id="7" creationId="{48E09C4B-00B3-4612-890F-8BF7E3973E25}"/>
          </ac:picMkLst>
        </pc:picChg>
      </pc:sldChg>
      <pc:sldChg chg="addSp modSp add mod modClrScheme chgLayout">
        <pc:chgData name="w cq" userId="e0736dbbc12f8425" providerId="LiveId" clId="{1B8874C4-D39E-4A93-858C-59FF98D0E7B7}" dt="2021-01-22T08:57:44.642" v="738" actId="1076"/>
        <pc:sldMkLst>
          <pc:docMk/>
          <pc:sldMk cId="3472157608" sldId="297"/>
        </pc:sldMkLst>
        <pc:spChg chg="mod ord">
          <ac:chgData name="w cq" userId="e0736dbbc12f8425" providerId="LiveId" clId="{1B8874C4-D39E-4A93-858C-59FF98D0E7B7}" dt="2021-01-22T08:57:28.287" v="729" actId="21"/>
          <ac:spMkLst>
            <pc:docMk/>
            <pc:sldMk cId="3472157608" sldId="297"/>
            <ac:spMk id="3" creationId="{AEC9EB53-F262-4BE0-B3E3-D8A3EE44C11C}"/>
          </ac:spMkLst>
        </pc:spChg>
        <pc:spChg chg="add mod">
          <ac:chgData name="w cq" userId="e0736dbbc12f8425" providerId="LiveId" clId="{1B8874C4-D39E-4A93-858C-59FF98D0E7B7}" dt="2021-01-22T08:57:44.642" v="738" actId="1076"/>
          <ac:spMkLst>
            <pc:docMk/>
            <pc:sldMk cId="3472157608" sldId="297"/>
            <ac:spMk id="4" creationId="{FD88F1EE-F98A-400F-A4CF-7914C8AA991D}"/>
          </ac:spMkLst>
        </pc:spChg>
        <pc:spChg chg="mod ord">
          <ac:chgData name="w cq" userId="e0736dbbc12f8425" providerId="LiveId" clId="{1B8874C4-D39E-4A93-858C-59FF98D0E7B7}" dt="2021-01-22T08:57:20.491" v="727" actId="700"/>
          <ac:spMkLst>
            <pc:docMk/>
            <pc:sldMk cId="3472157608" sldId="297"/>
            <ac:spMk id="5" creationId="{641C5260-9745-440F-B6D3-700A420CE2C5}"/>
          </ac:spMkLst>
        </pc:spChg>
      </pc:sldChg>
      <pc:sldChg chg="addSp modSp add mod modClrScheme chgLayout">
        <pc:chgData name="w cq" userId="e0736dbbc12f8425" providerId="LiveId" clId="{1B8874C4-D39E-4A93-858C-59FF98D0E7B7}" dt="2021-01-22T08:59:00.873" v="745" actId="1076"/>
        <pc:sldMkLst>
          <pc:docMk/>
          <pc:sldMk cId="2942606946" sldId="298"/>
        </pc:sldMkLst>
        <pc:spChg chg="mod ord">
          <ac:chgData name="w cq" userId="e0736dbbc12f8425" providerId="LiveId" clId="{1B8874C4-D39E-4A93-858C-59FF98D0E7B7}" dt="2021-01-22T08:57:49.110" v="739" actId="700"/>
          <ac:spMkLst>
            <pc:docMk/>
            <pc:sldMk cId="2942606946" sldId="298"/>
            <ac:spMk id="3" creationId="{AEC9EB53-F262-4BE0-B3E3-D8A3EE44C11C}"/>
          </ac:spMkLst>
        </pc:spChg>
        <pc:spChg chg="add mod">
          <ac:chgData name="w cq" userId="e0736dbbc12f8425" providerId="LiveId" clId="{1B8874C4-D39E-4A93-858C-59FF98D0E7B7}" dt="2021-01-22T08:59:00.873" v="745" actId="1076"/>
          <ac:spMkLst>
            <pc:docMk/>
            <pc:sldMk cId="2942606946" sldId="298"/>
            <ac:spMk id="4" creationId="{88FDF356-E649-4F47-9F63-8662779119C0}"/>
          </ac:spMkLst>
        </pc:spChg>
        <pc:spChg chg="mod ord">
          <ac:chgData name="w cq" userId="e0736dbbc12f8425" providerId="LiveId" clId="{1B8874C4-D39E-4A93-858C-59FF98D0E7B7}" dt="2021-01-22T08:57:49.110" v="739" actId="700"/>
          <ac:spMkLst>
            <pc:docMk/>
            <pc:sldMk cId="2942606946" sldId="298"/>
            <ac:spMk id="5" creationId="{641C5260-9745-440F-B6D3-700A420CE2C5}"/>
          </ac:spMkLst>
        </pc:spChg>
      </pc:sldChg>
      <pc:sldChg chg="modSp add mod modClrScheme chgLayout">
        <pc:chgData name="w cq" userId="e0736dbbc12f8425" providerId="LiveId" clId="{1B8874C4-D39E-4A93-858C-59FF98D0E7B7}" dt="2021-01-22T09:03:03.024" v="778" actId="20577"/>
        <pc:sldMkLst>
          <pc:docMk/>
          <pc:sldMk cId="3547035576" sldId="302"/>
        </pc:sldMkLst>
        <pc:spChg chg="mod ord">
          <ac:chgData name="w cq" userId="e0736dbbc12f8425" providerId="LiveId" clId="{1B8874C4-D39E-4A93-858C-59FF98D0E7B7}" dt="2021-01-22T09:03:03.024" v="778" actId="20577"/>
          <ac:spMkLst>
            <pc:docMk/>
            <pc:sldMk cId="3547035576" sldId="302"/>
            <ac:spMk id="3" creationId="{AEC9EB53-F262-4BE0-B3E3-D8A3EE44C11C}"/>
          </ac:spMkLst>
        </pc:spChg>
        <pc:spChg chg="mod ord">
          <ac:chgData name="w cq" userId="e0736dbbc12f8425" providerId="LiveId" clId="{1B8874C4-D39E-4A93-858C-59FF98D0E7B7}" dt="2021-01-22T08:59:22.405" v="747" actId="700"/>
          <ac:spMkLst>
            <pc:docMk/>
            <pc:sldMk cId="3547035576" sldId="302"/>
            <ac:spMk id="5" creationId="{641C5260-9745-440F-B6D3-700A420CE2C5}"/>
          </ac:spMkLst>
        </pc:spChg>
      </pc:sldChg>
      <pc:sldChg chg="add del">
        <pc:chgData name="w cq" userId="e0736dbbc12f8425" providerId="LiveId" clId="{1B8874C4-D39E-4A93-858C-59FF98D0E7B7}" dt="2021-01-22T09:03:42.095" v="787" actId="47"/>
        <pc:sldMkLst>
          <pc:docMk/>
          <pc:sldMk cId="265072949" sldId="303"/>
        </pc:sldMkLst>
      </pc:sldChg>
      <pc:sldChg chg="addSp modSp add mod modClrScheme chgLayout">
        <pc:chgData name="w cq" userId="e0736dbbc12f8425" providerId="LiveId" clId="{1B8874C4-D39E-4A93-858C-59FF98D0E7B7}" dt="2021-01-22T09:39:30.059" v="1357" actId="207"/>
        <pc:sldMkLst>
          <pc:docMk/>
          <pc:sldMk cId="307403728" sldId="308"/>
        </pc:sldMkLst>
        <pc:spChg chg="mod ord">
          <ac:chgData name="w cq" userId="e0736dbbc12f8425" providerId="LiveId" clId="{1B8874C4-D39E-4A93-858C-59FF98D0E7B7}" dt="2021-01-22T09:37:37.922" v="1318" actId="700"/>
          <ac:spMkLst>
            <pc:docMk/>
            <pc:sldMk cId="307403728" sldId="308"/>
            <ac:spMk id="4" creationId="{3632969F-DEE5-44CD-8A68-1BFD247CDD95}"/>
          </ac:spMkLst>
        </pc:spChg>
        <pc:spChg chg="mod ord">
          <ac:chgData name="w cq" userId="e0736dbbc12f8425" providerId="LiveId" clId="{1B8874C4-D39E-4A93-858C-59FF98D0E7B7}" dt="2021-01-22T09:37:37.922" v="1318" actId="700"/>
          <ac:spMkLst>
            <pc:docMk/>
            <pc:sldMk cId="307403728" sldId="308"/>
            <ac:spMk id="5" creationId="{641C5260-9745-440F-B6D3-700A420CE2C5}"/>
          </ac:spMkLst>
        </pc:spChg>
        <pc:spChg chg="mod ord">
          <ac:chgData name="w cq" userId="e0736dbbc12f8425" providerId="LiveId" clId="{1B8874C4-D39E-4A93-858C-59FF98D0E7B7}" dt="2021-01-22T09:39:30.059" v="1357" actId="207"/>
          <ac:spMkLst>
            <pc:docMk/>
            <pc:sldMk cId="307403728" sldId="308"/>
            <ac:spMk id="6" creationId="{7DAD8036-6F9D-44DD-8838-83C3678BA420}"/>
          </ac:spMkLst>
        </pc:spChg>
        <pc:spChg chg="add mod">
          <ac:chgData name="w cq" userId="e0736dbbc12f8425" providerId="LiveId" clId="{1B8874C4-D39E-4A93-858C-59FF98D0E7B7}" dt="2021-01-22T09:39:07.960" v="1348" actId="1076"/>
          <ac:spMkLst>
            <pc:docMk/>
            <pc:sldMk cId="307403728" sldId="308"/>
            <ac:spMk id="7" creationId="{EFBEF276-3FD9-44E5-B639-C3116307298A}"/>
          </ac:spMkLst>
        </pc:spChg>
      </pc:sldChg>
      <pc:sldChg chg="modSp add del mod modClrScheme chgLayout">
        <pc:chgData name="w cq" userId="e0736dbbc12f8425" providerId="LiveId" clId="{1B8874C4-D39E-4A93-858C-59FF98D0E7B7}" dt="2021-01-22T09:32:56.485" v="1274" actId="47"/>
        <pc:sldMkLst>
          <pc:docMk/>
          <pc:sldMk cId="3225497524" sldId="309"/>
        </pc:sldMkLst>
        <pc:spChg chg="mod ord">
          <ac:chgData name="w cq" userId="e0736dbbc12f8425" providerId="LiveId" clId="{1B8874C4-D39E-4A93-858C-59FF98D0E7B7}" dt="2021-01-22T09:27:09.615" v="1204" actId="700"/>
          <ac:spMkLst>
            <pc:docMk/>
            <pc:sldMk cId="3225497524" sldId="309"/>
            <ac:spMk id="5" creationId="{641C5260-9745-440F-B6D3-700A420CE2C5}"/>
          </ac:spMkLst>
        </pc:spChg>
        <pc:spChg chg="mod ord">
          <ac:chgData name="w cq" userId="e0736dbbc12f8425" providerId="LiveId" clId="{1B8874C4-D39E-4A93-858C-59FF98D0E7B7}" dt="2021-01-22T09:32:51.679" v="1271" actId="21"/>
          <ac:spMkLst>
            <pc:docMk/>
            <pc:sldMk cId="3225497524" sldId="309"/>
            <ac:spMk id="6" creationId="{7DAD8036-6F9D-44DD-8838-83C3678BA420}"/>
          </ac:spMkLst>
        </pc:spChg>
      </pc:sldChg>
      <pc:sldChg chg="addSp modSp add mod modClrScheme chgLayout">
        <pc:chgData name="w cq" userId="e0736dbbc12f8425" providerId="LiveId" clId="{1B8874C4-D39E-4A93-858C-59FF98D0E7B7}" dt="2021-01-22T09:06:24.501" v="873" actId="1076"/>
        <pc:sldMkLst>
          <pc:docMk/>
          <pc:sldMk cId="1383762247" sldId="310"/>
        </pc:sldMkLst>
        <pc:spChg chg="add mod">
          <ac:chgData name="w cq" userId="e0736dbbc12f8425" providerId="LiveId" clId="{1B8874C4-D39E-4A93-858C-59FF98D0E7B7}" dt="2021-01-22T09:06:24.501" v="873" actId="1076"/>
          <ac:spMkLst>
            <pc:docMk/>
            <pc:sldMk cId="1383762247" sldId="310"/>
            <ac:spMk id="4" creationId="{33ACE480-7201-4BBC-AEF8-8850F6B4BC50}"/>
          </ac:spMkLst>
        </pc:spChg>
        <pc:spChg chg="mod ord">
          <ac:chgData name="w cq" userId="e0736dbbc12f8425" providerId="LiveId" clId="{1B8874C4-D39E-4A93-858C-59FF98D0E7B7}" dt="2021-01-22T09:03:54.691" v="789" actId="700"/>
          <ac:spMkLst>
            <pc:docMk/>
            <pc:sldMk cId="1383762247" sldId="310"/>
            <ac:spMk id="5" creationId="{641C5260-9745-440F-B6D3-700A420CE2C5}"/>
          </ac:spMkLst>
        </pc:spChg>
        <pc:spChg chg="mod ord">
          <ac:chgData name="w cq" userId="e0736dbbc12f8425" providerId="LiveId" clId="{1B8874C4-D39E-4A93-858C-59FF98D0E7B7}" dt="2021-01-22T09:06:14.535" v="870"/>
          <ac:spMkLst>
            <pc:docMk/>
            <pc:sldMk cId="1383762247" sldId="310"/>
            <ac:spMk id="6" creationId="{7DAD8036-6F9D-44DD-8838-83C3678BA420}"/>
          </ac:spMkLst>
        </pc:spChg>
      </pc:sldChg>
      <pc:sldChg chg="modSp add del mod modClrScheme chgLayout">
        <pc:chgData name="w cq" userId="e0736dbbc12f8425" providerId="LiveId" clId="{1B8874C4-D39E-4A93-858C-59FF98D0E7B7}" dt="2021-01-22T09:39:32.743" v="1358" actId="47"/>
        <pc:sldMkLst>
          <pc:docMk/>
          <pc:sldMk cId="792512811" sldId="313"/>
        </pc:sldMkLst>
        <pc:spChg chg="mod ord">
          <ac:chgData name="w cq" userId="e0736dbbc12f8425" providerId="LiveId" clId="{1B8874C4-D39E-4A93-858C-59FF98D0E7B7}" dt="2021-01-22T09:37:37.922" v="1318" actId="700"/>
          <ac:spMkLst>
            <pc:docMk/>
            <pc:sldMk cId="792512811" sldId="313"/>
            <ac:spMk id="4" creationId="{3632969F-DEE5-44CD-8A68-1BFD247CDD95}"/>
          </ac:spMkLst>
        </pc:spChg>
        <pc:spChg chg="mod ord">
          <ac:chgData name="w cq" userId="e0736dbbc12f8425" providerId="LiveId" clId="{1B8874C4-D39E-4A93-858C-59FF98D0E7B7}" dt="2021-01-22T09:37:37.922" v="1318" actId="700"/>
          <ac:spMkLst>
            <pc:docMk/>
            <pc:sldMk cId="792512811" sldId="313"/>
            <ac:spMk id="5" creationId="{641C5260-9745-440F-B6D3-700A420CE2C5}"/>
          </ac:spMkLst>
        </pc:spChg>
        <pc:spChg chg="mod ord">
          <ac:chgData name="w cq" userId="e0736dbbc12f8425" providerId="LiveId" clId="{1B8874C4-D39E-4A93-858C-59FF98D0E7B7}" dt="2021-01-22T09:38:13.764" v="1332" actId="6549"/>
          <ac:spMkLst>
            <pc:docMk/>
            <pc:sldMk cId="792512811" sldId="313"/>
            <ac:spMk id="6" creationId="{7DAD8036-6F9D-44DD-8838-83C3678BA420}"/>
          </ac:spMkLst>
        </pc:spChg>
      </pc:sldChg>
      <pc:sldChg chg="addSp modSp add mod modClrScheme chgLayout">
        <pc:chgData name="w cq" userId="e0736dbbc12f8425" providerId="LiveId" clId="{1B8874C4-D39E-4A93-858C-59FF98D0E7B7}" dt="2021-01-22T09:40:02.436" v="1366" actId="1076"/>
        <pc:sldMkLst>
          <pc:docMk/>
          <pc:sldMk cId="3888817541" sldId="315"/>
        </pc:sldMkLst>
        <pc:spChg chg="mod ord">
          <ac:chgData name="w cq" userId="e0736dbbc12f8425" providerId="LiveId" clId="{1B8874C4-D39E-4A93-858C-59FF98D0E7B7}" dt="2021-01-22T09:37:37.922" v="1318" actId="700"/>
          <ac:spMkLst>
            <pc:docMk/>
            <pc:sldMk cId="3888817541" sldId="315"/>
            <ac:spMk id="4" creationId="{3632969F-DEE5-44CD-8A68-1BFD247CDD95}"/>
          </ac:spMkLst>
        </pc:spChg>
        <pc:spChg chg="mod ord">
          <ac:chgData name="w cq" userId="e0736dbbc12f8425" providerId="LiveId" clId="{1B8874C4-D39E-4A93-858C-59FF98D0E7B7}" dt="2021-01-22T09:37:37.922" v="1318" actId="700"/>
          <ac:spMkLst>
            <pc:docMk/>
            <pc:sldMk cId="3888817541" sldId="315"/>
            <ac:spMk id="5" creationId="{641C5260-9745-440F-B6D3-700A420CE2C5}"/>
          </ac:spMkLst>
        </pc:spChg>
        <pc:spChg chg="mod ord">
          <ac:chgData name="w cq" userId="e0736dbbc12f8425" providerId="LiveId" clId="{1B8874C4-D39E-4A93-858C-59FF98D0E7B7}" dt="2021-01-22T09:39:51.595" v="1360" actId="20577"/>
          <ac:spMkLst>
            <pc:docMk/>
            <pc:sldMk cId="3888817541" sldId="315"/>
            <ac:spMk id="6" creationId="{7DAD8036-6F9D-44DD-8838-83C3678BA420}"/>
          </ac:spMkLst>
        </pc:spChg>
        <pc:spChg chg="add mod">
          <ac:chgData name="w cq" userId="e0736dbbc12f8425" providerId="LiveId" clId="{1B8874C4-D39E-4A93-858C-59FF98D0E7B7}" dt="2021-01-22T09:40:02.436" v="1366" actId="1076"/>
          <ac:spMkLst>
            <pc:docMk/>
            <pc:sldMk cId="3888817541" sldId="315"/>
            <ac:spMk id="7" creationId="{DE68F74B-91C0-40CB-8223-1485D1ECCADC}"/>
          </ac:spMkLst>
        </pc:spChg>
      </pc:sldChg>
      <pc:sldChg chg="modSp add del mod ord modClrScheme chgLayout">
        <pc:chgData name="w cq" userId="e0736dbbc12f8425" providerId="LiveId" clId="{1B8874C4-D39E-4A93-858C-59FF98D0E7B7}" dt="2021-01-22T09:36:03.040" v="1314" actId="47"/>
        <pc:sldMkLst>
          <pc:docMk/>
          <pc:sldMk cId="2414483096" sldId="316"/>
        </pc:sldMkLst>
        <pc:spChg chg="mod ord">
          <ac:chgData name="w cq" userId="e0736dbbc12f8425" providerId="LiveId" clId="{1B8874C4-D39E-4A93-858C-59FF98D0E7B7}" dt="2021-01-22T09:27:09.615" v="1204" actId="700"/>
          <ac:spMkLst>
            <pc:docMk/>
            <pc:sldMk cId="2414483096" sldId="316"/>
            <ac:spMk id="5" creationId="{641C5260-9745-440F-B6D3-700A420CE2C5}"/>
          </ac:spMkLst>
        </pc:spChg>
        <pc:spChg chg="mod ord">
          <ac:chgData name="w cq" userId="e0736dbbc12f8425" providerId="LiveId" clId="{1B8874C4-D39E-4A93-858C-59FF98D0E7B7}" dt="2021-01-22T09:27:09.615" v="1204" actId="700"/>
          <ac:spMkLst>
            <pc:docMk/>
            <pc:sldMk cId="2414483096" sldId="316"/>
            <ac:spMk id="6" creationId="{7DAD8036-6F9D-44DD-8838-83C3678BA420}"/>
          </ac:spMkLst>
        </pc:spChg>
      </pc:sldChg>
      <pc:sldChg chg="addSp delSp modSp add mod modClrScheme chgLayout">
        <pc:chgData name="w cq" userId="e0736dbbc12f8425" providerId="LiveId" clId="{1B8874C4-D39E-4A93-858C-59FF98D0E7B7}" dt="2021-01-22T09:35:22.522" v="1313" actId="20577"/>
        <pc:sldMkLst>
          <pc:docMk/>
          <pc:sldMk cId="3851502625" sldId="317"/>
        </pc:sldMkLst>
        <pc:spChg chg="add del mod ord">
          <ac:chgData name="w cq" userId="e0736dbbc12f8425" providerId="LiveId" clId="{1B8874C4-D39E-4A93-858C-59FF98D0E7B7}" dt="2021-01-22T09:29:01.242" v="1231" actId="700"/>
          <ac:spMkLst>
            <pc:docMk/>
            <pc:sldMk cId="3851502625" sldId="317"/>
            <ac:spMk id="2" creationId="{0AA0FC09-5CE8-413C-8569-909937C84B5D}"/>
          </ac:spMkLst>
        </pc:spChg>
        <pc:spChg chg="mod ord">
          <ac:chgData name="w cq" userId="e0736dbbc12f8425" providerId="LiveId" clId="{1B8874C4-D39E-4A93-858C-59FF98D0E7B7}" dt="2021-01-22T09:29:01.242" v="1231" actId="700"/>
          <ac:spMkLst>
            <pc:docMk/>
            <pc:sldMk cId="3851502625" sldId="317"/>
            <ac:spMk id="3" creationId="{061C4A7B-F0D5-4B66-9467-BD8E30461A51}"/>
          </ac:spMkLst>
        </pc:spChg>
        <pc:spChg chg="mod ord">
          <ac:chgData name="w cq" userId="e0736dbbc12f8425" providerId="LiveId" clId="{1B8874C4-D39E-4A93-858C-59FF98D0E7B7}" dt="2021-01-22T09:35:22.522" v="1313" actId="20577"/>
          <ac:spMkLst>
            <pc:docMk/>
            <pc:sldMk cId="3851502625" sldId="317"/>
            <ac:spMk id="4" creationId="{915C7180-56E5-47BB-B8DF-951CBA0A6E96}"/>
          </ac:spMkLst>
        </pc:spChg>
      </pc:sldChg>
      <pc:sldChg chg="modSp add mod modClrScheme chgLayout">
        <pc:chgData name="w cq" userId="e0736dbbc12f8425" providerId="LiveId" clId="{1B8874C4-D39E-4A93-858C-59FF98D0E7B7}" dt="2021-01-22T08:59:12.673" v="746" actId="700"/>
        <pc:sldMkLst>
          <pc:docMk/>
          <pc:sldMk cId="876763098" sldId="318"/>
        </pc:sldMkLst>
        <pc:spChg chg="mod ord">
          <ac:chgData name="w cq" userId="e0736dbbc12f8425" providerId="LiveId" clId="{1B8874C4-D39E-4A93-858C-59FF98D0E7B7}" dt="2021-01-22T08:59:12.673" v="746" actId="700"/>
          <ac:spMkLst>
            <pc:docMk/>
            <pc:sldMk cId="876763098" sldId="318"/>
            <ac:spMk id="3" creationId="{00CA50D1-830C-45D3-832B-AAC3CF712211}"/>
          </ac:spMkLst>
        </pc:spChg>
        <pc:picChg chg="mod ord">
          <ac:chgData name="w cq" userId="e0736dbbc12f8425" providerId="LiveId" clId="{1B8874C4-D39E-4A93-858C-59FF98D0E7B7}" dt="2021-01-22T08:59:12.673" v="746" actId="700"/>
          <ac:picMkLst>
            <pc:docMk/>
            <pc:sldMk cId="876763098" sldId="318"/>
            <ac:picMk id="6" creationId="{FDFB509F-E24E-476D-A881-7B837987F164}"/>
          </ac:picMkLst>
        </pc:picChg>
      </pc:sldChg>
      <pc:sldChg chg="modSp add mod modClrScheme chgLayout">
        <pc:chgData name="w cq" userId="e0736dbbc12f8425" providerId="LiveId" clId="{1B8874C4-D39E-4A93-858C-59FF98D0E7B7}" dt="2021-01-22T09:27:09.615" v="1204" actId="700"/>
        <pc:sldMkLst>
          <pc:docMk/>
          <pc:sldMk cId="0" sldId="319"/>
        </pc:sldMkLst>
        <pc:spChg chg="mod ord">
          <ac:chgData name="w cq" userId="e0736dbbc12f8425" providerId="LiveId" clId="{1B8874C4-D39E-4A93-858C-59FF98D0E7B7}" dt="2021-01-22T09:27:09.615" v="1204" actId="700"/>
          <ac:spMkLst>
            <pc:docMk/>
            <pc:sldMk cId="0" sldId="319"/>
            <ac:spMk id="3" creationId="{00000000-0000-0000-0000-000000000000}"/>
          </ac:spMkLst>
        </pc:spChg>
        <pc:spChg chg="mod ord">
          <ac:chgData name="w cq" userId="e0736dbbc12f8425" providerId="LiveId" clId="{1B8874C4-D39E-4A93-858C-59FF98D0E7B7}" dt="2021-01-22T09:27:09.615" v="1204" actId="700"/>
          <ac:spMkLst>
            <pc:docMk/>
            <pc:sldMk cId="0" sldId="319"/>
            <ac:spMk id="4" creationId="{00000000-0000-0000-0000-000000000000}"/>
          </ac:spMkLst>
        </pc:spChg>
      </pc:sldChg>
      <pc:sldChg chg="modSp add mod modClrScheme chgLayout">
        <pc:chgData name="w cq" userId="e0736dbbc12f8425" providerId="LiveId" clId="{1B8874C4-D39E-4A93-858C-59FF98D0E7B7}" dt="2021-01-22T09:30:30.268" v="1260" actId="207"/>
        <pc:sldMkLst>
          <pc:docMk/>
          <pc:sldMk cId="0" sldId="324"/>
        </pc:sldMkLst>
        <pc:spChg chg="mod ord">
          <ac:chgData name="w cq" userId="e0736dbbc12f8425" providerId="LiveId" clId="{1B8874C4-D39E-4A93-858C-59FF98D0E7B7}" dt="2021-01-22T09:22:16.108" v="1157" actId="700"/>
          <ac:spMkLst>
            <pc:docMk/>
            <pc:sldMk cId="0" sldId="324"/>
            <ac:spMk id="3" creationId="{00000000-0000-0000-0000-000000000000}"/>
          </ac:spMkLst>
        </pc:spChg>
        <pc:spChg chg="mod ord">
          <ac:chgData name="w cq" userId="e0736dbbc12f8425" providerId="LiveId" clId="{1B8874C4-D39E-4A93-858C-59FF98D0E7B7}" dt="2021-01-22T09:30:30.268" v="1260" actId="207"/>
          <ac:spMkLst>
            <pc:docMk/>
            <pc:sldMk cId="0" sldId="324"/>
            <ac:spMk id="4" creationId="{00000000-0000-0000-0000-000000000000}"/>
          </ac:spMkLst>
        </pc:spChg>
      </pc:sldChg>
      <pc:sldChg chg="modSp add mod modClrScheme chgLayout">
        <pc:chgData name="w cq" userId="e0736dbbc12f8425" providerId="LiveId" clId="{1B8874C4-D39E-4A93-858C-59FF98D0E7B7}" dt="2021-01-22T09:18:14.221" v="1133"/>
        <pc:sldMkLst>
          <pc:docMk/>
          <pc:sldMk cId="0" sldId="325"/>
        </pc:sldMkLst>
        <pc:spChg chg="mod ord">
          <ac:chgData name="w cq" userId="e0736dbbc12f8425" providerId="LiveId" clId="{1B8874C4-D39E-4A93-858C-59FF98D0E7B7}" dt="2021-01-22T09:17:34.811" v="1113" actId="700"/>
          <ac:spMkLst>
            <pc:docMk/>
            <pc:sldMk cId="0" sldId="325"/>
            <ac:spMk id="3" creationId="{00000000-0000-0000-0000-000000000000}"/>
          </ac:spMkLst>
        </pc:spChg>
        <pc:spChg chg="mod ord">
          <ac:chgData name="w cq" userId="e0736dbbc12f8425" providerId="LiveId" clId="{1B8874C4-D39E-4A93-858C-59FF98D0E7B7}" dt="2021-01-22T09:18:14.221" v="1133"/>
          <ac:spMkLst>
            <pc:docMk/>
            <pc:sldMk cId="0" sldId="325"/>
            <ac:spMk id="4" creationId="{00000000-0000-0000-0000-000000000000}"/>
          </ac:spMkLst>
        </pc:spChg>
      </pc:sldChg>
      <pc:sldChg chg="addSp modSp add mod modClrScheme chgLayout">
        <pc:chgData name="w cq" userId="e0736dbbc12f8425" providerId="LiveId" clId="{1B8874C4-D39E-4A93-858C-59FF98D0E7B7}" dt="2021-01-22T09:18:59.669" v="1145" actId="1076"/>
        <pc:sldMkLst>
          <pc:docMk/>
          <pc:sldMk cId="0" sldId="326"/>
        </pc:sldMkLst>
        <pc:spChg chg="mod ord">
          <ac:chgData name="w cq" userId="e0736dbbc12f8425" providerId="LiveId" clId="{1B8874C4-D39E-4A93-858C-59FF98D0E7B7}" dt="2021-01-22T09:18:18.159" v="1134" actId="700"/>
          <ac:spMkLst>
            <pc:docMk/>
            <pc:sldMk cId="0" sldId="326"/>
            <ac:spMk id="3" creationId="{00000000-0000-0000-0000-000000000000}"/>
          </ac:spMkLst>
        </pc:spChg>
        <pc:spChg chg="mod ord">
          <ac:chgData name="w cq" userId="e0736dbbc12f8425" providerId="LiveId" clId="{1B8874C4-D39E-4A93-858C-59FF98D0E7B7}" dt="2021-01-22T09:18:51.533" v="1140" actId="20577"/>
          <ac:spMkLst>
            <pc:docMk/>
            <pc:sldMk cId="0" sldId="326"/>
            <ac:spMk id="4" creationId="{00000000-0000-0000-0000-000000000000}"/>
          </ac:spMkLst>
        </pc:spChg>
        <pc:spChg chg="add mod">
          <ac:chgData name="w cq" userId="e0736dbbc12f8425" providerId="LiveId" clId="{1B8874C4-D39E-4A93-858C-59FF98D0E7B7}" dt="2021-01-22T09:18:59.669" v="1145" actId="1076"/>
          <ac:spMkLst>
            <pc:docMk/>
            <pc:sldMk cId="0" sldId="326"/>
            <ac:spMk id="5" creationId="{6FF77293-83D4-416C-A659-36403B9806CA}"/>
          </ac:spMkLst>
        </pc:spChg>
      </pc:sldChg>
      <pc:sldChg chg="modSp mod">
        <pc:chgData name="w cq" userId="e0736dbbc12f8425" providerId="LiveId" clId="{1B8874C4-D39E-4A93-858C-59FF98D0E7B7}" dt="2021-01-22T09:26:08.462" v="1195" actId="20577"/>
        <pc:sldMkLst>
          <pc:docMk/>
          <pc:sldMk cId="2236846523" sldId="327"/>
        </pc:sldMkLst>
        <pc:spChg chg="mod">
          <ac:chgData name="w cq" userId="e0736dbbc12f8425" providerId="LiveId" clId="{1B8874C4-D39E-4A93-858C-59FF98D0E7B7}" dt="2021-01-22T09:26:08.462" v="1195" actId="20577"/>
          <ac:spMkLst>
            <pc:docMk/>
            <pc:sldMk cId="2236846523" sldId="327"/>
            <ac:spMk id="5" creationId="{6E2A9352-6B41-4C3F-876A-AB7025AA768E}"/>
          </ac:spMkLst>
        </pc:spChg>
      </pc:sldChg>
      <pc:sldChg chg="addSp modSp add mod modClrScheme chgLayout">
        <pc:chgData name="w cq" userId="e0736dbbc12f8425" providerId="LiveId" clId="{1B8874C4-D39E-4A93-858C-59FF98D0E7B7}" dt="2021-01-22T09:25:37.044" v="1191" actId="20577"/>
        <pc:sldMkLst>
          <pc:docMk/>
          <pc:sldMk cId="0" sldId="329"/>
        </pc:sldMkLst>
        <pc:spChg chg="add mod ord">
          <ac:chgData name="w cq" userId="e0736dbbc12f8425" providerId="LiveId" clId="{1B8874C4-D39E-4A93-858C-59FF98D0E7B7}" dt="2021-01-22T09:25:16.551" v="1183" actId="700"/>
          <ac:spMkLst>
            <pc:docMk/>
            <pc:sldMk cId="0" sldId="329"/>
            <ac:spMk id="2" creationId="{85E86404-1237-4AA6-A77D-88B71C2269F6}"/>
          </ac:spMkLst>
        </pc:spChg>
        <pc:spChg chg="mod ord">
          <ac:chgData name="w cq" userId="e0736dbbc12f8425" providerId="LiveId" clId="{1B8874C4-D39E-4A93-858C-59FF98D0E7B7}" dt="2021-01-22T09:25:16.551" v="1183" actId="700"/>
          <ac:spMkLst>
            <pc:docMk/>
            <pc:sldMk cId="0" sldId="329"/>
            <ac:spMk id="3" creationId="{00000000-0000-0000-0000-000000000000}"/>
          </ac:spMkLst>
        </pc:spChg>
        <pc:spChg chg="mod ord">
          <ac:chgData name="w cq" userId="e0736dbbc12f8425" providerId="LiveId" clId="{1B8874C4-D39E-4A93-858C-59FF98D0E7B7}" dt="2021-01-22T09:25:37.044" v="1191" actId="20577"/>
          <ac:spMkLst>
            <pc:docMk/>
            <pc:sldMk cId="0" sldId="329"/>
            <ac:spMk id="4" creationId="{00000000-0000-0000-0000-000000000000}"/>
          </ac:spMkLst>
        </pc:spChg>
        <pc:spChg chg="add mod">
          <ac:chgData name="w cq" userId="e0736dbbc12f8425" providerId="LiveId" clId="{1B8874C4-D39E-4A93-858C-59FF98D0E7B7}" dt="2021-01-22T09:25:34.655" v="1190" actId="14100"/>
          <ac:spMkLst>
            <pc:docMk/>
            <pc:sldMk cId="0" sldId="329"/>
            <ac:spMk id="5" creationId="{B8B83168-62DA-4C87-A1DE-2D577AEB9C33}"/>
          </ac:spMkLst>
        </pc:spChg>
      </pc:sldChg>
      <pc:sldChg chg="del">
        <pc:chgData name="w cq" userId="e0736dbbc12f8425" providerId="LiveId" clId="{1B8874C4-D39E-4A93-858C-59FF98D0E7B7}" dt="2021-01-21T08:29:20.628" v="38" actId="47"/>
        <pc:sldMkLst>
          <pc:docMk/>
          <pc:sldMk cId="4074933193" sldId="329"/>
        </pc:sldMkLst>
      </pc:sldChg>
      <pc:sldChg chg="del">
        <pc:chgData name="w cq" userId="e0736dbbc12f8425" providerId="LiveId" clId="{1B8874C4-D39E-4A93-858C-59FF98D0E7B7}" dt="2021-01-21T08:41:44.383" v="208" actId="47"/>
        <pc:sldMkLst>
          <pc:docMk/>
          <pc:sldMk cId="4015822821" sldId="330"/>
        </pc:sldMkLst>
      </pc:sldChg>
      <pc:sldChg chg="del">
        <pc:chgData name="w cq" userId="e0736dbbc12f8425" providerId="LiveId" clId="{1B8874C4-D39E-4A93-858C-59FF98D0E7B7}" dt="2021-01-21T08:41:05.487" v="207" actId="47"/>
        <pc:sldMkLst>
          <pc:docMk/>
          <pc:sldMk cId="1331246033" sldId="333"/>
        </pc:sldMkLst>
      </pc:sldChg>
      <pc:sldChg chg="modSp add mod ord modClrScheme chgLayout">
        <pc:chgData name="w cq" userId="e0736dbbc12f8425" providerId="LiveId" clId="{1B8874C4-D39E-4A93-858C-59FF98D0E7B7}" dt="2021-01-22T09:40:59.552" v="1369" actId="14100"/>
        <pc:sldMkLst>
          <pc:docMk/>
          <pc:sldMk cId="0" sldId="334"/>
        </pc:sldMkLst>
        <pc:spChg chg="mod ord">
          <ac:chgData name="w cq" userId="e0736dbbc12f8425" providerId="LiveId" clId="{1B8874C4-D39E-4A93-858C-59FF98D0E7B7}" dt="2021-01-22T09:27:09.615" v="1204" actId="700"/>
          <ac:spMkLst>
            <pc:docMk/>
            <pc:sldMk cId="0" sldId="334"/>
            <ac:spMk id="3" creationId="{00000000-0000-0000-0000-000000000000}"/>
          </ac:spMkLst>
        </pc:spChg>
        <pc:spChg chg="mod ord">
          <ac:chgData name="w cq" userId="e0736dbbc12f8425" providerId="LiveId" clId="{1B8874C4-D39E-4A93-858C-59FF98D0E7B7}" dt="2021-01-22T09:32:37.488" v="1269"/>
          <ac:spMkLst>
            <pc:docMk/>
            <pc:sldMk cId="0" sldId="334"/>
            <ac:spMk id="4" creationId="{00000000-0000-0000-0000-000000000000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6" creationId="{7C7DDAF5-610A-482A-AA75-03F981E89C75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8" creationId="{3E10EF66-BCF3-4EFD-A0B3-4130D6517198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10" creationId="{730E2F61-9ADC-4B42-BB9E-8C6EDF3CB58C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12" creationId="{88B4774A-425D-4DC8-B07C-60C79DDC6901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14" creationId="{BF908F1A-83DC-4CD4-86A3-61A64D24D3B3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16" creationId="{B139AA0D-C7AA-456E-8278-5769515C7426}"/>
          </ac:spMkLst>
        </pc:spChg>
        <pc:spChg chg="mod">
          <ac:chgData name="w cq" userId="e0736dbbc12f8425" providerId="LiveId" clId="{1B8874C4-D39E-4A93-858C-59FF98D0E7B7}" dt="2021-01-22T09:40:55.787" v="1367" actId="14100"/>
          <ac:spMkLst>
            <pc:docMk/>
            <pc:sldMk cId="0" sldId="334"/>
            <ac:spMk id="18" creationId="{5FF3A546-8870-4E01-B834-FB311DE21AAA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20" creationId="{756334DA-CADA-4DB2-92BE-C483E5D9FA9E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28" creationId="{5DA01ABD-2467-4F78-850E-D9D0FF3CEEE9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36" creationId="{D7320D54-177C-4BEF-8DD3-E8FF65BEBDAC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62" creationId="{4BF9DE52-3199-45BA-95E6-160AC79EB751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99" creationId="{E61478AA-3F23-439E-BFE1-8DC35E0497CD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101" creationId="{ADAE322F-381F-4F00-93FB-008DF5158A5A}"/>
          </ac:spMkLst>
        </pc:spChg>
        <pc:spChg chg="mod">
          <ac:chgData name="w cq" userId="e0736dbbc12f8425" providerId="LiveId" clId="{1B8874C4-D39E-4A93-858C-59FF98D0E7B7}" dt="2021-01-22T09:40:59.552" v="1369" actId="14100"/>
          <ac:spMkLst>
            <pc:docMk/>
            <pc:sldMk cId="0" sldId="334"/>
            <ac:spMk id="103" creationId="{263AC8B5-670A-431F-9820-88FC5383A18B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105" creationId="{EDDF2112-AE05-4D7D-92E7-63D9E2FC6137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113" creationId="{2CCE75CE-4EEE-4128-9E6D-4E7E071FC7AC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115" creationId="{B407A15A-2C39-4EE3-9CBA-D1DA2A6CAFE9}"/>
          </ac:spMkLst>
        </pc:spChg>
        <pc:spChg chg="mod">
          <ac:chgData name="w cq" userId="e0736dbbc12f8425" providerId="LiveId" clId="{1B8874C4-D39E-4A93-858C-59FF98D0E7B7}" dt="2021-01-22T09:40:57.740" v="1368" actId="14100"/>
          <ac:spMkLst>
            <pc:docMk/>
            <pc:sldMk cId="0" sldId="334"/>
            <ac:spMk id="117" creationId="{D9B0DF8F-E681-476C-817B-55575557ADC6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119" creationId="{E1047E92-1E37-4070-B3DF-FC8461B45E07}"/>
          </ac:spMkLst>
        </pc:spChg>
      </pc:sldChg>
      <pc:sldChg chg="del">
        <pc:chgData name="w cq" userId="e0736dbbc12f8425" providerId="LiveId" clId="{1B8874C4-D39E-4A93-858C-59FF98D0E7B7}" dt="2021-01-21T08:29:20.628" v="38" actId="47"/>
        <pc:sldMkLst>
          <pc:docMk/>
          <pc:sldMk cId="2516282769" sldId="334"/>
        </pc:sldMkLst>
      </pc:sldChg>
      <pc:sldChg chg="del">
        <pc:chgData name="w cq" userId="e0736dbbc12f8425" providerId="LiveId" clId="{1B8874C4-D39E-4A93-858C-59FF98D0E7B7}" dt="2021-01-21T08:29:37.530" v="40" actId="47"/>
        <pc:sldMkLst>
          <pc:docMk/>
          <pc:sldMk cId="717915324" sldId="336"/>
        </pc:sldMkLst>
      </pc:sldChg>
      <pc:sldChg chg="modSp add del mod">
        <pc:chgData name="w cq" userId="e0736dbbc12f8425" providerId="LiveId" clId="{1B8874C4-D39E-4A93-858C-59FF98D0E7B7}" dt="2021-01-22T09:27:02.685" v="1203" actId="47"/>
        <pc:sldMkLst>
          <pc:docMk/>
          <pc:sldMk cId="0" sldId="337"/>
        </pc:sldMkLst>
        <pc:spChg chg="mod">
          <ac:chgData name="w cq" userId="e0736dbbc12f8425" providerId="LiveId" clId="{1B8874C4-D39E-4A93-858C-59FF98D0E7B7}" dt="2021-01-22T09:26:43.967" v="1200" actId="21"/>
          <ac:spMkLst>
            <pc:docMk/>
            <pc:sldMk cId="0" sldId="337"/>
            <ac:spMk id="4" creationId="{00000000-0000-0000-0000-000000000000}"/>
          </ac:spMkLst>
        </pc:spChg>
      </pc:sldChg>
      <pc:sldChg chg="del">
        <pc:chgData name="w cq" userId="e0736dbbc12f8425" providerId="LiveId" clId="{1B8874C4-D39E-4A93-858C-59FF98D0E7B7}" dt="2021-01-21T08:29:37.530" v="40" actId="47"/>
        <pc:sldMkLst>
          <pc:docMk/>
          <pc:sldMk cId="3216826982" sldId="337"/>
        </pc:sldMkLst>
      </pc:sldChg>
      <pc:sldChg chg="addSp delSp modSp add mod modClrScheme chgLayout">
        <pc:chgData name="w cq" userId="e0736dbbc12f8425" providerId="LiveId" clId="{1B8874C4-D39E-4A93-858C-59FF98D0E7B7}" dt="2021-01-22T09:12:25.458" v="984" actId="1036"/>
        <pc:sldMkLst>
          <pc:docMk/>
          <pc:sldMk cId="1488004105" sldId="338"/>
        </pc:sldMkLst>
        <pc:spChg chg="mod ord">
          <ac:chgData name="w cq" userId="e0736dbbc12f8425" providerId="LiveId" clId="{1B8874C4-D39E-4A93-858C-59FF98D0E7B7}" dt="2021-01-22T09:12:21.321" v="960"/>
          <ac:spMkLst>
            <pc:docMk/>
            <pc:sldMk cId="1488004105" sldId="338"/>
            <ac:spMk id="3" creationId="{00000000-0000-0000-0000-000000000000}"/>
          </ac:spMkLst>
        </pc:spChg>
        <pc:spChg chg="mod ord">
          <ac:chgData name="w cq" userId="e0736dbbc12f8425" providerId="LiveId" clId="{1B8874C4-D39E-4A93-858C-59FF98D0E7B7}" dt="2021-01-22T09:10:48.810" v="902" actId="700"/>
          <ac:spMkLst>
            <pc:docMk/>
            <pc:sldMk cId="1488004105" sldId="338"/>
            <ac:spMk id="5" creationId="{00000000-0000-0000-0000-000000000000}"/>
          </ac:spMkLst>
        </pc:spChg>
        <pc:spChg chg="add mod">
          <ac:chgData name="w cq" userId="e0736dbbc12f8425" providerId="LiveId" clId="{1B8874C4-D39E-4A93-858C-59FF98D0E7B7}" dt="2021-01-22T09:12:25.458" v="984" actId="1036"/>
          <ac:spMkLst>
            <pc:docMk/>
            <pc:sldMk cId="1488004105" sldId="338"/>
            <ac:spMk id="6" creationId="{0EF7C3D0-EF40-43C3-B86D-A1A575B7EDE6}"/>
          </ac:spMkLst>
        </pc:spChg>
        <pc:picChg chg="del">
          <ac:chgData name="w cq" userId="e0736dbbc12f8425" providerId="LiveId" clId="{1B8874C4-D39E-4A93-858C-59FF98D0E7B7}" dt="2021-01-22T09:11:20.584" v="903" actId="478"/>
          <ac:picMkLst>
            <pc:docMk/>
            <pc:sldMk cId="1488004105" sldId="338"/>
            <ac:picMk id="8" creationId="{7F98B789-E0D2-4BCF-BEB4-8E8F78DB4686}"/>
          </ac:picMkLst>
        </pc:picChg>
      </pc:sldChg>
      <pc:sldChg chg="del">
        <pc:chgData name="w cq" userId="e0736dbbc12f8425" providerId="LiveId" clId="{1B8874C4-D39E-4A93-858C-59FF98D0E7B7}" dt="2021-01-21T08:29:37.530" v="40" actId="47"/>
        <pc:sldMkLst>
          <pc:docMk/>
          <pc:sldMk cId="2094650303" sldId="338"/>
        </pc:sldMkLst>
      </pc:sldChg>
      <pc:sldChg chg="modSp add mod modClrScheme chgLayout">
        <pc:chgData name="w cq" userId="e0736dbbc12f8425" providerId="LiveId" clId="{1B8874C4-D39E-4A93-858C-59FF98D0E7B7}" dt="2021-01-22T09:10:48.810" v="902" actId="700"/>
        <pc:sldMkLst>
          <pc:docMk/>
          <pc:sldMk cId="995594151" sldId="339"/>
        </pc:sldMkLst>
        <pc:spChg chg="mod ord">
          <ac:chgData name="w cq" userId="e0736dbbc12f8425" providerId="LiveId" clId="{1B8874C4-D39E-4A93-858C-59FF98D0E7B7}" dt="2021-01-22T09:10:48.810" v="902" actId="700"/>
          <ac:spMkLst>
            <pc:docMk/>
            <pc:sldMk cId="995594151" sldId="339"/>
            <ac:spMk id="3" creationId="{00000000-0000-0000-0000-000000000000}"/>
          </ac:spMkLst>
        </pc:spChg>
        <pc:spChg chg="mod ord">
          <ac:chgData name="w cq" userId="e0736dbbc12f8425" providerId="LiveId" clId="{1B8874C4-D39E-4A93-858C-59FF98D0E7B7}" dt="2021-01-22T09:10:48.810" v="902" actId="700"/>
          <ac:spMkLst>
            <pc:docMk/>
            <pc:sldMk cId="995594151" sldId="339"/>
            <ac:spMk id="5" creationId="{00000000-0000-0000-0000-000000000000}"/>
          </ac:spMkLst>
        </pc:spChg>
      </pc:sldChg>
      <pc:sldChg chg="add del">
        <pc:chgData name="w cq" userId="e0736dbbc12f8425" providerId="LiveId" clId="{1B8874C4-D39E-4A93-858C-59FF98D0E7B7}" dt="2021-01-22T09:10:37.984" v="900" actId="2696"/>
        <pc:sldMkLst>
          <pc:docMk/>
          <pc:sldMk cId="3628090008" sldId="341"/>
        </pc:sldMkLst>
        <pc:spChg chg="mod ord">
          <ac:chgData name="w cq" userId="e0736dbbc12f8425" providerId="LiveId" clId="{1B8874C4-D39E-4A93-858C-59FF98D0E7B7}" dt="2021-01-22T09:15:31.407" v="1076" actId="20577"/>
          <ac:spMkLst>
            <pc:docMk/>
            <pc:sldMk cId="3628090008" sldId="341"/>
            <ac:spMk id="3" creationId="{00000000-0000-0000-0000-000000000000}"/>
          </ac:spMkLst>
        </pc:spChg>
        <pc:spChg chg="mod ord">
          <ac:chgData name="w cq" userId="e0736dbbc12f8425" providerId="LiveId" clId="{1B8874C4-D39E-4A93-858C-59FF98D0E7B7}" dt="2021-01-22T09:10:48.810" v="902" actId="700"/>
          <ac:spMkLst>
            <pc:docMk/>
            <pc:sldMk cId="3628090008" sldId="341"/>
            <ac:spMk id="5" creationId="{00000000-0000-0000-0000-000000000000}"/>
          </ac:spMkLst>
        </pc:spChg>
        <pc:spChg chg="add mod">
          <ac:chgData name="w cq" userId="e0736dbbc12f8425" providerId="LiveId" clId="{1B8874C4-D39E-4A93-858C-59FF98D0E7B7}" dt="2021-01-22T09:15:40.157" v="1081" actId="1035"/>
          <ac:spMkLst>
            <pc:docMk/>
            <pc:sldMk cId="3628090008" sldId="341"/>
            <ac:spMk id="6" creationId="{2B071E2C-CFDB-45DD-B788-B9217A81FB3B}"/>
          </ac:spMkLst>
        </pc:spChg>
        <pc:picChg chg="del mod">
          <ac:chgData name="w cq" userId="e0736dbbc12f8425" providerId="LiveId" clId="{1B8874C4-D39E-4A93-858C-59FF98D0E7B7}" dt="2021-01-22T09:12:51.282" v="986" actId="21"/>
          <ac:picMkLst>
            <pc:docMk/>
            <pc:sldMk cId="3628090008" sldId="341"/>
            <ac:picMk id="2" creationId="{00000000-0000-0000-0000-000000000000}"/>
          </ac:picMkLst>
        </pc:picChg>
      </pc:sldChg>
      <pc:sldChg chg="del">
        <pc:chgData name="w cq" userId="e0736dbbc12f8425" providerId="LiveId" clId="{1B8874C4-D39E-4A93-858C-59FF98D0E7B7}" dt="2021-01-21T08:29:53.077" v="42" actId="47"/>
        <pc:sldMkLst>
          <pc:docMk/>
          <pc:sldMk cId="2927937103" sldId="344"/>
        </pc:sldMkLst>
      </pc:sldChg>
      <pc:sldChg chg="del">
        <pc:chgData name="w cq" userId="e0736dbbc12f8425" providerId="LiveId" clId="{1B8874C4-D39E-4A93-858C-59FF98D0E7B7}" dt="2021-01-21T08:29:53.077" v="42" actId="47"/>
        <pc:sldMkLst>
          <pc:docMk/>
          <pc:sldMk cId="2764847693" sldId="345"/>
        </pc:sldMkLst>
      </pc:sldChg>
      <pc:sldChg chg="del">
        <pc:chgData name="w cq" userId="e0736dbbc12f8425" providerId="LiveId" clId="{1B8874C4-D39E-4A93-858C-59FF98D0E7B7}" dt="2021-01-21T08:29:44.320" v="41" actId="47"/>
        <pc:sldMkLst>
          <pc:docMk/>
          <pc:sldMk cId="2331945148" sldId="346"/>
        </pc:sldMkLst>
      </pc:sldChg>
      <pc:sldChg chg="del">
        <pc:chgData name="w cq" userId="e0736dbbc12f8425" providerId="LiveId" clId="{1B8874C4-D39E-4A93-858C-59FF98D0E7B7}" dt="2021-01-21T08:29:26.420" v="39" actId="47"/>
        <pc:sldMkLst>
          <pc:docMk/>
          <pc:sldMk cId="2625611711" sldId="347"/>
        </pc:sldMkLst>
      </pc:sldChg>
      <pc:sldChg chg="del">
        <pc:chgData name="w cq" userId="e0736dbbc12f8425" providerId="LiveId" clId="{1B8874C4-D39E-4A93-858C-59FF98D0E7B7}" dt="2021-01-21T08:29:26.420" v="39" actId="47"/>
        <pc:sldMkLst>
          <pc:docMk/>
          <pc:sldMk cId="2193013763" sldId="348"/>
        </pc:sldMkLst>
      </pc:sldChg>
      <pc:sldChg chg="del">
        <pc:chgData name="w cq" userId="e0736dbbc12f8425" providerId="LiveId" clId="{1B8874C4-D39E-4A93-858C-59FF98D0E7B7}" dt="2021-01-21T08:29:26.420" v="39" actId="47"/>
        <pc:sldMkLst>
          <pc:docMk/>
          <pc:sldMk cId="1652479350" sldId="349"/>
        </pc:sldMkLst>
      </pc:sldChg>
      <pc:sldChg chg="del">
        <pc:chgData name="w cq" userId="e0736dbbc12f8425" providerId="LiveId" clId="{1B8874C4-D39E-4A93-858C-59FF98D0E7B7}" dt="2021-01-21T08:29:26.420" v="39" actId="47"/>
        <pc:sldMkLst>
          <pc:docMk/>
          <pc:sldMk cId="3248029989" sldId="351"/>
        </pc:sldMkLst>
      </pc:sldChg>
      <pc:sldChg chg="del">
        <pc:chgData name="w cq" userId="e0736dbbc12f8425" providerId="LiveId" clId="{1B8874C4-D39E-4A93-858C-59FF98D0E7B7}" dt="2021-01-21T08:29:26.420" v="39" actId="47"/>
        <pc:sldMkLst>
          <pc:docMk/>
          <pc:sldMk cId="4204585496" sldId="356"/>
        </pc:sldMkLst>
      </pc:sldChg>
      <pc:sldChg chg="del">
        <pc:chgData name="w cq" userId="e0736dbbc12f8425" providerId="LiveId" clId="{1B8874C4-D39E-4A93-858C-59FF98D0E7B7}" dt="2021-01-21T08:29:26.420" v="39" actId="47"/>
        <pc:sldMkLst>
          <pc:docMk/>
          <pc:sldMk cId="2096662858" sldId="357"/>
        </pc:sldMkLst>
      </pc:sldChg>
      <pc:sldChg chg="del">
        <pc:chgData name="w cq" userId="e0736dbbc12f8425" providerId="LiveId" clId="{1B8874C4-D39E-4A93-858C-59FF98D0E7B7}" dt="2021-01-21T08:29:44.320" v="41" actId="47"/>
        <pc:sldMkLst>
          <pc:docMk/>
          <pc:sldMk cId="1595644949" sldId="360"/>
        </pc:sldMkLst>
      </pc:sldChg>
      <pc:sldChg chg="del">
        <pc:chgData name="w cq" userId="e0736dbbc12f8425" providerId="LiveId" clId="{1B8874C4-D39E-4A93-858C-59FF98D0E7B7}" dt="2021-01-21T08:29:53.077" v="42" actId="47"/>
        <pc:sldMkLst>
          <pc:docMk/>
          <pc:sldMk cId="3306534455" sldId="364"/>
        </pc:sldMkLst>
      </pc:sldChg>
      <pc:sldChg chg="modSp add mod ord modClrScheme chgLayout">
        <pc:chgData name="w cq" userId="e0736dbbc12f8425" providerId="LiveId" clId="{1B8874C4-D39E-4A93-858C-59FF98D0E7B7}" dt="2021-01-22T09:09:41.956" v="897"/>
        <pc:sldMkLst>
          <pc:docMk/>
          <pc:sldMk cId="0" sldId="368"/>
        </pc:sldMkLst>
        <pc:spChg chg="mod ord">
          <ac:chgData name="w cq" userId="e0736dbbc12f8425" providerId="LiveId" clId="{1B8874C4-D39E-4A93-858C-59FF98D0E7B7}" dt="2021-01-22T09:07:05.803" v="876" actId="700"/>
          <ac:spMkLst>
            <pc:docMk/>
            <pc:sldMk cId="0" sldId="368"/>
            <ac:spMk id="5" creationId="{00000000-0000-0000-0000-000000000000}"/>
          </ac:spMkLst>
        </pc:spChg>
        <pc:spChg chg="mod ord">
          <ac:chgData name="w cq" userId="e0736dbbc12f8425" providerId="LiveId" clId="{1B8874C4-D39E-4A93-858C-59FF98D0E7B7}" dt="2021-01-22T09:07:05.803" v="876" actId="700"/>
          <ac:spMkLst>
            <pc:docMk/>
            <pc:sldMk cId="0" sldId="368"/>
            <ac:spMk id="6" creationId="{00000000-0000-0000-0000-000000000000}"/>
          </ac:spMkLst>
        </pc:spChg>
      </pc:sldChg>
      <pc:sldChg chg="modSp add mod ord modClrScheme chgLayout">
        <pc:chgData name="w cq" userId="e0736dbbc12f8425" providerId="LiveId" clId="{1B8874C4-D39E-4A93-858C-59FF98D0E7B7}" dt="2021-01-22T09:09:41.956" v="897"/>
        <pc:sldMkLst>
          <pc:docMk/>
          <pc:sldMk cId="2384842893" sldId="369"/>
        </pc:sldMkLst>
        <pc:spChg chg="mod ord">
          <ac:chgData name="w cq" userId="e0736dbbc12f8425" providerId="LiveId" clId="{1B8874C4-D39E-4A93-858C-59FF98D0E7B7}" dt="2021-01-22T09:07:05.803" v="876" actId="700"/>
          <ac:spMkLst>
            <pc:docMk/>
            <pc:sldMk cId="2384842893" sldId="369"/>
            <ac:spMk id="3" creationId="{4B37B7A4-F4F3-4F7A-98E0-A4FF0F773EE3}"/>
          </ac:spMkLst>
        </pc:spChg>
        <pc:spChg chg="mod ord">
          <ac:chgData name="w cq" userId="e0736dbbc12f8425" providerId="LiveId" clId="{1B8874C4-D39E-4A93-858C-59FF98D0E7B7}" dt="2021-01-22T09:07:05.803" v="876" actId="700"/>
          <ac:spMkLst>
            <pc:docMk/>
            <pc:sldMk cId="2384842893" sldId="369"/>
            <ac:spMk id="4" creationId="{878BD7FA-C025-4D97-816E-45AF0355DEA4}"/>
          </ac:spMkLst>
        </pc:spChg>
      </pc:sldChg>
      <pc:sldChg chg="modSp add mod ord modClrScheme chgLayout">
        <pc:chgData name="w cq" userId="e0736dbbc12f8425" providerId="LiveId" clId="{1B8874C4-D39E-4A93-858C-59FF98D0E7B7}" dt="2021-01-22T09:09:41.956" v="897"/>
        <pc:sldMkLst>
          <pc:docMk/>
          <pc:sldMk cId="4082918527" sldId="370"/>
        </pc:sldMkLst>
        <pc:spChg chg="mod ord">
          <ac:chgData name="w cq" userId="e0736dbbc12f8425" providerId="LiveId" clId="{1B8874C4-D39E-4A93-858C-59FF98D0E7B7}" dt="2021-01-22T09:07:05.803" v="876" actId="700"/>
          <ac:spMkLst>
            <pc:docMk/>
            <pc:sldMk cId="4082918527" sldId="370"/>
            <ac:spMk id="3" creationId="{4B37B7A4-F4F3-4F7A-98E0-A4FF0F773EE3}"/>
          </ac:spMkLst>
        </pc:spChg>
        <pc:spChg chg="mod ord">
          <ac:chgData name="w cq" userId="e0736dbbc12f8425" providerId="LiveId" clId="{1B8874C4-D39E-4A93-858C-59FF98D0E7B7}" dt="2021-01-22T09:07:05.803" v="876" actId="700"/>
          <ac:spMkLst>
            <pc:docMk/>
            <pc:sldMk cId="4082918527" sldId="370"/>
            <ac:spMk id="4" creationId="{878BD7FA-C025-4D97-816E-45AF0355DEA4}"/>
          </ac:spMkLst>
        </pc:spChg>
      </pc:sldChg>
      <pc:sldChg chg="del">
        <pc:chgData name="w cq" userId="e0736dbbc12f8425" providerId="LiveId" clId="{1B8874C4-D39E-4A93-858C-59FF98D0E7B7}" dt="2021-01-21T08:29:37.530" v="40" actId="47"/>
        <pc:sldMkLst>
          <pc:docMk/>
          <pc:sldMk cId="2719537973" sldId="373"/>
        </pc:sldMkLst>
      </pc:sldChg>
      <pc:sldChg chg="del">
        <pc:chgData name="w cq" userId="e0736dbbc12f8425" providerId="LiveId" clId="{1B8874C4-D39E-4A93-858C-59FF98D0E7B7}" dt="2021-01-21T08:29:37.530" v="40" actId="47"/>
        <pc:sldMkLst>
          <pc:docMk/>
          <pc:sldMk cId="153235000" sldId="374"/>
        </pc:sldMkLst>
      </pc:sldChg>
      <pc:sldChg chg="modSp add mod modClrScheme chgLayout">
        <pc:chgData name="w cq" userId="e0736dbbc12f8425" providerId="LiveId" clId="{1B8874C4-D39E-4A93-858C-59FF98D0E7B7}" dt="2021-01-22T09:21:41.561" v="1156" actId="700"/>
        <pc:sldMkLst>
          <pc:docMk/>
          <pc:sldMk cId="1825190450" sldId="374"/>
        </pc:sldMkLst>
        <pc:spChg chg="mod ord">
          <ac:chgData name="w cq" userId="e0736dbbc12f8425" providerId="LiveId" clId="{1B8874C4-D39E-4A93-858C-59FF98D0E7B7}" dt="2021-01-22T09:21:41.561" v="1156" actId="700"/>
          <ac:spMkLst>
            <pc:docMk/>
            <pc:sldMk cId="1825190450" sldId="374"/>
            <ac:spMk id="3" creationId="{3D8D317D-FC7F-4125-B85E-FA9270BEFC89}"/>
          </ac:spMkLst>
        </pc:spChg>
        <pc:spChg chg="mod ord">
          <ac:chgData name="w cq" userId="e0736dbbc12f8425" providerId="LiveId" clId="{1B8874C4-D39E-4A93-858C-59FF98D0E7B7}" dt="2021-01-22T09:21:41.561" v="1156" actId="700"/>
          <ac:spMkLst>
            <pc:docMk/>
            <pc:sldMk cId="1825190450" sldId="374"/>
            <ac:spMk id="4" creationId="{B337AC99-E3A6-43C0-87B4-35BC07D32301}"/>
          </ac:spMkLst>
        </pc:spChg>
      </pc:sldChg>
      <pc:sldChg chg="addSp delSp modSp add mod modClrScheme chgLayout">
        <pc:chgData name="w cq" userId="e0736dbbc12f8425" providerId="LiveId" clId="{1B8874C4-D39E-4A93-858C-59FF98D0E7B7}" dt="2021-01-22T09:23:49.206" v="1165" actId="1076"/>
        <pc:sldMkLst>
          <pc:docMk/>
          <pc:sldMk cId="3137198345" sldId="375"/>
        </pc:sldMkLst>
        <pc:spChg chg="mod ord">
          <ac:chgData name="w cq" userId="e0736dbbc12f8425" providerId="LiveId" clId="{1B8874C4-D39E-4A93-858C-59FF98D0E7B7}" dt="2021-01-22T09:22:16.108" v="1157" actId="700"/>
          <ac:spMkLst>
            <pc:docMk/>
            <pc:sldMk cId="3137198345" sldId="375"/>
            <ac:spMk id="3" creationId="{3D8D317D-FC7F-4125-B85E-FA9270BEFC89}"/>
          </ac:spMkLst>
        </pc:spChg>
        <pc:spChg chg="mod ord">
          <ac:chgData name="w cq" userId="e0736dbbc12f8425" providerId="LiveId" clId="{1B8874C4-D39E-4A93-858C-59FF98D0E7B7}" dt="2021-01-22T09:22:16.108" v="1157" actId="700"/>
          <ac:spMkLst>
            <pc:docMk/>
            <pc:sldMk cId="3137198345" sldId="375"/>
            <ac:spMk id="4" creationId="{B337AC99-E3A6-43C0-87B4-35BC07D32301}"/>
          </ac:spMkLst>
        </pc:spChg>
        <pc:spChg chg="add mod">
          <ac:chgData name="w cq" userId="e0736dbbc12f8425" providerId="LiveId" clId="{1B8874C4-D39E-4A93-858C-59FF98D0E7B7}" dt="2021-01-22T09:23:49.206" v="1165" actId="1076"/>
          <ac:spMkLst>
            <pc:docMk/>
            <pc:sldMk cId="3137198345" sldId="375"/>
            <ac:spMk id="5" creationId="{E2108280-F905-4C20-80C3-FE7C7E9E14A4}"/>
          </ac:spMkLst>
        </pc:spChg>
        <pc:spChg chg="add del">
          <ac:chgData name="w cq" userId="e0736dbbc12f8425" providerId="LiveId" clId="{1B8874C4-D39E-4A93-858C-59FF98D0E7B7}" dt="2021-01-22T09:23:40.242" v="1160" actId="22"/>
          <ac:spMkLst>
            <pc:docMk/>
            <pc:sldMk cId="3137198345" sldId="375"/>
            <ac:spMk id="7" creationId="{4EB63484-3C1B-497B-A65F-02CAF1FF3617}"/>
          </ac:spMkLst>
        </pc:spChg>
        <pc:picChg chg="del">
          <ac:chgData name="w cq" userId="e0736dbbc12f8425" providerId="LiveId" clId="{1B8874C4-D39E-4A93-858C-59FF98D0E7B7}" dt="2021-01-22T09:23:44.145" v="1164" actId="478"/>
          <ac:picMkLst>
            <pc:docMk/>
            <pc:sldMk cId="3137198345" sldId="375"/>
            <ac:picMk id="8" creationId="{4D69DEF3-2E76-4C62-910A-FA1A02815DB9}"/>
          </ac:picMkLst>
        </pc:picChg>
      </pc:sldChg>
      <pc:sldChg chg="modSp mod">
        <pc:chgData name="w cq" userId="e0736dbbc12f8425" providerId="LiveId" clId="{1B8874C4-D39E-4A93-858C-59FF98D0E7B7}" dt="2021-01-22T09:16:32.431" v="1100" actId="20577"/>
        <pc:sldMkLst>
          <pc:docMk/>
          <pc:sldMk cId="2062319775" sldId="376"/>
        </pc:sldMkLst>
        <pc:spChg chg="mod">
          <ac:chgData name="w cq" userId="e0736dbbc12f8425" providerId="LiveId" clId="{1B8874C4-D39E-4A93-858C-59FF98D0E7B7}" dt="2021-01-22T09:16:32.431" v="1100" actId="20577"/>
          <ac:spMkLst>
            <pc:docMk/>
            <pc:sldMk cId="2062319775" sldId="376"/>
            <ac:spMk id="2" creationId="{51721B97-AF9A-43FA-9029-FB53C001D9D3}"/>
          </ac:spMkLst>
        </pc:spChg>
        <pc:spChg chg="mod">
          <ac:chgData name="w cq" userId="e0736dbbc12f8425" providerId="LiveId" clId="{1B8874C4-D39E-4A93-858C-59FF98D0E7B7}" dt="2021-01-22T09:15:50.411" v="1088"/>
          <ac:spMkLst>
            <pc:docMk/>
            <pc:sldMk cId="2062319775" sldId="376"/>
            <ac:spMk id="3" creationId="{D8A9FF28-B5F7-4268-8F91-7BE5BC06AF08}"/>
          </ac:spMkLst>
        </pc:spChg>
        <pc:spChg chg="mod">
          <ac:chgData name="w cq" userId="e0736dbbc12f8425" providerId="LiveId" clId="{1B8874C4-D39E-4A93-858C-59FF98D0E7B7}" dt="2021-01-22T09:16:25.840" v="1096" actId="20577"/>
          <ac:spMkLst>
            <pc:docMk/>
            <pc:sldMk cId="2062319775" sldId="376"/>
            <ac:spMk id="4" creationId="{40B791E7-6790-41E7-80CD-AB6EB5822692}"/>
          </ac:spMkLst>
        </pc:spChg>
      </pc:sldChg>
      <pc:sldChg chg="del">
        <pc:chgData name="w cq" userId="e0736dbbc12f8425" providerId="LiveId" clId="{1B8874C4-D39E-4A93-858C-59FF98D0E7B7}" dt="2021-01-21T08:29:26.420" v="39" actId="47"/>
        <pc:sldMkLst>
          <pc:docMk/>
          <pc:sldMk cId="221551744" sldId="377"/>
        </pc:sldMkLst>
      </pc:sldChg>
      <pc:sldChg chg="modSp add mod modClrScheme chgLayout">
        <pc:chgData name="w cq" userId="e0736dbbc12f8425" providerId="LiveId" clId="{1B8874C4-D39E-4A93-858C-59FF98D0E7B7}" dt="2021-01-22T09:27:09.615" v="1204" actId="700"/>
        <pc:sldMkLst>
          <pc:docMk/>
          <pc:sldMk cId="820024255" sldId="377"/>
        </pc:sldMkLst>
        <pc:spChg chg="mod ord">
          <ac:chgData name="w cq" userId="e0736dbbc12f8425" providerId="LiveId" clId="{1B8874C4-D39E-4A93-858C-59FF98D0E7B7}" dt="2021-01-22T09:27:09.615" v="1204" actId="700"/>
          <ac:spMkLst>
            <pc:docMk/>
            <pc:sldMk cId="820024255" sldId="377"/>
            <ac:spMk id="3" creationId="{00000000-0000-0000-0000-000000000000}"/>
          </ac:spMkLst>
        </pc:spChg>
        <pc:spChg chg="mod ord">
          <ac:chgData name="w cq" userId="e0736dbbc12f8425" providerId="LiveId" clId="{1B8874C4-D39E-4A93-858C-59FF98D0E7B7}" dt="2021-01-22T09:27:09.615" v="1204" actId="700"/>
          <ac:spMkLst>
            <pc:docMk/>
            <pc:sldMk cId="820024255" sldId="377"/>
            <ac:spMk id="4" creationId="{00000000-0000-0000-0000-000000000000}"/>
          </ac:spMkLst>
        </pc:spChg>
      </pc:sldChg>
      <pc:sldChg chg="addSp delSp modSp add mod ord">
        <pc:chgData name="w cq" userId="e0736dbbc12f8425" providerId="LiveId" clId="{1B8874C4-D39E-4A93-858C-59FF98D0E7B7}" dt="2021-01-22T09:37:30.225" v="1317"/>
        <pc:sldMkLst>
          <pc:docMk/>
          <pc:sldMk cId="105626750" sldId="378"/>
        </pc:sldMkLst>
        <pc:spChg chg="add mod">
          <ac:chgData name="w cq" userId="e0736dbbc12f8425" providerId="LiveId" clId="{1B8874C4-D39E-4A93-858C-59FF98D0E7B7}" dt="2021-01-22T09:21:23.129" v="1149" actId="478"/>
          <ac:spMkLst>
            <pc:docMk/>
            <pc:sldMk cId="105626750" sldId="378"/>
            <ac:spMk id="4" creationId="{68B794E1-5C49-4FB2-88A9-126A8B6B66B2}"/>
          </ac:spMkLst>
        </pc:spChg>
        <pc:spChg chg="mod">
          <ac:chgData name="w cq" userId="e0736dbbc12f8425" providerId="LiveId" clId="{1B8874C4-D39E-4A93-858C-59FF98D0E7B7}" dt="2021-01-22T09:20:56.667" v="1148" actId="20577"/>
          <ac:spMkLst>
            <pc:docMk/>
            <pc:sldMk cId="105626750" sldId="378"/>
            <ac:spMk id="5" creationId="{F1A25A7C-200C-4E07-AC39-CF923F4A3C98}"/>
          </ac:spMkLst>
        </pc:spChg>
        <pc:spChg chg="add mod">
          <ac:chgData name="w cq" userId="e0736dbbc12f8425" providerId="LiveId" clId="{1B8874C4-D39E-4A93-858C-59FF98D0E7B7}" dt="2021-01-22T09:21:35.604" v="1155" actId="1076"/>
          <ac:spMkLst>
            <pc:docMk/>
            <pc:sldMk cId="105626750" sldId="378"/>
            <ac:spMk id="7" creationId="{2B00EB1D-7058-4B1A-B527-F6B8CA5FC1E0}"/>
          </ac:spMkLst>
        </pc:spChg>
        <pc:picChg chg="del">
          <ac:chgData name="w cq" userId="e0736dbbc12f8425" providerId="LiveId" clId="{1B8874C4-D39E-4A93-858C-59FF98D0E7B7}" dt="2021-01-22T09:21:23.129" v="1149" actId="478"/>
          <ac:picMkLst>
            <pc:docMk/>
            <pc:sldMk cId="105626750" sldId="378"/>
            <ac:picMk id="8" creationId="{F8B5688F-9CBB-421F-8779-59D8AB41F77B}"/>
          </ac:picMkLst>
        </pc:picChg>
      </pc:sldChg>
      <pc:sldChg chg="del">
        <pc:chgData name="w cq" userId="e0736dbbc12f8425" providerId="LiveId" clId="{1B8874C4-D39E-4A93-858C-59FF98D0E7B7}" dt="2021-01-21T08:29:26.420" v="39" actId="47"/>
        <pc:sldMkLst>
          <pc:docMk/>
          <pc:sldMk cId="785095284" sldId="378"/>
        </pc:sldMkLst>
      </pc:sldChg>
      <pc:sldChg chg="del">
        <pc:chgData name="w cq" userId="e0736dbbc12f8425" providerId="LiveId" clId="{1B8874C4-D39E-4A93-858C-59FF98D0E7B7}" dt="2021-01-21T08:29:26.420" v="39" actId="47"/>
        <pc:sldMkLst>
          <pc:docMk/>
          <pc:sldMk cId="3626274073" sldId="379"/>
        </pc:sldMkLst>
      </pc:sldChg>
      <pc:sldChg chg="del">
        <pc:chgData name="w cq" userId="e0736dbbc12f8425" providerId="LiveId" clId="{1B8874C4-D39E-4A93-858C-59FF98D0E7B7}" dt="2021-01-21T08:29:26.420" v="39" actId="47"/>
        <pc:sldMkLst>
          <pc:docMk/>
          <pc:sldMk cId="3920375377" sldId="380"/>
        </pc:sldMkLst>
      </pc:sldChg>
      <pc:sldChg chg="del">
        <pc:chgData name="w cq" userId="e0736dbbc12f8425" providerId="LiveId" clId="{1B8874C4-D39E-4A93-858C-59FF98D0E7B7}" dt="2021-01-21T08:29:53.077" v="42" actId="47"/>
        <pc:sldMkLst>
          <pc:docMk/>
          <pc:sldMk cId="2834643222" sldId="381"/>
        </pc:sldMkLst>
      </pc:sldChg>
      <pc:sldChg chg="del">
        <pc:chgData name="w cq" userId="e0736dbbc12f8425" providerId="LiveId" clId="{1B8874C4-D39E-4A93-858C-59FF98D0E7B7}" dt="2021-01-21T08:29:53.077" v="42" actId="47"/>
        <pc:sldMkLst>
          <pc:docMk/>
          <pc:sldMk cId="3412231603" sldId="382"/>
        </pc:sldMkLst>
      </pc:sldChg>
      <pc:sldChg chg="del">
        <pc:chgData name="w cq" userId="e0736dbbc12f8425" providerId="LiveId" clId="{1B8874C4-D39E-4A93-858C-59FF98D0E7B7}" dt="2021-01-21T08:29:37.530" v="40" actId="47"/>
        <pc:sldMkLst>
          <pc:docMk/>
          <pc:sldMk cId="3455133852" sldId="383"/>
        </pc:sldMkLst>
      </pc:sldChg>
      <pc:sldChg chg="del">
        <pc:chgData name="w cq" userId="e0736dbbc12f8425" providerId="LiveId" clId="{1B8874C4-D39E-4A93-858C-59FF98D0E7B7}" dt="2021-01-21T08:29:53.077" v="42" actId="47"/>
        <pc:sldMkLst>
          <pc:docMk/>
          <pc:sldMk cId="34299169" sldId="385"/>
        </pc:sldMkLst>
      </pc:sldChg>
      <pc:sldChg chg="del">
        <pc:chgData name="w cq" userId="e0736dbbc12f8425" providerId="LiveId" clId="{1B8874C4-D39E-4A93-858C-59FF98D0E7B7}" dt="2021-01-21T08:29:37.530" v="40" actId="47"/>
        <pc:sldMkLst>
          <pc:docMk/>
          <pc:sldMk cId="1434657698" sldId="388"/>
        </pc:sldMkLst>
      </pc:sldChg>
      <pc:sldChg chg="del">
        <pc:chgData name="w cq" userId="e0736dbbc12f8425" providerId="LiveId" clId="{1B8874C4-D39E-4A93-858C-59FF98D0E7B7}" dt="2021-01-21T08:29:53.077" v="42" actId="47"/>
        <pc:sldMkLst>
          <pc:docMk/>
          <pc:sldMk cId="3536348492" sldId="389"/>
        </pc:sldMkLst>
      </pc:sldChg>
      <pc:sldChg chg="del">
        <pc:chgData name="w cq" userId="e0736dbbc12f8425" providerId="LiveId" clId="{1B8874C4-D39E-4A93-858C-59FF98D0E7B7}" dt="2021-01-21T08:29:37.530" v="40" actId="47"/>
        <pc:sldMkLst>
          <pc:docMk/>
          <pc:sldMk cId="3493658605" sldId="390"/>
        </pc:sldMkLst>
      </pc:sldChg>
      <pc:sldChg chg="del">
        <pc:chgData name="w cq" userId="e0736dbbc12f8425" providerId="LiveId" clId="{1B8874C4-D39E-4A93-858C-59FF98D0E7B7}" dt="2021-01-21T08:29:37.530" v="40" actId="47"/>
        <pc:sldMkLst>
          <pc:docMk/>
          <pc:sldMk cId="2555873057" sldId="391"/>
        </pc:sldMkLst>
      </pc:sldChg>
      <pc:sldChg chg="del">
        <pc:chgData name="w cq" userId="e0736dbbc12f8425" providerId="LiveId" clId="{1B8874C4-D39E-4A93-858C-59FF98D0E7B7}" dt="2021-01-21T08:29:37.530" v="40" actId="47"/>
        <pc:sldMkLst>
          <pc:docMk/>
          <pc:sldMk cId="2495710811" sldId="400"/>
        </pc:sldMkLst>
      </pc:sldChg>
      <pc:sldChg chg="del">
        <pc:chgData name="w cq" userId="e0736dbbc12f8425" providerId="LiveId" clId="{1B8874C4-D39E-4A93-858C-59FF98D0E7B7}" dt="2021-01-21T08:29:37.530" v="40" actId="47"/>
        <pc:sldMkLst>
          <pc:docMk/>
          <pc:sldMk cId="4166566817" sldId="401"/>
        </pc:sldMkLst>
      </pc:sldChg>
      <pc:sldChg chg="del">
        <pc:chgData name="w cq" userId="e0736dbbc12f8425" providerId="LiveId" clId="{1B8874C4-D39E-4A93-858C-59FF98D0E7B7}" dt="2021-01-21T08:43:10.098" v="211" actId="47"/>
        <pc:sldMkLst>
          <pc:docMk/>
          <pc:sldMk cId="3534258423" sldId="402"/>
        </pc:sldMkLst>
      </pc:sldChg>
      <pc:sldChg chg="del">
        <pc:chgData name="w cq" userId="e0736dbbc12f8425" providerId="LiveId" clId="{1B8874C4-D39E-4A93-858C-59FF98D0E7B7}" dt="2021-01-21T08:29:53.077" v="42" actId="47"/>
        <pc:sldMkLst>
          <pc:docMk/>
          <pc:sldMk cId="3455113548" sldId="405"/>
        </pc:sldMkLst>
      </pc:sldChg>
      <pc:sldChg chg="del">
        <pc:chgData name="w cq" userId="e0736dbbc12f8425" providerId="LiveId" clId="{1B8874C4-D39E-4A93-858C-59FF98D0E7B7}" dt="2021-01-21T08:29:53.077" v="42" actId="47"/>
        <pc:sldMkLst>
          <pc:docMk/>
          <pc:sldMk cId="2358067379" sldId="406"/>
        </pc:sldMkLst>
      </pc:sldChg>
      <pc:sldChg chg="del">
        <pc:chgData name="w cq" userId="e0736dbbc12f8425" providerId="LiveId" clId="{1B8874C4-D39E-4A93-858C-59FF98D0E7B7}" dt="2021-01-21T08:29:37.530" v="40" actId="47"/>
        <pc:sldMkLst>
          <pc:docMk/>
          <pc:sldMk cId="2442572745" sldId="408"/>
        </pc:sldMkLst>
      </pc:sldChg>
      <pc:sldChg chg="del">
        <pc:chgData name="w cq" userId="e0736dbbc12f8425" providerId="LiveId" clId="{1B8874C4-D39E-4A93-858C-59FF98D0E7B7}" dt="2021-01-21T08:29:37.530" v="40" actId="47"/>
        <pc:sldMkLst>
          <pc:docMk/>
          <pc:sldMk cId="3745855245" sldId="409"/>
        </pc:sldMkLst>
      </pc:sldChg>
      <pc:sldChg chg="modSp add mod modClrScheme chgLayout">
        <pc:chgData name="w cq" userId="e0736dbbc12f8425" providerId="LiveId" clId="{1B8874C4-D39E-4A93-858C-59FF98D0E7B7}" dt="2021-01-22T09:26:18.121" v="1196" actId="700"/>
        <pc:sldMkLst>
          <pc:docMk/>
          <pc:sldMk cId="3160336579" sldId="410"/>
        </pc:sldMkLst>
        <pc:spChg chg="mod ord">
          <ac:chgData name="w cq" userId="e0736dbbc12f8425" providerId="LiveId" clId="{1B8874C4-D39E-4A93-858C-59FF98D0E7B7}" dt="2021-01-22T09:26:18.121" v="1196" actId="700"/>
          <ac:spMkLst>
            <pc:docMk/>
            <pc:sldMk cId="3160336579" sldId="410"/>
            <ac:spMk id="3" creationId="{AEC9EB53-F262-4BE0-B3E3-D8A3EE44C11C}"/>
          </ac:spMkLst>
        </pc:spChg>
        <pc:spChg chg="mod ord">
          <ac:chgData name="w cq" userId="e0736dbbc12f8425" providerId="LiveId" clId="{1B8874C4-D39E-4A93-858C-59FF98D0E7B7}" dt="2021-01-22T09:26:18.121" v="1196" actId="700"/>
          <ac:spMkLst>
            <pc:docMk/>
            <pc:sldMk cId="3160336579" sldId="410"/>
            <ac:spMk id="5" creationId="{641C5260-9745-440F-B6D3-700A420CE2C5}"/>
          </ac:spMkLst>
        </pc:spChg>
      </pc:sldChg>
      <pc:sldChg chg="del">
        <pc:chgData name="w cq" userId="e0736dbbc12f8425" providerId="LiveId" clId="{1B8874C4-D39E-4A93-858C-59FF98D0E7B7}" dt="2021-01-21T08:29:20.628" v="38" actId="47"/>
        <pc:sldMkLst>
          <pc:docMk/>
          <pc:sldMk cId="3630336456" sldId="410"/>
        </pc:sldMkLst>
      </pc:sldChg>
      <pc:sldChg chg="modSp add mod modClrScheme chgLayout">
        <pc:chgData name="w cq" userId="e0736dbbc12f8425" providerId="LiveId" clId="{1B8874C4-D39E-4A93-858C-59FF98D0E7B7}" dt="2021-01-22T09:28:53.712" v="1226" actId="20577"/>
        <pc:sldMkLst>
          <pc:docMk/>
          <pc:sldMk cId="494522048" sldId="411"/>
        </pc:sldMkLst>
        <pc:spChg chg="mod ord">
          <ac:chgData name="w cq" userId="e0736dbbc12f8425" providerId="LiveId" clId="{1B8874C4-D39E-4A93-858C-59FF98D0E7B7}" dt="2021-01-22T09:27:09.615" v="1204" actId="700"/>
          <ac:spMkLst>
            <pc:docMk/>
            <pc:sldMk cId="494522048" sldId="411"/>
            <ac:spMk id="3" creationId="{B0E80BFD-890D-4525-9A62-5B29FD5AA327}"/>
          </ac:spMkLst>
        </pc:spChg>
        <pc:spChg chg="mod ord">
          <ac:chgData name="w cq" userId="e0736dbbc12f8425" providerId="LiveId" clId="{1B8874C4-D39E-4A93-858C-59FF98D0E7B7}" dt="2021-01-22T09:28:53.712" v="1226" actId="20577"/>
          <ac:spMkLst>
            <pc:docMk/>
            <pc:sldMk cId="494522048" sldId="411"/>
            <ac:spMk id="4" creationId="{0257CE63-7547-4014-AB99-943473A2A569}"/>
          </ac:spMkLst>
        </pc:spChg>
      </pc:sldChg>
      <pc:sldChg chg="del">
        <pc:chgData name="w cq" userId="e0736dbbc12f8425" providerId="LiveId" clId="{1B8874C4-D39E-4A93-858C-59FF98D0E7B7}" dt="2021-01-21T08:29:20.628" v="38" actId="47"/>
        <pc:sldMkLst>
          <pc:docMk/>
          <pc:sldMk cId="2628028621" sldId="411"/>
        </pc:sldMkLst>
      </pc:sldChg>
      <pc:sldChg chg="addSp delSp modSp add del mod">
        <pc:chgData name="w cq" userId="e0736dbbc12f8425" providerId="LiveId" clId="{1B8874C4-D39E-4A93-858C-59FF98D0E7B7}" dt="2021-01-21T09:21:52.955" v="719" actId="47"/>
        <pc:sldMkLst>
          <pc:docMk/>
          <pc:sldMk cId="910812507" sldId="414"/>
        </pc:sldMkLst>
        <pc:spChg chg="add mod">
          <ac:chgData name="w cq" userId="e0736dbbc12f8425" providerId="LiveId" clId="{1B8874C4-D39E-4A93-858C-59FF98D0E7B7}" dt="2021-01-21T09:21:51.196" v="718" actId="478"/>
          <ac:spMkLst>
            <pc:docMk/>
            <pc:sldMk cId="910812507" sldId="414"/>
            <ac:spMk id="6" creationId="{F7573618-5BE0-4BD8-BEF3-C097BB12939C}"/>
          </ac:spMkLst>
        </pc:spChg>
        <pc:picChg chg="del">
          <ac:chgData name="w cq" userId="e0736dbbc12f8425" providerId="LiveId" clId="{1B8874C4-D39E-4A93-858C-59FF98D0E7B7}" dt="2021-01-21T09:21:51.196" v="718" actId="478"/>
          <ac:picMkLst>
            <pc:docMk/>
            <pc:sldMk cId="910812507" sldId="414"/>
            <ac:picMk id="8" creationId="{804F1752-533D-4471-89B9-E364B8CFB66F}"/>
          </ac:picMkLst>
        </pc:picChg>
      </pc:sldChg>
      <pc:sldChg chg="modSp add mod ord">
        <pc:chgData name="w cq" userId="e0736dbbc12f8425" providerId="LiveId" clId="{1B8874C4-D39E-4A93-858C-59FF98D0E7B7}" dt="2021-01-22T09:37:30.225" v="1317"/>
        <pc:sldMkLst>
          <pc:docMk/>
          <pc:sldMk cId="1667640364" sldId="415"/>
        </pc:sldMkLst>
        <pc:spChg chg="mod">
          <ac:chgData name="w cq" userId="e0736dbbc12f8425" providerId="LiveId" clId="{1B8874C4-D39E-4A93-858C-59FF98D0E7B7}" dt="2021-01-21T08:31:36.438" v="53" actId="20577"/>
          <ac:spMkLst>
            <pc:docMk/>
            <pc:sldMk cId="1667640364" sldId="415"/>
            <ac:spMk id="4" creationId="{08E75F79-83C6-4E95-ABC4-1ADCEDC3CB86}"/>
          </ac:spMkLst>
        </pc:spChg>
        <pc:picChg chg="mod">
          <ac:chgData name="w cq" userId="e0736dbbc12f8425" providerId="LiveId" clId="{1B8874C4-D39E-4A93-858C-59FF98D0E7B7}" dt="2021-01-22T09:19:11.728" v="1146" actId="14100"/>
          <ac:picMkLst>
            <pc:docMk/>
            <pc:sldMk cId="1667640364" sldId="415"/>
            <ac:picMk id="1026" creationId="{F8CB38A0-762E-4F66-98DF-D4D8BB3E09E3}"/>
          </ac:picMkLst>
        </pc:picChg>
      </pc:sldChg>
      <pc:sldChg chg="addSp delSp modSp add mod modClrScheme chgLayout">
        <pc:chgData name="w cq" userId="e0736dbbc12f8425" providerId="LiveId" clId="{1B8874C4-D39E-4A93-858C-59FF98D0E7B7}" dt="2021-01-21T08:39:14.808" v="176" actId="1038"/>
        <pc:sldMkLst>
          <pc:docMk/>
          <pc:sldMk cId="890804194" sldId="416"/>
        </pc:sldMkLst>
        <pc:spChg chg="mod ord">
          <ac:chgData name="w cq" userId="e0736dbbc12f8425" providerId="LiveId" clId="{1B8874C4-D39E-4A93-858C-59FF98D0E7B7}" dt="2021-01-21T08:36:36.257" v="69" actId="700"/>
          <ac:spMkLst>
            <pc:docMk/>
            <pc:sldMk cId="890804194" sldId="416"/>
            <ac:spMk id="2" creationId="{4A9B6FBB-E983-4389-9D82-8E874D8CC622}"/>
          </ac:spMkLst>
        </pc:spChg>
        <pc:spChg chg="mod ord">
          <ac:chgData name="w cq" userId="e0736dbbc12f8425" providerId="LiveId" clId="{1B8874C4-D39E-4A93-858C-59FF98D0E7B7}" dt="2021-01-21T08:39:07.968" v="156" actId="1076"/>
          <ac:spMkLst>
            <pc:docMk/>
            <pc:sldMk cId="890804194" sldId="416"/>
            <ac:spMk id="3" creationId="{FFA604E3-C63A-4928-850C-E29265E27800}"/>
          </ac:spMkLst>
        </pc:spChg>
        <pc:spChg chg="del mod ord">
          <ac:chgData name="w cq" userId="e0736dbbc12f8425" providerId="LiveId" clId="{1B8874C4-D39E-4A93-858C-59FF98D0E7B7}" dt="2021-01-21T08:36:52.721" v="75" actId="478"/>
          <ac:spMkLst>
            <pc:docMk/>
            <pc:sldMk cId="890804194" sldId="416"/>
            <ac:spMk id="4" creationId="{6DC21B01-43C0-4643-871C-3CB1CEFB9286}"/>
          </ac:spMkLst>
        </pc:spChg>
        <pc:spChg chg="mod ord">
          <ac:chgData name="w cq" userId="e0736dbbc12f8425" providerId="LiveId" clId="{1B8874C4-D39E-4A93-858C-59FF98D0E7B7}" dt="2021-01-21T08:36:36.257" v="69" actId="700"/>
          <ac:spMkLst>
            <pc:docMk/>
            <pc:sldMk cId="890804194" sldId="416"/>
            <ac:spMk id="5" creationId="{E8BA6500-F3FE-4EB2-BED1-6B2D7EA72849}"/>
          </ac:spMkLst>
        </pc:spChg>
        <pc:spChg chg="del mod">
          <ac:chgData name="w cq" userId="e0736dbbc12f8425" providerId="LiveId" clId="{1B8874C4-D39E-4A93-858C-59FF98D0E7B7}" dt="2021-01-21T08:36:25.917" v="63" actId="478"/>
          <ac:spMkLst>
            <pc:docMk/>
            <pc:sldMk cId="890804194" sldId="416"/>
            <ac:spMk id="7" creationId="{3F122ECD-322C-454A-A697-27ADBE3B0D56}"/>
          </ac:spMkLst>
        </pc:spChg>
        <pc:spChg chg="add mod">
          <ac:chgData name="w cq" userId="e0736dbbc12f8425" providerId="LiveId" clId="{1B8874C4-D39E-4A93-858C-59FF98D0E7B7}" dt="2021-01-21T08:39:14.808" v="176" actId="1038"/>
          <ac:spMkLst>
            <pc:docMk/>
            <pc:sldMk cId="890804194" sldId="416"/>
            <ac:spMk id="8" creationId="{A664AC8D-2EB9-4282-A5A8-7E7E17E74C93}"/>
          </ac:spMkLst>
        </pc:spChg>
        <pc:spChg chg="add mod">
          <ac:chgData name="w cq" userId="e0736dbbc12f8425" providerId="LiveId" clId="{1B8874C4-D39E-4A93-858C-59FF98D0E7B7}" dt="2021-01-21T08:39:14.808" v="176" actId="1038"/>
          <ac:spMkLst>
            <pc:docMk/>
            <pc:sldMk cId="890804194" sldId="416"/>
            <ac:spMk id="9" creationId="{E28F5FCA-C61B-4088-BA1C-DF92D904FBE7}"/>
          </ac:spMkLst>
        </pc:spChg>
      </pc:sldChg>
      <pc:sldChg chg="modSp add del mod">
        <pc:chgData name="w cq" userId="e0736dbbc12f8425" providerId="LiveId" clId="{1B8874C4-D39E-4A93-858C-59FF98D0E7B7}" dt="2021-01-21T08:38:38.252" v="149" actId="47"/>
        <pc:sldMkLst>
          <pc:docMk/>
          <pc:sldMk cId="1704281099" sldId="417"/>
        </pc:sldMkLst>
        <pc:spChg chg="mod">
          <ac:chgData name="w cq" userId="e0736dbbc12f8425" providerId="LiveId" clId="{1B8874C4-D39E-4A93-858C-59FF98D0E7B7}" dt="2021-01-21T08:31:06.153" v="50" actId="27636"/>
          <ac:spMkLst>
            <pc:docMk/>
            <pc:sldMk cId="1704281099" sldId="417"/>
            <ac:spMk id="3" creationId="{FFA604E3-C63A-4928-850C-E29265E27800}"/>
          </ac:spMkLst>
        </pc:spChg>
        <pc:spChg chg="mod">
          <ac:chgData name="w cq" userId="e0736dbbc12f8425" providerId="LiveId" clId="{1B8874C4-D39E-4A93-858C-59FF98D0E7B7}" dt="2021-01-21T08:31:06.156" v="51" actId="27636"/>
          <ac:spMkLst>
            <pc:docMk/>
            <pc:sldMk cId="1704281099" sldId="417"/>
            <ac:spMk id="4" creationId="{6DC21B01-43C0-4643-871C-3CB1CEFB9286}"/>
          </ac:spMkLst>
        </pc:spChg>
        <pc:spChg chg="mod">
          <ac:chgData name="w cq" userId="e0736dbbc12f8425" providerId="LiveId" clId="{1B8874C4-D39E-4A93-858C-59FF98D0E7B7}" dt="2021-01-21T08:35:51.977" v="60" actId="368"/>
          <ac:spMkLst>
            <pc:docMk/>
            <pc:sldMk cId="1704281099" sldId="417"/>
            <ac:spMk id="7" creationId="{3F122ECD-322C-454A-A697-27ADBE3B0D56}"/>
          </ac:spMkLst>
        </pc:spChg>
      </pc:sldChg>
      <pc:sldChg chg="addSp delSp modSp add mod modClrScheme chgLayout">
        <pc:chgData name="w cq" userId="e0736dbbc12f8425" providerId="LiveId" clId="{1B8874C4-D39E-4A93-858C-59FF98D0E7B7}" dt="2021-01-21T09:12:26.275" v="580" actId="207"/>
        <pc:sldMkLst>
          <pc:docMk/>
          <pc:sldMk cId="3075680512" sldId="418"/>
        </pc:sldMkLst>
        <pc:spChg chg="mod ord">
          <ac:chgData name="w cq" userId="e0736dbbc12f8425" providerId="LiveId" clId="{1B8874C4-D39E-4A93-858C-59FF98D0E7B7}" dt="2021-01-21T09:09:21.418" v="466" actId="700"/>
          <ac:spMkLst>
            <pc:docMk/>
            <pc:sldMk cId="3075680512" sldId="418"/>
            <ac:spMk id="5" creationId="{641C5260-9745-440F-B6D3-700A420CE2C5}"/>
          </ac:spMkLst>
        </pc:spChg>
        <pc:spChg chg="mod ord">
          <ac:chgData name="w cq" userId="e0736dbbc12f8425" providerId="LiveId" clId="{1B8874C4-D39E-4A93-858C-59FF98D0E7B7}" dt="2021-01-21T09:12:26.275" v="580" actId="207"/>
          <ac:spMkLst>
            <pc:docMk/>
            <pc:sldMk cId="3075680512" sldId="418"/>
            <ac:spMk id="6" creationId="{7DAD8036-6F9D-44DD-8838-83C3678BA420}"/>
          </ac:spMkLst>
        </pc:spChg>
        <pc:spChg chg="add mod">
          <ac:chgData name="w cq" userId="e0736dbbc12f8425" providerId="LiveId" clId="{1B8874C4-D39E-4A93-858C-59FF98D0E7B7}" dt="2021-01-21T09:12:13.675" v="558" actId="1076"/>
          <ac:spMkLst>
            <pc:docMk/>
            <pc:sldMk cId="3075680512" sldId="418"/>
            <ac:spMk id="7" creationId="{53D2B1AA-CB47-4CB7-BF01-E72F58566B63}"/>
          </ac:spMkLst>
        </pc:spChg>
        <pc:picChg chg="del">
          <ac:chgData name="w cq" userId="e0736dbbc12f8425" providerId="LiveId" clId="{1B8874C4-D39E-4A93-858C-59FF98D0E7B7}" dt="2021-01-21T09:11:27.963" v="545" actId="478"/>
          <ac:picMkLst>
            <pc:docMk/>
            <pc:sldMk cId="3075680512" sldId="418"/>
            <ac:picMk id="1026" creationId="{19B7D911-E447-42AF-B541-66784D76161A}"/>
          </ac:picMkLst>
        </pc:picChg>
      </pc:sldChg>
      <pc:sldChg chg="addSp modSp add mod modClrScheme chgLayout">
        <pc:chgData name="w cq" userId="e0736dbbc12f8425" providerId="LiveId" clId="{1B8874C4-D39E-4A93-858C-59FF98D0E7B7}" dt="2021-01-21T09:14:43.269" v="601" actId="20577"/>
        <pc:sldMkLst>
          <pc:docMk/>
          <pc:sldMk cId="2822152307" sldId="419"/>
        </pc:sldMkLst>
        <pc:spChg chg="mod ord">
          <ac:chgData name="w cq" userId="e0736dbbc12f8425" providerId="LiveId" clId="{1B8874C4-D39E-4A93-858C-59FF98D0E7B7}" dt="2021-01-21T09:09:21.418" v="466" actId="700"/>
          <ac:spMkLst>
            <pc:docMk/>
            <pc:sldMk cId="2822152307" sldId="419"/>
            <ac:spMk id="5" creationId="{641C5260-9745-440F-B6D3-700A420CE2C5}"/>
          </ac:spMkLst>
        </pc:spChg>
        <pc:spChg chg="mod ord">
          <ac:chgData name="w cq" userId="e0736dbbc12f8425" providerId="LiveId" clId="{1B8874C4-D39E-4A93-858C-59FF98D0E7B7}" dt="2021-01-21T09:14:43.269" v="601" actId="20577"/>
          <ac:spMkLst>
            <pc:docMk/>
            <pc:sldMk cId="2822152307" sldId="419"/>
            <ac:spMk id="6" creationId="{7DAD8036-6F9D-44DD-8838-83C3678BA420}"/>
          </ac:spMkLst>
        </pc:spChg>
        <pc:spChg chg="add mod">
          <ac:chgData name="w cq" userId="e0736dbbc12f8425" providerId="LiveId" clId="{1B8874C4-D39E-4A93-858C-59FF98D0E7B7}" dt="2021-01-21T09:14:34.454" v="597" actId="1076"/>
          <ac:spMkLst>
            <pc:docMk/>
            <pc:sldMk cId="2822152307" sldId="419"/>
            <ac:spMk id="7" creationId="{44140C9E-BBDE-4C87-BEF5-C1A7A9F098F8}"/>
          </ac:spMkLst>
        </pc:spChg>
      </pc:sldChg>
      <pc:sldChg chg="modSp add mod">
        <pc:chgData name="w cq" userId="e0736dbbc12f8425" providerId="LiveId" clId="{1B8874C4-D39E-4A93-858C-59FF98D0E7B7}" dt="2021-01-21T08:39:36.876" v="206" actId="1037"/>
        <pc:sldMkLst>
          <pc:docMk/>
          <pc:sldMk cId="3217175291" sldId="420"/>
        </pc:sldMkLst>
        <pc:spChg chg="mod">
          <ac:chgData name="w cq" userId="e0736dbbc12f8425" providerId="LiveId" clId="{1B8874C4-D39E-4A93-858C-59FF98D0E7B7}" dt="2021-01-21T08:37:41.036" v="128"/>
          <ac:spMkLst>
            <pc:docMk/>
            <pc:sldMk cId="3217175291" sldId="420"/>
            <ac:spMk id="3" creationId="{FFA604E3-C63A-4928-850C-E29265E27800}"/>
          </ac:spMkLst>
        </pc:spChg>
        <pc:spChg chg="mod">
          <ac:chgData name="w cq" userId="e0736dbbc12f8425" providerId="LiveId" clId="{1B8874C4-D39E-4A93-858C-59FF98D0E7B7}" dt="2021-01-21T08:39:36.876" v="206" actId="1037"/>
          <ac:spMkLst>
            <pc:docMk/>
            <pc:sldMk cId="3217175291" sldId="420"/>
            <ac:spMk id="8" creationId="{A664AC8D-2EB9-4282-A5A8-7E7E17E74C93}"/>
          </ac:spMkLst>
        </pc:spChg>
        <pc:spChg chg="mod">
          <ac:chgData name="w cq" userId="e0736dbbc12f8425" providerId="LiveId" clId="{1B8874C4-D39E-4A93-858C-59FF98D0E7B7}" dt="2021-01-21T08:39:36.876" v="206" actId="1037"/>
          <ac:spMkLst>
            <pc:docMk/>
            <pc:sldMk cId="3217175291" sldId="420"/>
            <ac:spMk id="9" creationId="{E28F5FCA-C61B-4088-BA1C-DF92D904FBE7}"/>
          </ac:spMkLst>
        </pc:spChg>
      </pc:sldChg>
      <pc:sldChg chg="modSp add mod modClrScheme chgLayout">
        <pc:chgData name="w cq" userId="e0736dbbc12f8425" providerId="LiveId" clId="{1B8874C4-D39E-4A93-858C-59FF98D0E7B7}" dt="2021-01-22T09:05:38.316" v="851" actId="20577"/>
        <pc:sldMkLst>
          <pc:docMk/>
          <pc:sldMk cId="582606589" sldId="421"/>
        </pc:sldMkLst>
        <pc:spChg chg="mod ord">
          <ac:chgData name="w cq" userId="e0736dbbc12f8425" providerId="LiveId" clId="{1B8874C4-D39E-4A93-858C-59FF98D0E7B7}" dt="2021-01-22T09:03:45.006" v="788" actId="700"/>
          <ac:spMkLst>
            <pc:docMk/>
            <pc:sldMk cId="582606589" sldId="421"/>
            <ac:spMk id="5" creationId="{641C5260-9745-440F-B6D3-700A420CE2C5}"/>
          </ac:spMkLst>
        </pc:spChg>
        <pc:spChg chg="mod ord">
          <ac:chgData name="w cq" userId="e0736dbbc12f8425" providerId="LiveId" clId="{1B8874C4-D39E-4A93-858C-59FF98D0E7B7}" dt="2021-01-22T09:05:38.316" v="851" actId="20577"/>
          <ac:spMkLst>
            <pc:docMk/>
            <pc:sldMk cId="582606589" sldId="421"/>
            <ac:spMk id="6" creationId="{7DAD8036-6F9D-44DD-8838-83C3678BA420}"/>
          </ac:spMkLst>
        </pc:spChg>
      </pc:sldChg>
      <pc:sldChg chg="addSp modSp add mod ord modClrScheme chgLayout">
        <pc:chgData name="w cq" userId="e0736dbbc12f8425" providerId="LiveId" clId="{1B8874C4-D39E-4A93-858C-59FF98D0E7B7}" dt="2021-01-22T09:34:40.409" v="1308"/>
        <pc:sldMkLst>
          <pc:docMk/>
          <pc:sldMk cId="0" sldId="422"/>
        </pc:sldMkLst>
        <pc:spChg chg="add mod">
          <ac:chgData name="w cq" userId="e0736dbbc12f8425" providerId="LiveId" clId="{1B8874C4-D39E-4A93-858C-59FF98D0E7B7}" dt="2021-01-22T09:34:17.006" v="1300" actId="1076"/>
          <ac:spMkLst>
            <pc:docMk/>
            <pc:sldMk cId="0" sldId="422"/>
            <ac:spMk id="4" creationId="{E02A715C-778C-4F38-803C-86153757C56A}"/>
          </ac:spMkLst>
        </pc:spChg>
        <pc:spChg chg="mod ord">
          <ac:chgData name="w cq" userId="e0736dbbc12f8425" providerId="LiveId" clId="{1B8874C4-D39E-4A93-858C-59FF98D0E7B7}" dt="2021-01-22T09:07:05.803" v="876" actId="700"/>
          <ac:spMkLst>
            <pc:docMk/>
            <pc:sldMk cId="0" sldId="422"/>
            <ac:spMk id="5" creationId="{00000000-0000-0000-0000-000000000000}"/>
          </ac:spMkLst>
        </pc:spChg>
        <pc:spChg chg="mod ord">
          <ac:chgData name="w cq" userId="e0736dbbc12f8425" providerId="LiveId" clId="{1B8874C4-D39E-4A93-858C-59FF98D0E7B7}" dt="2021-01-22T09:34:40.409" v="1308"/>
          <ac:spMkLst>
            <pc:docMk/>
            <pc:sldMk cId="0" sldId="422"/>
            <ac:spMk id="6" creationId="{00000000-0000-0000-0000-000000000000}"/>
          </ac:spMkLst>
        </pc:spChg>
      </pc:sldChg>
      <pc:sldChg chg="addSp delSp modSp add mod modClrScheme chgLayout">
        <pc:chgData name="w cq" userId="e0736dbbc12f8425" providerId="LiveId" clId="{1B8874C4-D39E-4A93-858C-59FF98D0E7B7}" dt="2021-01-22T09:23:52.659" v="1167"/>
        <pc:sldMkLst>
          <pc:docMk/>
          <pc:sldMk cId="3643255928" sldId="423"/>
        </pc:sldMkLst>
        <pc:spChg chg="mod ord">
          <ac:chgData name="w cq" userId="e0736dbbc12f8425" providerId="LiveId" clId="{1B8874C4-D39E-4A93-858C-59FF98D0E7B7}" dt="2021-01-22T09:22:16.108" v="1157" actId="700"/>
          <ac:spMkLst>
            <pc:docMk/>
            <pc:sldMk cId="3643255928" sldId="423"/>
            <ac:spMk id="3" creationId="{3D8D317D-FC7F-4125-B85E-FA9270BEFC89}"/>
          </ac:spMkLst>
        </pc:spChg>
        <pc:spChg chg="mod ord">
          <ac:chgData name="w cq" userId="e0736dbbc12f8425" providerId="LiveId" clId="{1B8874C4-D39E-4A93-858C-59FF98D0E7B7}" dt="2021-01-22T09:22:16.108" v="1157" actId="700"/>
          <ac:spMkLst>
            <pc:docMk/>
            <pc:sldMk cId="3643255928" sldId="423"/>
            <ac:spMk id="4" creationId="{B337AC99-E3A6-43C0-87B4-35BC07D32301}"/>
          </ac:spMkLst>
        </pc:spChg>
        <pc:spChg chg="add mod">
          <ac:chgData name="w cq" userId="e0736dbbc12f8425" providerId="LiveId" clId="{1B8874C4-D39E-4A93-858C-59FF98D0E7B7}" dt="2021-01-22T09:23:52.659" v="1167"/>
          <ac:spMkLst>
            <pc:docMk/>
            <pc:sldMk cId="3643255928" sldId="423"/>
            <ac:spMk id="5" creationId="{8BC4D56A-8972-499C-A5C7-CF777E559A6D}"/>
          </ac:spMkLst>
        </pc:spChg>
        <pc:picChg chg="del">
          <ac:chgData name="w cq" userId="e0736dbbc12f8425" providerId="LiveId" clId="{1B8874C4-D39E-4A93-858C-59FF98D0E7B7}" dt="2021-01-22T09:23:52.175" v="1166" actId="478"/>
          <ac:picMkLst>
            <pc:docMk/>
            <pc:sldMk cId="3643255928" sldId="423"/>
            <ac:picMk id="8" creationId="{4D69DEF3-2E76-4C62-910A-FA1A02815DB9}"/>
          </ac:picMkLst>
        </pc:picChg>
      </pc:sldChg>
      <pc:sldChg chg="modSp add mod">
        <pc:chgData name="w cq" userId="e0736dbbc12f8425" providerId="LiveId" clId="{1B8874C4-D39E-4A93-858C-59FF98D0E7B7}" dt="2021-01-22T09:09:22.935" v="895" actId="20577"/>
        <pc:sldMkLst>
          <pc:docMk/>
          <pc:sldMk cId="3176325277" sldId="424"/>
        </pc:sldMkLst>
        <pc:spChg chg="mod">
          <ac:chgData name="w cq" userId="e0736dbbc12f8425" providerId="LiveId" clId="{1B8874C4-D39E-4A93-858C-59FF98D0E7B7}" dt="2021-01-22T09:09:02.885" v="888" actId="14100"/>
          <ac:spMkLst>
            <pc:docMk/>
            <pc:sldMk cId="3176325277" sldId="424"/>
            <ac:spMk id="3" creationId="{D8A9FF28-B5F7-4268-8F91-7BE5BC06AF08}"/>
          </ac:spMkLst>
        </pc:spChg>
        <pc:spChg chg="mod">
          <ac:chgData name="w cq" userId="e0736dbbc12f8425" providerId="LiveId" clId="{1B8874C4-D39E-4A93-858C-59FF98D0E7B7}" dt="2021-01-22T09:09:12.105" v="891"/>
          <ac:spMkLst>
            <pc:docMk/>
            <pc:sldMk cId="3176325277" sldId="424"/>
            <ac:spMk id="4" creationId="{40B791E7-6790-41E7-80CD-AB6EB5822692}"/>
          </ac:spMkLst>
        </pc:spChg>
        <pc:spChg chg="mod">
          <ac:chgData name="w cq" userId="e0736dbbc12f8425" providerId="LiveId" clId="{1B8874C4-D39E-4A93-858C-59FF98D0E7B7}" dt="2021-01-22T09:09:22.935" v="895" actId="20577"/>
          <ac:spMkLst>
            <pc:docMk/>
            <pc:sldMk cId="3176325277" sldId="424"/>
            <ac:spMk id="5" creationId="{6E2A9352-6B41-4C3F-876A-AB7025AA768E}"/>
          </ac:spMkLst>
        </pc:spChg>
      </pc:sldChg>
      <pc:sldChg chg="addSp modSp add mod">
        <pc:chgData name="w cq" userId="e0736dbbc12f8425" providerId="LiveId" clId="{1B8874C4-D39E-4A93-858C-59FF98D0E7B7}" dt="2021-01-22T09:03:35.971" v="786" actId="1076"/>
        <pc:sldMkLst>
          <pc:docMk/>
          <pc:sldMk cId="613710267" sldId="425"/>
        </pc:sldMkLst>
        <pc:spChg chg="mod">
          <ac:chgData name="w cq" userId="e0736dbbc12f8425" providerId="LiveId" clId="{1B8874C4-D39E-4A93-858C-59FF98D0E7B7}" dt="2021-01-22T09:03:07.247" v="779" actId="6549"/>
          <ac:spMkLst>
            <pc:docMk/>
            <pc:sldMk cId="613710267" sldId="425"/>
            <ac:spMk id="3" creationId="{AEC9EB53-F262-4BE0-B3E3-D8A3EE44C11C}"/>
          </ac:spMkLst>
        </pc:spChg>
        <pc:spChg chg="add mod">
          <ac:chgData name="w cq" userId="e0736dbbc12f8425" providerId="LiveId" clId="{1B8874C4-D39E-4A93-858C-59FF98D0E7B7}" dt="2021-01-22T09:03:35.971" v="786" actId="1076"/>
          <ac:spMkLst>
            <pc:docMk/>
            <pc:sldMk cId="613710267" sldId="425"/>
            <ac:spMk id="4" creationId="{F4C314A5-0F88-4AE3-B73D-F88110EE2F3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CF3233E-060B-4C26-90FD-8B6E8E0354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F6CD9A-3012-457B-8A51-71047B346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2A1A5-87A5-4F69-8D07-6F9C8B3A8B27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B6998A-5EE5-45AF-A28B-5CD4F4EFA7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724EC7-6F00-42CC-A7ED-3867297B83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B5C1-8FEC-416B-AF5D-220EF5533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798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322FF-F4B5-4D0D-BA69-CB34CA1EDCC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10A20-B26C-4643-BCC5-461A85C5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2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#include &lt;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cstring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l, m,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10010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 a, b, s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&gt;&gt; l &gt;&gt; m;</a:t>
            </a: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(tree, 0, 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(tree));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m;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&gt;&gt; a &gt;&gt; b;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a; j &lt;= b;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l;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s++;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s &lt;&lt;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68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&lt;cmath&gt;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&lt;cstring&gt;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MaxN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--) 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7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l, m,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a, b, s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&gt;&gt; l &gt;&gt; m;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m;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&gt;&gt; a &gt;&gt; b;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a; j &lt;= b;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l;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s++;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s &lt;&lt;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88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#include &lt;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cstring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l, m,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10010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 a, b, s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&gt;&gt; l &gt;&gt; m;</a:t>
            </a: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(tree, 0, 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(tree));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m;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&gt;&gt; a &gt;&gt; b;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a; j &lt;= b;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l;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s++;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s &lt;&lt;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800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105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105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cmath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1010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-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&lt;=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使用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abs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-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&lt;=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-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&lt;=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-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&lt;=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赋初值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因为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][1]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已经赋值过了，所以循环是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2~n-1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981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n,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x;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&gt;&gt; n;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n;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&gt;&gt; x;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[x]++;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用桶计数的方法把数存进去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&lt;&lt;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依次输出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到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9 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的数字的数量 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97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开一个数组存下中奖号码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{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循环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次读入每张彩票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{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读入每个彩票的数字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每次比较每个号码是否为中奖号码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中了一个数字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中的数字增加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]++;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中了 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个的数字的彩票数量增加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(int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=7;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&gt;=1;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--)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先输出中了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个数字的数量，然后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个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……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最后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个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&lt;&lt;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输出答案，加上空格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15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l, m,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a, b, s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&gt;&gt; l &gt;&gt; m;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m;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&gt;&gt; a &gt;&gt; b;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a; j &lt;= b;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l;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s++;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s &lt;&lt;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004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#include &lt;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cstring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l, m,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10010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 a, b, s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&gt;&gt; l &gt;&gt; m;</a:t>
            </a: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(tree, 0, 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(tree));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m;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&gt;&gt; a &gt;&gt; b;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a; j &lt;= b;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l;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s++;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s &lt;&lt;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6743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337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2528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02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1250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 &lt;iostream&gt;</a:t>
            </a:r>
          </a:p>
          <a:p>
            <a:r>
              <a:rPr lang="en-US" altLang="zh-CN" dirty="0"/>
              <a:t>using namespace std;</a:t>
            </a:r>
          </a:p>
          <a:p>
            <a:r>
              <a:rPr lang="en-US" altLang="zh-CN" dirty="0"/>
              <a:t>int n, m, a[_____], </a:t>
            </a:r>
            <a:r>
              <a:rPr lang="en-US" altLang="zh-CN" dirty="0" err="1"/>
              <a:t>ans</a:t>
            </a:r>
            <a:r>
              <a:rPr lang="en-US" altLang="zh-CN" dirty="0"/>
              <a:t> = ______; //</a:t>
            </a:r>
            <a:r>
              <a:rPr lang="zh-CN" altLang="en-US" dirty="0"/>
              <a:t>初始时将</a:t>
            </a:r>
            <a:r>
              <a:rPr lang="en-US" altLang="zh-CN" dirty="0"/>
              <a:t>answer</a:t>
            </a:r>
            <a:r>
              <a:rPr lang="zh-CN" altLang="en-US" dirty="0"/>
              <a:t>设为无穷大</a:t>
            </a:r>
          </a:p>
          <a:p>
            <a:r>
              <a:rPr lang="en-US" altLang="zh-CN" dirty="0"/>
              <a:t>int main() {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cin</a:t>
            </a:r>
            <a:r>
              <a:rPr lang="en-US" altLang="zh-CN" dirty="0"/>
              <a:t> &gt;&gt; n &gt;&gt; m;</a:t>
            </a:r>
          </a:p>
          <a:p>
            <a:r>
              <a:rPr lang="en-US" altLang="zh-CN" dirty="0"/>
              <a:t>    for(int </a:t>
            </a:r>
            <a:r>
              <a:rPr lang="en-US" altLang="zh-CN" dirty="0" err="1"/>
              <a:t>i</a:t>
            </a:r>
            <a:r>
              <a:rPr lang="en-US" altLang="zh-CN" dirty="0"/>
              <a:t> = 1; </a:t>
            </a:r>
            <a:r>
              <a:rPr lang="en-US" altLang="zh-CN" dirty="0" err="1"/>
              <a:t>i</a:t>
            </a:r>
            <a:r>
              <a:rPr lang="en-US" altLang="zh-CN" dirty="0"/>
              <a:t> &lt;= n; 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cin</a:t>
            </a:r>
            <a:r>
              <a:rPr lang="en-US" altLang="zh-CN" dirty="0"/>
              <a:t> &gt;&gt; a[</a:t>
            </a:r>
            <a:r>
              <a:rPr lang="en-US" altLang="zh-CN" dirty="0" err="1"/>
              <a:t>i</a:t>
            </a:r>
            <a:r>
              <a:rPr lang="en-US" altLang="zh-CN" dirty="0"/>
              <a:t>]; //</a:t>
            </a:r>
            <a:r>
              <a:rPr lang="zh-CN" altLang="en-US" dirty="0"/>
              <a:t>输入 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    for(int </a:t>
            </a:r>
            <a:r>
              <a:rPr lang="en-US" altLang="zh-CN" dirty="0" err="1"/>
              <a:t>i</a:t>
            </a:r>
            <a:r>
              <a:rPr lang="en-US" altLang="zh-CN" dirty="0"/>
              <a:t> = 1; </a:t>
            </a:r>
            <a:r>
              <a:rPr lang="en-US" altLang="zh-CN" dirty="0" err="1"/>
              <a:t>i</a:t>
            </a:r>
            <a:r>
              <a:rPr lang="en-US" altLang="zh-CN" dirty="0"/>
              <a:t> &lt;= _______; </a:t>
            </a:r>
            <a:r>
              <a:rPr lang="en-US" altLang="zh-CN" dirty="0" err="1"/>
              <a:t>i</a:t>
            </a:r>
            <a:r>
              <a:rPr lang="en-US" altLang="zh-CN" dirty="0"/>
              <a:t>++) { //</a:t>
            </a:r>
            <a:r>
              <a:rPr lang="zh-CN" altLang="en-US" dirty="0"/>
              <a:t>枚举连续区间的头部</a:t>
            </a:r>
          </a:p>
          <a:p>
            <a:r>
              <a:rPr lang="zh-CN" altLang="en-US" dirty="0"/>
              <a:t>        </a:t>
            </a:r>
            <a:r>
              <a:rPr lang="en-US" altLang="zh-CN" dirty="0"/>
              <a:t>int sum = 0;</a:t>
            </a:r>
          </a:p>
          <a:p>
            <a:r>
              <a:rPr lang="en-US" altLang="zh-CN" dirty="0"/>
              <a:t>        for(int j = </a:t>
            </a:r>
            <a:r>
              <a:rPr lang="en-US" altLang="zh-CN" dirty="0" err="1"/>
              <a:t>i</a:t>
            </a:r>
            <a:r>
              <a:rPr lang="en-US" altLang="zh-CN" dirty="0"/>
              <a:t>; j &lt; ______; </a:t>
            </a:r>
            <a:r>
              <a:rPr lang="en-US" altLang="zh-CN" dirty="0" err="1"/>
              <a:t>j++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 __________; //sum</a:t>
            </a:r>
            <a:r>
              <a:rPr lang="zh-CN" altLang="en-US" dirty="0"/>
              <a:t>是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]~a[i+m-1]</a:t>
            </a:r>
            <a:r>
              <a:rPr lang="zh-CN" altLang="en-US" dirty="0"/>
              <a:t>中所有元素的和</a:t>
            </a:r>
          </a:p>
          <a:p>
            <a:r>
              <a:rPr lang="zh-CN" altLang="en-US" dirty="0"/>
              <a:t>        </a:t>
            </a:r>
            <a:r>
              <a:rPr lang="en-US" altLang="zh-CN" dirty="0"/>
              <a:t>if(________) // </a:t>
            </a:r>
            <a:r>
              <a:rPr lang="zh-CN" altLang="en-US" dirty="0"/>
              <a:t>当 </a:t>
            </a:r>
            <a:r>
              <a:rPr lang="en-US" altLang="zh-CN" dirty="0"/>
              <a:t>sum </a:t>
            </a:r>
            <a:r>
              <a:rPr lang="zh-CN" altLang="en-US" dirty="0"/>
              <a:t>的值比 </a:t>
            </a:r>
            <a:r>
              <a:rPr lang="en-US" altLang="zh-CN" dirty="0" err="1"/>
              <a:t>ans</a:t>
            </a:r>
            <a:r>
              <a:rPr lang="en-US" altLang="zh-CN" dirty="0"/>
              <a:t> </a:t>
            </a:r>
            <a:r>
              <a:rPr lang="zh-CN" altLang="en-US" dirty="0"/>
              <a:t>还小，那么打擂成功</a:t>
            </a:r>
          </a:p>
          <a:p>
            <a:r>
              <a:rPr lang="zh-CN" altLang="en-US" dirty="0"/>
              <a:t>            </a:t>
            </a:r>
            <a:r>
              <a:rPr lang="en-US" altLang="zh-CN" dirty="0"/>
              <a:t>________;</a:t>
            </a:r>
          </a:p>
          <a:p>
            <a:r>
              <a:rPr lang="en-US" altLang="zh-CN" dirty="0"/>
              <a:t>    }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cout</a:t>
            </a:r>
            <a:r>
              <a:rPr lang="en-US" altLang="zh-CN" dirty="0"/>
              <a:t> &lt;&lt; </a:t>
            </a:r>
            <a:r>
              <a:rPr lang="en-US" altLang="zh-CN" dirty="0" err="1"/>
              <a:t>ans</a:t>
            </a:r>
            <a:r>
              <a:rPr lang="en-US" altLang="zh-CN" dirty="0"/>
              <a:t>; //</a:t>
            </a:r>
            <a:r>
              <a:rPr lang="zh-CN" altLang="en-US" dirty="0"/>
              <a:t>输出</a:t>
            </a:r>
          </a:p>
          <a:p>
            <a:r>
              <a:rPr lang="zh-CN" altLang="en-US" dirty="0"/>
              <a:t>    </a:t>
            </a:r>
            <a:r>
              <a:rPr lang="en-US" altLang="zh-CN" dirty="0"/>
              <a:t>return 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747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7746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742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828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n;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n;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tot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 &gt;=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j--)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 &lt;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若可爱度不如自己就算到答案里去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tot++;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tot &lt;&lt;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对于每一条小鱼都要输出一个答案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注意两重循环的结构和括号的匹配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n;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n;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tot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 &gt;=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j--)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 &lt;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若可爱度不如自己就算到答案里去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tot++;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tot &lt;&lt;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对于每一条小鱼都要输出一个答案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注意两重循环的结构和括号的匹配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29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用于使循环中止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因为下标最大为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n-1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MaxN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205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用宏定义常量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n, num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n;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 !=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[num] = n;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num++;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 %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n /=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n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n +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[num]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考虑最后的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num;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倒序输出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&lt;&lt;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2DF804BE-79F7-43DB-A677-5844C44F3094}"/>
              </a:ext>
            </a:extLst>
          </p:cNvPr>
          <p:cNvSpPr/>
          <p:nvPr/>
        </p:nvSpPr>
        <p:spPr>
          <a:xfrm>
            <a:off x="441425" y="620480"/>
            <a:ext cx="1800000" cy="180000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41BEE81-EF90-4C93-BD88-7F0BBCA37A43}"/>
              </a:ext>
            </a:extLst>
          </p:cNvPr>
          <p:cNvSpPr/>
          <p:nvPr/>
        </p:nvSpPr>
        <p:spPr>
          <a:xfrm>
            <a:off x="2546251" y="2474836"/>
            <a:ext cx="900000" cy="900000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66B2195-789B-40BD-B96B-BE9C70B2213E}"/>
              </a:ext>
            </a:extLst>
          </p:cNvPr>
          <p:cNvSpPr/>
          <p:nvPr/>
        </p:nvSpPr>
        <p:spPr>
          <a:xfrm>
            <a:off x="3844371" y="2327989"/>
            <a:ext cx="288000" cy="288000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不完整圆 13">
            <a:extLst>
              <a:ext uri="{FF2B5EF4-FFF2-40B4-BE49-F238E27FC236}">
                <a16:creationId xmlns:a16="http://schemas.microsoft.com/office/drawing/2014/main" id="{7F8526BA-30DB-40B1-AE23-59D07016E8E7}"/>
              </a:ext>
            </a:extLst>
          </p:cNvPr>
          <p:cNvSpPr/>
          <p:nvPr/>
        </p:nvSpPr>
        <p:spPr>
          <a:xfrm rot="16200000">
            <a:off x="5094000" y="-4050000"/>
            <a:ext cx="8100000" cy="8100000"/>
          </a:xfrm>
          <a:prstGeom prst="pie">
            <a:avLst>
              <a:gd name="adj1" fmla="val 10805950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5B0E1C6-ADB3-4422-9FDB-E29B69BDF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442" y="4379916"/>
            <a:ext cx="5667292" cy="16557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AA0D7A-604F-4807-BF58-D54790F52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5050" y="4379916"/>
            <a:ext cx="2478819" cy="16557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7304F-12C1-45FE-B60C-7327A411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9200F81-9D0E-417B-AFB0-C8CE712D3061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27CE8-F23B-4744-87EB-059598AB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E952F-8DEE-41EA-A073-BAB650C9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F2DB0A-5741-4D8C-A953-6B4D5E5ED1F3}"/>
              </a:ext>
            </a:extLst>
          </p:cNvPr>
          <p:cNvCxnSpPr/>
          <p:nvPr/>
        </p:nvCxnSpPr>
        <p:spPr>
          <a:xfrm>
            <a:off x="6018087" y="4379916"/>
            <a:ext cx="0" cy="16557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38ED13AD-D090-4ED9-A31E-8A037AE15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473165" y="5898148"/>
            <a:ext cx="1162616" cy="49065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E53AF84-D4C5-4190-AE72-21DE36E58156}"/>
              </a:ext>
            </a:extLst>
          </p:cNvPr>
          <p:cNvSpPr txBox="1"/>
          <p:nvPr/>
        </p:nvSpPr>
        <p:spPr>
          <a:xfrm>
            <a:off x="7270444" y="6356350"/>
            <a:ext cx="15888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rgbClr val="639FD6"/>
                </a:solidFill>
              </a:rPr>
              <a:t>www.luogu.com.cn</a:t>
            </a:r>
            <a:endParaRPr lang="zh-CN" altLang="en-US" sz="1350" dirty="0">
              <a:solidFill>
                <a:srgbClr val="639F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5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1F327-EF22-4CFE-B10F-CDA79FB4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C41EDE-8429-4050-8070-325E9C757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49D132-8B3A-4AA6-A33B-B1AEBDC9F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78662D-2059-42DA-9DFF-2F8FCBFA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1A419BC-3A89-4E91-95DF-207E2CE434AE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C41BDD-2C18-4F7B-9CA2-9723509A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8F9D35-199F-45A9-AF8D-FA609743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2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D908D-F5D2-46CA-9A7B-73071A6C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AB5BDE-C936-42AA-9318-ABAEB771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B041A-E3C4-49E2-8EC8-A0587E2D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C23712D-5C6B-4B16-90E8-673ADDEA9CD9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AA27F-B0DA-476C-B2D7-E608ABF8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A754EB-3ADA-4BAB-A2EC-F1E62236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4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84AB60-99D1-4434-B052-D07ADF445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339B2F-934C-404A-B4E5-0B9AF5C0E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B3FCE-C9B1-4243-8BA2-86231642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B736F78-BC6C-4A8A-928B-499B3358082D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43687-A8D2-4845-83FE-B30AF5AB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75136-FE2C-49B2-9DB9-49A974D4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09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509F-1771-4CF5-A1FD-FE54DE782F87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1AFC7E9-4CB7-4032-8A63-1749A365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A32F4E14-8722-40AF-96D0-CFB8EB6B36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7017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不完整圆 9">
            <a:extLst>
              <a:ext uri="{FF2B5EF4-FFF2-40B4-BE49-F238E27FC236}">
                <a16:creationId xmlns:a16="http://schemas.microsoft.com/office/drawing/2014/main" id="{D0A77C41-0625-4601-8DDC-47BE4B21D8C9}"/>
              </a:ext>
            </a:extLst>
          </p:cNvPr>
          <p:cNvSpPr/>
          <p:nvPr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47EDB904-189E-4FA6-97BB-E70E4645035B}"/>
              </a:ext>
            </a:extLst>
          </p:cNvPr>
          <p:cNvSpPr/>
          <p:nvPr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49C480D-036F-4658-BE4D-22528EAD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20" y="470108"/>
            <a:ext cx="7889530" cy="7342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5D760-8BC8-435B-8440-95494D2C89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5819" y="1717292"/>
            <a:ext cx="7889531" cy="4472312"/>
          </a:xfrm>
          <a:prstGeom prst="rect">
            <a:avLst/>
          </a:prstGeom>
        </p:spPr>
        <p:txBody>
          <a:bodyPr/>
          <a:lstStyle>
            <a:lvl1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DCAA9-E2D3-4B39-80FA-C7887139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0A1395B-E969-4D85-BA75-415B8601983A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80B68-85D1-4622-A333-B2A54070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151C9-13EF-47C7-A42C-83E1C59F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973A852-E10B-4D7D-9DED-32A61201F2E1}"/>
              </a:ext>
            </a:extLst>
          </p:cNvPr>
          <p:cNvCxnSpPr>
            <a:cxnSpLocks/>
          </p:cNvCxnSpPr>
          <p:nvPr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C1177980-D905-45B6-BFF1-D16625C5FC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4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531AA5-BA2A-40D6-A31E-28D393486ED7}"/>
              </a:ext>
            </a:extLst>
          </p:cNvPr>
          <p:cNvGrpSpPr/>
          <p:nvPr/>
        </p:nvGrpSpPr>
        <p:grpSpPr>
          <a:xfrm rot="10800000">
            <a:off x="5229922" y="0"/>
            <a:ext cx="3914079" cy="6858000"/>
            <a:chOff x="-1" y="0"/>
            <a:chExt cx="4191001" cy="6858000"/>
          </a:xfrm>
          <a:solidFill>
            <a:srgbClr val="D8EACC"/>
          </a:solidFill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6153AE27-FAC3-4A70-814A-C961CE98C257}"/>
                </a:ext>
              </a:extLst>
            </p:cNvPr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305BC3D-F1FE-4A76-BE3A-749539015FEC}"/>
                </a:ext>
              </a:extLst>
            </p:cNvPr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9D638EA-030F-4E84-9C5F-2624FE69FFF5}"/>
              </a:ext>
            </a:extLst>
          </p:cNvPr>
          <p:cNvGrpSpPr/>
          <p:nvPr/>
        </p:nvGrpSpPr>
        <p:grpSpPr>
          <a:xfrm>
            <a:off x="0" y="0"/>
            <a:ext cx="3451302" cy="6858000"/>
            <a:chOff x="-1" y="0"/>
            <a:chExt cx="4191001" cy="6858000"/>
          </a:xfrm>
          <a:solidFill>
            <a:srgbClr val="CADFF2"/>
          </a:solidFill>
        </p:grpSpPr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0DC9C271-6F0E-4761-81A5-2A3F51EB028F}"/>
                </a:ext>
              </a:extLst>
            </p:cNvPr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203B932-1932-46DD-92B6-D7801CAFD534}"/>
                </a:ext>
              </a:extLst>
            </p:cNvPr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9BAD412-3856-49B7-AE4F-0665A43F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FBFD032-D865-4FEB-A411-B060EFEE7C46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2B635ACC-8B54-40A5-8392-6636866F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6BA0A77-89BB-4475-B4CD-8A7F5547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179E5F4-0A59-422A-86AB-AB9D19F9C0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61974" y="814732"/>
            <a:ext cx="8020050" cy="5299349"/>
          </a:xfrm>
          <a:prstGeom prst="rect">
            <a:avLst/>
          </a:prstGeom>
        </p:spPr>
        <p:txBody>
          <a:bodyPr>
            <a:normAutofit/>
          </a:bodyPr>
          <a:lstStyle>
            <a:lvl1pPr indent="0">
              <a:lnSpc>
                <a:spcPct val="100000"/>
              </a:lnSpc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sz="2100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4D1AF3B-3964-4672-956A-88F86FDDE3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0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B2FF7E27-804B-415D-A4B3-F47D18DA31C3}"/>
              </a:ext>
            </a:extLst>
          </p:cNvPr>
          <p:cNvGrpSpPr/>
          <p:nvPr/>
        </p:nvGrpSpPr>
        <p:grpSpPr>
          <a:xfrm>
            <a:off x="3144644" y="-2"/>
            <a:ext cx="4901958" cy="6858000"/>
            <a:chOff x="7030650" y="0"/>
            <a:chExt cx="5217467" cy="6858000"/>
          </a:xfrm>
          <a:solidFill>
            <a:srgbClr val="CADFF2"/>
          </a:solidFill>
        </p:grpSpPr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8A66DCCD-84FB-41B5-9B75-019893BF47A7}"/>
                </a:ext>
              </a:extLst>
            </p:cNvPr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C9DC7F4-4808-47CA-8331-F3B23933A8CF}"/>
                </a:ext>
              </a:extLst>
            </p:cNvPr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5B6BB24-1F65-4213-ACFF-F4DF8A08BF63}"/>
              </a:ext>
            </a:extLst>
          </p:cNvPr>
          <p:cNvGrpSpPr/>
          <p:nvPr/>
        </p:nvGrpSpPr>
        <p:grpSpPr>
          <a:xfrm>
            <a:off x="4242042" y="-4"/>
            <a:ext cx="4901958" cy="6858000"/>
            <a:chOff x="7030650" y="0"/>
            <a:chExt cx="5217467" cy="6858000"/>
          </a:xfrm>
        </p:grpSpPr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8D38B44F-0F38-4C22-8283-DDC8AF3CC962}"/>
                </a:ext>
              </a:extLst>
            </p:cNvPr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45777BD-B24B-42C6-B5D8-3B38DDBFA7ED}"/>
                </a:ext>
              </a:extLst>
            </p:cNvPr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DA8C3FB-6D4C-47C3-9A6D-5AEEEF5E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27" y="2774046"/>
            <a:ext cx="5418023" cy="14298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046765-1A67-4CAE-AE95-5D838BCB4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028" y="447119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EE129-5909-48A2-8DD6-80190871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2FF0EF-7FD3-468B-AD43-3BD7BE682DAA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49716-4A49-4333-987D-FD81AA50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93BAC1-4D8A-4793-9355-B7BF63AC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58D1932-E57F-4CE3-9ABE-EEA4119F99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2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不完整圆 7">
            <a:extLst>
              <a:ext uri="{FF2B5EF4-FFF2-40B4-BE49-F238E27FC236}">
                <a16:creationId xmlns:a16="http://schemas.microsoft.com/office/drawing/2014/main" id="{93574C7C-10F5-4063-9A2E-0D2642217FE0}"/>
              </a:ext>
            </a:extLst>
          </p:cNvPr>
          <p:cNvSpPr/>
          <p:nvPr userDrawn="1"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9" name="不完整圆 8">
            <a:extLst>
              <a:ext uri="{FF2B5EF4-FFF2-40B4-BE49-F238E27FC236}">
                <a16:creationId xmlns:a16="http://schemas.microsoft.com/office/drawing/2014/main" id="{D7F11028-DCEE-45F7-A5B1-1788B2F7347C}"/>
              </a:ext>
            </a:extLst>
          </p:cNvPr>
          <p:cNvSpPr/>
          <p:nvPr userDrawn="1"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C3CD7D-C456-43AD-A961-B4589689A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CC624F0-F531-4577-9D04-A95426EA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91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lang="zh-CN" altLang="en-US"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67D2E-7A72-49F0-AE41-AE9D2436E75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D4E06F-08A9-483D-9C08-3775E5B1D09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291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5301D9-EA7A-45E7-9F03-29A1D044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C36457B-A502-4036-B948-6C1D7FBBBFB5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33EBF7-E644-43B6-A00A-7DAC2017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6AE2D8-19A5-4692-96FD-99E32D46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EDDA2DB-3924-49E4-A729-D3C6FD620894}"/>
              </a:ext>
            </a:extLst>
          </p:cNvPr>
          <p:cNvCxnSpPr>
            <a:cxnSpLocks/>
          </p:cNvCxnSpPr>
          <p:nvPr userDrawn="1"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36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7C79D-011D-42B0-BA8D-5DC4362A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1C3A82-A189-4A15-BEB7-3FF3095B8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BC520-C4DB-4CBC-B1E8-2149F0BFF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3EC4CD-600E-4238-8B12-DBD0006B5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AF97B6-D6E5-4079-B83F-83630AD00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FCE05F-45ED-476E-AA52-02136936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0F5BFF9-39B2-49EB-850E-96BB2AFC6B4E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D629E0-303B-40EB-AB98-51609716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67ED87-AF09-4D12-B230-63570D0A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0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422ED-FBA3-4CF1-AA86-C1B877EB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CB5E8E-A1D1-47D0-86C1-41EA70C9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8551F77-DE48-4EAF-8AFC-9DFC4C04677C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0BA13F-FD7D-4441-A58D-B341CB7B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0BFC66-65E9-442D-89E6-A2636AA3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6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7294C5-4B7F-420F-BFC6-E0B69C5F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2983B7-1583-4B6E-9776-A22DA761151E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5EA1C1-F33B-4542-8A8B-E398D6EA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2E6F33-9BFF-4B3B-B83C-3AFC2E20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3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F0FC7-7B45-460C-946B-05EEE349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93B13-BC85-4983-83A7-BC180BB12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2D62E-4AAF-41A3-900F-0FF78F889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001A92-ED76-44E9-A38E-BD5DF97D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96AF58-AE9F-42F0-BCF8-77DEC79383DC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F583E-50CF-4035-931C-02B17635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729254-3811-4EFA-935F-A4B7E25F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7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2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A0D12E-E4A3-49FD-A10E-D3CDED2D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FBA64C-1C0E-421B-AA97-9EC4C4654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1F306-D622-4DEF-B918-5E3A3BC68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B5291-AE26-4AB8-BE7E-5887C703C7A4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6020B-8679-44D4-BC77-B598D6420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17753-ECCF-4996-8FF7-0F3F30F53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7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-171450" algn="l" defTabSz="685800" rtl="0" eaLnBrk="1" latinLnBrk="0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171450" algn="l" defTabSz="685800" rtl="0" eaLnBrk="1" latinLnBrk="0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171450" algn="l" defTabSz="685800" rtl="0" eaLnBrk="1" latinLnBrk="0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-171450" algn="l" defTabSz="685800" rtl="0" eaLnBrk="1" latinLnBrk="0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-171450" algn="l" defTabSz="685800" rtl="0" eaLnBrk="1" latinLnBrk="0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discuss/show/296741" TargetMode="External"/><Relationship Id="rId2" Type="http://schemas.openxmlformats.org/officeDocument/2006/relationships/hyperlink" Target="https://www.luogu.com.cn/blog/kkksc03/IPC-resources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0.xml"/><Relationship Id="rId4" Type="http://schemas.openxmlformats.org/officeDocument/2006/relationships/slide" Target="slide3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42743-A78F-46DA-9E95-8642E27CC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[5]</a:t>
            </a:r>
            <a:r>
              <a:rPr lang="zh-CN" altLang="en-US" dirty="0"/>
              <a:t> 数组与数据批量存储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377619-9E65-4876-99E2-536707FA2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深入浅出程序设计竞赛</a:t>
            </a: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 </a:t>
            </a:r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语言入门</a:t>
            </a: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 2021-01</a:t>
            </a:r>
          </a:p>
        </p:txBody>
      </p:sp>
    </p:spTree>
    <p:extLst>
      <p:ext uri="{BB962C8B-B14F-4D97-AF65-F5344CB8AC3E}">
        <p14:creationId xmlns:p14="http://schemas.microsoft.com/office/powerpoint/2010/main" val="115200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小鱼比可爱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</a:t>
            </a:r>
            <a:r>
              <a:rPr lang="zh-CN" altLang="en-US" dirty="0">
                <a:solidFill>
                  <a:srgbClr val="ED7D31"/>
                </a:solidFill>
              </a:rPr>
              <a:t>数组 </a:t>
            </a:r>
            <a:r>
              <a:rPr lang="en-US" altLang="zh-CN" dirty="0">
                <a:solidFill>
                  <a:srgbClr val="ED7D31"/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存储小鱼的可爱度，使用变量 </a:t>
            </a:r>
            <a:r>
              <a:rPr lang="en-US" altLang="zh-CN" dirty="0"/>
              <a:t>tot </a:t>
            </a:r>
            <a:r>
              <a:rPr lang="zh-CN" altLang="en-US" dirty="0"/>
              <a:t>统计有多少只小鱼不如当前小鱼可爱。</a:t>
            </a:r>
            <a:r>
              <a:rPr lang="en-US" altLang="zh-CN" dirty="0"/>
              <a:t>for </a:t>
            </a:r>
            <a:r>
              <a:rPr lang="zh-CN" altLang="en-US" dirty="0"/>
              <a:t>循环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从 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n-US" altLang="zh-CN" dirty="0"/>
              <a:t>n-1 </a:t>
            </a:r>
            <a:r>
              <a:rPr lang="zh-CN" altLang="en-US" dirty="0"/>
              <a:t>读入 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2"/>
                </a:solidFill>
              </a:rPr>
              <a:t>第一重 </a:t>
            </a:r>
            <a:r>
              <a:rPr lang="en-US" altLang="zh-CN" dirty="0"/>
              <a:t>for </a:t>
            </a:r>
            <a:r>
              <a:rPr lang="zh-CN" altLang="en-US" dirty="0"/>
              <a:t>循环表示对当前小鱼（第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只）进行统计答案，因此变量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方向为 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n-US" altLang="zh-CN" dirty="0"/>
              <a:t>n-1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2"/>
                </a:solidFill>
              </a:rPr>
              <a:t>第二重 </a:t>
            </a:r>
            <a:r>
              <a:rPr lang="en-US" altLang="zh-CN" dirty="0"/>
              <a:t>for </a:t>
            </a:r>
            <a:r>
              <a:rPr lang="zh-CN" altLang="en-US" dirty="0"/>
              <a:t>循环用于统计每一只小鱼（</a:t>
            </a:r>
            <a:r>
              <a:rPr lang="en-US" altLang="zh-CN" dirty="0"/>
              <a:t>a[j]</a:t>
            </a:r>
            <a:r>
              <a:rPr lang="zh-CN" altLang="en-US" dirty="0"/>
              <a:t>）不如当前小鱼（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）可爱，所以方向从 </a:t>
            </a:r>
            <a:r>
              <a:rPr lang="en-US" altLang="zh-CN" dirty="0" err="1"/>
              <a:t>i</a:t>
            </a:r>
            <a:r>
              <a:rPr lang="en-US" altLang="zh-CN" dirty="0"/>
              <a:t>-1 </a:t>
            </a:r>
            <a:r>
              <a:rPr lang="zh-CN" altLang="en-US" dirty="0"/>
              <a:t>到 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注意数组 </a:t>
            </a:r>
            <a:r>
              <a:rPr lang="en-US" altLang="zh-CN" dirty="0"/>
              <a:t>a[x] </a:t>
            </a:r>
            <a:r>
              <a:rPr lang="zh-CN" altLang="en-US" dirty="0"/>
              <a:t>的下标从 </a:t>
            </a:r>
            <a:r>
              <a:rPr lang="en-US" altLang="zh-CN" dirty="0"/>
              <a:t>0 </a:t>
            </a:r>
            <a:r>
              <a:rPr lang="zh-CN" altLang="en-US" dirty="0"/>
              <a:t>开始到 </a:t>
            </a:r>
            <a:r>
              <a:rPr lang="en-US" altLang="zh-CN" dirty="0"/>
              <a:t>x-1 </a:t>
            </a:r>
            <a:r>
              <a:rPr lang="zh-CN" altLang="en-US" dirty="0"/>
              <a:t>结束，所以实际定义数组时应稍微定义大一点。题面提到</a:t>
            </a:r>
            <a:r>
              <a:rPr lang="zh-CN" altLang="en-US" dirty="0">
                <a:solidFill>
                  <a:srgbClr val="ED7D31"/>
                </a:solidFill>
              </a:rPr>
              <a:t>不超过 </a:t>
            </a:r>
            <a:r>
              <a:rPr lang="en-US" altLang="zh-CN" dirty="0">
                <a:solidFill>
                  <a:srgbClr val="ED7D31"/>
                </a:solidFill>
              </a:rPr>
              <a:t>100 </a:t>
            </a:r>
            <a:r>
              <a:rPr lang="zh-CN" altLang="en-US" dirty="0">
                <a:solidFill>
                  <a:srgbClr val="ED7D31"/>
                </a:solidFill>
              </a:rPr>
              <a:t>只</a:t>
            </a:r>
            <a:r>
              <a:rPr lang="zh-CN" altLang="en-US" dirty="0"/>
              <a:t>小鱼，所以数组可以定义到 </a:t>
            </a:r>
            <a:r>
              <a:rPr lang="en-US" altLang="zh-CN" dirty="0">
                <a:solidFill>
                  <a:srgbClr val="ED7D31"/>
                </a:solidFill>
              </a:rPr>
              <a:t>a[110]</a:t>
            </a:r>
            <a:r>
              <a:rPr lang="zh-CN" altLang="en-US" dirty="0"/>
              <a:t>。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CB65693A-29F3-41BA-B7A4-800ED0C105A8}"/>
              </a:ext>
            </a:extLst>
          </p:cNvPr>
          <p:cNvGrpSpPr/>
          <p:nvPr/>
        </p:nvGrpSpPr>
        <p:grpSpPr>
          <a:xfrm>
            <a:off x="1002104" y="5392185"/>
            <a:ext cx="6872165" cy="797419"/>
            <a:chOff x="472714" y="5258462"/>
            <a:chExt cx="6872165" cy="79741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602EFC3-A466-404B-9884-CC8EF39257BE}"/>
                </a:ext>
              </a:extLst>
            </p:cNvPr>
            <p:cNvSpPr/>
            <p:nvPr/>
          </p:nvSpPr>
          <p:spPr>
            <a:xfrm>
              <a:off x="482388" y="5258462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5C24953-FFF7-4BF6-A8B2-5D0591AD4E60}"/>
                </a:ext>
              </a:extLst>
            </p:cNvPr>
            <p:cNvSpPr/>
            <p:nvPr/>
          </p:nvSpPr>
          <p:spPr>
            <a:xfrm>
              <a:off x="1170665" y="5258462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971128B-8ECF-482A-B4B6-A2F3A6F5DB5F}"/>
                </a:ext>
              </a:extLst>
            </p:cNvPr>
            <p:cNvSpPr/>
            <p:nvPr/>
          </p:nvSpPr>
          <p:spPr>
            <a:xfrm>
              <a:off x="1858942" y="5258462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DD81558-5744-4CC7-A023-7B6237408DA8}"/>
                </a:ext>
              </a:extLst>
            </p:cNvPr>
            <p:cNvSpPr/>
            <p:nvPr/>
          </p:nvSpPr>
          <p:spPr>
            <a:xfrm>
              <a:off x="2547219" y="5258462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A269F7-F235-476A-8C70-06944A49E0BE}"/>
                </a:ext>
              </a:extLst>
            </p:cNvPr>
            <p:cNvSpPr/>
            <p:nvPr/>
          </p:nvSpPr>
          <p:spPr>
            <a:xfrm>
              <a:off x="3235496" y="5258462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D03F919-3DD4-494C-B5B2-EC2E31B98654}"/>
                </a:ext>
              </a:extLst>
            </p:cNvPr>
            <p:cNvSpPr txBox="1"/>
            <p:nvPr/>
          </p:nvSpPr>
          <p:spPr>
            <a:xfrm>
              <a:off x="472714" y="5686549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a[0]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4B23B8A-850D-44E2-8332-56190A2AC4E7}"/>
                </a:ext>
              </a:extLst>
            </p:cNvPr>
            <p:cNvSpPr txBox="1"/>
            <p:nvPr/>
          </p:nvSpPr>
          <p:spPr>
            <a:xfrm>
              <a:off x="1160991" y="5686549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a[1]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E6009CB-4873-4375-B6E1-2F9031A2A1D2}"/>
                </a:ext>
              </a:extLst>
            </p:cNvPr>
            <p:cNvSpPr txBox="1"/>
            <p:nvPr/>
          </p:nvSpPr>
          <p:spPr>
            <a:xfrm>
              <a:off x="1849268" y="5686549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a[2]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541ABCD-F29F-41D1-88DC-F98E2DD47B56}"/>
                </a:ext>
              </a:extLst>
            </p:cNvPr>
            <p:cNvSpPr txBox="1"/>
            <p:nvPr/>
          </p:nvSpPr>
          <p:spPr>
            <a:xfrm>
              <a:off x="2537545" y="5686549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a[3]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2DE0A13-8FFE-488E-BE40-335327B598DC}"/>
                </a:ext>
              </a:extLst>
            </p:cNvPr>
            <p:cNvSpPr txBox="1"/>
            <p:nvPr/>
          </p:nvSpPr>
          <p:spPr>
            <a:xfrm>
              <a:off x="3225822" y="5686549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a[4]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52F2B36-A433-4404-87A5-44BE132E1FF3}"/>
                </a:ext>
              </a:extLst>
            </p:cNvPr>
            <p:cNvSpPr/>
            <p:nvPr/>
          </p:nvSpPr>
          <p:spPr>
            <a:xfrm>
              <a:off x="3923773" y="5258462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459C328-6573-4D29-9D8C-54A9390AD745}"/>
                </a:ext>
              </a:extLst>
            </p:cNvPr>
            <p:cNvSpPr/>
            <p:nvPr/>
          </p:nvSpPr>
          <p:spPr>
            <a:xfrm>
              <a:off x="4612050" y="5258462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6590984-AA61-4500-9B59-04CA0F792B4F}"/>
                </a:ext>
              </a:extLst>
            </p:cNvPr>
            <p:cNvSpPr/>
            <p:nvPr/>
          </p:nvSpPr>
          <p:spPr>
            <a:xfrm>
              <a:off x="5988604" y="5258462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55CDB8C-02FE-43AD-A9CC-DBD49C1D35DB}"/>
                </a:ext>
              </a:extLst>
            </p:cNvPr>
            <p:cNvSpPr/>
            <p:nvPr/>
          </p:nvSpPr>
          <p:spPr>
            <a:xfrm>
              <a:off x="6676883" y="5258462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1F4A4F1-DD78-42F4-8199-14743014912F}"/>
                </a:ext>
              </a:extLst>
            </p:cNvPr>
            <p:cNvSpPr txBox="1"/>
            <p:nvPr/>
          </p:nvSpPr>
          <p:spPr>
            <a:xfrm>
              <a:off x="3914099" y="5686549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a[5]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CAAABCE-287C-4728-8D29-62A75DFAA37C}"/>
                </a:ext>
              </a:extLst>
            </p:cNvPr>
            <p:cNvSpPr txBox="1"/>
            <p:nvPr/>
          </p:nvSpPr>
          <p:spPr>
            <a:xfrm>
              <a:off x="4602376" y="5686549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a[6]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B78724F-3A39-46B5-B330-B85B7ED92BCD}"/>
                </a:ext>
              </a:extLst>
            </p:cNvPr>
            <p:cNvSpPr txBox="1"/>
            <p:nvPr/>
          </p:nvSpPr>
          <p:spPr>
            <a:xfrm>
              <a:off x="5316301" y="5258462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B5D11A9-87EE-4FF6-91FC-7C19868CF27C}"/>
                </a:ext>
              </a:extLst>
            </p:cNvPr>
            <p:cNvSpPr txBox="1"/>
            <p:nvPr/>
          </p:nvSpPr>
          <p:spPr>
            <a:xfrm>
              <a:off x="5869205" y="5686549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a[108]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9E23A0A-AA85-49DA-B0CD-A53169EB8494}"/>
                </a:ext>
              </a:extLst>
            </p:cNvPr>
            <p:cNvSpPr txBox="1"/>
            <p:nvPr/>
          </p:nvSpPr>
          <p:spPr>
            <a:xfrm>
              <a:off x="6557484" y="5686549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a[109]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小鱼比可爱</a:t>
            </a:r>
            <a:endParaRPr lang="zh-CN" altLang="en-US" dirty="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CB65693A-29F3-41BA-B7A4-800ED0C105A8}"/>
              </a:ext>
            </a:extLst>
          </p:cNvPr>
          <p:cNvGrpSpPr/>
          <p:nvPr/>
        </p:nvGrpSpPr>
        <p:grpSpPr>
          <a:xfrm>
            <a:off x="1249709" y="5538497"/>
            <a:ext cx="6872165" cy="797419"/>
            <a:chOff x="472714" y="5258462"/>
            <a:chExt cx="6872165" cy="79741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602EFC3-A466-404B-9884-CC8EF39257BE}"/>
                </a:ext>
              </a:extLst>
            </p:cNvPr>
            <p:cNvSpPr/>
            <p:nvPr/>
          </p:nvSpPr>
          <p:spPr>
            <a:xfrm>
              <a:off x="482388" y="5258462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5C24953-FFF7-4BF6-A8B2-5D0591AD4E60}"/>
                </a:ext>
              </a:extLst>
            </p:cNvPr>
            <p:cNvSpPr/>
            <p:nvPr/>
          </p:nvSpPr>
          <p:spPr>
            <a:xfrm>
              <a:off x="1170665" y="5258462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971128B-8ECF-482A-B4B6-A2F3A6F5DB5F}"/>
                </a:ext>
              </a:extLst>
            </p:cNvPr>
            <p:cNvSpPr/>
            <p:nvPr/>
          </p:nvSpPr>
          <p:spPr>
            <a:xfrm>
              <a:off x="1858942" y="5258462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DD81558-5744-4CC7-A023-7B6237408DA8}"/>
                </a:ext>
              </a:extLst>
            </p:cNvPr>
            <p:cNvSpPr/>
            <p:nvPr/>
          </p:nvSpPr>
          <p:spPr>
            <a:xfrm>
              <a:off x="2547219" y="5258462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A269F7-F235-476A-8C70-06944A49E0BE}"/>
                </a:ext>
              </a:extLst>
            </p:cNvPr>
            <p:cNvSpPr/>
            <p:nvPr/>
          </p:nvSpPr>
          <p:spPr>
            <a:xfrm>
              <a:off x="3235496" y="5258462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D03F919-3DD4-494C-B5B2-EC2E31B98654}"/>
                </a:ext>
              </a:extLst>
            </p:cNvPr>
            <p:cNvSpPr txBox="1"/>
            <p:nvPr/>
          </p:nvSpPr>
          <p:spPr>
            <a:xfrm>
              <a:off x="472714" y="5686549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a[0]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4B23B8A-850D-44E2-8332-56190A2AC4E7}"/>
                </a:ext>
              </a:extLst>
            </p:cNvPr>
            <p:cNvSpPr txBox="1"/>
            <p:nvPr/>
          </p:nvSpPr>
          <p:spPr>
            <a:xfrm>
              <a:off x="1160991" y="5686549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a[1]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E6009CB-4873-4375-B6E1-2F9031A2A1D2}"/>
                </a:ext>
              </a:extLst>
            </p:cNvPr>
            <p:cNvSpPr txBox="1"/>
            <p:nvPr/>
          </p:nvSpPr>
          <p:spPr>
            <a:xfrm>
              <a:off x="1849268" y="5686549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a[2]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541ABCD-F29F-41D1-88DC-F98E2DD47B56}"/>
                </a:ext>
              </a:extLst>
            </p:cNvPr>
            <p:cNvSpPr txBox="1"/>
            <p:nvPr/>
          </p:nvSpPr>
          <p:spPr>
            <a:xfrm>
              <a:off x="2537545" y="5686549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a[3]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2DE0A13-8FFE-488E-BE40-335327B598DC}"/>
                </a:ext>
              </a:extLst>
            </p:cNvPr>
            <p:cNvSpPr txBox="1"/>
            <p:nvPr/>
          </p:nvSpPr>
          <p:spPr>
            <a:xfrm>
              <a:off x="3225822" y="5686549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a[4]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52F2B36-A433-4404-87A5-44BE132E1FF3}"/>
                </a:ext>
              </a:extLst>
            </p:cNvPr>
            <p:cNvSpPr/>
            <p:nvPr/>
          </p:nvSpPr>
          <p:spPr>
            <a:xfrm>
              <a:off x="3923773" y="5258462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459C328-6573-4D29-9D8C-54A9390AD745}"/>
                </a:ext>
              </a:extLst>
            </p:cNvPr>
            <p:cNvSpPr/>
            <p:nvPr/>
          </p:nvSpPr>
          <p:spPr>
            <a:xfrm>
              <a:off x="4612050" y="5258462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6590984-AA61-4500-9B59-04CA0F792B4F}"/>
                </a:ext>
              </a:extLst>
            </p:cNvPr>
            <p:cNvSpPr/>
            <p:nvPr/>
          </p:nvSpPr>
          <p:spPr>
            <a:xfrm>
              <a:off x="5988604" y="5258462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55CDB8C-02FE-43AD-A9CC-DBD49C1D35DB}"/>
                </a:ext>
              </a:extLst>
            </p:cNvPr>
            <p:cNvSpPr/>
            <p:nvPr/>
          </p:nvSpPr>
          <p:spPr>
            <a:xfrm>
              <a:off x="6676883" y="5258462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1F4A4F1-DD78-42F4-8199-14743014912F}"/>
                </a:ext>
              </a:extLst>
            </p:cNvPr>
            <p:cNvSpPr txBox="1"/>
            <p:nvPr/>
          </p:nvSpPr>
          <p:spPr>
            <a:xfrm>
              <a:off x="3914099" y="5686549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a[5]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CAAABCE-287C-4728-8D29-62A75DFAA37C}"/>
                </a:ext>
              </a:extLst>
            </p:cNvPr>
            <p:cNvSpPr txBox="1"/>
            <p:nvPr/>
          </p:nvSpPr>
          <p:spPr>
            <a:xfrm>
              <a:off x="4602376" y="5686549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a[6]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B78724F-3A39-46B5-B330-B85B7ED92BCD}"/>
                </a:ext>
              </a:extLst>
            </p:cNvPr>
            <p:cNvSpPr txBox="1"/>
            <p:nvPr/>
          </p:nvSpPr>
          <p:spPr>
            <a:xfrm>
              <a:off x="5316301" y="5258462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B5D11A9-87EE-4FF6-91FC-7C19868CF27C}"/>
                </a:ext>
              </a:extLst>
            </p:cNvPr>
            <p:cNvSpPr txBox="1"/>
            <p:nvPr/>
          </p:nvSpPr>
          <p:spPr>
            <a:xfrm>
              <a:off x="5869205" y="5686549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a[108]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9E23A0A-AA85-49DA-B0CD-A53169EB8494}"/>
                </a:ext>
              </a:extLst>
            </p:cNvPr>
            <p:cNvSpPr txBox="1"/>
            <p:nvPr/>
          </p:nvSpPr>
          <p:spPr>
            <a:xfrm>
              <a:off x="6557484" y="5686549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a[109]</a:t>
              </a:r>
              <a:endParaRPr lang="zh-CN" altLang="en-US" dirty="0"/>
            </a:p>
          </p:txBody>
        </p:sp>
      </p:grp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5EC7C1A-A2B7-42E7-B235-02224D52E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A97B92D-6DC9-4FC0-AC53-20507F5D2973}"/>
              </a:ext>
            </a:extLst>
          </p:cNvPr>
          <p:cNvSpPr txBox="1"/>
          <p:nvPr/>
        </p:nvSpPr>
        <p:spPr>
          <a:xfrm>
            <a:off x="1071693" y="1717292"/>
            <a:ext cx="6997782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读入每条鱼的可爱值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枚举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条鱼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从第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个位置倒着往前找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如果找到比第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条鱼没有比不上，就增加计数器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057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小鱼的数字游戏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例 </a:t>
            </a:r>
            <a:r>
              <a:rPr lang="en-US" altLang="zh-CN" dirty="0">
                <a:solidFill>
                  <a:srgbClr val="ED7D31"/>
                </a:solidFill>
              </a:rPr>
              <a:t>5.2</a:t>
            </a:r>
            <a:r>
              <a:rPr lang="zh-CN" altLang="en-US" dirty="0">
                <a:solidFill>
                  <a:srgbClr val="ED7D31"/>
                </a:solidFill>
              </a:rPr>
              <a:t>（洛谷 </a:t>
            </a:r>
            <a:r>
              <a:rPr lang="en-US" altLang="zh-CN" dirty="0" err="1">
                <a:solidFill>
                  <a:srgbClr val="ED7D31"/>
                </a:solidFill>
              </a:rPr>
              <a:t>P1427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altLang="zh-CN" dirty="0" err="1"/>
              <a:t>小鱼最近被要求参加一个数字游戏，要求它把看到的一串数字</a:t>
            </a:r>
            <a:r>
              <a:rPr lang="en-US" dirty="0" err="1"/>
              <a:t>ai</a:t>
            </a:r>
            <a:r>
              <a:rPr lang="zh-CN" altLang="en-US" dirty="0"/>
              <a:t>（长度不一定，不超过 </a:t>
            </a:r>
            <a:r>
              <a:rPr lang="en-US" altLang="zh-CN" dirty="0"/>
              <a:t>100</a:t>
            </a:r>
            <a:r>
              <a:rPr lang="zh-CN" altLang="en-US" dirty="0"/>
              <a:t>，以 </a:t>
            </a:r>
            <a:r>
              <a:rPr lang="en-US" altLang="zh-CN" dirty="0"/>
              <a:t>0 </a:t>
            </a:r>
            <a:r>
              <a:rPr lang="zh-CN" altLang="en-US" dirty="0"/>
              <a:t>结束），记住了然后反着念出来（不包括 </a:t>
            </a:r>
            <a:r>
              <a:rPr lang="en-US" altLang="zh-CN" dirty="0"/>
              <a:t>0</a:t>
            </a:r>
            <a:r>
              <a:rPr lang="zh-CN" altLang="en-US" dirty="0"/>
              <a:t>）。请帮小鱼解决这个问题。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164581-BD8C-4AAA-A3D3-77C52D289331}"/>
              </a:ext>
            </a:extLst>
          </p:cNvPr>
          <p:cNvSpPr txBox="1"/>
          <p:nvPr/>
        </p:nvSpPr>
        <p:spPr>
          <a:xfrm>
            <a:off x="733763" y="3604493"/>
            <a:ext cx="35697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  <a:ea typeface="Resource Han Rounded CN" panose="020B0500000000000000" pitchFamily="34" charset="-122"/>
              </a:defRPr>
            </a:lvl1pPr>
          </a:lstStyle>
          <a:p>
            <a:r>
              <a:rPr lang="en-US" altLang="zh-CN" dirty="0"/>
              <a:t>3 65 23 5 34 1 30 0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A68F44-29ED-409C-A529-517ABEA5F38D}"/>
              </a:ext>
            </a:extLst>
          </p:cNvPr>
          <p:cNvSpPr txBox="1"/>
          <p:nvPr/>
        </p:nvSpPr>
        <p:spPr>
          <a:xfrm>
            <a:off x="4799262" y="3604493"/>
            <a:ext cx="35697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  <a:ea typeface="Resource Han Rounded CN" panose="020B0500000000000000" pitchFamily="34" charset="-122"/>
              </a:defRPr>
            </a:lvl1pPr>
          </a:lstStyle>
          <a:p>
            <a:r>
              <a:rPr lang="en-US" altLang="zh-CN" dirty="0"/>
              <a:t>30 1 34 5 23 65 3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小鱼的数字游戏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和前一题类似，读入数字，从</a:t>
            </a:r>
            <a:r>
              <a:rPr lang="en-US" altLang="zh-CN" dirty="0"/>
              <a:t> a[0] </a:t>
            </a:r>
            <a:r>
              <a:rPr lang="zh-CN" altLang="en-US" dirty="0"/>
              <a:t>存到 </a:t>
            </a:r>
            <a:r>
              <a:rPr lang="en-US" altLang="zh-CN" dirty="0"/>
              <a:t>a[n-1]</a:t>
            </a:r>
            <a:r>
              <a:rPr lang="zh-CN" altLang="en-US" dirty="0"/>
              <a:t>，然后从 </a:t>
            </a:r>
            <a:r>
              <a:rPr lang="en-US" altLang="zh-CN" dirty="0"/>
              <a:t>a[n-1]</a:t>
            </a:r>
            <a:r>
              <a:rPr lang="zh-CN" altLang="en-US" dirty="0"/>
              <a:t>开始逆序输出。使用以前学习过的 </a:t>
            </a:r>
            <a:r>
              <a:rPr lang="en-US" altLang="zh-CN" dirty="0">
                <a:solidFill>
                  <a:schemeClr val="accent2"/>
                </a:solidFill>
              </a:rPr>
              <a:t>do-while</a:t>
            </a:r>
            <a:r>
              <a:rPr lang="en-US" altLang="zh-CN" dirty="0"/>
              <a:t> </a:t>
            </a:r>
            <a:r>
              <a:rPr lang="zh-CN" altLang="en-US" dirty="0"/>
              <a:t>循环。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EC14BBC-072F-45F8-81AD-63E0B634263F}"/>
              </a:ext>
            </a:extLst>
          </p:cNvPr>
          <p:cNvGrpSpPr/>
          <p:nvPr/>
        </p:nvGrpSpPr>
        <p:grpSpPr>
          <a:xfrm>
            <a:off x="1134501" y="2668432"/>
            <a:ext cx="6872165" cy="1285016"/>
            <a:chOff x="436137" y="3970987"/>
            <a:chExt cx="6872165" cy="128501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66579A2-4885-44F0-9F53-70F19EFA2A7C}"/>
                </a:ext>
              </a:extLst>
            </p:cNvPr>
            <p:cNvSpPr/>
            <p:nvPr/>
          </p:nvSpPr>
          <p:spPr>
            <a:xfrm>
              <a:off x="445811" y="3970987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31A1E11-917D-448F-B186-6369C6DBBB8A}"/>
                </a:ext>
              </a:extLst>
            </p:cNvPr>
            <p:cNvSpPr/>
            <p:nvPr/>
          </p:nvSpPr>
          <p:spPr>
            <a:xfrm>
              <a:off x="1134088" y="3970987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65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9FDE000-868F-4BE9-93A2-6D28AAF3ACA7}"/>
                </a:ext>
              </a:extLst>
            </p:cNvPr>
            <p:cNvSpPr/>
            <p:nvPr/>
          </p:nvSpPr>
          <p:spPr>
            <a:xfrm>
              <a:off x="1822365" y="3970987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23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094DE6B-1FE9-4D84-A146-6F8A37A707DB}"/>
                </a:ext>
              </a:extLst>
            </p:cNvPr>
            <p:cNvSpPr/>
            <p:nvPr/>
          </p:nvSpPr>
          <p:spPr>
            <a:xfrm>
              <a:off x="2510642" y="3970987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2A2EB88-20ED-47C1-9555-1105E9951529}"/>
                </a:ext>
              </a:extLst>
            </p:cNvPr>
            <p:cNvSpPr/>
            <p:nvPr/>
          </p:nvSpPr>
          <p:spPr>
            <a:xfrm>
              <a:off x="3198919" y="3970987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34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FB2B57F-F27D-4BF6-BA7F-68C7254D238E}"/>
                </a:ext>
              </a:extLst>
            </p:cNvPr>
            <p:cNvSpPr txBox="1"/>
            <p:nvPr/>
          </p:nvSpPr>
          <p:spPr>
            <a:xfrm>
              <a:off x="436137" y="439907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a[0]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22B333D-13E6-4FA4-A707-8402FBBFEC96}"/>
                </a:ext>
              </a:extLst>
            </p:cNvPr>
            <p:cNvSpPr txBox="1"/>
            <p:nvPr/>
          </p:nvSpPr>
          <p:spPr>
            <a:xfrm>
              <a:off x="1124414" y="439907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a[1]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6F77325-6F31-4334-A2D6-C7B8A4060818}"/>
                </a:ext>
              </a:extLst>
            </p:cNvPr>
            <p:cNvSpPr txBox="1"/>
            <p:nvPr/>
          </p:nvSpPr>
          <p:spPr>
            <a:xfrm>
              <a:off x="1812691" y="439907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a[2]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59D6C6A-D635-4532-A631-F0B3B2AA074B}"/>
                </a:ext>
              </a:extLst>
            </p:cNvPr>
            <p:cNvSpPr txBox="1"/>
            <p:nvPr/>
          </p:nvSpPr>
          <p:spPr>
            <a:xfrm>
              <a:off x="2500968" y="439907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a[3]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60F8DB9-4343-4E06-B1EA-B100291A1ECF}"/>
                </a:ext>
              </a:extLst>
            </p:cNvPr>
            <p:cNvSpPr txBox="1"/>
            <p:nvPr/>
          </p:nvSpPr>
          <p:spPr>
            <a:xfrm>
              <a:off x="3189245" y="439907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a[4]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E49FC29-70DD-47F9-A284-0DD97694D6A3}"/>
                </a:ext>
              </a:extLst>
            </p:cNvPr>
            <p:cNvSpPr/>
            <p:nvPr/>
          </p:nvSpPr>
          <p:spPr>
            <a:xfrm>
              <a:off x="3887196" y="3970987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DA25EAE-D124-45D9-A5FB-BA43A56F1677}"/>
                </a:ext>
              </a:extLst>
            </p:cNvPr>
            <p:cNvSpPr/>
            <p:nvPr/>
          </p:nvSpPr>
          <p:spPr>
            <a:xfrm>
              <a:off x="4575473" y="3970987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30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CBBBC01-52A6-4A26-A8E6-3BF497604BF8}"/>
                </a:ext>
              </a:extLst>
            </p:cNvPr>
            <p:cNvSpPr/>
            <p:nvPr/>
          </p:nvSpPr>
          <p:spPr>
            <a:xfrm>
              <a:off x="5257083" y="3970987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A0B13B4-C141-408E-BA3C-48527DCEB07F}"/>
                </a:ext>
              </a:extLst>
            </p:cNvPr>
            <p:cNvSpPr/>
            <p:nvPr/>
          </p:nvSpPr>
          <p:spPr>
            <a:xfrm>
              <a:off x="6640306" y="3970987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67B0AD7-74AC-425A-B438-FB146365277F}"/>
                </a:ext>
              </a:extLst>
            </p:cNvPr>
            <p:cNvSpPr txBox="1"/>
            <p:nvPr/>
          </p:nvSpPr>
          <p:spPr>
            <a:xfrm>
              <a:off x="3877522" y="439907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a[5]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1DDB642-6329-46A0-9C92-C3399F647008}"/>
                </a:ext>
              </a:extLst>
            </p:cNvPr>
            <p:cNvSpPr txBox="1"/>
            <p:nvPr/>
          </p:nvSpPr>
          <p:spPr>
            <a:xfrm>
              <a:off x="4565799" y="439907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a[6]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3F7E43A-67C9-484C-BEB0-400D4E58274C}"/>
                </a:ext>
              </a:extLst>
            </p:cNvPr>
            <p:cNvSpPr txBox="1"/>
            <p:nvPr/>
          </p:nvSpPr>
          <p:spPr>
            <a:xfrm>
              <a:off x="5958696" y="3970987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AC45136-770A-4ADA-A86E-79456A422B72}"/>
                </a:ext>
              </a:extLst>
            </p:cNvPr>
            <p:cNvSpPr txBox="1"/>
            <p:nvPr/>
          </p:nvSpPr>
          <p:spPr>
            <a:xfrm>
              <a:off x="5213592" y="4387428"/>
              <a:ext cx="5533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a[7]</a:t>
              </a:r>
              <a:br>
                <a:rPr lang="en-US" altLang="zh-CN" dirty="0"/>
              </a:br>
              <a:r>
                <a:rPr lang="zh-CN" altLang="en-US" dirty="0"/>
                <a:t>↑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D71D388-3DC1-42AB-BAD4-0A34F60BF717}"/>
                </a:ext>
              </a:extLst>
            </p:cNvPr>
            <p:cNvSpPr txBox="1"/>
            <p:nvPr/>
          </p:nvSpPr>
          <p:spPr>
            <a:xfrm>
              <a:off x="6520907" y="4399074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a[109]</a:t>
              </a:r>
              <a:endParaRPr lang="zh-CN" altLang="en-US" dirty="0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A46E728-90F0-4D54-AA39-38E20A8EA12E}"/>
                </a:ext>
              </a:extLst>
            </p:cNvPr>
            <p:cNvSpPr txBox="1"/>
            <p:nvPr/>
          </p:nvSpPr>
          <p:spPr>
            <a:xfrm>
              <a:off x="4919849" y="4886671"/>
              <a:ext cx="1221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 </a:t>
              </a:r>
              <a:r>
                <a:rPr lang="zh-CN" altLang="en-US" dirty="0"/>
                <a:t>的值为 </a:t>
              </a:r>
              <a:r>
                <a:rPr lang="en-US" altLang="zh-CN" dirty="0"/>
                <a:t>7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9B570421-2B9A-42CF-B832-17E35BE63C89}"/>
              </a:ext>
            </a:extLst>
          </p:cNvPr>
          <p:cNvSpPr txBox="1"/>
          <p:nvPr/>
        </p:nvSpPr>
        <p:spPr>
          <a:xfrm>
            <a:off x="2492343" y="4076868"/>
            <a:ext cx="4156482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[n]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n++;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用于使循环中止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因为下标最大为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n-1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(n--)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[n] &lt;&lt;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冰雹猜想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例 </a:t>
            </a:r>
            <a:r>
              <a:rPr lang="en-US" altLang="zh-CN" dirty="0">
                <a:solidFill>
                  <a:schemeClr val="accent2"/>
                </a:solidFill>
              </a:rPr>
              <a:t>5.3</a:t>
            </a:r>
            <a:r>
              <a:rPr lang="zh-CN" altLang="en-US" dirty="0">
                <a:solidFill>
                  <a:schemeClr val="accent2"/>
                </a:solidFill>
              </a:rPr>
              <a:t>（洛谷 </a:t>
            </a:r>
            <a:r>
              <a:rPr lang="en-US" altLang="zh-CN" dirty="0" err="1">
                <a:solidFill>
                  <a:schemeClr val="accent2"/>
                </a:solidFill>
              </a:rPr>
              <a:t>P5727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 err="1"/>
              <a:t>给出一个正整数n</a:t>
            </a:r>
            <a:r>
              <a:rPr lang="en-US" altLang="zh-CN" dirty="0"/>
              <a:t>(</a:t>
            </a:r>
            <a:r>
              <a:rPr lang="en-US" altLang="zh-CN" dirty="0" err="1"/>
              <a:t>n≤100</a:t>
            </a:r>
            <a:r>
              <a:rPr lang="en-US" altLang="zh-CN" dirty="0"/>
              <a:t>)，</a:t>
            </a:r>
            <a:r>
              <a:rPr lang="en-US" altLang="zh-CN" dirty="0" err="1"/>
              <a:t>如果这个数字是奇数，那么将其乘</a:t>
            </a:r>
            <a:r>
              <a:rPr lang="en-US" altLang="zh-CN" dirty="0"/>
              <a:t> 3 </a:t>
            </a:r>
            <a:r>
              <a:rPr lang="en-US" altLang="zh-CN" dirty="0" err="1"/>
              <a:t>再加</a:t>
            </a:r>
            <a:r>
              <a:rPr lang="en-US" altLang="zh-CN" dirty="0"/>
              <a:t> </a:t>
            </a:r>
            <a:r>
              <a:rPr lang="en-US" altLang="zh-CN" dirty="0" err="1"/>
              <a:t>1，否则除以</a:t>
            </a:r>
            <a:r>
              <a:rPr lang="en-US" altLang="zh-CN" dirty="0"/>
              <a:t> 2</a:t>
            </a:r>
            <a:r>
              <a:rPr lang="zh-CN" altLang="en-US" dirty="0"/>
              <a:t>。</a:t>
            </a:r>
            <a:r>
              <a:rPr lang="en-US" altLang="zh-CN" dirty="0" err="1"/>
              <a:t>经过若干次循环后，最终都会回到</a:t>
            </a:r>
            <a:r>
              <a:rPr lang="en-US" altLang="zh-CN" dirty="0"/>
              <a:t> 1。</a:t>
            </a:r>
          </a:p>
          <a:p>
            <a:r>
              <a:rPr lang="en-US" altLang="zh-CN" dirty="0" err="1"/>
              <a:t>例如当</a:t>
            </a:r>
            <a:r>
              <a:rPr lang="en-US" altLang="zh-CN" dirty="0"/>
              <a:t> n 是 20，变化的过程是 [20, 10, 5, 16, 8, 4, 2, 1]。</a:t>
            </a:r>
          </a:p>
          <a:p>
            <a:r>
              <a:rPr lang="en-US" altLang="zh-CN" dirty="0"/>
              <a:t>根据给定的数字，验证这个猜想，并从最后的 1 开始，倒序输出整个变化序列。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冰雹猜想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D7D31"/>
                </a:solidFill>
                <a:sym typeface="+mn-ea"/>
              </a:rPr>
              <a:t>提示：</a:t>
            </a:r>
            <a:r>
              <a:rPr lang="zh-CN" altLang="zh-CN" dirty="0"/>
              <a:t>按照题目的要求计算数字并依次把答案存到数组中，最后用</a:t>
            </a:r>
            <a:r>
              <a:rPr lang="en-US" altLang="zh-CN" dirty="0"/>
              <a:t> for </a:t>
            </a:r>
            <a:r>
              <a:rPr lang="zh-CN" altLang="en-US" dirty="0"/>
              <a:t>循环倒序输出。定义数组时数组大小必须为</a:t>
            </a:r>
            <a:r>
              <a:rPr lang="zh-CN" altLang="en-US" dirty="0">
                <a:solidFill>
                  <a:schemeClr val="accent2"/>
                </a:solidFill>
              </a:rPr>
              <a:t>常数</a:t>
            </a:r>
            <a:r>
              <a:rPr lang="zh-CN" altLang="en-US" dirty="0"/>
              <a:t>，我们使用宏定义 </a:t>
            </a:r>
            <a:r>
              <a:rPr lang="en-US" altLang="zh-CN" dirty="0" err="1"/>
              <a:t>MaxN</a:t>
            </a:r>
            <a:r>
              <a:rPr lang="en-US" altLang="zh-CN" dirty="0"/>
              <a:t> </a:t>
            </a:r>
            <a:r>
              <a:rPr lang="zh-CN" altLang="en-US" dirty="0"/>
              <a:t>为</a:t>
            </a:r>
            <a:r>
              <a:rPr lang="en-US" altLang="zh-CN" dirty="0"/>
              <a:t>205</a:t>
            </a:r>
            <a:r>
              <a:rPr lang="zh-CN" altLang="en-US" dirty="0"/>
              <a:t>，这样方便后面修改。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66C4B3-ED18-4874-918E-D0806A643FDD}"/>
              </a:ext>
            </a:extLst>
          </p:cNvPr>
          <p:cNvSpPr txBox="1"/>
          <p:nvPr/>
        </p:nvSpPr>
        <p:spPr>
          <a:xfrm>
            <a:off x="1513437" y="2921085"/>
            <a:ext cx="6114293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MAXN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205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n, num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n;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(n !=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[num] = n; num++;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本行可以替代成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a[num++]=n;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(n %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)n /=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n +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[num]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将最后的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加入到数组中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num;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倒序输出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&lt;&lt;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数组的初始化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数组如果不初始化就可能存有其他数值，因此我们在使用前必须初始化，可以使用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for </a:t>
            </a:r>
            <a:r>
              <a:rPr lang="zh-CN" altLang="en-US" dirty="0">
                <a:solidFill>
                  <a:srgbClr val="ED7D31"/>
                </a:solidFill>
              </a:rPr>
              <a:t>循环</a:t>
            </a:r>
            <a:r>
              <a:rPr lang="zh-CN" altLang="en-US" dirty="0"/>
              <a:t>依次赋初值，也可以在定义时直接初始化。</a:t>
            </a:r>
          </a:p>
          <a:p>
            <a:r>
              <a:rPr lang="zh-CN" altLang="en-US" dirty="0">
                <a:sym typeface="+mn-ea"/>
              </a:rPr>
              <a:t>我们还可以使用 </a:t>
            </a:r>
            <a:r>
              <a:rPr lang="en-US" altLang="zh-CN" dirty="0" err="1">
                <a:sym typeface="+mn-ea"/>
              </a:rPr>
              <a:t>memset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函数来实现（需要 </a:t>
            </a:r>
            <a:r>
              <a:rPr lang="en-US" altLang="zh-CN" dirty="0" err="1">
                <a:sym typeface="+mn-ea"/>
              </a:rPr>
              <a:t>cstring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头文件）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但如果数组过大，这会</a:t>
            </a:r>
            <a:r>
              <a:rPr lang="zh-CN" altLang="en-US" dirty="0">
                <a:solidFill>
                  <a:srgbClr val="ED7D31"/>
                </a:solidFill>
                <a:sym typeface="+mn-ea"/>
              </a:rPr>
              <a:t>消耗很多时间</a:t>
            </a:r>
            <a:r>
              <a:rPr lang="zh-CN" altLang="en-US" dirty="0">
                <a:sym typeface="+mn-ea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0201C3-1B93-4249-8218-798A32EF7D79}"/>
              </a:ext>
            </a:extLst>
          </p:cNvPr>
          <p:cNvSpPr txBox="1"/>
          <p:nvPr/>
        </p:nvSpPr>
        <p:spPr>
          <a:xfrm>
            <a:off x="1513437" y="3437103"/>
            <a:ext cx="61142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10010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]={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这表示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数组中的所有变量初始化为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。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数组名称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数组名称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校门外的树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例 </a:t>
            </a:r>
            <a:r>
              <a:rPr lang="en-US" altLang="zh-CN" dirty="0">
                <a:solidFill>
                  <a:srgbClr val="ED7D31"/>
                </a:solidFill>
              </a:rPr>
              <a:t>5.4</a:t>
            </a:r>
            <a:r>
              <a:rPr lang="zh-CN" altLang="en-US" dirty="0">
                <a:solidFill>
                  <a:srgbClr val="ED7D31"/>
                </a:solidFill>
              </a:rPr>
              <a:t>（洛谷 </a:t>
            </a:r>
            <a:r>
              <a:rPr lang="en-US" altLang="zh-CN" dirty="0" err="1">
                <a:solidFill>
                  <a:srgbClr val="ED7D31"/>
                </a:solidFill>
              </a:rPr>
              <a:t>P1047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dirty="0" err="1"/>
              <a:t>某校大门外长度为</a:t>
            </a:r>
            <a:r>
              <a:rPr dirty="0"/>
              <a:t> </a:t>
            </a:r>
            <a:r>
              <a:rPr lang="en-US" dirty="0"/>
              <a:t>L</a:t>
            </a:r>
            <a:r>
              <a:rPr lang="zh-CN" altLang="en-US" dirty="0"/>
              <a:t>（不超过 </a:t>
            </a:r>
            <a:r>
              <a:rPr lang="en-US" altLang="zh-CN" dirty="0"/>
              <a:t>10000</a:t>
            </a:r>
            <a:r>
              <a:rPr lang="zh-CN" altLang="en-US" dirty="0"/>
              <a:t>）</a:t>
            </a:r>
            <a:r>
              <a:rPr dirty="0" err="1"/>
              <a:t>的马路上有一排树，每两棵相邻的树之间的间隔都是</a:t>
            </a:r>
            <a:r>
              <a:rPr dirty="0"/>
              <a:t> 1 米。</a:t>
            </a:r>
          </a:p>
          <a:p>
            <a:r>
              <a:rPr lang="zh-CN" dirty="0"/>
              <a:t>现给出若干区域，</a:t>
            </a:r>
            <a:r>
              <a:rPr dirty="0" err="1"/>
              <a:t>已知任一区域的</a:t>
            </a:r>
            <a:r>
              <a:rPr dirty="0" err="1">
                <a:solidFill>
                  <a:srgbClr val="ED7D31"/>
                </a:solidFill>
              </a:rPr>
              <a:t>起始点</a:t>
            </a:r>
            <a:r>
              <a:rPr dirty="0" err="1"/>
              <a:t>和</a:t>
            </a:r>
            <a:r>
              <a:rPr dirty="0" err="1">
                <a:solidFill>
                  <a:srgbClr val="ED7D31"/>
                </a:solidFill>
              </a:rPr>
              <a:t>终止点</a:t>
            </a:r>
            <a:r>
              <a:rPr dirty="0" err="1"/>
              <a:t>的坐标都是整数，区域之间可能有重合的部分。现在要把这些区域中的树（包括区域端点处的两棵树）</a:t>
            </a:r>
            <a:r>
              <a:rPr dirty="0" err="1">
                <a:solidFill>
                  <a:srgbClr val="ED7D31"/>
                </a:solidFill>
              </a:rPr>
              <a:t>移走</a:t>
            </a:r>
            <a:r>
              <a:rPr dirty="0"/>
              <a:t>。</a:t>
            </a:r>
          </a:p>
          <a:p>
            <a:r>
              <a:rPr dirty="0"/>
              <a:t>你的任务是计算将这些树都移走后，马路上</a:t>
            </a:r>
            <a:r>
              <a:rPr dirty="0">
                <a:solidFill>
                  <a:srgbClr val="ED7D31"/>
                </a:solidFill>
              </a:rPr>
              <a:t>还有多少棵树</a:t>
            </a:r>
            <a:r>
              <a:rPr lang="zh-CN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B12A8C-C08D-49F9-9202-20892F8E0DA2}"/>
              </a:ext>
            </a:extLst>
          </p:cNvPr>
          <p:cNvSpPr txBox="1"/>
          <p:nvPr/>
        </p:nvSpPr>
        <p:spPr>
          <a:xfrm>
            <a:off x="733763" y="4725152"/>
            <a:ext cx="3569725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  <a:ea typeface="Resource Han Rounded CN" panose="020B0500000000000000" pitchFamily="34" charset="-122"/>
              </a:defRPr>
            </a:lvl1pPr>
          </a:lstStyle>
          <a:p>
            <a:r>
              <a:rPr lang="en-US" altLang="zh-CN" dirty="0"/>
              <a:t>500 3</a:t>
            </a:r>
          </a:p>
          <a:p>
            <a:r>
              <a:rPr lang="en-US" altLang="zh-CN" dirty="0"/>
              <a:t>150 300</a:t>
            </a:r>
          </a:p>
          <a:p>
            <a:r>
              <a:rPr lang="en-US" altLang="zh-CN" dirty="0"/>
              <a:t>100 200</a:t>
            </a:r>
          </a:p>
          <a:p>
            <a:r>
              <a:rPr lang="en-US" altLang="zh-CN"/>
              <a:t>470 471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071D73-FAB8-4294-9BB7-3BCB64B70AA8}"/>
              </a:ext>
            </a:extLst>
          </p:cNvPr>
          <p:cNvSpPr txBox="1"/>
          <p:nvPr/>
        </p:nvSpPr>
        <p:spPr>
          <a:xfrm>
            <a:off x="4799262" y="4725152"/>
            <a:ext cx="35697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  <a:ea typeface="Resource Han Rounded CN" panose="020B0500000000000000" pitchFamily="34" charset="-122"/>
              </a:defRPr>
            </a:lvl1pPr>
          </a:lstStyle>
          <a:p>
            <a:r>
              <a:rPr lang="en-US" altLang="zh-CN" dirty="0"/>
              <a:t>298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校门外的树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定义</a:t>
            </a:r>
            <a:r>
              <a:rPr lang="en-US" altLang="zh-CN" dirty="0"/>
              <a:t> a </a:t>
            </a:r>
            <a:r>
              <a:rPr lang="zh-CN" altLang="en-US" dirty="0"/>
              <a:t>数组表示该位置上</a:t>
            </a:r>
            <a:r>
              <a:rPr lang="zh-CN" altLang="en-US" dirty="0">
                <a:solidFill>
                  <a:srgbClr val="ED7D31"/>
                </a:solidFill>
              </a:rPr>
              <a:t>是否被砍</a:t>
            </a:r>
            <a:r>
              <a:rPr lang="zh-CN" altLang="en-US" dirty="0"/>
              <a:t>（</a:t>
            </a:r>
            <a:r>
              <a:rPr lang="en-US" altLang="zh-CN" dirty="0"/>
              <a:t>0 </a:t>
            </a:r>
            <a:r>
              <a:rPr lang="zh-CN" altLang="en-US" dirty="0"/>
              <a:t>表示没被砍，</a:t>
            </a:r>
            <a:r>
              <a:rPr lang="en-US" altLang="zh-CN" dirty="0"/>
              <a:t>1 </a:t>
            </a:r>
            <a:r>
              <a:rPr lang="zh-CN" altLang="en-US" dirty="0"/>
              <a:t>表示被砍了）</a:t>
            </a:r>
          </a:p>
          <a:p>
            <a:r>
              <a:rPr lang="zh-CN" altLang="en-US" dirty="0"/>
              <a:t>这题需要对 </a:t>
            </a:r>
            <a:r>
              <a:rPr lang="en-US" altLang="zh-CN" dirty="0"/>
              <a:t>a </a:t>
            </a:r>
            <a:r>
              <a:rPr lang="zh-CN" altLang="en-US" dirty="0"/>
              <a:t>数组</a:t>
            </a:r>
            <a:r>
              <a:rPr lang="zh-CN" altLang="en-US" dirty="0">
                <a:solidFill>
                  <a:srgbClr val="ED7D31"/>
                </a:solidFill>
              </a:rPr>
              <a:t>初始化</a:t>
            </a:r>
            <a:r>
              <a:rPr lang="zh-CN" altLang="en-US" dirty="0"/>
              <a:t>为 </a:t>
            </a:r>
            <a:r>
              <a:rPr lang="en-US" altLang="zh-CN" dirty="0"/>
              <a:t>0</a:t>
            </a:r>
            <a:r>
              <a:rPr lang="zh-CN" altLang="en-US" dirty="0"/>
              <a:t>，因为开始时每个位置都没有被砍。</a:t>
            </a:r>
          </a:p>
          <a:p>
            <a:r>
              <a:rPr lang="zh-CN" altLang="en-US" dirty="0"/>
              <a:t>我们对每一个区域进行处理，把区域内的树砍掉，也就是把 </a:t>
            </a:r>
            <a:r>
              <a:rPr lang="en-US" altLang="zh-CN" dirty="0"/>
              <a:t>0 </a:t>
            </a:r>
            <a:r>
              <a:rPr lang="zh-CN" altLang="en-US" dirty="0"/>
              <a:t>变成 </a:t>
            </a:r>
            <a:r>
              <a:rPr lang="en-US" altLang="zh-CN" dirty="0"/>
              <a:t>1</a:t>
            </a:r>
            <a:r>
              <a:rPr lang="zh-CN" altLang="en-US" dirty="0"/>
              <a:t>。最终统计数组中 </a:t>
            </a:r>
            <a:r>
              <a:rPr lang="en-US" altLang="zh-CN" dirty="0"/>
              <a:t>0 </a:t>
            </a:r>
            <a:r>
              <a:rPr lang="zh-CN" altLang="en-US" dirty="0"/>
              <a:t>的个数。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60D51F-F4A8-4E17-94F2-17967AE0E6F9}"/>
              </a:ext>
            </a:extLst>
          </p:cNvPr>
          <p:cNvSpPr txBox="1"/>
          <p:nvPr/>
        </p:nvSpPr>
        <p:spPr>
          <a:xfrm>
            <a:off x="5101936" y="3521994"/>
            <a:ext cx="3344115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下图从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砍到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想一想，为什么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a[5]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没变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B5F900-08A0-4896-8951-C3E086219DEC}"/>
              </a:ext>
            </a:extLst>
          </p:cNvPr>
          <p:cNvSpPr txBox="1"/>
          <p:nvPr/>
        </p:nvSpPr>
        <p:spPr>
          <a:xfrm>
            <a:off x="625820" y="3521994"/>
            <a:ext cx="4111186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#include &lt;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cstring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10010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]={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(tree, 0, 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(tree));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6B6467F9-05DE-4CB7-8D0C-7FF384AA8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14725"/>
              </p:ext>
            </p:extLst>
          </p:nvPr>
        </p:nvGraphicFramePr>
        <p:xfrm>
          <a:off x="5101936" y="5274953"/>
          <a:ext cx="3344117" cy="741680"/>
        </p:xfrm>
        <a:graphic>
          <a:graphicData uri="http://schemas.openxmlformats.org/drawingml/2006/table">
            <a:tbl>
              <a:tblPr firstRow="1" bandCol="1">
                <a:tableStyleId>{B301B821-A1FF-4177-AEE7-76D212191A09}</a:tableStyleId>
              </a:tblPr>
              <a:tblGrid>
                <a:gridCol w="477731">
                  <a:extLst>
                    <a:ext uri="{9D8B030D-6E8A-4147-A177-3AD203B41FA5}">
                      <a16:colId xmlns:a16="http://schemas.microsoft.com/office/drawing/2014/main" val="619941110"/>
                    </a:ext>
                  </a:extLst>
                </a:gridCol>
                <a:gridCol w="477731">
                  <a:extLst>
                    <a:ext uri="{9D8B030D-6E8A-4147-A177-3AD203B41FA5}">
                      <a16:colId xmlns:a16="http://schemas.microsoft.com/office/drawing/2014/main" val="1089960405"/>
                    </a:ext>
                  </a:extLst>
                </a:gridCol>
                <a:gridCol w="477731">
                  <a:extLst>
                    <a:ext uri="{9D8B030D-6E8A-4147-A177-3AD203B41FA5}">
                      <a16:colId xmlns:a16="http://schemas.microsoft.com/office/drawing/2014/main" val="1237512773"/>
                    </a:ext>
                  </a:extLst>
                </a:gridCol>
                <a:gridCol w="477731">
                  <a:extLst>
                    <a:ext uri="{9D8B030D-6E8A-4147-A177-3AD203B41FA5}">
                      <a16:colId xmlns:a16="http://schemas.microsoft.com/office/drawing/2014/main" val="1399556761"/>
                    </a:ext>
                  </a:extLst>
                </a:gridCol>
                <a:gridCol w="477731">
                  <a:extLst>
                    <a:ext uri="{9D8B030D-6E8A-4147-A177-3AD203B41FA5}">
                      <a16:colId xmlns:a16="http://schemas.microsoft.com/office/drawing/2014/main" val="3745360595"/>
                    </a:ext>
                  </a:extLst>
                </a:gridCol>
                <a:gridCol w="477731">
                  <a:extLst>
                    <a:ext uri="{9D8B030D-6E8A-4147-A177-3AD203B41FA5}">
                      <a16:colId xmlns:a16="http://schemas.microsoft.com/office/drawing/2014/main" val="1951233453"/>
                    </a:ext>
                  </a:extLst>
                </a:gridCol>
                <a:gridCol w="477731">
                  <a:extLst>
                    <a:ext uri="{9D8B030D-6E8A-4147-A177-3AD203B41FA5}">
                      <a16:colId xmlns:a16="http://schemas.microsoft.com/office/drawing/2014/main" val="3750052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a[0]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a[1]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a[2]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a[3]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a[4]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a[5]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a[6]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1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304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数组元素添加和删除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例子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给出 </a:t>
            </a:r>
            <a:r>
              <a:rPr lang="en-US" altLang="zh-CN" dirty="0"/>
              <a:t>n </a:t>
            </a:r>
            <a:r>
              <a:rPr lang="zh-CN" altLang="en-US" dirty="0"/>
              <a:t>个元素的数列，请在第 </a:t>
            </a:r>
            <a:r>
              <a:rPr lang="en-US" altLang="zh-CN" dirty="0"/>
              <a:t>x </a:t>
            </a:r>
            <a:r>
              <a:rPr lang="zh-CN" altLang="en-US" dirty="0"/>
              <a:t>个元素和 </a:t>
            </a:r>
            <a:r>
              <a:rPr lang="en-US" altLang="zh-CN" dirty="0"/>
              <a:t>x+1 </a:t>
            </a:r>
            <a:r>
              <a:rPr lang="zh-CN" altLang="en-US" dirty="0"/>
              <a:t>个元素之间插入 </a:t>
            </a:r>
            <a:r>
              <a:rPr lang="en-US" altLang="zh-CN" dirty="0"/>
              <a:t>b </a:t>
            </a:r>
            <a:r>
              <a:rPr lang="zh-CN" altLang="en-US" dirty="0"/>
              <a:t>并输出该数列。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E9570D-E0C0-4DC1-AC4C-90AA92C44977}"/>
              </a:ext>
            </a:extLst>
          </p:cNvPr>
          <p:cNvSpPr txBox="1"/>
          <p:nvPr/>
        </p:nvSpPr>
        <p:spPr>
          <a:xfrm>
            <a:off x="733763" y="3212607"/>
            <a:ext cx="3569725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  <a:ea typeface="Resource Han Rounded CN" panose="020B0500000000000000" pitchFamily="34" charset="-122"/>
              </a:defRPr>
            </a:lvl1pPr>
          </a:lstStyle>
          <a:p>
            <a:r>
              <a:rPr lang="en-US" altLang="zh-CN" dirty="0"/>
              <a:t>5</a:t>
            </a:r>
          </a:p>
          <a:p>
            <a:r>
              <a:rPr lang="en-US" altLang="zh-CN" dirty="0"/>
              <a:t>1 1 5 1 4</a:t>
            </a:r>
          </a:p>
          <a:p>
            <a:r>
              <a:rPr lang="en-US" altLang="zh-CN"/>
              <a:t>2 4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310AB8-4CED-4383-B4E3-FA127F91D4D8}"/>
              </a:ext>
            </a:extLst>
          </p:cNvPr>
          <p:cNvSpPr txBox="1"/>
          <p:nvPr/>
        </p:nvSpPr>
        <p:spPr>
          <a:xfrm>
            <a:off x="4799262" y="3212607"/>
            <a:ext cx="35697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  <a:ea typeface="Resource Han Rounded CN" panose="020B0500000000000000" pitchFamily="34" charset="-122"/>
              </a:defRPr>
            </a:lvl1pPr>
          </a:lstStyle>
          <a:p>
            <a:r>
              <a:rPr lang="en-US" altLang="zh-CN" dirty="0"/>
              <a:t>1 1 4 5 </a:t>
            </a:r>
            <a:r>
              <a:rPr lang="en-US" altLang="zh-CN"/>
              <a:t>1 4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189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89EFCE-E3EC-46F5-A043-4A2F9ECC81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BA6F2000-7178-4A1A-AC4E-7ED4B63AA777}"/>
              </a:ext>
            </a:extLst>
          </p:cNvPr>
          <p:cNvSpPr txBox="1">
            <a:spLocks/>
          </p:cNvSpPr>
          <p:nvPr/>
        </p:nvSpPr>
        <p:spPr>
          <a:xfrm>
            <a:off x="739588" y="1108246"/>
            <a:ext cx="7664825" cy="503855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252000" tIns="45720" rIns="252000" bIns="45720" rtlCol="0">
            <a:normAutofit/>
          </a:bodyPr>
          <a:lstStyle>
            <a:lvl1pPr marL="17145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/>
            <a:endParaRPr lang="en-US" altLang="zh-CN" b="1" dirty="0"/>
          </a:p>
          <a:p>
            <a:pPr marL="0"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版权声明</a:t>
            </a:r>
            <a:endParaRPr lang="en-US" altLang="zh-CN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/>
            <a:endParaRPr lang="en-US" altLang="zh-CN" sz="2000" dirty="0"/>
          </a:p>
          <a:p>
            <a:pPr marL="0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本课件为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深入浅出程序设计竞赛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–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基础篇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的配套课件，版权归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洛谷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所有。所有个人或者机构均可免费使用本课件，亦可免费传播，但不可付费交易本系列课件。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若引用本课件的内容，或者进行二次创作，请标明本课件的出处。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/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其它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深基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配套资源、购买本书等请参阅：</a:t>
            </a:r>
            <a:b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https://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www.luogu.com.cn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/blog/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kkksc03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/IPC-resources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如果课件有任何错误，请在这里反馈</a:t>
            </a:r>
            <a:b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https://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www.luogu.com.cn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/discuss/show/296741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6300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数组元素添加和删除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先把编号为 </a:t>
            </a:r>
            <a:r>
              <a:rPr lang="en-US" altLang="zh-CN" dirty="0" err="1"/>
              <a:t>x+1</a:t>
            </a:r>
            <a:r>
              <a:rPr lang="en-US" altLang="zh-CN" dirty="0"/>
              <a:t> </a:t>
            </a:r>
            <a:r>
              <a:rPr lang="zh-CN" altLang="en-US" dirty="0"/>
              <a:t>到 </a:t>
            </a:r>
            <a:r>
              <a:rPr lang="en-US" altLang="zh-CN" dirty="0"/>
              <a:t>n </a:t>
            </a:r>
            <a:r>
              <a:rPr lang="zh-CN" altLang="en-US" dirty="0"/>
              <a:t>的所有元素</a:t>
            </a:r>
            <a:r>
              <a:rPr lang="zh-CN" altLang="en-US" dirty="0">
                <a:solidFill>
                  <a:srgbClr val="ED7D31"/>
                </a:solidFill>
              </a:rPr>
              <a:t>向后移动</a:t>
            </a:r>
            <a:r>
              <a:rPr lang="zh-CN" altLang="en-US" dirty="0"/>
              <a:t>一位，然后在原 </a:t>
            </a:r>
            <a:r>
              <a:rPr lang="en-US" altLang="zh-CN" dirty="0" err="1"/>
              <a:t>x+1</a:t>
            </a:r>
            <a:r>
              <a:rPr lang="en-US" altLang="zh-CN" dirty="0"/>
              <a:t> </a:t>
            </a:r>
            <a:r>
              <a:rPr lang="zh-CN" altLang="en-US" dirty="0"/>
              <a:t>的位置插入 </a:t>
            </a:r>
            <a:r>
              <a:rPr lang="en-US" altLang="zh-CN" dirty="0"/>
              <a:t>b</a:t>
            </a:r>
            <a:r>
              <a:rPr lang="zh-CN" altLang="en-US" dirty="0"/>
              <a:t>。注意移动时为了防止元素被覆盖应</a:t>
            </a:r>
            <a:r>
              <a:rPr lang="zh-CN" altLang="en-US" dirty="0">
                <a:solidFill>
                  <a:srgbClr val="ED7D31"/>
                </a:solidFill>
              </a:rPr>
              <a:t>从后往前</a:t>
            </a:r>
            <a:r>
              <a:rPr lang="zh-CN" altLang="en-US" dirty="0"/>
              <a:t>处理。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4507F1D2-C8A2-4AA7-B5C0-12AFE0D1F929}"/>
              </a:ext>
            </a:extLst>
          </p:cNvPr>
          <p:cNvGrpSpPr/>
          <p:nvPr/>
        </p:nvGrpSpPr>
        <p:grpSpPr>
          <a:xfrm>
            <a:off x="517534" y="2427442"/>
            <a:ext cx="7732688" cy="2099658"/>
            <a:chOff x="517534" y="3816232"/>
            <a:chExt cx="7732688" cy="209965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16AEAA-05E5-4CBC-A033-E51CD45B347D}"/>
                </a:ext>
              </a:extLst>
            </p:cNvPr>
            <p:cNvSpPr/>
            <p:nvPr/>
          </p:nvSpPr>
          <p:spPr>
            <a:xfrm>
              <a:off x="1447042" y="4185566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7F564D-5885-48F5-B1D0-D1D4EA3BB253}"/>
                </a:ext>
              </a:extLst>
            </p:cNvPr>
            <p:cNvSpPr/>
            <p:nvPr/>
          </p:nvSpPr>
          <p:spPr>
            <a:xfrm>
              <a:off x="2135319" y="4185566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7119415-D3BF-45E0-A744-4AE0F29D2E09}"/>
                </a:ext>
              </a:extLst>
            </p:cNvPr>
            <p:cNvSpPr/>
            <p:nvPr/>
          </p:nvSpPr>
          <p:spPr>
            <a:xfrm>
              <a:off x="2823596" y="4185566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B6C9C91-0F87-488E-8413-5B846772125A}"/>
                </a:ext>
              </a:extLst>
            </p:cNvPr>
            <p:cNvSpPr/>
            <p:nvPr/>
          </p:nvSpPr>
          <p:spPr>
            <a:xfrm>
              <a:off x="3511873" y="4185566"/>
              <a:ext cx="534010" cy="3693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sz="16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C697D0E-BD15-4343-A84A-0F6056547CAA}"/>
                </a:ext>
              </a:extLst>
            </p:cNvPr>
            <p:cNvSpPr/>
            <p:nvPr/>
          </p:nvSpPr>
          <p:spPr>
            <a:xfrm>
              <a:off x="4200150" y="4185566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BB68F83-EA20-435C-B166-C3841472EC09}"/>
                </a:ext>
              </a:extLst>
            </p:cNvPr>
            <p:cNvSpPr txBox="1"/>
            <p:nvPr/>
          </p:nvSpPr>
          <p:spPr>
            <a:xfrm>
              <a:off x="1437368" y="4613653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a[0]</a:t>
              </a:r>
              <a:endParaRPr lang="zh-CN" altLang="en-US" sz="16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0B55F46-961D-4230-9CEE-FF4E0B0AC722}"/>
                </a:ext>
              </a:extLst>
            </p:cNvPr>
            <p:cNvSpPr txBox="1"/>
            <p:nvPr/>
          </p:nvSpPr>
          <p:spPr>
            <a:xfrm>
              <a:off x="2125645" y="4613653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a[1]</a:t>
              </a:r>
              <a:endParaRPr lang="zh-CN" altLang="en-US" sz="16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0026596-1C15-4E23-A95D-BA04EC412202}"/>
                </a:ext>
              </a:extLst>
            </p:cNvPr>
            <p:cNvSpPr txBox="1"/>
            <p:nvPr/>
          </p:nvSpPr>
          <p:spPr>
            <a:xfrm>
              <a:off x="2813922" y="4613653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a[2]</a:t>
              </a:r>
              <a:endParaRPr lang="zh-CN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D062E23-03CE-4354-8B52-8B722803DFB5}"/>
                </a:ext>
              </a:extLst>
            </p:cNvPr>
            <p:cNvSpPr txBox="1"/>
            <p:nvPr/>
          </p:nvSpPr>
          <p:spPr>
            <a:xfrm>
              <a:off x="3502199" y="4613653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a[3]</a:t>
              </a:r>
              <a:endParaRPr lang="zh-CN" altLang="en-US" sz="16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580176-A336-4035-B1D2-B3E0E6E94217}"/>
                </a:ext>
              </a:extLst>
            </p:cNvPr>
            <p:cNvSpPr txBox="1"/>
            <p:nvPr/>
          </p:nvSpPr>
          <p:spPr>
            <a:xfrm>
              <a:off x="4190476" y="4613653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a[4]</a:t>
              </a:r>
              <a:endParaRPr lang="zh-CN" altLang="en-US" sz="1600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584329B-15AC-4E49-8EC8-F8CA8B14E6D5}"/>
                </a:ext>
              </a:extLst>
            </p:cNvPr>
            <p:cNvSpPr/>
            <p:nvPr/>
          </p:nvSpPr>
          <p:spPr>
            <a:xfrm>
              <a:off x="4888427" y="4185566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sz="16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FDE6530-AB7E-417A-878C-9D3BE8007552}"/>
                </a:ext>
              </a:extLst>
            </p:cNvPr>
            <p:cNvSpPr/>
            <p:nvPr/>
          </p:nvSpPr>
          <p:spPr>
            <a:xfrm>
              <a:off x="5576704" y="4185566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D120A97-0D72-4569-9A57-9191F91294F0}"/>
                </a:ext>
              </a:extLst>
            </p:cNvPr>
            <p:cNvSpPr/>
            <p:nvPr/>
          </p:nvSpPr>
          <p:spPr>
            <a:xfrm>
              <a:off x="6953258" y="4185566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6CEA3A4-A143-4C5C-B503-85736DB60548}"/>
                </a:ext>
              </a:extLst>
            </p:cNvPr>
            <p:cNvSpPr/>
            <p:nvPr/>
          </p:nvSpPr>
          <p:spPr>
            <a:xfrm>
              <a:off x="7641537" y="4185566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C242170-5A03-43C0-85E3-3A8BEC884082}"/>
                </a:ext>
              </a:extLst>
            </p:cNvPr>
            <p:cNvSpPr txBox="1"/>
            <p:nvPr/>
          </p:nvSpPr>
          <p:spPr>
            <a:xfrm>
              <a:off x="4878753" y="4613653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a[5]</a:t>
              </a:r>
              <a:endParaRPr lang="zh-CN" altLang="en-US" sz="16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BD8D480-182C-443F-AF53-DDD67174CC94}"/>
                </a:ext>
              </a:extLst>
            </p:cNvPr>
            <p:cNvSpPr txBox="1"/>
            <p:nvPr/>
          </p:nvSpPr>
          <p:spPr>
            <a:xfrm>
              <a:off x="5567030" y="4613653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a[6]</a:t>
              </a:r>
              <a:endParaRPr lang="zh-CN" altLang="en-US" sz="16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C32B88B-75FB-419C-8170-0E46E54C4EA6}"/>
                </a:ext>
              </a:extLst>
            </p:cNvPr>
            <p:cNvSpPr txBox="1"/>
            <p:nvPr/>
          </p:nvSpPr>
          <p:spPr>
            <a:xfrm>
              <a:off x="6280955" y="4185566"/>
              <a:ext cx="4732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……</a:t>
              </a:r>
              <a:endParaRPr lang="zh-CN" altLang="en-US" sz="16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EE8DA36-A5F5-41F1-B245-D79C89F22999}"/>
                </a:ext>
              </a:extLst>
            </p:cNvPr>
            <p:cNvSpPr txBox="1"/>
            <p:nvPr/>
          </p:nvSpPr>
          <p:spPr>
            <a:xfrm>
              <a:off x="6833859" y="4613653"/>
              <a:ext cx="7280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a[108]</a:t>
              </a:r>
              <a:endParaRPr lang="zh-CN" altLang="en-US" sz="16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9A7591C-9C62-4E21-AB1D-62DE4C9227DB}"/>
                </a:ext>
              </a:extLst>
            </p:cNvPr>
            <p:cNvSpPr txBox="1"/>
            <p:nvPr/>
          </p:nvSpPr>
          <p:spPr>
            <a:xfrm>
              <a:off x="7522138" y="4613653"/>
              <a:ext cx="7280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a[109]</a:t>
              </a:r>
              <a:endParaRPr lang="zh-CN" altLang="en-US" sz="1600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268534B-299D-4910-B517-ABF435962EF8}"/>
                </a:ext>
              </a:extLst>
            </p:cNvPr>
            <p:cNvSpPr/>
            <p:nvPr/>
          </p:nvSpPr>
          <p:spPr>
            <a:xfrm>
              <a:off x="1447042" y="5149249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AE35FA2-8DB2-4B64-B6BF-1A2949A2334C}"/>
                </a:ext>
              </a:extLst>
            </p:cNvPr>
            <p:cNvSpPr/>
            <p:nvPr/>
          </p:nvSpPr>
          <p:spPr>
            <a:xfrm>
              <a:off x="2135319" y="5149249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2335224-5F82-4DD4-883D-9AA38AF5D4CE}"/>
                </a:ext>
              </a:extLst>
            </p:cNvPr>
            <p:cNvSpPr/>
            <p:nvPr/>
          </p:nvSpPr>
          <p:spPr>
            <a:xfrm>
              <a:off x="2823596" y="5149249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11F9343-089F-49C9-8DB7-15CBBA134AF8}"/>
                </a:ext>
              </a:extLst>
            </p:cNvPr>
            <p:cNvSpPr/>
            <p:nvPr/>
          </p:nvSpPr>
          <p:spPr>
            <a:xfrm>
              <a:off x="3511872" y="5149249"/>
              <a:ext cx="585739" cy="3693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b=4</a:t>
              </a:r>
              <a:endParaRPr lang="zh-CN" altLang="en-US" sz="1600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CCDBB41-B33A-4054-8CA4-02BF375519D0}"/>
                </a:ext>
              </a:extLst>
            </p:cNvPr>
            <p:cNvSpPr/>
            <p:nvPr/>
          </p:nvSpPr>
          <p:spPr>
            <a:xfrm>
              <a:off x="4200150" y="5149249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sz="16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EA6302B-DDDF-4A09-AF33-46B2802EA549}"/>
                </a:ext>
              </a:extLst>
            </p:cNvPr>
            <p:cNvSpPr txBox="1"/>
            <p:nvPr/>
          </p:nvSpPr>
          <p:spPr>
            <a:xfrm>
              <a:off x="1437368" y="5577336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a[0]</a:t>
              </a:r>
              <a:endParaRPr lang="zh-CN" altLang="en-US" sz="16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1BC6EDA-B625-4188-940A-FA2D9A327BCB}"/>
                </a:ext>
              </a:extLst>
            </p:cNvPr>
            <p:cNvSpPr txBox="1"/>
            <p:nvPr/>
          </p:nvSpPr>
          <p:spPr>
            <a:xfrm>
              <a:off x="2125645" y="5577336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a[1]</a:t>
              </a:r>
              <a:endParaRPr lang="zh-CN" altLang="en-US" sz="16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2D4934A-84FE-4A03-A9BD-75CD6A29CCA1}"/>
                </a:ext>
              </a:extLst>
            </p:cNvPr>
            <p:cNvSpPr txBox="1"/>
            <p:nvPr/>
          </p:nvSpPr>
          <p:spPr>
            <a:xfrm>
              <a:off x="2813922" y="5577336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a[2]</a:t>
              </a:r>
              <a:endParaRPr lang="zh-CN" altLang="en-US" sz="16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05BB06E-7440-4534-94FE-F361D36B844A}"/>
                </a:ext>
              </a:extLst>
            </p:cNvPr>
            <p:cNvSpPr txBox="1"/>
            <p:nvPr/>
          </p:nvSpPr>
          <p:spPr>
            <a:xfrm>
              <a:off x="3502199" y="5577336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a[3]</a:t>
              </a:r>
              <a:endParaRPr lang="zh-CN" altLang="en-US" sz="16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054CBD4-1002-4315-9135-8FB067CBAEEA}"/>
                </a:ext>
              </a:extLst>
            </p:cNvPr>
            <p:cNvSpPr txBox="1"/>
            <p:nvPr/>
          </p:nvSpPr>
          <p:spPr>
            <a:xfrm>
              <a:off x="4190476" y="5577336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a[4]</a:t>
              </a:r>
              <a:endParaRPr lang="zh-CN" altLang="en-US" sz="16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E75A2EE-9339-4E2C-8ABF-C7BC1F474F09}"/>
                </a:ext>
              </a:extLst>
            </p:cNvPr>
            <p:cNvSpPr/>
            <p:nvPr/>
          </p:nvSpPr>
          <p:spPr>
            <a:xfrm>
              <a:off x="4888427" y="5149249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6897570-BB76-4139-92DB-6F2481780157}"/>
                </a:ext>
              </a:extLst>
            </p:cNvPr>
            <p:cNvSpPr/>
            <p:nvPr/>
          </p:nvSpPr>
          <p:spPr>
            <a:xfrm>
              <a:off x="5576704" y="5149249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sz="1600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2CFFB84-2E67-4EAF-8898-154DD0BE8456}"/>
                </a:ext>
              </a:extLst>
            </p:cNvPr>
            <p:cNvSpPr/>
            <p:nvPr/>
          </p:nvSpPr>
          <p:spPr>
            <a:xfrm>
              <a:off x="6953258" y="5149249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1D0AD4F-0C9B-464B-B547-B0FBF1740A1B}"/>
                </a:ext>
              </a:extLst>
            </p:cNvPr>
            <p:cNvSpPr/>
            <p:nvPr/>
          </p:nvSpPr>
          <p:spPr>
            <a:xfrm>
              <a:off x="7641537" y="5149249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08268AD-35E1-4D05-909A-6C7444DBBBFB}"/>
                </a:ext>
              </a:extLst>
            </p:cNvPr>
            <p:cNvSpPr txBox="1"/>
            <p:nvPr/>
          </p:nvSpPr>
          <p:spPr>
            <a:xfrm>
              <a:off x="4878753" y="5577336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a[5]</a:t>
              </a:r>
              <a:endParaRPr lang="zh-CN" altLang="en-US" sz="16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8B74228-C8D8-4C1C-A231-05D97288BC99}"/>
                </a:ext>
              </a:extLst>
            </p:cNvPr>
            <p:cNvSpPr txBox="1"/>
            <p:nvPr/>
          </p:nvSpPr>
          <p:spPr>
            <a:xfrm>
              <a:off x="5567030" y="5577336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a[6]</a:t>
              </a:r>
              <a:endParaRPr lang="zh-CN" altLang="en-US" sz="16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A46A626-EE70-40C5-9875-F46B5E03510B}"/>
                </a:ext>
              </a:extLst>
            </p:cNvPr>
            <p:cNvSpPr txBox="1"/>
            <p:nvPr/>
          </p:nvSpPr>
          <p:spPr>
            <a:xfrm>
              <a:off x="6280955" y="5149249"/>
              <a:ext cx="4732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……</a:t>
              </a:r>
              <a:endParaRPr lang="zh-CN" altLang="en-US" sz="16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9157F41-ECE2-4891-B7D2-F11E1249E966}"/>
                </a:ext>
              </a:extLst>
            </p:cNvPr>
            <p:cNvSpPr txBox="1"/>
            <p:nvPr/>
          </p:nvSpPr>
          <p:spPr>
            <a:xfrm>
              <a:off x="6833859" y="5577336"/>
              <a:ext cx="7280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a[108]</a:t>
              </a:r>
              <a:endParaRPr lang="zh-CN" altLang="en-US" sz="16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017E3F5-9210-459A-9336-06ADE11DD5FB}"/>
                </a:ext>
              </a:extLst>
            </p:cNvPr>
            <p:cNvSpPr txBox="1"/>
            <p:nvPr/>
          </p:nvSpPr>
          <p:spPr>
            <a:xfrm>
              <a:off x="7522138" y="5577336"/>
              <a:ext cx="7280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a[109]</a:t>
              </a:r>
              <a:endParaRPr lang="zh-CN" altLang="en-US" sz="1600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D09D096-DFA3-477F-9DC0-81FAB472FA47}"/>
                </a:ext>
              </a:extLst>
            </p:cNvPr>
            <p:cNvSpPr txBox="1"/>
            <p:nvPr/>
          </p:nvSpPr>
          <p:spPr>
            <a:xfrm>
              <a:off x="517534" y="4466245"/>
              <a:ext cx="545342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n=5</a:t>
              </a:r>
            </a:p>
            <a:p>
              <a:pPr algn="ctr"/>
              <a:r>
                <a:rPr lang="en-US" altLang="zh-CN" sz="1600" dirty="0"/>
                <a:t>x=2</a:t>
              </a:r>
            </a:p>
            <a:p>
              <a:pPr algn="ctr"/>
              <a:r>
                <a:rPr lang="en-US" altLang="zh-CN" sz="1600" dirty="0"/>
                <a:t>b=4</a:t>
              </a:r>
              <a:endParaRPr lang="zh-CN" altLang="en-US" sz="1600" dirty="0"/>
            </a:p>
          </p:txBody>
        </p:sp>
        <p:sp>
          <p:nvSpPr>
            <p:cNvPr id="48" name="箭头: 右 47">
              <a:extLst>
                <a:ext uri="{FF2B5EF4-FFF2-40B4-BE49-F238E27FC236}">
                  <a16:creationId xmlns:a16="http://schemas.microsoft.com/office/drawing/2014/main" id="{ADDD7863-AA12-4B5A-830B-54318D239B0C}"/>
                </a:ext>
              </a:extLst>
            </p:cNvPr>
            <p:cNvSpPr/>
            <p:nvPr/>
          </p:nvSpPr>
          <p:spPr>
            <a:xfrm>
              <a:off x="5304522" y="4269814"/>
              <a:ext cx="374122" cy="2008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0" name="箭头: 右 49">
              <a:extLst>
                <a:ext uri="{FF2B5EF4-FFF2-40B4-BE49-F238E27FC236}">
                  <a16:creationId xmlns:a16="http://schemas.microsoft.com/office/drawing/2014/main" id="{3B1D0BA4-6ACB-48FE-B602-405DE719CC79}"/>
                </a:ext>
              </a:extLst>
            </p:cNvPr>
            <p:cNvSpPr/>
            <p:nvPr/>
          </p:nvSpPr>
          <p:spPr>
            <a:xfrm>
              <a:off x="4616245" y="4265411"/>
              <a:ext cx="374122" cy="2008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2" name="箭头: 右 51">
              <a:extLst>
                <a:ext uri="{FF2B5EF4-FFF2-40B4-BE49-F238E27FC236}">
                  <a16:creationId xmlns:a16="http://schemas.microsoft.com/office/drawing/2014/main" id="{8708B462-47F5-46B2-A40E-8F72CFB5E179}"/>
                </a:ext>
              </a:extLst>
            </p:cNvPr>
            <p:cNvSpPr/>
            <p:nvPr/>
          </p:nvSpPr>
          <p:spPr>
            <a:xfrm>
              <a:off x="3943943" y="4265410"/>
              <a:ext cx="374122" cy="2008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5EC6EB6-B2FF-4663-B633-AD84B1DCCFF6}"/>
                </a:ext>
              </a:extLst>
            </p:cNvPr>
            <p:cNvSpPr txBox="1"/>
            <p:nvPr/>
          </p:nvSpPr>
          <p:spPr>
            <a:xfrm>
              <a:off x="4904401" y="3816232"/>
              <a:ext cx="5405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n=5</a:t>
              </a:r>
              <a:endParaRPr lang="zh-CN" altLang="en-US" sz="1600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D0446814-D323-4229-B89D-4D4FC435DC60}"/>
                </a:ext>
              </a:extLst>
            </p:cNvPr>
            <p:cNvSpPr txBox="1"/>
            <p:nvPr/>
          </p:nvSpPr>
          <p:spPr>
            <a:xfrm>
              <a:off x="2855544" y="3819552"/>
              <a:ext cx="5180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x=2</a:t>
              </a:r>
              <a:endParaRPr lang="zh-CN" altLang="en-US" sz="1600" dirty="0"/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A96EEFD3-C1D3-495B-BCC3-49D1D6B766DC}"/>
              </a:ext>
            </a:extLst>
          </p:cNvPr>
          <p:cNvSpPr txBox="1"/>
          <p:nvPr/>
        </p:nvSpPr>
        <p:spPr>
          <a:xfrm>
            <a:off x="733763" y="4745778"/>
            <a:ext cx="3569725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105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F0ECBE-7510-48C5-814B-851129854DF8}"/>
              </a:ext>
            </a:extLst>
          </p:cNvPr>
          <p:cNvSpPr txBox="1"/>
          <p:nvPr/>
        </p:nvSpPr>
        <p:spPr>
          <a:xfrm>
            <a:off x="4570584" y="4745778"/>
            <a:ext cx="3769019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 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&lt;&lt;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2854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0CFE38C-EA54-4E60-B718-C0220942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校门外的树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B093B1-072D-4209-ADBF-BDD0292CA0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判断练习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某校大门外长度为 </a:t>
            </a:r>
            <a:r>
              <a:rPr lang="en-US" altLang="zh-CN" dirty="0"/>
              <a:t>L</a:t>
            </a:r>
            <a:r>
              <a:rPr lang="zh-CN" altLang="en-US" dirty="0"/>
              <a:t>（不超过 </a:t>
            </a:r>
            <a:r>
              <a:rPr lang="en-US" altLang="zh-CN" dirty="0"/>
              <a:t>10000</a:t>
            </a:r>
            <a:r>
              <a:rPr lang="zh-CN" altLang="en-US" dirty="0"/>
              <a:t>）的马路上有一排间隔 </a:t>
            </a:r>
            <a:r>
              <a:rPr lang="en-US" altLang="zh-CN" dirty="0"/>
              <a:t>1 </a:t>
            </a:r>
            <a:r>
              <a:rPr lang="zh-CN" altLang="en-US" dirty="0"/>
              <a:t>米的树。</a:t>
            </a:r>
            <a:endParaRPr lang="en-US" altLang="zh-CN" dirty="0"/>
          </a:p>
          <a:p>
            <a:r>
              <a:rPr lang="zh-CN" altLang="en-US" dirty="0"/>
              <a:t>给出若干可能重叠区域，任一区域的起始和终止点的坐标都是整数。把这些区域中的树（包括端点）移走。最后马路上还有多少棵树。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请问这个程序有几处错误？</a:t>
            </a:r>
            <a:endParaRPr lang="en-US" altLang="zh-CN" dirty="0">
              <a:solidFill>
                <a:srgbClr val="ED7D31"/>
              </a:solidFill>
            </a:endParaRPr>
          </a:p>
          <a:p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1D7435-C7E1-4C30-9B2E-DB6C81A030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E6249D-DAB2-4C65-B9C8-6EEB697CBA0F}"/>
              </a:ext>
            </a:extLst>
          </p:cNvPr>
          <p:cNvSpPr txBox="1"/>
          <p:nvPr/>
        </p:nvSpPr>
        <p:spPr>
          <a:xfrm>
            <a:off x="4629150" y="1734017"/>
            <a:ext cx="3886199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5166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D4DB38A-C150-4D09-839B-D00ABE67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校门外的树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7A663E-F844-47C4-9D18-EAC2D6B427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在应用数组时最容易犯的错误：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在函数内开数组，但是</a:t>
            </a:r>
            <a:r>
              <a:rPr lang="zh-CN" altLang="en-US" dirty="0">
                <a:solidFill>
                  <a:schemeClr val="accent2"/>
                </a:solidFill>
              </a:rPr>
              <a:t>没有初始化</a:t>
            </a:r>
            <a:r>
              <a:rPr lang="zh-CN" altLang="en-US" dirty="0"/>
              <a:t>（或读入）而直接使用。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数组</a:t>
            </a:r>
            <a:r>
              <a:rPr lang="zh-CN" altLang="en-US" dirty="0">
                <a:solidFill>
                  <a:schemeClr val="accent2"/>
                </a:solidFill>
              </a:rPr>
              <a:t>数量没有开够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D94FF9E-9993-4433-8EC9-C8604C5E6B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BF989E-0816-4E63-ACBC-495C50EEFFC3}"/>
              </a:ext>
            </a:extLst>
          </p:cNvPr>
          <p:cNvSpPr txBox="1"/>
          <p:nvPr/>
        </p:nvSpPr>
        <p:spPr>
          <a:xfrm>
            <a:off x="4572000" y="1734017"/>
            <a:ext cx="4111186" cy="375487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#include &lt;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cstring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10010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]={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(tree, 0, 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(tree));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480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多维数组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数组也能嵌套数组。如果你需要存储一个表格，那么需要使用多维数组。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721B97-AF9A-43FA-9029-FB53C001D9D3}"/>
              </a:ext>
            </a:extLst>
          </p:cNvPr>
          <p:cNvSpPr txBox="1"/>
          <p:nvPr/>
        </p:nvSpPr>
        <p:spPr>
          <a:xfrm>
            <a:off x="813444" y="5221289"/>
            <a:ext cx="177163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 err="1">
                <a:solidFill>
                  <a:schemeClr val="accent2"/>
                </a:solidFill>
              </a:rPr>
              <a:t>P53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19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多维数组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如果说一维数组是</a:t>
            </a:r>
            <a:r>
              <a:rPr lang="zh-CN" altLang="en-US" dirty="0">
                <a:solidFill>
                  <a:srgbClr val="ED7D31"/>
                </a:solidFill>
              </a:rPr>
              <a:t>一排</a:t>
            </a:r>
            <a:r>
              <a:rPr lang="zh-CN" altLang="en-US" dirty="0"/>
              <a:t>变量，二维数组就是</a:t>
            </a:r>
            <a:r>
              <a:rPr lang="zh-CN" altLang="en-US" dirty="0">
                <a:solidFill>
                  <a:srgbClr val="ED7D31"/>
                </a:solidFill>
              </a:rPr>
              <a:t>矩阵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这里以最简单的二维数组为例，多维数组与此类似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2A5B406-EE2E-43B1-B0BC-CEB195AF1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815997"/>
              </p:ext>
            </p:extLst>
          </p:nvPr>
        </p:nvGraphicFramePr>
        <p:xfrm>
          <a:off x="2114997" y="4269492"/>
          <a:ext cx="4911174" cy="1536435"/>
        </p:xfrm>
        <a:graphic>
          <a:graphicData uri="http://schemas.openxmlformats.org/drawingml/2006/table">
            <a:tbl>
              <a:tblPr firstRow="1" firstCol="1" bandCol="1">
                <a:tableStyleId>{B301B821-A1FF-4177-AEE7-76D212191A09}</a:tableStyleId>
              </a:tblPr>
              <a:tblGrid>
                <a:gridCol w="818529">
                  <a:extLst>
                    <a:ext uri="{9D8B030D-6E8A-4147-A177-3AD203B41FA5}">
                      <a16:colId xmlns:a16="http://schemas.microsoft.com/office/drawing/2014/main" val="1893450754"/>
                    </a:ext>
                  </a:extLst>
                </a:gridCol>
                <a:gridCol w="818529">
                  <a:extLst>
                    <a:ext uri="{9D8B030D-6E8A-4147-A177-3AD203B41FA5}">
                      <a16:colId xmlns:a16="http://schemas.microsoft.com/office/drawing/2014/main" val="3554307795"/>
                    </a:ext>
                  </a:extLst>
                </a:gridCol>
                <a:gridCol w="818529">
                  <a:extLst>
                    <a:ext uri="{9D8B030D-6E8A-4147-A177-3AD203B41FA5}">
                      <a16:colId xmlns:a16="http://schemas.microsoft.com/office/drawing/2014/main" val="3433039021"/>
                    </a:ext>
                  </a:extLst>
                </a:gridCol>
                <a:gridCol w="818529">
                  <a:extLst>
                    <a:ext uri="{9D8B030D-6E8A-4147-A177-3AD203B41FA5}">
                      <a16:colId xmlns:a16="http://schemas.microsoft.com/office/drawing/2014/main" val="2344099380"/>
                    </a:ext>
                  </a:extLst>
                </a:gridCol>
                <a:gridCol w="818529">
                  <a:extLst>
                    <a:ext uri="{9D8B030D-6E8A-4147-A177-3AD203B41FA5}">
                      <a16:colId xmlns:a16="http://schemas.microsoft.com/office/drawing/2014/main" val="366285351"/>
                    </a:ext>
                  </a:extLst>
                </a:gridCol>
                <a:gridCol w="818529">
                  <a:extLst>
                    <a:ext uri="{9D8B030D-6E8A-4147-A177-3AD203B41FA5}">
                      <a16:colId xmlns:a16="http://schemas.microsoft.com/office/drawing/2014/main" val="1761106030"/>
                    </a:ext>
                  </a:extLst>
                </a:gridCol>
              </a:tblGrid>
              <a:tr h="30728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371729"/>
                  </a:ext>
                </a:extLst>
              </a:tr>
              <a:tr h="307287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a[0][0]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a[0][1]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a[0][2]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a[0][3]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a[0][4]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794839"/>
                  </a:ext>
                </a:extLst>
              </a:tr>
              <a:tr h="307287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a[1][0]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a[1][1]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a[1][2]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a[1][3]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a[1][4]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38401"/>
                  </a:ext>
                </a:extLst>
              </a:tr>
              <a:tr h="307287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a[2][0]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a[2][1]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a[2][2]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a[2][3]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a[2][4]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154095"/>
                  </a:ext>
                </a:extLst>
              </a:tr>
              <a:tr h="307287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a[3][0]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a[3][1]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a[3][2]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a[3][3]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a[3][4]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52373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938F064-C0D1-4F5C-AEF6-ED98EC67C0A5}"/>
              </a:ext>
            </a:extLst>
          </p:cNvPr>
          <p:cNvSpPr txBox="1"/>
          <p:nvPr/>
        </p:nvSpPr>
        <p:spPr>
          <a:xfrm>
            <a:off x="2114997" y="2876550"/>
            <a:ext cx="491117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定义方式为 数组类型 数组变量名称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行数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列数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；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 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可得到一个四行五列的数组（注意下标从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开始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元素查找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例子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给出一个 </a:t>
            </a:r>
            <a:r>
              <a:rPr lang="en-US" altLang="zh-CN" dirty="0"/>
              <a:t>n </a:t>
            </a:r>
            <a:r>
              <a:rPr lang="zh-CN" altLang="en-US" dirty="0"/>
              <a:t>行 </a:t>
            </a:r>
            <a:r>
              <a:rPr lang="en-US" altLang="zh-CN" dirty="0"/>
              <a:t>m </a:t>
            </a:r>
            <a:r>
              <a:rPr lang="zh-CN" altLang="en-US" dirty="0"/>
              <a:t>列的矩阵（</a:t>
            </a:r>
            <a:r>
              <a:rPr lang="en-US" altLang="zh-CN" dirty="0"/>
              <a:t>n </a:t>
            </a:r>
            <a:r>
              <a:rPr lang="zh-CN" altLang="en-US" dirty="0"/>
              <a:t>和 </a:t>
            </a:r>
            <a:r>
              <a:rPr lang="en-US" altLang="zh-CN" dirty="0"/>
              <a:t>m </a:t>
            </a:r>
            <a:r>
              <a:rPr lang="zh-CN" altLang="en-US" dirty="0"/>
              <a:t>均不超过 </a:t>
            </a:r>
            <a:r>
              <a:rPr lang="en-US" altLang="zh-CN" dirty="0"/>
              <a:t>100</a:t>
            </a:r>
            <a:r>
              <a:rPr lang="zh-CN" altLang="en-US" dirty="0"/>
              <a:t>），每个矩阵元素是不超过 </a:t>
            </a:r>
            <a:r>
              <a:rPr lang="en-US" altLang="zh-CN" dirty="0"/>
              <a:t>100 </a:t>
            </a:r>
            <a:r>
              <a:rPr lang="zh-CN" altLang="en-US" dirty="0"/>
              <a:t>的数字。</a:t>
            </a:r>
            <a:endParaRPr lang="en-US" altLang="zh-CN" dirty="0"/>
          </a:p>
          <a:p>
            <a:r>
              <a:rPr lang="zh-CN" altLang="en-US" dirty="0"/>
              <a:t>然后请问</a:t>
            </a:r>
            <a:r>
              <a:rPr lang="zh-CN" altLang="en-US" dirty="0">
                <a:solidFill>
                  <a:srgbClr val="ED7D31"/>
                </a:solidFill>
              </a:rPr>
              <a:t>第 </a:t>
            </a:r>
            <a:r>
              <a:rPr lang="en-US" altLang="zh-CN" dirty="0">
                <a:solidFill>
                  <a:srgbClr val="ED7D31"/>
                </a:solidFill>
              </a:rPr>
              <a:t>x </a:t>
            </a:r>
            <a:r>
              <a:rPr lang="zh-CN" altLang="en-US" dirty="0">
                <a:solidFill>
                  <a:srgbClr val="ED7D31"/>
                </a:solidFill>
              </a:rPr>
              <a:t>行第 </a:t>
            </a:r>
            <a:r>
              <a:rPr lang="en-US" altLang="zh-CN" dirty="0">
                <a:solidFill>
                  <a:srgbClr val="ED7D31"/>
                </a:solidFill>
              </a:rPr>
              <a:t>y </a:t>
            </a:r>
            <a:r>
              <a:rPr lang="zh-CN" altLang="en-US" dirty="0">
                <a:solidFill>
                  <a:srgbClr val="ED7D31"/>
                </a:solidFill>
              </a:rPr>
              <a:t>列</a:t>
            </a:r>
            <a:r>
              <a:rPr lang="zh-CN" altLang="en-US" dirty="0"/>
              <a:t>（从 </a:t>
            </a:r>
            <a:r>
              <a:rPr lang="en-US" altLang="zh-CN" dirty="0"/>
              <a:t>1 </a:t>
            </a:r>
            <a:r>
              <a:rPr lang="zh-CN" altLang="en-US" dirty="0"/>
              <a:t>开始编号）的元素是什么？</a:t>
            </a:r>
            <a:endParaRPr lang="en-US" altLang="zh-CN" dirty="0"/>
          </a:p>
          <a:p>
            <a:r>
              <a:rPr lang="zh-CN" altLang="en-US" dirty="0"/>
              <a:t>例如，下面的样例，第 </a:t>
            </a:r>
            <a:r>
              <a:rPr lang="en-US" altLang="zh-CN" dirty="0"/>
              <a:t>2 </a:t>
            </a:r>
            <a:r>
              <a:rPr lang="zh-CN" altLang="en-US" dirty="0"/>
              <a:t>行第 </a:t>
            </a:r>
            <a:r>
              <a:rPr lang="en-US" altLang="zh-CN" dirty="0"/>
              <a:t>3 </a:t>
            </a:r>
            <a:r>
              <a:rPr lang="zh-CN" altLang="en-US" dirty="0"/>
              <a:t>列的元素是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1EEC87-2203-4BD9-86E5-FBDDFB4810AA}"/>
              </a:ext>
            </a:extLst>
          </p:cNvPr>
          <p:cNvSpPr txBox="1"/>
          <p:nvPr/>
        </p:nvSpPr>
        <p:spPr>
          <a:xfrm>
            <a:off x="733763" y="4092634"/>
            <a:ext cx="3569725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  <a:ea typeface="Resource Han Rounded CN" panose="020B0500000000000000" pitchFamily="34" charset="-122"/>
              </a:defRPr>
            </a:lvl1pPr>
          </a:lstStyle>
          <a:p>
            <a:r>
              <a:rPr lang="en-US" altLang="zh-CN" dirty="0"/>
              <a:t>3 4</a:t>
            </a:r>
          </a:p>
          <a:p>
            <a:r>
              <a:rPr lang="en-US" altLang="zh-CN" dirty="0"/>
              <a:t>3 5 3 9</a:t>
            </a:r>
          </a:p>
          <a:p>
            <a:r>
              <a:rPr lang="en-US" altLang="zh-CN" dirty="0"/>
              <a:t>1 3 0 4</a:t>
            </a:r>
          </a:p>
          <a:p>
            <a:r>
              <a:rPr lang="en-US" altLang="zh-CN" dirty="0"/>
              <a:t>2 4 6 8</a:t>
            </a:r>
          </a:p>
          <a:p>
            <a:r>
              <a:rPr lang="en-US" altLang="zh-CN" dirty="0"/>
              <a:t>2 3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013F70-0993-4636-907D-C737DFC50F0B}"/>
              </a:ext>
            </a:extLst>
          </p:cNvPr>
          <p:cNvSpPr txBox="1"/>
          <p:nvPr/>
        </p:nvSpPr>
        <p:spPr>
          <a:xfrm>
            <a:off x="4799262" y="4092634"/>
            <a:ext cx="35697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  <a:ea typeface="Resource Han Rounded CN" panose="020B0500000000000000" pitchFamily="34" charset="-122"/>
              </a:defRPr>
            </a:lvl1pPr>
          </a:lstStyle>
          <a:p>
            <a:r>
              <a:rPr lang="en-US" altLang="zh-CN"/>
              <a:t>0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元素查找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定义这个二维矩阵 </a:t>
            </a:r>
            <a:r>
              <a:rPr lang="en-US" altLang="zh-CN" dirty="0"/>
              <a:t>a[105][105]</a:t>
            </a:r>
            <a:r>
              <a:rPr lang="zh-CN" altLang="en-US" dirty="0"/>
              <a:t>。</a:t>
            </a:r>
            <a:r>
              <a:rPr lang="en-US" altLang="zh-CN" dirty="0">
                <a:sym typeface="+mn-ea"/>
              </a:rPr>
              <a:t>a[0][0] </a:t>
            </a:r>
            <a:r>
              <a:rPr lang="zh-CN" altLang="en-US" dirty="0">
                <a:sym typeface="+mn-ea"/>
              </a:rPr>
              <a:t>废弃，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最大只能 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a[104][104]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输入时下标从 </a:t>
            </a:r>
            <a:r>
              <a:rPr lang="en-US" altLang="zh-CN" dirty="0">
                <a:sym typeface="+mn-ea"/>
              </a:rPr>
              <a:t>1 </a:t>
            </a:r>
            <a:r>
              <a:rPr lang="zh-CN" altLang="en-US" dirty="0">
                <a:sym typeface="+mn-ea"/>
              </a:rPr>
              <a:t>开始。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直接使用下标访问 如访问第二行第三列时使用 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a[2][3]。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05C7C87-95CF-4AD1-84E1-94E790729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51027"/>
              </p:ext>
            </p:extLst>
          </p:nvPr>
        </p:nvGraphicFramePr>
        <p:xfrm>
          <a:off x="1040047" y="4063554"/>
          <a:ext cx="3531955" cy="2043100"/>
        </p:xfrm>
        <a:graphic>
          <a:graphicData uri="http://schemas.openxmlformats.org/drawingml/2006/table">
            <a:tbl>
              <a:tblPr bandCol="1">
                <a:tableStyleId>{B301B821-A1FF-4177-AEE7-76D212191A09}</a:tableStyleId>
              </a:tblPr>
              <a:tblGrid>
                <a:gridCol w="706391">
                  <a:extLst>
                    <a:ext uri="{9D8B030D-6E8A-4147-A177-3AD203B41FA5}">
                      <a16:colId xmlns:a16="http://schemas.microsoft.com/office/drawing/2014/main" val="2207819071"/>
                    </a:ext>
                  </a:extLst>
                </a:gridCol>
                <a:gridCol w="706391">
                  <a:extLst>
                    <a:ext uri="{9D8B030D-6E8A-4147-A177-3AD203B41FA5}">
                      <a16:colId xmlns:a16="http://schemas.microsoft.com/office/drawing/2014/main" val="3785240267"/>
                    </a:ext>
                  </a:extLst>
                </a:gridCol>
                <a:gridCol w="706391">
                  <a:extLst>
                    <a:ext uri="{9D8B030D-6E8A-4147-A177-3AD203B41FA5}">
                      <a16:colId xmlns:a16="http://schemas.microsoft.com/office/drawing/2014/main" val="3507428594"/>
                    </a:ext>
                  </a:extLst>
                </a:gridCol>
                <a:gridCol w="706391">
                  <a:extLst>
                    <a:ext uri="{9D8B030D-6E8A-4147-A177-3AD203B41FA5}">
                      <a16:colId xmlns:a16="http://schemas.microsoft.com/office/drawing/2014/main" val="2452820706"/>
                    </a:ext>
                  </a:extLst>
                </a:gridCol>
                <a:gridCol w="706391">
                  <a:extLst>
                    <a:ext uri="{9D8B030D-6E8A-4147-A177-3AD203B41FA5}">
                      <a16:colId xmlns:a16="http://schemas.microsoft.com/office/drawing/2014/main" val="3315162100"/>
                    </a:ext>
                  </a:extLst>
                </a:gridCol>
              </a:tblGrid>
              <a:tr h="510775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346069"/>
                  </a:ext>
                </a:extLst>
              </a:tr>
              <a:tr h="510775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019692"/>
                  </a:ext>
                </a:extLst>
              </a:tr>
              <a:tr h="510775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197523"/>
                  </a:ext>
                </a:extLst>
              </a:tr>
              <a:tr h="510775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213723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BEBC7B9E-488D-4BD5-A7BF-DB34A0910F22}"/>
              </a:ext>
            </a:extLst>
          </p:cNvPr>
          <p:cNvSpPr txBox="1"/>
          <p:nvPr/>
        </p:nvSpPr>
        <p:spPr>
          <a:xfrm>
            <a:off x="191540" y="4691833"/>
            <a:ext cx="1181703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第</a:t>
            </a:r>
            <a:r>
              <a:rPr lang="en-US" altLang="zh-CN" sz="1400" dirty="0">
                <a:solidFill>
                  <a:srgbClr val="ED7D31"/>
                </a:solidFill>
                <a:latin typeface="+mn-ea"/>
              </a:rPr>
              <a:t>1</a:t>
            </a:r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行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a[1][?]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2FB066-57FE-4D1E-ACC7-1AC50E894A4C}"/>
              </a:ext>
            </a:extLst>
          </p:cNvPr>
          <p:cNvSpPr txBox="1"/>
          <p:nvPr/>
        </p:nvSpPr>
        <p:spPr>
          <a:xfrm>
            <a:off x="191539" y="5216565"/>
            <a:ext cx="1181703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第</a:t>
            </a:r>
            <a:r>
              <a:rPr lang="en-US" altLang="zh-CN" sz="1400" dirty="0">
                <a:solidFill>
                  <a:srgbClr val="ED7D31"/>
                </a:solidFill>
                <a:latin typeface="+mn-ea"/>
              </a:rPr>
              <a:t>2</a:t>
            </a:r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行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a[2][?]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8791A5-32FF-4495-92BD-D4B8BB4B8C66}"/>
              </a:ext>
            </a:extLst>
          </p:cNvPr>
          <p:cNvSpPr txBox="1"/>
          <p:nvPr/>
        </p:nvSpPr>
        <p:spPr>
          <a:xfrm>
            <a:off x="191538" y="5741298"/>
            <a:ext cx="1181703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第</a:t>
            </a:r>
            <a:r>
              <a:rPr lang="en-US" altLang="zh-CN" sz="1400" dirty="0">
                <a:solidFill>
                  <a:srgbClr val="ED7D31"/>
                </a:solidFill>
                <a:latin typeface="+mn-ea"/>
              </a:rPr>
              <a:t>3</a:t>
            </a:r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行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a[3][?]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61F920-5A31-49A9-B7DD-C023CC4B9CED}"/>
              </a:ext>
            </a:extLst>
          </p:cNvPr>
          <p:cNvSpPr txBox="1"/>
          <p:nvPr/>
        </p:nvSpPr>
        <p:spPr>
          <a:xfrm>
            <a:off x="1184809" y="3762220"/>
            <a:ext cx="677032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第</a:t>
            </a:r>
            <a:r>
              <a:rPr lang="en-US" altLang="zh-CN" sz="1400" dirty="0">
                <a:solidFill>
                  <a:srgbClr val="ED7D31"/>
                </a:solidFill>
                <a:latin typeface="+mn-ea"/>
              </a:rPr>
              <a:t>0</a:t>
            </a:r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列</a:t>
            </a:r>
            <a:endParaRPr lang="en-US" altLang="zh-CN" sz="1400" dirty="0">
              <a:solidFill>
                <a:srgbClr val="ED7D31"/>
              </a:solidFill>
              <a:latin typeface="+mn-ea"/>
            </a:endParaRPr>
          </a:p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a[?][0]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50D1B59-F73E-46F4-ADB5-7351500DD8E1}"/>
              </a:ext>
            </a:extLst>
          </p:cNvPr>
          <p:cNvSpPr txBox="1"/>
          <p:nvPr/>
        </p:nvSpPr>
        <p:spPr>
          <a:xfrm>
            <a:off x="1870072" y="3762220"/>
            <a:ext cx="677032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第</a:t>
            </a:r>
            <a:r>
              <a:rPr lang="en-US" altLang="zh-CN" sz="1400" dirty="0">
                <a:solidFill>
                  <a:srgbClr val="ED7D31"/>
                </a:solidFill>
                <a:latin typeface="+mn-ea"/>
              </a:rPr>
              <a:t>1</a:t>
            </a:r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列</a:t>
            </a:r>
            <a:endParaRPr lang="en-US" altLang="zh-CN" sz="1400" dirty="0">
              <a:solidFill>
                <a:srgbClr val="ED7D31"/>
              </a:solidFill>
              <a:latin typeface="+mn-ea"/>
            </a:endParaRPr>
          </a:p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a[?][1]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72BB98-DD71-4A29-9B1C-EC2AD7B75A52}"/>
              </a:ext>
            </a:extLst>
          </p:cNvPr>
          <p:cNvSpPr txBox="1"/>
          <p:nvPr/>
        </p:nvSpPr>
        <p:spPr>
          <a:xfrm>
            <a:off x="2555335" y="3762220"/>
            <a:ext cx="677032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第</a:t>
            </a:r>
            <a:r>
              <a:rPr lang="en-US" altLang="zh-CN" sz="1400" dirty="0">
                <a:solidFill>
                  <a:srgbClr val="ED7D31"/>
                </a:solidFill>
                <a:latin typeface="+mn-ea"/>
              </a:rPr>
              <a:t>2</a:t>
            </a:r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列</a:t>
            </a:r>
            <a:endParaRPr lang="en-US" altLang="zh-CN" sz="1400" dirty="0">
              <a:solidFill>
                <a:srgbClr val="ED7D31"/>
              </a:solidFill>
              <a:latin typeface="+mn-ea"/>
            </a:endParaRPr>
          </a:p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a[?][2]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DE32380-7951-43AA-9668-BA957A3301B8}"/>
              </a:ext>
            </a:extLst>
          </p:cNvPr>
          <p:cNvSpPr txBox="1"/>
          <p:nvPr/>
        </p:nvSpPr>
        <p:spPr>
          <a:xfrm>
            <a:off x="3240598" y="3762220"/>
            <a:ext cx="677032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第</a:t>
            </a:r>
            <a:r>
              <a:rPr lang="en-US" altLang="zh-CN" sz="1400" dirty="0">
                <a:solidFill>
                  <a:srgbClr val="ED7D31"/>
                </a:solidFill>
                <a:latin typeface="+mn-ea"/>
              </a:rPr>
              <a:t>3</a:t>
            </a:r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列</a:t>
            </a:r>
            <a:endParaRPr lang="en-US" altLang="zh-CN" sz="1400" dirty="0">
              <a:solidFill>
                <a:srgbClr val="ED7D31"/>
              </a:solidFill>
              <a:latin typeface="+mn-ea"/>
            </a:endParaRPr>
          </a:p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a[?][3]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A275B91-2E9F-41C3-9CA8-D80CFA50FED7}"/>
              </a:ext>
            </a:extLst>
          </p:cNvPr>
          <p:cNvSpPr txBox="1"/>
          <p:nvPr/>
        </p:nvSpPr>
        <p:spPr>
          <a:xfrm>
            <a:off x="3925862" y="3762220"/>
            <a:ext cx="677032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第</a:t>
            </a:r>
            <a:r>
              <a:rPr lang="en-US" altLang="zh-CN" sz="1400" dirty="0">
                <a:solidFill>
                  <a:srgbClr val="ED7D31"/>
                </a:solidFill>
                <a:latin typeface="+mn-ea"/>
              </a:rPr>
              <a:t>4</a:t>
            </a:r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列</a:t>
            </a:r>
            <a:endParaRPr lang="en-US" altLang="zh-CN" sz="1400" dirty="0">
              <a:solidFill>
                <a:srgbClr val="ED7D31"/>
              </a:solidFill>
              <a:latin typeface="+mn-ea"/>
            </a:endParaRPr>
          </a:p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a[?][4]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0C80E8-7363-4323-991D-0463A8373B18}"/>
              </a:ext>
            </a:extLst>
          </p:cNvPr>
          <p:cNvSpPr txBox="1"/>
          <p:nvPr/>
        </p:nvSpPr>
        <p:spPr>
          <a:xfrm>
            <a:off x="191541" y="4167101"/>
            <a:ext cx="1181703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第</a:t>
            </a:r>
            <a:r>
              <a:rPr lang="en-US" altLang="zh-CN" sz="1400" dirty="0">
                <a:solidFill>
                  <a:srgbClr val="ED7D31"/>
                </a:solidFill>
                <a:latin typeface="+mn-ea"/>
              </a:rPr>
              <a:t>0</a:t>
            </a:r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行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a[0][?]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FEB87E1-2510-42D0-8613-C5979905502E}"/>
              </a:ext>
            </a:extLst>
          </p:cNvPr>
          <p:cNvSpPr txBox="1"/>
          <p:nvPr/>
        </p:nvSpPr>
        <p:spPr>
          <a:xfrm>
            <a:off x="4981986" y="3429000"/>
            <a:ext cx="3460745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105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105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旗鼓相当的对手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D7D31"/>
                </a:solidFill>
              </a:rPr>
              <a:t>例 </a:t>
            </a:r>
            <a:r>
              <a:rPr lang="en-US" altLang="zh-CN" dirty="0">
                <a:solidFill>
                  <a:srgbClr val="ED7D31"/>
                </a:solidFill>
              </a:rPr>
              <a:t>5.5</a:t>
            </a:r>
            <a:r>
              <a:rPr lang="zh-CN" altLang="en-US" dirty="0">
                <a:solidFill>
                  <a:srgbClr val="ED7D31"/>
                </a:solidFill>
              </a:rPr>
              <a:t>（洛谷 </a:t>
            </a:r>
            <a:r>
              <a:rPr lang="en-US" altLang="zh-CN" dirty="0" err="1">
                <a:solidFill>
                  <a:srgbClr val="ED7D31"/>
                </a:solidFill>
              </a:rPr>
              <a:t>P5728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en-US" altLang="zh-CN" dirty="0"/>
              <a:t>N </a:t>
            </a:r>
            <a:r>
              <a:rPr lang="zh-CN" altLang="en-US" dirty="0"/>
              <a:t>名同学参加语数英三门考试，每门得分不超过 </a:t>
            </a:r>
            <a:r>
              <a:rPr lang="en-US" altLang="zh-CN" dirty="0"/>
              <a:t>150</a:t>
            </a:r>
          </a:p>
          <a:p>
            <a:r>
              <a:rPr lang="zh-CN" altLang="en-US" dirty="0"/>
              <a:t>若两名学生</a:t>
            </a:r>
            <a:r>
              <a:rPr lang="zh-CN" altLang="en-US" dirty="0">
                <a:solidFill>
                  <a:srgbClr val="ED7D31"/>
                </a:solidFill>
              </a:rPr>
              <a:t>单科分差不大于 </a:t>
            </a:r>
            <a:r>
              <a:rPr lang="en-US" altLang="zh-CN" dirty="0">
                <a:solidFill>
                  <a:srgbClr val="ED7D31"/>
                </a:solidFill>
              </a:rPr>
              <a:t>5 </a:t>
            </a:r>
            <a:r>
              <a:rPr lang="zh-CN" altLang="en-US" dirty="0">
                <a:solidFill>
                  <a:srgbClr val="ED7D31"/>
                </a:solidFill>
              </a:rPr>
              <a:t>分且总分分差不大于 </a:t>
            </a:r>
            <a:r>
              <a:rPr lang="en-US" altLang="zh-CN" dirty="0">
                <a:solidFill>
                  <a:srgbClr val="ED7D31"/>
                </a:solidFill>
              </a:rPr>
              <a:t>10 </a:t>
            </a:r>
            <a:r>
              <a:rPr lang="zh-CN" altLang="en-US" dirty="0">
                <a:solidFill>
                  <a:srgbClr val="ED7D31"/>
                </a:solidFill>
              </a:rPr>
              <a:t>分</a:t>
            </a:r>
            <a:r>
              <a:rPr lang="zh-CN" altLang="en-US" dirty="0"/>
              <a:t>，则称为一对</a:t>
            </a:r>
            <a:r>
              <a:rPr lang="en-US" altLang="zh-CN" dirty="0"/>
              <a:t>“</a:t>
            </a:r>
            <a:r>
              <a:rPr lang="zh-CN" altLang="en-US" dirty="0"/>
              <a:t>旗鼓相当的对手</a:t>
            </a:r>
            <a:r>
              <a:rPr lang="en-US" altLang="zh-CN" dirty="0"/>
              <a:t>”</a:t>
            </a:r>
          </a:p>
          <a:p>
            <a:r>
              <a:rPr lang="zh-CN" altLang="en-US" dirty="0"/>
              <a:t>问 </a:t>
            </a:r>
            <a:r>
              <a:rPr lang="en-US" altLang="zh-CN" dirty="0"/>
              <a:t>N </a:t>
            </a:r>
            <a:r>
              <a:rPr lang="zh-CN" altLang="en-US" dirty="0"/>
              <a:t>名同学中有几对旗鼓相当 （同一人可能会跟多名同学结对）</a:t>
            </a: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C7984B-D234-4B94-AFC9-B04A02656B83}"/>
              </a:ext>
            </a:extLst>
          </p:cNvPr>
          <p:cNvSpPr txBox="1"/>
          <p:nvPr/>
        </p:nvSpPr>
        <p:spPr>
          <a:xfrm>
            <a:off x="733763" y="4168265"/>
            <a:ext cx="3569725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  <a:ea typeface="Resource Han Rounded CN" panose="020B0500000000000000" pitchFamily="34" charset="-122"/>
              </a:defRPr>
            </a:lvl1pPr>
          </a:lstStyle>
          <a:p>
            <a:r>
              <a:rPr lang="en-US" altLang="zh-CN" dirty="0"/>
              <a:t>3</a:t>
            </a:r>
          </a:p>
          <a:p>
            <a:r>
              <a:rPr lang="en-US" altLang="zh-CN" dirty="0"/>
              <a:t>90 90 90</a:t>
            </a:r>
          </a:p>
          <a:p>
            <a:r>
              <a:rPr lang="en-US" altLang="zh-CN" dirty="0"/>
              <a:t>85 95 90</a:t>
            </a:r>
          </a:p>
          <a:p>
            <a:r>
              <a:rPr lang="en-US" altLang="zh-CN" dirty="0"/>
              <a:t>80 </a:t>
            </a:r>
            <a:r>
              <a:rPr lang="en-US" altLang="zh-CN"/>
              <a:t>100 91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E5CA7F-7C8B-4603-84C7-AD308BC628A2}"/>
              </a:ext>
            </a:extLst>
          </p:cNvPr>
          <p:cNvSpPr txBox="1"/>
          <p:nvPr/>
        </p:nvSpPr>
        <p:spPr>
          <a:xfrm>
            <a:off x="4799262" y="4168265"/>
            <a:ext cx="35697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  <a:ea typeface="Resource Han Rounded CN" panose="020B0500000000000000" pitchFamily="34" charset="-122"/>
              </a:defRPr>
            </a:lvl1pPr>
          </a:lstStyle>
          <a:p>
            <a:r>
              <a:rPr lang="en-US" altLang="zh-CN" dirty="0"/>
              <a:t>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旗鼓相当的对手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定义一个二维数组 </a:t>
            </a:r>
            <a:r>
              <a:rPr lang="en-US" altLang="zh-CN" dirty="0"/>
              <a:t>a[x][4]</a:t>
            </a:r>
            <a:r>
              <a:rPr lang="zh-CN" altLang="en-US" dirty="0"/>
              <a:t>。</a:t>
            </a:r>
            <a:r>
              <a:rPr lang="en-US" altLang="zh-CN" dirty="0"/>
              <a:t>a[x][0],a[x][1],a[x][2],a[x][3] </a:t>
            </a:r>
            <a:r>
              <a:rPr lang="zh-CN" altLang="en-US" dirty="0"/>
              <a:t>分别表示第 </a:t>
            </a:r>
            <a:r>
              <a:rPr lang="en-US" altLang="zh-CN" dirty="0"/>
              <a:t>x </a:t>
            </a:r>
            <a:r>
              <a:rPr lang="zh-CN" altLang="en-US" dirty="0"/>
              <a:t>名同学的语数英</a:t>
            </a:r>
            <a:r>
              <a:rPr lang="zh-CN" altLang="en-US" dirty="0">
                <a:solidFill>
                  <a:srgbClr val="ED7D31"/>
                </a:solidFill>
              </a:rPr>
              <a:t>三门课</a:t>
            </a:r>
            <a:r>
              <a:rPr lang="zh-CN" altLang="en-US" dirty="0"/>
              <a:t>的成绩和</a:t>
            </a:r>
            <a:r>
              <a:rPr lang="zh-CN" altLang="en-US" dirty="0">
                <a:solidFill>
                  <a:srgbClr val="ED7D31"/>
                </a:solidFill>
              </a:rPr>
              <a:t>总成绩</a:t>
            </a:r>
            <a:r>
              <a:rPr lang="zh-CN" altLang="en-US" dirty="0">
                <a:solidFill>
                  <a:srgbClr val="2F5597"/>
                </a:solidFill>
              </a:rPr>
              <a:t>。</a:t>
            </a:r>
          </a:p>
          <a:p>
            <a:r>
              <a:rPr lang="zh-CN" altLang="en-US" dirty="0"/>
              <a:t>两重循环枚举所有学生对，判断是否满足条件后统计答案。使用 </a:t>
            </a:r>
            <a:r>
              <a:rPr lang="en-US" altLang="zh-CN" dirty="0"/>
              <a:t>abs </a:t>
            </a:r>
            <a:r>
              <a:rPr lang="zh-CN" altLang="en-US" dirty="0"/>
              <a:t>函数判断差距。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758547F-B6F5-4905-915B-BB98B6A17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266407"/>
              </p:ext>
            </p:extLst>
          </p:nvPr>
        </p:nvGraphicFramePr>
        <p:xfrm>
          <a:off x="1202570" y="4222256"/>
          <a:ext cx="3259428" cy="1716816"/>
        </p:xfrm>
        <a:graphic>
          <a:graphicData uri="http://schemas.openxmlformats.org/drawingml/2006/table">
            <a:tbl>
              <a:tblPr bandCol="1">
                <a:tableStyleId>{B301B821-A1FF-4177-AEE7-76D212191A09}</a:tableStyleId>
              </a:tblPr>
              <a:tblGrid>
                <a:gridCol w="814857">
                  <a:extLst>
                    <a:ext uri="{9D8B030D-6E8A-4147-A177-3AD203B41FA5}">
                      <a16:colId xmlns:a16="http://schemas.microsoft.com/office/drawing/2014/main" val="2207819071"/>
                    </a:ext>
                  </a:extLst>
                </a:gridCol>
                <a:gridCol w="814857">
                  <a:extLst>
                    <a:ext uri="{9D8B030D-6E8A-4147-A177-3AD203B41FA5}">
                      <a16:colId xmlns:a16="http://schemas.microsoft.com/office/drawing/2014/main" val="3785240267"/>
                    </a:ext>
                  </a:extLst>
                </a:gridCol>
                <a:gridCol w="814857">
                  <a:extLst>
                    <a:ext uri="{9D8B030D-6E8A-4147-A177-3AD203B41FA5}">
                      <a16:colId xmlns:a16="http://schemas.microsoft.com/office/drawing/2014/main" val="3507428594"/>
                    </a:ext>
                  </a:extLst>
                </a:gridCol>
                <a:gridCol w="814857">
                  <a:extLst>
                    <a:ext uri="{9D8B030D-6E8A-4147-A177-3AD203B41FA5}">
                      <a16:colId xmlns:a16="http://schemas.microsoft.com/office/drawing/2014/main" val="2452820706"/>
                    </a:ext>
                  </a:extLst>
                </a:gridCol>
              </a:tblGrid>
              <a:tr h="429204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346069"/>
                  </a:ext>
                </a:extLst>
              </a:tr>
              <a:tr h="429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270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019692"/>
                  </a:ext>
                </a:extLst>
              </a:tr>
              <a:tr h="429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85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270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197523"/>
                  </a:ext>
                </a:extLst>
              </a:tr>
              <a:tr h="429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281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21372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931CA03-006B-4133-BCBC-4F1365AEEA77}"/>
              </a:ext>
            </a:extLst>
          </p:cNvPr>
          <p:cNvSpPr txBox="1"/>
          <p:nvPr/>
        </p:nvSpPr>
        <p:spPr>
          <a:xfrm>
            <a:off x="388436" y="4340603"/>
            <a:ext cx="1131240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第</a:t>
            </a:r>
            <a:r>
              <a:rPr lang="en-US" altLang="zh-CN" sz="1400" dirty="0">
                <a:solidFill>
                  <a:srgbClr val="ED7D31"/>
                </a:solidFill>
                <a:latin typeface="+mn-ea"/>
              </a:rPr>
              <a:t>0</a:t>
            </a:r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行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a[0][?]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7FBCE6-2A24-44C1-9DD8-F2EDC063C38E}"/>
              </a:ext>
            </a:extLst>
          </p:cNvPr>
          <p:cNvSpPr txBox="1"/>
          <p:nvPr/>
        </p:nvSpPr>
        <p:spPr>
          <a:xfrm>
            <a:off x="388438" y="4770834"/>
            <a:ext cx="1131240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第</a:t>
            </a:r>
            <a:r>
              <a:rPr lang="en-US" altLang="zh-CN" sz="1400" dirty="0">
                <a:solidFill>
                  <a:srgbClr val="ED7D31"/>
                </a:solidFill>
                <a:latin typeface="+mn-ea"/>
              </a:rPr>
              <a:t>1</a:t>
            </a:r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行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a[1][?]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AC1345-ED2D-492F-AD07-7B1B9FF15DCB}"/>
              </a:ext>
            </a:extLst>
          </p:cNvPr>
          <p:cNvSpPr txBox="1"/>
          <p:nvPr/>
        </p:nvSpPr>
        <p:spPr>
          <a:xfrm>
            <a:off x="388437" y="5201065"/>
            <a:ext cx="1131240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第</a:t>
            </a:r>
            <a:r>
              <a:rPr lang="en-US" altLang="zh-CN" sz="1400" dirty="0">
                <a:solidFill>
                  <a:srgbClr val="ED7D31"/>
                </a:solidFill>
                <a:latin typeface="+mn-ea"/>
              </a:rPr>
              <a:t>2</a:t>
            </a:r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行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a[2][?]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A5D6F12-3E1A-4979-A0DB-B9168DCE16DB}"/>
              </a:ext>
            </a:extLst>
          </p:cNvPr>
          <p:cNvSpPr txBox="1"/>
          <p:nvPr/>
        </p:nvSpPr>
        <p:spPr>
          <a:xfrm>
            <a:off x="388436" y="5631295"/>
            <a:ext cx="1131240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第</a:t>
            </a:r>
            <a:r>
              <a:rPr lang="en-US" altLang="zh-CN" sz="1400" dirty="0">
                <a:solidFill>
                  <a:srgbClr val="ED7D31"/>
                </a:solidFill>
                <a:latin typeface="+mn-ea"/>
              </a:rPr>
              <a:t>3</a:t>
            </a:r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行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a[3][?]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DDC3D06-F2AA-4C9C-A288-BFE90FBC63F5}"/>
              </a:ext>
            </a:extLst>
          </p:cNvPr>
          <p:cNvSpPr txBox="1"/>
          <p:nvPr/>
        </p:nvSpPr>
        <p:spPr>
          <a:xfrm>
            <a:off x="1271704" y="3978656"/>
            <a:ext cx="653944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第</a:t>
            </a:r>
            <a:r>
              <a:rPr lang="en-US" altLang="zh-CN" sz="1400" dirty="0">
                <a:solidFill>
                  <a:srgbClr val="ED7D31"/>
                </a:solidFill>
                <a:latin typeface="+mn-ea"/>
              </a:rPr>
              <a:t>0</a:t>
            </a:r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列</a:t>
            </a:r>
            <a:endParaRPr lang="en-US" altLang="zh-CN" sz="1400" dirty="0">
              <a:solidFill>
                <a:srgbClr val="ED7D31"/>
              </a:solidFill>
              <a:latin typeface="+mn-ea"/>
            </a:endParaRPr>
          </a:p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a[?][0]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F0F628-7592-4F6C-9592-D1EBEC1E08AF}"/>
              </a:ext>
            </a:extLst>
          </p:cNvPr>
          <p:cNvSpPr txBox="1"/>
          <p:nvPr/>
        </p:nvSpPr>
        <p:spPr>
          <a:xfrm>
            <a:off x="2110279" y="3978656"/>
            <a:ext cx="653944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第</a:t>
            </a:r>
            <a:r>
              <a:rPr lang="en-US" altLang="zh-CN" sz="1400" dirty="0">
                <a:solidFill>
                  <a:srgbClr val="ED7D31"/>
                </a:solidFill>
                <a:latin typeface="+mn-ea"/>
              </a:rPr>
              <a:t>1</a:t>
            </a:r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列</a:t>
            </a:r>
            <a:endParaRPr lang="en-US" altLang="zh-CN" sz="1400" dirty="0">
              <a:solidFill>
                <a:srgbClr val="ED7D31"/>
              </a:solidFill>
              <a:latin typeface="+mn-ea"/>
            </a:endParaRPr>
          </a:p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a[?][1]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B8D8BB6-0A13-4D47-BF5B-090B69E48EEE}"/>
              </a:ext>
            </a:extLst>
          </p:cNvPr>
          <p:cNvSpPr txBox="1"/>
          <p:nvPr/>
        </p:nvSpPr>
        <p:spPr>
          <a:xfrm>
            <a:off x="2948854" y="3978656"/>
            <a:ext cx="653944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第</a:t>
            </a:r>
            <a:r>
              <a:rPr lang="en-US" altLang="zh-CN" sz="1400" dirty="0">
                <a:solidFill>
                  <a:srgbClr val="ED7D31"/>
                </a:solidFill>
                <a:latin typeface="+mn-ea"/>
              </a:rPr>
              <a:t>2</a:t>
            </a:r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列</a:t>
            </a:r>
            <a:endParaRPr lang="en-US" altLang="zh-CN" sz="1400" dirty="0">
              <a:solidFill>
                <a:srgbClr val="ED7D31"/>
              </a:solidFill>
              <a:latin typeface="+mn-ea"/>
            </a:endParaRPr>
          </a:p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a[?][2]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BD7D386-2126-4B19-BACD-6A51FF2791DE}"/>
              </a:ext>
            </a:extLst>
          </p:cNvPr>
          <p:cNvSpPr txBox="1"/>
          <p:nvPr/>
        </p:nvSpPr>
        <p:spPr>
          <a:xfrm>
            <a:off x="3780554" y="3978656"/>
            <a:ext cx="653944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第</a:t>
            </a:r>
            <a:r>
              <a:rPr lang="en-US" altLang="zh-CN" sz="1400" dirty="0">
                <a:solidFill>
                  <a:srgbClr val="ED7D31"/>
                </a:solidFill>
                <a:latin typeface="+mn-ea"/>
              </a:rPr>
              <a:t>3</a:t>
            </a:r>
            <a:r>
              <a:rPr lang="zh-CN" altLang="en-US" sz="1400" dirty="0">
                <a:solidFill>
                  <a:srgbClr val="ED7D31"/>
                </a:solidFill>
                <a:latin typeface="+mn-ea"/>
              </a:rPr>
              <a:t>列</a:t>
            </a:r>
            <a:endParaRPr lang="en-US" altLang="zh-CN" sz="1400" dirty="0">
              <a:solidFill>
                <a:srgbClr val="ED7D31"/>
              </a:solidFill>
              <a:latin typeface="+mn-ea"/>
            </a:endParaRPr>
          </a:p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a[?][3]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1116A2-08C7-499E-852F-702E14E7AD2B}"/>
              </a:ext>
            </a:extLst>
          </p:cNvPr>
          <p:cNvSpPr txBox="1"/>
          <p:nvPr/>
        </p:nvSpPr>
        <p:spPr>
          <a:xfrm>
            <a:off x="4749756" y="3062674"/>
            <a:ext cx="4007877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需要 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cmath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头文件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1010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n;</a:t>
            </a: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n;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&gt;&gt;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&gt;&gt;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n;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 &lt;= n;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-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&lt;=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-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&lt;=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-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&lt;=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-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&lt;=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CB35EBB-8816-4906-8C69-3844E160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数组坐标的表示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8F7DD1D-46F1-46A9-BC3B-F3258F23F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一个格子的坐标值是 </a:t>
            </a:r>
            <a:r>
              <a:rPr lang="en-US" altLang="zh-CN" dirty="0">
                <a:solidFill>
                  <a:srgbClr val="ED7D31"/>
                </a:solidFill>
              </a:rPr>
              <a:t>(</a:t>
            </a:r>
            <a:r>
              <a:rPr lang="en-US" altLang="zh-CN" dirty="0" err="1">
                <a:solidFill>
                  <a:srgbClr val="ED7D31"/>
                </a:solidFill>
              </a:rPr>
              <a:t>x,y</a:t>
            </a:r>
            <a:r>
              <a:rPr lang="en-US" altLang="zh-CN" dirty="0">
                <a:solidFill>
                  <a:srgbClr val="ED7D31"/>
                </a:solidFill>
              </a:rPr>
              <a:t>)</a:t>
            </a:r>
            <a:r>
              <a:rPr lang="zh-CN" altLang="en-US" dirty="0"/>
              <a:t>，那么它是这个表格 </a:t>
            </a:r>
            <a:r>
              <a:rPr lang="en-US" altLang="zh-CN" dirty="0">
                <a:solidFill>
                  <a:srgbClr val="ED7D31"/>
                </a:solidFill>
              </a:rPr>
              <a:t>x </a:t>
            </a:r>
            <a:r>
              <a:rPr lang="zh-CN" altLang="en-US" dirty="0">
                <a:solidFill>
                  <a:srgbClr val="ED7D31"/>
                </a:solidFill>
              </a:rPr>
              <a:t>行 </a:t>
            </a:r>
            <a:r>
              <a:rPr lang="en-US" altLang="zh-CN" dirty="0">
                <a:solidFill>
                  <a:srgbClr val="ED7D31"/>
                </a:solidFill>
              </a:rPr>
              <a:t>y </a:t>
            </a:r>
            <a:r>
              <a:rPr lang="zh-CN" altLang="en-US" dirty="0">
                <a:solidFill>
                  <a:srgbClr val="ED7D31"/>
                </a:solidFill>
              </a:rPr>
              <a:t>列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根据这个格子，可以推导出它附近格子的坐标，例如：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上方：</a:t>
            </a:r>
            <a:r>
              <a:rPr lang="en-US" altLang="zh-CN" dirty="0">
                <a:solidFill>
                  <a:schemeClr val="accent2"/>
                </a:solidFill>
              </a:rPr>
              <a:t>x-1, 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下方：</a:t>
            </a:r>
            <a:r>
              <a:rPr lang="en-US" altLang="zh-CN" dirty="0">
                <a:solidFill>
                  <a:schemeClr val="accent2"/>
                </a:solidFill>
              </a:rPr>
              <a:t>x+1, 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左方：</a:t>
            </a:r>
            <a:r>
              <a:rPr lang="en-US" altLang="zh-CN" dirty="0">
                <a:solidFill>
                  <a:schemeClr val="accent2"/>
                </a:solidFill>
              </a:rPr>
              <a:t>x, y-1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右方：</a:t>
            </a:r>
            <a:r>
              <a:rPr lang="en-US" altLang="zh-CN" dirty="0">
                <a:solidFill>
                  <a:schemeClr val="accent2"/>
                </a:solidFill>
              </a:rPr>
              <a:t>x, </a:t>
            </a:r>
            <a:r>
              <a:rPr lang="en-US" altLang="zh-CN" dirty="0" err="1">
                <a:solidFill>
                  <a:schemeClr val="accent2"/>
                </a:solidFill>
              </a:rPr>
              <a:t>y+1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a[x][y] </a:t>
            </a:r>
            <a:r>
              <a:rPr lang="zh-CN" altLang="en-US" dirty="0"/>
              <a:t>是第 </a:t>
            </a:r>
            <a:r>
              <a:rPr lang="en-US" altLang="zh-CN" dirty="0"/>
              <a:t>x </a:t>
            </a:r>
            <a:r>
              <a:rPr lang="zh-CN" altLang="en-US" dirty="0"/>
              <a:t>行第 </a:t>
            </a:r>
            <a:r>
              <a:rPr lang="en-US" altLang="zh-CN" dirty="0"/>
              <a:t>y </a:t>
            </a:r>
            <a:r>
              <a:rPr lang="zh-CN" altLang="en-US" dirty="0"/>
              <a:t>列的数据</a:t>
            </a:r>
          </a:p>
          <a:p>
            <a:endParaRPr lang="zh-CN" altLang="en-US" dirty="0"/>
          </a:p>
        </p:txBody>
      </p:sp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038E1DC2-C4CA-4464-95E1-261CC61FC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418211"/>
              </p:ext>
            </p:extLst>
          </p:nvPr>
        </p:nvGraphicFramePr>
        <p:xfrm>
          <a:off x="4570584" y="2945574"/>
          <a:ext cx="3726145" cy="2512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229">
                  <a:extLst>
                    <a:ext uri="{9D8B030D-6E8A-4147-A177-3AD203B41FA5}">
                      <a16:colId xmlns:a16="http://schemas.microsoft.com/office/drawing/2014/main" val="1684533761"/>
                    </a:ext>
                  </a:extLst>
                </a:gridCol>
                <a:gridCol w="745229">
                  <a:extLst>
                    <a:ext uri="{9D8B030D-6E8A-4147-A177-3AD203B41FA5}">
                      <a16:colId xmlns:a16="http://schemas.microsoft.com/office/drawing/2014/main" val="652263958"/>
                    </a:ext>
                  </a:extLst>
                </a:gridCol>
                <a:gridCol w="745229">
                  <a:extLst>
                    <a:ext uri="{9D8B030D-6E8A-4147-A177-3AD203B41FA5}">
                      <a16:colId xmlns:a16="http://schemas.microsoft.com/office/drawing/2014/main" val="4142057472"/>
                    </a:ext>
                  </a:extLst>
                </a:gridCol>
                <a:gridCol w="745229">
                  <a:extLst>
                    <a:ext uri="{9D8B030D-6E8A-4147-A177-3AD203B41FA5}">
                      <a16:colId xmlns:a16="http://schemas.microsoft.com/office/drawing/2014/main" val="3738193463"/>
                    </a:ext>
                  </a:extLst>
                </a:gridCol>
                <a:gridCol w="745229">
                  <a:extLst>
                    <a:ext uri="{9D8B030D-6E8A-4147-A177-3AD203B41FA5}">
                      <a16:colId xmlns:a16="http://schemas.microsoft.com/office/drawing/2014/main" val="3781498788"/>
                    </a:ext>
                  </a:extLst>
                </a:gridCol>
              </a:tblGrid>
              <a:tr h="502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x-2,y-2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x-2,y-1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x-2,y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x-2,y+1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x-2,y+2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86353448"/>
                  </a:ext>
                </a:extLst>
              </a:tr>
              <a:tr h="502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x-1,y-2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x-1,y-2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x-1,y</a:t>
                      </a:r>
                      <a:endParaRPr lang="zh-CN" altLang="en-US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x-1,y+1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x-1,y+2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2571699"/>
                  </a:ext>
                </a:extLst>
              </a:tr>
              <a:tr h="502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x,y-2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x,y-1</a:t>
                      </a:r>
                      <a:endParaRPr lang="zh-CN" altLang="en-US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x,y</a:t>
                      </a:r>
                      <a:endParaRPr lang="zh-CN" altLang="en-US" dirty="0"/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x,y+1</a:t>
                      </a:r>
                      <a:endParaRPr lang="zh-CN" altLang="en-US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x,y+2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17474821"/>
                  </a:ext>
                </a:extLst>
              </a:tr>
              <a:tr h="502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x+1,y-2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x+1,y-1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x+1,y</a:t>
                      </a:r>
                      <a:endParaRPr lang="zh-CN" altLang="en-US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x+1,y+1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x+1,y+2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85278484"/>
                  </a:ext>
                </a:extLst>
              </a:tr>
              <a:tr h="502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x+2,y-2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x+2,y-1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x+2,y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x+2,y+1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x+2,y+2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620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06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6D841AB-E2CA-471C-8FBD-E200A5E2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本章知识导图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06EAB1-8CC7-49CB-BE57-FB8CF55C8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170" y="2218591"/>
            <a:ext cx="6724757" cy="37920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48338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杨辉三角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例</a:t>
            </a:r>
            <a:r>
              <a:rPr lang="en-US" altLang="zh-CN" dirty="0">
                <a:solidFill>
                  <a:srgbClr val="ED7D31"/>
                </a:solidFill>
              </a:rPr>
              <a:t>5.7</a:t>
            </a:r>
            <a:r>
              <a:rPr lang="zh-CN" altLang="en-US" dirty="0">
                <a:solidFill>
                  <a:srgbClr val="ED7D31"/>
                </a:solidFill>
              </a:rPr>
              <a:t>（洛谷</a:t>
            </a:r>
            <a:r>
              <a:rPr lang="en-US" altLang="zh-CN" dirty="0">
                <a:solidFill>
                  <a:srgbClr val="ED7D31"/>
                </a:solidFill>
              </a:rPr>
              <a:t>P5732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下图是杨辉三角的前 </a:t>
            </a:r>
            <a:r>
              <a:rPr lang="en-US" altLang="zh-CN" dirty="0"/>
              <a:t>6 </a:t>
            </a:r>
            <a:r>
              <a:rPr lang="zh-CN" altLang="en-US" dirty="0"/>
              <a:t>行。</a:t>
            </a:r>
            <a:endParaRPr lang="en-US" altLang="zh-CN" dirty="0"/>
          </a:p>
          <a:p>
            <a:r>
              <a:rPr lang="zh-CN" altLang="en-US" dirty="0"/>
              <a:t>观察样例的规律，</a:t>
            </a:r>
            <a:r>
              <a:rPr lang="zh-CN" dirty="0"/>
              <a:t>输出杨辉三角的前 </a:t>
            </a:r>
            <a:r>
              <a:rPr lang="en-US" altLang="zh-CN" dirty="0"/>
              <a:t>n </a:t>
            </a:r>
            <a:r>
              <a:rPr lang="zh-CN" altLang="en-US" dirty="0"/>
              <a:t>行。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5E7E2E-973D-48BD-9705-23F3EE493316}"/>
              </a:ext>
            </a:extLst>
          </p:cNvPr>
          <p:cNvSpPr txBox="1"/>
          <p:nvPr/>
        </p:nvSpPr>
        <p:spPr>
          <a:xfrm>
            <a:off x="733763" y="3281364"/>
            <a:ext cx="35697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  <a:ea typeface="Resource Han Rounded CN" panose="020B0500000000000000" pitchFamily="34" charset="-122"/>
              </a:defRPr>
            </a:lvl1pPr>
          </a:lstStyle>
          <a:p>
            <a:r>
              <a:rPr lang="en-US" altLang="zh-CN" dirty="0"/>
              <a:t>6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B4EF83-6EC7-410D-A58D-97221F6358B5}"/>
              </a:ext>
            </a:extLst>
          </p:cNvPr>
          <p:cNvSpPr txBox="1"/>
          <p:nvPr/>
        </p:nvSpPr>
        <p:spPr>
          <a:xfrm>
            <a:off x="4799262" y="3281364"/>
            <a:ext cx="3569725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  <a:ea typeface="Resource Han Rounded CN" panose="020B0500000000000000" pitchFamily="34" charset="-122"/>
              </a:defRPr>
            </a:lvl1pPr>
          </a:lstStyle>
          <a:p>
            <a:r>
              <a:rPr lang="en-US" altLang="zh-CN" dirty="0"/>
              <a:t>1</a:t>
            </a:r>
          </a:p>
          <a:p>
            <a:r>
              <a:rPr lang="en-US" altLang="zh-CN" dirty="0"/>
              <a:t>1 1</a:t>
            </a:r>
          </a:p>
          <a:p>
            <a:r>
              <a:rPr lang="en-US" altLang="zh-CN" dirty="0"/>
              <a:t>1 2 1</a:t>
            </a:r>
          </a:p>
          <a:p>
            <a:r>
              <a:rPr lang="en-US" altLang="zh-CN" dirty="0"/>
              <a:t>1 3 3 1</a:t>
            </a:r>
          </a:p>
          <a:p>
            <a:r>
              <a:rPr lang="en-US" altLang="zh-CN" dirty="0"/>
              <a:t>1 4 6 4 1</a:t>
            </a:r>
          </a:p>
          <a:p>
            <a:r>
              <a:rPr lang="en-US" altLang="zh-CN" dirty="0"/>
              <a:t>1 5 10 10 5 1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杨辉三角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杨辉三角的递推公式：</a:t>
            </a:r>
            <a:r>
              <a:rPr lang="en-US" altLang="zh-CN" dirty="0">
                <a:solidFill>
                  <a:srgbClr val="ED7D31"/>
                </a:solidFill>
              </a:rPr>
              <a:t>a[i][j]= a[i-1][j] + a[i-1][j-1]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注意循环边界条件，初始化时把 </a:t>
            </a:r>
            <a:r>
              <a:rPr lang="en-US" altLang="zh-CN" dirty="0"/>
              <a:t>a[i][1] </a:t>
            </a:r>
            <a:r>
              <a:rPr lang="zh-CN" altLang="en-US" dirty="0"/>
              <a:t>和 </a:t>
            </a:r>
            <a:r>
              <a:rPr lang="en-US" altLang="zh-CN" dirty="0"/>
              <a:t>a[i][i] </a:t>
            </a:r>
            <a:r>
              <a:rPr lang="zh-CN" altLang="en-US" dirty="0"/>
              <a:t>均赋为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6F1628B-DBD0-4E0D-9887-2E01234ED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26151"/>
              </p:ext>
            </p:extLst>
          </p:nvPr>
        </p:nvGraphicFramePr>
        <p:xfrm>
          <a:off x="1449815" y="3582075"/>
          <a:ext cx="3597972" cy="2127688"/>
        </p:xfrm>
        <a:graphic>
          <a:graphicData uri="http://schemas.openxmlformats.org/drawingml/2006/table">
            <a:tbl>
              <a:tblPr bandCol="1">
                <a:tableStyleId>{B301B821-A1FF-4177-AEE7-76D212191A09}</a:tableStyleId>
              </a:tblPr>
              <a:tblGrid>
                <a:gridCol w="899493">
                  <a:extLst>
                    <a:ext uri="{9D8B030D-6E8A-4147-A177-3AD203B41FA5}">
                      <a16:colId xmlns:a16="http://schemas.microsoft.com/office/drawing/2014/main" val="2207819071"/>
                    </a:ext>
                  </a:extLst>
                </a:gridCol>
                <a:gridCol w="899493">
                  <a:extLst>
                    <a:ext uri="{9D8B030D-6E8A-4147-A177-3AD203B41FA5}">
                      <a16:colId xmlns:a16="http://schemas.microsoft.com/office/drawing/2014/main" val="3785240267"/>
                    </a:ext>
                  </a:extLst>
                </a:gridCol>
                <a:gridCol w="899493">
                  <a:extLst>
                    <a:ext uri="{9D8B030D-6E8A-4147-A177-3AD203B41FA5}">
                      <a16:colId xmlns:a16="http://schemas.microsoft.com/office/drawing/2014/main" val="3507428594"/>
                    </a:ext>
                  </a:extLst>
                </a:gridCol>
                <a:gridCol w="899493">
                  <a:extLst>
                    <a:ext uri="{9D8B030D-6E8A-4147-A177-3AD203B41FA5}">
                      <a16:colId xmlns:a16="http://schemas.microsoft.com/office/drawing/2014/main" val="2452820706"/>
                    </a:ext>
                  </a:extLst>
                </a:gridCol>
              </a:tblGrid>
              <a:tr h="531922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346069"/>
                  </a:ext>
                </a:extLst>
              </a:tr>
              <a:tr h="531922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a[1][1]=1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019692"/>
                  </a:ext>
                </a:extLst>
              </a:tr>
              <a:tr h="531922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a[2][1]=1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a[2][2]=1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197523"/>
                  </a:ext>
                </a:extLst>
              </a:tr>
              <a:tr h="531922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a[3][1]=1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a[3][2]=2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a[3][3]=1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21372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0201BCB9-211B-48D4-B458-B43A136FF1E7}"/>
              </a:ext>
            </a:extLst>
          </p:cNvPr>
          <p:cNvSpPr txBox="1"/>
          <p:nvPr/>
        </p:nvSpPr>
        <p:spPr>
          <a:xfrm>
            <a:off x="556227" y="3688296"/>
            <a:ext cx="1330620" cy="33855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ED7D31"/>
                </a:solidFill>
                <a:latin typeface="+mn-ea"/>
              </a:rPr>
              <a:t>第</a:t>
            </a:r>
            <a:r>
              <a:rPr lang="en-US" altLang="zh-CN" sz="1600" dirty="0">
                <a:solidFill>
                  <a:srgbClr val="ED7D31"/>
                </a:solidFill>
                <a:latin typeface="+mn-ea"/>
              </a:rPr>
              <a:t>0</a:t>
            </a:r>
            <a:r>
              <a:rPr lang="zh-CN" altLang="en-US" sz="1600" dirty="0">
                <a:solidFill>
                  <a:srgbClr val="ED7D31"/>
                </a:solidFill>
                <a:latin typeface="+mn-ea"/>
              </a:rPr>
              <a:t>行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a[0][?]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BEB115-E749-4560-BBBF-4E5BE453BB1D}"/>
              </a:ext>
            </a:extLst>
          </p:cNvPr>
          <p:cNvSpPr txBox="1"/>
          <p:nvPr/>
        </p:nvSpPr>
        <p:spPr>
          <a:xfrm>
            <a:off x="556226" y="4239025"/>
            <a:ext cx="1330620" cy="33855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ED7D31"/>
                </a:solidFill>
                <a:latin typeface="+mn-ea"/>
              </a:rPr>
              <a:t>第</a:t>
            </a:r>
            <a:r>
              <a:rPr lang="en-US" altLang="zh-CN" sz="1600" dirty="0">
                <a:solidFill>
                  <a:srgbClr val="ED7D31"/>
                </a:solidFill>
                <a:latin typeface="+mn-ea"/>
              </a:rPr>
              <a:t>1</a:t>
            </a:r>
            <a:r>
              <a:rPr lang="zh-CN" altLang="en-US" sz="1600" dirty="0">
                <a:solidFill>
                  <a:srgbClr val="ED7D31"/>
                </a:solidFill>
                <a:latin typeface="+mn-ea"/>
              </a:rPr>
              <a:t>行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a[1][?]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00701C-30F6-4C39-8305-B3D4130FAE3C}"/>
              </a:ext>
            </a:extLst>
          </p:cNvPr>
          <p:cNvSpPr txBox="1"/>
          <p:nvPr/>
        </p:nvSpPr>
        <p:spPr>
          <a:xfrm>
            <a:off x="556225" y="4789754"/>
            <a:ext cx="1330620" cy="33855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ED7D31"/>
                </a:solidFill>
                <a:latin typeface="+mn-ea"/>
              </a:rPr>
              <a:t>第</a:t>
            </a:r>
            <a:r>
              <a:rPr lang="en-US" altLang="zh-CN" sz="1600" dirty="0">
                <a:solidFill>
                  <a:srgbClr val="ED7D31"/>
                </a:solidFill>
                <a:latin typeface="+mn-ea"/>
              </a:rPr>
              <a:t>2</a:t>
            </a:r>
            <a:r>
              <a:rPr lang="zh-CN" altLang="en-US" sz="1600" dirty="0">
                <a:solidFill>
                  <a:srgbClr val="ED7D31"/>
                </a:solidFill>
                <a:latin typeface="+mn-ea"/>
              </a:rPr>
              <a:t>行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a[2][?]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19E3A5-1A67-4770-994A-BAB5A23EE553}"/>
              </a:ext>
            </a:extLst>
          </p:cNvPr>
          <p:cNvSpPr txBox="1"/>
          <p:nvPr/>
        </p:nvSpPr>
        <p:spPr>
          <a:xfrm>
            <a:off x="556224" y="5340482"/>
            <a:ext cx="1330620" cy="33855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ED7D31"/>
                </a:solidFill>
                <a:latin typeface="+mn-ea"/>
              </a:rPr>
              <a:t>第</a:t>
            </a:r>
            <a:r>
              <a:rPr lang="en-US" altLang="zh-CN" sz="1600" dirty="0">
                <a:solidFill>
                  <a:srgbClr val="ED7D31"/>
                </a:solidFill>
                <a:latin typeface="+mn-ea"/>
              </a:rPr>
              <a:t>3</a:t>
            </a:r>
            <a:r>
              <a:rPr lang="zh-CN" altLang="en-US" sz="1600" dirty="0">
                <a:solidFill>
                  <a:srgbClr val="ED7D31"/>
                </a:solidFill>
                <a:latin typeface="+mn-ea"/>
              </a:rPr>
              <a:t>行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a[3][?]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9A1E09E-F721-4DC7-8D21-AD5800F1DA05}"/>
              </a:ext>
            </a:extLst>
          </p:cNvPr>
          <p:cNvSpPr txBox="1"/>
          <p:nvPr/>
        </p:nvSpPr>
        <p:spPr>
          <a:xfrm>
            <a:off x="1518948" y="3164112"/>
            <a:ext cx="903577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ED7D31"/>
                </a:solidFill>
                <a:latin typeface="+mn-ea"/>
              </a:rPr>
              <a:t>第</a:t>
            </a:r>
            <a:r>
              <a:rPr lang="en-US" altLang="zh-CN" sz="1600" dirty="0">
                <a:solidFill>
                  <a:srgbClr val="ED7D31"/>
                </a:solidFill>
                <a:latin typeface="+mn-ea"/>
              </a:rPr>
              <a:t>0</a:t>
            </a:r>
            <a:r>
              <a:rPr lang="zh-CN" altLang="en-US" sz="1600" dirty="0">
                <a:solidFill>
                  <a:srgbClr val="ED7D31"/>
                </a:solidFill>
                <a:latin typeface="+mn-ea"/>
              </a:rPr>
              <a:t>列</a:t>
            </a:r>
            <a:endParaRPr lang="en-US" altLang="zh-CN" sz="1600" dirty="0">
              <a:solidFill>
                <a:srgbClr val="ED7D31"/>
              </a:solidFill>
              <a:latin typeface="+mn-ea"/>
            </a:endParaRPr>
          </a:p>
          <a:p>
            <a:pPr algn="ctr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a[?][0]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CC7502D-62A9-4C8B-AB06-DE0E52F50CE5}"/>
              </a:ext>
            </a:extLst>
          </p:cNvPr>
          <p:cNvSpPr txBox="1"/>
          <p:nvPr/>
        </p:nvSpPr>
        <p:spPr>
          <a:xfrm>
            <a:off x="2404475" y="3164112"/>
            <a:ext cx="903577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ED7D31"/>
                </a:solidFill>
                <a:latin typeface="+mn-ea"/>
              </a:rPr>
              <a:t>第</a:t>
            </a:r>
            <a:r>
              <a:rPr lang="en-US" altLang="zh-CN" sz="1600" dirty="0">
                <a:solidFill>
                  <a:srgbClr val="ED7D31"/>
                </a:solidFill>
                <a:latin typeface="+mn-ea"/>
              </a:rPr>
              <a:t>1</a:t>
            </a:r>
            <a:r>
              <a:rPr lang="zh-CN" altLang="en-US" sz="1600" dirty="0">
                <a:solidFill>
                  <a:srgbClr val="ED7D31"/>
                </a:solidFill>
                <a:latin typeface="+mn-ea"/>
              </a:rPr>
              <a:t>列</a:t>
            </a:r>
            <a:endParaRPr lang="en-US" altLang="zh-CN" sz="1600" dirty="0">
              <a:solidFill>
                <a:srgbClr val="ED7D31"/>
              </a:solidFill>
              <a:latin typeface="+mn-ea"/>
            </a:endParaRPr>
          </a:p>
          <a:p>
            <a:pPr algn="ctr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a[?][1]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F40078D-CEA7-412F-9025-4F5C0E74C374}"/>
              </a:ext>
            </a:extLst>
          </p:cNvPr>
          <p:cNvSpPr txBox="1"/>
          <p:nvPr/>
        </p:nvSpPr>
        <p:spPr>
          <a:xfrm>
            <a:off x="3290002" y="3164112"/>
            <a:ext cx="903577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ED7D31"/>
                </a:solidFill>
                <a:latin typeface="+mn-ea"/>
              </a:rPr>
              <a:t>第</a:t>
            </a:r>
            <a:r>
              <a:rPr lang="en-US" altLang="zh-CN" sz="1600" dirty="0">
                <a:solidFill>
                  <a:srgbClr val="ED7D31"/>
                </a:solidFill>
                <a:latin typeface="+mn-ea"/>
              </a:rPr>
              <a:t>2</a:t>
            </a:r>
            <a:r>
              <a:rPr lang="zh-CN" altLang="en-US" sz="1600" dirty="0">
                <a:solidFill>
                  <a:srgbClr val="ED7D31"/>
                </a:solidFill>
                <a:latin typeface="+mn-ea"/>
              </a:rPr>
              <a:t>列</a:t>
            </a:r>
            <a:endParaRPr lang="en-US" altLang="zh-CN" sz="1600" dirty="0">
              <a:solidFill>
                <a:srgbClr val="ED7D31"/>
              </a:solidFill>
              <a:latin typeface="+mn-ea"/>
            </a:endParaRPr>
          </a:p>
          <a:p>
            <a:pPr algn="ctr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a[?][2]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56FD8C5-12F8-4AE2-A881-A816F40D1789}"/>
              </a:ext>
            </a:extLst>
          </p:cNvPr>
          <p:cNvSpPr txBox="1"/>
          <p:nvPr/>
        </p:nvSpPr>
        <p:spPr>
          <a:xfrm>
            <a:off x="4175529" y="3164112"/>
            <a:ext cx="903577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ED7D31"/>
                </a:solidFill>
                <a:latin typeface="+mn-ea"/>
              </a:rPr>
              <a:t>第</a:t>
            </a:r>
            <a:r>
              <a:rPr lang="en-US" altLang="zh-CN" sz="1600" dirty="0">
                <a:solidFill>
                  <a:srgbClr val="ED7D31"/>
                </a:solidFill>
                <a:latin typeface="+mn-ea"/>
              </a:rPr>
              <a:t>3</a:t>
            </a:r>
            <a:r>
              <a:rPr lang="zh-CN" altLang="en-US" sz="1600" dirty="0">
                <a:solidFill>
                  <a:srgbClr val="ED7D31"/>
                </a:solidFill>
                <a:latin typeface="+mn-ea"/>
              </a:rPr>
              <a:t>列</a:t>
            </a:r>
            <a:endParaRPr lang="en-US" altLang="zh-CN" sz="1600" dirty="0">
              <a:solidFill>
                <a:srgbClr val="ED7D31"/>
              </a:solidFill>
              <a:latin typeface="+mn-ea"/>
            </a:endParaRPr>
          </a:p>
          <a:p>
            <a:pPr algn="ctr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a[?][3]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102CA358-6FFC-4C50-8BD2-B5F2AE241944}"/>
              </a:ext>
            </a:extLst>
          </p:cNvPr>
          <p:cNvSpPr/>
          <p:nvPr/>
        </p:nvSpPr>
        <p:spPr>
          <a:xfrm rot="2327210">
            <a:off x="3047839" y="5046043"/>
            <a:ext cx="374122" cy="200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+mn-ea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A71197B4-7621-4F1D-A3B5-5551E851C344}"/>
              </a:ext>
            </a:extLst>
          </p:cNvPr>
          <p:cNvSpPr/>
          <p:nvPr/>
        </p:nvSpPr>
        <p:spPr>
          <a:xfrm rot="5400000">
            <a:off x="3766187" y="5044926"/>
            <a:ext cx="235085" cy="203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C1FB53A-BBD1-4F1A-9600-D7D347B574CE}"/>
              </a:ext>
            </a:extLst>
          </p:cNvPr>
          <p:cNvSpPr txBox="1"/>
          <p:nvPr/>
        </p:nvSpPr>
        <p:spPr>
          <a:xfrm>
            <a:off x="3212803" y="5427209"/>
            <a:ext cx="90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ED7D31"/>
                </a:solidFill>
                <a:latin typeface="+mn-ea"/>
              </a:rPr>
              <a:t>a[</a:t>
            </a:r>
            <a:r>
              <a:rPr lang="en-US" altLang="zh-CN" sz="1600" dirty="0" err="1">
                <a:solidFill>
                  <a:srgbClr val="ED7D31"/>
                </a:solidFill>
                <a:latin typeface="+mn-ea"/>
              </a:rPr>
              <a:t>i</a:t>
            </a:r>
            <a:r>
              <a:rPr lang="en-US" altLang="zh-CN" sz="1600" dirty="0">
                <a:solidFill>
                  <a:srgbClr val="ED7D31"/>
                </a:solidFill>
                <a:latin typeface="+mn-ea"/>
              </a:rPr>
              <a:t>][j]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BB1DDB3-E8C3-4605-97DF-07B05629F034}"/>
              </a:ext>
            </a:extLst>
          </p:cNvPr>
          <p:cNvSpPr txBox="1"/>
          <p:nvPr/>
        </p:nvSpPr>
        <p:spPr>
          <a:xfrm>
            <a:off x="3126950" y="4575695"/>
            <a:ext cx="10957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ED7D31"/>
                </a:solidFill>
                <a:latin typeface="+mn-ea"/>
              </a:rPr>
              <a:t>a[</a:t>
            </a:r>
            <a:r>
              <a:rPr lang="en-US" altLang="zh-CN" sz="1600" dirty="0" err="1">
                <a:solidFill>
                  <a:srgbClr val="ED7D31"/>
                </a:solidFill>
                <a:latin typeface="+mn-ea"/>
              </a:rPr>
              <a:t>i</a:t>
            </a:r>
            <a:r>
              <a:rPr lang="en-US" altLang="zh-CN" sz="1600" dirty="0">
                <a:solidFill>
                  <a:srgbClr val="ED7D31"/>
                </a:solidFill>
                <a:latin typeface="+mn-ea"/>
              </a:rPr>
              <a:t>-1][j]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372196F-0EE6-4985-A218-163F4BB8EDAF}"/>
              </a:ext>
            </a:extLst>
          </p:cNvPr>
          <p:cNvSpPr txBox="1"/>
          <p:nvPr/>
        </p:nvSpPr>
        <p:spPr>
          <a:xfrm>
            <a:off x="2151469" y="4896137"/>
            <a:ext cx="11845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ED7D31"/>
                </a:solidFill>
                <a:latin typeface="+mn-ea"/>
              </a:rPr>
              <a:t>a[</a:t>
            </a:r>
            <a:r>
              <a:rPr lang="en-US" altLang="zh-CN" sz="1600" dirty="0" err="1">
                <a:solidFill>
                  <a:srgbClr val="ED7D31"/>
                </a:solidFill>
                <a:latin typeface="+mn-ea"/>
              </a:rPr>
              <a:t>i</a:t>
            </a:r>
            <a:r>
              <a:rPr lang="en-US" altLang="zh-CN" sz="1600" dirty="0">
                <a:solidFill>
                  <a:srgbClr val="ED7D31"/>
                </a:solidFill>
                <a:latin typeface="+mn-ea"/>
              </a:rPr>
              <a:t>-1][j-1]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F777BD7-6F17-488C-9BED-0DA5378B127D}"/>
              </a:ext>
            </a:extLst>
          </p:cNvPr>
          <p:cNvSpPr txBox="1"/>
          <p:nvPr/>
        </p:nvSpPr>
        <p:spPr>
          <a:xfrm>
            <a:off x="5215662" y="2856920"/>
            <a:ext cx="3597971" cy="323165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;cin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赋初值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//a[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][1]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已赋值，故循环是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到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n-1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&lt;&lt; 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27" y="2774046"/>
            <a:ext cx="5863333" cy="1429808"/>
          </a:xfrm>
        </p:spPr>
        <p:txBody>
          <a:bodyPr/>
          <a:lstStyle/>
          <a:p>
            <a:r>
              <a:rPr lang="zh-CN" altLang="en-US" sz="4400" dirty="0"/>
              <a:t>循环结构程序设计案例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本节将会介绍更多的关于循环的用法，题目会有一点复杂，前面的知识都会涉及，准备好了吗？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2A9352-6B41-4C3F-876A-AB7025AA768E}"/>
              </a:ext>
            </a:extLst>
          </p:cNvPr>
          <p:cNvSpPr txBox="1"/>
          <p:nvPr/>
        </p:nvSpPr>
        <p:spPr>
          <a:xfrm>
            <a:off x="813444" y="5221289"/>
            <a:ext cx="177163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 err="1">
                <a:solidFill>
                  <a:schemeClr val="accent2"/>
                </a:solidFill>
              </a:rPr>
              <a:t>P56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325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BE6B50F-30EF-44E6-8922-E588AB8A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统计数字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F7FEF2-EE9E-4485-96C1-26659111D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例子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输入 </a:t>
            </a:r>
            <a:r>
              <a:rPr lang="en-US" altLang="zh-CN" dirty="0"/>
              <a:t>n(n</a:t>
            </a:r>
            <a:r>
              <a:rPr lang="zh-CN" altLang="en-US" dirty="0"/>
              <a:t>≤</a:t>
            </a:r>
            <a:r>
              <a:rPr lang="en-US" altLang="zh-CN" dirty="0"/>
              <a:t>100) </a:t>
            </a:r>
            <a:r>
              <a:rPr lang="zh-CN" altLang="en-US" dirty="0"/>
              <a:t>和 </a:t>
            </a:r>
            <a:r>
              <a:rPr lang="en-US" altLang="zh-CN" dirty="0"/>
              <a:t>n </a:t>
            </a:r>
            <a:r>
              <a:rPr lang="zh-CN" altLang="en-US" dirty="0"/>
              <a:t>个 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n-US" altLang="zh-CN" dirty="0"/>
              <a:t>10 </a:t>
            </a:r>
            <a:r>
              <a:rPr lang="zh-CN" altLang="en-US" dirty="0"/>
              <a:t>的整数，然后输出 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n-US" altLang="zh-CN" dirty="0"/>
              <a:t>9 </a:t>
            </a:r>
            <a:r>
              <a:rPr lang="zh-CN" altLang="en-US" dirty="0"/>
              <a:t>分别有多少个？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2E3A78-B807-41E9-B489-8B796DF0DCD0}"/>
              </a:ext>
            </a:extLst>
          </p:cNvPr>
          <p:cNvSpPr txBox="1"/>
          <p:nvPr/>
        </p:nvSpPr>
        <p:spPr>
          <a:xfrm>
            <a:off x="760218" y="3238653"/>
            <a:ext cx="35697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  <a:ea typeface="Resource Han Rounded CN" panose="020B0500000000000000" pitchFamily="34" charset="-122"/>
              </a:defRPr>
            </a:lvl1pPr>
          </a:lstStyle>
          <a:p>
            <a:r>
              <a:rPr lang="en-US" altLang="zh-CN" dirty="0"/>
              <a:t>10</a:t>
            </a:r>
          </a:p>
          <a:p>
            <a:r>
              <a:rPr lang="en-US" altLang="zh-CN" dirty="0"/>
              <a:t>1 1 4 5 1 4 1 9 </a:t>
            </a:r>
            <a:r>
              <a:rPr lang="en-US" altLang="zh-CN"/>
              <a:t>1 9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AACF74-AD07-4636-A447-ED5125C4D4D4}"/>
              </a:ext>
            </a:extLst>
          </p:cNvPr>
          <p:cNvSpPr txBox="1"/>
          <p:nvPr/>
        </p:nvSpPr>
        <p:spPr>
          <a:xfrm>
            <a:off x="4825717" y="3238653"/>
            <a:ext cx="35697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  <a:ea typeface="Resource Han Rounded CN" panose="020B0500000000000000" pitchFamily="34" charset="-122"/>
              </a:defRPr>
            </a:lvl1pPr>
          </a:lstStyle>
          <a:p>
            <a:r>
              <a:rPr lang="en-US" altLang="zh-CN" dirty="0"/>
              <a:t>0 5 0 0 2 1 0 0 </a:t>
            </a:r>
            <a:r>
              <a:rPr lang="en-US" altLang="zh-CN"/>
              <a:t>0 2</a:t>
            </a:r>
            <a:endParaRPr lang="en-US" altLang="zh-CN" dirty="0"/>
          </a:p>
        </p:txBody>
      </p:sp>
      <p:graphicFrame>
        <p:nvGraphicFramePr>
          <p:cNvPr id="10" name="表格 5">
            <a:extLst>
              <a:ext uri="{FF2B5EF4-FFF2-40B4-BE49-F238E27FC236}">
                <a16:creationId xmlns:a16="http://schemas.microsoft.com/office/drawing/2014/main" id="{32D74429-6BC4-487B-89FA-8F85627BA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681712"/>
              </p:ext>
            </p:extLst>
          </p:nvPr>
        </p:nvGraphicFramePr>
        <p:xfrm>
          <a:off x="1588267" y="511296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159209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137009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80558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992638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35983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758432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8114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24746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971377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97793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82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603513"/>
                  </a:ext>
                </a:extLst>
              </a:tr>
            </a:tbl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658EB0AB-4308-4DDF-B1A5-C089DCB7B533}"/>
              </a:ext>
            </a:extLst>
          </p:cNvPr>
          <p:cNvGrpSpPr/>
          <p:nvPr/>
        </p:nvGrpSpPr>
        <p:grpSpPr>
          <a:xfrm>
            <a:off x="2226236" y="4096832"/>
            <a:ext cx="5208587" cy="1016132"/>
            <a:chOff x="2281238" y="3660153"/>
            <a:chExt cx="5208587" cy="1016132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2B9385F-251F-474E-A10C-C6026DACB5D5}"/>
                </a:ext>
              </a:extLst>
            </p:cNvPr>
            <p:cNvSpPr txBox="1"/>
            <p:nvPr/>
          </p:nvSpPr>
          <p:spPr>
            <a:xfrm>
              <a:off x="2745202" y="3660153"/>
              <a:ext cx="4124436" cy="4308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200" dirty="0">
                  <a:solidFill>
                    <a:schemeClr val="accent1">
                      <a:lumMod val="75000"/>
                    </a:schemeClr>
                  </a:solidFill>
                  <a:ea typeface="Resource Han Rounded CN" panose="020B0500000000000000" pitchFamily="34" charset="-122"/>
                </a:rPr>
                <a:t>1   1   4   5   1   4   1   9   1   9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92C6249-BD9F-4E24-B9B9-FA2BE73114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1238" y="4066464"/>
              <a:ext cx="581232" cy="598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86DAA1F-71F9-4AA7-A8CB-A222B1AE5F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4425" y="4028033"/>
              <a:ext cx="868983" cy="636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DFB16F7-91A8-4062-9672-659A02B47AE2}"/>
                </a:ext>
              </a:extLst>
            </p:cNvPr>
            <p:cNvCxnSpPr>
              <a:cxnSpLocks/>
            </p:cNvCxnSpPr>
            <p:nvPr/>
          </p:nvCxnSpPr>
          <p:spPr>
            <a:xfrm>
              <a:off x="3684102" y="3997553"/>
              <a:ext cx="474430" cy="640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8CE9ED1-AE61-40AB-BD86-58637F38B479}"/>
                </a:ext>
              </a:extLst>
            </p:cNvPr>
            <p:cNvCxnSpPr>
              <a:cxnSpLocks/>
            </p:cNvCxnSpPr>
            <p:nvPr/>
          </p:nvCxnSpPr>
          <p:spPr>
            <a:xfrm>
              <a:off x="4050631" y="3994193"/>
              <a:ext cx="815567" cy="682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1EED4E5-36DA-44BB-B98B-11B60F580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3015" y="3962068"/>
              <a:ext cx="1888155" cy="702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4A20BAF-2216-4891-8A4E-55CAF8FF72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277" y="3934605"/>
              <a:ext cx="552746" cy="703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68881B58-5C47-4FA0-B80C-6050E90A3D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7788" y="3926616"/>
              <a:ext cx="2542293" cy="729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6EA0312-FB41-481D-81AB-C624CC3CC5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5900" y="3962068"/>
              <a:ext cx="3115511" cy="690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22E0DEE-618C-409E-8D90-EEAC421EAB38}"/>
                </a:ext>
              </a:extLst>
            </p:cNvPr>
            <p:cNvCxnSpPr>
              <a:cxnSpLocks/>
            </p:cNvCxnSpPr>
            <p:nvPr/>
          </p:nvCxnSpPr>
          <p:spPr>
            <a:xfrm>
              <a:off x="5453263" y="3934605"/>
              <a:ext cx="1886273" cy="703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E812B73-16F4-4396-8922-E97F84274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48366" y="3962068"/>
              <a:ext cx="1241459" cy="690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6652E0E9-ACFC-46BF-A290-F5327B9B9037}"/>
              </a:ext>
            </a:extLst>
          </p:cNvPr>
          <p:cNvSpPr txBox="1"/>
          <p:nvPr/>
        </p:nvSpPr>
        <p:spPr>
          <a:xfrm>
            <a:off x="817233" y="5106147"/>
            <a:ext cx="83425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ea typeface="Resource Han Rounded CN" panose="020B0500000000000000" pitchFamily="34" charset="-122"/>
              </a:rPr>
              <a:t>x </a:t>
            </a:r>
          </a:p>
          <a:p>
            <a:pPr algn="r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ea typeface="Resource Han Rounded CN" panose="020B0500000000000000" pitchFamily="34" charset="-122"/>
              </a:rPr>
              <a:t>a[x]</a:t>
            </a:r>
          </a:p>
        </p:txBody>
      </p:sp>
    </p:spTree>
    <p:extLst>
      <p:ext uri="{BB962C8B-B14F-4D97-AF65-F5344CB8AC3E}">
        <p14:creationId xmlns:p14="http://schemas.microsoft.com/office/powerpoint/2010/main" val="381115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1780535-8D39-41B5-BD38-C5657C8A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统计数字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70CCDA-4505-4F54-AF12-966A5B1BD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设立数组 </a:t>
            </a:r>
            <a:r>
              <a:rPr lang="en-US" altLang="zh-CN" dirty="0">
                <a:solidFill>
                  <a:srgbClr val="ED7D31"/>
                </a:solidFill>
              </a:rPr>
              <a:t>a[10]</a:t>
            </a:r>
            <a:r>
              <a:rPr lang="zh-CN" altLang="en-US" dirty="0"/>
              <a:t>（注意只能用 </a:t>
            </a:r>
            <a:r>
              <a:rPr lang="en-US" altLang="zh-CN" dirty="0"/>
              <a:t>a[0] </a:t>
            </a:r>
            <a:r>
              <a:rPr lang="zh-CN" altLang="en-US" dirty="0"/>
              <a:t>到 </a:t>
            </a:r>
            <a:r>
              <a:rPr lang="en-US" altLang="zh-CN" dirty="0"/>
              <a:t>a[9]</a:t>
            </a:r>
            <a:r>
              <a:rPr lang="zh-CN" altLang="en-US" dirty="0"/>
              <a:t>），分别放置数字 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n-US" altLang="zh-CN" dirty="0"/>
              <a:t>9 </a:t>
            </a:r>
            <a:r>
              <a:rPr lang="zh-CN" altLang="en-US" dirty="0"/>
              <a:t>的数量。比如 </a:t>
            </a:r>
            <a:r>
              <a:rPr lang="en-US" altLang="zh-CN" dirty="0"/>
              <a:t>a[3] </a:t>
            </a:r>
            <a:r>
              <a:rPr lang="zh-CN" altLang="en-US" dirty="0"/>
              <a:t>就是 </a:t>
            </a:r>
            <a:r>
              <a:rPr lang="en-US" altLang="zh-CN" dirty="0"/>
              <a:t>3 </a:t>
            </a:r>
            <a:r>
              <a:rPr lang="zh-CN" altLang="en-US" dirty="0"/>
              <a:t>个这个数字的数量。</a:t>
            </a:r>
            <a:endParaRPr lang="en-US" altLang="zh-CN" dirty="0"/>
          </a:p>
          <a:p>
            <a:r>
              <a:rPr lang="zh-CN" altLang="en-US" dirty="0"/>
              <a:t>需要</a:t>
            </a:r>
            <a:r>
              <a:rPr lang="zh-CN" altLang="en-US" dirty="0">
                <a:solidFill>
                  <a:srgbClr val="ED7D31"/>
                </a:solidFill>
              </a:rPr>
              <a:t>初始化</a:t>
            </a:r>
            <a:r>
              <a:rPr lang="zh-CN" altLang="en-US" dirty="0"/>
              <a:t>！每读入一个数字 </a:t>
            </a:r>
            <a:r>
              <a:rPr lang="en-US" altLang="zh-CN" dirty="0"/>
              <a:t>x</a:t>
            </a:r>
            <a:r>
              <a:rPr lang="zh-CN" altLang="en-US" dirty="0"/>
              <a:t>，就把 </a:t>
            </a:r>
            <a:r>
              <a:rPr lang="en-US" altLang="zh-CN" dirty="0">
                <a:solidFill>
                  <a:srgbClr val="ED7D31"/>
                </a:solidFill>
              </a:rPr>
              <a:t>a[x]</a:t>
            </a:r>
            <a:r>
              <a:rPr lang="en-US" altLang="zh-CN" dirty="0"/>
              <a:t> </a:t>
            </a:r>
            <a:r>
              <a:rPr lang="zh-CN" altLang="en-US" dirty="0"/>
              <a:t>增加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最后输出 </a:t>
            </a:r>
            <a:r>
              <a:rPr lang="en-US" altLang="zh-CN" dirty="0"/>
              <a:t>a </a:t>
            </a:r>
            <a:r>
              <a:rPr lang="zh-CN" altLang="en-US" dirty="0"/>
              <a:t>数组中的数字。这种做法叫做 </a:t>
            </a:r>
            <a:r>
              <a:rPr lang="zh-CN" altLang="en-US" dirty="0">
                <a:solidFill>
                  <a:srgbClr val="ED7D31"/>
                </a:solidFill>
              </a:rPr>
              <a:t>桶计数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1E54B3F-242B-4B70-A3D4-6457BEFE26FC}"/>
              </a:ext>
            </a:extLst>
          </p:cNvPr>
          <p:cNvSpPr txBox="1"/>
          <p:nvPr/>
        </p:nvSpPr>
        <p:spPr>
          <a:xfrm>
            <a:off x="1223045" y="3490875"/>
            <a:ext cx="6695077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]++;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用桶计数的方法把数存进去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&lt;&lt;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依次输出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到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9 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的数字的数量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5049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彩票摇奖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D7D31"/>
                </a:solidFill>
              </a:rPr>
              <a:t>例 </a:t>
            </a:r>
            <a:r>
              <a:rPr lang="en-US" altLang="zh-CN" dirty="0">
                <a:solidFill>
                  <a:srgbClr val="ED7D31"/>
                </a:solidFill>
              </a:rPr>
              <a:t>5.8</a:t>
            </a:r>
            <a:r>
              <a:rPr lang="zh-CN" altLang="en-US" dirty="0">
                <a:solidFill>
                  <a:srgbClr val="ED7D31"/>
                </a:solidFill>
              </a:rPr>
              <a:t>（洛谷 </a:t>
            </a:r>
            <a:r>
              <a:rPr lang="en-US" altLang="zh-CN" dirty="0">
                <a:solidFill>
                  <a:srgbClr val="ED7D31"/>
                </a:solidFill>
              </a:rPr>
              <a:t>P2550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</a:p>
          <a:p>
            <a:r>
              <a:rPr lang="zh-CN" altLang="en-US" dirty="0"/>
              <a:t>每张彩票上印着 </a:t>
            </a:r>
            <a:r>
              <a:rPr lang="en-US" altLang="zh-CN" dirty="0"/>
              <a:t>7 </a:t>
            </a:r>
            <a:r>
              <a:rPr lang="zh-CN" altLang="en-US" dirty="0"/>
              <a:t>个各不相同的号码，取值范围为 </a:t>
            </a:r>
            <a:r>
              <a:rPr lang="en-US" altLang="zh-CN" dirty="0"/>
              <a:t>1 </a:t>
            </a:r>
            <a:r>
              <a:rPr lang="zh-CN" altLang="en-US" dirty="0"/>
              <a:t>到 </a:t>
            </a:r>
            <a:r>
              <a:rPr lang="en-US" altLang="zh-CN" dirty="0"/>
              <a:t>33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每次兑奖前公布七个各不相同的中奖号码。设置特等奖，一等奖至六等奖共七个奖项，兑奖时不考虑号码顺序</a:t>
            </a:r>
          </a:p>
          <a:p>
            <a:r>
              <a:rPr lang="zh-CN" altLang="en-US" dirty="0"/>
              <a:t>特等奖：要求彩票上 7 个号码都出现在中奖号码中；</a:t>
            </a:r>
          </a:p>
          <a:p>
            <a:r>
              <a:rPr lang="zh-CN" altLang="en-US" dirty="0"/>
              <a:t>一等奖：要求彩票上 </a:t>
            </a:r>
            <a:r>
              <a:rPr lang="en-US" altLang="zh-CN" dirty="0"/>
              <a:t>6</a:t>
            </a:r>
            <a:r>
              <a:rPr lang="zh-CN" altLang="en-US" dirty="0"/>
              <a:t> 个号码出现在中奖号码中；</a:t>
            </a:r>
          </a:p>
          <a:p>
            <a:r>
              <a:rPr lang="zh-CN" altLang="en-US" dirty="0"/>
              <a:t>二等奖：要求彩票上 </a:t>
            </a:r>
            <a:r>
              <a:rPr lang="en-US" altLang="zh-CN" dirty="0"/>
              <a:t>5 </a:t>
            </a:r>
            <a:r>
              <a:rPr lang="zh-CN" altLang="en-US" dirty="0"/>
              <a:t>个号码出现在中奖号码中；</a:t>
            </a:r>
          </a:p>
          <a:p>
            <a:r>
              <a:rPr lang="zh-CN" altLang="en-US" dirty="0"/>
              <a:t>以此类推。</a:t>
            </a:r>
            <a:endParaRPr lang="en-US" altLang="zh-CN" dirty="0"/>
          </a:p>
          <a:p>
            <a:r>
              <a:rPr lang="zh-CN" altLang="en-US" b="0" i="0" dirty="0">
                <a:effectLst/>
                <a:latin typeface="-apple-system"/>
              </a:rPr>
              <a:t>现已知中奖号码和小明买的若干张彩票的号码，请你写一个程序帮助小明判断他买的彩票的中奖情况。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AD9530A-53E3-44B8-8D61-9E979EAD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彩票摇奖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083294-349C-4F65-A534-80D956041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输入的第一行只有一个自然数 </a:t>
            </a:r>
            <a:r>
              <a:rPr lang="en-US" altLang="zh-CN" dirty="0"/>
              <a:t>n</a:t>
            </a:r>
            <a:r>
              <a:rPr lang="zh-CN" altLang="en-US" dirty="0"/>
              <a:t>，表示小明买的彩票</a:t>
            </a:r>
            <a:r>
              <a:rPr lang="zh-CN" altLang="en-US" dirty="0">
                <a:solidFill>
                  <a:srgbClr val="ED7D31"/>
                </a:solidFill>
              </a:rPr>
              <a:t>张数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第二行存放了 </a:t>
            </a:r>
            <a:r>
              <a:rPr lang="en-US" altLang="zh-CN" dirty="0"/>
              <a:t>7 </a:t>
            </a:r>
            <a:r>
              <a:rPr lang="zh-CN" altLang="en-US" dirty="0"/>
              <a:t>个介于 </a:t>
            </a:r>
            <a:r>
              <a:rPr lang="en-US" altLang="zh-CN" dirty="0"/>
              <a:t>1 </a:t>
            </a:r>
            <a:r>
              <a:rPr lang="zh-CN" altLang="en-US" dirty="0"/>
              <a:t>和 </a:t>
            </a:r>
            <a:r>
              <a:rPr lang="en-US" altLang="zh-CN" dirty="0"/>
              <a:t>33 </a:t>
            </a:r>
            <a:r>
              <a:rPr lang="zh-CN" altLang="en-US" dirty="0"/>
              <a:t>之间的自然数，表示</a:t>
            </a:r>
            <a:r>
              <a:rPr lang="zh-CN" altLang="en-US" dirty="0">
                <a:solidFill>
                  <a:srgbClr val="ED7D31"/>
                </a:solidFill>
              </a:rPr>
              <a:t>中奖号码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在随后的 </a:t>
            </a:r>
            <a:r>
              <a:rPr lang="en-US" altLang="zh-CN" dirty="0"/>
              <a:t>n </a:t>
            </a:r>
            <a:r>
              <a:rPr lang="zh-CN" altLang="en-US" dirty="0"/>
              <a:t>行中每行都有 </a:t>
            </a:r>
            <a:r>
              <a:rPr lang="en-US" altLang="zh-CN" dirty="0"/>
              <a:t>7 </a:t>
            </a:r>
            <a:r>
              <a:rPr lang="zh-CN" altLang="en-US" dirty="0"/>
              <a:t>个介于 </a:t>
            </a:r>
            <a:r>
              <a:rPr lang="en-US" altLang="zh-CN" dirty="0"/>
              <a:t>1 </a:t>
            </a:r>
            <a:r>
              <a:rPr lang="zh-CN" altLang="en-US" dirty="0"/>
              <a:t>和 </a:t>
            </a:r>
            <a:r>
              <a:rPr lang="en-US" altLang="zh-CN" dirty="0"/>
              <a:t>33 </a:t>
            </a:r>
            <a:r>
              <a:rPr lang="zh-CN" altLang="en-US" dirty="0"/>
              <a:t>之间的自然数，分别表示小明所买的 </a:t>
            </a:r>
            <a:r>
              <a:rPr lang="en-US" altLang="zh-CN" dirty="0"/>
              <a:t>n </a:t>
            </a:r>
            <a:r>
              <a:rPr lang="zh-CN" altLang="en-US" dirty="0"/>
              <a:t>张彩票。</a:t>
            </a:r>
            <a:endParaRPr lang="en-US" altLang="zh-CN" dirty="0"/>
          </a:p>
          <a:p>
            <a:r>
              <a:rPr lang="zh-CN" altLang="en-US" b="0" i="0" dirty="0">
                <a:effectLst/>
                <a:latin typeface="-apple-system"/>
              </a:rPr>
              <a:t>依次输出买的彩票的中奖情况（中奖的张数），首先输出特等奖的中奖张数，然后依次输出一等奖至六等奖的中奖张数。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7A0020-AEAA-40F6-A194-5B125E82A622}"/>
              </a:ext>
            </a:extLst>
          </p:cNvPr>
          <p:cNvSpPr txBox="1"/>
          <p:nvPr/>
        </p:nvSpPr>
        <p:spPr>
          <a:xfrm>
            <a:off x="760218" y="4517440"/>
            <a:ext cx="3569725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  <a:ea typeface="Resource Han Rounded CN" panose="020B0500000000000000" pitchFamily="34" charset="-122"/>
              </a:defRPr>
            </a:lvl1pPr>
          </a:lstStyle>
          <a:p>
            <a:r>
              <a:rPr lang="en-US" altLang="zh-CN" dirty="0"/>
              <a:t>2</a:t>
            </a:r>
          </a:p>
          <a:p>
            <a:r>
              <a:rPr lang="en-US" altLang="zh-CN" dirty="0"/>
              <a:t>23 31 1 14 19 17 18</a:t>
            </a:r>
          </a:p>
          <a:p>
            <a:r>
              <a:rPr lang="en-US" altLang="zh-CN" dirty="0"/>
              <a:t>12 8 9 23 1 16 7</a:t>
            </a:r>
          </a:p>
          <a:p>
            <a:r>
              <a:rPr lang="en-US" altLang="zh-CN" dirty="0"/>
              <a:t>11 7 10 21 2 </a:t>
            </a:r>
            <a:r>
              <a:rPr lang="en-US" altLang="zh-CN"/>
              <a:t>9 31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434EEB-484B-4F8F-B928-978F82FB21FE}"/>
              </a:ext>
            </a:extLst>
          </p:cNvPr>
          <p:cNvSpPr txBox="1"/>
          <p:nvPr/>
        </p:nvSpPr>
        <p:spPr>
          <a:xfrm>
            <a:off x="4825717" y="4517440"/>
            <a:ext cx="35697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  <a:ea typeface="Resource Han Rounded CN" panose="020B0500000000000000" pitchFamily="34" charset="-122"/>
              </a:defRPr>
            </a:lvl1pPr>
          </a:lstStyle>
          <a:p>
            <a:r>
              <a:rPr lang="en-US" altLang="zh-CN" dirty="0"/>
              <a:t>0 0 0 0 0 </a:t>
            </a:r>
            <a:r>
              <a:rPr lang="en-US" altLang="zh-CN"/>
              <a:t>1 1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7795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彩票摇奖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87C0A3-7B99-46D1-B865-FFCB8F1B6822}"/>
              </a:ext>
            </a:extLst>
          </p:cNvPr>
          <p:cNvSpPr txBox="1"/>
          <p:nvPr/>
        </p:nvSpPr>
        <p:spPr>
          <a:xfrm>
            <a:off x="1223045" y="1625760"/>
            <a:ext cx="6695077" cy="504753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首先使用数组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读入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个中奖号码。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循环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次读入每张彩票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读入每个彩票的数字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   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每次比较每个号码是否为中奖号码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中了一个数字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中的数字增加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]++;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中了 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个的数字的彩票数量增加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先输出中了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个数字的数量，然后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个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……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最后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个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&lt;&lt;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输出答案，加上空格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5671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神奇的幻方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solidFill>
                  <a:srgbClr val="ED7D31"/>
                </a:solidFill>
              </a:rPr>
              <a:t>例 </a:t>
            </a:r>
            <a:r>
              <a:rPr lang="en-US" altLang="zh-CN" dirty="0">
                <a:solidFill>
                  <a:srgbClr val="ED7D31"/>
                </a:solidFill>
              </a:rPr>
              <a:t>5.9</a:t>
            </a:r>
            <a:r>
              <a:rPr lang="zh-CN" altLang="en-US" dirty="0">
                <a:solidFill>
                  <a:srgbClr val="ED7D31"/>
                </a:solidFill>
              </a:rPr>
              <a:t>（洛谷 </a:t>
            </a:r>
            <a:r>
              <a:rPr lang="en-US" altLang="zh-CN" dirty="0" err="1">
                <a:solidFill>
                  <a:srgbClr val="ED7D31"/>
                </a:solidFill>
              </a:rPr>
              <a:t>P2615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</a:p>
          <a:p>
            <a:r>
              <a:rPr lang="zh-CN" altLang="en-US" dirty="0"/>
              <a:t>幻方是种 </a:t>
            </a:r>
            <a:r>
              <a:rPr lang="en-US" altLang="zh-CN" dirty="0" err="1"/>
              <a:t>N×N</a:t>
            </a:r>
            <a:r>
              <a:rPr lang="en-US" altLang="zh-CN" dirty="0"/>
              <a:t> </a:t>
            </a:r>
            <a:r>
              <a:rPr lang="zh-CN" altLang="en-US" dirty="0"/>
              <a:t>矩阵：里面填上 </a:t>
            </a:r>
            <a:r>
              <a:rPr lang="en-US" altLang="zh-CN" dirty="0"/>
              <a:t>1,2,⋯⋯,</a:t>
            </a:r>
            <a:r>
              <a:rPr lang="en-US" altLang="zh-CN" dirty="0" err="1"/>
              <a:t>N×N</a:t>
            </a:r>
            <a:r>
              <a:rPr lang="zh-CN" altLang="en-US" dirty="0"/>
              <a:t>，每行、每列及两条对角线上的数字之和都相同。现给定 </a:t>
            </a:r>
            <a:r>
              <a:rPr lang="en-US" altLang="zh-CN" dirty="0"/>
              <a:t>N </a:t>
            </a:r>
            <a:r>
              <a:rPr lang="zh-CN" altLang="en-US" dirty="0"/>
              <a:t>，请构造 </a:t>
            </a:r>
            <a:r>
              <a:rPr lang="en-US" altLang="zh-CN" dirty="0" err="1"/>
              <a:t>N×N</a:t>
            </a:r>
            <a:r>
              <a:rPr lang="en-US" altLang="zh-CN" dirty="0"/>
              <a:t> </a:t>
            </a:r>
            <a:r>
              <a:rPr lang="zh-CN" altLang="en-US" dirty="0"/>
              <a:t>的幻方。</a:t>
            </a:r>
            <a:endParaRPr lang="en-US" altLang="zh-CN" dirty="0"/>
          </a:p>
          <a:p>
            <a:r>
              <a:rPr lang="zh-CN" altLang="en-US" dirty="0"/>
              <a:t>当 </a:t>
            </a:r>
            <a:r>
              <a:rPr lang="en-US" altLang="zh-CN" dirty="0"/>
              <a:t>N </a:t>
            </a:r>
            <a:r>
              <a:rPr lang="zh-CN" altLang="en-US" dirty="0"/>
              <a:t>为奇数时，可如此构建：首先将 </a:t>
            </a:r>
            <a:r>
              <a:rPr lang="en-US" altLang="zh-CN" dirty="0"/>
              <a:t>1 </a:t>
            </a:r>
            <a:r>
              <a:rPr lang="zh-CN" altLang="en-US" dirty="0"/>
              <a:t>写在第一行的中间；之后，按如下方式从小到大依次填写每个数 </a:t>
            </a:r>
            <a:r>
              <a:rPr lang="en-US" altLang="zh-CN" dirty="0"/>
              <a:t>K(K=2,3,⋯,</a:t>
            </a:r>
            <a:r>
              <a:rPr lang="en-US" altLang="zh-CN" dirty="0" err="1"/>
              <a:t>N×N</a:t>
            </a:r>
            <a:r>
              <a:rPr lang="en-US" altLang="zh-CN" dirty="0"/>
              <a:t>) </a:t>
            </a:r>
            <a:r>
              <a:rPr lang="zh-CN" altLang="en-US" dirty="0"/>
              <a:t>：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若 </a:t>
            </a:r>
            <a:r>
              <a:rPr lang="en-US" altLang="zh-CN" dirty="0"/>
              <a:t>(K-1) </a:t>
            </a:r>
            <a:r>
              <a:rPr lang="zh-CN" altLang="en-US" dirty="0"/>
              <a:t>在第一行但不在最后一列，则将 </a:t>
            </a:r>
            <a:r>
              <a:rPr lang="en-US" altLang="zh-CN" dirty="0"/>
              <a:t>K </a:t>
            </a:r>
            <a:r>
              <a:rPr lang="zh-CN" altLang="en-US" dirty="0"/>
              <a:t>填在最后一行， </a:t>
            </a:r>
            <a:r>
              <a:rPr lang="en-US" altLang="zh-CN" dirty="0"/>
              <a:t>(K-1) </a:t>
            </a:r>
            <a:r>
              <a:rPr lang="zh-CN" altLang="en-US" dirty="0"/>
              <a:t>所在列的右一列；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若 </a:t>
            </a:r>
            <a:r>
              <a:rPr lang="en-US" altLang="zh-CN" dirty="0"/>
              <a:t>(K-1) </a:t>
            </a:r>
            <a:r>
              <a:rPr lang="zh-CN" altLang="en-US" dirty="0"/>
              <a:t>在最后一列但不在第一行，则将 </a:t>
            </a:r>
            <a:r>
              <a:rPr lang="en-US" altLang="zh-CN" dirty="0"/>
              <a:t>K </a:t>
            </a:r>
            <a:r>
              <a:rPr lang="zh-CN" altLang="en-US" dirty="0"/>
              <a:t>填在第一列， </a:t>
            </a:r>
            <a:r>
              <a:rPr lang="en-US" altLang="zh-CN" dirty="0"/>
              <a:t>(K-1) </a:t>
            </a:r>
            <a:r>
              <a:rPr lang="zh-CN" altLang="en-US" dirty="0"/>
              <a:t>所在行的上一行；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若 </a:t>
            </a:r>
            <a:r>
              <a:rPr lang="en-US" altLang="zh-CN" dirty="0"/>
              <a:t>(K-1) </a:t>
            </a:r>
            <a:r>
              <a:rPr lang="zh-CN" altLang="en-US" dirty="0"/>
              <a:t>在第一行最后一列，则将 </a:t>
            </a:r>
            <a:r>
              <a:rPr lang="en-US" altLang="zh-CN" dirty="0"/>
              <a:t>K </a:t>
            </a:r>
            <a:r>
              <a:rPr lang="zh-CN" altLang="en-US" dirty="0"/>
              <a:t>填在 </a:t>
            </a:r>
            <a:r>
              <a:rPr lang="en-US" altLang="zh-CN" dirty="0"/>
              <a:t>(K-1) </a:t>
            </a:r>
            <a:r>
              <a:rPr lang="zh-CN" altLang="en-US" dirty="0"/>
              <a:t>的正下方；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若 </a:t>
            </a:r>
            <a:r>
              <a:rPr lang="en-US" altLang="zh-CN" dirty="0"/>
              <a:t>(K-1) </a:t>
            </a:r>
            <a:r>
              <a:rPr lang="zh-CN" altLang="en-US" dirty="0"/>
              <a:t>既不在第一行，也最后一列，如果 </a:t>
            </a:r>
            <a:r>
              <a:rPr lang="en-US" altLang="zh-CN" dirty="0"/>
              <a:t>(K-1) </a:t>
            </a:r>
            <a:r>
              <a:rPr lang="zh-CN" altLang="en-US" dirty="0"/>
              <a:t>的右上方还未填数，则将 </a:t>
            </a:r>
            <a:r>
              <a:rPr lang="en-US" altLang="zh-CN" dirty="0"/>
              <a:t>K </a:t>
            </a:r>
            <a:r>
              <a:rPr lang="zh-CN" altLang="en-US" dirty="0"/>
              <a:t>填在 </a:t>
            </a:r>
            <a:r>
              <a:rPr lang="en-US" altLang="zh-CN" dirty="0"/>
              <a:t>(K-1) </a:t>
            </a:r>
            <a:r>
              <a:rPr lang="zh-CN" altLang="en-US" dirty="0"/>
              <a:t>的右上方，否则将 </a:t>
            </a:r>
            <a:r>
              <a:rPr lang="en-US" altLang="zh-CN" dirty="0"/>
              <a:t>L </a:t>
            </a:r>
            <a:r>
              <a:rPr lang="zh-CN" altLang="en-US" dirty="0"/>
              <a:t>填在 </a:t>
            </a:r>
            <a:r>
              <a:rPr lang="en-US" altLang="zh-CN" dirty="0"/>
              <a:t>(K-1) </a:t>
            </a:r>
            <a:r>
              <a:rPr lang="zh-CN" altLang="en-US" dirty="0"/>
              <a:t>的正下方。</a:t>
            </a:r>
          </a:p>
        </p:txBody>
      </p:sp>
    </p:spTree>
    <p:extLst>
      <p:ext uri="{BB962C8B-B14F-4D97-AF65-F5344CB8AC3E}">
        <p14:creationId xmlns:p14="http://schemas.microsoft.com/office/powerpoint/2010/main" val="2040162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77EEE-F1D7-491D-B931-66E1A29B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神奇的幻方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3B7A3-88F0-47AF-881F-C57D8064B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使用一个</a:t>
            </a:r>
            <a:r>
              <a:rPr lang="zh-CN" altLang="en-US" dirty="0">
                <a:solidFill>
                  <a:schemeClr val="accent2"/>
                </a:solidFill>
              </a:rPr>
              <a:t>二维数组 </a:t>
            </a:r>
            <a:r>
              <a:rPr lang="en-US" altLang="zh-CN" dirty="0"/>
              <a:t>g </a:t>
            </a:r>
            <a:r>
              <a:rPr lang="zh-CN" altLang="en-US" dirty="0"/>
              <a:t>来存下这个幻方。</a:t>
            </a:r>
            <a:endParaRPr lang="en-US" altLang="zh-CN" dirty="0"/>
          </a:p>
          <a:p>
            <a:r>
              <a:rPr lang="zh-CN" altLang="en-US" dirty="0"/>
              <a:t>从 </a:t>
            </a:r>
            <a:r>
              <a:rPr lang="en-US" altLang="zh-CN" dirty="0"/>
              <a:t>1 </a:t>
            </a:r>
            <a:r>
              <a:rPr lang="zh-CN" altLang="en-US" dirty="0"/>
              <a:t>开始循环，</a:t>
            </a:r>
            <a:r>
              <a:rPr lang="zh-CN" altLang="en-US" dirty="0">
                <a:solidFill>
                  <a:schemeClr val="accent2"/>
                </a:solidFill>
              </a:rPr>
              <a:t>依次按照构造规则</a:t>
            </a:r>
            <a:r>
              <a:rPr lang="zh-CN" altLang="en-US" dirty="0"/>
              <a:t>判断属于哪一种情况。</a:t>
            </a:r>
            <a:endParaRPr lang="en-US" altLang="zh-CN" dirty="0"/>
          </a:p>
          <a:p>
            <a:r>
              <a:rPr lang="zh-CN" altLang="en-US" dirty="0"/>
              <a:t>根据不同的规则将数字填入到指定的位置（将</a:t>
            </a:r>
            <a:r>
              <a:rPr lang="zh-CN" altLang="en-US" dirty="0">
                <a:solidFill>
                  <a:schemeClr val="accent2"/>
                </a:solidFill>
              </a:rPr>
              <a:t>题意翻译成代码</a:t>
            </a:r>
            <a:r>
              <a:rPr lang="zh-CN" altLang="en-US" dirty="0"/>
              <a:t>），并且记录下刚才填写的坐标。最后把这个二维数组输出。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BFCFE0-F701-43EC-BB6C-26DF2A101B16}"/>
              </a:ext>
            </a:extLst>
          </p:cNvPr>
          <p:cNvSpPr txBox="1"/>
          <p:nvPr/>
        </p:nvSpPr>
        <p:spPr>
          <a:xfrm>
            <a:off x="718612" y="3504402"/>
            <a:ext cx="3575172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n;</a:t>
            </a: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][n /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n * n;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 ==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y != n) 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第一行但不是最后一列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[n][y +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x = n, y++;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(y == n &amp;&amp; x !=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最后一列但不是第一行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 -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x--, y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 ==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y == n)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第一行最后一列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][n]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x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0A0106-3F5A-4706-8944-C471C4E9D529}"/>
              </a:ext>
            </a:extLst>
          </p:cNvPr>
          <p:cNvSpPr txBox="1"/>
          <p:nvPr/>
        </p:nvSpPr>
        <p:spPr>
          <a:xfrm>
            <a:off x="4576526" y="3504402"/>
            <a:ext cx="3783700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 !=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y != n) {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不在第一行，也不再最后一列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[x-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y+</a:t>
            </a:r>
            <a:r>
              <a:rPr lang="en-US" altLang="zh-CN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右上未填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 -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][y +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x--, y++;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 +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][y]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x++;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n;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 &lt;= n;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 &lt;&lt;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003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D5DFE7C-BA86-4589-B33E-984E04C7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5 </a:t>
            </a:r>
            <a:r>
              <a:rPr lang="zh-CN" altLang="en-US" dirty="0"/>
              <a:t>章 数组与数据批量存储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764156-D37F-4E7B-B913-B33653546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2048932"/>
            <a:ext cx="7889531" cy="414067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hlinkClick r:id="rId2" action="ppaction://hlinksldjump"/>
              </a:rPr>
              <a:t>一维数组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zh-CN" altLang="en-US" sz="2400" dirty="0">
                <a:hlinkClick r:id="rId3" action="ppaction://hlinksldjump"/>
              </a:rPr>
              <a:t>多维数组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zh-CN" altLang="en-US" sz="2400" dirty="0">
                <a:hlinkClick r:id="rId4" action="ppaction://hlinksldjump"/>
              </a:rPr>
              <a:t>数组应用案例</a:t>
            </a:r>
            <a:br>
              <a:rPr lang="en-US" altLang="zh-CN" sz="2400" dirty="0"/>
            </a:br>
            <a:endParaRPr lang="zh-CN" altLang="en-US" sz="2400" dirty="0"/>
          </a:p>
          <a:p>
            <a:r>
              <a:rPr lang="zh-CN" altLang="en-US" sz="2400" dirty="0">
                <a:hlinkClick r:id="rId5" action="ppaction://hlinksldjump"/>
              </a:rPr>
              <a:t>课后习题与实验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0582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课后习题与实验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学而时习之，不亦说乎。学而不思则罔，思而不学则殆。</a:t>
            </a:r>
            <a:r>
              <a:rPr lang="en-US" altLang="zh-CN" dirty="0"/>
              <a:t>——</a:t>
            </a:r>
            <a:r>
              <a:rPr lang="zh-CN" altLang="en-US" dirty="0"/>
              <a:t>孔子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2A9352-6B41-4C3F-876A-AB7025AA768E}"/>
              </a:ext>
            </a:extLst>
          </p:cNvPr>
          <p:cNvSpPr txBox="1"/>
          <p:nvPr/>
        </p:nvSpPr>
        <p:spPr>
          <a:xfrm>
            <a:off x="813444" y="5221289"/>
            <a:ext cx="177163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 err="1">
                <a:solidFill>
                  <a:schemeClr val="accent2"/>
                </a:solidFill>
              </a:rPr>
              <a:t>P78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846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0CFE38C-EA54-4E60-B718-C0220942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校门外的树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B093B1-072D-4209-ADBF-BDD0292CA0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判断练习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某校大门外长度为 </a:t>
            </a:r>
            <a:r>
              <a:rPr lang="en-US" altLang="zh-CN" dirty="0"/>
              <a:t>L</a:t>
            </a:r>
            <a:r>
              <a:rPr lang="zh-CN" altLang="en-US" dirty="0"/>
              <a:t>（不超过 </a:t>
            </a:r>
            <a:r>
              <a:rPr lang="en-US" altLang="zh-CN" dirty="0"/>
              <a:t>10000</a:t>
            </a:r>
            <a:r>
              <a:rPr lang="zh-CN" altLang="en-US" dirty="0"/>
              <a:t>）的马路上有一排间隔 </a:t>
            </a:r>
            <a:r>
              <a:rPr lang="en-US" altLang="zh-CN" dirty="0"/>
              <a:t>1 </a:t>
            </a:r>
            <a:r>
              <a:rPr lang="zh-CN" altLang="en-US" dirty="0"/>
              <a:t>米的树。</a:t>
            </a:r>
            <a:endParaRPr lang="en-US" altLang="zh-CN" dirty="0"/>
          </a:p>
          <a:p>
            <a:r>
              <a:rPr lang="zh-CN" altLang="en-US" dirty="0"/>
              <a:t>给出若干可能重叠区域，任一区域的起始和终止点的坐标都是整数。把这些区域中的树（包括端点）移走。最后马路上还有多少棵树。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请问这个程序有几处错误？</a:t>
            </a:r>
            <a:endParaRPr lang="en-US" altLang="zh-CN" dirty="0">
              <a:solidFill>
                <a:srgbClr val="ED7D31"/>
              </a:solidFill>
            </a:endParaRPr>
          </a:p>
          <a:p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1D7435-C7E1-4C30-9B2E-DB6C81A030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E6249D-DAB2-4C65-B9C8-6EEB697CBA0F}"/>
              </a:ext>
            </a:extLst>
          </p:cNvPr>
          <p:cNvSpPr txBox="1"/>
          <p:nvPr/>
        </p:nvSpPr>
        <p:spPr>
          <a:xfrm>
            <a:off x="4629150" y="1734017"/>
            <a:ext cx="3886199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838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D4DB38A-C150-4D09-839B-D00ABE67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校门外的树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7A663E-F844-47C4-9D18-EAC2D6B427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在应用数组时最容易犯的错误：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在函数内开数组，但是</a:t>
            </a:r>
            <a:r>
              <a:rPr lang="zh-CN" altLang="en-US" dirty="0">
                <a:solidFill>
                  <a:schemeClr val="accent2"/>
                </a:solidFill>
              </a:rPr>
              <a:t>没有初始化</a:t>
            </a:r>
            <a:r>
              <a:rPr lang="zh-CN" altLang="en-US" dirty="0"/>
              <a:t>（或读入）而直接使用。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数组</a:t>
            </a:r>
            <a:r>
              <a:rPr lang="zh-CN" altLang="en-US" dirty="0">
                <a:solidFill>
                  <a:schemeClr val="accent2"/>
                </a:solidFill>
              </a:rPr>
              <a:t>数量没有开够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D94FF9E-9993-4433-8EC9-C8604C5E6B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BF989E-0816-4E63-ACBC-495C50EEFFC3}"/>
              </a:ext>
            </a:extLst>
          </p:cNvPr>
          <p:cNvSpPr txBox="1"/>
          <p:nvPr/>
        </p:nvSpPr>
        <p:spPr>
          <a:xfrm>
            <a:off x="4572000" y="1734017"/>
            <a:ext cx="4111186" cy="375487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#include &lt;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cstring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10010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]={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(tree, 0, 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(tree));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54710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D7D31"/>
                </a:solidFill>
              </a:rPr>
              <a:t>数组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数组是多个变量的集合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定义方式：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数据类型 数组变量名称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[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元素个数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]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；</a:t>
            </a:r>
          </a:p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数组定义时应略微定义大一些，例如 </a:t>
            </a:r>
            <a:r>
              <a:rPr lang="en-US" altLang="zh-CN" dirty="0">
                <a:sym typeface="+mn-ea"/>
              </a:rPr>
              <a:t>int a[1010]</a:t>
            </a:r>
          </a:p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可以用 </a:t>
            </a:r>
            <a:r>
              <a:rPr lang="en-US" altLang="zh-CN" dirty="0">
                <a:sym typeface="+mn-ea"/>
              </a:rPr>
              <a:t>a[50]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a[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 </a:t>
            </a:r>
            <a:r>
              <a:rPr lang="zh-CN" altLang="en-US" dirty="0">
                <a:sym typeface="+mn-ea"/>
              </a:rPr>
              <a:t>这种形式访问一个值</a:t>
            </a:r>
          </a:p>
          <a:p>
            <a:r>
              <a:rPr lang="zh-CN" altLang="en-US" dirty="0">
                <a:solidFill>
                  <a:srgbClr val="ED7D31"/>
                </a:solidFill>
                <a:sym typeface="+mn-ea"/>
              </a:rPr>
              <a:t>数组初始化</a:t>
            </a:r>
          </a:p>
          <a:p>
            <a:r>
              <a:rPr lang="en-US" altLang="zh-CN" dirty="0">
                <a:solidFill>
                  <a:srgbClr val="ED7D31"/>
                </a:solidFill>
                <a:sym typeface="+mn-ea"/>
              </a:rPr>
              <a:t>	</a:t>
            </a:r>
            <a:r>
              <a:rPr lang="zh-CN" altLang="en-US" dirty="0">
                <a:sym typeface="+mn-ea"/>
              </a:rPr>
              <a:t>可用循环依次赋值，也可用</a:t>
            </a:r>
            <a:r>
              <a:rPr lang="en-US" altLang="zh-CN" dirty="0">
                <a:sym typeface="+mn-ea"/>
              </a:rPr>
              <a:t>memset</a:t>
            </a:r>
            <a:r>
              <a:rPr lang="zh-CN" altLang="en-US" dirty="0">
                <a:sym typeface="+mn-ea"/>
              </a:rPr>
              <a:t>或定义时初始化</a:t>
            </a:r>
          </a:p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注意初始化所花费的时间</a:t>
            </a:r>
          </a:p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不同题目初始化的值应分别考虑</a:t>
            </a:r>
          </a:p>
        </p:txBody>
      </p:sp>
    </p:spTree>
    <p:extLst>
      <p:ext uri="{BB962C8B-B14F-4D97-AF65-F5344CB8AC3E}">
        <p14:creationId xmlns:p14="http://schemas.microsoft.com/office/powerpoint/2010/main" val="422844629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D7D31"/>
                </a:solidFill>
              </a:rPr>
              <a:t>数组下标的应用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查找数组中的指定元素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在数组中插入</a:t>
            </a:r>
            <a:r>
              <a:rPr lang="en-US" altLang="zh-CN" dirty="0"/>
              <a:t>/</a:t>
            </a:r>
            <a:r>
              <a:rPr lang="zh-CN" altLang="en-US" dirty="0"/>
              <a:t>删除一个元素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多维数组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可定义多维数组，变成一个矩阵，</a:t>
            </a:r>
            <a:r>
              <a:rPr lang="zh-CN" altLang="en-US" dirty="0">
                <a:sym typeface="+mn-ea"/>
              </a:rPr>
              <a:t>例如 </a:t>
            </a:r>
            <a:r>
              <a:rPr lang="en-US" altLang="zh-CN" dirty="0">
                <a:sym typeface="+mn-ea"/>
              </a:rPr>
              <a:t>int a[105][105]</a:t>
            </a:r>
          </a:p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数组通常与循环结构共同使用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olidFill>
                  <a:srgbClr val="ED7D31"/>
                </a:solidFill>
                <a:sym typeface="+mn-ea"/>
              </a:rPr>
              <a:t>一些数组的比较复杂的应用</a:t>
            </a:r>
            <a:endParaRPr lang="en-US" altLang="zh-CN" dirty="0">
              <a:solidFill>
                <a:srgbClr val="ED7D31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数组的坐标表示：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x,y</a:t>
            </a:r>
            <a:r>
              <a:rPr lang="en-US" altLang="zh-CN" dirty="0">
                <a:sym typeface="+mn-ea"/>
              </a:rPr>
              <a:t>) </a:t>
            </a:r>
            <a:r>
              <a:rPr lang="zh-CN" altLang="en-US" dirty="0">
                <a:sym typeface="+mn-ea"/>
              </a:rPr>
              <a:t>坐标系统，往下 </a:t>
            </a:r>
            <a:r>
              <a:rPr lang="en-US" altLang="zh-CN" dirty="0">
                <a:sym typeface="+mn-ea"/>
              </a:rPr>
              <a:t>x </a:t>
            </a:r>
            <a:r>
              <a:rPr lang="zh-CN" altLang="en-US" dirty="0">
                <a:sym typeface="+mn-ea"/>
              </a:rPr>
              <a:t>变大，往右 </a:t>
            </a:r>
            <a:r>
              <a:rPr lang="en-US" altLang="zh-CN" dirty="0">
                <a:sym typeface="+mn-ea"/>
              </a:rPr>
              <a:t>y </a:t>
            </a:r>
            <a:r>
              <a:rPr lang="zh-CN" altLang="en-US" dirty="0">
                <a:sym typeface="+mn-ea"/>
              </a:rPr>
              <a:t>变大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桶计数，设置数组，用于统计每个元素的数量</a:t>
            </a:r>
            <a:endParaRPr lang="en-US" altLang="zh-CN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241148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课后拓展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习题 </a:t>
            </a:r>
            <a:r>
              <a:rPr lang="en-US" altLang="zh-CN" dirty="0">
                <a:solidFill>
                  <a:srgbClr val="ED7D31"/>
                </a:solidFill>
              </a:rPr>
              <a:t>5.1 </a:t>
            </a:r>
            <a:r>
              <a:rPr lang="zh-CN" altLang="en-US" dirty="0">
                <a:solidFill>
                  <a:srgbClr val="ED7D31"/>
                </a:solidFill>
              </a:rPr>
              <a:t>梦中的统计（洛谷 </a:t>
            </a:r>
            <a:r>
              <a:rPr lang="en-US" altLang="zh-CN" dirty="0">
                <a:solidFill>
                  <a:srgbClr val="ED7D31"/>
                </a:solidFill>
              </a:rPr>
              <a:t>P1554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en-US" altLang="zh-CN" dirty="0"/>
              <a:t>Bessie </a:t>
            </a:r>
            <a:r>
              <a:rPr lang="zh-CN" altLang="en-US" dirty="0"/>
              <a:t>正在数数，她从 </a:t>
            </a:r>
            <a:r>
              <a:rPr lang="en-US" altLang="zh-CN" dirty="0"/>
              <a:t>M </a:t>
            </a:r>
            <a:r>
              <a:rPr lang="zh-CN" altLang="en-US" dirty="0"/>
              <a:t>数到 </a:t>
            </a:r>
            <a:r>
              <a:rPr lang="en-US" altLang="zh-CN" dirty="0"/>
              <a:t>N</a:t>
            </a:r>
            <a:r>
              <a:rPr lang="zh-CN" altLang="en-US" dirty="0"/>
              <a:t>，请统计 </a:t>
            </a:r>
            <a:r>
              <a:rPr lang="en-US" altLang="zh-CN" dirty="0"/>
              <a:t>M </a:t>
            </a:r>
            <a:r>
              <a:rPr lang="zh-CN" altLang="en-US" dirty="0"/>
              <a:t>到 </a:t>
            </a:r>
            <a:r>
              <a:rPr lang="en-US" altLang="zh-CN" dirty="0"/>
              <a:t>N </a:t>
            </a:r>
            <a:r>
              <a:rPr lang="zh-CN" altLang="en-US" dirty="0"/>
              <a:t>中每个数码出现了几次？</a:t>
            </a:r>
            <a:endParaRPr lang="en-US" altLang="zh-CN" dirty="0"/>
          </a:p>
          <a:p>
            <a:r>
              <a:rPr lang="zh-CN" altLang="en-US" dirty="0"/>
              <a:t>例如 </a:t>
            </a:r>
            <a:r>
              <a:rPr lang="en-US" altLang="zh-CN" dirty="0"/>
              <a:t>111 </a:t>
            </a:r>
            <a:r>
              <a:rPr lang="zh-CN" altLang="en-US" dirty="0"/>
              <a:t>中 </a:t>
            </a:r>
            <a:r>
              <a:rPr lang="en-US" altLang="zh-CN" dirty="0"/>
              <a:t>1 </a:t>
            </a:r>
            <a:r>
              <a:rPr lang="zh-CN" altLang="en-US" dirty="0"/>
              <a:t>出现了 </a:t>
            </a:r>
            <a:r>
              <a:rPr lang="en-US" altLang="zh-CN" dirty="0"/>
              <a:t>3 </a:t>
            </a:r>
            <a:r>
              <a:rPr lang="zh-CN" altLang="en-US" dirty="0"/>
              <a:t>次，</a:t>
            </a:r>
            <a:r>
              <a:rPr lang="en-US" altLang="zh-CN" dirty="0"/>
              <a:t>2-9 </a:t>
            </a:r>
            <a:r>
              <a:rPr lang="zh-CN" altLang="en-US" dirty="0"/>
              <a:t>和 </a:t>
            </a:r>
            <a:r>
              <a:rPr lang="en-US" altLang="zh-CN" dirty="0"/>
              <a:t>0 </a:t>
            </a:r>
            <a:r>
              <a:rPr lang="zh-CN" altLang="en-US" dirty="0"/>
              <a:t>都出现了 </a:t>
            </a:r>
            <a:r>
              <a:rPr lang="en-US" altLang="zh-CN" dirty="0"/>
              <a:t>0 </a:t>
            </a:r>
            <a:r>
              <a:rPr lang="zh-CN" altLang="en-US" dirty="0"/>
              <a:t>次。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  <a:sym typeface="+mn-ea"/>
              </a:rPr>
              <a:t>提示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/>
              <a:t>可定义 </a:t>
            </a:r>
            <a:r>
              <a:rPr lang="en-US" altLang="zh-CN" dirty="0"/>
              <a:t>a </a:t>
            </a:r>
            <a:r>
              <a:rPr lang="zh-CN" altLang="en-US" dirty="0"/>
              <a:t>数组，</a:t>
            </a:r>
            <a:r>
              <a:rPr lang="en-US" altLang="zh-CN" dirty="0"/>
              <a:t>a[0] </a:t>
            </a:r>
            <a:r>
              <a:rPr lang="zh-CN" altLang="en-US" dirty="0"/>
              <a:t>表示</a:t>
            </a:r>
            <a:r>
              <a:rPr lang="en-US" altLang="zh-CN" dirty="0"/>
              <a:t>0</a:t>
            </a:r>
            <a:r>
              <a:rPr lang="zh-CN" altLang="en-US" dirty="0"/>
              <a:t>出现的次数，</a:t>
            </a:r>
            <a:r>
              <a:rPr lang="en-US" altLang="zh-CN" dirty="0"/>
              <a:t>a[1] </a:t>
            </a:r>
            <a:r>
              <a:rPr lang="zh-CN" altLang="en-US" dirty="0"/>
              <a:t>表示 </a:t>
            </a:r>
            <a:r>
              <a:rPr lang="en-US" altLang="zh-CN" dirty="0"/>
              <a:t>1 </a:t>
            </a:r>
            <a:r>
              <a:rPr lang="zh-CN" altLang="en-US" dirty="0"/>
              <a:t>出现的次数</a:t>
            </a:r>
            <a:r>
              <a:rPr lang="en-US" altLang="zh-CN" dirty="0"/>
              <a:t>...</a:t>
            </a:r>
            <a:r>
              <a:rPr lang="zh-CN" altLang="en-US" dirty="0"/>
              <a:t>以此类推。分离每一个数字，得到一个数字就在相应的 </a:t>
            </a:r>
            <a:r>
              <a:rPr lang="en-US" altLang="zh-CN" dirty="0"/>
              <a:t>a </a:t>
            </a:r>
            <a:r>
              <a:rPr lang="zh-CN" altLang="en-US" dirty="0"/>
              <a:t>数组上 </a:t>
            </a:r>
            <a:r>
              <a:rPr lang="en-US" altLang="zh-CN" dirty="0"/>
              <a:t>+1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这题依然需要</a:t>
            </a:r>
            <a:r>
              <a:rPr lang="zh-CN" altLang="en-US" dirty="0">
                <a:solidFill>
                  <a:srgbClr val="ED7D31"/>
                </a:solidFill>
              </a:rPr>
              <a:t>初始化</a:t>
            </a:r>
            <a:r>
              <a:rPr lang="zh-CN" altLang="en-US" dirty="0"/>
              <a:t> </a:t>
            </a:r>
            <a:r>
              <a:rPr lang="en-US" altLang="zh-CN" dirty="0"/>
              <a:t>a </a:t>
            </a:r>
            <a:r>
              <a:rPr lang="zh-CN" altLang="en-US" dirty="0"/>
              <a:t>数组。</a:t>
            </a:r>
          </a:p>
        </p:txBody>
      </p:sp>
    </p:spTree>
    <p:extLst>
      <p:ext uri="{BB962C8B-B14F-4D97-AF65-F5344CB8AC3E}">
        <p14:creationId xmlns:p14="http://schemas.microsoft.com/office/powerpoint/2010/main" val="2787916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课后拓展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D7D31"/>
                </a:solidFill>
                <a:sym typeface="+mn-ea"/>
              </a:rPr>
              <a:t>习题 </a:t>
            </a:r>
            <a:r>
              <a:rPr lang="en-US" altLang="zh-CN" dirty="0">
                <a:solidFill>
                  <a:srgbClr val="ED7D31"/>
                </a:solidFill>
                <a:sym typeface="+mn-ea"/>
              </a:rPr>
              <a:t>5.2 </a:t>
            </a:r>
            <a:r>
              <a:rPr lang="zh-CN" altLang="en-US" dirty="0">
                <a:solidFill>
                  <a:srgbClr val="ED7D31"/>
                </a:solidFill>
                <a:sym typeface="+mn-ea"/>
              </a:rPr>
              <a:t>珠心算测验（洛谷 </a:t>
            </a:r>
            <a:r>
              <a:rPr lang="en-US" altLang="zh-CN" dirty="0">
                <a:solidFill>
                  <a:srgbClr val="ED7D31"/>
                </a:solidFill>
                <a:sym typeface="+mn-ea"/>
              </a:rPr>
              <a:t>P2141 NOIP2014</a:t>
            </a:r>
            <a:r>
              <a:rPr lang="zh-CN" altLang="en-US" dirty="0">
                <a:solidFill>
                  <a:srgbClr val="ED7D31"/>
                </a:solidFill>
                <a:sym typeface="+mn-ea"/>
              </a:rPr>
              <a:t>）</a:t>
            </a:r>
          </a:p>
          <a:p>
            <a:r>
              <a:rPr lang="zh-CN" altLang="en-US" dirty="0">
                <a:sym typeface="+mn-ea"/>
              </a:rPr>
              <a:t>给出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n&lt;=100</a:t>
            </a:r>
            <a:r>
              <a:rPr lang="zh-CN" altLang="en-US" dirty="0">
                <a:sym typeface="+mn-ea"/>
              </a:rPr>
              <a:t>）个不超过 </a:t>
            </a:r>
            <a:r>
              <a:rPr lang="en-US" altLang="zh-CN" dirty="0">
                <a:sym typeface="+mn-ea"/>
              </a:rPr>
              <a:t>10000 </a:t>
            </a:r>
            <a:r>
              <a:rPr lang="zh-CN" altLang="en-US" dirty="0">
                <a:sym typeface="+mn-ea"/>
              </a:rPr>
              <a:t>互不相同的正整数，求这些数字中有</a:t>
            </a:r>
            <a:r>
              <a:rPr lang="zh-CN" altLang="en-US" dirty="0">
                <a:solidFill>
                  <a:srgbClr val="ED7D31"/>
                </a:solidFill>
                <a:sym typeface="+mn-ea"/>
              </a:rPr>
              <a:t>多少个数</a:t>
            </a:r>
            <a:r>
              <a:rPr lang="zh-CN" altLang="en-US" dirty="0">
                <a:sym typeface="+mn-ea"/>
              </a:rPr>
              <a:t>恰好等于另外两个不同的数之和。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例如下面的例子，</a:t>
            </a:r>
            <a:r>
              <a:rPr lang="en-US" altLang="zh-CN" dirty="0">
                <a:sym typeface="+mn-ea"/>
              </a:rPr>
              <a:t>3=1+2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4=1+3</a:t>
            </a:r>
            <a:r>
              <a:rPr lang="zh-CN" altLang="en-US" dirty="0">
                <a:sym typeface="+mn-ea"/>
              </a:rPr>
              <a:t>，所以这两个数符合要求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olidFill>
                  <a:srgbClr val="ED7D31"/>
                </a:solidFill>
                <a:sym typeface="+mn-ea"/>
              </a:rPr>
              <a:t>提示</a:t>
            </a:r>
            <a:r>
              <a:rPr lang="zh-CN" altLang="en-US" dirty="0">
                <a:sym typeface="+mn-ea"/>
              </a:rPr>
              <a:t>：使用三重循环，第一重枚举判断各个数字，第二重和第三重枚举剩下两个数字。这三个数字不能在相同的位置。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7F0B10-2BFB-46E4-B28D-CDC6B9C6B533}"/>
              </a:ext>
            </a:extLst>
          </p:cNvPr>
          <p:cNvSpPr txBox="1"/>
          <p:nvPr/>
        </p:nvSpPr>
        <p:spPr>
          <a:xfrm>
            <a:off x="760218" y="4448688"/>
            <a:ext cx="35697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  <a:ea typeface="Resource Han Rounded CN" panose="020B0500000000000000" pitchFamily="34" charset="-122"/>
              </a:defRPr>
            </a:lvl1pPr>
          </a:lstStyle>
          <a:p>
            <a:r>
              <a:rPr lang="en-US" altLang="zh-CN" dirty="0"/>
              <a:t>4</a:t>
            </a:r>
          </a:p>
          <a:p>
            <a:r>
              <a:rPr lang="en-US" altLang="zh-CN" dirty="0"/>
              <a:t>1 2 </a:t>
            </a:r>
            <a:r>
              <a:rPr lang="en-US" altLang="zh-CN"/>
              <a:t>3 4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1D3CD9-BEAC-4070-BC2C-A43393CAAA5D}"/>
              </a:ext>
            </a:extLst>
          </p:cNvPr>
          <p:cNvSpPr txBox="1"/>
          <p:nvPr/>
        </p:nvSpPr>
        <p:spPr>
          <a:xfrm>
            <a:off x="4825717" y="4448688"/>
            <a:ext cx="35697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  <a:ea typeface="Resource Han Rounded CN" panose="020B0500000000000000" pitchFamily="34" charset="-122"/>
              </a:defRPr>
            </a:lvl1pPr>
          </a:lstStyle>
          <a:p>
            <a:r>
              <a:rPr lang="en-US" altLang="zh-CN"/>
              <a:t>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00411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D5D5922-D9D2-4FA9-B9D6-21C9031B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课后拓展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01FA28-06DF-4CEB-B0F7-1513836D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习题 </a:t>
            </a:r>
            <a:r>
              <a:rPr lang="en-US" altLang="zh-CN" dirty="0">
                <a:solidFill>
                  <a:srgbClr val="ED7D31"/>
                </a:solidFill>
              </a:rPr>
              <a:t>5.3 </a:t>
            </a:r>
            <a:r>
              <a:rPr lang="zh-CN" altLang="en-US" dirty="0">
                <a:solidFill>
                  <a:srgbClr val="ED7D31"/>
                </a:solidFill>
              </a:rPr>
              <a:t>爱与愁的心痛（洛谷 </a:t>
            </a:r>
            <a:r>
              <a:rPr lang="en-US" altLang="zh-CN" dirty="0" err="1">
                <a:solidFill>
                  <a:srgbClr val="ED7D31"/>
                </a:solidFill>
              </a:rPr>
              <a:t>P1614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最近有 </a:t>
            </a:r>
            <a:r>
              <a:rPr lang="en-US" altLang="zh-CN" dirty="0"/>
              <a:t>n</a:t>
            </a:r>
            <a:r>
              <a:rPr lang="zh-CN" altLang="en-US" dirty="0"/>
              <a:t>（不超过 </a:t>
            </a:r>
            <a:r>
              <a:rPr lang="en-US" altLang="zh-CN" dirty="0"/>
              <a:t>3000</a:t>
            </a:r>
            <a:r>
              <a:rPr lang="zh-CN" altLang="en-US" dirty="0"/>
              <a:t>）个不爽的事，每句话都有一个正整数（不超过 </a:t>
            </a:r>
            <a:r>
              <a:rPr lang="en-US" altLang="zh-CN" dirty="0"/>
              <a:t>100</a:t>
            </a:r>
            <a:r>
              <a:rPr lang="zh-CN" altLang="en-US" dirty="0"/>
              <a:t>）刺痛值。请问连续 </a:t>
            </a:r>
            <a:r>
              <a:rPr lang="en-US" altLang="zh-CN" dirty="0"/>
              <a:t>m </a:t>
            </a:r>
            <a:r>
              <a:rPr lang="zh-CN" altLang="en-US" dirty="0"/>
              <a:t>个刺痛值的和的最小值？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提示</a:t>
            </a:r>
            <a:r>
              <a:rPr lang="zh-CN" altLang="en-US" dirty="0"/>
              <a:t>：枚举区间的头部（</a:t>
            </a:r>
            <a:r>
              <a:rPr lang="en-US" altLang="zh-CN" dirty="0"/>
              <a:t>1 </a:t>
            </a:r>
            <a:r>
              <a:rPr lang="zh-CN" altLang="en-US" dirty="0"/>
              <a:t>到 </a:t>
            </a:r>
            <a:r>
              <a:rPr lang="en-US" altLang="zh-CN" dirty="0"/>
              <a:t>n-m+1</a:t>
            </a:r>
            <a:r>
              <a:rPr lang="zh-CN" altLang="en-US" dirty="0"/>
              <a:t>），然后计算区间的和，然后和答案（</a:t>
            </a:r>
            <a:r>
              <a:rPr lang="en-US" altLang="zh-CN" dirty="0" err="1"/>
              <a:t>ans</a:t>
            </a:r>
            <a:r>
              <a:rPr lang="zh-CN" altLang="en-US" dirty="0"/>
              <a:t>）打擂台。</a:t>
            </a:r>
            <a:endParaRPr lang="en-US" altLang="zh-CN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6582B82-54C5-40DB-95F4-AFF990759A42}"/>
              </a:ext>
            </a:extLst>
          </p:cNvPr>
          <p:cNvGrpSpPr/>
          <p:nvPr/>
        </p:nvGrpSpPr>
        <p:grpSpPr>
          <a:xfrm>
            <a:off x="1765236" y="4089062"/>
            <a:ext cx="5365703" cy="580445"/>
            <a:chOff x="651455" y="3685459"/>
            <a:chExt cx="5365703" cy="58044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79CB9AE-0DDD-4459-9273-788A4F16CC7E}"/>
                </a:ext>
              </a:extLst>
            </p:cNvPr>
            <p:cNvSpPr/>
            <p:nvPr/>
          </p:nvSpPr>
          <p:spPr>
            <a:xfrm>
              <a:off x="651455" y="3771026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6F705FE-2069-4700-A243-A5686A98261F}"/>
                </a:ext>
              </a:extLst>
            </p:cNvPr>
            <p:cNvSpPr/>
            <p:nvPr/>
          </p:nvSpPr>
          <p:spPr>
            <a:xfrm>
              <a:off x="1341697" y="3771026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64B2B2-00F6-4E69-9CD3-A1888F145C8B}"/>
                </a:ext>
              </a:extLst>
            </p:cNvPr>
            <p:cNvSpPr/>
            <p:nvPr/>
          </p:nvSpPr>
          <p:spPr>
            <a:xfrm>
              <a:off x="2031939" y="3771026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BD7EC9B-6AF3-4F91-8DC2-7AEA351849F4}"/>
                </a:ext>
              </a:extLst>
            </p:cNvPr>
            <p:cNvSpPr/>
            <p:nvPr/>
          </p:nvSpPr>
          <p:spPr>
            <a:xfrm>
              <a:off x="2722181" y="3771026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CFD6463-A2E4-47AB-86C4-11B6C983FF42}"/>
                </a:ext>
              </a:extLst>
            </p:cNvPr>
            <p:cNvSpPr/>
            <p:nvPr/>
          </p:nvSpPr>
          <p:spPr>
            <a:xfrm>
              <a:off x="3412423" y="3771026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DAE7F60-35BA-4D8E-B13E-25D31C5C7AE1}"/>
                </a:ext>
              </a:extLst>
            </p:cNvPr>
            <p:cNvSpPr/>
            <p:nvPr/>
          </p:nvSpPr>
          <p:spPr>
            <a:xfrm>
              <a:off x="4102665" y="3771026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F641717-BB1A-4D9D-BA7A-B10A3476F724}"/>
                </a:ext>
              </a:extLst>
            </p:cNvPr>
            <p:cNvSpPr/>
            <p:nvPr/>
          </p:nvSpPr>
          <p:spPr>
            <a:xfrm>
              <a:off x="4792907" y="3771026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74B0ABA-6D9C-441C-A7AE-AFBC5F7DB1F2}"/>
                </a:ext>
              </a:extLst>
            </p:cNvPr>
            <p:cNvSpPr/>
            <p:nvPr/>
          </p:nvSpPr>
          <p:spPr>
            <a:xfrm>
              <a:off x="5483148" y="3771026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8F4CC63-53C3-4821-BD79-E3EF2DE9C383}"/>
                </a:ext>
              </a:extLst>
            </p:cNvPr>
            <p:cNvSpPr/>
            <p:nvPr/>
          </p:nvSpPr>
          <p:spPr>
            <a:xfrm>
              <a:off x="2622208" y="3685459"/>
              <a:ext cx="2107095" cy="580445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CEB45071-A5ED-48C9-8D1E-479CCF826677}"/>
              </a:ext>
            </a:extLst>
          </p:cNvPr>
          <p:cNvSpPr txBox="1"/>
          <p:nvPr/>
        </p:nvSpPr>
        <p:spPr>
          <a:xfrm>
            <a:off x="733763" y="3219487"/>
            <a:ext cx="35697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  <a:ea typeface="Resource Han Rounded CN" panose="020B0500000000000000" pitchFamily="34" charset="-122"/>
              </a:defRPr>
            </a:lvl1pPr>
          </a:lstStyle>
          <a:p>
            <a:r>
              <a:rPr lang="en-US" altLang="zh-CN" dirty="0"/>
              <a:t>8 3 </a:t>
            </a:r>
            <a:br>
              <a:rPr lang="en-US" altLang="zh-CN" dirty="0"/>
            </a:br>
            <a:r>
              <a:rPr lang="en-US" altLang="zh-CN" dirty="0"/>
              <a:t>1 4 7 3 1 2 </a:t>
            </a:r>
            <a:r>
              <a:rPr lang="en-US" altLang="zh-CN"/>
              <a:t>4 3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39DF44-080D-4E5C-BAAF-582F1069433C}"/>
              </a:ext>
            </a:extLst>
          </p:cNvPr>
          <p:cNvSpPr txBox="1"/>
          <p:nvPr/>
        </p:nvSpPr>
        <p:spPr>
          <a:xfrm>
            <a:off x="4799262" y="3219487"/>
            <a:ext cx="35697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  <a:ea typeface="Resource Han Rounded CN" panose="020B0500000000000000" pitchFamily="34" charset="-122"/>
              </a:defRPr>
            </a:lvl1pPr>
          </a:lstStyle>
          <a:p>
            <a:r>
              <a:rPr lang="en-US" altLang="zh-C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870704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课后扩展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D7D31"/>
                </a:solidFill>
                <a:sym typeface="+mn-ea"/>
              </a:rPr>
              <a:t>习题 </a:t>
            </a:r>
            <a:r>
              <a:rPr lang="en-US" altLang="zh-CN" dirty="0">
                <a:solidFill>
                  <a:srgbClr val="ED7D31"/>
                </a:solidFill>
                <a:sym typeface="+mn-ea"/>
              </a:rPr>
              <a:t>5.6 </a:t>
            </a:r>
            <a:r>
              <a:rPr lang="zh-CN" altLang="en-US" dirty="0">
                <a:solidFill>
                  <a:srgbClr val="ED7D31"/>
                </a:solidFill>
                <a:sym typeface="+mn-ea"/>
              </a:rPr>
              <a:t>蛇形方阵（洛谷 </a:t>
            </a:r>
            <a:r>
              <a:rPr lang="en-US" altLang="zh-CN" dirty="0" err="1">
                <a:solidFill>
                  <a:srgbClr val="ED7D31"/>
                </a:solidFill>
                <a:sym typeface="+mn-ea"/>
              </a:rPr>
              <a:t>P5731</a:t>
            </a:r>
            <a:r>
              <a:rPr lang="zh-CN" altLang="en-US" dirty="0">
                <a:solidFill>
                  <a:srgbClr val="ED7D31"/>
                </a:solidFill>
                <a:sym typeface="+mn-ea"/>
              </a:rPr>
              <a:t>）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输出一个如图 </a:t>
            </a:r>
            <a:r>
              <a:rPr lang="en-US" altLang="zh-CN" dirty="0" err="1">
                <a:sym typeface="+mn-ea"/>
              </a:rPr>
              <a:t>n×n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的蛇形方阵，每个字符占用 </a:t>
            </a:r>
            <a:r>
              <a:rPr lang="en-US" altLang="zh-CN" dirty="0">
                <a:sym typeface="+mn-ea"/>
              </a:rPr>
              <a:t>3 </a:t>
            </a:r>
            <a:r>
              <a:rPr lang="zh-CN" altLang="en-US" dirty="0">
                <a:sym typeface="+mn-ea"/>
              </a:rPr>
              <a:t>个宽度，使用 </a:t>
            </a:r>
            <a:r>
              <a:rPr lang="en-US" altLang="zh-CN" dirty="0">
                <a:sym typeface="+mn-ea"/>
              </a:rPr>
              <a:t>“%</a:t>
            </a:r>
            <a:r>
              <a:rPr lang="en-US" altLang="zh-CN" dirty="0" err="1">
                <a:sym typeface="+mn-ea"/>
              </a:rPr>
              <a:t>3d</a:t>
            </a:r>
            <a:r>
              <a:rPr lang="en-US" altLang="zh-CN" dirty="0">
                <a:sym typeface="+mn-ea"/>
              </a:rPr>
              <a:t>” </a:t>
            </a:r>
            <a:r>
              <a:rPr lang="zh-CN" altLang="en-US" dirty="0">
                <a:sym typeface="+mn-ea"/>
              </a:rPr>
              <a:t>输出。</a:t>
            </a:r>
            <a:endParaRPr lang="en-US" altLang="zh-CN" dirty="0"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11130C-9560-4D01-B8C3-639AF4EC5B72}"/>
              </a:ext>
            </a:extLst>
          </p:cNvPr>
          <p:cNvSpPr txBox="1"/>
          <p:nvPr/>
        </p:nvSpPr>
        <p:spPr>
          <a:xfrm>
            <a:off x="760218" y="3101149"/>
            <a:ext cx="35697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  <a:ea typeface="Resource Han Rounded CN" panose="020B0500000000000000" pitchFamily="34" charset="-122"/>
              </a:defRPr>
            </a:lvl1pPr>
          </a:lstStyle>
          <a:p>
            <a:r>
              <a:rPr lang="en-US" altLang="zh-CN" dirty="0"/>
              <a:t>4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128449-06DB-4C12-841B-C1632E47C27B}"/>
              </a:ext>
            </a:extLst>
          </p:cNvPr>
          <p:cNvSpPr txBox="1"/>
          <p:nvPr/>
        </p:nvSpPr>
        <p:spPr>
          <a:xfrm>
            <a:off x="4825717" y="3101149"/>
            <a:ext cx="3569725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  <a:ea typeface="Resource Han Rounded CN" panose="020B0500000000000000" pitchFamily="34" charset="-122"/>
              </a:defRPr>
            </a:lvl1pPr>
          </a:lstStyle>
          <a:p>
            <a:r>
              <a:rPr lang="zh-CN" altLang="en-US" dirty="0">
                <a:sym typeface="+mn-ea"/>
              </a:rPr>
              <a:t>  1  2  3  4</a:t>
            </a:r>
          </a:p>
          <a:p>
            <a:r>
              <a:rPr lang="zh-CN" altLang="en-US" dirty="0">
                <a:sym typeface="+mn-ea"/>
              </a:rPr>
              <a:t> 12 13 14  5</a:t>
            </a:r>
          </a:p>
          <a:p>
            <a:r>
              <a:rPr lang="zh-CN" altLang="en-US" dirty="0">
                <a:sym typeface="+mn-ea"/>
              </a:rPr>
              <a:t> 11 16 15  6</a:t>
            </a:r>
          </a:p>
          <a:p>
            <a:r>
              <a:rPr lang="zh-CN" altLang="en-US" dirty="0">
                <a:sym typeface="+mn-ea"/>
              </a:rPr>
              <a:t> 10  9  8  7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4974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课后拓展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D7D31"/>
                </a:solidFill>
                <a:sym typeface="+mn-ea"/>
              </a:rPr>
              <a:t>习题 </a:t>
            </a:r>
            <a:r>
              <a:rPr lang="en-US" altLang="zh-CN" dirty="0">
                <a:solidFill>
                  <a:srgbClr val="ED7D31"/>
                </a:solidFill>
              </a:rPr>
              <a:t>5.8 </a:t>
            </a:r>
            <a:r>
              <a:rPr lang="zh-CN" altLang="en-US" dirty="0">
                <a:solidFill>
                  <a:srgbClr val="ED7D31"/>
                </a:solidFill>
              </a:rPr>
              <a:t>插火把（洛谷 </a:t>
            </a:r>
            <a:r>
              <a:rPr lang="en-US" altLang="zh-CN" dirty="0">
                <a:solidFill>
                  <a:srgbClr val="ED7D31"/>
                </a:solidFill>
              </a:rPr>
              <a:t>P1789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</a:p>
          <a:p>
            <a:r>
              <a:rPr lang="zh-CN" altLang="en-US" dirty="0"/>
              <a:t>有一 </a:t>
            </a:r>
            <a:r>
              <a:rPr lang="en-US" altLang="zh-CN" dirty="0"/>
              <a:t>n</a:t>
            </a:r>
            <a:r>
              <a:rPr lang="en-US" altLang="zh-CN" dirty="0">
                <a:latin typeface="Arial" panose="020B0604020202020204" pitchFamily="34" charset="0"/>
              </a:rPr>
              <a:t>×n </a:t>
            </a:r>
            <a:r>
              <a:rPr lang="zh-CN" altLang="en-US" dirty="0">
                <a:latin typeface="Arial" panose="020B0604020202020204" pitchFamily="34" charset="0"/>
              </a:rPr>
              <a:t>的方阵</a:t>
            </a:r>
            <a:r>
              <a:rPr lang="zh-CN" altLang="en-US" dirty="0"/>
              <a:t>现有 </a:t>
            </a:r>
            <a:r>
              <a:rPr lang="en-US" altLang="zh-CN" dirty="0"/>
              <a:t>m </a:t>
            </a:r>
            <a:r>
              <a:rPr lang="zh-CN" altLang="en-US" dirty="0"/>
              <a:t>个火把和 </a:t>
            </a:r>
            <a:r>
              <a:rPr lang="en-US" altLang="zh-CN" dirty="0"/>
              <a:t>k </a:t>
            </a:r>
            <a:r>
              <a:rPr lang="zh-CN" altLang="en-US" dirty="0"/>
              <a:t>个萤石，坐标已经知道。</a:t>
            </a:r>
            <a:endParaRPr lang="en-US" altLang="zh-CN" dirty="0"/>
          </a:p>
          <a:p>
            <a:r>
              <a:rPr lang="zh-CN" altLang="en-US" dirty="0"/>
              <a:t>它们的照亮范围入下图所示。</a:t>
            </a:r>
            <a:endParaRPr lang="en-US" altLang="zh-CN" dirty="0"/>
          </a:p>
          <a:p>
            <a:r>
              <a:rPr lang="zh-CN" altLang="en-US" dirty="0"/>
              <a:t>没有光或者没放东西的地方会生成怪物，请问方阵中有几个位置会生成怪物？</a:t>
            </a:r>
          </a:p>
          <a:p>
            <a:r>
              <a:rPr lang="zh-CN" altLang="en-US" dirty="0">
                <a:solidFill>
                  <a:srgbClr val="ED7D31"/>
                </a:solidFill>
              </a:rPr>
              <a:t>提示</a:t>
            </a:r>
            <a:r>
              <a:rPr lang="zh-CN" altLang="en-US" dirty="0"/>
              <a:t>：火把位置 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，那么 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 </a:t>
            </a:r>
            <a:r>
              <a:rPr lang="zh-CN" altLang="en-US" dirty="0"/>
              <a:t>满足 </a:t>
            </a:r>
            <a:r>
              <a:rPr lang="en-US" altLang="zh-CN" dirty="0"/>
              <a:t>|x-</a:t>
            </a:r>
            <a:r>
              <a:rPr lang="en-US" altLang="zh-CN" dirty="0" err="1"/>
              <a:t>i</a:t>
            </a:r>
            <a:r>
              <a:rPr lang="en-US" altLang="zh-CN" dirty="0"/>
              <a:t>|+|y-</a:t>
            </a:r>
            <a:r>
              <a:rPr lang="en-US" altLang="zh-CN" dirty="0" err="1"/>
              <a:t>i</a:t>
            </a:r>
            <a:r>
              <a:rPr lang="en-US" altLang="zh-CN" dirty="0"/>
              <a:t>|&lt;=2 </a:t>
            </a:r>
            <a:r>
              <a:rPr lang="zh-CN" altLang="en-US" dirty="0"/>
              <a:t>会被照亮。</a:t>
            </a:r>
          </a:p>
          <a:p>
            <a:r>
              <a:rPr lang="zh-CN" altLang="en-US" dirty="0"/>
              <a:t>火把和萤石的照亮范围：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665" y="4770120"/>
            <a:ext cx="1758950" cy="13430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967" y="4770120"/>
            <a:ext cx="1861185" cy="140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显然，如果要存大量的数据，是很难定义大量的变量。我们可以使用数组来存储和使用批量的数据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721B97-AF9A-43FA-9029-FB53C001D9D3}"/>
              </a:ext>
            </a:extLst>
          </p:cNvPr>
          <p:cNvSpPr txBox="1"/>
          <p:nvPr/>
        </p:nvSpPr>
        <p:spPr>
          <a:xfrm>
            <a:off x="813444" y="5221289"/>
            <a:ext cx="177163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 err="1">
                <a:solidFill>
                  <a:schemeClr val="accent2"/>
                </a:solidFill>
              </a:rPr>
              <a:t>P67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065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压缩技术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D7D31"/>
                </a:solidFill>
                <a:sym typeface="+mn-ea"/>
              </a:rPr>
              <a:t>习题 </a:t>
            </a:r>
            <a:r>
              <a:rPr lang="en-US" altLang="zh-CN" dirty="0">
                <a:solidFill>
                  <a:srgbClr val="ED7D31"/>
                </a:solidFill>
                <a:sym typeface="+mn-ea"/>
              </a:rPr>
              <a:t>5.9 </a:t>
            </a:r>
            <a:r>
              <a:rPr lang="zh-CN" altLang="en-US" dirty="0">
                <a:solidFill>
                  <a:srgbClr val="ED7D31"/>
                </a:solidFill>
                <a:sym typeface="+mn-ea"/>
              </a:rPr>
              <a:t>压缩技术（洛谷 </a:t>
            </a:r>
            <a:r>
              <a:rPr lang="en-US" altLang="zh-CN" dirty="0" err="1">
                <a:solidFill>
                  <a:srgbClr val="ED7D31"/>
                </a:solidFill>
                <a:sym typeface="+mn-ea"/>
              </a:rPr>
              <a:t>P</a:t>
            </a:r>
            <a:r>
              <a:rPr lang="en-US" dirty="0" err="1">
                <a:solidFill>
                  <a:srgbClr val="ED7D31"/>
                </a:solidFill>
                <a:sym typeface="+mn-ea"/>
              </a:rPr>
              <a:t>13</a:t>
            </a:r>
            <a:r>
              <a:rPr lang="en-US" altLang="zh-CN" dirty="0" err="1">
                <a:solidFill>
                  <a:srgbClr val="ED7D31"/>
                </a:solidFill>
                <a:sym typeface="+mn-ea"/>
              </a:rPr>
              <a:t>1</a:t>
            </a:r>
            <a:r>
              <a:rPr lang="en-US" dirty="0" err="1">
                <a:solidFill>
                  <a:srgbClr val="ED7D31"/>
                </a:solidFill>
                <a:sym typeface="+mn-ea"/>
              </a:rPr>
              <a:t>9</a:t>
            </a:r>
            <a:r>
              <a:rPr lang="zh-CN" altLang="en-US" dirty="0">
                <a:solidFill>
                  <a:srgbClr val="ED7D31"/>
                </a:solidFill>
                <a:sym typeface="+mn-ea"/>
              </a:rPr>
              <a:t>）</a:t>
            </a:r>
          </a:p>
          <a:p>
            <a:r>
              <a:rPr lang="zh-CN" altLang="en-US" dirty="0">
                <a:sym typeface="+mn-ea"/>
              </a:rPr>
              <a:t>设某汉字由 N × N 的 0 和 1 的点阵图案组成。</a:t>
            </a:r>
            <a:r>
              <a:rPr lang="en-US" altLang="zh-CN" dirty="0">
                <a:sym typeface="+mn-ea"/>
              </a:rPr>
              <a:t>N </a:t>
            </a:r>
            <a:r>
              <a:rPr lang="zh-CN" altLang="en-US" dirty="0">
                <a:sym typeface="+mn-ea"/>
              </a:rPr>
              <a:t>不超过 </a:t>
            </a:r>
            <a:r>
              <a:rPr lang="en-US" altLang="zh-CN" dirty="0">
                <a:sym typeface="+mn-ea"/>
              </a:rPr>
              <a:t>200</a:t>
            </a:r>
            <a:r>
              <a:rPr lang="zh-CN" altLang="en-US" dirty="0">
                <a:sym typeface="+mn-ea"/>
              </a:rPr>
              <a:t>。</a:t>
            </a:r>
          </a:p>
          <a:p>
            <a:r>
              <a:rPr lang="zh-CN" altLang="en-US" dirty="0">
                <a:sym typeface="+mn-ea"/>
              </a:rPr>
              <a:t>从汉字点阵图案的第一行第一个符号开始计算，按书写顺序从左到右，由上至下。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第一个数表示连续有几个0，第二个数表示接下来连续有几个1，第三个数再接下来连续有几个0，第四个数接着连续几个1，以此类推……现给出压缩码请求出点阵。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BBB805-F097-425C-9395-FA17F76D925A}"/>
              </a:ext>
            </a:extLst>
          </p:cNvPr>
          <p:cNvSpPr txBox="1"/>
          <p:nvPr/>
        </p:nvSpPr>
        <p:spPr>
          <a:xfrm>
            <a:off x="760218" y="4723696"/>
            <a:ext cx="35697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  <a:ea typeface="Resource Han Rounded CN" panose="020B0500000000000000" pitchFamily="34" charset="-122"/>
              </a:defRPr>
            </a:lvl1pPr>
          </a:lstStyle>
          <a:p>
            <a:r>
              <a:rPr lang="zh-CN" altLang="en-US" dirty="0"/>
              <a:t>7 3 1 6 1 6 4 3 1 6 1 6 1 3 7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245778-6E72-4F76-A30C-127D293407F7}"/>
              </a:ext>
            </a:extLst>
          </p:cNvPr>
          <p:cNvSpPr txBox="1"/>
          <p:nvPr/>
        </p:nvSpPr>
        <p:spPr>
          <a:xfrm>
            <a:off x="4825717" y="4723696"/>
            <a:ext cx="3569725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  <a:ea typeface="Resource Han Rounded CN" panose="020B0500000000000000" pitchFamily="34" charset="-122"/>
              </a:defRPr>
            </a:lvl1pPr>
          </a:lstStyle>
          <a:p>
            <a:r>
              <a:rPr lang="en-US" altLang="zh-CN" dirty="0"/>
              <a:t>0001000</a:t>
            </a:r>
          </a:p>
          <a:p>
            <a:r>
              <a:rPr lang="en-US" altLang="zh-CN" dirty="0"/>
              <a:t>0001000</a:t>
            </a:r>
          </a:p>
          <a:p>
            <a:r>
              <a:rPr lang="en-US" altLang="zh-CN" dirty="0"/>
              <a:t>0001111</a:t>
            </a:r>
          </a:p>
          <a:p>
            <a:r>
              <a:rPr lang="en-US" altLang="zh-CN" dirty="0"/>
              <a:t>0001000</a:t>
            </a:r>
          </a:p>
          <a:p>
            <a:r>
              <a:rPr lang="en-US" altLang="zh-CN" dirty="0"/>
              <a:t>0001000</a:t>
            </a:r>
          </a:p>
          <a:p>
            <a:r>
              <a:rPr lang="en-US" altLang="zh-CN" dirty="0"/>
              <a:t>0001000</a:t>
            </a:r>
          </a:p>
          <a:p>
            <a:r>
              <a:rPr lang="en-US" altLang="zh-CN"/>
              <a:t>1111111</a:t>
            </a:r>
            <a:endParaRPr lang="en-US" altLang="zh-C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压缩技术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D7D31"/>
                </a:solidFill>
                <a:sym typeface="+mn-ea"/>
              </a:rPr>
              <a:t>习题 </a:t>
            </a:r>
            <a:r>
              <a:rPr lang="en-US" altLang="zh-CN" dirty="0">
                <a:solidFill>
                  <a:srgbClr val="ED7D31"/>
                </a:solidFill>
                <a:sym typeface="+mn-ea"/>
              </a:rPr>
              <a:t>5.10 </a:t>
            </a:r>
            <a:r>
              <a:rPr lang="zh-CN" altLang="en-US" dirty="0">
                <a:solidFill>
                  <a:srgbClr val="ED7D31"/>
                </a:solidFill>
                <a:sym typeface="+mn-ea"/>
              </a:rPr>
              <a:t>压缩技术续集版（洛谷</a:t>
            </a:r>
            <a:r>
              <a:rPr lang="en-US" altLang="zh-CN" dirty="0">
                <a:solidFill>
                  <a:srgbClr val="ED7D31"/>
                </a:solidFill>
                <a:sym typeface="+mn-ea"/>
              </a:rPr>
              <a:t>P</a:t>
            </a:r>
            <a:r>
              <a:rPr lang="en-US" dirty="0">
                <a:solidFill>
                  <a:srgbClr val="ED7D31"/>
                </a:solidFill>
                <a:sym typeface="+mn-ea"/>
              </a:rPr>
              <a:t>13</a:t>
            </a:r>
            <a:r>
              <a:rPr lang="en-US" altLang="zh-CN" dirty="0">
                <a:solidFill>
                  <a:srgbClr val="ED7D31"/>
                </a:solidFill>
                <a:sym typeface="+mn-ea"/>
              </a:rPr>
              <a:t>30</a:t>
            </a:r>
            <a:r>
              <a:rPr lang="zh-CN" altLang="en-US" dirty="0">
                <a:solidFill>
                  <a:srgbClr val="ED7D31"/>
                </a:solidFill>
                <a:sym typeface="+mn-ea"/>
              </a:rPr>
              <a:t>）</a:t>
            </a:r>
          </a:p>
          <a:p>
            <a:r>
              <a:rPr lang="zh-CN" altLang="en-US" dirty="0">
                <a:sym typeface="+mn-ea"/>
              </a:rPr>
              <a:t>设某汉字由 N × N 的 0 和 1 的点阵图案组成。</a:t>
            </a:r>
            <a:r>
              <a:rPr lang="en-US" altLang="zh-CN" dirty="0">
                <a:sym typeface="+mn-ea"/>
              </a:rPr>
              <a:t>N </a:t>
            </a:r>
            <a:r>
              <a:rPr lang="zh-CN" altLang="en-US" dirty="0">
                <a:sym typeface="+mn-ea"/>
              </a:rPr>
              <a:t>不超过 </a:t>
            </a:r>
            <a:r>
              <a:rPr lang="en-US" altLang="zh-CN" dirty="0">
                <a:sym typeface="+mn-ea"/>
              </a:rPr>
              <a:t>200</a:t>
            </a:r>
            <a:r>
              <a:rPr lang="zh-CN" altLang="en-US" dirty="0">
                <a:sym typeface="+mn-ea"/>
              </a:rPr>
              <a:t>。</a:t>
            </a:r>
          </a:p>
          <a:p>
            <a:r>
              <a:rPr lang="zh-CN" altLang="en-US" dirty="0">
                <a:sym typeface="+mn-ea"/>
              </a:rPr>
              <a:t>从汉字点阵图案的第一行第一个符号开始计算，按书写顺序从左到右，由上至下。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第一个数表示连续有几个0，第二个数表示接下来连续有几个1，第三个数再接下来连续有几个0，第四个数接着连续几个1，以此类推……现给出点阵请求出压缩码。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75E881-DBB9-4B45-BA72-28D119F56684}"/>
              </a:ext>
            </a:extLst>
          </p:cNvPr>
          <p:cNvSpPr txBox="1"/>
          <p:nvPr/>
        </p:nvSpPr>
        <p:spPr>
          <a:xfrm>
            <a:off x="760218" y="4723696"/>
            <a:ext cx="3569725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  <a:ea typeface="Resource Han Rounded CN" panose="020B0500000000000000" pitchFamily="34" charset="-122"/>
              </a:defRPr>
            </a:lvl1pPr>
          </a:lstStyle>
          <a:p>
            <a:r>
              <a:rPr lang="en-US" altLang="zh-CN" dirty="0"/>
              <a:t>0001000</a:t>
            </a:r>
          </a:p>
          <a:p>
            <a:r>
              <a:rPr lang="en-US" altLang="zh-CN" dirty="0"/>
              <a:t>0001000</a:t>
            </a:r>
          </a:p>
          <a:p>
            <a:r>
              <a:rPr lang="en-US" altLang="zh-CN" dirty="0"/>
              <a:t>0001111</a:t>
            </a:r>
          </a:p>
          <a:p>
            <a:r>
              <a:rPr lang="en-US" altLang="zh-CN" dirty="0"/>
              <a:t>0001000</a:t>
            </a:r>
          </a:p>
          <a:p>
            <a:r>
              <a:rPr lang="en-US" altLang="zh-CN" dirty="0"/>
              <a:t>0001000</a:t>
            </a:r>
          </a:p>
          <a:p>
            <a:r>
              <a:rPr lang="en-US" altLang="zh-CN" dirty="0"/>
              <a:t>0001000</a:t>
            </a:r>
          </a:p>
          <a:p>
            <a:r>
              <a:rPr lang="en-US" altLang="zh-CN" dirty="0"/>
              <a:t>1111111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7E5885-5430-435A-B0D8-B5F667D27266}"/>
              </a:ext>
            </a:extLst>
          </p:cNvPr>
          <p:cNvSpPr txBox="1"/>
          <p:nvPr/>
        </p:nvSpPr>
        <p:spPr>
          <a:xfrm>
            <a:off x="4825717" y="4723696"/>
            <a:ext cx="35697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  <a:ea typeface="Resource Han Rounded CN" panose="020B0500000000000000" pitchFamily="34" charset="-122"/>
              </a:defRPr>
            </a:lvl1pPr>
          </a:lstStyle>
          <a:p>
            <a:r>
              <a:rPr lang="zh-CN" altLang="en-US" dirty="0"/>
              <a:t>7 3 1 6 1 6 4 3 1 6 1 6 1 </a:t>
            </a:r>
            <a:r>
              <a:rPr lang="zh-CN" altLang="en-US"/>
              <a:t>3 7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50172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B4865-F776-43D6-A480-676B15F6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参考阅读材料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C61F7-0235-4A0C-8281-DD893FE96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以下的内容限于课件篇幅未能详细阐述。如果学有余力，可自行翻阅课本作为扩展学习。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2"/>
                </a:solidFill>
              </a:rPr>
              <a:t>P72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例 </a:t>
            </a:r>
            <a:r>
              <a:rPr lang="en-US" altLang="zh-CN" dirty="0">
                <a:solidFill>
                  <a:schemeClr val="accent2"/>
                </a:solidFill>
              </a:rPr>
              <a:t>5.6</a:t>
            </a:r>
            <a:r>
              <a:rPr lang="zh-CN" altLang="en-US" dirty="0"/>
              <a:t>：二位矩阵的循环枚举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2"/>
                </a:solidFill>
              </a:rPr>
              <a:t>P73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例 </a:t>
            </a:r>
            <a:r>
              <a:rPr lang="en-US" altLang="zh-CN" dirty="0">
                <a:solidFill>
                  <a:schemeClr val="accent2"/>
                </a:solidFill>
              </a:rPr>
              <a:t>5.7</a:t>
            </a:r>
            <a:r>
              <a:rPr lang="zh-CN" altLang="en-US" dirty="0"/>
              <a:t>：超过二维的循环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2"/>
                </a:solidFill>
              </a:rPr>
              <a:t>P76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例 </a:t>
            </a:r>
            <a:r>
              <a:rPr lang="en-US" altLang="zh-CN" dirty="0">
                <a:solidFill>
                  <a:schemeClr val="accent2"/>
                </a:solidFill>
              </a:rPr>
              <a:t>5.10</a:t>
            </a:r>
            <a:r>
              <a:rPr lang="zh-CN" altLang="en-US" dirty="0"/>
              <a:t>：使用数组存储字符，难度较大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习题 </a:t>
            </a:r>
            <a:r>
              <a:rPr lang="en-US" altLang="zh-CN" dirty="0"/>
              <a:t>5.4</a:t>
            </a:r>
            <a:r>
              <a:rPr lang="zh-CN" altLang="en-US" dirty="0"/>
              <a:t>、</a:t>
            </a:r>
            <a:r>
              <a:rPr lang="en-US" altLang="zh-CN" dirty="0"/>
              <a:t>5.5</a:t>
            </a:r>
            <a:r>
              <a:rPr lang="zh-CN" altLang="en-US" dirty="0"/>
              <a:t>、</a:t>
            </a:r>
            <a:r>
              <a:rPr lang="en-US" altLang="zh-CN" dirty="0"/>
              <a:t>5.11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7010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D7D31"/>
                </a:solidFill>
              </a:rPr>
              <a:t>数组</a:t>
            </a:r>
            <a:r>
              <a:rPr lang="zh-CN" altLang="en-US" dirty="0"/>
              <a:t> 可用于存储大量数据，相当于一次性定义多个变量。</a:t>
            </a:r>
          </a:p>
          <a:p>
            <a:r>
              <a:rPr lang="zh-CN" altLang="en-US" dirty="0">
                <a:sym typeface="+mn-ea"/>
              </a:rPr>
              <a:t>定义时方括号里的数字为数组大小，使用时方括号里的数字为下标。</a:t>
            </a:r>
            <a:endParaRPr lang="en-US" altLang="zh-CN" dirty="0">
              <a:sym typeface="+mn-ea"/>
            </a:endParaRPr>
          </a:p>
          <a:p>
            <a:r>
              <a:rPr lang="zh-CN" altLang="en-US" dirty="0"/>
              <a:t>例如，定义名字为 a 类型为 int。数量是 5 的数组：</a:t>
            </a:r>
          </a:p>
          <a:p>
            <a:endParaRPr lang="zh-CN" altLang="en-US" dirty="0">
              <a:sym typeface="+mn-ea"/>
            </a:endParaRPr>
          </a:p>
          <a:p>
            <a:endParaRPr lang="en-US" altLang="zh-CN" dirty="0">
              <a:solidFill>
                <a:srgbClr val="ED7D31"/>
              </a:solidFill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C08E940-7B54-4F34-94A2-5EEA4EF68F4B}"/>
              </a:ext>
            </a:extLst>
          </p:cNvPr>
          <p:cNvSpPr/>
          <p:nvPr/>
        </p:nvSpPr>
        <p:spPr>
          <a:xfrm>
            <a:off x="4988551" y="4289114"/>
            <a:ext cx="534010" cy="5340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ADB668-A241-49CE-9C45-156A0D9E2A11}"/>
              </a:ext>
            </a:extLst>
          </p:cNvPr>
          <p:cNvSpPr/>
          <p:nvPr/>
        </p:nvSpPr>
        <p:spPr>
          <a:xfrm>
            <a:off x="5653015" y="4289114"/>
            <a:ext cx="534010" cy="5340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114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BAB83C-AB46-4EB7-ACCB-2DBA2D0B789D}"/>
              </a:ext>
            </a:extLst>
          </p:cNvPr>
          <p:cNvSpPr/>
          <p:nvPr/>
        </p:nvSpPr>
        <p:spPr>
          <a:xfrm>
            <a:off x="6317479" y="4289114"/>
            <a:ext cx="534010" cy="5340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DF850E-21FD-45AB-BEFD-BCCF39A1769F}"/>
              </a:ext>
            </a:extLst>
          </p:cNvPr>
          <p:cNvSpPr/>
          <p:nvPr/>
        </p:nvSpPr>
        <p:spPr>
          <a:xfrm>
            <a:off x="7014861" y="4289114"/>
            <a:ext cx="534010" cy="5340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514</a:t>
            </a:r>
            <a:endParaRPr lang="zh-CN" altLang="en-US" sz="16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58A201-944A-406E-B4E0-859D099552EA}"/>
              </a:ext>
            </a:extLst>
          </p:cNvPr>
          <p:cNvSpPr/>
          <p:nvPr/>
        </p:nvSpPr>
        <p:spPr>
          <a:xfrm>
            <a:off x="7712243" y="4289114"/>
            <a:ext cx="534010" cy="5340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9D7E1C3-DBDC-4370-9276-BEE26FE290E5}"/>
              </a:ext>
            </a:extLst>
          </p:cNvPr>
          <p:cNvSpPr txBox="1"/>
          <p:nvPr/>
        </p:nvSpPr>
        <p:spPr>
          <a:xfrm>
            <a:off x="4978877" y="488187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a[0]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754273B-E87A-4975-A4B4-3F8C3DFFE6CC}"/>
              </a:ext>
            </a:extLst>
          </p:cNvPr>
          <p:cNvSpPr txBox="1"/>
          <p:nvPr/>
        </p:nvSpPr>
        <p:spPr>
          <a:xfrm>
            <a:off x="5636010" y="488187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a[1]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84E27B-6249-43A4-BCA7-FA8AE53849FD}"/>
              </a:ext>
            </a:extLst>
          </p:cNvPr>
          <p:cNvSpPr txBox="1"/>
          <p:nvPr/>
        </p:nvSpPr>
        <p:spPr>
          <a:xfrm>
            <a:off x="6290043" y="488187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a[2]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8DB8020-9957-4B4F-B45C-F9E015D0B04A}"/>
              </a:ext>
            </a:extLst>
          </p:cNvPr>
          <p:cNvSpPr txBox="1"/>
          <p:nvPr/>
        </p:nvSpPr>
        <p:spPr>
          <a:xfrm>
            <a:off x="7014861" y="488187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a[3]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74D8E4-65F3-48BB-9A43-D54562FA45A4}"/>
              </a:ext>
            </a:extLst>
          </p:cNvPr>
          <p:cNvSpPr txBox="1"/>
          <p:nvPr/>
        </p:nvSpPr>
        <p:spPr>
          <a:xfrm>
            <a:off x="7702569" y="488187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a[4]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A9CE5D4-E5DA-4E26-9449-6CC72483A195}"/>
              </a:ext>
            </a:extLst>
          </p:cNvPr>
          <p:cNvSpPr txBox="1"/>
          <p:nvPr/>
        </p:nvSpPr>
        <p:spPr>
          <a:xfrm>
            <a:off x="486255" y="3953448"/>
            <a:ext cx="4084329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数据型数组变量名称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元素个数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];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例如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a[0],a[1],a[2],a[3]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a[4]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数组可以赋值，也可以访问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114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514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数组元素查找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例子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给出 </a:t>
            </a:r>
            <a:r>
              <a:rPr lang="en-US" altLang="zh-CN" dirty="0"/>
              <a:t>n </a:t>
            </a:r>
            <a:r>
              <a:rPr lang="zh-CN" altLang="en-US" dirty="0"/>
              <a:t>个（不超过 </a:t>
            </a:r>
            <a:r>
              <a:rPr lang="en-US" altLang="zh-CN" dirty="0"/>
              <a:t>100 </a:t>
            </a:r>
            <a:r>
              <a:rPr lang="zh-CN" altLang="en-US" dirty="0"/>
              <a:t>个）正整数，请输出 </a:t>
            </a:r>
            <a:r>
              <a:rPr lang="en-US" altLang="zh-CN" dirty="0"/>
              <a:t>x </a:t>
            </a:r>
            <a:r>
              <a:rPr lang="zh-CN" altLang="en-US" dirty="0"/>
              <a:t>第一次出现的位置。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9A8D9E-F3BA-477D-8FA1-50A67EA7905F}"/>
              </a:ext>
            </a:extLst>
          </p:cNvPr>
          <p:cNvSpPr txBox="1"/>
          <p:nvPr/>
        </p:nvSpPr>
        <p:spPr>
          <a:xfrm>
            <a:off x="733763" y="2951346"/>
            <a:ext cx="3569725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  <a:ea typeface="Resource Han Rounded CN" panose="020B0500000000000000" pitchFamily="34" charset="-122"/>
              </a:defRPr>
            </a:lvl1pPr>
          </a:lstStyle>
          <a:p>
            <a:r>
              <a:rPr lang="en-US" altLang="zh-CN" dirty="0"/>
              <a:t>5</a:t>
            </a:r>
          </a:p>
          <a:p>
            <a:r>
              <a:rPr lang="en-US" altLang="zh-CN" dirty="0"/>
              <a:t>1 2 3 2 1</a:t>
            </a:r>
          </a:p>
          <a:p>
            <a:r>
              <a:rPr lang="en-US" altLang="zh-CN"/>
              <a:t>2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0CA427-790D-48CC-97F0-26AD3D36BEF2}"/>
              </a:ext>
            </a:extLst>
          </p:cNvPr>
          <p:cNvSpPr txBox="1"/>
          <p:nvPr/>
        </p:nvSpPr>
        <p:spPr>
          <a:xfrm>
            <a:off x="4799262" y="2951346"/>
            <a:ext cx="35697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ea typeface="Resource Han Rounded CN" panose="020B0500000000000000" pitchFamily="34" charset="-122"/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数组元素查找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 </a:t>
            </a:r>
            <a:r>
              <a:rPr lang="en-US" altLang="zh-CN" dirty="0"/>
              <a:t>a </a:t>
            </a:r>
            <a:r>
              <a:rPr lang="zh-CN" altLang="en-US" dirty="0"/>
              <a:t>数组用于存储数据。注意定义数组的数量时要</a:t>
            </a:r>
            <a:r>
              <a:rPr lang="zh-CN" altLang="en-US" dirty="0">
                <a:solidFill>
                  <a:srgbClr val="ED7D31"/>
                </a:solidFill>
              </a:rPr>
              <a:t>超过</a:t>
            </a:r>
            <a:r>
              <a:rPr lang="zh-CN" altLang="en-US" dirty="0"/>
              <a:t> </a:t>
            </a:r>
            <a:r>
              <a:rPr lang="en-US" altLang="zh-CN" dirty="0"/>
              <a:t>100</a:t>
            </a:r>
            <a:r>
              <a:rPr lang="zh-CN" altLang="en-US" dirty="0"/>
              <a:t>。</a:t>
            </a:r>
          </a:p>
          <a:p>
            <a:r>
              <a:rPr lang="en-US" altLang="zh-CN" dirty="0">
                <a:solidFill>
                  <a:srgbClr val="ED7D31"/>
                </a:solidFill>
              </a:rPr>
              <a:t>a[0]</a:t>
            </a:r>
            <a:r>
              <a:rPr lang="en-US" altLang="zh-CN" dirty="0"/>
              <a:t> </a:t>
            </a:r>
            <a:r>
              <a:rPr lang="zh-CN" altLang="en-US" dirty="0"/>
              <a:t>是第 </a:t>
            </a:r>
            <a:r>
              <a:rPr lang="en-US" altLang="zh-CN" dirty="0"/>
              <a:t>0 </a:t>
            </a:r>
            <a:r>
              <a:rPr lang="zh-CN" altLang="en-US" dirty="0"/>
              <a:t>个元素（注意数组是从 </a:t>
            </a:r>
            <a:r>
              <a:rPr lang="en-US" altLang="zh-CN" dirty="0"/>
              <a:t>0 </a:t>
            </a:r>
            <a:r>
              <a:rPr lang="zh-CN" altLang="en-US" dirty="0"/>
              <a:t>开始计数），</a:t>
            </a:r>
            <a:r>
              <a:rPr lang="en-US" altLang="zh-CN" dirty="0">
                <a:solidFill>
                  <a:srgbClr val="ED7D31"/>
                </a:solidFill>
              </a:rPr>
              <a:t>a[1]</a:t>
            </a:r>
            <a:r>
              <a:rPr lang="en-US" altLang="zh-CN" dirty="0"/>
              <a:t> </a:t>
            </a:r>
            <a:r>
              <a:rPr lang="zh-CN" altLang="en-US" dirty="0"/>
              <a:t>是第 </a:t>
            </a:r>
            <a:r>
              <a:rPr lang="en-US" altLang="zh-CN" dirty="0"/>
              <a:t>1 </a:t>
            </a:r>
            <a:r>
              <a:rPr lang="zh-CN" altLang="en-US" dirty="0"/>
              <a:t>个元素，</a:t>
            </a:r>
            <a:r>
              <a:rPr lang="en-US" altLang="zh-CN" dirty="0">
                <a:solidFill>
                  <a:srgbClr val="ED7D31"/>
                </a:solidFill>
              </a:rPr>
              <a:t>a[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en-US" altLang="zh-CN" dirty="0">
                <a:solidFill>
                  <a:srgbClr val="ED7D31"/>
                </a:solidFill>
              </a:rPr>
              <a:t>]</a:t>
            </a:r>
            <a:r>
              <a:rPr lang="en-US" altLang="zh-CN" dirty="0"/>
              <a:t> </a:t>
            </a:r>
            <a:r>
              <a:rPr lang="zh-CN" altLang="en-US" dirty="0"/>
              <a:t>是第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个元素。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for </a:t>
            </a:r>
            <a:r>
              <a:rPr lang="zh-CN" altLang="en-US" dirty="0"/>
              <a:t>循环遍历数组，如当前数据（</a:t>
            </a:r>
            <a:r>
              <a:rPr lang="zh-CN" altLang="en-US" dirty="0">
                <a:solidFill>
                  <a:srgbClr val="ED7D31"/>
                </a:solidFill>
              </a:rPr>
              <a:t>第 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en-US" altLang="zh-CN" dirty="0">
                <a:solidFill>
                  <a:srgbClr val="ED7D31"/>
                </a:solidFill>
              </a:rPr>
              <a:t> </a:t>
            </a:r>
            <a:r>
              <a:rPr lang="zh-CN" altLang="en-US" dirty="0">
                <a:solidFill>
                  <a:srgbClr val="ED7D31"/>
                </a:solidFill>
              </a:rPr>
              <a:t>个数字也就是 </a:t>
            </a:r>
            <a:r>
              <a:rPr lang="en-US" altLang="zh-CN" dirty="0">
                <a:solidFill>
                  <a:srgbClr val="ED7D31"/>
                </a:solidFill>
              </a:rPr>
              <a:t>a[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en-US" altLang="zh-CN" dirty="0">
                <a:solidFill>
                  <a:srgbClr val="ED7D31"/>
                </a:solidFill>
              </a:rPr>
              <a:t>]</a:t>
            </a:r>
            <a:r>
              <a:rPr lang="zh-CN" altLang="en-US" dirty="0"/>
              <a:t>）与 </a:t>
            </a:r>
            <a:r>
              <a:rPr lang="en-US" altLang="zh-CN" dirty="0"/>
              <a:t>x </a:t>
            </a:r>
            <a:r>
              <a:rPr lang="zh-CN" altLang="en-US" dirty="0"/>
              <a:t>相同则直接输出当前下标 </a:t>
            </a:r>
            <a:r>
              <a:rPr lang="en-US" altLang="zh-CN" dirty="0" err="1"/>
              <a:t>i</a:t>
            </a:r>
            <a:r>
              <a:rPr lang="zh-CN" altLang="en-US" dirty="0"/>
              <a:t>。注意输出后使用 </a:t>
            </a:r>
            <a:r>
              <a:rPr lang="en-US" altLang="zh-CN" dirty="0"/>
              <a:t>break </a:t>
            </a:r>
            <a:r>
              <a:rPr lang="zh-CN" altLang="en-US" dirty="0"/>
              <a:t>跳出循环。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E30A56-FE2F-4B01-863C-D98A12126C1D}"/>
              </a:ext>
            </a:extLst>
          </p:cNvPr>
          <p:cNvSpPr txBox="1"/>
          <p:nvPr/>
        </p:nvSpPr>
        <p:spPr>
          <a:xfrm>
            <a:off x="2492343" y="4014993"/>
            <a:ext cx="4156482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105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n;</a:t>
            </a: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n;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x;</a:t>
            </a: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n;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x)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小鱼比可爱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例 </a:t>
            </a:r>
            <a:r>
              <a:rPr lang="en-US" altLang="zh-CN" dirty="0">
                <a:solidFill>
                  <a:schemeClr val="accent2"/>
                </a:solidFill>
              </a:rPr>
              <a:t>5.1</a:t>
            </a:r>
            <a:r>
              <a:rPr lang="zh-CN" altLang="en-US" dirty="0">
                <a:solidFill>
                  <a:schemeClr val="accent2"/>
                </a:solidFill>
              </a:rPr>
              <a:t>（洛谷 </a:t>
            </a:r>
            <a:r>
              <a:rPr lang="en-US" altLang="zh-CN" dirty="0" err="1">
                <a:solidFill>
                  <a:schemeClr val="accent2"/>
                </a:solidFill>
              </a:rPr>
              <a:t>P1428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zh-CN" dirty="0"/>
              <a:t>已知有</a:t>
            </a:r>
            <a:r>
              <a:rPr lang="en-US" altLang="zh-CN" dirty="0"/>
              <a:t> n </a:t>
            </a:r>
            <a:r>
              <a:rPr lang="zh-CN" altLang="en-US" dirty="0"/>
              <a:t>只鱼，不超过 </a:t>
            </a:r>
            <a:r>
              <a:rPr lang="en-US" altLang="zh-CN" dirty="0"/>
              <a:t>100 </a:t>
            </a:r>
            <a:r>
              <a:rPr lang="zh-CN" altLang="en-US" dirty="0"/>
              <a:t>只，</a:t>
            </a:r>
            <a:r>
              <a:rPr altLang="zh-CN" dirty="0" err="1"/>
              <a:t>从左到右排成一排</a:t>
            </a:r>
            <a:r>
              <a:rPr lang="zh-CN" altLang="en-US" dirty="0"/>
              <a:t>，</a:t>
            </a:r>
            <a:r>
              <a:rPr altLang="zh-CN" dirty="0" err="1"/>
              <a:t>每只鱼</a:t>
            </a:r>
            <a:r>
              <a:rPr lang="zh-CN" altLang="en-US" dirty="0"/>
              <a:t>都有它的</a:t>
            </a:r>
            <a:r>
              <a:rPr altLang="zh-CN" dirty="0" err="1"/>
              <a:t>可爱程度</a:t>
            </a:r>
            <a:r>
              <a:rPr lang="zh-CN" altLang="en-US" dirty="0"/>
              <a:t>（整数）</a:t>
            </a:r>
            <a:endParaRPr lang="en-US" altLang="zh-CN" dirty="0"/>
          </a:p>
          <a:p>
            <a:r>
              <a:rPr altLang="zh-CN" dirty="0" err="1"/>
              <a:t>所有的鱼头都朝向左边</a:t>
            </a:r>
            <a:r>
              <a:rPr lang="zh-CN" altLang="en-US" dirty="0"/>
              <a:t>，只能看见在它</a:t>
            </a:r>
            <a:r>
              <a:rPr lang="zh-CN" altLang="en-US" dirty="0">
                <a:solidFill>
                  <a:schemeClr val="accent2"/>
                </a:solidFill>
              </a:rPr>
              <a:t>左边</a:t>
            </a:r>
            <a:r>
              <a:rPr lang="zh-CN" altLang="en-US" dirty="0"/>
              <a:t>的鱼的可爱程度</a:t>
            </a:r>
            <a:endParaRPr lang="en-US" altLang="zh-CN" dirty="0"/>
          </a:p>
          <a:p>
            <a:r>
              <a:rPr lang="zh-CN" altLang="en-US" dirty="0"/>
              <a:t>每只鱼都想知道它左边右多少小鱼可爱程度小于它？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7596BE-B322-4DA0-A8F5-220CAD6CD901}"/>
              </a:ext>
            </a:extLst>
          </p:cNvPr>
          <p:cNvSpPr txBox="1"/>
          <p:nvPr/>
        </p:nvSpPr>
        <p:spPr>
          <a:xfrm>
            <a:off x="733763" y="4085756"/>
            <a:ext cx="35697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  <a:ea typeface="Resource Han Rounded CN" panose="020B0500000000000000" pitchFamily="34" charset="-122"/>
              </a:defRPr>
            </a:lvl1pPr>
          </a:lstStyle>
          <a:p>
            <a:r>
              <a:rPr lang="en-US" altLang="zh-CN" dirty="0"/>
              <a:t>6</a:t>
            </a:r>
          </a:p>
          <a:p>
            <a:r>
              <a:rPr lang="en-US" altLang="zh-CN" dirty="0"/>
              <a:t>4 3 0 5 1 2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6D31A3-DB81-41FB-BB07-4B415ECB7F79}"/>
              </a:ext>
            </a:extLst>
          </p:cNvPr>
          <p:cNvSpPr txBox="1"/>
          <p:nvPr/>
        </p:nvSpPr>
        <p:spPr>
          <a:xfrm>
            <a:off x="4799262" y="4085756"/>
            <a:ext cx="35697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  <a:ea typeface="Resource Han Rounded CN" panose="020B0500000000000000" pitchFamily="34" charset="-122"/>
              </a:defRPr>
            </a:lvl1pPr>
          </a:lstStyle>
          <a:p>
            <a:r>
              <a:rPr lang="en-US" altLang="zh-CN" dirty="0"/>
              <a:t>0 0 0 3 </a:t>
            </a:r>
            <a:r>
              <a:rPr lang="en-US" altLang="zh-CN"/>
              <a:t>1 2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93EA8569-3AAE-4DDF-A079-978267A6A810}" vid="{558166A9-9CC5-4159-A360-1A30C5568D3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5075</TotalTime>
  <Words>11517</Words>
  <Application>Microsoft Macintosh PowerPoint</Application>
  <PresentationFormat>全屏显示(4:3)</PresentationFormat>
  <Paragraphs>1154</Paragraphs>
  <Slides>52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1" baseType="lpstr">
      <vt:lpstr>-apple-system</vt:lpstr>
      <vt:lpstr>等线</vt:lpstr>
      <vt:lpstr>等线 Light</vt:lpstr>
      <vt:lpstr>楷体</vt:lpstr>
      <vt:lpstr>微软雅黑</vt:lpstr>
      <vt:lpstr>微软雅黑 Light</vt:lpstr>
      <vt:lpstr>Arial</vt:lpstr>
      <vt:lpstr>Consolas</vt:lpstr>
      <vt:lpstr>主题1</vt:lpstr>
      <vt:lpstr>[5] 数组与数据批量存储</vt:lpstr>
      <vt:lpstr>PowerPoint 演示文稿</vt:lpstr>
      <vt:lpstr>本章知识导图</vt:lpstr>
      <vt:lpstr>第 5 章 数组与数据批量存储</vt:lpstr>
      <vt:lpstr>一维数组</vt:lpstr>
      <vt:lpstr>一维数组</vt:lpstr>
      <vt:lpstr>数组元素查找</vt:lpstr>
      <vt:lpstr>数组元素查找</vt:lpstr>
      <vt:lpstr>小鱼比可爱</vt:lpstr>
      <vt:lpstr>小鱼比可爱</vt:lpstr>
      <vt:lpstr>小鱼比可爱</vt:lpstr>
      <vt:lpstr>小鱼的数字游戏</vt:lpstr>
      <vt:lpstr>小鱼的数字游戏</vt:lpstr>
      <vt:lpstr>冰雹猜想</vt:lpstr>
      <vt:lpstr>冰雹猜想</vt:lpstr>
      <vt:lpstr>数组的初始化</vt:lpstr>
      <vt:lpstr>校门外的树</vt:lpstr>
      <vt:lpstr>校门外的树</vt:lpstr>
      <vt:lpstr>数组元素添加和删除</vt:lpstr>
      <vt:lpstr>数组元素添加和删除</vt:lpstr>
      <vt:lpstr>校门外的树</vt:lpstr>
      <vt:lpstr>校门外的树</vt:lpstr>
      <vt:lpstr>多维数组</vt:lpstr>
      <vt:lpstr>多维数组</vt:lpstr>
      <vt:lpstr>元素查找</vt:lpstr>
      <vt:lpstr>元素查找</vt:lpstr>
      <vt:lpstr>旗鼓相当的对手</vt:lpstr>
      <vt:lpstr>旗鼓相当的对手</vt:lpstr>
      <vt:lpstr>数组坐标的表示</vt:lpstr>
      <vt:lpstr>杨辉三角</vt:lpstr>
      <vt:lpstr>杨辉三角</vt:lpstr>
      <vt:lpstr>循环结构程序设计案例</vt:lpstr>
      <vt:lpstr>统计数字</vt:lpstr>
      <vt:lpstr>统计数字</vt:lpstr>
      <vt:lpstr>彩票摇奖</vt:lpstr>
      <vt:lpstr>彩票摇奖</vt:lpstr>
      <vt:lpstr>彩票摇奖</vt:lpstr>
      <vt:lpstr>神奇的幻方</vt:lpstr>
      <vt:lpstr>神奇的幻方</vt:lpstr>
      <vt:lpstr>课后习题与实验</vt:lpstr>
      <vt:lpstr>校门外的树</vt:lpstr>
      <vt:lpstr>校门外的树</vt:lpstr>
      <vt:lpstr>总结</vt:lpstr>
      <vt:lpstr>总结</vt:lpstr>
      <vt:lpstr>课后拓展</vt:lpstr>
      <vt:lpstr>课后拓展</vt:lpstr>
      <vt:lpstr>课后拓展</vt:lpstr>
      <vt:lpstr>课后扩展</vt:lpstr>
      <vt:lpstr>课后拓展</vt:lpstr>
      <vt:lpstr>压缩技术</vt:lpstr>
      <vt:lpstr>压缩技术</vt:lpstr>
      <vt:lpstr>参考阅读材料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数组与数据批量存储</dc:title>
  <dc:subject/>
  <dc:creator>洛谷学术组</dc:creator>
  <cp:keywords/>
  <dc:description/>
  <cp:lastModifiedBy>黄 鸿</cp:lastModifiedBy>
  <cp:revision>24</cp:revision>
  <dcterms:created xsi:type="dcterms:W3CDTF">2018-06-13T20:29:11Z</dcterms:created>
  <dcterms:modified xsi:type="dcterms:W3CDTF">2021-02-25T02:40:43Z</dcterms:modified>
  <cp:category/>
</cp:coreProperties>
</file>