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343" r:id="rId4"/>
    <p:sldId id="349" r:id="rId5"/>
    <p:sldId id="265" r:id="rId6"/>
    <p:sldId id="264" r:id="rId7"/>
    <p:sldId id="269" r:id="rId8"/>
    <p:sldId id="330" r:id="rId9"/>
    <p:sldId id="331" r:id="rId10"/>
    <p:sldId id="329" r:id="rId11"/>
    <p:sldId id="332" r:id="rId12"/>
    <p:sldId id="273" r:id="rId13"/>
    <p:sldId id="274" r:id="rId14"/>
    <p:sldId id="275" r:id="rId15"/>
    <p:sldId id="333" r:id="rId16"/>
    <p:sldId id="334" r:id="rId17"/>
    <p:sldId id="336" r:id="rId18"/>
    <p:sldId id="335" r:id="rId19"/>
    <p:sldId id="278" r:id="rId20"/>
    <p:sldId id="279" r:id="rId21"/>
    <p:sldId id="337" r:id="rId22"/>
    <p:sldId id="338" r:id="rId23"/>
    <p:sldId id="339" r:id="rId24"/>
    <p:sldId id="284" r:id="rId25"/>
    <p:sldId id="283" r:id="rId26"/>
    <p:sldId id="340" r:id="rId27"/>
    <p:sldId id="341" r:id="rId28"/>
    <p:sldId id="342" r:id="rId29"/>
    <p:sldId id="344" r:id="rId30"/>
    <p:sldId id="345" r:id="rId31"/>
    <p:sldId id="346" r:id="rId32"/>
    <p:sldId id="347" r:id="rId33"/>
    <p:sldId id="327" r:id="rId34"/>
    <p:sldId id="350" r:id="rId35"/>
    <p:sldId id="351" r:id="rId36"/>
    <p:sldId id="293" r:id="rId37"/>
    <p:sldId id="353" r:id="rId38"/>
    <p:sldId id="348" r:id="rId39"/>
    <p:sldId id="352" r:id="rId40"/>
    <p:sldId id="355" r:id="rId41"/>
    <p:sldId id="354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 autoAdjust="0"/>
    <p:restoredTop sz="96327"/>
  </p:normalViewPr>
  <p:slideViewPr>
    <p:cSldViewPr snapToGrid="0">
      <p:cViewPr varScale="1">
        <p:scale>
          <a:sx n="128" d="100"/>
          <a:sy n="128" d="100"/>
        </p:scale>
        <p:origin x="1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 cq" userId="e0736dbbc12f8425" providerId="LiveId" clId="{3F98737D-3443-409F-9960-467638DE2ADA}"/>
    <pc:docChg chg="custSel addSld delSld modSld sldOrd">
      <pc:chgData name="w cq" userId="e0736dbbc12f8425" providerId="LiveId" clId="{3F98737D-3443-409F-9960-467638DE2ADA}" dt="2019-07-14T17:25:39.840" v="98" actId="478"/>
      <pc:docMkLst>
        <pc:docMk/>
      </pc:docMkLst>
      <pc:sldChg chg="del">
        <pc:chgData name="w cq" userId="e0736dbbc12f8425" providerId="LiveId" clId="{3F98737D-3443-409F-9960-467638DE2ADA}" dt="2019-07-14T16:43:24.132" v="0" actId="2696"/>
        <pc:sldMkLst>
          <pc:docMk/>
          <pc:sldMk cId="589576742" sldId="263"/>
        </pc:sldMkLst>
      </pc:sldChg>
      <pc:sldChg chg="del">
        <pc:chgData name="w cq" userId="e0736dbbc12f8425" providerId="LiveId" clId="{3F98737D-3443-409F-9960-467638DE2ADA}" dt="2019-07-14T16:43:24.597" v="2" actId="2696"/>
        <pc:sldMkLst>
          <pc:docMk/>
          <pc:sldMk cId="1649564892" sldId="264"/>
        </pc:sldMkLst>
      </pc:sldChg>
      <pc:sldChg chg="del">
        <pc:chgData name="w cq" userId="e0736dbbc12f8425" providerId="LiveId" clId="{3F98737D-3443-409F-9960-467638DE2ADA}" dt="2019-07-14T16:43:24.929" v="3" actId="2696"/>
        <pc:sldMkLst>
          <pc:docMk/>
          <pc:sldMk cId="2678422276" sldId="265"/>
        </pc:sldMkLst>
      </pc:sldChg>
      <pc:sldChg chg="del">
        <pc:chgData name="w cq" userId="e0736dbbc12f8425" providerId="LiveId" clId="{3F98737D-3443-409F-9960-467638DE2ADA}" dt="2019-07-14T16:43:25.166" v="4" actId="2696"/>
        <pc:sldMkLst>
          <pc:docMk/>
          <pc:sldMk cId="1152182533" sldId="266"/>
        </pc:sldMkLst>
      </pc:sldChg>
      <pc:sldChg chg="del">
        <pc:chgData name="w cq" userId="e0736dbbc12f8425" providerId="LiveId" clId="{3F98737D-3443-409F-9960-467638DE2ADA}" dt="2019-07-14T16:43:25.319" v="5" actId="2696"/>
        <pc:sldMkLst>
          <pc:docMk/>
          <pc:sldMk cId="2572219844" sldId="267"/>
        </pc:sldMkLst>
      </pc:sldChg>
      <pc:sldChg chg="del">
        <pc:chgData name="w cq" userId="e0736dbbc12f8425" providerId="LiveId" clId="{3F98737D-3443-409F-9960-467638DE2ADA}" dt="2019-07-14T16:43:25.498" v="7" actId="2696"/>
        <pc:sldMkLst>
          <pc:docMk/>
          <pc:sldMk cId="1873621837" sldId="268"/>
        </pc:sldMkLst>
      </pc:sldChg>
      <pc:sldChg chg="del">
        <pc:chgData name="w cq" userId="e0736dbbc12f8425" providerId="LiveId" clId="{3F98737D-3443-409F-9960-467638DE2ADA}" dt="2019-07-14T16:43:25.585" v="9" actId="2696"/>
        <pc:sldMkLst>
          <pc:docMk/>
          <pc:sldMk cId="2594722353" sldId="269"/>
        </pc:sldMkLst>
      </pc:sldChg>
      <pc:sldChg chg="del">
        <pc:chgData name="w cq" userId="e0736dbbc12f8425" providerId="LiveId" clId="{3F98737D-3443-409F-9960-467638DE2ADA}" dt="2019-07-14T16:43:25.688" v="10" actId="2696"/>
        <pc:sldMkLst>
          <pc:docMk/>
          <pc:sldMk cId="3810030440" sldId="270"/>
        </pc:sldMkLst>
      </pc:sldChg>
      <pc:sldChg chg="del">
        <pc:chgData name="w cq" userId="e0736dbbc12f8425" providerId="LiveId" clId="{3F98737D-3443-409F-9960-467638DE2ADA}" dt="2019-07-14T16:43:26.146" v="14" actId="2696"/>
        <pc:sldMkLst>
          <pc:docMk/>
          <pc:sldMk cId="1829347976" sldId="271"/>
        </pc:sldMkLst>
      </pc:sldChg>
      <pc:sldChg chg="del">
        <pc:chgData name="w cq" userId="e0736dbbc12f8425" providerId="LiveId" clId="{3F98737D-3443-409F-9960-467638DE2ADA}" dt="2019-07-14T16:43:25.905" v="12" actId="2696"/>
        <pc:sldMkLst>
          <pc:docMk/>
          <pc:sldMk cId="3678484966" sldId="272"/>
        </pc:sldMkLst>
      </pc:sldChg>
      <pc:sldChg chg="del">
        <pc:chgData name="w cq" userId="e0736dbbc12f8425" providerId="LiveId" clId="{3F98737D-3443-409F-9960-467638DE2ADA}" dt="2019-07-14T16:43:26.044" v="13" actId="2696"/>
        <pc:sldMkLst>
          <pc:docMk/>
          <pc:sldMk cId="3064057829" sldId="273"/>
        </pc:sldMkLst>
      </pc:sldChg>
      <pc:sldChg chg="del">
        <pc:chgData name="w cq" userId="e0736dbbc12f8425" providerId="LiveId" clId="{3F98737D-3443-409F-9960-467638DE2ADA}" dt="2019-07-14T16:43:27.050" v="19" actId="2696"/>
        <pc:sldMkLst>
          <pc:docMk/>
          <pc:sldMk cId="1740690257" sldId="274"/>
        </pc:sldMkLst>
      </pc:sldChg>
      <pc:sldChg chg="del">
        <pc:chgData name="w cq" userId="e0736dbbc12f8425" providerId="LiveId" clId="{3F98737D-3443-409F-9960-467638DE2ADA}" dt="2019-07-14T16:43:26.230" v="16" actId="2696"/>
        <pc:sldMkLst>
          <pc:docMk/>
          <pc:sldMk cId="3190889296" sldId="275"/>
        </pc:sldMkLst>
      </pc:sldChg>
      <pc:sldChg chg="del">
        <pc:chgData name="w cq" userId="e0736dbbc12f8425" providerId="LiveId" clId="{3F98737D-3443-409F-9960-467638DE2ADA}" dt="2019-07-14T16:43:26.334" v="18" actId="2696"/>
        <pc:sldMkLst>
          <pc:docMk/>
          <pc:sldMk cId="2903159426" sldId="276"/>
        </pc:sldMkLst>
      </pc:sldChg>
      <pc:sldChg chg="del">
        <pc:chgData name="w cq" userId="e0736dbbc12f8425" providerId="LiveId" clId="{3F98737D-3443-409F-9960-467638DE2ADA}" dt="2019-07-14T16:43:26.256" v="17" actId="2696"/>
        <pc:sldMkLst>
          <pc:docMk/>
          <pc:sldMk cId="2510801604" sldId="277"/>
        </pc:sldMkLst>
      </pc:sldChg>
      <pc:sldChg chg="del">
        <pc:chgData name="w cq" userId="e0736dbbc12f8425" providerId="LiveId" clId="{3F98737D-3443-409F-9960-467638DE2ADA}" dt="2019-07-14T16:43:28.387" v="26" actId="2696"/>
        <pc:sldMkLst>
          <pc:docMk/>
          <pc:sldMk cId="455536043" sldId="278"/>
        </pc:sldMkLst>
      </pc:sldChg>
      <pc:sldChg chg="del">
        <pc:chgData name="w cq" userId="e0736dbbc12f8425" providerId="LiveId" clId="{3F98737D-3443-409F-9960-467638DE2ADA}" dt="2019-07-14T16:43:28.336" v="25" actId="2696"/>
        <pc:sldMkLst>
          <pc:docMk/>
          <pc:sldMk cId="395779519" sldId="279"/>
        </pc:sldMkLst>
      </pc:sldChg>
      <pc:sldChg chg="del">
        <pc:chgData name="w cq" userId="e0736dbbc12f8425" providerId="LiveId" clId="{3F98737D-3443-409F-9960-467638DE2ADA}" dt="2019-07-14T16:43:28.057" v="21" actId="2696"/>
        <pc:sldMkLst>
          <pc:docMk/>
          <pc:sldMk cId="2347643737" sldId="280"/>
        </pc:sldMkLst>
      </pc:sldChg>
      <pc:sldChg chg="del">
        <pc:chgData name="w cq" userId="e0736dbbc12f8425" providerId="LiveId" clId="{3F98737D-3443-409F-9960-467638DE2ADA}" dt="2019-07-14T16:43:28.197" v="23" actId="2696"/>
        <pc:sldMkLst>
          <pc:docMk/>
          <pc:sldMk cId="2444816382" sldId="281"/>
        </pc:sldMkLst>
      </pc:sldChg>
      <pc:sldChg chg="del">
        <pc:chgData name="w cq" userId="e0736dbbc12f8425" providerId="LiveId" clId="{3F98737D-3443-409F-9960-467638DE2ADA}" dt="2019-07-14T16:43:29.964" v="38" actId="2696"/>
        <pc:sldMkLst>
          <pc:docMk/>
          <pc:sldMk cId="1731131200" sldId="282"/>
        </pc:sldMkLst>
      </pc:sldChg>
      <pc:sldChg chg="del">
        <pc:chgData name="w cq" userId="e0736dbbc12f8425" providerId="LiveId" clId="{3F98737D-3443-409F-9960-467638DE2ADA}" dt="2019-07-14T16:43:28.788" v="28" actId="2696"/>
        <pc:sldMkLst>
          <pc:docMk/>
          <pc:sldMk cId="3084632709" sldId="283"/>
        </pc:sldMkLst>
      </pc:sldChg>
      <pc:sldChg chg="del">
        <pc:chgData name="w cq" userId="e0736dbbc12f8425" providerId="LiveId" clId="{3F98737D-3443-409F-9960-467638DE2ADA}" dt="2019-07-14T16:43:28.940" v="29" actId="2696"/>
        <pc:sldMkLst>
          <pc:docMk/>
          <pc:sldMk cId="426740735" sldId="284"/>
        </pc:sldMkLst>
      </pc:sldChg>
      <pc:sldChg chg="del">
        <pc:chgData name="w cq" userId="e0736dbbc12f8425" providerId="LiveId" clId="{3F98737D-3443-409F-9960-467638DE2ADA}" dt="2019-07-14T16:43:29.310" v="30" actId="2696"/>
        <pc:sldMkLst>
          <pc:docMk/>
          <pc:sldMk cId="2879749361" sldId="285"/>
        </pc:sldMkLst>
      </pc:sldChg>
      <pc:sldChg chg="del">
        <pc:chgData name="w cq" userId="e0736dbbc12f8425" providerId="LiveId" clId="{3F98737D-3443-409F-9960-467638DE2ADA}" dt="2019-07-14T16:43:29.612" v="31" actId="2696"/>
        <pc:sldMkLst>
          <pc:docMk/>
          <pc:sldMk cId="3596169723" sldId="286"/>
        </pc:sldMkLst>
      </pc:sldChg>
      <pc:sldChg chg="del">
        <pc:chgData name="w cq" userId="e0736dbbc12f8425" providerId="LiveId" clId="{3F98737D-3443-409F-9960-467638DE2ADA}" dt="2019-07-14T16:43:29.640" v="32" actId="2696"/>
        <pc:sldMkLst>
          <pc:docMk/>
          <pc:sldMk cId="2780975922" sldId="287"/>
        </pc:sldMkLst>
      </pc:sldChg>
      <pc:sldChg chg="del">
        <pc:chgData name="w cq" userId="e0736dbbc12f8425" providerId="LiveId" clId="{3F98737D-3443-409F-9960-467638DE2ADA}" dt="2019-07-14T16:43:29.744" v="33" actId="2696"/>
        <pc:sldMkLst>
          <pc:docMk/>
          <pc:sldMk cId="1448815544" sldId="288"/>
        </pc:sldMkLst>
      </pc:sldChg>
      <pc:sldChg chg="del">
        <pc:chgData name="w cq" userId="e0736dbbc12f8425" providerId="LiveId" clId="{3F98737D-3443-409F-9960-467638DE2ADA}" dt="2019-07-14T16:43:29.810" v="35" actId="2696"/>
        <pc:sldMkLst>
          <pc:docMk/>
          <pc:sldMk cId="268569648" sldId="289"/>
        </pc:sldMkLst>
      </pc:sldChg>
      <pc:sldChg chg="del">
        <pc:chgData name="w cq" userId="e0736dbbc12f8425" providerId="LiveId" clId="{3F98737D-3443-409F-9960-467638DE2ADA}" dt="2019-07-14T16:43:29.868" v="36" actId="2696"/>
        <pc:sldMkLst>
          <pc:docMk/>
          <pc:sldMk cId="3075773774" sldId="290"/>
        </pc:sldMkLst>
      </pc:sldChg>
      <pc:sldChg chg="del">
        <pc:chgData name="w cq" userId="e0736dbbc12f8425" providerId="LiveId" clId="{3F98737D-3443-409F-9960-467638DE2ADA}" dt="2019-07-14T16:43:32.485" v="45" actId="2696"/>
        <pc:sldMkLst>
          <pc:docMk/>
          <pc:sldMk cId="2123092706" sldId="291"/>
        </pc:sldMkLst>
      </pc:sldChg>
      <pc:sldChg chg="del">
        <pc:chgData name="w cq" userId="e0736dbbc12f8425" providerId="LiveId" clId="{3F98737D-3443-409F-9960-467638DE2ADA}" dt="2019-07-14T16:43:32.099" v="39" actId="2696"/>
        <pc:sldMkLst>
          <pc:docMk/>
          <pc:sldMk cId="2938973918" sldId="292"/>
        </pc:sldMkLst>
      </pc:sldChg>
      <pc:sldChg chg="del">
        <pc:chgData name="w cq" userId="e0736dbbc12f8425" providerId="LiveId" clId="{3F98737D-3443-409F-9960-467638DE2ADA}" dt="2019-07-14T16:43:32.206" v="41" actId="2696"/>
        <pc:sldMkLst>
          <pc:docMk/>
          <pc:sldMk cId="1904282512" sldId="293"/>
        </pc:sldMkLst>
      </pc:sldChg>
      <pc:sldChg chg="del">
        <pc:chgData name="w cq" userId="e0736dbbc12f8425" providerId="LiveId" clId="{3F98737D-3443-409F-9960-467638DE2ADA}" dt="2019-07-14T16:43:32.356" v="43" actId="2696"/>
        <pc:sldMkLst>
          <pc:docMk/>
          <pc:sldMk cId="826301091" sldId="294"/>
        </pc:sldMkLst>
      </pc:sldChg>
      <pc:sldChg chg="del">
        <pc:chgData name="w cq" userId="e0736dbbc12f8425" providerId="LiveId" clId="{3F98737D-3443-409F-9960-467638DE2ADA}" dt="2019-07-14T16:43:32.423" v="44" actId="2696"/>
        <pc:sldMkLst>
          <pc:docMk/>
          <pc:sldMk cId="1003624368" sldId="295"/>
        </pc:sldMkLst>
      </pc:sldChg>
      <pc:sldChg chg="del">
        <pc:chgData name="w cq" userId="e0736dbbc12f8425" providerId="LiveId" clId="{3F98737D-3443-409F-9960-467638DE2ADA}" dt="2019-07-14T16:43:37.666" v="48" actId="2696"/>
        <pc:sldMkLst>
          <pc:docMk/>
          <pc:sldMk cId="2264762249" sldId="296"/>
        </pc:sldMkLst>
      </pc:sldChg>
      <pc:sldChg chg="del">
        <pc:chgData name="w cq" userId="e0736dbbc12f8425" providerId="LiveId" clId="{3F98737D-3443-409F-9960-467638DE2ADA}" dt="2019-07-14T16:43:33.847" v="46" actId="2696"/>
        <pc:sldMkLst>
          <pc:docMk/>
          <pc:sldMk cId="2852581492" sldId="297"/>
        </pc:sldMkLst>
      </pc:sldChg>
      <pc:sldChg chg="del">
        <pc:chgData name="w cq" userId="e0736dbbc12f8425" providerId="LiveId" clId="{3F98737D-3443-409F-9960-467638DE2ADA}" dt="2019-07-14T16:43:37.193" v="47" actId="2696"/>
        <pc:sldMkLst>
          <pc:docMk/>
          <pc:sldMk cId="2549656833" sldId="298"/>
        </pc:sldMkLst>
      </pc:sldChg>
      <pc:sldChg chg="del">
        <pc:chgData name="w cq" userId="e0736dbbc12f8425" providerId="LiveId" clId="{3F98737D-3443-409F-9960-467638DE2ADA}" dt="2019-07-14T16:43:24.200" v="1" actId="2696"/>
        <pc:sldMkLst>
          <pc:docMk/>
          <pc:sldMk cId="1291832362" sldId="299"/>
        </pc:sldMkLst>
      </pc:sldChg>
      <pc:sldChg chg="del">
        <pc:chgData name="w cq" userId="e0736dbbc12f8425" providerId="LiveId" clId="{3F98737D-3443-409F-9960-467638DE2ADA}" dt="2019-07-14T16:43:25.441" v="6" actId="2696"/>
        <pc:sldMkLst>
          <pc:docMk/>
          <pc:sldMk cId="1204812929" sldId="300"/>
        </pc:sldMkLst>
      </pc:sldChg>
      <pc:sldChg chg="del">
        <pc:chgData name="w cq" userId="e0736dbbc12f8425" providerId="LiveId" clId="{3F98737D-3443-409F-9960-467638DE2ADA}" dt="2019-07-14T16:43:25.530" v="8" actId="2696"/>
        <pc:sldMkLst>
          <pc:docMk/>
          <pc:sldMk cId="4214507824" sldId="301"/>
        </pc:sldMkLst>
      </pc:sldChg>
      <pc:sldChg chg="del">
        <pc:chgData name="w cq" userId="e0736dbbc12f8425" providerId="LiveId" clId="{3F98737D-3443-409F-9960-467638DE2ADA}" dt="2019-07-14T16:43:25.804" v="11" actId="2696"/>
        <pc:sldMkLst>
          <pc:docMk/>
          <pc:sldMk cId="551961315" sldId="302"/>
        </pc:sldMkLst>
      </pc:sldChg>
      <pc:sldChg chg="del">
        <pc:chgData name="w cq" userId="e0736dbbc12f8425" providerId="LiveId" clId="{3F98737D-3443-409F-9960-467638DE2ADA}" dt="2019-07-14T16:43:26.184" v="15" actId="2696"/>
        <pc:sldMkLst>
          <pc:docMk/>
          <pc:sldMk cId="1842853526" sldId="303"/>
        </pc:sldMkLst>
      </pc:sldChg>
      <pc:sldChg chg="del">
        <pc:chgData name="w cq" userId="e0736dbbc12f8425" providerId="LiveId" clId="{3F98737D-3443-409F-9960-467638DE2ADA}" dt="2019-07-14T16:43:28.101" v="22" actId="2696"/>
        <pc:sldMkLst>
          <pc:docMk/>
          <pc:sldMk cId="1145769592" sldId="304"/>
        </pc:sldMkLst>
      </pc:sldChg>
      <pc:sldChg chg="del">
        <pc:chgData name="w cq" userId="e0736dbbc12f8425" providerId="LiveId" clId="{3F98737D-3443-409F-9960-467638DE2ADA}" dt="2019-07-14T16:43:28.277" v="24" actId="2696"/>
        <pc:sldMkLst>
          <pc:docMk/>
          <pc:sldMk cId="1454492459" sldId="305"/>
        </pc:sldMkLst>
      </pc:sldChg>
      <pc:sldChg chg="del">
        <pc:chgData name="w cq" userId="e0736dbbc12f8425" providerId="LiveId" clId="{3F98737D-3443-409F-9960-467638DE2ADA}" dt="2019-07-14T16:43:28.630" v="27" actId="2696"/>
        <pc:sldMkLst>
          <pc:docMk/>
          <pc:sldMk cId="2322348744" sldId="306"/>
        </pc:sldMkLst>
      </pc:sldChg>
      <pc:sldChg chg="del">
        <pc:chgData name="w cq" userId="e0736dbbc12f8425" providerId="LiveId" clId="{3F98737D-3443-409F-9960-467638DE2ADA}" dt="2019-07-14T16:43:29.780" v="34" actId="2696"/>
        <pc:sldMkLst>
          <pc:docMk/>
          <pc:sldMk cId="2032566825" sldId="307"/>
        </pc:sldMkLst>
      </pc:sldChg>
      <pc:sldChg chg="del">
        <pc:chgData name="w cq" userId="e0736dbbc12f8425" providerId="LiveId" clId="{3F98737D-3443-409F-9960-467638DE2ADA}" dt="2019-07-14T16:43:29.909" v="37" actId="2696"/>
        <pc:sldMkLst>
          <pc:docMk/>
          <pc:sldMk cId="3942701443" sldId="308"/>
        </pc:sldMkLst>
      </pc:sldChg>
      <pc:sldChg chg="del">
        <pc:chgData name="w cq" userId="e0736dbbc12f8425" providerId="LiveId" clId="{3F98737D-3443-409F-9960-467638DE2ADA}" dt="2019-07-14T16:43:32.149" v="40" actId="2696"/>
        <pc:sldMkLst>
          <pc:docMk/>
          <pc:sldMk cId="2165923761" sldId="309"/>
        </pc:sldMkLst>
      </pc:sldChg>
      <pc:sldChg chg="del">
        <pc:chgData name="w cq" userId="e0736dbbc12f8425" providerId="LiveId" clId="{3F98737D-3443-409F-9960-467638DE2ADA}" dt="2019-07-14T16:43:32.248" v="42" actId="2696"/>
        <pc:sldMkLst>
          <pc:docMk/>
          <pc:sldMk cId="4189602710" sldId="310"/>
        </pc:sldMkLst>
      </pc:sldChg>
      <pc:sldChg chg="del">
        <pc:chgData name="w cq" userId="e0736dbbc12f8425" providerId="LiveId" clId="{3F98737D-3443-409F-9960-467638DE2ADA}" dt="2019-07-14T16:43:27.152" v="20" actId="2696"/>
        <pc:sldMkLst>
          <pc:docMk/>
          <pc:sldMk cId="1738386957" sldId="314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370965057" sldId="344"/>
        </pc:sldMkLst>
      </pc:sldChg>
      <pc:sldChg chg="modSp add">
        <pc:chgData name="w cq" userId="e0736dbbc12f8425" providerId="LiveId" clId="{3F98737D-3443-409F-9960-467638DE2ADA}" dt="2019-07-14T16:44:51.787" v="51" actId="20577"/>
        <pc:sldMkLst>
          <pc:docMk/>
          <pc:sldMk cId="145955217" sldId="345"/>
        </pc:sldMkLst>
        <pc:spChg chg="mod">
          <ac:chgData name="w cq" userId="e0736dbbc12f8425" providerId="LiveId" clId="{3F98737D-3443-409F-9960-467638DE2ADA}" dt="2019-07-14T16:44:51.787" v="51" actId="20577"/>
          <ac:spMkLst>
            <pc:docMk/>
            <pc:sldMk cId="145955217" sldId="345"/>
            <ac:spMk id="6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483801174" sldId="347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901112605" sldId="348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97512585" sldId="349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919447284" sldId="350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325245061" sldId="351"/>
        </pc:sldMkLst>
      </pc:sldChg>
      <pc:sldChg chg="modSp add">
        <pc:chgData name="w cq" userId="e0736dbbc12f8425" providerId="LiveId" clId="{3F98737D-3443-409F-9960-467638DE2ADA}" dt="2019-07-14T16:45:20.402" v="52" actId="1076"/>
        <pc:sldMkLst>
          <pc:docMk/>
          <pc:sldMk cId="618333943" sldId="352"/>
        </pc:sldMkLst>
        <pc:picChg chg="mod">
          <ac:chgData name="w cq" userId="e0736dbbc12f8425" providerId="LiveId" clId="{3F98737D-3443-409F-9960-467638DE2ADA}" dt="2019-07-14T16:45:20.402" v="52" actId="1076"/>
          <ac:picMkLst>
            <pc:docMk/>
            <pc:sldMk cId="618333943" sldId="352"/>
            <ac:picMk id="4" creationId="{00000000-0000-0000-0000-000000000000}"/>
          </ac:picMkLst>
        </pc:pic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243026434" sldId="353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707984407" sldId="356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460149207" sldId="357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50616284" sldId="358"/>
        </pc:sldMkLst>
      </pc:sldChg>
      <pc:sldChg chg="modSp add">
        <pc:chgData name="w cq" userId="e0736dbbc12f8425" providerId="LiveId" clId="{3F98737D-3443-409F-9960-467638DE2ADA}" dt="2019-07-14T17:20:27.453" v="53" actId="1076"/>
        <pc:sldMkLst>
          <pc:docMk/>
          <pc:sldMk cId="3472061485" sldId="359"/>
        </pc:sldMkLst>
        <pc:spChg chg="mod">
          <ac:chgData name="w cq" userId="e0736dbbc12f8425" providerId="LiveId" clId="{3F98737D-3443-409F-9960-467638DE2ADA}" dt="2019-07-14T17:20:27.453" v="53" actId="1076"/>
          <ac:spMkLst>
            <pc:docMk/>
            <pc:sldMk cId="3472061485" sldId="359"/>
            <ac:spMk id="5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949322190" sldId="360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153380155" sldId="361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268941065" sldId="362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639385885" sldId="363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895137520" sldId="364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001332469" sldId="365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657147264" sldId="366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830453575" sldId="367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668693621" sldId="368"/>
        </pc:sldMkLst>
      </pc:sldChg>
      <pc:sldChg chg="add del">
        <pc:chgData name="w cq" userId="e0736dbbc12f8425" providerId="LiveId" clId="{3F98737D-3443-409F-9960-467638DE2ADA}" dt="2019-07-14T17:20:35.311" v="54" actId="2696"/>
        <pc:sldMkLst>
          <pc:docMk/>
          <pc:sldMk cId="2291724824" sldId="369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4077673559" sldId="370"/>
        </pc:sldMkLst>
      </pc:sldChg>
      <pc:sldChg chg="delSp add">
        <pc:chgData name="w cq" userId="e0736dbbc12f8425" providerId="LiveId" clId="{3F98737D-3443-409F-9960-467638DE2ADA}" dt="2019-07-14T17:25:39.840" v="98" actId="478"/>
        <pc:sldMkLst>
          <pc:docMk/>
          <pc:sldMk cId="3486998423" sldId="371"/>
        </pc:sldMkLst>
        <pc:spChg chg="del">
          <ac:chgData name="w cq" userId="e0736dbbc12f8425" providerId="LiveId" clId="{3F98737D-3443-409F-9960-467638DE2ADA}" dt="2019-07-14T17:25:39.840" v="98" actId="478"/>
          <ac:spMkLst>
            <pc:docMk/>
            <pc:sldMk cId="3486998423" sldId="371"/>
            <ac:spMk id="2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4110364742" sldId="372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82108868" sldId="373"/>
        </pc:sldMkLst>
      </pc:sldChg>
      <pc:sldChg chg="modSp add">
        <pc:chgData name="w cq" userId="e0736dbbc12f8425" providerId="LiveId" clId="{3F98737D-3443-409F-9960-467638DE2ADA}" dt="2019-07-14T17:21:13.197" v="59" actId="1076"/>
        <pc:sldMkLst>
          <pc:docMk/>
          <pc:sldMk cId="2749621959" sldId="374"/>
        </pc:sldMkLst>
        <pc:spChg chg="mod">
          <ac:chgData name="w cq" userId="e0736dbbc12f8425" providerId="LiveId" clId="{3F98737D-3443-409F-9960-467638DE2ADA}" dt="2019-07-14T17:21:11.207" v="58" actId="1076"/>
          <ac:spMkLst>
            <pc:docMk/>
            <pc:sldMk cId="2749621959" sldId="374"/>
            <ac:spMk id="3" creationId="{00000000-0000-0000-0000-000000000000}"/>
          </ac:spMkLst>
        </pc:spChg>
        <pc:picChg chg="mod">
          <ac:chgData name="w cq" userId="e0736dbbc12f8425" providerId="LiveId" clId="{3F98737D-3443-409F-9960-467638DE2ADA}" dt="2019-07-14T17:21:13.197" v="59" actId="1076"/>
          <ac:picMkLst>
            <pc:docMk/>
            <pc:sldMk cId="2749621959" sldId="374"/>
            <ac:picMk id="5" creationId="{00000000-0000-0000-0000-000000000000}"/>
          </ac:picMkLst>
        </pc:pic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00582723" sldId="375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393214511" sldId="376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178898615" sldId="377"/>
        </pc:sldMkLst>
      </pc:sldChg>
      <pc:sldChg chg="modSp add">
        <pc:chgData name="w cq" userId="e0736dbbc12f8425" providerId="LiveId" clId="{3F98737D-3443-409F-9960-467638DE2ADA}" dt="2019-07-14T17:24:09.678" v="82" actId="14100"/>
        <pc:sldMkLst>
          <pc:docMk/>
          <pc:sldMk cId="48205252" sldId="378"/>
        </pc:sldMkLst>
        <pc:picChg chg="mod">
          <ac:chgData name="w cq" userId="e0736dbbc12f8425" providerId="LiveId" clId="{3F98737D-3443-409F-9960-467638DE2ADA}" dt="2019-07-14T17:24:09.678" v="82" actId="14100"/>
          <ac:picMkLst>
            <pc:docMk/>
            <pc:sldMk cId="48205252" sldId="378"/>
            <ac:picMk id="4" creationId="{00000000-0000-0000-0000-000000000000}"/>
          </ac:picMkLst>
        </pc:picChg>
      </pc:sldChg>
      <pc:sldChg chg="add del">
        <pc:chgData name="w cq" userId="e0736dbbc12f8425" providerId="LiveId" clId="{3F98737D-3443-409F-9960-467638DE2ADA}" dt="2019-07-14T17:21:50.728" v="60" actId="2696"/>
        <pc:sldMkLst>
          <pc:docMk/>
          <pc:sldMk cId="561021681" sldId="379"/>
        </pc:sldMkLst>
      </pc:sldChg>
      <pc:sldChg chg="add ord">
        <pc:chgData name="w cq" userId="e0736dbbc12f8425" providerId="LiveId" clId="{3F98737D-3443-409F-9960-467638DE2ADA}" dt="2019-07-14T17:25:24.277" v="96"/>
        <pc:sldMkLst>
          <pc:docMk/>
          <pc:sldMk cId="4229766532" sldId="380"/>
        </pc:sldMkLst>
      </pc:sldChg>
      <pc:sldChg chg="modSp add del">
        <pc:chgData name="w cq" userId="e0736dbbc12f8425" providerId="LiveId" clId="{3F98737D-3443-409F-9960-467638DE2ADA}" dt="2019-07-14T17:25:31.730" v="97" actId="2696"/>
        <pc:sldMkLst>
          <pc:docMk/>
          <pc:sldMk cId="1527528769" sldId="381"/>
        </pc:sldMkLst>
        <pc:spChg chg="mod">
          <ac:chgData name="w cq" userId="e0736dbbc12f8425" providerId="LiveId" clId="{3F98737D-3443-409F-9960-467638DE2ADA}" dt="2019-07-14T17:21:56.426" v="63" actId="5793"/>
          <ac:spMkLst>
            <pc:docMk/>
            <pc:sldMk cId="1527528769" sldId="381"/>
            <ac:spMk id="2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09024838" sldId="382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777708909" sldId="383"/>
        </pc:sldMkLst>
      </pc:sldChg>
      <pc:sldChg chg="addSp delSp modSp add ord">
        <pc:chgData name="w cq" userId="e0736dbbc12f8425" providerId="LiveId" clId="{3F98737D-3443-409F-9960-467638DE2ADA}" dt="2019-07-14T17:24:02.076" v="81"/>
        <pc:sldMkLst>
          <pc:docMk/>
          <pc:sldMk cId="2855546660" sldId="384"/>
        </pc:sldMkLst>
        <pc:spChg chg="mod">
          <ac:chgData name="w cq" userId="e0736dbbc12f8425" providerId="LiveId" clId="{3F98737D-3443-409F-9960-467638DE2ADA}" dt="2019-07-14T17:22:55.553" v="70"/>
          <ac:spMkLst>
            <pc:docMk/>
            <pc:sldMk cId="2855546660" sldId="384"/>
            <ac:spMk id="2" creationId="{0B28F9F0-51E7-4CE0-82AF-14358CD96786}"/>
          </ac:spMkLst>
        </pc:spChg>
        <pc:spChg chg="add del mod">
          <ac:chgData name="w cq" userId="e0736dbbc12f8425" providerId="LiveId" clId="{3F98737D-3443-409F-9960-467638DE2ADA}" dt="2019-07-14T17:23:54.485" v="80" actId="6549"/>
          <ac:spMkLst>
            <pc:docMk/>
            <pc:sldMk cId="2855546660" sldId="384"/>
            <ac:spMk id="3" creationId="{88653D3F-D659-4BE6-95C1-5E5F9BB8F009}"/>
          </ac:spMkLst>
        </pc:spChg>
        <pc:spChg chg="add del">
          <ac:chgData name="w cq" userId="e0736dbbc12f8425" providerId="LiveId" clId="{3F98737D-3443-409F-9960-467638DE2ADA}" dt="2019-07-14T17:23:37.147" v="72"/>
          <ac:spMkLst>
            <pc:docMk/>
            <pc:sldMk cId="2855546660" sldId="384"/>
            <ac:spMk id="4" creationId="{536C7524-36CD-496C-97DC-9D691A3F01BB}"/>
          </ac:spMkLst>
        </pc:spChg>
      </pc:sldChg>
      <pc:sldChg chg="addSp modSp add">
        <pc:chgData name="w cq" userId="e0736dbbc12f8425" providerId="LiveId" clId="{3F98737D-3443-409F-9960-467638DE2ADA}" dt="2019-07-14T17:24:32.561" v="88" actId="14100"/>
        <pc:sldMkLst>
          <pc:docMk/>
          <pc:sldMk cId="1168323453" sldId="385"/>
        </pc:sldMkLst>
        <pc:spChg chg="mod">
          <ac:chgData name="w cq" userId="e0736dbbc12f8425" providerId="LiveId" clId="{3F98737D-3443-409F-9960-467638DE2ADA}" dt="2019-07-14T17:24:14.416" v="85"/>
          <ac:spMkLst>
            <pc:docMk/>
            <pc:sldMk cId="1168323453" sldId="385"/>
            <ac:spMk id="2" creationId="{C91BB984-FE92-46E7-B413-4BEA7ADD4A1F}"/>
          </ac:spMkLst>
        </pc:spChg>
        <pc:picChg chg="add mod">
          <ac:chgData name="w cq" userId="e0736dbbc12f8425" providerId="LiveId" clId="{3F98737D-3443-409F-9960-467638DE2ADA}" dt="2019-07-14T17:24:32.561" v="88" actId="14100"/>
          <ac:picMkLst>
            <pc:docMk/>
            <pc:sldMk cId="1168323453" sldId="385"/>
            <ac:picMk id="4" creationId="{FFA52405-23F8-426D-BC32-F7609C246314}"/>
          </ac:picMkLst>
        </pc:picChg>
      </pc:sldChg>
      <pc:sldChg chg="addSp delSp modSp add">
        <pc:chgData name="w cq" userId="e0736dbbc12f8425" providerId="LiveId" clId="{3F98737D-3443-409F-9960-467638DE2ADA}" dt="2019-07-14T17:25:10.489" v="95" actId="14100"/>
        <pc:sldMkLst>
          <pc:docMk/>
          <pc:sldMk cId="2284686576" sldId="386"/>
        </pc:sldMkLst>
        <pc:spChg chg="del">
          <ac:chgData name="w cq" userId="e0736dbbc12f8425" providerId="LiveId" clId="{3F98737D-3443-409F-9960-467638DE2ADA}" dt="2019-07-14T17:24:46.858" v="90"/>
          <ac:spMkLst>
            <pc:docMk/>
            <pc:sldMk cId="2284686576" sldId="386"/>
            <ac:spMk id="2" creationId="{E6275346-BA1D-4ACD-9D55-F6D2A87C3334}"/>
          </ac:spMkLst>
        </pc:spChg>
        <pc:spChg chg="del">
          <ac:chgData name="w cq" userId="e0736dbbc12f8425" providerId="LiveId" clId="{3F98737D-3443-409F-9960-467638DE2ADA}" dt="2019-07-14T17:24:46.858" v="90"/>
          <ac:spMkLst>
            <pc:docMk/>
            <pc:sldMk cId="2284686576" sldId="386"/>
            <ac:spMk id="3" creationId="{D5A446C5-8D0E-4195-A620-046D6F0F70B3}"/>
          </ac:spMkLst>
        </pc:spChg>
        <pc:spChg chg="add del mod">
          <ac:chgData name="w cq" userId="e0736dbbc12f8425" providerId="LiveId" clId="{3F98737D-3443-409F-9960-467638DE2ADA}" dt="2019-07-14T17:24:50.604" v="91" actId="478"/>
          <ac:spMkLst>
            <pc:docMk/>
            <pc:sldMk cId="2284686576" sldId="386"/>
            <ac:spMk id="4" creationId="{696E8487-9AD8-4B7C-A649-C8D0C71D5DDA}"/>
          </ac:spMkLst>
        </pc:spChg>
        <pc:picChg chg="add mod">
          <ac:chgData name="w cq" userId="e0736dbbc12f8425" providerId="LiveId" clId="{3F98737D-3443-409F-9960-467638DE2ADA}" dt="2019-07-14T17:25:10.489" v="95" actId="14100"/>
          <ac:picMkLst>
            <pc:docMk/>
            <pc:sldMk cId="2284686576" sldId="386"/>
            <ac:picMk id="5" creationId="{60EB26B9-C5E8-43C2-8858-B926EA6C564D}"/>
          </ac:picMkLst>
        </pc:picChg>
      </pc:sldChg>
    </pc:docChg>
  </pc:docChgLst>
  <pc:docChgLst>
    <pc:chgData name="w cq" userId="e0736dbbc12f8425" providerId="LiveId" clId="{A0CFEE1F-2DC5-4444-B3A7-DA44596CC7C3}"/>
    <pc:docChg chg="undo redo custSel addSld modSld sldOrd modMainMaster">
      <pc:chgData name="w cq" userId="e0736dbbc12f8425" providerId="LiveId" clId="{A0CFEE1F-2DC5-4444-B3A7-DA44596CC7C3}" dt="2021-02-04T09:18:19.920" v="835" actId="12788"/>
      <pc:docMkLst>
        <pc:docMk/>
      </pc:docMkLst>
      <pc:sldChg chg="setBg">
        <pc:chgData name="w cq" userId="e0736dbbc12f8425" providerId="LiveId" clId="{A0CFEE1F-2DC5-4444-B3A7-DA44596CC7C3}" dt="2021-02-04T09:17:07.556" v="826"/>
        <pc:sldMkLst>
          <pc:docMk/>
          <pc:sldMk cId="1152001519" sldId="256"/>
        </pc:sldMkLst>
      </pc:sldChg>
      <pc:sldChg chg="addSp delSp modSp mod">
        <pc:chgData name="w cq" userId="e0736dbbc12f8425" providerId="LiveId" clId="{A0CFEE1F-2DC5-4444-B3A7-DA44596CC7C3}" dt="2021-02-04T09:17:10.175" v="828"/>
        <pc:sldMkLst>
          <pc:docMk/>
          <pc:sldMk cId="3156300988" sldId="257"/>
        </pc:sldMkLst>
        <pc:spChg chg="del">
          <ac:chgData name="w cq" userId="e0736dbbc12f8425" providerId="LiveId" clId="{A0CFEE1F-2DC5-4444-B3A7-DA44596CC7C3}" dt="2021-02-04T09:17:09.639" v="827" actId="478"/>
          <ac:spMkLst>
            <pc:docMk/>
            <pc:sldMk cId="3156300988" sldId="257"/>
            <ac:spMk id="2" creationId="{E98A949F-3E1A-455C-9113-7F999685F8EC}"/>
          </ac:spMkLst>
        </pc:spChg>
        <pc:spChg chg="add mod">
          <ac:chgData name="w cq" userId="e0736dbbc12f8425" providerId="LiveId" clId="{A0CFEE1F-2DC5-4444-B3A7-DA44596CC7C3}" dt="2021-02-04T09:17:09.639" v="827" actId="478"/>
          <ac:spMkLst>
            <pc:docMk/>
            <pc:sldMk cId="3156300988" sldId="257"/>
            <ac:spMk id="4" creationId="{377E1E89-808C-4D80-9AC8-14F96C11490E}"/>
          </ac:spMkLst>
        </pc:spChg>
        <pc:spChg chg="add mod">
          <ac:chgData name="w cq" userId="e0736dbbc12f8425" providerId="LiveId" clId="{A0CFEE1F-2DC5-4444-B3A7-DA44596CC7C3}" dt="2021-02-04T09:17:10.175" v="828"/>
          <ac:spMkLst>
            <pc:docMk/>
            <pc:sldMk cId="3156300988" sldId="257"/>
            <ac:spMk id="5" creationId="{3F62C5E1-4426-421C-8794-B36FE233FF27}"/>
          </ac:spMkLst>
        </pc:spChg>
      </pc:sldChg>
      <pc:sldChg chg="addSp modSp mod">
        <pc:chgData name="w cq" userId="e0736dbbc12f8425" providerId="LiveId" clId="{A0CFEE1F-2DC5-4444-B3A7-DA44596CC7C3}" dt="2021-01-26T08:10:52.793" v="804" actId="20577"/>
        <pc:sldMkLst>
          <pc:docMk/>
          <pc:sldMk cId="2531065705" sldId="264"/>
        </pc:sldMkLst>
        <pc:spChg chg="add mod">
          <ac:chgData name="w cq" userId="e0736dbbc12f8425" providerId="LiveId" clId="{A0CFEE1F-2DC5-4444-B3A7-DA44596CC7C3}" dt="2021-01-26T08:10:52.793" v="804" actId="20577"/>
          <ac:spMkLst>
            <pc:docMk/>
            <pc:sldMk cId="2531065705" sldId="264"/>
            <ac:spMk id="5" creationId="{F43B3E88-A719-4ED6-818E-2D5820603155}"/>
          </ac:spMkLst>
        </pc:spChg>
      </pc:sldChg>
      <pc:sldChg chg="addSp delSp modSp mod">
        <pc:chgData name="w cq" userId="e0736dbbc12f8425" providerId="LiveId" clId="{A0CFEE1F-2DC5-4444-B3A7-DA44596CC7C3}" dt="2021-01-26T07:40:02.294" v="87"/>
        <pc:sldMkLst>
          <pc:docMk/>
          <pc:sldMk cId="3521911541" sldId="269"/>
        </pc:sldMkLst>
        <pc:spChg chg="add del">
          <ac:chgData name="w cq" userId="e0736dbbc12f8425" providerId="LiveId" clId="{A0CFEE1F-2DC5-4444-B3A7-DA44596CC7C3}" dt="2021-01-26T07:39:41.122" v="84"/>
          <ac:spMkLst>
            <pc:docMk/>
            <pc:sldMk cId="3521911541" sldId="269"/>
            <ac:spMk id="2" creationId="{A250DF18-E730-4F14-8F69-826C8D59BDB4}"/>
          </ac:spMkLst>
        </pc:spChg>
        <pc:spChg chg="mod">
          <ac:chgData name="w cq" userId="e0736dbbc12f8425" providerId="LiveId" clId="{A0CFEE1F-2DC5-4444-B3A7-DA44596CC7C3}" dt="2021-01-26T07:39:48.544" v="86" actId="20577"/>
          <ac:spMkLst>
            <pc:docMk/>
            <pc:sldMk cId="3521911541" sldId="269"/>
            <ac:spMk id="5" creationId="{A1AA39C4-2756-4D46-A722-11C4D0113C06}"/>
          </ac:spMkLst>
        </pc:spChg>
        <pc:spChg chg="mod">
          <ac:chgData name="w cq" userId="e0736dbbc12f8425" providerId="LiveId" clId="{A0CFEE1F-2DC5-4444-B3A7-DA44596CC7C3}" dt="2021-01-26T07:40:02.294" v="87"/>
          <ac:spMkLst>
            <pc:docMk/>
            <pc:sldMk cId="3521911541" sldId="269"/>
            <ac:spMk id="6" creationId="{7A1267A4-0981-43CA-9D5E-2B829BFD319E}"/>
          </ac:spMkLst>
        </pc:spChg>
      </pc:sldChg>
      <pc:sldChg chg="addSp modSp mod">
        <pc:chgData name="w cq" userId="e0736dbbc12f8425" providerId="LiveId" clId="{A0CFEE1F-2DC5-4444-B3A7-DA44596CC7C3}" dt="2021-01-26T07:41:00.002" v="117" actId="1035"/>
        <pc:sldMkLst>
          <pc:docMk/>
          <pc:sldMk cId="2972578637" sldId="274"/>
        </pc:sldMkLst>
        <pc:spChg chg="add mod">
          <ac:chgData name="w cq" userId="e0736dbbc12f8425" providerId="LiveId" clId="{A0CFEE1F-2DC5-4444-B3A7-DA44596CC7C3}" dt="2021-01-26T07:41:00.002" v="117" actId="1035"/>
          <ac:spMkLst>
            <pc:docMk/>
            <pc:sldMk cId="2972578637" sldId="274"/>
            <ac:spMk id="4" creationId="{44AE6D05-4816-47A3-AC46-9D9DF42206E4}"/>
          </ac:spMkLst>
        </pc:spChg>
        <pc:spChg chg="add mod">
          <ac:chgData name="w cq" userId="e0736dbbc12f8425" providerId="LiveId" clId="{A0CFEE1F-2DC5-4444-B3A7-DA44596CC7C3}" dt="2021-01-26T07:41:00.002" v="117" actId="1035"/>
          <ac:spMkLst>
            <pc:docMk/>
            <pc:sldMk cId="2972578637" sldId="274"/>
            <ac:spMk id="5" creationId="{7BD079B0-6171-479D-8314-775F5CA77C4E}"/>
          </ac:spMkLst>
        </pc:spChg>
      </pc:sldChg>
      <pc:sldChg chg="addSp modSp mod">
        <pc:chgData name="w cq" userId="e0736dbbc12f8425" providerId="LiveId" clId="{A0CFEE1F-2DC5-4444-B3A7-DA44596CC7C3}" dt="2021-01-26T08:11:10.322" v="811" actId="20577"/>
        <pc:sldMkLst>
          <pc:docMk/>
          <pc:sldMk cId="668966923" sldId="278"/>
        </pc:sldMkLst>
        <pc:spChg chg="add mod">
          <ac:chgData name="w cq" userId="e0736dbbc12f8425" providerId="LiveId" clId="{A0CFEE1F-2DC5-4444-B3A7-DA44596CC7C3}" dt="2021-01-26T08:11:10.322" v="811" actId="20577"/>
          <ac:spMkLst>
            <pc:docMk/>
            <pc:sldMk cId="668966923" sldId="278"/>
            <ac:spMk id="5" creationId="{52887767-17D2-45C7-8790-339CEA448274}"/>
          </ac:spMkLst>
        </pc:spChg>
      </pc:sldChg>
      <pc:sldChg chg="modSp mod">
        <pc:chgData name="w cq" userId="e0736dbbc12f8425" providerId="LiveId" clId="{A0CFEE1F-2DC5-4444-B3A7-DA44596CC7C3}" dt="2021-01-26T07:21:27.846" v="66"/>
        <pc:sldMkLst>
          <pc:docMk/>
          <pc:sldMk cId="659090380" sldId="293"/>
        </pc:sldMkLst>
        <pc:spChg chg="mod">
          <ac:chgData name="w cq" userId="e0736dbbc12f8425" providerId="LiveId" clId="{A0CFEE1F-2DC5-4444-B3A7-DA44596CC7C3}" dt="2021-01-26T07:21:27.846" v="66"/>
          <ac:spMkLst>
            <pc:docMk/>
            <pc:sldMk cId="659090380" sldId="293"/>
            <ac:spMk id="4" creationId="{42E132FD-6C63-4723-85DF-124D899CB625}"/>
          </ac:spMkLst>
        </pc:spChg>
      </pc:sldChg>
      <pc:sldChg chg="addSp modSp mod">
        <pc:chgData name="w cq" userId="e0736dbbc12f8425" providerId="LiveId" clId="{A0CFEE1F-2DC5-4444-B3A7-DA44596CC7C3}" dt="2021-01-26T08:11:32.035" v="817" actId="20577"/>
        <pc:sldMkLst>
          <pc:docMk/>
          <pc:sldMk cId="2236846523" sldId="327"/>
        </pc:sldMkLst>
        <pc:spChg chg="add mod">
          <ac:chgData name="w cq" userId="e0736dbbc12f8425" providerId="LiveId" clId="{A0CFEE1F-2DC5-4444-B3A7-DA44596CC7C3}" dt="2021-01-26T08:11:32.035" v="817" actId="20577"/>
          <ac:spMkLst>
            <pc:docMk/>
            <pc:sldMk cId="2236846523" sldId="327"/>
            <ac:spMk id="5" creationId="{9C28BAB3-1B44-4892-A454-6984213857B7}"/>
          </ac:spMkLst>
        </pc:spChg>
      </pc:sldChg>
      <pc:sldChg chg="modSp mod">
        <pc:chgData name="w cq" userId="e0736dbbc12f8425" providerId="LiveId" clId="{A0CFEE1F-2DC5-4444-B3A7-DA44596CC7C3}" dt="2021-01-26T07:39:17.753" v="82" actId="207"/>
        <pc:sldMkLst>
          <pc:docMk/>
          <pc:sldMk cId="933067423" sldId="332"/>
        </pc:sldMkLst>
        <pc:spChg chg="mod">
          <ac:chgData name="w cq" userId="e0736dbbc12f8425" providerId="LiveId" clId="{A0CFEE1F-2DC5-4444-B3A7-DA44596CC7C3}" dt="2021-01-26T07:39:17.753" v="82" actId="207"/>
          <ac:spMkLst>
            <pc:docMk/>
            <pc:sldMk cId="933067423" sldId="332"/>
            <ac:spMk id="3" creationId="{71324B49-9837-420B-9F55-297BABDDFFED}"/>
          </ac:spMkLst>
        </pc:spChg>
      </pc:sldChg>
      <pc:sldChg chg="modSp mod">
        <pc:chgData name="w cq" userId="e0736dbbc12f8425" providerId="LiveId" clId="{A0CFEE1F-2DC5-4444-B3A7-DA44596CC7C3}" dt="2021-01-26T07:42:43.001" v="125" actId="368"/>
        <pc:sldMkLst>
          <pc:docMk/>
          <pc:sldMk cId="3931333472" sldId="334"/>
        </pc:sldMkLst>
        <pc:spChg chg="mod">
          <ac:chgData name="w cq" userId="e0736dbbc12f8425" providerId="LiveId" clId="{A0CFEE1F-2DC5-4444-B3A7-DA44596CC7C3}" dt="2021-01-26T07:42:43.001" v="125" actId="368"/>
          <ac:spMkLst>
            <pc:docMk/>
            <pc:sldMk cId="3931333472" sldId="334"/>
            <ac:spMk id="4" creationId="{AD0AF58E-0385-435D-B142-FD55823BEE08}"/>
          </ac:spMkLst>
        </pc:spChg>
      </pc:sldChg>
      <pc:sldChg chg="modSp mod">
        <pc:chgData name="w cq" userId="e0736dbbc12f8425" providerId="LiveId" clId="{A0CFEE1F-2DC5-4444-B3A7-DA44596CC7C3}" dt="2021-01-26T07:38:46.965" v="80" actId="207"/>
        <pc:sldMkLst>
          <pc:docMk/>
          <pc:sldMk cId="1113960838" sldId="336"/>
        </pc:sldMkLst>
        <pc:spChg chg="mod">
          <ac:chgData name="w cq" userId="e0736dbbc12f8425" providerId="LiveId" clId="{A0CFEE1F-2DC5-4444-B3A7-DA44596CC7C3}" dt="2021-01-26T07:38:46.965" v="80" actId="207"/>
          <ac:spMkLst>
            <pc:docMk/>
            <pc:sldMk cId="1113960838" sldId="336"/>
            <ac:spMk id="6" creationId="{014ABA35-1B7E-4367-B3E5-AB7FA95A1FF5}"/>
          </ac:spMkLst>
        </pc:spChg>
      </pc:sldChg>
      <pc:sldChg chg="modSp mod">
        <pc:chgData name="w cq" userId="e0736dbbc12f8425" providerId="LiveId" clId="{A0CFEE1F-2DC5-4444-B3A7-DA44596CC7C3}" dt="2021-01-26T07:32:06.431" v="68" actId="1076"/>
        <pc:sldMkLst>
          <pc:docMk/>
          <pc:sldMk cId="4166366771" sldId="339"/>
        </pc:sldMkLst>
        <pc:spChg chg="mod">
          <ac:chgData name="w cq" userId="e0736dbbc12f8425" providerId="LiveId" clId="{A0CFEE1F-2DC5-4444-B3A7-DA44596CC7C3}" dt="2021-01-26T07:32:06.431" v="68" actId="1076"/>
          <ac:spMkLst>
            <pc:docMk/>
            <pc:sldMk cId="4166366771" sldId="339"/>
            <ac:spMk id="9" creationId="{BE7CF0A1-E511-4F14-ADCE-3F848B863178}"/>
          </ac:spMkLst>
        </pc:spChg>
      </pc:sldChg>
      <pc:sldChg chg="modSp mod">
        <pc:chgData name="w cq" userId="e0736dbbc12f8425" providerId="LiveId" clId="{A0CFEE1F-2DC5-4444-B3A7-DA44596CC7C3}" dt="2021-02-04T09:18:06.213" v="832" actId="207"/>
        <pc:sldMkLst>
          <pc:docMk/>
          <pc:sldMk cId="2671223579" sldId="343"/>
        </pc:sldMkLst>
        <pc:spChg chg="mod">
          <ac:chgData name="w cq" userId="e0736dbbc12f8425" providerId="LiveId" clId="{A0CFEE1F-2DC5-4444-B3A7-DA44596CC7C3}" dt="2021-02-04T09:18:06.213" v="832" actId="207"/>
          <ac:spMkLst>
            <pc:docMk/>
            <pc:sldMk cId="2671223579" sldId="343"/>
            <ac:spMk id="4" creationId="{46764156-D37F-4E7B-B913-B33653546E69}"/>
          </ac:spMkLst>
        </pc:spChg>
      </pc:sldChg>
      <pc:sldChg chg="modSp mod">
        <pc:chgData name="w cq" userId="e0736dbbc12f8425" providerId="LiveId" clId="{A0CFEE1F-2DC5-4444-B3A7-DA44596CC7C3}" dt="2021-01-26T07:41:35.292" v="120" actId="207"/>
        <pc:sldMkLst>
          <pc:docMk/>
          <pc:sldMk cId="2184422167" sldId="346"/>
        </pc:sldMkLst>
        <pc:spChg chg="mod">
          <ac:chgData name="w cq" userId="e0736dbbc12f8425" providerId="LiveId" clId="{A0CFEE1F-2DC5-4444-B3A7-DA44596CC7C3}" dt="2021-01-26T07:41:35.292" v="120" actId="207"/>
          <ac:spMkLst>
            <pc:docMk/>
            <pc:sldMk cId="2184422167" sldId="346"/>
            <ac:spMk id="7" creationId="{DD693EB0-46C3-4FDC-AD5D-4EDBAB1B9FB3}"/>
          </ac:spMkLst>
        </pc:spChg>
      </pc:sldChg>
      <pc:sldChg chg="modSp mod">
        <pc:chgData name="w cq" userId="e0736dbbc12f8425" providerId="LiveId" clId="{A0CFEE1F-2DC5-4444-B3A7-DA44596CC7C3}" dt="2021-01-26T08:11:22.978" v="812" actId="255"/>
        <pc:sldMkLst>
          <pc:docMk/>
          <pc:sldMk cId="3303449985" sldId="347"/>
        </pc:sldMkLst>
        <pc:spChg chg="mod">
          <ac:chgData name="w cq" userId="e0736dbbc12f8425" providerId="LiveId" clId="{A0CFEE1F-2DC5-4444-B3A7-DA44596CC7C3}" dt="2021-01-26T08:11:22.978" v="812" actId="255"/>
          <ac:spMkLst>
            <pc:docMk/>
            <pc:sldMk cId="3303449985" sldId="347"/>
            <ac:spMk id="7" creationId="{DD693EB0-46C3-4FDC-AD5D-4EDBAB1B9FB3}"/>
          </ac:spMkLst>
        </pc:spChg>
      </pc:sldChg>
      <pc:sldChg chg="addSp delSp modSp mod">
        <pc:chgData name="w cq" userId="e0736dbbc12f8425" providerId="LiveId" clId="{A0CFEE1F-2DC5-4444-B3A7-DA44596CC7C3}" dt="2021-01-26T07:52:51.877" v="323" actId="20577"/>
        <pc:sldMkLst>
          <pc:docMk/>
          <pc:sldMk cId="713309537" sldId="348"/>
        </pc:sldMkLst>
        <pc:spChg chg="add del">
          <ac:chgData name="w cq" userId="e0736dbbc12f8425" providerId="LiveId" clId="{A0CFEE1F-2DC5-4444-B3A7-DA44596CC7C3}" dt="2021-01-26T07:52:48.805" v="319"/>
          <ac:spMkLst>
            <pc:docMk/>
            <pc:sldMk cId="713309537" sldId="348"/>
            <ac:spMk id="2" creationId="{9A2BFCD4-E921-4731-9D36-A94D96C57E54}"/>
          </ac:spMkLst>
        </pc:spChg>
        <pc:spChg chg="mod">
          <ac:chgData name="w cq" userId="e0736dbbc12f8425" providerId="LiveId" clId="{A0CFEE1F-2DC5-4444-B3A7-DA44596CC7C3}" dt="2021-01-26T07:52:26.896" v="314" actId="20577"/>
          <ac:spMkLst>
            <pc:docMk/>
            <pc:sldMk cId="713309537" sldId="348"/>
            <ac:spMk id="4" creationId="{40B791E7-6790-41E7-80CD-AB6EB5822692}"/>
          </ac:spMkLst>
        </pc:spChg>
        <pc:spChg chg="add mod">
          <ac:chgData name="w cq" userId="e0736dbbc12f8425" providerId="LiveId" clId="{A0CFEE1F-2DC5-4444-B3A7-DA44596CC7C3}" dt="2021-01-26T07:52:48.811" v="321"/>
          <ac:spMkLst>
            <pc:docMk/>
            <pc:sldMk cId="713309537" sldId="348"/>
            <ac:spMk id="5" creationId="{0880259C-462B-4BFE-8153-2CE4B0669BA0}"/>
          </ac:spMkLst>
        </pc:spChg>
        <pc:spChg chg="add mod">
          <ac:chgData name="w cq" userId="e0736dbbc12f8425" providerId="LiveId" clId="{A0CFEE1F-2DC5-4444-B3A7-DA44596CC7C3}" dt="2021-01-26T07:52:51.877" v="323" actId="20577"/>
          <ac:spMkLst>
            <pc:docMk/>
            <pc:sldMk cId="713309537" sldId="348"/>
            <ac:spMk id="6" creationId="{294C5767-AF27-4E08-A913-439208172872}"/>
          </ac:spMkLst>
        </pc:spChg>
      </pc:sldChg>
      <pc:sldChg chg="modSp mod">
        <pc:chgData name="w cq" userId="e0736dbbc12f8425" providerId="LiveId" clId="{A0CFEE1F-2DC5-4444-B3A7-DA44596CC7C3}" dt="2021-02-04T09:18:19.920" v="835" actId="12788"/>
        <pc:sldMkLst>
          <pc:docMk/>
          <pc:sldMk cId="372983861" sldId="349"/>
        </pc:sldMkLst>
        <pc:picChg chg="mod">
          <ac:chgData name="w cq" userId="e0736dbbc12f8425" providerId="LiveId" clId="{A0CFEE1F-2DC5-4444-B3A7-DA44596CC7C3}" dt="2021-02-04T09:18:19.920" v="835" actId="12788"/>
          <ac:picMkLst>
            <pc:docMk/>
            <pc:sldMk cId="372983861" sldId="349"/>
            <ac:picMk id="4" creationId="{B6EB433C-6EAD-42CB-BCF9-B6CD0CC808C1}"/>
          </ac:picMkLst>
        </pc:picChg>
      </pc:sldChg>
      <pc:sldChg chg="addSp delSp modSp add mod">
        <pc:chgData name="w cq" userId="e0736dbbc12f8425" providerId="LiveId" clId="{A0CFEE1F-2DC5-4444-B3A7-DA44596CC7C3}" dt="2021-01-26T07:43:51.358" v="163" actId="1076"/>
        <pc:sldMkLst>
          <pc:docMk/>
          <pc:sldMk cId="3002576370" sldId="350"/>
        </pc:sldMkLst>
        <pc:spChg chg="mod">
          <ac:chgData name="w cq" userId="e0736dbbc12f8425" providerId="LiveId" clId="{A0CFEE1F-2DC5-4444-B3A7-DA44596CC7C3}" dt="2021-01-26T07:43:40.839" v="161"/>
          <ac:spMkLst>
            <pc:docMk/>
            <pc:sldMk cId="3002576370" sldId="350"/>
            <ac:spMk id="4" creationId="{AD0AF58E-0385-435D-B142-FD55823BEE08}"/>
          </ac:spMkLst>
        </pc:spChg>
        <pc:spChg chg="add mod">
          <ac:chgData name="w cq" userId="e0736dbbc12f8425" providerId="LiveId" clId="{A0CFEE1F-2DC5-4444-B3A7-DA44596CC7C3}" dt="2021-01-26T07:43:17.308" v="142" actId="1035"/>
          <ac:spMkLst>
            <pc:docMk/>
            <pc:sldMk cId="3002576370" sldId="350"/>
            <ac:spMk id="5" creationId="{59422C45-71B8-43C5-BB31-547F05644A7E}"/>
          </ac:spMkLst>
        </pc:spChg>
        <pc:spChg chg="del">
          <ac:chgData name="w cq" userId="e0736dbbc12f8425" providerId="LiveId" clId="{A0CFEE1F-2DC5-4444-B3A7-DA44596CC7C3}" dt="2021-01-26T07:43:00.685" v="126" actId="478"/>
          <ac:spMkLst>
            <pc:docMk/>
            <pc:sldMk cId="3002576370" sldId="350"/>
            <ac:spMk id="11" creationId="{E14B7548-DB77-4A81-ACDA-3919A3B303D2}"/>
          </ac:spMkLst>
        </pc:spChg>
        <pc:picChg chg="add mod">
          <ac:chgData name="w cq" userId="e0736dbbc12f8425" providerId="LiveId" clId="{A0CFEE1F-2DC5-4444-B3A7-DA44596CC7C3}" dt="2021-01-26T07:43:51.358" v="163" actId="1076"/>
          <ac:picMkLst>
            <pc:docMk/>
            <pc:sldMk cId="3002576370" sldId="350"/>
            <ac:picMk id="2050" creationId="{D0C9505B-A130-4706-BD24-96E6287680A8}"/>
          </ac:picMkLst>
        </pc:picChg>
      </pc:sldChg>
      <pc:sldChg chg="addSp modSp add mod">
        <pc:chgData name="w cq" userId="e0736dbbc12f8425" providerId="LiveId" clId="{A0CFEE1F-2DC5-4444-B3A7-DA44596CC7C3}" dt="2021-01-26T07:46:26.900" v="231" actId="207"/>
        <pc:sldMkLst>
          <pc:docMk/>
          <pc:sldMk cId="2384417883" sldId="351"/>
        </pc:sldMkLst>
        <pc:spChg chg="mod">
          <ac:chgData name="w cq" userId="e0736dbbc12f8425" providerId="LiveId" clId="{A0CFEE1F-2DC5-4444-B3A7-DA44596CC7C3}" dt="2021-01-26T07:46:26.900" v="231" actId="207"/>
          <ac:spMkLst>
            <pc:docMk/>
            <pc:sldMk cId="2384417883" sldId="351"/>
            <ac:spMk id="4" creationId="{AD0AF58E-0385-435D-B142-FD55823BEE08}"/>
          </ac:spMkLst>
        </pc:spChg>
        <pc:spChg chg="add mod">
          <ac:chgData name="w cq" userId="e0736dbbc12f8425" providerId="LiveId" clId="{A0CFEE1F-2DC5-4444-B3A7-DA44596CC7C3}" dt="2021-01-26T07:45:52.905" v="206" actId="20577"/>
          <ac:spMkLst>
            <pc:docMk/>
            <pc:sldMk cId="2384417883" sldId="351"/>
            <ac:spMk id="6" creationId="{B1A62913-3E4D-401E-B339-2623DF0F70FD}"/>
          </ac:spMkLst>
        </pc:spChg>
      </pc:sldChg>
      <pc:sldChg chg="addSp modSp add mod">
        <pc:chgData name="w cq" userId="e0736dbbc12f8425" providerId="LiveId" clId="{A0CFEE1F-2DC5-4444-B3A7-DA44596CC7C3}" dt="2021-01-26T07:59:42.101" v="488" actId="1076"/>
        <pc:sldMkLst>
          <pc:docMk/>
          <pc:sldMk cId="2151264908" sldId="352"/>
        </pc:sldMkLst>
        <pc:spChg chg="mod">
          <ac:chgData name="w cq" userId="e0736dbbc12f8425" providerId="LiveId" clId="{A0CFEE1F-2DC5-4444-B3A7-DA44596CC7C3}" dt="2021-01-26T07:59:11.141" v="480" actId="207"/>
          <ac:spMkLst>
            <pc:docMk/>
            <pc:sldMk cId="2151264908" sldId="352"/>
            <ac:spMk id="4" creationId="{40B791E7-6790-41E7-80CD-AB6EB5822692}"/>
          </ac:spMkLst>
        </pc:spChg>
        <pc:spChg chg="add mod">
          <ac:chgData name="w cq" userId="e0736dbbc12f8425" providerId="LiveId" clId="{A0CFEE1F-2DC5-4444-B3A7-DA44596CC7C3}" dt="2021-01-26T07:59:42.101" v="488" actId="1076"/>
          <ac:spMkLst>
            <pc:docMk/>
            <pc:sldMk cId="2151264908" sldId="352"/>
            <ac:spMk id="5" creationId="{4663D7FA-E61B-499C-AA1C-6EEBAE597458}"/>
          </ac:spMkLst>
        </pc:spChg>
        <pc:spChg chg="add mod">
          <ac:chgData name="w cq" userId="e0736dbbc12f8425" providerId="LiveId" clId="{A0CFEE1F-2DC5-4444-B3A7-DA44596CC7C3}" dt="2021-01-26T07:59:42.101" v="488" actId="1076"/>
          <ac:spMkLst>
            <pc:docMk/>
            <pc:sldMk cId="2151264908" sldId="352"/>
            <ac:spMk id="6" creationId="{D22BDDBC-244A-4402-BB9E-5F72DC27CED0}"/>
          </ac:spMkLst>
        </pc:spChg>
      </pc:sldChg>
      <pc:sldChg chg="addSp delSp modSp add mod ord">
        <pc:chgData name="w cq" userId="e0736dbbc12f8425" providerId="LiveId" clId="{A0CFEE1F-2DC5-4444-B3A7-DA44596CC7C3}" dt="2021-01-26T07:56:05.394" v="386" actId="20577"/>
        <pc:sldMkLst>
          <pc:docMk/>
          <pc:sldMk cId="3445845514" sldId="353"/>
        </pc:sldMkLst>
        <pc:spChg chg="mod">
          <ac:chgData name="w cq" userId="e0736dbbc12f8425" providerId="LiveId" clId="{A0CFEE1F-2DC5-4444-B3A7-DA44596CC7C3}" dt="2021-01-26T07:56:05.394" v="386" actId="20577"/>
          <ac:spMkLst>
            <pc:docMk/>
            <pc:sldMk cId="3445845514" sldId="353"/>
            <ac:spMk id="4" creationId="{40B791E7-6790-41E7-80CD-AB6EB5822692}"/>
          </ac:spMkLst>
        </pc:spChg>
        <pc:spChg chg="del">
          <ac:chgData name="w cq" userId="e0736dbbc12f8425" providerId="LiveId" clId="{A0CFEE1F-2DC5-4444-B3A7-DA44596CC7C3}" dt="2021-01-26T07:53:30.128" v="334" actId="478"/>
          <ac:spMkLst>
            <pc:docMk/>
            <pc:sldMk cId="3445845514" sldId="353"/>
            <ac:spMk id="5" creationId="{0880259C-462B-4BFE-8153-2CE4B0669BA0}"/>
          </ac:spMkLst>
        </pc:spChg>
        <pc:spChg chg="del">
          <ac:chgData name="w cq" userId="e0736dbbc12f8425" providerId="LiveId" clId="{A0CFEE1F-2DC5-4444-B3A7-DA44596CC7C3}" dt="2021-01-26T07:53:31.754" v="335" actId="478"/>
          <ac:spMkLst>
            <pc:docMk/>
            <pc:sldMk cId="3445845514" sldId="353"/>
            <ac:spMk id="6" creationId="{294C5767-AF27-4E08-A913-439208172872}"/>
          </ac:spMkLst>
        </pc:spChg>
        <pc:spChg chg="add del mod">
          <ac:chgData name="w cq" userId="e0736dbbc12f8425" providerId="LiveId" clId="{A0CFEE1F-2DC5-4444-B3A7-DA44596CC7C3}" dt="2021-01-26T07:53:41.800" v="337"/>
          <ac:spMkLst>
            <pc:docMk/>
            <pc:sldMk cId="3445845514" sldId="353"/>
            <ac:spMk id="7" creationId="{9F29237E-A7CB-4548-854B-939C2237E81B}"/>
          </ac:spMkLst>
        </pc:spChg>
        <pc:spChg chg="add del">
          <ac:chgData name="w cq" userId="e0736dbbc12f8425" providerId="LiveId" clId="{A0CFEE1F-2DC5-4444-B3A7-DA44596CC7C3}" dt="2021-01-26T07:54:28.515" v="358" actId="22"/>
          <ac:spMkLst>
            <pc:docMk/>
            <pc:sldMk cId="3445845514" sldId="353"/>
            <ac:spMk id="10" creationId="{DB048B91-8A12-4F0C-955A-1763264E39F3}"/>
          </ac:spMkLst>
        </pc:spChg>
        <pc:graphicFrameChg chg="add del mod">
          <ac:chgData name="w cq" userId="e0736dbbc12f8425" providerId="LiveId" clId="{A0CFEE1F-2DC5-4444-B3A7-DA44596CC7C3}" dt="2021-01-26T07:53:41.800" v="337"/>
          <ac:graphicFrameMkLst>
            <pc:docMk/>
            <pc:sldMk cId="3445845514" sldId="353"/>
            <ac:graphicFrameMk id="2" creationId="{933D2E79-5B0C-4650-9E5A-D42B1F601DDD}"/>
          </ac:graphicFrameMkLst>
        </pc:graphicFrameChg>
        <pc:graphicFrameChg chg="add del mod">
          <ac:chgData name="w cq" userId="e0736dbbc12f8425" providerId="LiveId" clId="{A0CFEE1F-2DC5-4444-B3A7-DA44596CC7C3}" dt="2021-01-26T07:54:27.445" v="355"/>
          <ac:graphicFrameMkLst>
            <pc:docMk/>
            <pc:sldMk cId="3445845514" sldId="353"/>
            <ac:graphicFrameMk id="8" creationId="{4BC6A29E-94EC-4DB5-8487-8485BBE7E1EB}"/>
          </ac:graphicFrameMkLst>
        </pc:graphicFrameChg>
        <pc:graphicFrameChg chg="add mod modGraphic">
          <ac:chgData name="w cq" userId="e0736dbbc12f8425" providerId="LiveId" clId="{A0CFEE1F-2DC5-4444-B3A7-DA44596CC7C3}" dt="2021-01-26T07:55:41.828" v="384" actId="404"/>
          <ac:graphicFrameMkLst>
            <pc:docMk/>
            <pc:sldMk cId="3445845514" sldId="353"/>
            <ac:graphicFrameMk id="11" creationId="{62D80190-D7F8-4AEE-AC7F-AF5EB3E48111}"/>
          </ac:graphicFrameMkLst>
        </pc:graphicFrameChg>
      </pc:sldChg>
      <pc:sldChg chg="modSp new mod">
        <pc:chgData name="w cq" userId="e0736dbbc12f8425" providerId="LiveId" clId="{A0CFEE1F-2DC5-4444-B3A7-DA44596CC7C3}" dt="2021-01-26T08:12:52.689" v="823"/>
        <pc:sldMkLst>
          <pc:docMk/>
          <pc:sldMk cId="2870103988" sldId="354"/>
        </pc:sldMkLst>
        <pc:spChg chg="mod">
          <ac:chgData name="w cq" userId="e0736dbbc12f8425" providerId="LiveId" clId="{A0CFEE1F-2DC5-4444-B3A7-DA44596CC7C3}" dt="2021-01-26T08:01:35.079" v="505"/>
          <ac:spMkLst>
            <pc:docMk/>
            <pc:sldMk cId="2870103988" sldId="354"/>
            <ac:spMk id="2" creationId="{A70B4865-F776-43D6-A480-676B15F613C3}"/>
          </ac:spMkLst>
        </pc:spChg>
        <pc:spChg chg="mod">
          <ac:chgData name="w cq" userId="e0736dbbc12f8425" providerId="LiveId" clId="{A0CFEE1F-2DC5-4444-B3A7-DA44596CC7C3}" dt="2021-01-26T08:12:52.689" v="823"/>
          <ac:spMkLst>
            <pc:docMk/>
            <pc:sldMk cId="2870103988" sldId="354"/>
            <ac:spMk id="3" creationId="{C56C61F7-0235-4A0C-8281-DD893FE96D9D}"/>
          </ac:spMkLst>
        </pc:spChg>
      </pc:sldChg>
      <pc:sldChg chg="delSp modSp add mod">
        <pc:chgData name="w cq" userId="e0736dbbc12f8425" providerId="LiveId" clId="{A0CFEE1F-2DC5-4444-B3A7-DA44596CC7C3}" dt="2021-01-26T08:10:21.418" v="798" actId="207"/>
        <pc:sldMkLst>
          <pc:docMk/>
          <pc:sldMk cId="1858005202" sldId="355"/>
        </pc:sldMkLst>
        <pc:spChg chg="mod">
          <ac:chgData name="w cq" userId="e0736dbbc12f8425" providerId="LiveId" clId="{A0CFEE1F-2DC5-4444-B3A7-DA44596CC7C3}" dt="2021-01-26T08:10:21.418" v="798" actId="207"/>
          <ac:spMkLst>
            <pc:docMk/>
            <pc:sldMk cId="1858005202" sldId="355"/>
            <ac:spMk id="4" creationId="{40B791E7-6790-41E7-80CD-AB6EB5822692}"/>
          </ac:spMkLst>
        </pc:spChg>
        <pc:spChg chg="del">
          <ac:chgData name="w cq" userId="e0736dbbc12f8425" providerId="LiveId" clId="{A0CFEE1F-2DC5-4444-B3A7-DA44596CC7C3}" dt="2021-01-26T08:08:13.119" v="741" actId="478"/>
          <ac:spMkLst>
            <pc:docMk/>
            <pc:sldMk cId="1858005202" sldId="355"/>
            <ac:spMk id="5" creationId="{4663D7FA-E61B-499C-AA1C-6EEBAE597458}"/>
          </ac:spMkLst>
        </pc:spChg>
        <pc:spChg chg="del">
          <ac:chgData name="w cq" userId="e0736dbbc12f8425" providerId="LiveId" clId="{A0CFEE1F-2DC5-4444-B3A7-DA44596CC7C3}" dt="2021-01-26T08:08:13.673" v="742" actId="478"/>
          <ac:spMkLst>
            <pc:docMk/>
            <pc:sldMk cId="1858005202" sldId="355"/>
            <ac:spMk id="6" creationId="{D22BDDBC-244A-4402-BB9E-5F72DC27CED0}"/>
          </ac:spMkLst>
        </pc:spChg>
      </pc:sldChg>
      <pc:sldMasterChg chg="setBg delSldLayout modSldLayout">
        <pc:chgData name="w cq" userId="e0736dbbc12f8425" providerId="LiveId" clId="{A0CFEE1F-2DC5-4444-B3A7-DA44596CC7C3}" dt="2021-02-04T09:17:07.556" v="826"/>
        <pc:sldMasterMkLst>
          <pc:docMk/>
          <pc:sldMasterMk cId="969977971" sldId="2147483660"/>
        </pc:sldMasterMkLst>
        <pc:sldLayoutChg chg="setBg">
          <pc:chgData name="w cq" userId="e0736dbbc12f8425" providerId="LiveId" clId="{A0CFEE1F-2DC5-4444-B3A7-DA44596CC7C3}" dt="2021-02-04T09:17:07.556" v="826"/>
          <pc:sldLayoutMkLst>
            <pc:docMk/>
            <pc:sldMasterMk cId="969977971" sldId="2147483660"/>
            <pc:sldLayoutMk cId="1559957216" sldId="2147483661"/>
          </pc:sldLayoutMkLst>
        </pc:sldLayoutChg>
        <pc:sldLayoutChg chg="setBg">
          <pc:chgData name="w cq" userId="e0736dbbc12f8425" providerId="LiveId" clId="{A0CFEE1F-2DC5-4444-B3A7-DA44596CC7C3}" dt="2021-02-04T09:17:07.556" v="826"/>
          <pc:sldLayoutMkLst>
            <pc:docMk/>
            <pc:sldMasterMk cId="969977971" sldId="2147483660"/>
            <pc:sldLayoutMk cId="1021245446" sldId="2147483662"/>
          </pc:sldLayoutMkLst>
        </pc:sldLayoutChg>
        <pc:sldLayoutChg chg="setBg">
          <pc:chgData name="w cq" userId="e0736dbbc12f8425" providerId="LiveId" clId="{A0CFEE1F-2DC5-4444-B3A7-DA44596CC7C3}" dt="2021-02-04T09:17:07.556" v="826"/>
          <pc:sldLayoutMkLst>
            <pc:docMk/>
            <pc:sldMasterMk cId="969977971" sldId="2147483660"/>
            <pc:sldLayoutMk cId="1628209256" sldId="2147483663"/>
          </pc:sldLayoutMkLst>
        </pc:sldLayoutChg>
        <pc:sldLayoutChg chg="setBg">
          <pc:chgData name="w cq" userId="e0736dbbc12f8425" providerId="LiveId" clId="{A0CFEE1F-2DC5-4444-B3A7-DA44596CC7C3}" dt="2021-02-04T09:17:07.556" v="826"/>
          <pc:sldLayoutMkLst>
            <pc:docMk/>
            <pc:sldMasterMk cId="969977971" sldId="2147483660"/>
            <pc:sldLayoutMk cId="1856722712" sldId="2147483664"/>
          </pc:sldLayoutMkLst>
        </pc:sldLayoutChg>
        <pc:sldLayoutChg chg="setBg">
          <pc:chgData name="w cq" userId="e0736dbbc12f8425" providerId="LiveId" clId="{A0CFEE1F-2DC5-4444-B3A7-DA44596CC7C3}" dt="2021-02-04T09:17:07.556" v="826"/>
          <pc:sldLayoutMkLst>
            <pc:docMk/>
            <pc:sldMasterMk cId="969977971" sldId="2147483660"/>
            <pc:sldLayoutMk cId="3024366714" sldId="2147483665"/>
          </pc:sldLayoutMkLst>
        </pc:sldLayoutChg>
        <pc:sldLayoutChg chg="setBg">
          <pc:chgData name="w cq" userId="e0736dbbc12f8425" providerId="LiveId" clId="{A0CFEE1F-2DC5-4444-B3A7-DA44596CC7C3}" dt="2021-02-04T09:17:07.556" v="826"/>
          <pc:sldLayoutMkLst>
            <pc:docMk/>
            <pc:sldMasterMk cId="969977971" sldId="2147483660"/>
            <pc:sldLayoutMk cId="2035004702" sldId="2147483666"/>
          </pc:sldLayoutMkLst>
        </pc:sldLayoutChg>
        <pc:sldLayoutChg chg="setBg">
          <pc:chgData name="w cq" userId="e0736dbbc12f8425" providerId="LiveId" clId="{A0CFEE1F-2DC5-4444-B3A7-DA44596CC7C3}" dt="2021-02-04T09:17:07.556" v="826"/>
          <pc:sldLayoutMkLst>
            <pc:docMk/>
            <pc:sldMasterMk cId="969977971" sldId="2147483660"/>
            <pc:sldLayoutMk cId="3367761209" sldId="2147483667"/>
          </pc:sldLayoutMkLst>
        </pc:sldLayoutChg>
        <pc:sldLayoutChg chg="setBg">
          <pc:chgData name="w cq" userId="e0736dbbc12f8425" providerId="LiveId" clId="{A0CFEE1F-2DC5-4444-B3A7-DA44596CC7C3}" dt="2021-02-04T09:17:07.556" v="826"/>
          <pc:sldLayoutMkLst>
            <pc:docMk/>
            <pc:sldMasterMk cId="969977971" sldId="2147483660"/>
            <pc:sldLayoutMk cId="796530374" sldId="2147483668"/>
          </pc:sldLayoutMkLst>
        </pc:sldLayoutChg>
        <pc:sldLayoutChg chg="setBg">
          <pc:chgData name="w cq" userId="e0736dbbc12f8425" providerId="LiveId" clId="{A0CFEE1F-2DC5-4444-B3A7-DA44596CC7C3}" dt="2021-02-04T09:17:07.556" v="826"/>
          <pc:sldLayoutMkLst>
            <pc:docMk/>
            <pc:sldMasterMk cId="969977971" sldId="2147483660"/>
            <pc:sldLayoutMk cId="3452275545" sldId="2147483669"/>
          </pc:sldLayoutMkLst>
        </pc:sldLayoutChg>
        <pc:sldLayoutChg chg="setBg">
          <pc:chgData name="w cq" userId="e0736dbbc12f8425" providerId="LiveId" clId="{A0CFEE1F-2DC5-4444-B3A7-DA44596CC7C3}" dt="2021-02-04T09:17:07.556" v="826"/>
          <pc:sldLayoutMkLst>
            <pc:docMk/>
            <pc:sldMasterMk cId="969977971" sldId="2147483660"/>
            <pc:sldLayoutMk cId="3072622266" sldId="2147483670"/>
          </pc:sldLayoutMkLst>
        </pc:sldLayoutChg>
        <pc:sldLayoutChg chg="setBg">
          <pc:chgData name="w cq" userId="e0736dbbc12f8425" providerId="LiveId" clId="{A0CFEE1F-2DC5-4444-B3A7-DA44596CC7C3}" dt="2021-02-04T09:17:07.556" v="826"/>
          <pc:sldLayoutMkLst>
            <pc:docMk/>
            <pc:sldMasterMk cId="969977971" sldId="2147483660"/>
            <pc:sldLayoutMk cId="1142748039" sldId="2147483671"/>
          </pc:sldLayoutMkLst>
        </pc:sldLayoutChg>
        <pc:sldLayoutChg chg="setBg">
          <pc:chgData name="w cq" userId="e0736dbbc12f8425" providerId="LiveId" clId="{A0CFEE1F-2DC5-4444-B3A7-DA44596CC7C3}" dt="2021-02-04T09:17:07.556" v="826"/>
          <pc:sldLayoutMkLst>
            <pc:docMk/>
            <pc:sldMasterMk cId="969977971" sldId="2147483660"/>
            <pc:sldLayoutMk cId="1753309455" sldId="2147483672"/>
          </pc:sldLayoutMkLst>
        </pc:sldLayoutChg>
        <pc:sldLayoutChg chg="del">
          <pc:chgData name="w cq" userId="e0736dbbc12f8425" providerId="LiveId" clId="{A0CFEE1F-2DC5-4444-B3A7-DA44596CC7C3}" dt="2021-01-26T07:32:24.148" v="70" actId="2696"/>
          <pc:sldLayoutMkLst>
            <pc:docMk/>
            <pc:sldMasterMk cId="969977971" sldId="2147483660"/>
            <pc:sldLayoutMk cId="2095202965" sldId="2147483673"/>
          </pc:sldLayoutMkLst>
        </pc:sldLayoutChg>
        <pc:sldLayoutChg chg="del">
          <pc:chgData name="w cq" userId="e0736dbbc12f8425" providerId="LiveId" clId="{A0CFEE1F-2DC5-4444-B3A7-DA44596CC7C3}" dt="2021-01-26T07:32:24.148" v="71" actId="2696"/>
          <pc:sldLayoutMkLst>
            <pc:docMk/>
            <pc:sldMasterMk cId="969977971" sldId="2147483660"/>
            <pc:sldLayoutMk cId="3092058643" sldId="2147483674"/>
          </pc:sldLayoutMkLst>
        </pc:sldLayoutChg>
        <pc:sldLayoutChg chg="del">
          <pc:chgData name="w cq" userId="e0736dbbc12f8425" providerId="LiveId" clId="{A0CFEE1F-2DC5-4444-B3A7-DA44596CC7C3}" dt="2021-01-26T07:32:24.148" v="72" actId="2696"/>
          <pc:sldLayoutMkLst>
            <pc:docMk/>
            <pc:sldMasterMk cId="969977971" sldId="2147483660"/>
            <pc:sldLayoutMk cId="3812175066" sldId="2147483675"/>
          </pc:sldLayoutMkLst>
        </pc:sldLayoutChg>
        <pc:sldLayoutChg chg="del">
          <pc:chgData name="w cq" userId="e0736dbbc12f8425" providerId="LiveId" clId="{A0CFEE1F-2DC5-4444-B3A7-DA44596CC7C3}" dt="2021-01-26T07:32:24.148" v="73" actId="2696"/>
          <pc:sldLayoutMkLst>
            <pc:docMk/>
            <pc:sldMasterMk cId="969977971" sldId="2147483660"/>
            <pc:sldLayoutMk cId="1199040784" sldId="2147483676"/>
          </pc:sldLayoutMkLst>
        </pc:sldLayoutChg>
        <pc:sldLayoutChg chg="del">
          <pc:chgData name="w cq" userId="e0736dbbc12f8425" providerId="LiveId" clId="{A0CFEE1F-2DC5-4444-B3A7-DA44596CC7C3}" dt="2021-01-26T07:32:24.148" v="74" actId="2696"/>
          <pc:sldLayoutMkLst>
            <pc:docMk/>
            <pc:sldMasterMk cId="969977971" sldId="2147483660"/>
            <pc:sldLayoutMk cId="1807450311" sldId="2147483677"/>
          </pc:sldLayoutMkLst>
        </pc:sldLayoutChg>
        <pc:sldLayoutChg chg="del">
          <pc:chgData name="w cq" userId="e0736dbbc12f8425" providerId="LiveId" clId="{A0CFEE1F-2DC5-4444-B3A7-DA44596CC7C3}" dt="2021-01-26T07:32:24.148" v="69" actId="2696"/>
          <pc:sldLayoutMkLst>
            <pc:docMk/>
            <pc:sldMasterMk cId="969977971" sldId="2147483660"/>
            <pc:sldLayoutMk cId="2958436677" sldId="2147483678"/>
          </pc:sldLayoutMkLst>
        </pc:sldLayoutChg>
      </pc:sldMasterChg>
    </pc:docChg>
  </pc:docChgLst>
  <pc:docChgLst>
    <pc:chgData name="w cq" userId="e0736dbbc12f8425" providerId="LiveId" clId="{5EA19DD7-B580-40E2-97B2-E5B9B69A599C}"/>
    <pc:docChg chg="undo custSel modSld">
      <pc:chgData name="w cq" userId="e0736dbbc12f8425" providerId="LiveId" clId="{5EA19DD7-B580-40E2-97B2-E5B9B69A599C}" dt="2021-01-25T12:50:44.268" v="354" actId="207"/>
      <pc:docMkLst>
        <pc:docMk/>
      </pc:docMkLst>
      <pc:sldChg chg="modSp mod">
        <pc:chgData name="w cq" userId="e0736dbbc12f8425" providerId="LiveId" clId="{5EA19DD7-B580-40E2-97B2-E5B9B69A599C}" dt="2021-01-25T12:33:01.762" v="1" actId="20577"/>
        <pc:sldMkLst>
          <pc:docMk/>
          <pc:sldMk cId="2531065705" sldId="264"/>
        </pc:sldMkLst>
        <pc:spChg chg="mod">
          <ac:chgData name="w cq" userId="e0736dbbc12f8425" providerId="LiveId" clId="{5EA19DD7-B580-40E2-97B2-E5B9B69A599C}" dt="2021-01-25T12:33:01.762" v="1" actId="20577"/>
          <ac:spMkLst>
            <pc:docMk/>
            <pc:sldMk cId="2531065705" sldId="264"/>
            <ac:spMk id="4" creationId="{40B791E7-6790-41E7-80CD-AB6EB5822692}"/>
          </ac:spMkLst>
        </pc:spChg>
      </pc:sldChg>
      <pc:sldChg chg="addSp modSp mod">
        <pc:chgData name="w cq" userId="e0736dbbc12f8425" providerId="LiveId" clId="{5EA19DD7-B580-40E2-97B2-E5B9B69A599C}" dt="2021-01-25T12:44:23.266" v="261" actId="14100"/>
        <pc:sldMkLst>
          <pc:docMk/>
          <pc:sldMk cId="3521911541" sldId="269"/>
        </pc:sldMkLst>
        <pc:spChg chg="add mod">
          <ac:chgData name="w cq" userId="e0736dbbc12f8425" providerId="LiveId" clId="{5EA19DD7-B580-40E2-97B2-E5B9B69A599C}" dt="2021-01-25T12:44:23.266" v="261" actId="14100"/>
          <ac:spMkLst>
            <pc:docMk/>
            <pc:sldMk cId="3521911541" sldId="269"/>
            <ac:spMk id="5" creationId="{A1AA39C4-2756-4D46-A722-11C4D0113C06}"/>
          </ac:spMkLst>
        </pc:spChg>
        <pc:spChg chg="add mod">
          <ac:chgData name="w cq" userId="e0736dbbc12f8425" providerId="LiveId" clId="{5EA19DD7-B580-40E2-97B2-E5B9B69A599C}" dt="2021-01-25T12:44:23.266" v="261" actId="14100"/>
          <ac:spMkLst>
            <pc:docMk/>
            <pc:sldMk cId="3521911541" sldId="269"/>
            <ac:spMk id="6" creationId="{7A1267A4-0981-43CA-9D5E-2B829BFD319E}"/>
          </ac:spMkLst>
        </pc:spChg>
        <pc:spChg chg="mod">
          <ac:chgData name="w cq" userId="e0736dbbc12f8425" providerId="LiveId" clId="{5EA19DD7-B580-40E2-97B2-E5B9B69A599C}" dt="2021-01-25T12:43:45.049" v="258" actId="207"/>
          <ac:spMkLst>
            <pc:docMk/>
            <pc:sldMk cId="3521911541" sldId="269"/>
            <ac:spMk id="14" creationId="{A164F460-6E57-42BA-9913-84B397EFE998}"/>
          </ac:spMkLst>
        </pc:spChg>
      </pc:sldChg>
      <pc:sldChg chg="modSp">
        <pc:chgData name="w cq" userId="e0736dbbc12f8425" providerId="LiveId" clId="{5EA19DD7-B580-40E2-97B2-E5B9B69A599C}" dt="2021-01-25T12:36:03.191" v="77" actId="207"/>
        <pc:sldMkLst>
          <pc:docMk/>
          <pc:sldMk cId="2972578637" sldId="274"/>
        </pc:sldMkLst>
        <pc:spChg chg="mod">
          <ac:chgData name="w cq" userId="e0736dbbc12f8425" providerId="LiveId" clId="{5EA19DD7-B580-40E2-97B2-E5B9B69A599C}" dt="2021-01-25T12:36:03.191" v="77" actId="207"/>
          <ac:spMkLst>
            <pc:docMk/>
            <pc:sldMk cId="2972578637" sldId="274"/>
            <ac:spMk id="7" creationId="{DD693EB0-46C3-4FDC-AD5D-4EDBAB1B9FB3}"/>
          </ac:spMkLst>
        </pc:spChg>
      </pc:sldChg>
      <pc:sldChg chg="modSp mod">
        <pc:chgData name="w cq" userId="e0736dbbc12f8425" providerId="LiveId" clId="{5EA19DD7-B580-40E2-97B2-E5B9B69A599C}" dt="2021-01-25T12:45:12.102" v="267" actId="207"/>
        <pc:sldMkLst>
          <pc:docMk/>
          <pc:sldMk cId="3609780316" sldId="275"/>
        </pc:sldMkLst>
        <pc:spChg chg="mod">
          <ac:chgData name="w cq" userId="e0736dbbc12f8425" providerId="LiveId" clId="{5EA19DD7-B580-40E2-97B2-E5B9B69A599C}" dt="2021-01-25T12:45:12.102" v="267" actId="207"/>
          <ac:spMkLst>
            <pc:docMk/>
            <pc:sldMk cId="3609780316" sldId="275"/>
            <ac:spMk id="4" creationId="{AD0AF58E-0385-435D-B142-FD55823BEE08}"/>
          </ac:spMkLst>
        </pc:spChg>
      </pc:sldChg>
      <pc:sldChg chg="modSp mod">
        <pc:chgData name="w cq" userId="e0736dbbc12f8425" providerId="LiveId" clId="{5EA19DD7-B580-40E2-97B2-E5B9B69A599C}" dt="2021-01-25T12:46:08.651" v="270" actId="14100"/>
        <pc:sldMkLst>
          <pc:docMk/>
          <pc:sldMk cId="2642904272" sldId="279"/>
        </pc:sldMkLst>
        <pc:spChg chg="mod">
          <ac:chgData name="w cq" userId="e0736dbbc12f8425" providerId="LiveId" clId="{5EA19DD7-B580-40E2-97B2-E5B9B69A599C}" dt="2021-01-25T12:46:08.651" v="270" actId="14100"/>
          <ac:spMkLst>
            <pc:docMk/>
            <pc:sldMk cId="2642904272" sldId="279"/>
            <ac:spMk id="4" creationId="{C75028E0-5231-421A-B8D5-24E7FB496396}"/>
          </ac:spMkLst>
        </pc:spChg>
        <pc:spChg chg="mod">
          <ac:chgData name="w cq" userId="e0736dbbc12f8425" providerId="LiveId" clId="{5EA19DD7-B580-40E2-97B2-E5B9B69A599C}" dt="2021-01-25T12:46:08.651" v="270" actId="14100"/>
          <ac:spMkLst>
            <pc:docMk/>
            <pc:sldMk cId="2642904272" sldId="279"/>
            <ac:spMk id="6" creationId="{8C8A1788-AC54-48D5-B542-2B68E4A157F0}"/>
          </ac:spMkLst>
        </pc:spChg>
      </pc:sldChg>
      <pc:sldChg chg="modSp mod">
        <pc:chgData name="w cq" userId="e0736dbbc12f8425" providerId="LiveId" clId="{5EA19DD7-B580-40E2-97B2-E5B9B69A599C}" dt="2021-01-25T12:49:13.650" v="346" actId="14100"/>
        <pc:sldMkLst>
          <pc:docMk/>
          <pc:sldMk cId="2975475243" sldId="283"/>
        </pc:sldMkLst>
        <pc:spChg chg="mod">
          <ac:chgData name="w cq" userId="e0736dbbc12f8425" providerId="LiveId" clId="{5EA19DD7-B580-40E2-97B2-E5B9B69A599C}" dt="2021-01-25T12:49:13.650" v="346" actId="14100"/>
          <ac:spMkLst>
            <pc:docMk/>
            <pc:sldMk cId="2975475243" sldId="283"/>
            <ac:spMk id="6" creationId="{E0B9C908-25B4-4A0E-B40B-09660DB00FF2}"/>
          </ac:spMkLst>
        </pc:spChg>
        <pc:spChg chg="mod">
          <ac:chgData name="w cq" userId="e0736dbbc12f8425" providerId="LiveId" clId="{5EA19DD7-B580-40E2-97B2-E5B9B69A599C}" dt="2021-01-25T12:49:13.650" v="346" actId="14100"/>
          <ac:spMkLst>
            <pc:docMk/>
            <pc:sldMk cId="2975475243" sldId="283"/>
            <ac:spMk id="8" creationId="{B697BC2A-9CE5-4136-9FA6-7035E94DBF83}"/>
          </ac:spMkLst>
        </pc:spChg>
      </pc:sldChg>
      <pc:sldChg chg="modSp mod">
        <pc:chgData name="w cq" userId="e0736dbbc12f8425" providerId="LiveId" clId="{5EA19DD7-B580-40E2-97B2-E5B9B69A599C}" dt="2021-01-25T12:45:36.661" v="269" actId="207"/>
        <pc:sldMkLst>
          <pc:docMk/>
          <pc:sldMk cId="3223567990" sldId="333"/>
        </pc:sldMkLst>
        <pc:spChg chg="mod">
          <ac:chgData name="w cq" userId="e0736dbbc12f8425" providerId="LiveId" clId="{5EA19DD7-B580-40E2-97B2-E5B9B69A599C}" dt="2021-01-25T12:45:36.661" v="269" actId="207"/>
          <ac:spMkLst>
            <pc:docMk/>
            <pc:sldMk cId="3223567990" sldId="333"/>
            <ac:spMk id="4" creationId="{AD0AF58E-0385-435D-B142-FD55823BEE08}"/>
          </ac:spMkLst>
        </pc:spChg>
      </pc:sldChg>
      <pc:sldChg chg="delSp modSp mod">
        <pc:chgData name="w cq" userId="e0736dbbc12f8425" providerId="LiveId" clId="{5EA19DD7-B580-40E2-97B2-E5B9B69A599C}" dt="2021-01-25T12:40:27.185" v="226" actId="1038"/>
        <pc:sldMkLst>
          <pc:docMk/>
          <pc:sldMk cId="2017074146" sldId="335"/>
        </pc:sldMkLst>
        <pc:spChg chg="mod">
          <ac:chgData name="w cq" userId="e0736dbbc12f8425" providerId="LiveId" clId="{5EA19DD7-B580-40E2-97B2-E5B9B69A599C}" dt="2021-01-25T12:40:23.185" v="205" actId="20577"/>
          <ac:spMkLst>
            <pc:docMk/>
            <pc:sldMk cId="2017074146" sldId="335"/>
            <ac:spMk id="6" creationId="{014ABA35-1B7E-4367-B3E5-AB7FA95A1FF5}"/>
          </ac:spMkLst>
        </pc:spChg>
        <pc:spChg chg="mod">
          <ac:chgData name="w cq" userId="e0736dbbc12f8425" providerId="LiveId" clId="{5EA19DD7-B580-40E2-97B2-E5B9B69A599C}" dt="2021-01-25T12:40:08.209" v="183" actId="1076"/>
          <ac:spMkLst>
            <pc:docMk/>
            <pc:sldMk cId="2017074146" sldId="335"/>
            <ac:spMk id="7" creationId="{5F35D5D2-529E-4ED3-92C9-AA073BB3910E}"/>
          </ac:spMkLst>
        </pc:spChg>
        <pc:spChg chg="mod">
          <ac:chgData name="w cq" userId="e0736dbbc12f8425" providerId="LiveId" clId="{5EA19DD7-B580-40E2-97B2-E5B9B69A599C}" dt="2021-01-25T12:40:27.185" v="226" actId="1038"/>
          <ac:spMkLst>
            <pc:docMk/>
            <pc:sldMk cId="2017074146" sldId="335"/>
            <ac:spMk id="8" creationId="{1B393031-FF85-42A2-A597-7800BDE42160}"/>
          </ac:spMkLst>
        </pc:spChg>
        <pc:spChg chg="del mod">
          <ac:chgData name="w cq" userId="e0736dbbc12f8425" providerId="LiveId" clId="{5EA19DD7-B580-40E2-97B2-E5B9B69A599C}" dt="2021-01-25T12:38:35.247" v="130" actId="478"/>
          <ac:spMkLst>
            <pc:docMk/>
            <pc:sldMk cId="2017074146" sldId="335"/>
            <ac:spMk id="9" creationId="{B7C008CC-0777-4742-8120-32607EF11575}"/>
          </ac:spMkLst>
        </pc:spChg>
        <pc:spChg chg="del mod">
          <ac:chgData name="w cq" userId="e0736dbbc12f8425" providerId="LiveId" clId="{5EA19DD7-B580-40E2-97B2-E5B9B69A599C}" dt="2021-01-25T12:38:32.928" v="129" actId="478"/>
          <ac:spMkLst>
            <pc:docMk/>
            <pc:sldMk cId="2017074146" sldId="335"/>
            <ac:spMk id="10" creationId="{89E95AA9-6615-4DAE-AF02-475CAFC96367}"/>
          </ac:spMkLst>
        </pc:spChg>
        <pc:spChg chg="del mod">
          <ac:chgData name="w cq" userId="e0736dbbc12f8425" providerId="LiveId" clId="{5EA19DD7-B580-40E2-97B2-E5B9B69A599C}" dt="2021-01-25T12:38:38.101" v="131" actId="478"/>
          <ac:spMkLst>
            <pc:docMk/>
            <pc:sldMk cId="2017074146" sldId="335"/>
            <ac:spMk id="11" creationId="{397B6017-9DA9-49BE-8667-AEBCEADC2B00}"/>
          </ac:spMkLst>
        </pc:spChg>
      </pc:sldChg>
      <pc:sldChg chg="modSp mod">
        <pc:chgData name="w cq" userId="e0736dbbc12f8425" providerId="LiveId" clId="{5EA19DD7-B580-40E2-97B2-E5B9B69A599C}" dt="2021-01-25T12:43:01.136" v="256"/>
        <pc:sldMkLst>
          <pc:docMk/>
          <pc:sldMk cId="1113960838" sldId="336"/>
        </pc:sldMkLst>
        <pc:spChg chg="mod">
          <ac:chgData name="w cq" userId="e0736dbbc12f8425" providerId="LiveId" clId="{5EA19DD7-B580-40E2-97B2-E5B9B69A599C}" dt="2021-01-25T12:43:01.136" v="256"/>
          <ac:spMkLst>
            <pc:docMk/>
            <pc:sldMk cId="1113960838" sldId="336"/>
            <ac:spMk id="6" creationId="{014ABA35-1B7E-4367-B3E5-AB7FA95A1FF5}"/>
          </ac:spMkLst>
        </pc:spChg>
      </pc:sldChg>
      <pc:sldChg chg="modSp mod">
        <pc:chgData name="w cq" userId="e0736dbbc12f8425" providerId="LiveId" clId="{5EA19DD7-B580-40E2-97B2-E5B9B69A599C}" dt="2021-01-25T12:47:00.811" v="316" actId="207"/>
        <pc:sldMkLst>
          <pc:docMk/>
          <pc:sldMk cId="3558616802" sldId="337"/>
        </pc:sldMkLst>
        <pc:spChg chg="mod">
          <ac:chgData name="w cq" userId="e0736dbbc12f8425" providerId="LiveId" clId="{5EA19DD7-B580-40E2-97B2-E5B9B69A599C}" dt="2021-01-25T12:47:00.811" v="316" actId="207"/>
          <ac:spMkLst>
            <pc:docMk/>
            <pc:sldMk cId="3558616802" sldId="337"/>
            <ac:spMk id="7" creationId="{DD693EB0-46C3-4FDC-AD5D-4EDBAB1B9FB3}"/>
          </ac:spMkLst>
        </pc:spChg>
      </pc:sldChg>
      <pc:sldChg chg="addSp modSp mod">
        <pc:chgData name="w cq" userId="e0736dbbc12f8425" providerId="LiveId" clId="{5EA19DD7-B580-40E2-97B2-E5B9B69A599C}" dt="2021-01-25T12:48:59.686" v="345" actId="1076"/>
        <pc:sldMkLst>
          <pc:docMk/>
          <pc:sldMk cId="2447415144" sldId="338"/>
        </pc:sldMkLst>
        <pc:spChg chg="mod">
          <ac:chgData name="w cq" userId="e0736dbbc12f8425" providerId="LiveId" clId="{5EA19DD7-B580-40E2-97B2-E5B9B69A599C}" dt="2021-01-25T12:48:52.967" v="344" actId="207"/>
          <ac:spMkLst>
            <pc:docMk/>
            <pc:sldMk cId="2447415144" sldId="338"/>
            <ac:spMk id="6" creationId="{E0A01A7E-8B02-43BB-B6ED-9DE0E43319D9}"/>
          </ac:spMkLst>
        </pc:spChg>
        <pc:spChg chg="mod">
          <ac:chgData name="w cq" userId="e0736dbbc12f8425" providerId="LiveId" clId="{5EA19DD7-B580-40E2-97B2-E5B9B69A599C}" dt="2021-01-25T12:48:45.326" v="343"/>
          <ac:spMkLst>
            <pc:docMk/>
            <pc:sldMk cId="2447415144" sldId="338"/>
            <ac:spMk id="7" creationId="{DD693EB0-46C3-4FDC-AD5D-4EDBAB1B9FB3}"/>
          </ac:spMkLst>
        </pc:spChg>
        <pc:spChg chg="mod">
          <ac:chgData name="w cq" userId="e0736dbbc12f8425" providerId="LiveId" clId="{5EA19DD7-B580-40E2-97B2-E5B9B69A599C}" dt="2021-01-25T12:48:52.967" v="344" actId="207"/>
          <ac:spMkLst>
            <pc:docMk/>
            <pc:sldMk cId="2447415144" sldId="338"/>
            <ac:spMk id="8" creationId="{82561D54-BB32-4B63-9B3A-A967FE77CF39}"/>
          </ac:spMkLst>
        </pc:spChg>
        <pc:spChg chg="mod">
          <ac:chgData name="w cq" userId="e0736dbbc12f8425" providerId="LiveId" clId="{5EA19DD7-B580-40E2-97B2-E5B9B69A599C}" dt="2021-01-25T12:48:52.967" v="344" actId="207"/>
          <ac:spMkLst>
            <pc:docMk/>
            <pc:sldMk cId="2447415144" sldId="338"/>
            <ac:spMk id="11" creationId="{9EB4459D-E5D9-4B7E-AAFE-D0459878A26F}"/>
          </ac:spMkLst>
        </pc:spChg>
        <pc:spChg chg="mod">
          <ac:chgData name="w cq" userId="e0736dbbc12f8425" providerId="LiveId" clId="{5EA19DD7-B580-40E2-97B2-E5B9B69A599C}" dt="2021-01-25T12:48:52.967" v="344" actId="207"/>
          <ac:spMkLst>
            <pc:docMk/>
            <pc:sldMk cId="2447415144" sldId="338"/>
            <ac:spMk id="12" creationId="{09789D3F-6621-45AC-A276-10C3C2369B18}"/>
          </ac:spMkLst>
        </pc:spChg>
        <pc:grpChg chg="add mod">
          <ac:chgData name="w cq" userId="e0736dbbc12f8425" providerId="LiveId" clId="{5EA19DD7-B580-40E2-97B2-E5B9B69A599C}" dt="2021-01-25T12:48:59.686" v="345" actId="1076"/>
          <ac:grpSpMkLst>
            <pc:docMk/>
            <pc:sldMk cId="2447415144" sldId="338"/>
            <ac:grpSpMk id="3" creationId="{8E1EBF38-8CB8-41D2-9188-675CD053EB5B}"/>
          </ac:grpSpMkLst>
        </pc:grpChg>
        <pc:cxnChg chg="mod">
          <ac:chgData name="w cq" userId="e0736dbbc12f8425" providerId="LiveId" clId="{5EA19DD7-B580-40E2-97B2-E5B9B69A599C}" dt="2021-01-25T12:47:46.603" v="330" actId="164"/>
          <ac:cxnSpMkLst>
            <pc:docMk/>
            <pc:sldMk cId="2447415144" sldId="338"/>
            <ac:cxnSpMk id="10" creationId="{A1800FFA-16E9-4EC8-A02C-0A4066E8DD28}"/>
          </ac:cxnSpMkLst>
        </pc:cxnChg>
      </pc:sldChg>
      <pc:sldChg chg="modSp mod">
        <pc:chgData name="w cq" userId="e0736dbbc12f8425" providerId="LiveId" clId="{5EA19DD7-B580-40E2-97B2-E5B9B69A599C}" dt="2021-01-25T12:48:29.354" v="335" actId="207"/>
        <pc:sldMkLst>
          <pc:docMk/>
          <pc:sldMk cId="4166366771" sldId="339"/>
        </pc:sldMkLst>
        <pc:spChg chg="mod">
          <ac:chgData name="w cq" userId="e0736dbbc12f8425" providerId="LiveId" clId="{5EA19DD7-B580-40E2-97B2-E5B9B69A599C}" dt="2021-01-25T12:48:29.354" v="335" actId="207"/>
          <ac:spMkLst>
            <pc:docMk/>
            <pc:sldMk cId="4166366771" sldId="339"/>
            <ac:spMk id="7" creationId="{DD693EB0-46C3-4FDC-AD5D-4EDBAB1B9FB3}"/>
          </ac:spMkLst>
        </pc:spChg>
      </pc:sldChg>
      <pc:sldChg chg="modSp mod">
        <pc:chgData name="w cq" userId="e0736dbbc12f8425" providerId="LiveId" clId="{5EA19DD7-B580-40E2-97B2-E5B9B69A599C}" dt="2021-01-25T12:50:44.268" v="354" actId="207"/>
        <pc:sldMkLst>
          <pc:docMk/>
          <pc:sldMk cId="713309537" sldId="348"/>
        </pc:sldMkLst>
        <pc:spChg chg="mod">
          <ac:chgData name="w cq" userId="e0736dbbc12f8425" providerId="LiveId" clId="{5EA19DD7-B580-40E2-97B2-E5B9B69A599C}" dt="2021-01-25T12:50:44.268" v="354" actId="207"/>
          <ac:spMkLst>
            <pc:docMk/>
            <pc:sldMk cId="713309537" sldId="348"/>
            <ac:spMk id="4" creationId="{40B791E7-6790-41E7-80CD-AB6EB5822692}"/>
          </ac:spMkLst>
        </pc:spChg>
      </pc:sldChg>
    </pc:docChg>
  </pc:docChgLst>
  <pc:docChgLst>
    <pc:chgData name="w cq" userId="e0736dbbc12f8425" providerId="LiveId" clId="{CCBBB73A-2838-4B45-B0DA-0BF8684F90A7}"/>
    <pc:docChg chg="undo redo custSel addSld delSld modSld sldOrd modMainMaster">
      <pc:chgData name="w cq" userId="e0736dbbc12f8425" providerId="LiveId" clId="{CCBBB73A-2838-4B45-B0DA-0BF8684F90A7}" dt="2020-12-27T15:35:40.040" v="2821" actId="14100"/>
      <pc:docMkLst>
        <pc:docMk/>
      </pc:docMkLst>
      <pc:sldChg chg="modSp mod">
        <pc:chgData name="w cq" userId="e0736dbbc12f8425" providerId="LiveId" clId="{CCBBB73A-2838-4B45-B0DA-0BF8684F90A7}" dt="2020-12-27T15:15:13.855" v="2414"/>
        <pc:sldMkLst>
          <pc:docMk/>
          <pc:sldMk cId="1152001519" sldId="256"/>
        </pc:sldMkLst>
        <pc:spChg chg="mod">
          <ac:chgData name="w cq" userId="e0736dbbc12f8425" providerId="LiveId" clId="{CCBBB73A-2838-4B45-B0DA-0BF8684F90A7}" dt="2020-12-26T15:37:20.497" v="1488" actId="20577"/>
          <ac:spMkLst>
            <pc:docMk/>
            <pc:sldMk cId="1152001519" sldId="256"/>
            <ac:spMk id="2" creationId="{55042743-A78F-46DA-9E95-8642E27CCA9A}"/>
          </ac:spMkLst>
        </pc:spChg>
        <pc:spChg chg="mod">
          <ac:chgData name="w cq" userId="e0736dbbc12f8425" providerId="LiveId" clId="{CCBBB73A-2838-4B45-B0DA-0BF8684F90A7}" dt="2020-12-27T15:15:13.855" v="2414"/>
          <ac:spMkLst>
            <pc:docMk/>
            <pc:sldMk cId="1152001519" sldId="256"/>
            <ac:spMk id="3" creationId="{DC377619-9E65-4876-99E2-536707FA2CBA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237479561" sldId="257"/>
        </pc:sldMkLst>
      </pc:sldChg>
      <pc:sldChg chg="addSp delSp modSp new mod">
        <pc:chgData name="w cq" userId="e0736dbbc12f8425" providerId="LiveId" clId="{CCBBB73A-2838-4B45-B0DA-0BF8684F90A7}" dt="2020-12-27T13:58:14.211" v="1769" actId="14100"/>
        <pc:sldMkLst>
          <pc:docMk/>
          <pc:sldMk cId="3156300988" sldId="257"/>
        </pc:sldMkLst>
        <pc:spChg chg="mod">
          <ac:chgData name="w cq" userId="e0736dbbc12f8425" providerId="LiveId" clId="{CCBBB73A-2838-4B45-B0DA-0BF8684F90A7}" dt="2020-12-27T13:58:14.211" v="1769" actId="14100"/>
          <ac:spMkLst>
            <pc:docMk/>
            <pc:sldMk cId="3156300988" sldId="257"/>
            <ac:spMk id="2" creationId="{E98A949F-3E1A-455C-9113-7F999685F8EC}"/>
          </ac:spMkLst>
        </pc:spChg>
        <pc:picChg chg="add del">
          <ac:chgData name="w cq" userId="e0736dbbc12f8425" providerId="LiveId" clId="{CCBBB73A-2838-4B45-B0DA-0BF8684F90A7}" dt="2020-12-26T15:10:40.346" v="1057" actId="22"/>
          <ac:picMkLst>
            <pc:docMk/>
            <pc:sldMk cId="3156300988" sldId="257"/>
            <ac:picMk id="4" creationId="{22AF8F2F-AFB1-47E7-A54F-11C58C856528}"/>
          </ac:picMkLst>
        </pc:picChg>
      </pc:sldChg>
      <pc:sldChg chg="addSp delSp modSp new del mod modClrScheme chgLayout">
        <pc:chgData name="w cq" userId="e0736dbbc12f8425" providerId="LiveId" clId="{CCBBB73A-2838-4B45-B0DA-0BF8684F90A7}" dt="2020-12-26T15:50:00.901" v="1658" actId="47"/>
        <pc:sldMkLst>
          <pc:docMk/>
          <pc:sldMk cId="446347452" sldId="258"/>
        </pc:sldMkLst>
        <pc:spChg chg="del mod ord">
          <ac:chgData name="w cq" userId="e0736dbbc12f8425" providerId="LiveId" clId="{CCBBB73A-2838-4B45-B0DA-0BF8684F90A7}" dt="2020-12-26T15:09:33.029" v="1055" actId="700"/>
          <ac:spMkLst>
            <pc:docMk/>
            <pc:sldMk cId="446347452" sldId="258"/>
            <ac:spMk id="2" creationId="{C14869FB-7276-4981-B830-61C663FC2711}"/>
          </ac:spMkLst>
        </pc:spChg>
        <pc:spChg chg="add mod ord">
          <ac:chgData name="w cq" userId="e0736dbbc12f8425" providerId="LiveId" clId="{CCBBB73A-2838-4B45-B0DA-0BF8684F90A7}" dt="2020-12-26T15:09:33.029" v="1055" actId="700"/>
          <ac:spMkLst>
            <pc:docMk/>
            <pc:sldMk cId="446347452" sldId="258"/>
            <ac:spMk id="3" creationId="{0D0FB1C2-4728-46C1-AC0C-5E1624FAAE47}"/>
          </ac:spMkLst>
        </pc:spChg>
        <pc:spChg chg="add mod ord">
          <ac:chgData name="w cq" userId="e0736dbbc12f8425" providerId="LiveId" clId="{CCBBB73A-2838-4B45-B0DA-0BF8684F90A7}" dt="2020-12-26T15:09:33.029" v="1055" actId="700"/>
          <ac:spMkLst>
            <pc:docMk/>
            <pc:sldMk cId="446347452" sldId="258"/>
            <ac:spMk id="4" creationId="{C6A2D9E0-E950-4178-9932-55DBACF5BC26}"/>
          </ac:spMkLst>
        </pc:spChg>
      </pc:sldChg>
      <pc:sldChg chg="new del">
        <pc:chgData name="w cq" userId="e0736dbbc12f8425" providerId="LiveId" clId="{CCBBB73A-2838-4B45-B0DA-0BF8684F90A7}" dt="2020-12-26T14:55:12.644" v="999" actId="47"/>
        <pc:sldMkLst>
          <pc:docMk/>
          <pc:sldMk cId="2283620139" sldId="25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602865970" sldId="25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818526005" sldId="259"/>
        </pc:sldMkLst>
      </pc:sldChg>
      <pc:sldChg chg="new del">
        <pc:chgData name="w cq" userId="e0736dbbc12f8425" providerId="LiveId" clId="{CCBBB73A-2838-4B45-B0DA-0BF8684F90A7}" dt="2020-12-26T14:55:12.510" v="998" actId="47"/>
        <pc:sldMkLst>
          <pc:docMk/>
          <pc:sldMk cId="1648376967" sldId="259"/>
        </pc:sldMkLst>
      </pc:sldChg>
      <pc:sldChg chg="new del">
        <pc:chgData name="w cq" userId="e0736dbbc12f8425" providerId="LiveId" clId="{CCBBB73A-2838-4B45-B0DA-0BF8684F90A7}" dt="2020-12-26T14:55:12.342" v="997" actId="47"/>
        <pc:sldMkLst>
          <pc:docMk/>
          <pc:sldMk cId="3371943455" sldId="26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194384234" sldId="26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17079184" sldId="26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101217800" sldId="262"/>
        </pc:sldMkLst>
      </pc:sldChg>
      <pc:sldChg chg="delSp modSp add mod ord">
        <pc:chgData name="w cq" userId="e0736dbbc12f8425" providerId="LiveId" clId="{CCBBB73A-2838-4B45-B0DA-0BF8684F90A7}" dt="2020-12-27T15:16:54.387" v="2427"/>
        <pc:sldMkLst>
          <pc:docMk/>
          <pc:sldMk cId="3902881818" sldId="262"/>
        </pc:sldMkLst>
        <pc:spChg chg="mod">
          <ac:chgData name="w cq" userId="e0736dbbc12f8425" providerId="LiveId" clId="{CCBBB73A-2838-4B45-B0DA-0BF8684F90A7}" dt="2020-12-26T15:42:44.779" v="1573" actId="20577"/>
          <ac:spMkLst>
            <pc:docMk/>
            <pc:sldMk cId="3902881818" sldId="262"/>
            <ac:spMk id="3" creationId="{0C59505F-E949-4C40-A55E-CA9D87EA8CEF}"/>
          </ac:spMkLst>
        </pc:spChg>
        <pc:spChg chg="mod">
          <ac:chgData name="w cq" userId="e0736dbbc12f8425" providerId="LiveId" clId="{CCBBB73A-2838-4B45-B0DA-0BF8684F90A7}" dt="2020-12-26T15:20:02.647" v="1186" actId="404"/>
          <ac:spMkLst>
            <pc:docMk/>
            <pc:sldMk cId="3902881818" sldId="262"/>
            <ac:spMk id="4" creationId="{AD58EF69-4BA7-4431-A467-CD28B06B88D3}"/>
          </ac:spMkLst>
        </pc:spChg>
        <pc:spChg chg="del">
          <ac:chgData name="w cq" userId="e0736dbbc12f8425" providerId="LiveId" clId="{CCBBB73A-2838-4B45-B0DA-0BF8684F90A7}" dt="2020-12-26T15:49:26.554" v="1652" actId="478"/>
          <ac:spMkLst>
            <pc:docMk/>
            <pc:sldMk cId="3902881818" sldId="262"/>
            <ac:spMk id="7" creationId="{E4D1CFEC-B425-47AF-A3E1-62294D9005F4}"/>
          </ac:spMkLst>
        </pc:spChg>
        <pc:picChg chg="mod">
          <ac:chgData name="w cq" userId="e0736dbbc12f8425" providerId="LiveId" clId="{CCBBB73A-2838-4B45-B0DA-0BF8684F90A7}" dt="2020-12-27T13:58:34.529" v="1771" actId="208"/>
          <ac:picMkLst>
            <pc:docMk/>
            <pc:sldMk cId="3902881818" sldId="262"/>
            <ac:picMk id="5" creationId="{2EB4F3F4-77EA-4311-B003-D730E49CEFA6}"/>
          </ac:picMkLst>
        </pc:picChg>
        <pc:picChg chg="mod">
          <ac:chgData name="w cq" userId="e0736dbbc12f8425" providerId="LiveId" clId="{CCBBB73A-2838-4B45-B0DA-0BF8684F90A7}" dt="2020-12-27T13:58:44.062" v="1772" actId="208"/>
          <ac:picMkLst>
            <pc:docMk/>
            <pc:sldMk cId="3902881818" sldId="262"/>
            <ac:picMk id="6" creationId="{2D7B42C2-24DC-457A-862B-E8453231F4AF}"/>
          </ac:picMkLst>
        </pc:picChg>
        <pc:picChg chg="mod">
          <ac:chgData name="w cq" userId="e0736dbbc12f8425" providerId="LiveId" clId="{CCBBB73A-2838-4B45-B0DA-0BF8684F90A7}" dt="2020-12-27T13:58:30.601" v="1770" actId="208"/>
          <ac:picMkLst>
            <pc:docMk/>
            <pc:sldMk cId="3902881818" sldId="262"/>
            <ac:picMk id="3074" creationId="{648968FE-89A2-4DE2-A23D-62660752E078}"/>
          </ac:picMkLst>
        </pc:picChg>
      </pc:sldChg>
      <pc:sldChg chg="addSp delSp modSp new mod ord modClrScheme chgLayout">
        <pc:chgData name="w cq" userId="e0736dbbc12f8425" providerId="LiveId" clId="{CCBBB73A-2838-4B45-B0DA-0BF8684F90A7}" dt="2020-12-26T15:42:57.946" v="1576"/>
        <pc:sldMkLst>
          <pc:docMk/>
          <pc:sldMk cId="2248338910" sldId="263"/>
        </pc:sldMkLst>
        <pc:spChg chg="del mod ord">
          <ac:chgData name="w cq" userId="e0736dbbc12f8425" providerId="LiveId" clId="{CCBBB73A-2838-4B45-B0DA-0BF8684F90A7}" dt="2020-12-26T15:20:36.465" v="1202" actId="700"/>
          <ac:spMkLst>
            <pc:docMk/>
            <pc:sldMk cId="2248338910" sldId="263"/>
            <ac:spMk id="2" creationId="{805E0F49-E117-4A77-BAE8-0C02D127896C}"/>
          </ac:spMkLst>
        </pc:spChg>
        <pc:spChg chg="add mod ord">
          <ac:chgData name="w cq" userId="e0736dbbc12f8425" providerId="LiveId" clId="{CCBBB73A-2838-4B45-B0DA-0BF8684F90A7}" dt="2020-12-26T15:23:33.152" v="1275"/>
          <ac:spMkLst>
            <pc:docMk/>
            <pc:sldMk cId="2248338910" sldId="263"/>
            <ac:spMk id="3" creationId="{66D841AB-E2CA-471C-8FBD-E200A5E29989}"/>
          </ac:spMkLst>
        </pc:spChg>
        <pc:spChg chg="add del mod ord">
          <ac:chgData name="w cq" userId="e0736dbbc12f8425" providerId="LiveId" clId="{CCBBB73A-2838-4B45-B0DA-0BF8684F90A7}" dt="2020-12-26T15:23:12.004" v="1203"/>
          <ac:spMkLst>
            <pc:docMk/>
            <pc:sldMk cId="2248338910" sldId="263"/>
            <ac:spMk id="4" creationId="{44E3661D-463B-4DBC-BDBA-04A785A624CA}"/>
          </ac:spMkLst>
        </pc:spChg>
        <pc:picChg chg="add mod">
          <ac:chgData name="w cq" userId="e0736dbbc12f8425" providerId="LiveId" clId="{CCBBB73A-2838-4B45-B0DA-0BF8684F90A7}" dt="2020-12-26T15:27:06.049" v="1290" actId="1076"/>
          <ac:picMkLst>
            <pc:docMk/>
            <pc:sldMk cId="2248338910" sldId="263"/>
            <ac:picMk id="6" creationId="{A554CD93-A27E-4B79-8950-14E54396B881}"/>
          </ac:picMkLst>
        </pc:picChg>
      </pc:sldChg>
      <pc:sldChg chg="addSp delSp modSp new mod modClrScheme chgLayout">
        <pc:chgData name="w cq" userId="e0736dbbc12f8425" providerId="LiveId" clId="{CCBBB73A-2838-4B45-B0DA-0BF8684F90A7}" dt="2020-12-26T15:36:35.062" v="1465"/>
        <pc:sldMkLst>
          <pc:docMk/>
          <pc:sldMk cId="2531065705" sldId="264"/>
        </pc:sldMkLst>
        <pc:spChg chg="del mod ord">
          <ac:chgData name="w cq" userId="e0736dbbc12f8425" providerId="LiveId" clId="{CCBBB73A-2838-4B45-B0DA-0BF8684F90A7}" dt="2020-12-26T15:28:13.645" v="1292" actId="700"/>
          <ac:spMkLst>
            <pc:docMk/>
            <pc:sldMk cId="2531065705" sldId="264"/>
            <ac:spMk id="2" creationId="{3841739E-34C1-4CA5-BB37-779FE030A55B}"/>
          </ac:spMkLst>
        </pc:spChg>
        <pc:spChg chg="add mod ord">
          <ac:chgData name="w cq" userId="e0736dbbc12f8425" providerId="LiveId" clId="{CCBBB73A-2838-4B45-B0DA-0BF8684F90A7}" dt="2020-12-26T15:28:36.459" v="1362"/>
          <ac:spMkLst>
            <pc:docMk/>
            <pc:sldMk cId="2531065705" sldId="264"/>
            <ac:spMk id="3" creationId="{D8A9FF28-B5F7-4268-8F91-7BE5BC06AF08}"/>
          </ac:spMkLst>
        </pc:spChg>
        <pc:spChg chg="add mod ord">
          <ac:chgData name="w cq" userId="e0736dbbc12f8425" providerId="LiveId" clId="{CCBBB73A-2838-4B45-B0DA-0BF8684F90A7}" dt="2020-12-26T15:36:35.062" v="1465"/>
          <ac:spMkLst>
            <pc:docMk/>
            <pc:sldMk cId="2531065705" sldId="264"/>
            <ac:spMk id="4" creationId="{40B791E7-6790-41E7-80CD-AB6EB5822692}"/>
          </ac:spMkLst>
        </pc:spChg>
      </pc:sldChg>
      <pc:sldChg chg="addSp delSp modSp new mod modClrScheme chgLayout">
        <pc:chgData name="w cq" userId="e0736dbbc12f8425" providerId="LiveId" clId="{CCBBB73A-2838-4B45-B0DA-0BF8684F90A7}" dt="2020-12-27T15:17:26.357" v="2435" actId="478"/>
        <pc:sldMkLst>
          <pc:docMk/>
          <pc:sldMk cId="2620582022" sldId="265"/>
        </pc:sldMkLst>
        <pc:spChg chg="del mod ord">
          <ac:chgData name="w cq" userId="e0736dbbc12f8425" providerId="LiveId" clId="{CCBBB73A-2838-4B45-B0DA-0BF8684F90A7}" dt="2020-12-26T15:28:53.714" v="1364" actId="700"/>
          <ac:spMkLst>
            <pc:docMk/>
            <pc:sldMk cId="2620582022" sldId="265"/>
            <ac:spMk id="2" creationId="{D618AF68-5F2D-4ED3-98DE-3156DDB41BD2}"/>
          </ac:spMkLst>
        </pc:spChg>
        <pc:spChg chg="add mod ord">
          <ac:chgData name="w cq" userId="e0736dbbc12f8425" providerId="LiveId" clId="{CCBBB73A-2838-4B45-B0DA-0BF8684F90A7}" dt="2020-12-26T15:34:54.357" v="1459" actId="700"/>
          <ac:spMkLst>
            <pc:docMk/>
            <pc:sldMk cId="2620582022" sldId="265"/>
            <ac:spMk id="3" creationId="{6D5DFE7C-BA86-4589-B33E-984E04C7DFF5}"/>
          </ac:spMkLst>
        </pc:spChg>
        <pc:spChg chg="add mod ord">
          <ac:chgData name="w cq" userId="e0736dbbc12f8425" providerId="LiveId" clId="{CCBBB73A-2838-4B45-B0DA-0BF8684F90A7}" dt="2020-12-26T15:36:51.244" v="1466" actId="14100"/>
          <ac:spMkLst>
            <pc:docMk/>
            <pc:sldMk cId="2620582022" sldId="265"/>
            <ac:spMk id="4" creationId="{46764156-D37F-4E7B-B913-B33653546E69}"/>
          </ac:spMkLst>
        </pc:spChg>
        <pc:graphicFrameChg chg="add del mod modGraphic">
          <ac:chgData name="w cq" userId="e0736dbbc12f8425" providerId="LiveId" clId="{CCBBB73A-2838-4B45-B0DA-0BF8684F90A7}" dt="2020-12-27T15:16:34.948" v="2418" actId="478"/>
          <ac:graphicFrameMkLst>
            <pc:docMk/>
            <pc:sldMk cId="2620582022" sldId="265"/>
            <ac:graphicFrameMk id="6" creationId="{9ADB39DD-561E-442F-9FC4-808AE663DA85}"/>
          </ac:graphicFrameMkLst>
        </pc:graphicFrameChg>
        <pc:graphicFrameChg chg="add del modGraphic">
          <ac:chgData name="w cq" userId="e0736dbbc12f8425" providerId="LiveId" clId="{CCBBB73A-2838-4B45-B0DA-0BF8684F90A7}" dt="2020-12-27T15:16:38.300" v="2420" actId="478"/>
          <ac:graphicFrameMkLst>
            <pc:docMk/>
            <pc:sldMk cId="2620582022" sldId="265"/>
            <ac:graphicFrameMk id="8" creationId="{29A0B27E-DF4C-4FB8-B5F4-C291DB6C354F}"/>
          </ac:graphicFrameMkLst>
        </pc:graphicFrameChg>
        <pc:graphicFrameChg chg="add del mod modGraphic">
          <ac:chgData name="w cq" userId="e0736dbbc12f8425" providerId="LiveId" clId="{CCBBB73A-2838-4B45-B0DA-0BF8684F90A7}" dt="2020-12-27T15:16:50.626" v="2425" actId="478"/>
          <ac:graphicFrameMkLst>
            <pc:docMk/>
            <pc:sldMk cId="2620582022" sldId="265"/>
            <ac:graphicFrameMk id="10" creationId="{630C0C8F-8C77-4DAE-A417-DC9B16A40065}"/>
          </ac:graphicFrameMkLst>
        </pc:graphicFrameChg>
        <pc:graphicFrameChg chg="add del mod modGraphic">
          <ac:chgData name="w cq" userId="e0736dbbc12f8425" providerId="LiveId" clId="{CCBBB73A-2838-4B45-B0DA-0BF8684F90A7}" dt="2020-12-27T15:17:26.357" v="2435" actId="478"/>
          <ac:graphicFrameMkLst>
            <pc:docMk/>
            <pc:sldMk cId="2620582022" sldId="265"/>
            <ac:graphicFrameMk id="12" creationId="{89473979-8FE3-41A9-9D96-4BFF5A972689}"/>
          </ac:graphicFrameMkLst>
        </pc:graphicFrameChg>
      </pc:sldChg>
      <pc:sldChg chg="delSp modSp add mod modClrScheme chgLayout">
        <pc:chgData name="w cq" userId="e0736dbbc12f8425" providerId="LiveId" clId="{CCBBB73A-2838-4B45-B0DA-0BF8684F90A7}" dt="2020-12-26T15:49:30.051" v="1653" actId="478"/>
        <pc:sldMkLst>
          <pc:docMk/>
          <pc:sldMk cId="2353702437" sldId="266"/>
        </pc:sldMkLst>
        <pc:spChg chg="mod ord">
          <ac:chgData name="w cq" userId="e0736dbbc12f8425" providerId="LiveId" clId="{CCBBB73A-2838-4B45-B0DA-0BF8684F90A7}" dt="2020-12-26T15:38:16.359" v="1490" actId="700"/>
          <ac:spMkLst>
            <pc:docMk/>
            <pc:sldMk cId="2353702437" sldId="266"/>
            <ac:spMk id="2" creationId="{8BC7C163-1205-41C7-9153-322AB25C8E68}"/>
          </ac:spMkLst>
        </pc:spChg>
        <pc:spChg chg="mod ord">
          <ac:chgData name="w cq" userId="e0736dbbc12f8425" providerId="LiveId" clId="{CCBBB73A-2838-4B45-B0DA-0BF8684F90A7}" dt="2020-12-26T15:38:22.106" v="1492" actId="20577"/>
          <ac:spMkLst>
            <pc:docMk/>
            <pc:sldMk cId="2353702437" sldId="266"/>
            <ac:spMk id="3" creationId="{0CE42481-BB5B-4B90-89B3-007F71BEBF64}"/>
          </ac:spMkLst>
        </pc:spChg>
        <pc:spChg chg="del mod ord">
          <ac:chgData name="w cq" userId="e0736dbbc12f8425" providerId="LiveId" clId="{CCBBB73A-2838-4B45-B0DA-0BF8684F90A7}" dt="2020-12-26T15:49:30.051" v="1653" actId="478"/>
          <ac:spMkLst>
            <pc:docMk/>
            <pc:sldMk cId="2353702437" sldId="266"/>
            <ac:spMk id="4" creationId="{2736F0EE-8610-4D18-BB61-98A61722A269}"/>
          </ac:spMkLst>
        </pc:spChg>
      </pc:sldChg>
      <pc:sldChg chg="delSp add mod">
        <pc:chgData name="w cq" userId="e0736dbbc12f8425" providerId="LiveId" clId="{CCBBB73A-2838-4B45-B0DA-0BF8684F90A7}" dt="2020-12-26T15:49:33.928" v="1654" actId="478"/>
        <pc:sldMkLst>
          <pc:docMk/>
          <pc:sldMk cId="2615382619" sldId="268"/>
        </pc:sldMkLst>
        <pc:spChg chg="del">
          <ac:chgData name="w cq" userId="e0736dbbc12f8425" providerId="LiveId" clId="{CCBBB73A-2838-4B45-B0DA-0BF8684F90A7}" dt="2020-12-26T15:49:33.928" v="1654" actId="478"/>
          <ac:spMkLst>
            <pc:docMk/>
            <pc:sldMk cId="2615382619" sldId="268"/>
            <ac:spMk id="2" creationId="{AE4971A0-1161-4197-8688-E70DC150FB7A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3:48:23.063" v="1691" actId="14100"/>
        <pc:sldMkLst>
          <pc:docMk/>
          <pc:sldMk cId="3521911541" sldId="269"/>
        </pc:sldMkLst>
        <pc:spChg chg="del mod ord">
          <ac:chgData name="w cq" userId="e0736dbbc12f8425" providerId="LiveId" clId="{CCBBB73A-2838-4B45-B0DA-0BF8684F90A7}" dt="2020-12-26T15:49:37.493" v="1655" actId="478"/>
          <ac:spMkLst>
            <pc:docMk/>
            <pc:sldMk cId="3521911541" sldId="269"/>
            <ac:spMk id="2" creationId="{8B17AFE3-AA5D-4A18-A695-7EF6CF747164}"/>
          </ac:spMkLst>
        </pc:spChg>
        <pc:spChg chg="mod ord">
          <ac:chgData name="w cq" userId="e0736dbbc12f8425" providerId="LiveId" clId="{CCBBB73A-2838-4B45-B0DA-0BF8684F90A7}" dt="2020-12-26T15:43:56.840" v="1579" actId="700"/>
          <ac:spMkLst>
            <pc:docMk/>
            <pc:sldMk cId="3521911541" sldId="269"/>
            <ac:spMk id="4" creationId="{0DDF23E0-A6F1-4025-AA8E-A3FE9D997E76}"/>
          </ac:spMkLst>
        </pc:spChg>
        <pc:spChg chg="mod ord">
          <ac:chgData name="w cq" userId="e0736dbbc12f8425" providerId="LiveId" clId="{CCBBB73A-2838-4B45-B0DA-0BF8684F90A7}" dt="2020-12-26T15:48:32.354" v="1629" actId="20577"/>
          <ac:spMkLst>
            <pc:docMk/>
            <pc:sldMk cId="3521911541" sldId="269"/>
            <ac:spMk id="14" creationId="{A164F460-6E57-42BA-9913-84B397EFE998}"/>
          </ac:spMkLst>
        </pc:spChg>
        <pc:picChg chg="add mod">
          <ac:chgData name="w cq" userId="e0736dbbc12f8425" providerId="LiveId" clId="{CCBBB73A-2838-4B45-B0DA-0BF8684F90A7}" dt="2020-12-27T13:48:23.063" v="1691" actId="14100"/>
          <ac:picMkLst>
            <pc:docMk/>
            <pc:sldMk cId="3521911541" sldId="269"/>
            <ac:picMk id="5" creationId="{4837FDE3-600C-4768-A204-A44006BA7606}"/>
          </ac:picMkLst>
        </pc:picChg>
      </pc:sldChg>
      <pc:sldChg chg="addSp delSp modSp add mod">
        <pc:chgData name="w cq" userId="e0736dbbc12f8425" providerId="LiveId" clId="{CCBBB73A-2838-4B45-B0DA-0BF8684F90A7}" dt="2020-12-27T13:51:05.297" v="1719" actId="478"/>
        <pc:sldMkLst>
          <pc:docMk/>
          <pc:sldMk cId="773039423" sldId="270"/>
        </pc:sldMkLst>
        <pc:spChg chg="del">
          <ac:chgData name="w cq" userId="e0736dbbc12f8425" providerId="LiveId" clId="{CCBBB73A-2838-4B45-B0DA-0BF8684F90A7}" dt="2020-12-27T13:51:05.297" v="1719" actId="478"/>
          <ac:spMkLst>
            <pc:docMk/>
            <pc:sldMk cId="773039423" sldId="270"/>
            <ac:spMk id="2" creationId="{15A51095-A31D-4E70-8C95-10DD82FF0713}"/>
          </ac:spMkLst>
        </pc:spChg>
        <pc:spChg chg="add del mod">
          <ac:chgData name="w cq" userId="e0736dbbc12f8425" providerId="LiveId" clId="{CCBBB73A-2838-4B45-B0DA-0BF8684F90A7}" dt="2020-12-26T15:45:47.508" v="1587" actId="478"/>
          <ac:spMkLst>
            <pc:docMk/>
            <pc:sldMk cId="773039423" sldId="270"/>
            <ac:spMk id="5" creationId="{7A78E5B0-8B95-4FF1-B151-82F90BF767E2}"/>
          </ac:spMkLst>
        </pc:spChg>
        <pc:spChg chg="mod">
          <ac:chgData name="w cq" userId="e0736dbbc12f8425" providerId="LiveId" clId="{CCBBB73A-2838-4B45-B0DA-0BF8684F90A7}" dt="2020-12-26T15:48:19.283" v="1628" actId="108"/>
          <ac:spMkLst>
            <pc:docMk/>
            <pc:sldMk cId="773039423" sldId="270"/>
            <ac:spMk id="10" creationId="{E8C00E28-A713-426B-B445-22DA33039050}"/>
          </ac:spMkLst>
        </pc:spChg>
        <pc:spChg chg="add del mod">
          <ac:chgData name="w cq" userId="e0736dbbc12f8425" providerId="LiveId" clId="{CCBBB73A-2838-4B45-B0DA-0BF8684F90A7}" dt="2020-12-26T15:46:19.664" v="1588" actId="478"/>
          <ac:spMkLst>
            <pc:docMk/>
            <pc:sldMk cId="773039423" sldId="270"/>
            <ac:spMk id="11" creationId="{038710D7-EA74-4F86-BD9E-88895A304682}"/>
          </ac:spMkLst>
        </pc:spChg>
        <pc:spChg chg="add mod">
          <ac:chgData name="w cq" userId="e0736dbbc12f8425" providerId="LiveId" clId="{CCBBB73A-2838-4B45-B0DA-0BF8684F90A7}" dt="2020-12-26T15:47:04.322" v="1612" actId="20577"/>
          <ac:spMkLst>
            <pc:docMk/>
            <pc:sldMk cId="773039423" sldId="270"/>
            <ac:spMk id="12" creationId="{2896BD8D-4C33-484E-8780-3E3B9787B2CB}"/>
          </ac:spMkLst>
        </pc:spChg>
        <pc:picChg chg="del">
          <ac:chgData name="w cq" userId="e0736dbbc12f8425" providerId="LiveId" clId="{CCBBB73A-2838-4B45-B0DA-0BF8684F90A7}" dt="2020-12-26T15:45:35.566" v="1583" actId="478"/>
          <ac:picMkLst>
            <pc:docMk/>
            <pc:sldMk cId="773039423" sldId="270"/>
            <ac:picMk id="9" creationId="{C762F83B-6A21-4F12-9E42-6AAE8C44152B}"/>
          </ac:picMkLst>
        </pc:picChg>
        <pc:cxnChg chg="add mod">
          <ac:chgData name="w cq" userId="e0736dbbc12f8425" providerId="LiveId" clId="{CCBBB73A-2838-4B45-B0DA-0BF8684F90A7}" dt="2020-12-26T15:47:27.469" v="1614" actId="13822"/>
          <ac:cxnSpMkLst>
            <pc:docMk/>
            <pc:sldMk cId="773039423" sldId="270"/>
            <ac:cxnSpMk id="14" creationId="{91F6E0AC-97C3-4526-A25D-C8E905A68CE8}"/>
          </ac:cxnSpMkLst>
        </pc:cxnChg>
        <pc:cxnChg chg="add mod">
          <ac:chgData name="w cq" userId="e0736dbbc12f8425" providerId="LiveId" clId="{CCBBB73A-2838-4B45-B0DA-0BF8684F90A7}" dt="2020-12-26T15:47:33.397" v="1617" actId="14100"/>
          <ac:cxnSpMkLst>
            <pc:docMk/>
            <pc:sldMk cId="773039423" sldId="270"/>
            <ac:cxnSpMk id="15" creationId="{9CBF9341-A7E6-440E-A969-26D3115C71F6}"/>
          </ac:cxnSpMkLst>
        </pc:cxnChg>
        <pc:cxnChg chg="add mod">
          <ac:chgData name="w cq" userId="e0736dbbc12f8425" providerId="LiveId" clId="{CCBBB73A-2838-4B45-B0DA-0BF8684F90A7}" dt="2020-12-26T15:47:38.843" v="1620" actId="14100"/>
          <ac:cxnSpMkLst>
            <pc:docMk/>
            <pc:sldMk cId="773039423" sldId="270"/>
            <ac:cxnSpMk id="17" creationId="{F037E8E8-8E79-49E7-A8FD-45F5C00763B6}"/>
          </ac:cxnSpMkLst>
        </pc:cxnChg>
        <pc:cxnChg chg="add mod">
          <ac:chgData name="w cq" userId="e0736dbbc12f8425" providerId="LiveId" clId="{CCBBB73A-2838-4B45-B0DA-0BF8684F90A7}" dt="2020-12-26T15:47:44.063" v="1623" actId="14100"/>
          <ac:cxnSpMkLst>
            <pc:docMk/>
            <pc:sldMk cId="773039423" sldId="270"/>
            <ac:cxnSpMk id="20" creationId="{A9FBCFBD-BA38-483A-81B1-EA23E17BD0A6}"/>
          </ac:cxnSpMkLst>
        </pc:cxnChg>
        <pc:cxnChg chg="add mod">
          <ac:chgData name="w cq" userId="e0736dbbc12f8425" providerId="LiveId" clId="{CCBBB73A-2838-4B45-B0DA-0BF8684F90A7}" dt="2020-12-26T15:47:51.321" v="1626" actId="14100"/>
          <ac:cxnSpMkLst>
            <pc:docMk/>
            <pc:sldMk cId="773039423" sldId="270"/>
            <ac:cxnSpMk id="23" creationId="{F90B6AB0-9953-437E-A085-DBC7013C0F17}"/>
          </ac:cxnSpMkLst>
        </pc:cxnChg>
      </pc:sldChg>
      <pc:sldChg chg="delSp modSp add mod modClrScheme chgLayout">
        <pc:chgData name="w cq" userId="e0736dbbc12f8425" providerId="LiveId" clId="{CCBBB73A-2838-4B45-B0DA-0BF8684F90A7}" dt="2020-12-27T13:51:02.071" v="1718" actId="478"/>
        <pc:sldMkLst>
          <pc:docMk/>
          <pc:sldMk cId="722459121" sldId="273"/>
        </pc:sldMkLst>
        <pc:spChg chg="del mod ord">
          <ac:chgData name="w cq" userId="e0736dbbc12f8425" providerId="LiveId" clId="{CCBBB73A-2838-4B45-B0DA-0BF8684F90A7}" dt="2020-12-27T13:51:02.071" v="1718" actId="478"/>
          <ac:spMkLst>
            <pc:docMk/>
            <pc:sldMk cId="722459121" sldId="273"/>
            <ac:spMk id="2" creationId="{74B96986-6DEF-4AD1-BA1B-1284D08DB21A}"/>
          </ac:spMkLst>
        </pc:spChg>
        <pc:spChg chg="mod ord">
          <ac:chgData name="w cq" userId="e0736dbbc12f8425" providerId="LiveId" clId="{CCBBB73A-2838-4B45-B0DA-0BF8684F90A7}" dt="2020-12-26T15:49:57.514" v="1657" actId="700"/>
          <ac:spMkLst>
            <pc:docMk/>
            <pc:sldMk cId="722459121" sldId="273"/>
            <ac:spMk id="3" creationId="{37465B30-A3C8-4125-9BFC-18F1BC5EFB69}"/>
          </ac:spMkLst>
        </pc:spChg>
        <pc:picChg chg="mod ord">
          <ac:chgData name="w cq" userId="e0736dbbc12f8425" providerId="LiveId" clId="{CCBBB73A-2838-4B45-B0DA-0BF8684F90A7}" dt="2020-12-26T15:49:57.514" v="1657" actId="700"/>
          <ac:picMkLst>
            <pc:docMk/>
            <pc:sldMk cId="722459121" sldId="273"/>
            <ac:picMk id="5" creationId="{4FA7EB52-6E49-49B8-9563-E898983E64EB}"/>
          </ac:picMkLst>
        </pc:picChg>
      </pc:sldChg>
      <pc:sldChg chg="delSp modSp add mod modClrScheme chgLayout">
        <pc:chgData name="w cq" userId="e0736dbbc12f8425" providerId="LiveId" clId="{CCBBB73A-2838-4B45-B0DA-0BF8684F90A7}" dt="2020-12-27T13:50:59.028" v="1717" actId="478"/>
        <pc:sldMkLst>
          <pc:docMk/>
          <pc:sldMk cId="2972578637" sldId="274"/>
        </pc:sldMkLst>
        <pc:spChg chg="mod ord">
          <ac:chgData name="w cq" userId="e0736dbbc12f8425" providerId="LiveId" clId="{CCBBB73A-2838-4B45-B0DA-0BF8684F90A7}" dt="2020-12-26T15:50:22.648" v="1660" actId="700"/>
          <ac:spMkLst>
            <pc:docMk/>
            <pc:sldMk cId="2972578637" sldId="274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3:50:59.028" v="1717" actId="478"/>
          <ac:spMkLst>
            <pc:docMk/>
            <pc:sldMk cId="2972578637" sldId="274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6T15:50:22.648" v="1660" actId="700"/>
          <ac:spMkLst>
            <pc:docMk/>
            <pc:sldMk cId="2972578637" sldId="274"/>
            <ac:spMk id="7" creationId="{DD693EB0-46C3-4FDC-AD5D-4EDBAB1B9FB3}"/>
          </ac:spMkLst>
        </pc:spChg>
      </pc:sldChg>
      <pc:sldChg chg="addSp delSp modSp add mod">
        <pc:chgData name="w cq" userId="e0736dbbc12f8425" providerId="LiveId" clId="{CCBBB73A-2838-4B45-B0DA-0BF8684F90A7}" dt="2020-12-27T13:50:54.877" v="1716" actId="478"/>
        <pc:sldMkLst>
          <pc:docMk/>
          <pc:sldMk cId="3609780316" sldId="275"/>
        </pc:sldMkLst>
        <pc:spChg chg="add del mod">
          <ac:chgData name="w cq" userId="e0736dbbc12f8425" providerId="LiveId" clId="{CCBBB73A-2838-4B45-B0DA-0BF8684F90A7}" dt="2020-12-26T15:50:50.596" v="1662" actId="478"/>
          <ac:spMkLst>
            <pc:docMk/>
            <pc:sldMk cId="3609780316" sldId="275"/>
            <ac:spMk id="3" creationId="{6B1024FD-5299-4420-989A-71F16E4B45B1}"/>
          </ac:spMkLst>
        </pc:spChg>
        <pc:spChg chg="del">
          <ac:chgData name="w cq" userId="e0736dbbc12f8425" providerId="LiveId" clId="{CCBBB73A-2838-4B45-B0DA-0BF8684F90A7}" dt="2020-12-27T13:50:54.877" v="1716" actId="478"/>
          <ac:spMkLst>
            <pc:docMk/>
            <pc:sldMk cId="3609780316" sldId="275"/>
            <ac:spMk id="5" creationId="{B3E67FAC-9417-4DFB-B0B6-E3753E8EFE80}"/>
          </ac:spMkLst>
        </pc:spChg>
        <pc:spChg chg="add mod">
          <ac:chgData name="w cq" userId="e0736dbbc12f8425" providerId="LiveId" clId="{CCBBB73A-2838-4B45-B0DA-0BF8684F90A7}" dt="2020-12-27T13:48:35.448" v="1712" actId="1038"/>
          <ac:spMkLst>
            <pc:docMk/>
            <pc:sldMk cId="3609780316" sldId="275"/>
            <ac:spMk id="8" creationId="{9844418F-97B0-4AFF-868E-0C268E12E9A4}"/>
          </ac:spMkLst>
        </pc:spChg>
        <pc:spChg chg="mod">
          <ac:chgData name="w cq" userId="e0736dbbc12f8425" providerId="LiveId" clId="{CCBBB73A-2838-4B45-B0DA-0BF8684F90A7}" dt="2020-12-26T15:51:33.028" v="1677" actId="14100"/>
          <ac:spMkLst>
            <pc:docMk/>
            <pc:sldMk cId="3609780316" sldId="275"/>
            <ac:spMk id="9" creationId="{B34124BE-30AF-4894-8C3E-AA01CAC7874C}"/>
          </ac:spMkLst>
        </pc:spChg>
        <pc:picChg chg="del">
          <ac:chgData name="w cq" userId="e0736dbbc12f8425" providerId="LiveId" clId="{CCBBB73A-2838-4B45-B0DA-0BF8684F90A7}" dt="2020-12-26T15:50:48.563" v="1661" actId="478"/>
          <ac:picMkLst>
            <pc:docMk/>
            <pc:sldMk cId="3609780316" sldId="275"/>
            <ac:picMk id="15" creationId="{74FFA0AC-D60E-4B13-A015-098568A121D7}"/>
          </ac:picMkLst>
        </pc:picChg>
      </pc:sldChg>
      <pc:sldChg chg="delSp modSp add del mod modClrScheme chgLayout">
        <pc:chgData name="w cq" userId="e0736dbbc12f8425" providerId="LiveId" clId="{CCBBB73A-2838-4B45-B0DA-0BF8684F90A7}" dt="2020-12-27T13:53:57.164" v="1729" actId="47"/>
        <pc:sldMkLst>
          <pc:docMk/>
          <pc:sldMk cId="3865015716" sldId="277"/>
        </pc:sldMkLst>
        <pc:spChg chg="del mod ord">
          <ac:chgData name="w cq" userId="e0736dbbc12f8425" providerId="LiveId" clId="{CCBBB73A-2838-4B45-B0DA-0BF8684F90A7}" dt="2020-12-27T13:50:51.232" v="1715" actId="478"/>
          <ac:spMkLst>
            <pc:docMk/>
            <pc:sldMk cId="3865015716" sldId="277"/>
            <ac:spMk id="2" creationId="{800EB209-E1C7-4C00-9310-6820975F72B7}"/>
          </ac:spMkLst>
        </pc:spChg>
        <pc:spChg chg="mod ord">
          <ac:chgData name="w cq" userId="e0736dbbc12f8425" providerId="LiveId" clId="{CCBBB73A-2838-4B45-B0DA-0BF8684F90A7}" dt="2020-12-27T13:53:07.823" v="1721" actId="21"/>
          <ac:spMkLst>
            <pc:docMk/>
            <pc:sldMk cId="3865015716" sldId="277"/>
            <ac:spMk id="3" creationId="{98EA702C-25CF-4FED-A837-427B0E83DA6C}"/>
          </ac:spMkLst>
        </pc:spChg>
        <pc:spChg chg="mod ord">
          <ac:chgData name="w cq" userId="e0736dbbc12f8425" providerId="LiveId" clId="{CCBBB73A-2838-4B45-B0DA-0BF8684F90A7}" dt="2020-12-27T13:53:14.049" v="1723" actId="21"/>
          <ac:spMkLst>
            <pc:docMk/>
            <pc:sldMk cId="3865015716" sldId="277"/>
            <ac:spMk id="4" creationId="{315044A9-43FD-4038-A8B2-5250A0577150}"/>
          </ac:spMkLst>
        </pc:spChg>
      </pc:sldChg>
      <pc:sldChg chg="modSp add mod">
        <pc:chgData name="w cq" userId="e0736dbbc12f8425" providerId="LiveId" clId="{CCBBB73A-2838-4B45-B0DA-0BF8684F90A7}" dt="2020-12-27T13:53:18.065" v="1725" actId="20577"/>
        <pc:sldMkLst>
          <pc:docMk/>
          <pc:sldMk cId="668966923" sldId="278"/>
        </pc:sldMkLst>
        <pc:spChg chg="mod">
          <ac:chgData name="w cq" userId="e0736dbbc12f8425" providerId="LiveId" clId="{CCBBB73A-2838-4B45-B0DA-0BF8684F90A7}" dt="2020-12-27T13:53:11.049" v="1722"/>
          <ac:spMkLst>
            <pc:docMk/>
            <pc:sldMk cId="668966923" sldId="278"/>
            <ac:spMk id="3" creationId="{D8A9FF28-B5F7-4268-8F91-7BE5BC06AF08}"/>
          </ac:spMkLst>
        </pc:spChg>
        <pc:spChg chg="mod">
          <ac:chgData name="w cq" userId="e0736dbbc12f8425" providerId="LiveId" clId="{CCBBB73A-2838-4B45-B0DA-0BF8684F90A7}" dt="2020-12-27T13:53:18.065" v="1725" actId="20577"/>
          <ac:spMkLst>
            <pc:docMk/>
            <pc:sldMk cId="668966923" sldId="278"/>
            <ac:spMk id="4" creationId="{40B791E7-6790-41E7-80CD-AB6EB5822692}"/>
          </ac:spMkLst>
        </pc:spChg>
      </pc:sldChg>
      <pc:sldChg chg="delSp modSp add mod modClrScheme chgLayout">
        <pc:chgData name="w cq" userId="e0736dbbc12f8425" providerId="LiveId" clId="{CCBBB73A-2838-4B45-B0DA-0BF8684F90A7}" dt="2020-12-27T15:23:31.944" v="2481" actId="20577"/>
        <pc:sldMkLst>
          <pc:docMk/>
          <pc:sldMk cId="2642904272" sldId="279"/>
        </pc:sldMkLst>
        <pc:spChg chg="mod ord">
          <ac:chgData name="w cq" userId="e0736dbbc12f8425" providerId="LiveId" clId="{CCBBB73A-2838-4B45-B0DA-0BF8684F90A7}" dt="2020-12-27T13:53:42.950" v="1727" actId="700"/>
          <ac:spMkLst>
            <pc:docMk/>
            <pc:sldMk cId="2642904272" sldId="279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4:49:01.976" v="1804" actId="478"/>
          <ac:spMkLst>
            <pc:docMk/>
            <pc:sldMk cId="2642904272" sldId="279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5:23:31.944" v="2481" actId="20577"/>
          <ac:spMkLst>
            <pc:docMk/>
            <pc:sldMk cId="2642904272" sldId="279"/>
            <ac:spMk id="7" creationId="{DD693EB0-46C3-4FDC-AD5D-4EDBAB1B9FB3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4:48:58.921" v="1803" actId="478"/>
        <pc:sldMkLst>
          <pc:docMk/>
          <pc:sldMk cId="3087707766" sldId="280"/>
        </pc:sldMkLst>
        <pc:spChg chg="del mod ord">
          <ac:chgData name="w cq" userId="e0736dbbc12f8425" providerId="LiveId" clId="{CCBBB73A-2838-4B45-B0DA-0BF8684F90A7}" dt="2020-12-27T14:48:58.921" v="1803" actId="478"/>
          <ac:spMkLst>
            <pc:docMk/>
            <pc:sldMk cId="3087707766" sldId="280"/>
            <ac:spMk id="2" creationId="{686B2BB4-A1A2-4C42-B732-BB4E3533D953}"/>
          </ac:spMkLst>
        </pc:spChg>
        <pc:spChg chg="mod ord">
          <ac:chgData name="w cq" userId="e0736dbbc12f8425" providerId="LiveId" clId="{CCBBB73A-2838-4B45-B0DA-0BF8684F90A7}" dt="2020-12-27T13:54:19.209" v="1730" actId="700"/>
          <ac:spMkLst>
            <pc:docMk/>
            <pc:sldMk cId="3087707766" sldId="280"/>
            <ac:spMk id="3" creationId="{1E3DD58B-CDE1-490D-99E0-FB646D704BCA}"/>
          </ac:spMkLst>
        </pc:spChg>
        <pc:spChg chg="del mod ord">
          <ac:chgData name="w cq" userId="e0736dbbc12f8425" providerId="LiveId" clId="{CCBBB73A-2838-4B45-B0DA-0BF8684F90A7}" dt="2020-12-27T13:55:09.433" v="1743" actId="478"/>
          <ac:spMkLst>
            <pc:docMk/>
            <pc:sldMk cId="3087707766" sldId="280"/>
            <ac:spMk id="4" creationId="{A977B364-C56D-432D-8708-19808FD8B8ED}"/>
          </ac:spMkLst>
        </pc:spChg>
        <pc:spChg chg="add mod ord">
          <ac:chgData name="w cq" userId="e0736dbbc12f8425" providerId="LiveId" clId="{CCBBB73A-2838-4B45-B0DA-0BF8684F90A7}" dt="2020-12-27T13:56:07.435" v="1768" actId="20577"/>
          <ac:spMkLst>
            <pc:docMk/>
            <pc:sldMk cId="3087707766" sldId="280"/>
            <ac:spMk id="5" creationId="{8E3C2D84-9A6C-43E6-926D-F5D599335666}"/>
          </ac:spMkLst>
        </pc:spChg>
        <pc:spChg chg="add mod">
          <ac:chgData name="w cq" userId="e0736dbbc12f8425" providerId="LiveId" clId="{CCBBB73A-2838-4B45-B0DA-0BF8684F90A7}" dt="2020-12-27T13:55:47.881" v="1764" actId="14100"/>
          <ac:spMkLst>
            <pc:docMk/>
            <pc:sldMk cId="3087707766" sldId="280"/>
            <ac:spMk id="7" creationId="{A1C22A0C-CDD0-432D-8139-508F01AAC4C3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5:23:06.880" v="2480" actId="20577"/>
        <pc:sldMkLst>
          <pc:docMk/>
          <pc:sldMk cId="2975475243" sldId="283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975475243" sldId="283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4:48:49.077" v="1801" actId="478"/>
          <ac:spMkLst>
            <pc:docMk/>
            <pc:sldMk cId="2975475243" sldId="283"/>
            <ac:spMk id="5" creationId="{B3E67FAC-9417-4DFB-B0B6-E3753E8EFE80}"/>
          </ac:spMkLst>
        </pc:spChg>
        <pc:spChg chg="add mod">
          <ac:chgData name="w cq" userId="e0736dbbc12f8425" providerId="LiveId" clId="{CCBBB73A-2838-4B45-B0DA-0BF8684F90A7}" dt="2020-12-27T14:47:17.940" v="1785" actId="1076"/>
          <ac:spMkLst>
            <pc:docMk/>
            <pc:sldMk cId="2975475243" sldId="283"/>
            <ac:spMk id="6" creationId="{6E0C9F97-6A9D-4CB0-B8D7-0CE06AF7589D}"/>
          </ac:spMkLst>
        </pc:spChg>
        <pc:spChg chg="mod ord">
          <ac:chgData name="w cq" userId="e0736dbbc12f8425" providerId="LiveId" clId="{CCBBB73A-2838-4B45-B0DA-0BF8684F90A7}" dt="2020-12-27T15:23:06.880" v="2480" actId="20577"/>
          <ac:spMkLst>
            <pc:docMk/>
            <pc:sldMk cId="2975475243" sldId="283"/>
            <ac:spMk id="7" creationId="{DD693EB0-46C3-4FDC-AD5D-4EDBAB1B9FB3}"/>
          </ac:spMkLst>
        </pc:spChg>
      </pc:sldChg>
      <pc:sldChg chg="delSp modSp add mod modClrScheme chgLayout">
        <pc:chgData name="w cq" userId="e0736dbbc12f8425" providerId="LiveId" clId="{CCBBB73A-2838-4B45-B0DA-0BF8684F90A7}" dt="2020-12-27T14:48:55.181" v="1802" actId="478"/>
        <pc:sldMkLst>
          <pc:docMk/>
          <pc:sldMk cId="248734974" sldId="284"/>
        </pc:sldMkLst>
        <pc:spChg chg="del mod ord">
          <ac:chgData name="w cq" userId="e0736dbbc12f8425" providerId="LiveId" clId="{CCBBB73A-2838-4B45-B0DA-0BF8684F90A7}" dt="2020-12-27T14:48:55.181" v="1802" actId="478"/>
          <ac:spMkLst>
            <pc:docMk/>
            <pc:sldMk cId="248734974" sldId="284"/>
            <ac:spMk id="2" creationId="{28A6A487-C21D-461E-986C-E063ECA3BCF3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48734974" sldId="284"/>
            <ac:spMk id="3" creationId="{73A501FE-FF5D-46B7-B71B-8C101C388401}"/>
          </ac:spMkLst>
        </pc:spChg>
        <pc:spChg chg="mod ord">
          <ac:chgData name="w cq" userId="e0736dbbc12f8425" providerId="LiveId" clId="{CCBBB73A-2838-4B45-B0DA-0BF8684F90A7}" dt="2020-12-27T14:46:31.175" v="1779" actId="20577"/>
          <ac:spMkLst>
            <pc:docMk/>
            <pc:sldMk cId="248734974" sldId="284"/>
            <ac:spMk id="4" creationId="{76676D9D-B180-447F-BF94-BD1D56A87CAA}"/>
          </ac:spMkLst>
        </pc:spChg>
      </pc:sldChg>
      <pc:sldChg chg="modSp add del mod modClrScheme chgLayout">
        <pc:chgData name="w cq" userId="e0736dbbc12f8425" providerId="LiveId" clId="{CCBBB73A-2838-4B45-B0DA-0BF8684F90A7}" dt="2020-12-27T14:46:12.423" v="1775" actId="47"/>
        <pc:sldMkLst>
          <pc:docMk/>
          <pc:sldMk cId="4204645731" sldId="285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204645731" sldId="285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204645731" sldId="285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204645731" sldId="285"/>
            <ac:spMk id="7" creationId="{DD693EB0-46C3-4FDC-AD5D-4EDBAB1B9FB3}"/>
          </ac:spMkLst>
        </pc:spChg>
      </pc:sldChg>
      <pc:sldChg chg="modSp add del mod modClrScheme chgLayout">
        <pc:chgData name="w cq" userId="e0736dbbc12f8425" providerId="LiveId" clId="{CCBBB73A-2838-4B45-B0DA-0BF8684F90A7}" dt="2020-12-27T14:46:12.423" v="1775" actId="47"/>
        <pc:sldMkLst>
          <pc:docMk/>
          <pc:sldMk cId="2776015586" sldId="286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776015586" sldId="286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776015586" sldId="286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776015586" sldId="286"/>
            <ac:spMk id="7" creationId="{DD693EB0-46C3-4FDC-AD5D-4EDBAB1B9FB3}"/>
          </ac:spMkLst>
        </pc:spChg>
      </pc:sldChg>
      <pc:sldChg chg="delSp modSp add mod modClrScheme chgLayout">
        <pc:chgData name="w cq" userId="e0736dbbc12f8425" providerId="LiveId" clId="{CCBBB73A-2838-4B45-B0DA-0BF8684F90A7}" dt="2020-12-27T14:48:45.772" v="1800" actId="478"/>
        <pc:sldMkLst>
          <pc:docMk/>
          <pc:sldMk cId="1904741129" sldId="287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4741129" sldId="287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4:48:45.772" v="1800" actId="478"/>
          <ac:spMkLst>
            <pc:docMk/>
            <pc:sldMk cId="1904741129" sldId="287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4741129" sldId="287"/>
            <ac:spMk id="7" creationId="{DD693EB0-46C3-4FDC-AD5D-4EDBAB1B9FB3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4:48:41.041" v="1799" actId="478"/>
        <pc:sldMkLst>
          <pc:docMk/>
          <pc:sldMk cId="1415586767" sldId="288"/>
        </pc:sldMkLst>
        <pc:spChg chg="mod ord">
          <ac:chgData name="w cq" userId="e0736dbbc12f8425" providerId="LiveId" clId="{CCBBB73A-2838-4B45-B0DA-0BF8684F90A7}" dt="2020-12-27T14:48:15.736" v="1791" actId="700"/>
          <ac:spMkLst>
            <pc:docMk/>
            <pc:sldMk cId="1415586767" sldId="288"/>
            <ac:spMk id="2" creationId="{38FEC1B3-1F98-488C-A1F1-0FA15C7EF676}"/>
          </ac:spMkLst>
        </pc:spChg>
        <pc:spChg chg="add del mod ord">
          <ac:chgData name="w cq" userId="e0736dbbc12f8425" providerId="LiveId" clId="{CCBBB73A-2838-4B45-B0DA-0BF8684F90A7}" dt="2020-12-27T14:48:15.736" v="1791" actId="700"/>
          <ac:spMkLst>
            <pc:docMk/>
            <pc:sldMk cId="1415586767" sldId="288"/>
            <ac:spMk id="3" creationId="{3A078F0E-F295-4F42-ACA6-AB4908222D54}"/>
          </ac:spMkLst>
        </pc:spChg>
        <pc:spChg chg="del mod ord">
          <ac:chgData name="w cq" userId="e0736dbbc12f8425" providerId="LiveId" clId="{CCBBB73A-2838-4B45-B0DA-0BF8684F90A7}" dt="2020-12-27T14:48:41.041" v="1799" actId="478"/>
          <ac:spMkLst>
            <pc:docMk/>
            <pc:sldMk cId="1415586767" sldId="288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8:19.065" v="1793" actId="20577"/>
          <ac:spMkLst>
            <pc:docMk/>
            <pc:sldMk cId="1415586767" sldId="288"/>
            <ac:spMk id="7" creationId="{DD693EB0-46C3-4FDC-AD5D-4EDBAB1B9FB3}"/>
          </ac:spMkLst>
        </pc:spChg>
        <pc:spChg chg="add mod">
          <ac:chgData name="w cq" userId="e0736dbbc12f8425" providerId="LiveId" clId="{CCBBB73A-2838-4B45-B0DA-0BF8684F90A7}" dt="2020-12-27T14:48:37.549" v="1798" actId="1076"/>
          <ac:spMkLst>
            <pc:docMk/>
            <pc:sldMk cId="1415586767" sldId="288"/>
            <ac:spMk id="8" creationId="{41D5177D-E368-4CB8-9EEB-5204E9C5D4CF}"/>
          </ac:spMkLst>
        </pc:spChg>
      </pc:sldChg>
      <pc:sldChg chg="modSp add mod modClrScheme chgLayout">
        <pc:chgData name="w cq" userId="e0736dbbc12f8425" providerId="LiveId" clId="{CCBBB73A-2838-4B45-B0DA-0BF8684F90A7}" dt="2020-12-27T14:49:11.456" v="1805" actId="1076"/>
        <pc:sldMkLst>
          <pc:docMk/>
          <pc:sldMk cId="1598619658" sldId="290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598619658" sldId="290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598619658" sldId="290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598619658" sldId="290"/>
            <ac:spMk id="7" creationId="{DD693EB0-46C3-4FDC-AD5D-4EDBAB1B9FB3}"/>
          </ac:spMkLst>
        </pc:spChg>
        <pc:picChg chg="mod">
          <ac:chgData name="w cq" userId="e0736dbbc12f8425" providerId="LiveId" clId="{CCBBB73A-2838-4B45-B0DA-0BF8684F90A7}" dt="2020-12-27T14:49:11.456" v="1805" actId="1076"/>
          <ac:picMkLst>
            <pc:docMk/>
            <pc:sldMk cId="1598619658" sldId="290"/>
            <ac:picMk id="10" creationId="{DFE07FCD-57C3-4E74-BDD8-AD8DCA15A8D8}"/>
          </ac:picMkLst>
        </pc:picChg>
      </pc:sldChg>
      <pc:sldChg chg="modSp add del mod modClrScheme chgLayout">
        <pc:chgData name="w cq" userId="e0736dbbc12f8425" providerId="LiveId" clId="{CCBBB73A-2838-4B45-B0DA-0BF8684F90A7}" dt="2020-12-27T14:49:17.323" v="1806" actId="2696"/>
        <pc:sldMkLst>
          <pc:docMk/>
          <pc:sldMk cId="190041826" sldId="291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041826" sldId="291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041826" sldId="291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041826" sldId="291"/>
            <ac:spMk id="7" creationId="{DD693EB0-46C3-4FDC-AD5D-4EDBAB1B9FB3}"/>
          </ac:spMkLst>
        </pc:spChg>
      </pc:sldChg>
      <pc:sldChg chg="modSp add del mod modClrScheme chgLayout">
        <pc:chgData name="w cq" userId="e0736dbbc12f8425" providerId="LiveId" clId="{CCBBB73A-2838-4B45-B0DA-0BF8684F90A7}" dt="2020-12-27T14:49:17.323" v="1806" actId="2696"/>
        <pc:sldMkLst>
          <pc:docMk/>
          <pc:sldMk cId="498683139" sldId="292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98683139" sldId="292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98683139" sldId="292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98683139" sldId="292"/>
            <ac:spMk id="7" creationId="{DD693EB0-46C3-4FDC-AD5D-4EDBAB1B9FB3}"/>
          </ac:spMkLst>
        </pc:spChg>
      </pc:sldChg>
      <pc:sldChg chg="modSp add mod ord modClrScheme chgLayout">
        <pc:chgData name="w cq" userId="e0736dbbc12f8425" providerId="LiveId" clId="{CCBBB73A-2838-4B45-B0DA-0BF8684F90A7}" dt="2020-12-27T15:06:44.035" v="2321" actId="207"/>
        <pc:sldMkLst>
          <pc:docMk/>
          <pc:sldMk cId="659090380" sldId="293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659090380" sldId="293"/>
            <ac:spMk id="2" creationId="{8BB60CBB-CCFD-4E2E-B44C-060EBC5C7F2A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659090380" sldId="293"/>
            <ac:spMk id="3" creationId="{9006DB49-9C98-4CF7-8B7F-D81A1F546E91}"/>
          </ac:spMkLst>
        </pc:spChg>
        <pc:spChg chg="mod ord">
          <ac:chgData name="w cq" userId="e0736dbbc12f8425" providerId="LiveId" clId="{CCBBB73A-2838-4B45-B0DA-0BF8684F90A7}" dt="2020-12-27T15:06:44.035" v="2321" actId="207"/>
          <ac:spMkLst>
            <pc:docMk/>
            <pc:sldMk cId="659090380" sldId="293"/>
            <ac:spMk id="4" creationId="{42E132FD-6C63-4723-85DF-124D899CB625}"/>
          </ac:spMkLst>
        </pc:spChg>
      </pc:sldChg>
      <pc:sldChg chg="modSp add mod modClrScheme chgLayout">
        <pc:chgData name="w cq" userId="e0736dbbc12f8425" providerId="LiveId" clId="{CCBBB73A-2838-4B45-B0DA-0BF8684F90A7}" dt="2020-12-27T15:05:24.637" v="2301"/>
        <pc:sldMkLst>
          <pc:docMk/>
          <pc:sldMk cId="1334394991" sldId="294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334394991" sldId="294"/>
            <ac:spMk id="2" creationId="{DF94B83F-B0E8-43C0-899F-F9147E7D6237}"/>
          </ac:spMkLst>
        </pc:spChg>
        <pc:spChg chg="mod ord">
          <ac:chgData name="w cq" userId="e0736dbbc12f8425" providerId="LiveId" clId="{CCBBB73A-2838-4B45-B0DA-0BF8684F90A7}" dt="2020-12-27T15:05:24.637" v="2301"/>
          <ac:spMkLst>
            <pc:docMk/>
            <pc:sldMk cId="1334394991" sldId="294"/>
            <ac:spMk id="3" creationId="{A320F798-25C5-4902-A315-0F19F20C2F7C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334394991" sldId="294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CCBBB73A-2838-4B45-B0DA-0BF8684F90A7}" dt="2020-12-27T15:19:44.693" v="2438" actId="47"/>
        <pc:sldMkLst>
          <pc:docMk/>
          <pc:sldMk cId="1985232718" sldId="29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85232718" sldId="295"/>
            <ac:spMk id="2" creationId="{8BC7C163-1205-41C7-9153-322AB25C8E68}"/>
          </ac:spMkLst>
        </pc:spChg>
        <pc:spChg chg="mod ord">
          <ac:chgData name="w cq" userId="e0736dbbc12f8425" providerId="LiveId" clId="{CCBBB73A-2838-4B45-B0DA-0BF8684F90A7}" dt="2020-12-27T15:19:22.350" v="2436" actId="20577"/>
          <ac:spMkLst>
            <pc:docMk/>
            <pc:sldMk cId="1985232718" sldId="295"/>
            <ac:spMk id="3" creationId="{0CE42481-BB5B-4B90-89B3-007F71BEBF64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85232718" sldId="295"/>
            <ac:spMk id="4" creationId="{2736F0EE-8610-4D18-BB61-98A61722A269}"/>
          </ac:spMkLst>
        </pc:spChg>
      </pc:sldChg>
      <pc:sldChg chg="addSp modSp add mod ord modClrScheme chgLayout">
        <pc:chgData name="w cq" userId="e0736dbbc12f8425" providerId="LiveId" clId="{CCBBB73A-2838-4B45-B0DA-0BF8684F90A7}" dt="2020-12-27T15:22:57.332" v="2479" actId="1076"/>
        <pc:sldMkLst>
          <pc:docMk/>
          <pc:sldMk cId="1020972594" sldId="297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20972594" sldId="297"/>
            <ac:spMk id="2" creationId="{8BC7C163-1205-41C7-9153-322AB25C8E68}"/>
          </ac:spMkLst>
        </pc:spChg>
        <pc:spChg chg="mod ord">
          <ac:chgData name="w cq" userId="e0736dbbc12f8425" providerId="LiveId" clId="{CCBBB73A-2838-4B45-B0DA-0BF8684F90A7}" dt="2020-12-27T15:22:48.188" v="2477" actId="20577"/>
          <ac:spMkLst>
            <pc:docMk/>
            <pc:sldMk cId="1020972594" sldId="297"/>
            <ac:spMk id="3" creationId="{0CE42481-BB5B-4B90-89B3-007F71BEBF64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20972594" sldId="297"/>
            <ac:spMk id="4" creationId="{2736F0EE-8610-4D18-BB61-98A61722A269}"/>
          </ac:spMkLst>
        </pc:spChg>
        <pc:spChg chg="add mod">
          <ac:chgData name="w cq" userId="e0736dbbc12f8425" providerId="LiveId" clId="{CCBBB73A-2838-4B45-B0DA-0BF8684F90A7}" dt="2020-12-27T15:22:57.332" v="2479" actId="1076"/>
          <ac:spMkLst>
            <pc:docMk/>
            <pc:sldMk cId="1020972594" sldId="297"/>
            <ac:spMk id="7" creationId="{00F11103-1A20-4800-9AC5-4DE9DEE888B9}"/>
          </ac:spMkLst>
        </pc:spChg>
        <pc:picChg chg="mod ord">
          <ac:chgData name="w cq" userId="e0736dbbc12f8425" providerId="LiveId" clId="{CCBBB73A-2838-4B45-B0DA-0BF8684F90A7}" dt="2020-12-27T15:22:52.240" v="2478" actId="1076"/>
          <ac:picMkLst>
            <pc:docMk/>
            <pc:sldMk cId="1020972594" sldId="297"/>
            <ac:picMk id="6" creationId="{A2FC635E-9EDE-4C97-80B1-ACAE62F78813}"/>
          </ac:picMkLst>
        </pc:picChg>
      </pc:sldChg>
      <pc:sldChg chg="modSp add del mod modClrScheme chgLayout">
        <pc:chgData name="w cq" userId="e0736dbbc12f8425" providerId="LiveId" clId="{CCBBB73A-2838-4B45-B0DA-0BF8684F90A7}" dt="2020-12-27T14:51:25.570" v="1811" actId="47"/>
        <pc:sldMkLst>
          <pc:docMk/>
          <pc:sldMk cId="2105711878" sldId="298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5711878" sldId="298"/>
            <ac:spMk id="2" creationId="{8308AFBC-2B0F-42A7-9353-BC4DBBA0C135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5711878" sldId="298"/>
            <ac:spMk id="3" creationId="{285AFB92-FC95-43E6-9877-66B73131C27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5711878" sldId="298"/>
            <ac:spMk id="4" creationId="{F1AE0D79-0BF2-472B-80FF-EB23ECD60231}"/>
          </ac:spMkLst>
        </pc:spChg>
      </pc:sldChg>
      <pc:sldChg chg="modSp add del mod chgLayout">
        <pc:chgData name="w cq" userId="e0736dbbc12f8425" providerId="LiveId" clId="{CCBBB73A-2838-4B45-B0DA-0BF8684F90A7}" dt="2020-12-27T14:51:25.570" v="1811" actId="47"/>
        <pc:sldMkLst>
          <pc:docMk/>
          <pc:sldMk cId="4213410583" sldId="299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4213410583" sldId="299"/>
            <ac:spMk id="2" creationId="{8308AFBC-2B0F-42A7-9353-BC4DBBA0C135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4213410583" sldId="299"/>
            <ac:spMk id="3" creationId="{285AFB92-FC95-43E6-9877-66B73131C27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4213410583" sldId="299"/>
            <ac:spMk id="4" creationId="{F1AE0D79-0BF2-472B-80FF-EB23ECD60231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610236091" sldId="300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610236091" sldId="300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610236091" sldId="300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610236091" sldId="300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233991660" sldId="301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33991660" sldId="301"/>
            <ac:spMk id="2" creationId="{DB98AB4E-9BF6-44AB-BDAC-89124E19B3B9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33991660" sldId="301"/>
            <ac:spMk id="3" creationId="{DA4EB6B6-5A74-4326-B087-43300B04306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33991660" sldId="301"/>
            <ac:spMk id="4" creationId="{B6AC950A-2C9F-4471-A60E-45FB3FC54817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4:54:57.448" v="1997" actId="14100"/>
        <pc:sldMkLst>
          <pc:docMk/>
          <pc:sldMk cId="2715531529" sldId="302"/>
        </pc:sldMkLst>
        <pc:spChg chg="mod ord">
          <ac:chgData name="w cq" userId="e0736dbbc12f8425" providerId="LiveId" clId="{CCBBB73A-2838-4B45-B0DA-0BF8684F90A7}" dt="2020-12-27T14:54:00.163" v="1989" actId="700"/>
          <ac:spMkLst>
            <pc:docMk/>
            <pc:sldMk cId="2715531529" sldId="302"/>
            <ac:spMk id="2" creationId="{C4754C67-FFE6-4875-B862-0876BE898C29}"/>
          </ac:spMkLst>
        </pc:spChg>
        <pc:spChg chg="mod ord">
          <ac:chgData name="w cq" userId="e0736dbbc12f8425" providerId="LiveId" clId="{CCBBB73A-2838-4B45-B0DA-0BF8684F90A7}" dt="2020-12-27T14:54:00.163" v="1989" actId="700"/>
          <ac:spMkLst>
            <pc:docMk/>
            <pc:sldMk cId="2715531529" sldId="302"/>
            <ac:spMk id="3" creationId="{CB78B505-4691-47F3-92BF-8596A4D2FB4E}"/>
          </ac:spMkLst>
        </pc:spChg>
        <pc:spChg chg="add mod">
          <ac:chgData name="w cq" userId="e0736dbbc12f8425" providerId="LiveId" clId="{CCBBB73A-2838-4B45-B0DA-0BF8684F90A7}" dt="2020-12-27T14:54:04.059" v="1990" actId="478"/>
          <ac:spMkLst>
            <pc:docMk/>
            <pc:sldMk cId="2715531529" sldId="302"/>
            <ac:spMk id="5" creationId="{EC2E0BAB-8D0C-4A88-B30D-C844651983EF}"/>
          </ac:spMkLst>
        </pc:spChg>
        <pc:spChg chg="mod ord">
          <ac:chgData name="w cq" userId="e0736dbbc12f8425" providerId="LiveId" clId="{CCBBB73A-2838-4B45-B0DA-0BF8684F90A7}" dt="2020-12-27T14:54:57.448" v="1997" actId="14100"/>
          <ac:spMkLst>
            <pc:docMk/>
            <pc:sldMk cId="2715531529" sldId="302"/>
            <ac:spMk id="6" creationId="{2D78E301-A6F2-441A-AD2C-AE5ABABB26BB}"/>
          </ac:spMkLst>
        </pc:spChg>
        <pc:spChg chg="add mod">
          <ac:chgData name="w cq" userId="e0736dbbc12f8425" providerId="LiveId" clId="{CCBBB73A-2838-4B45-B0DA-0BF8684F90A7}" dt="2020-12-27T14:54:52.327" v="1996" actId="1076"/>
          <ac:spMkLst>
            <pc:docMk/>
            <pc:sldMk cId="2715531529" sldId="302"/>
            <ac:spMk id="9" creationId="{62087A83-738F-4019-9927-2E647E24AA3F}"/>
          </ac:spMkLst>
        </pc:spChg>
        <pc:picChg chg="del mod ord">
          <ac:chgData name="w cq" userId="e0736dbbc12f8425" providerId="LiveId" clId="{CCBBB73A-2838-4B45-B0DA-0BF8684F90A7}" dt="2020-12-27T14:54:04.059" v="1990" actId="478"/>
          <ac:picMkLst>
            <pc:docMk/>
            <pc:sldMk cId="2715531529" sldId="302"/>
            <ac:picMk id="14" creationId="{3CB827E6-017B-4AD7-BF78-FBC088BFF8EC}"/>
          </ac:picMkLst>
        </pc:picChg>
      </pc:sldChg>
      <pc:sldChg chg="modSp add del mod modClrScheme chgLayout">
        <pc:chgData name="w cq" userId="e0736dbbc12f8425" providerId="LiveId" clId="{CCBBB73A-2838-4B45-B0DA-0BF8684F90A7}" dt="2020-12-27T14:56:18.893" v="2137" actId="47"/>
        <pc:sldMkLst>
          <pc:docMk/>
          <pc:sldMk cId="1705007269" sldId="303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705007269" sldId="303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705007269" sldId="303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705007269" sldId="303"/>
            <ac:spMk id="4" creationId="{9CEDD165-8087-4E0C-AACC-7E60EA5AE7CF}"/>
          </ac:spMkLst>
        </pc:spChg>
      </pc:sldChg>
      <pc:sldChg chg="modSp add del mod modClrScheme chgLayout">
        <pc:chgData name="w cq" userId="e0736dbbc12f8425" providerId="LiveId" clId="{CCBBB73A-2838-4B45-B0DA-0BF8684F90A7}" dt="2020-12-27T14:56:18.893" v="2137" actId="47"/>
        <pc:sldMkLst>
          <pc:docMk/>
          <pc:sldMk cId="533607990" sldId="304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533607990" sldId="304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533607990" sldId="304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533607990" sldId="304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1468963318" sldId="30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468963318" sldId="305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468963318" sldId="305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468963318" sldId="305"/>
            <ac:spMk id="4" creationId="{9CEDD165-8087-4E0C-AACC-7E60EA5AE7CF}"/>
          </ac:spMkLst>
        </pc:spChg>
      </pc:sldChg>
      <pc:sldChg chg="addSp modSp add mod modClrScheme chgLayout">
        <pc:chgData name="w cq" userId="e0736dbbc12f8425" providerId="LiveId" clId="{CCBBB73A-2838-4B45-B0DA-0BF8684F90A7}" dt="2020-12-27T15:01:32.671" v="2251" actId="14100"/>
        <pc:sldMkLst>
          <pc:docMk/>
          <pc:sldMk cId="2300907740" sldId="306"/>
        </pc:sldMkLst>
        <pc:spChg chg="mod ord">
          <ac:chgData name="w cq" userId="e0736dbbc12f8425" providerId="LiveId" clId="{CCBBB73A-2838-4B45-B0DA-0BF8684F90A7}" dt="2020-12-27T14:58:06.052" v="2162" actId="700"/>
          <ac:spMkLst>
            <pc:docMk/>
            <pc:sldMk cId="2300907740" sldId="306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8:06.052" v="2162" actId="700"/>
          <ac:spMkLst>
            <pc:docMk/>
            <pc:sldMk cId="2300907740" sldId="306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8:07.435" v="2163" actId="21"/>
          <ac:spMkLst>
            <pc:docMk/>
            <pc:sldMk cId="2300907740" sldId="306"/>
            <ac:spMk id="4" creationId="{9CEDD165-8087-4E0C-AACC-7E60EA5AE7CF}"/>
          </ac:spMkLst>
        </pc:spChg>
        <pc:spChg chg="add mod">
          <ac:chgData name="w cq" userId="e0736dbbc12f8425" providerId="LiveId" clId="{CCBBB73A-2838-4B45-B0DA-0BF8684F90A7}" dt="2020-12-27T15:01:32.671" v="2251" actId="14100"/>
          <ac:spMkLst>
            <pc:docMk/>
            <pc:sldMk cId="2300907740" sldId="306"/>
            <ac:spMk id="6" creationId="{8BF505A5-0A32-4BE8-99B1-C505124523D2}"/>
          </ac:spMkLst>
        </pc:spChg>
        <pc:spChg chg="add mod ord">
          <ac:chgData name="w cq" userId="e0736dbbc12f8425" providerId="LiveId" clId="{CCBBB73A-2838-4B45-B0DA-0BF8684F90A7}" dt="2020-12-27T15:01:15.861" v="2249" actId="207"/>
          <ac:spMkLst>
            <pc:docMk/>
            <pc:sldMk cId="2300907740" sldId="306"/>
            <ac:spMk id="7" creationId="{FFE02D3C-27A6-4CD1-AB84-5AE4B9539306}"/>
          </ac:spMkLst>
        </pc:spChg>
      </pc:sldChg>
      <pc:sldChg chg="modSp add del mod modClrScheme chgLayout">
        <pc:chgData name="w cq" userId="e0736dbbc12f8425" providerId="LiveId" clId="{CCBBB73A-2838-4B45-B0DA-0BF8684F90A7}" dt="2020-12-27T14:56:32.271" v="2138" actId="47"/>
        <pc:sldMkLst>
          <pc:docMk/>
          <pc:sldMk cId="1204375141" sldId="307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204375141" sldId="307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204375141" sldId="307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204375141" sldId="307"/>
            <ac:spMk id="4" creationId="{9CEDD165-8087-4E0C-AACC-7E60EA5AE7CF}"/>
          </ac:spMkLst>
        </pc:spChg>
      </pc:sldChg>
      <pc:sldChg chg="modSp add del mod modClrScheme chgLayout">
        <pc:chgData name="w cq" userId="e0736dbbc12f8425" providerId="LiveId" clId="{CCBBB73A-2838-4B45-B0DA-0BF8684F90A7}" dt="2020-12-27T14:56:32.271" v="2138" actId="47"/>
        <pc:sldMkLst>
          <pc:docMk/>
          <pc:sldMk cId="1940188766" sldId="308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40188766" sldId="308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40188766" sldId="308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40188766" sldId="308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2609110373" sldId="309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609110373" sldId="309"/>
            <ac:spMk id="2" creationId="{8D83DE74-61BD-4329-A8AD-9B9F8E67483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609110373" sldId="309"/>
            <ac:spMk id="3" creationId="{28DF8017-0DC1-4B5E-A111-E485B2B8867D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609110373" sldId="309"/>
            <ac:spMk id="4" creationId="{C14B2056-67F3-4FA3-8FCE-286F4103FE9A}"/>
          </ac:spMkLst>
        </pc:spChg>
      </pc:sldChg>
      <pc:sldChg chg="modSp add del mod modClrScheme chgLayout">
        <pc:chgData name="w cq" userId="e0736dbbc12f8425" providerId="LiveId" clId="{CCBBB73A-2838-4B45-B0DA-0BF8684F90A7}" dt="2020-12-27T15:02:30.576" v="2259" actId="22"/>
        <pc:sldMkLst>
          <pc:docMk/>
          <pc:sldMk cId="2011984623" sldId="310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11984623" sldId="310"/>
            <ac:spMk id="2" creationId="{E4A830E4-E49F-45A3-8D4B-0BC18B0E3066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11984623" sldId="310"/>
            <ac:spMk id="3" creationId="{56256691-1C2E-45CD-AC86-139DEAFA54E8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11984623" sldId="310"/>
            <ac:spMk id="4" creationId="{D8159BF0-379E-472B-B7E9-60F7D1DE66E7}"/>
          </ac:spMkLst>
        </pc:spChg>
      </pc:sldChg>
      <pc:sldChg chg="modSp add del mod modClrScheme chgLayout">
        <pc:chgData name="w cq" userId="e0736dbbc12f8425" providerId="LiveId" clId="{CCBBB73A-2838-4B45-B0DA-0BF8684F90A7}" dt="2020-12-27T15:02:30.576" v="2259" actId="22"/>
        <pc:sldMkLst>
          <pc:docMk/>
          <pc:sldMk cId="376917958" sldId="311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76917958" sldId="311"/>
            <ac:spMk id="2" creationId="{A2962A4B-F213-4C19-AB56-1FE7B881FE3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76917958" sldId="311"/>
            <ac:spMk id="3" creationId="{FF13ECEA-1F63-4440-B211-3E0076460AE8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76917958" sldId="311"/>
            <ac:spMk id="4" creationId="{0FE5CE9F-9DD4-408B-AE51-89A9C14386EF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247858538" sldId="31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712448842" sldId="312"/>
        </pc:sldMkLst>
      </pc:sldChg>
      <pc:sldChg chg="modSp add mod ord modClrScheme chgLayout">
        <pc:chgData name="w cq" userId="e0736dbbc12f8425" providerId="LiveId" clId="{CCBBB73A-2838-4B45-B0DA-0BF8684F90A7}" dt="2020-12-27T15:03:04.878" v="2263"/>
        <pc:sldMkLst>
          <pc:docMk/>
          <pc:sldMk cId="2880316418" sldId="312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880316418" sldId="312"/>
            <ac:spMk id="2" creationId="{5BF1F1FE-9F83-473D-AB94-F029A83EC0E3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880316418" sldId="312"/>
            <ac:spMk id="3" creationId="{CEB652A0-CEE9-4AD6-9B02-4CC5362D095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880316418" sldId="312"/>
            <ac:spMk id="4" creationId="{9CD60CF7-6590-4413-8015-BAEECD434A31}"/>
          </ac:spMkLst>
        </pc:spChg>
      </pc:sldChg>
      <pc:sldChg chg="addSp modSp add mod ord modClrScheme chgLayout">
        <pc:chgData name="w cq" userId="e0736dbbc12f8425" providerId="LiveId" clId="{CCBBB73A-2838-4B45-B0DA-0BF8684F90A7}" dt="2020-12-27T15:04:20.383" v="2279" actId="1035"/>
        <pc:sldMkLst>
          <pc:docMk/>
          <pc:sldMk cId="3290852900" sldId="313"/>
        </pc:sldMkLst>
        <pc:spChg chg="mod ord">
          <ac:chgData name="w cq" userId="e0736dbbc12f8425" providerId="LiveId" clId="{CCBBB73A-2838-4B45-B0DA-0BF8684F90A7}" dt="2020-12-27T15:03:43.882" v="2264" actId="700"/>
          <ac:spMkLst>
            <pc:docMk/>
            <pc:sldMk cId="3290852900" sldId="313"/>
            <ac:spMk id="2" creationId="{B519D440-ED25-4644-ABEF-0F62438822B7}"/>
          </ac:spMkLst>
        </pc:spChg>
        <pc:spChg chg="mod ord">
          <ac:chgData name="w cq" userId="e0736dbbc12f8425" providerId="LiveId" clId="{CCBBB73A-2838-4B45-B0DA-0BF8684F90A7}" dt="2020-12-27T15:03:43.882" v="2264" actId="700"/>
          <ac:spMkLst>
            <pc:docMk/>
            <pc:sldMk cId="3290852900" sldId="313"/>
            <ac:spMk id="3" creationId="{26C8A39A-FA1C-4298-A71A-9C4D127F4B9C}"/>
          </ac:spMkLst>
        </pc:spChg>
        <pc:spChg chg="mod ord">
          <ac:chgData name="w cq" userId="e0736dbbc12f8425" providerId="LiveId" clId="{CCBBB73A-2838-4B45-B0DA-0BF8684F90A7}" dt="2020-12-27T15:03:47.504" v="2266" actId="21"/>
          <ac:spMkLst>
            <pc:docMk/>
            <pc:sldMk cId="3290852900" sldId="313"/>
            <ac:spMk id="4" creationId="{5AC578F4-D751-4211-B375-FD64F3B80BE7}"/>
          </ac:spMkLst>
        </pc:spChg>
        <pc:spChg chg="add mod ord">
          <ac:chgData name="w cq" userId="e0736dbbc12f8425" providerId="LiveId" clId="{CCBBB73A-2838-4B45-B0DA-0BF8684F90A7}" dt="2020-12-27T15:04:07.240" v="2275" actId="20577"/>
          <ac:spMkLst>
            <pc:docMk/>
            <pc:sldMk cId="3290852900" sldId="313"/>
            <ac:spMk id="5" creationId="{DF887996-A7D2-42E0-8649-FD78D37F5CAB}"/>
          </ac:spMkLst>
        </pc:spChg>
        <pc:spChg chg="add mod">
          <ac:chgData name="w cq" userId="e0736dbbc12f8425" providerId="LiveId" clId="{CCBBB73A-2838-4B45-B0DA-0BF8684F90A7}" dt="2020-12-27T15:04:20.383" v="2279" actId="1035"/>
          <ac:spMkLst>
            <pc:docMk/>
            <pc:sldMk cId="3290852900" sldId="313"/>
            <ac:spMk id="7" creationId="{F8ED3C43-CEBB-45E7-A1A2-EACC0AF68874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085525081" sldId="313"/>
        </pc:sldMkLst>
      </pc:sldChg>
      <pc:sldChg chg="modSp add del mod modClrScheme chgLayout">
        <pc:chgData name="w cq" userId="e0736dbbc12f8425" providerId="LiveId" clId="{CCBBB73A-2838-4B45-B0DA-0BF8684F90A7}" dt="2020-12-27T15:04:49.178" v="2280" actId="47"/>
        <pc:sldMkLst>
          <pc:docMk/>
          <pc:sldMk cId="3515850137" sldId="314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15850137" sldId="314"/>
            <ac:spMk id="2" creationId="{5BF1F1FE-9F83-473D-AB94-F029A83EC0E3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15850137" sldId="314"/>
            <ac:spMk id="3" creationId="{CEB652A0-CEE9-4AD6-9B02-4CC5362D095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15850137" sldId="314"/>
            <ac:spMk id="4" creationId="{9CD60CF7-6590-4413-8015-BAEECD434A31}"/>
          </ac:spMkLst>
        </pc:spChg>
      </pc:sldChg>
      <pc:sldChg chg="modSp add del mod modClrScheme chgLayout">
        <pc:chgData name="w cq" userId="e0736dbbc12f8425" providerId="LiveId" clId="{CCBBB73A-2838-4B45-B0DA-0BF8684F90A7}" dt="2020-12-27T15:04:58.869" v="2281" actId="47"/>
        <pc:sldMkLst>
          <pc:docMk/>
          <pc:sldMk cId="1301422801" sldId="31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01422801" sldId="315"/>
            <ac:spMk id="2" creationId="{B519D440-ED25-4644-ABEF-0F62438822B7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01422801" sldId="315"/>
            <ac:spMk id="3" creationId="{26C8A39A-FA1C-4298-A71A-9C4D127F4B9C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01422801" sldId="315"/>
            <ac:spMk id="4" creationId="{5AC578F4-D751-4211-B375-FD64F3B80BE7}"/>
          </ac:spMkLst>
        </pc:spChg>
      </pc:sldChg>
      <pc:sldChg chg="modSp add del mod modClrScheme chgLayout">
        <pc:chgData name="w cq" userId="e0736dbbc12f8425" providerId="LiveId" clId="{CCBBB73A-2838-4B45-B0DA-0BF8684F90A7}" dt="2020-12-27T15:04:49.178" v="2280" actId="47"/>
        <pc:sldMkLst>
          <pc:docMk/>
          <pc:sldMk cId="3521318716" sldId="316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21318716" sldId="316"/>
            <ac:spMk id="2" creationId="{5BF1F1FE-9F83-473D-AB94-F029A83EC0E3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21318716" sldId="316"/>
            <ac:spMk id="3" creationId="{CEB652A0-CEE9-4AD6-9B02-4CC5362D095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21318716" sldId="316"/>
            <ac:spMk id="4" creationId="{9CD60CF7-6590-4413-8015-BAEECD434A31}"/>
          </ac:spMkLst>
        </pc:spChg>
      </pc:sldChg>
      <pc:sldChg chg="modSp add del mod modClrScheme chgLayout">
        <pc:chgData name="w cq" userId="e0736dbbc12f8425" providerId="LiveId" clId="{CCBBB73A-2838-4B45-B0DA-0BF8684F90A7}" dt="2020-12-27T15:04:58.869" v="2281" actId="47"/>
        <pc:sldMkLst>
          <pc:docMk/>
          <pc:sldMk cId="210714346" sldId="317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714346" sldId="317"/>
            <ac:spMk id="2" creationId="{B519D440-ED25-4644-ABEF-0F62438822B7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714346" sldId="317"/>
            <ac:spMk id="3" creationId="{26C8A39A-FA1C-4298-A71A-9C4D127F4B9C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714346" sldId="317"/>
            <ac:spMk id="4" creationId="{5AC578F4-D751-4211-B375-FD64F3B80BE7}"/>
          </ac:spMkLst>
        </pc:spChg>
      </pc:sldChg>
      <pc:sldChg chg="modSp add mod ord modClrScheme chgLayout">
        <pc:chgData name="w cq" userId="e0736dbbc12f8425" providerId="LiveId" clId="{CCBBB73A-2838-4B45-B0DA-0BF8684F90A7}" dt="2020-12-27T15:35:40.040" v="2821" actId="14100"/>
        <pc:sldMkLst>
          <pc:docMk/>
          <pc:sldMk cId="1330112121" sldId="318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30112121" sldId="318"/>
            <ac:spMk id="2" creationId="{C49F8021-8857-419E-9E21-3EF0E6DB240F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30112121" sldId="318"/>
            <ac:spMk id="3" creationId="{3B2E3FF9-8576-4E98-B79F-2FDA83D378CA}"/>
          </ac:spMkLst>
        </pc:spChg>
        <pc:spChg chg="mod ord">
          <ac:chgData name="w cq" userId="e0736dbbc12f8425" providerId="LiveId" clId="{CCBBB73A-2838-4B45-B0DA-0BF8684F90A7}" dt="2020-12-27T15:07:02.473" v="2324" actId="20577"/>
          <ac:spMkLst>
            <pc:docMk/>
            <pc:sldMk cId="1330112121" sldId="318"/>
            <ac:spMk id="4" creationId="{D8BD0A4B-D97E-4DB1-832D-67D960245D99}"/>
          </ac:spMkLst>
        </pc:spChg>
        <pc:spChg chg="mod">
          <ac:chgData name="w cq" userId="e0736dbbc12f8425" providerId="LiveId" clId="{CCBBB73A-2838-4B45-B0DA-0BF8684F90A7}" dt="2020-12-27T15:35:35.719" v="2819" actId="1076"/>
          <ac:spMkLst>
            <pc:docMk/>
            <pc:sldMk cId="1330112121" sldId="318"/>
            <ac:spMk id="7" creationId="{04BE96ED-5AFE-4981-A0D0-35EBEBF2BEF9}"/>
          </ac:spMkLst>
        </pc:spChg>
        <pc:spChg chg="mod">
          <ac:chgData name="w cq" userId="e0736dbbc12f8425" providerId="LiveId" clId="{CCBBB73A-2838-4B45-B0DA-0BF8684F90A7}" dt="2020-12-27T15:35:40.040" v="2821" actId="14100"/>
          <ac:spMkLst>
            <pc:docMk/>
            <pc:sldMk cId="1330112121" sldId="318"/>
            <ac:spMk id="10" creationId="{32C16362-3D09-4113-AA7B-B542C9750F52}"/>
          </ac:spMkLst>
        </pc:spChg>
      </pc:sldChg>
      <pc:sldChg chg="modSp add mod ord modClrScheme chgLayout">
        <pc:chgData name="w cq" userId="e0736dbbc12f8425" providerId="LiveId" clId="{CCBBB73A-2838-4B45-B0DA-0BF8684F90A7}" dt="2020-12-27T15:05:17.415" v="2293"/>
        <pc:sldMkLst>
          <pc:docMk/>
          <pc:sldMk cId="1342874475" sldId="319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42874475" sldId="319"/>
            <ac:spMk id="2" creationId="{B394CA5C-C4CE-4947-A91F-EF0FCB513B42}"/>
          </ac:spMkLst>
        </pc:spChg>
        <pc:spChg chg="mod ord">
          <ac:chgData name="w cq" userId="e0736dbbc12f8425" providerId="LiveId" clId="{CCBBB73A-2838-4B45-B0DA-0BF8684F90A7}" dt="2020-12-27T15:05:12.521" v="2291"/>
          <ac:spMkLst>
            <pc:docMk/>
            <pc:sldMk cId="1342874475" sldId="319"/>
            <ac:spMk id="3" creationId="{3DEC32F5-9216-4B54-B775-EBF26B463399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42874475" sldId="319"/>
            <ac:spMk id="4" creationId="{01775C08-7D21-4327-AA0A-E2DB6D63F525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3243890885" sldId="321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243890885" sldId="321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243890885" sldId="321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243890885" sldId="321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1005914813" sldId="322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05914813" sldId="322"/>
            <ac:spMk id="2" creationId="{62B287F7-3183-48E7-95C1-E6C0129673C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05914813" sldId="322"/>
            <ac:spMk id="3" creationId="{1825E867-3991-496A-9B44-3CEAA86792A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05914813" sldId="322"/>
            <ac:spMk id="4" creationId="{65B17389-4AE7-489C-8C06-5D5A64E781B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2499573275" sldId="323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499573275" sldId="323"/>
            <ac:spMk id="2" creationId="{62B287F7-3183-48E7-95C1-E6C0129673C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499573275" sldId="323"/>
            <ac:spMk id="3" creationId="{1825E867-3991-496A-9B44-3CEAA86792A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499573275" sldId="323"/>
            <ac:spMk id="4" creationId="{65B17389-4AE7-489C-8C06-5D5A64E781BF}"/>
          </ac:spMkLst>
        </pc:spChg>
      </pc:sldChg>
      <pc:sldChg chg="modSp add del mod modClrScheme chgLayout">
        <pc:chgData name="w cq" userId="e0736dbbc12f8425" providerId="LiveId" clId="{CCBBB73A-2838-4B45-B0DA-0BF8684F90A7}" dt="2020-12-27T15:06:52.936" v="2322" actId="47"/>
        <pc:sldMkLst>
          <pc:docMk/>
          <pc:sldMk cId="2071057747" sldId="324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71057747" sldId="324"/>
            <ac:spMk id="2" creationId="{97EB061E-B8E6-4AEA-93D6-205A056BAEB8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71057747" sldId="324"/>
            <ac:spMk id="3" creationId="{C58D4E08-EA2B-4BF1-8CFE-0AB3D860056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71057747" sldId="324"/>
            <ac:spMk id="4" creationId="{32578444-50F8-4101-8569-B2BE72AF8F95}"/>
          </ac:spMkLst>
        </pc:spChg>
      </pc:sldChg>
      <pc:sldChg chg="addSp modSp add mod modClrScheme chgLayout">
        <pc:chgData name="w cq" userId="e0736dbbc12f8425" providerId="LiveId" clId="{CCBBB73A-2838-4B45-B0DA-0BF8684F90A7}" dt="2020-12-27T14:56:08.144" v="2136" actId="1036"/>
        <pc:sldMkLst>
          <pc:docMk/>
          <pc:sldMk cId="2524547921" sldId="32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524547921" sldId="325"/>
            <ac:spMk id="2" creationId="{E9B5E460-C93B-470A-BB9C-2332B2550ED6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524547921" sldId="325"/>
            <ac:spMk id="3" creationId="{82AC6EC7-033A-473C-AEBB-6F1D08BE9019}"/>
          </ac:spMkLst>
        </pc:spChg>
        <pc:spChg chg="mod ord">
          <ac:chgData name="w cq" userId="e0736dbbc12f8425" providerId="LiveId" clId="{CCBBB73A-2838-4B45-B0DA-0BF8684F90A7}" dt="2020-12-27T14:56:04.782" v="2126"/>
          <ac:spMkLst>
            <pc:docMk/>
            <pc:sldMk cId="2524547921" sldId="325"/>
            <ac:spMk id="4" creationId="{B7517CA7-BC38-4255-90D8-07D82639D1D6}"/>
          </ac:spMkLst>
        </pc:spChg>
        <pc:spChg chg="add mod">
          <ac:chgData name="w cq" userId="e0736dbbc12f8425" providerId="LiveId" clId="{CCBBB73A-2838-4B45-B0DA-0BF8684F90A7}" dt="2020-12-27T14:56:08.144" v="2136" actId="1036"/>
          <ac:spMkLst>
            <pc:docMk/>
            <pc:sldMk cId="2524547921" sldId="325"/>
            <ac:spMk id="6" creationId="{140EBB9F-431D-4F9F-8B28-22859F7E8993}"/>
          </ac:spMkLst>
        </pc:spChg>
      </pc:sldChg>
      <pc:sldChg chg="modSp add mod">
        <pc:chgData name="w cq" userId="e0736dbbc12f8425" providerId="LiveId" clId="{CCBBB73A-2838-4B45-B0DA-0BF8684F90A7}" dt="2020-12-27T14:53:27.859" v="1988" actId="20577"/>
        <pc:sldMkLst>
          <pc:docMk/>
          <pc:sldMk cId="1673770814" sldId="326"/>
        </pc:sldMkLst>
        <pc:spChg chg="mod">
          <ac:chgData name="w cq" userId="e0736dbbc12f8425" providerId="LiveId" clId="{CCBBB73A-2838-4B45-B0DA-0BF8684F90A7}" dt="2020-12-27T14:52:08.966" v="1858"/>
          <ac:spMkLst>
            <pc:docMk/>
            <pc:sldMk cId="1673770814" sldId="326"/>
            <ac:spMk id="3" creationId="{D8A9FF28-B5F7-4268-8F91-7BE5BC06AF08}"/>
          </ac:spMkLst>
        </pc:spChg>
        <pc:spChg chg="mod">
          <ac:chgData name="w cq" userId="e0736dbbc12f8425" providerId="LiveId" clId="{CCBBB73A-2838-4B45-B0DA-0BF8684F90A7}" dt="2020-12-27T14:53:27.859" v="1988" actId="20577"/>
          <ac:spMkLst>
            <pc:docMk/>
            <pc:sldMk cId="1673770814" sldId="326"/>
            <ac:spMk id="4" creationId="{40B791E7-6790-41E7-80CD-AB6EB5822692}"/>
          </ac:spMkLst>
        </pc:spChg>
      </pc:sldChg>
      <pc:sldChg chg="modSp add mod">
        <pc:chgData name="w cq" userId="e0736dbbc12f8425" providerId="LiveId" clId="{CCBBB73A-2838-4B45-B0DA-0BF8684F90A7}" dt="2020-12-27T15:14:42.130" v="2411" actId="20577"/>
        <pc:sldMkLst>
          <pc:docMk/>
          <pc:sldMk cId="2236846523" sldId="327"/>
        </pc:sldMkLst>
        <pc:spChg chg="mod">
          <ac:chgData name="w cq" userId="e0736dbbc12f8425" providerId="LiveId" clId="{CCBBB73A-2838-4B45-B0DA-0BF8684F90A7}" dt="2020-12-27T15:14:06.890" v="2327"/>
          <ac:spMkLst>
            <pc:docMk/>
            <pc:sldMk cId="2236846523" sldId="327"/>
            <ac:spMk id="3" creationId="{D8A9FF28-B5F7-4268-8F91-7BE5BC06AF08}"/>
          </ac:spMkLst>
        </pc:spChg>
        <pc:spChg chg="mod">
          <ac:chgData name="w cq" userId="e0736dbbc12f8425" providerId="LiveId" clId="{CCBBB73A-2838-4B45-B0DA-0BF8684F90A7}" dt="2020-12-27T15:14:42.130" v="2411" actId="20577"/>
          <ac:spMkLst>
            <pc:docMk/>
            <pc:sldMk cId="2236846523" sldId="327"/>
            <ac:spMk id="4" creationId="{40B791E7-6790-41E7-80CD-AB6EB5822692}"/>
          </ac:spMkLst>
        </pc:spChg>
      </pc:sldChg>
      <pc:sldChg chg="addSp modSp add mod">
        <pc:chgData name="w cq" userId="e0736dbbc12f8425" providerId="LiveId" clId="{CCBBB73A-2838-4B45-B0DA-0BF8684F90A7}" dt="2020-12-27T15:27:50.697" v="2816" actId="14100"/>
        <pc:sldMkLst>
          <pc:docMk/>
          <pc:sldMk cId="54994089" sldId="328"/>
        </pc:sldMkLst>
        <pc:spChg chg="mod">
          <ac:chgData name="w cq" userId="e0736dbbc12f8425" providerId="LiveId" clId="{CCBBB73A-2838-4B45-B0DA-0BF8684F90A7}" dt="2020-12-27T15:24:24.266" v="2549"/>
          <ac:spMkLst>
            <pc:docMk/>
            <pc:sldMk cId="54994089" sldId="328"/>
            <ac:spMk id="2" creationId="{38FEC1B3-1F98-488C-A1F1-0FA15C7EF676}"/>
          </ac:spMkLst>
        </pc:spChg>
        <pc:spChg chg="mod">
          <ac:chgData name="w cq" userId="e0736dbbc12f8425" providerId="LiveId" clId="{CCBBB73A-2838-4B45-B0DA-0BF8684F90A7}" dt="2020-12-27T15:27:39.194" v="2786" actId="1036"/>
          <ac:spMkLst>
            <pc:docMk/>
            <pc:sldMk cId="54994089" sldId="328"/>
            <ac:spMk id="6" creationId="{6E0C9F97-6A9D-4CB0-B8D7-0CE06AF7589D}"/>
          </ac:spMkLst>
        </pc:spChg>
        <pc:spChg chg="mod">
          <ac:chgData name="w cq" userId="e0736dbbc12f8425" providerId="LiveId" clId="{CCBBB73A-2838-4B45-B0DA-0BF8684F90A7}" dt="2020-12-27T15:27:35.424" v="2768"/>
          <ac:spMkLst>
            <pc:docMk/>
            <pc:sldMk cId="54994089" sldId="328"/>
            <ac:spMk id="7" creationId="{DD693EB0-46C3-4FDC-AD5D-4EDBAB1B9FB3}"/>
          </ac:spMkLst>
        </pc:spChg>
        <pc:spChg chg="add mod">
          <ac:chgData name="w cq" userId="e0736dbbc12f8425" providerId="LiveId" clId="{CCBBB73A-2838-4B45-B0DA-0BF8684F90A7}" dt="2020-12-27T15:27:50.697" v="2816" actId="14100"/>
          <ac:spMkLst>
            <pc:docMk/>
            <pc:sldMk cId="54994089" sldId="328"/>
            <ac:spMk id="8" creationId="{2B6BBBCC-A148-40A1-9305-51E7DAAEF4FA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370965057" sldId="34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45955217" sldId="34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83801174" sldId="34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901112605" sldId="34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97512585" sldId="349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919447284" sldId="35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325245061" sldId="35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618333943" sldId="35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243026434" sldId="35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707984407" sldId="356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60149207" sldId="35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50616284" sldId="35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72061485" sldId="359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949322190" sldId="36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153380155" sldId="36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268941065" sldId="36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639385885" sldId="36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895137520" sldId="36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001332469" sldId="36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657147264" sldId="366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830453575" sldId="36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668693621" sldId="36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077673559" sldId="37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86998423" sldId="37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110364742" sldId="37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82108868" sldId="37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749621959" sldId="37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00582723" sldId="37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393214511" sldId="376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178898615" sldId="37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8205252" sldId="37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229766532" sldId="38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09024838" sldId="38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777708909" sldId="38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855546660" sldId="38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168323453" sldId="38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284686576" sldId="386"/>
        </pc:sldMkLst>
      </pc:sldChg>
      <pc:sldMasterChg chg="addSp delSp modSp mod setBg addSldLayout delSldLayout modSldLayout sldLayoutOrd">
        <pc:chgData name="w cq" userId="e0736dbbc12f8425" providerId="LiveId" clId="{CCBBB73A-2838-4B45-B0DA-0BF8684F90A7}" dt="2020-12-27T14:51:04.687" v="1807" actId="22"/>
        <pc:sldMasterMkLst>
          <pc:docMk/>
          <pc:sldMasterMk cId="969977971" sldId="2147483660"/>
        </pc:sldMasterMkLst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2" creationId="{DBA0D12E-E4A3-49FD-A10E-D3CDED2D7177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3" creationId="{4CFBA64C-1C0E-421B-AA97-9EC4C4654272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4" creationId="{8211F306-D622-4DEF-B918-5E3A3BC68F1D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5" creationId="{3666020B-8679-44D4-BC77-B598D6420E46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6" creationId="{5A317753-ECCF-4996-8FF7-0F3F30F53172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7" creationId="{9B949DD5-61E3-4344-B505-728A7C6255FF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8" creationId="{5BD98B3A-98E3-43A1-B9CC-A84C14A01FED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9" creationId="{5616B09D-C294-4278-9F39-58049654F0AD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0" creationId="{5DBA6F42-B687-4DC0-8192-C2408BF7680E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1" creationId="{0D62FE42-33E6-4B9C-8C86-75B480B9AAFD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2" creationId="{499E3041-2EE5-457F-9EBA-E93AAB172224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3" creationId="{34BC412F-A405-48A3-9F92-82DEFAA438AA}"/>
          </ac:spMkLst>
        </pc:spChg>
        <pc:picChg chg="add del mod">
          <ac:chgData name="w cq" userId="e0736dbbc12f8425" providerId="LiveId" clId="{CCBBB73A-2838-4B45-B0DA-0BF8684F90A7}" dt="2020-12-26T15:40:01.484" v="1501"/>
          <ac:picMkLst>
            <pc:docMk/>
            <pc:sldMasterMk cId="969977971" sldId="2147483660"/>
            <ac:picMk id="15" creationId="{837274BB-95BC-40E4-8C75-06C0A05FB3DF}"/>
          </ac:picMkLst>
        </pc:picChg>
        <pc:cxnChg chg="add del mod">
          <ac:chgData name="w cq" userId="e0736dbbc12f8425" providerId="LiveId" clId="{CCBBB73A-2838-4B45-B0DA-0BF8684F90A7}" dt="2020-12-26T15:40:01.484" v="1501"/>
          <ac:cxnSpMkLst>
            <pc:docMk/>
            <pc:sldMasterMk cId="969977971" sldId="2147483660"/>
            <ac:cxnSpMk id="14" creationId="{9BC299B1-A461-470E-B089-125BA740D967}"/>
          </ac:cxnSpMkLst>
        </pc:cxnChg>
        <pc:sldLayoutChg chg="modSp mod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1559957216" sldId="2147483661"/>
          </pc:sldLayoutMkLst>
          <pc:spChg chg="mod">
            <ac:chgData name="w cq" userId="e0736dbbc12f8425" providerId="LiveId" clId="{CCBBB73A-2838-4B45-B0DA-0BF8684F90A7}" dt="2020-12-26T14:41:51.037" v="194" actId="207"/>
            <ac:spMkLst>
              <pc:docMk/>
              <pc:sldMasterMk cId="969977971" sldId="2147483660"/>
              <pc:sldLayoutMk cId="1559957216" sldId="2147483661"/>
              <ac:spMk id="2" creationId="{55B0E1C6-ADB3-4422-9FDB-E29B69BDF1EC}"/>
            </ac:spMkLst>
          </pc:spChg>
          <pc:spChg chg="mod">
            <ac:chgData name="w cq" userId="e0736dbbc12f8425" providerId="LiveId" clId="{CCBBB73A-2838-4B45-B0DA-0BF8684F90A7}" dt="2020-12-26T14:43:01.978" v="200" actId="207"/>
            <ac:spMkLst>
              <pc:docMk/>
              <pc:sldMasterMk cId="969977971" sldId="2147483660"/>
              <pc:sldLayoutMk cId="1559957216" sldId="2147483661"/>
              <ac:spMk id="3" creationId="{82AA0D7A-604F-4807-BF58-D54790F52E5B}"/>
            </ac:spMkLst>
          </pc:spChg>
          <pc:spChg chg="mod">
            <ac:chgData name="w cq" userId="e0736dbbc12f8425" providerId="LiveId" clId="{CCBBB73A-2838-4B45-B0DA-0BF8684F90A7}" dt="2020-12-26T14:37:04.566" v="6" actId="14100"/>
            <ac:spMkLst>
              <pc:docMk/>
              <pc:sldMasterMk cId="969977971" sldId="2147483660"/>
              <pc:sldLayoutMk cId="1559957216" sldId="2147483661"/>
              <ac:spMk id="7" creationId="{2DF804BE-79F7-43DB-A677-5844C44F3094}"/>
            </ac:spMkLst>
          </pc:spChg>
          <pc:spChg chg="mod">
            <ac:chgData name="w cq" userId="e0736dbbc12f8425" providerId="LiveId" clId="{CCBBB73A-2838-4B45-B0DA-0BF8684F90A7}" dt="2020-12-26T14:36:59.528" v="4" actId="14100"/>
            <ac:spMkLst>
              <pc:docMk/>
              <pc:sldMasterMk cId="969977971" sldId="2147483660"/>
              <pc:sldLayoutMk cId="1559957216" sldId="2147483661"/>
              <ac:spMk id="8" creationId="{841BEE81-EF90-4C93-BD88-7F0BBCA37A43}"/>
            </ac:spMkLst>
          </pc:spChg>
          <pc:spChg chg="mod">
            <ac:chgData name="w cq" userId="e0736dbbc12f8425" providerId="LiveId" clId="{CCBBB73A-2838-4B45-B0DA-0BF8684F90A7}" dt="2020-12-26T14:37:14.657" v="8" actId="14100"/>
            <ac:spMkLst>
              <pc:docMk/>
              <pc:sldMasterMk cId="969977971" sldId="2147483660"/>
              <pc:sldLayoutMk cId="1559957216" sldId="2147483661"/>
              <ac:spMk id="9" creationId="{866B2195-789B-40BD-B96B-BE9C70B2213E}"/>
            </ac:spMkLst>
          </pc:spChg>
          <pc:spChg chg="mod">
            <ac:chgData name="w cq" userId="e0736dbbc12f8425" providerId="LiveId" clId="{CCBBB73A-2838-4B45-B0DA-0BF8684F90A7}" dt="2020-12-26T14:37:31.280" v="11" actId="1076"/>
            <ac:spMkLst>
              <pc:docMk/>
              <pc:sldMasterMk cId="969977971" sldId="2147483660"/>
              <pc:sldLayoutMk cId="1559957216" sldId="2147483661"/>
              <ac:spMk id="14" creationId="{7F8526BA-30DB-40B1-AE23-59D07016E8E7}"/>
            </ac:spMkLst>
          </pc:spChg>
          <pc:spChg chg="mod">
            <ac:chgData name="w cq" userId="e0736dbbc12f8425" providerId="LiveId" clId="{CCBBB73A-2838-4B45-B0DA-0BF8684F90A7}" dt="2020-12-26T14:38:40.200" v="22" actId="20577"/>
            <ac:spMkLst>
              <pc:docMk/>
              <pc:sldMasterMk cId="969977971" sldId="2147483660"/>
              <pc:sldLayoutMk cId="1559957216" sldId="2147483661"/>
              <ac:spMk id="18" creationId="{1E53AF84-D4C5-4190-AE72-21DE36E58156}"/>
            </ac:spMkLst>
          </pc:spChg>
          <pc:picChg chg="mod modCrop">
            <ac:chgData name="w cq" userId="e0736dbbc12f8425" providerId="LiveId" clId="{CCBBB73A-2838-4B45-B0DA-0BF8684F90A7}" dt="2020-12-26T14:38:33.416" v="19" actId="1076"/>
            <ac:picMkLst>
              <pc:docMk/>
              <pc:sldMasterMk cId="969977971" sldId="2147483660"/>
              <pc:sldLayoutMk cId="1559957216" sldId="2147483661"/>
              <ac:picMk id="17" creationId="{38ED13AD-D090-4ED9-A31E-8A037AE158D2}"/>
            </ac:picMkLst>
          </pc:picChg>
          <pc:cxnChg chg="mod">
            <ac:chgData name="w cq" userId="e0736dbbc12f8425" providerId="LiveId" clId="{CCBBB73A-2838-4B45-B0DA-0BF8684F90A7}" dt="2020-12-26T14:36:12.177" v="1"/>
            <ac:cxnSpMkLst>
              <pc:docMk/>
              <pc:sldMasterMk cId="969977971" sldId="2147483660"/>
              <pc:sldLayoutMk cId="1559957216" sldId="2147483661"/>
              <ac:cxnSpMk id="12" creationId="{1AF2DB0A-5741-4D8C-A953-6B4D5E5ED1F3}"/>
            </ac:cxnSpMkLst>
          </pc:cxnChg>
        </pc:sldLayoutChg>
        <pc:sldLayoutChg chg="addSp delSp modSp mod ord setBg">
          <pc:chgData name="w cq" userId="e0736dbbc12f8425" providerId="LiveId" clId="{CCBBB73A-2838-4B45-B0DA-0BF8684F90A7}" dt="2020-12-26T15:41:20.120" v="1505" actId="948"/>
          <pc:sldLayoutMkLst>
            <pc:docMk/>
            <pc:sldMasterMk cId="969977971" sldId="2147483660"/>
            <pc:sldLayoutMk cId="1021245446" sldId="2147483662"/>
          </pc:sldLayoutMkLst>
          <pc:spChg chg="mod">
            <ac:chgData name="w cq" userId="e0736dbbc12f8425" providerId="LiveId" clId="{CCBBB73A-2838-4B45-B0DA-0BF8684F90A7}" dt="2020-12-26T15:25:09.333" v="1282" actId="14100"/>
            <ac:spMkLst>
              <pc:docMk/>
              <pc:sldMasterMk cId="969977971" sldId="2147483660"/>
              <pc:sldLayoutMk cId="1021245446" sldId="2147483662"/>
              <ac:spMk id="2" creationId="{D49C480D-036F-4658-BE4D-22528EADC15C}"/>
            </ac:spMkLst>
          </pc:spChg>
          <pc:spChg chg="mod">
            <ac:chgData name="w cq" userId="e0736dbbc12f8425" providerId="LiveId" clId="{CCBBB73A-2838-4B45-B0DA-0BF8684F90A7}" dt="2020-12-26T15:41:20.120" v="1505" actId="948"/>
            <ac:spMkLst>
              <pc:docMk/>
              <pc:sldMasterMk cId="969977971" sldId="2147483660"/>
              <pc:sldLayoutMk cId="1021245446" sldId="2147483662"/>
              <ac:spMk id="3" creationId="{7405D760-8BC8-435B-8440-95494D2C891D}"/>
            </ac:spMkLst>
          </pc:spChg>
          <pc:spChg chg="mod">
            <ac:chgData name="w cq" userId="e0736dbbc12f8425" providerId="LiveId" clId="{CCBBB73A-2838-4B45-B0DA-0BF8684F90A7}" dt="2020-12-26T14:39:44.457" v="137" actId="1035"/>
            <ac:spMkLst>
              <pc:docMk/>
              <pc:sldMasterMk cId="969977971" sldId="2147483660"/>
              <pc:sldLayoutMk cId="1021245446" sldId="2147483662"/>
              <ac:spMk id="10" creationId="{D0A77C41-0625-4601-8DDC-47BE4B21D8C9}"/>
            </ac:spMkLst>
          </pc:spChg>
          <pc:spChg chg="mod">
            <ac:chgData name="w cq" userId="e0736dbbc12f8425" providerId="LiveId" clId="{CCBBB73A-2838-4B45-B0DA-0BF8684F90A7}" dt="2020-12-26T14:39:32.311" v="69" actId="1036"/>
            <ac:spMkLst>
              <pc:docMk/>
              <pc:sldMasterMk cId="969977971" sldId="2147483660"/>
              <pc:sldLayoutMk cId="1021245446" sldId="2147483662"/>
              <ac:spMk id="11" creationId="{47EDB904-189E-4FA6-97BB-E70E4645035B}"/>
            </ac:spMkLst>
          </pc:spChg>
          <pc:picChg chg="add mod">
            <ac:chgData name="w cq" userId="e0736dbbc12f8425" providerId="LiveId" clId="{CCBBB73A-2838-4B45-B0DA-0BF8684F90A7}" dt="2020-12-26T14:40:04.084" v="143"/>
            <ac:picMkLst>
              <pc:docMk/>
              <pc:sldMasterMk cId="969977971" sldId="2147483660"/>
              <pc:sldLayoutMk cId="1021245446" sldId="2147483662"/>
              <ac:picMk id="13" creationId="{C1177980-D905-45B6-BFF1-D16625C5FC19}"/>
            </ac:picMkLst>
          </pc:picChg>
          <pc:picChg chg="del mod">
            <ac:chgData name="w cq" userId="e0736dbbc12f8425" providerId="LiveId" clId="{CCBBB73A-2838-4B45-B0DA-0BF8684F90A7}" dt="2020-12-26T14:40:03.894" v="142" actId="478"/>
            <ac:picMkLst>
              <pc:docMk/>
              <pc:sldMasterMk cId="969977971" sldId="2147483660"/>
              <pc:sldLayoutMk cId="1021245446" sldId="2147483662"/>
              <ac:picMk id="15" creationId="{DEC47284-A105-4778-8015-82D9772AD224}"/>
            </ac:picMkLst>
          </pc:picChg>
          <pc:cxnChg chg="mod">
            <ac:chgData name="w cq" userId="e0736dbbc12f8425" providerId="LiveId" clId="{CCBBB73A-2838-4B45-B0DA-0BF8684F90A7}" dt="2020-12-26T15:26:34.152" v="1287" actId="208"/>
            <ac:cxnSpMkLst>
              <pc:docMk/>
              <pc:sldMasterMk cId="969977971" sldId="2147483660"/>
              <pc:sldLayoutMk cId="1021245446" sldId="2147483662"/>
              <ac:cxnSpMk id="12" creationId="{C973A852-E10B-4D7D-9DED-32A61201F2E1}"/>
            </ac:cxnSpMkLst>
          </pc:cxnChg>
        </pc:sldLayoutChg>
        <pc:sldLayoutChg chg="addSp delSp modSp mod setBg">
          <pc:chgData name="w cq" userId="e0736dbbc12f8425" providerId="LiveId" clId="{CCBBB73A-2838-4B45-B0DA-0BF8684F90A7}" dt="2020-12-26T15:41:33.219" v="1506" actId="948"/>
          <pc:sldLayoutMkLst>
            <pc:docMk/>
            <pc:sldMasterMk cId="969977971" sldId="2147483660"/>
            <pc:sldLayoutMk cId="1628209256" sldId="2147483663"/>
          </pc:sldLayoutMkLst>
          <pc:spChg chg="mod">
            <ac:chgData name="w cq" userId="e0736dbbc12f8425" providerId="LiveId" clId="{CCBBB73A-2838-4B45-B0DA-0BF8684F90A7}" dt="2020-12-26T15:41:33.219" v="1506" actId="948"/>
            <ac:spMkLst>
              <pc:docMk/>
              <pc:sldMasterMk cId="969977971" sldId="2147483660"/>
              <pc:sldLayoutMk cId="1628209256" sldId="2147483663"/>
              <ac:spMk id="10" creationId="{D179E5F4-0A59-422A-86AB-AB9D19F9C0C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14" creationId="{0DC9C271-6F0E-4761-81A5-2A3F51EB028F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16" creationId="{1203B932-1932-46DD-92B6-D7801CAFD53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19" creationId="{6153AE27-FAC3-4A70-814A-C961CE98C257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20" creationId="{D305BC3D-F1FE-4A76-BE3A-749539015FEC}"/>
            </ac:spMkLst>
          </pc:spChg>
          <pc:grpChg chg="mod">
            <ac:chgData name="w cq" userId="e0736dbbc12f8425" providerId="LiveId" clId="{CCBBB73A-2838-4B45-B0DA-0BF8684F90A7}" dt="2020-12-26T14:39:03.633" v="23" actId="14100"/>
            <ac:grpSpMkLst>
              <pc:docMk/>
              <pc:sldMasterMk cId="969977971" sldId="2147483660"/>
              <pc:sldLayoutMk cId="1628209256" sldId="2147483663"/>
              <ac:grpSpMk id="17" creationId="{19D638EA-030F-4E84-9C5F-2624FE69FFF5}"/>
            </ac:grpSpMkLst>
          </pc:grpChg>
          <pc:grpChg chg="mod">
            <ac:chgData name="w cq" userId="e0736dbbc12f8425" providerId="LiveId" clId="{CCBBB73A-2838-4B45-B0DA-0BF8684F90A7}" dt="2020-12-26T14:39:13.060" v="26" actId="14100"/>
            <ac:grpSpMkLst>
              <pc:docMk/>
              <pc:sldMasterMk cId="969977971" sldId="2147483660"/>
              <pc:sldLayoutMk cId="1628209256" sldId="2147483663"/>
              <ac:grpSpMk id="18" creationId="{BA531AA5-BA2A-40D6-A31E-28D393486ED7}"/>
            </ac:grpSpMkLst>
          </pc:grpChg>
          <pc:picChg chg="add mod">
            <ac:chgData name="w cq" userId="e0736dbbc12f8425" providerId="LiveId" clId="{CCBBB73A-2838-4B45-B0DA-0BF8684F90A7}" dt="2020-12-26T14:40:01.092" v="141" actId="1076"/>
            <ac:picMkLst>
              <pc:docMk/>
              <pc:sldMasterMk cId="969977971" sldId="2147483660"/>
              <pc:sldLayoutMk cId="1628209256" sldId="2147483663"/>
              <ac:picMk id="13" creationId="{94D1AF3B-3964-4672-956A-88F86FDDE363}"/>
            </ac:picMkLst>
          </pc:picChg>
          <pc:picChg chg="del mod">
            <ac:chgData name="w cq" userId="e0736dbbc12f8425" providerId="LiveId" clId="{CCBBB73A-2838-4B45-B0DA-0BF8684F90A7}" dt="2020-12-26T14:39:58.329" v="139" actId="478"/>
            <ac:picMkLst>
              <pc:docMk/>
              <pc:sldMasterMk cId="969977971" sldId="2147483660"/>
              <pc:sldLayoutMk cId="1628209256" sldId="2147483663"/>
              <ac:picMk id="15" creationId="{36924E10-BB8E-4B8E-947D-078EDCF37462}"/>
            </ac:picMkLst>
          </pc:picChg>
        </pc:sldLayoutChg>
        <pc:sldLayoutChg chg="addSp delSp modSp mod setBg">
          <pc:chgData name="w cq" userId="e0736dbbc12f8425" providerId="LiveId" clId="{CCBBB73A-2838-4B45-B0DA-0BF8684F90A7}" dt="2020-12-26T15:12:55.592" v="1062" actId="14100"/>
          <pc:sldLayoutMkLst>
            <pc:docMk/>
            <pc:sldMasterMk cId="969977971" sldId="2147483660"/>
            <pc:sldLayoutMk cId="1856722712" sldId="2147483664"/>
          </pc:sldLayoutMkLst>
          <pc:spChg chg="mod">
            <ac:chgData name="w cq" userId="e0736dbbc12f8425" providerId="LiveId" clId="{CCBBB73A-2838-4B45-B0DA-0BF8684F90A7}" dt="2020-12-26T14:42:06.955" v="197" actId="207"/>
            <ac:spMkLst>
              <pc:docMk/>
              <pc:sldMasterMk cId="969977971" sldId="2147483660"/>
              <pc:sldLayoutMk cId="1856722712" sldId="2147483664"/>
              <ac:spMk id="2" creationId="{EDA8C3FB-6D4C-47C3-9A6D-5AEEEF5E12E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3" creationId="{C6046765-1A67-4CAE-AE95-5D838BCB4791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9" creationId="{8D38B44F-0F38-4C22-8283-DDC8AF3CC962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10" creationId="{445777BD-B24B-42C6-B5D8-3B38DDBFA7ED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16" creationId="{8A66DCCD-84FB-41B5-9B75-019893BF47A7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17" creationId="{8C9DC7F4-4808-47CA-8331-F3B23933A8CF}"/>
            </ac:spMkLst>
          </pc:spChg>
          <pc:grpChg chg="mod">
            <ac:chgData name="w cq" userId="e0736dbbc12f8425" providerId="LiveId" clId="{CCBBB73A-2838-4B45-B0DA-0BF8684F90A7}" dt="2020-12-26T15:12:55.592" v="1062" actId="14100"/>
            <ac:grpSpMkLst>
              <pc:docMk/>
              <pc:sldMasterMk cId="969977971" sldId="2147483660"/>
              <pc:sldLayoutMk cId="1856722712" sldId="2147483664"/>
              <ac:grpSpMk id="14" creationId="{35B6BB24-1F65-4213-ACFF-F4DF8A08BF63}"/>
            </ac:grpSpMkLst>
          </pc:grpChg>
          <pc:grpChg chg="mod">
            <ac:chgData name="w cq" userId="e0736dbbc12f8425" providerId="LiveId" clId="{CCBBB73A-2838-4B45-B0DA-0BF8684F90A7}" dt="2020-12-26T15:12:55.592" v="1062" actId="14100"/>
            <ac:grpSpMkLst>
              <pc:docMk/>
              <pc:sldMasterMk cId="969977971" sldId="2147483660"/>
              <pc:sldLayoutMk cId="1856722712" sldId="2147483664"/>
              <ac:grpSpMk id="15" creationId="{B2FF7E27-804B-415D-A4B3-F47D18DA31C3}"/>
            </ac:grpSpMkLst>
          </pc:grpChg>
          <pc:picChg chg="del mod">
            <ac:chgData name="w cq" userId="e0736dbbc12f8425" providerId="LiveId" clId="{CCBBB73A-2838-4B45-B0DA-0BF8684F90A7}" dt="2020-12-26T14:40:07.655" v="144" actId="478"/>
            <ac:picMkLst>
              <pc:docMk/>
              <pc:sldMasterMk cId="969977971" sldId="2147483660"/>
              <pc:sldLayoutMk cId="1856722712" sldId="2147483664"/>
              <ac:picMk id="7" creationId="{7A4D1AEF-AEC4-49C5-9312-358C3FF9762C}"/>
            </ac:picMkLst>
          </pc:picChg>
          <pc:picChg chg="add mod">
            <ac:chgData name="w cq" userId="e0736dbbc12f8425" providerId="LiveId" clId="{CCBBB73A-2838-4B45-B0DA-0BF8684F90A7}" dt="2020-12-26T14:40:07.904" v="145"/>
            <ac:picMkLst>
              <pc:docMk/>
              <pc:sldMasterMk cId="969977971" sldId="2147483660"/>
              <pc:sldLayoutMk cId="1856722712" sldId="2147483664"/>
              <ac:picMk id="18" creationId="{358D1932-E57F-4CE3-9ABE-EEA4119F990F}"/>
            </ac:picMkLst>
          </pc:picChg>
        </pc:sldLayoutChg>
        <pc:sldLayoutChg chg="addSp delSp modSp mod setBg">
          <pc:chgData name="w cq" userId="e0736dbbc12f8425" providerId="LiveId" clId="{CCBBB73A-2838-4B45-B0DA-0BF8684F90A7}" dt="2020-12-26T15:41:52.044" v="1507" actId="948"/>
          <pc:sldLayoutMkLst>
            <pc:docMk/>
            <pc:sldMasterMk cId="969977971" sldId="2147483660"/>
            <pc:sldLayoutMk cId="3024366714" sldId="2147483665"/>
          </pc:sldLayoutMkLst>
          <pc:spChg chg="mod">
            <ac:chgData name="w cq" userId="e0736dbbc12f8425" providerId="LiveId" clId="{CCBBB73A-2838-4B45-B0DA-0BF8684F90A7}" dt="2020-12-26T15:25:15.027" v="1283" actId="122"/>
            <ac:spMkLst>
              <pc:docMk/>
              <pc:sldMasterMk cId="969977971" sldId="2147483660"/>
              <pc:sldLayoutMk cId="3024366714" sldId="2147483665"/>
              <ac:spMk id="2" creationId="{ECC624F0-F531-4577-9D04-A95426EAE0B7}"/>
            </ac:spMkLst>
          </pc:spChg>
          <pc:spChg chg="mod">
            <ac:chgData name="w cq" userId="e0736dbbc12f8425" providerId="LiveId" clId="{CCBBB73A-2838-4B45-B0DA-0BF8684F90A7}" dt="2020-12-26T15:41:52.044" v="1507" actId="948"/>
            <ac:spMkLst>
              <pc:docMk/>
              <pc:sldMasterMk cId="969977971" sldId="2147483660"/>
              <pc:sldLayoutMk cId="3024366714" sldId="2147483665"/>
              <ac:spMk id="3" creationId="{E4567D2E-7A72-49F0-AE41-AE9D2436E75D}"/>
            </ac:spMkLst>
          </pc:spChg>
          <pc:spChg chg="mod">
            <ac:chgData name="w cq" userId="e0736dbbc12f8425" providerId="LiveId" clId="{CCBBB73A-2838-4B45-B0DA-0BF8684F90A7}" dt="2020-12-26T15:41:52.044" v="1507" actId="948"/>
            <ac:spMkLst>
              <pc:docMk/>
              <pc:sldMasterMk cId="969977971" sldId="2147483660"/>
              <pc:sldLayoutMk cId="3024366714" sldId="2147483665"/>
              <ac:spMk id="4" creationId="{0BD4E06F-08A9-483D-9C08-3775E5B1D09A}"/>
            </ac:spMkLst>
          </pc:spChg>
          <pc:spChg chg="add mod ord">
            <ac:chgData name="w cq" userId="e0736dbbc12f8425" providerId="LiveId" clId="{CCBBB73A-2838-4B45-B0DA-0BF8684F90A7}" dt="2020-12-26T15:14:01.005" v="1067" actId="108"/>
            <ac:spMkLst>
              <pc:docMk/>
              <pc:sldMasterMk cId="969977971" sldId="2147483660"/>
              <pc:sldLayoutMk cId="3024366714" sldId="2147483665"/>
              <ac:spMk id="8" creationId="{93574C7C-10F5-4063-9A2E-0D2642217FE0}"/>
            </ac:spMkLst>
          </pc:spChg>
          <pc:spChg chg="add mod ord">
            <ac:chgData name="w cq" userId="e0736dbbc12f8425" providerId="LiveId" clId="{CCBBB73A-2838-4B45-B0DA-0BF8684F90A7}" dt="2020-12-26T15:12:40.634" v="1061" actId="167"/>
            <ac:spMkLst>
              <pc:docMk/>
              <pc:sldMasterMk cId="969977971" sldId="2147483660"/>
              <pc:sldLayoutMk cId="3024366714" sldId="2147483665"/>
              <ac:spMk id="9" creationId="{D7F11028-DCEE-45F7-A5B1-1788B2F7347C}"/>
            </ac:spMkLst>
          </pc:spChg>
          <pc:picChg chg="add mod ord">
            <ac:chgData name="w cq" userId="e0736dbbc12f8425" providerId="LiveId" clId="{CCBBB73A-2838-4B45-B0DA-0BF8684F90A7}" dt="2020-12-26T15:12:40.634" v="1061" actId="167"/>
            <ac:picMkLst>
              <pc:docMk/>
              <pc:sldMasterMk cId="969977971" sldId="2147483660"/>
              <pc:sldLayoutMk cId="3024366714" sldId="2147483665"/>
              <ac:picMk id="10" creationId="{C9C3CD7D-C456-43AD-A961-B4589689AE20}"/>
            </ac:picMkLst>
          </pc:picChg>
          <pc:cxnChg chg="add del mod">
            <ac:chgData name="w cq" userId="e0736dbbc12f8425" providerId="LiveId" clId="{CCBBB73A-2838-4B45-B0DA-0BF8684F90A7}" dt="2020-12-26T15:24:53.556" v="1280" actId="478"/>
            <ac:cxnSpMkLst>
              <pc:docMk/>
              <pc:sldMasterMk cId="969977971" sldId="2147483660"/>
              <pc:sldLayoutMk cId="3024366714" sldId="2147483665"/>
              <ac:cxnSpMk id="11" creationId="{36FB6E9A-4443-4FD4-AB5C-250578BA5BD0}"/>
            </ac:cxnSpMkLst>
          </pc:cxnChg>
          <pc:cxnChg chg="add del mod">
            <ac:chgData name="w cq" userId="e0736dbbc12f8425" providerId="LiveId" clId="{CCBBB73A-2838-4B45-B0DA-0BF8684F90A7}" dt="2020-12-26T15:26:40.006" v="1288" actId="478"/>
            <ac:cxnSpMkLst>
              <pc:docMk/>
              <pc:sldMasterMk cId="969977971" sldId="2147483660"/>
              <pc:sldLayoutMk cId="3024366714" sldId="2147483665"/>
              <ac:cxnSpMk id="12" creationId="{E91C3417-6B94-4957-BFE5-66F18E955847}"/>
            </ac:cxnSpMkLst>
          </pc:cxnChg>
          <pc:cxnChg chg="add mod">
            <ac:chgData name="w cq" userId="e0736dbbc12f8425" providerId="LiveId" clId="{CCBBB73A-2838-4B45-B0DA-0BF8684F90A7}" dt="2020-12-26T15:26:40.240" v="1289"/>
            <ac:cxnSpMkLst>
              <pc:docMk/>
              <pc:sldMasterMk cId="969977971" sldId="2147483660"/>
              <pc:sldLayoutMk cId="3024366714" sldId="2147483665"/>
              <ac:cxnSpMk id="13" creationId="{1EDDA2DB-3924-49E4-A729-D3C6FD620894}"/>
            </ac:cxnSpMkLst>
          </pc:cxnChg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2035004702" sldId="2147483666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2" creationId="{65B7C79D-011D-42B0-BA8D-5DC4362AAF3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3" creationId="{561C3A82-A189-4A15-BEB7-3FF3095B8E21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4" creationId="{582BC520-C4DB-4CBC-B1E8-2149F0BFFE21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5" creationId="{D63EC4CD-600E-4238-8B12-DBD0006B5E10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6" creationId="{69AF97B6-D6E5-4079-B83F-83630AD00B3E}"/>
            </ac:spMkLst>
          </pc:spChg>
        </pc:sldLayoutChg>
        <pc:sldLayoutChg chg="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3367761209" sldId="2147483667"/>
          </pc:sldLayoutMkLst>
        </pc:sldLayoutChg>
        <pc:sldLayoutChg chg="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796530374" sldId="2147483668"/>
          </pc:sldLayoutMkLst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3452275545" sldId="2147483669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452275545" sldId="2147483669"/>
              <ac:spMk id="2" creationId="{A86F0FC7-7B45-460C-946B-05EEE349B8BE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452275545" sldId="2147483669"/>
              <ac:spMk id="3" creationId="{51093B13-BC85-4983-83A7-BC180BB12665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452275545" sldId="2147483669"/>
              <ac:spMk id="4" creationId="{6082D62E-4AAF-41A3-900F-0FF78F889998}"/>
            </ac:spMkLst>
          </pc:spChg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3072622266" sldId="2147483670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072622266" sldId="2147483670"/>
              <ac:spMk id="2" creationId="{6061F327-EF22-4CFE-B10F-CDA79FB416A5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072622266" sldId="2147483670"/>
              <ac:spMk id="3" creationId="{4FC41EDE-8429-4050-8070-325E9C75748C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072622266" sldId="2147483670"/>
              <ac:spMk id="4" creationId="{D249D132-8B3A-4AA6-A33B-B1AEBDC9FE69}"/>
            </ac:spMkLst>
          </pc:spChg>
        </pc:sldLayoutChg>
        <pc:sldLayoutChg chg="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1142748039" sldId="2147483671"/>
          </pc:sldLayoutMkLst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1753309455" sldId="2147483672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753309455" sldId="2147483672"/>
              <ac:spMk id="2" creationId="{6384AB60-99D1-4434-B052-D07ADF445372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753309455" sldId="2147483672"/>
              <ac:spMk id="3" creationId="{CF339B2F-934C-404A-B4E5-0B9AF5C0EF86}"/>
            </ac:spMkLst>
          </pc:spChg>
        </pc:sldLayoutChg>
        <pc:sldLayoutChg chg="add del mod">
          <pc:chgData name="w cq" userId="e0736dbbc12f8425" providerId="LiveId" clId="{CCBBB73A-2838-4B45-B0DA-0BF8684F90A7}" dt="2020-12-26T15:44:21.968" v="1580" actId="2696"/>
          <pc:sldLayoutMkLst>
            <pc:docMk/>
            <pc:sldMasterMk cId="969977971" sldId="2147483660"/>
            <pc:sldLayoutMk cId="63805224" sldId="2147483673"/>
          </pc:sldLayoutMkLst>
        </pc:sldLayoutChg>
        <pc:sldLayoutChg chg="add mod">
          <pc:chgData name="w cq" userId="e0736dbbc12f8425" providerId="LiveId" clId="{CCBBB73A-2838-4B45-B0DA-0BF8684F90A7}" dt="2020-12-26T15:49:51.350" v="1656" actId="22"/>
          <pc:sldLayoutMkLst>
            <pc:docMk/>
            <pc:sldMasterMk cId="969977971" sldId="2147483660"/>
            <pc:sldLayoutMk cId="2095202965" sldId="2147483673"/>
          </pc:sldLayoutMkLst>
        </pc:sldLayoutChg>
        <pc:sldLayoutChg chg="add del mod">
          <pc:chgData name="w cq" userId="e0736dbbc12f8425" providerId="LiveId" clId="{CCBBB73A-2838-4B45-B0DA-0BF8684F90A7}" dt="2020-12-26T15:44:22.638" v="1581" actId="2696"/>
          <pc:sldLayoutMkLst>
            <pc:docMk/>
            <pc:sldMasterMk cId="969977971" sldId="2147483660"/>
            <pc:sldLayoutMk cId="2754561091" sldId="2147483674"/>
          </pc:sldLayoutMkLst>
        </pc:sldLayoutChg>
        <pc:sldLayoutChg chg="add mod">
          <pc:chgData name="w cq" userId="e0736dbbc12f8425" providerId="LiveId" clId="{CCBBB73A-2838-4B45-B0DA-0BF8684F90A7}" dt="2020-12-26T15:50:16.585" v="1659" actId="22"/>
          <pc:sldLayoutMkLst>
            <pc:docMk/>
            <pc:sldMasterMk cId="969977971" sldId="2147483660"/>
            <pc:sldLayoutMk cId="3092058643" sldId="2147483674"/>
          </pc:sldLayoutMkLst>
        </pc:sldLayoutChg>
        <pc:sldLayoutChg chg="add mod">
          <pc:chgData name="w cq" userId="e0736dbbc12f8425" providerId="LiveId" clId="{CCBBB73A-2838-4B45-B0DA-0BF8684F90A7}" dt="2020-12-27T13:50:11.162" v="1713" actId="22"/>
          <pc:sldLayoutMkLst>
            <pc:docMk/>
            <pc:sldMasterMk cId="969977971" sldId="2147483660"/>
            <pc:sldLayoutMk cId="3812175066" sldId="2147483675"/>
          </pc:sldLayoutMkLst>
        </pc:sldLayoutChg>
        <pc:sldLayoutChg chg="add mod">
          <pc:chgData name="w cq" userId="e0736dbbc12f8425" providerId="LiveId" clId="{CCBBB73A-2838-4B45-B0DA-0BF8684F90A7}" dt="2020-12-27T13:53:34.156" v="1726" actId="22"/>
          <pc:sldLayoutMkLst>
            <pc:docMk/>
            <pc:sldMasterMk cId="969977971" sldId="2147483660"/>
            <pc:sldLayoutMk cId="1199040784" sldId="2147483676"/>
          </pc:sldLayoutMkLst>
        </pc:sldLayoutChg>
        <pc:sldLayoutChg chg="add mod">
          <pc:chgData name="w cq" userId="e0736dbbc12f8425" providerId="LiveId" clId="{CCBBB73A-2838-4B45-B0DA-0BF8684F90A7}" dt="2020-12-27T14:45:45.149" v="1773" actId="22"/>
          <pc:sldLayoutMkLst>
            <pc:docMk/>
            <pc:sldMasterMk cId="969977971" sldId="2147483660"/>
            <pc:sldLayoutMk cId="1807450311" sldId="2147483677"/>
          </pc:sldLayoutMkLst>
        </pc:sldLayoutChg>
        <pc:sldLayoutChg chg="add mod">
          <pc:chgData name="w cq" userId="e0736dbbc12f8425" providerId="LiveId" clId="{CCBBB73A-2838-4B45-B0DA-0BF8684F90A7}" dt="2020-12-27T14:51:04.687" v="1807" actId="22"/>
          <pc:sldLayoutMkLst>
            <pc:docMk/>
            <pc:sldMasterMk cId="969977971" sldId="2147483660"/>
            <pc:sldLayoutMk cId="2958436677" sldId="214748367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322FF-F4B5-4D0D-BA69-CB34CA1EDCC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10A20-B26C-4643-BCC5-461A85C5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2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dirty="0">
                <a:solidFill>
                  <a:srgbClr val="008000"/>
                </a:solidFill>
                <a:latin typeface="Source Code Pro" panose="020B0509030403020204" pitchFamily="49" charset="0"/>
              </a:rPr>
              <a:t>//ex1.1</a:t>
            </a:r>
            <a:endParaRPr lang="en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#include </a:t>
            </a:r>
            <a:r>
              <a:rPr lang="en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&lt;iostream&gt;</a:t>
            </a:r>
            <a:endParaRPr lang="en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using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namespace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std;</a:t>
            </a: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main()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cout &lt;&lt; </a:t>
            </a:r>
            <a:r>
              <a:rPr lang="en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"I love Luogu!"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return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" altLang="zh-CN" sz="12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055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500.0 / 3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55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500.0 / 3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08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500.0 / 3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111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500.0 / 3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59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2 + 4 &lt;&lt; " " &lt;&lt; 10 - 2 - 4;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71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2 + 4 &lt;&lt; " " &lt;&lt; 10 - 2 - 4;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3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2 + 4 &lt;&lt; " " &lt;&lt; 10 - 2 - 4;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979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2 + 4 &lt;&lt; " " &lt;&lt; 10 - 2 - 4;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46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2 + 4 &lt;&lt; " " &lt;&lt; 10 - 2 - 4;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055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223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500.0 / 3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413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500.0 / 3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304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500.0 / 3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65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500.0 / 3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0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2DF804BE-79F7-43DB-A677-5844C44F3094}"/>
              </a:ext>
            </a:extLst>
          </p:cNvPr>
          <p:cNvSpPr/>
          <p:nvPr/>
        </p:nvSpPr>
        <p:spPr>
          <a:xfrm>
            <a:off x="441425" y="620480"/>
            <a:ext cx="1800000" cy="180000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41BEE81-EF90-4C93-BD88-7F0BBCA37A43}"/>
              </a:ext>
            </a:extLst>
          </p:cNvPr>
          <p:cNvSpPr/>
          <p:nvPr/>
        </p:nvSpPr>
        <p:spPr>
          <a:xfrm>
            <a:off x="2546251" y="2474836"/>
            <a:ext cx="900000" cy="900000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66B2195-789B-40BD-B96B-BE9C70B2213E}"/>
              </a:ext>
            </a:extLst>
          </p:cNvPr>
          <p:cNvSpPr/>
          <p:nvPr/>
        </p:nvSpPr>
        <p:spPr>
          <a:xfrm>
            <a:off x="3844371" y="2327989"/>
            <a:ext cx="288000" cy="288000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不完整圆 13">
            <a:extLst>
              <a:ext uri="{FF2B5EF4-FFF2-40B4-BE49-F238E27FC236}">
                <a16:creationId xmlns:a16="http://schemas.microsoft.com/office/drawing/2014/main" id="{7F8526BA-30DB-40B1-AE23-59D07016E8E7}"/>
              </a:ext>
            </a:extLst>
          </p:cNvPr>
          <p:cNvSpPr/>
          <p:nvPr/>
        </p:nvSpPr>
        <p:spPr>
          <a:xfrm rot="16200000">
            <a:off x="5094000" y="-4050000"/>
            <a:ext cx="8100000" cy="8100000"/>
          </a:xfrm>
          <a:prstGeom prst="pie">
            <a:avLst>
              <a:gd name="adj1" fmla="val 10805950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5B0E1C6-ADB3-4422-9FDB-E29B69BDF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442" y="4379916"/>
            <a:ext cx="5667292" cy="16557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AA0D7A-604F-4807-BF58-D54790F52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5050" y="4379916"/>
            <a:ext cx="2478819" cy="16557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7304F-12C1-45FE-B60C-7327A411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27CE8-F23B-4744-87EB-059598AB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E952F-8DEE-41EA-A073-BAB650C9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F2DB0A-5741-4D8C-A953-6B4D5E5ED1F3}"/>
              </a:ext>
            </a:extLst>
          </p:cNvPr>
          <p:cNvCxnSpPr/>
          <p:nvPr/>
        </p:nvCxnSpPr>
        <p:spPr>
          <a:xfrm>
            <a:off x="6018087" y="4379916"/>
            <a:ext cx="0" cy="16557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38ED13AD-D090-4ED9-A31E-8A037AE15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473165" y="5898148"/>
            <a:ext cx="1162616" cy="49065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E53AF84-D4C5-4190-AE72-21DE36E58156}"/>
              </a:ext>
            </a:extLst>
          </p:cNvPr>
          <p:cNvSpPr txBox="1"/>
          <p:nvPr/>
        </p:nvSpPr>
        <p:spPr>
          <a:xfrm>
            <a:off x="7270444" y="6356350"/>
            <a:ext cx="15888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rgbClr val="639FD6"/>
                </a:solidFill>
              </a:rPr>
              <a:t>www.luogu.com.cn</a:t>
            </a:r>
            <a:endParaRPr lang="zh-CN" altLang="en-US" sz="1350" dirty="0">
              <a:solidFill>
                <a:srgbClr val="639F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5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1F327-EF22-4CFE-B10F-CDA79FB4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C41EDE-8429-4050-8070-325E9C757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49D132-8B3A-4AA6-A33B-B1AEBDC9F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78662D-2059-42DA-9DFF-2F8FCBFA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C41BDD-2C18-4F7B-9CA2-9723509A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8F9D35-199F-45A9-AF8D-FA609743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2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D908D-F5D2-46CA-9A7B-73071A6C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AB5BDE-C936-42AA-9318-ABAEB771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B041A-E3C4-49E2-8EC8-A0587E2D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AA27F-B0DA-476C-B2D7-E608ABF8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A754EB-3ADA-4BAB-A2EC-F1E62236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4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84AB60-99D1-4434-B052-D07ADF445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339B2F-934C-404A-B4E5-0B9AF5C0E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B3FCE-C9B1-4243-8BA2-86231642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43687-A8D2-4845-83FE-B30AF5AB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75136-FE2C-49B2-9DB9-49A974D4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0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不完整圆 9">
            <a:extLst>
              <a:ext uri="{FF2B5EF4-FFF2-40B4-BE49-F238E27FC236}">
                <a16:creationId xmlns:a16="http://schemas.microsoft.com/office/drawing/2014/main" id="{D0A77C41-0625-4601-8DDC-47BE4B21D8C9}"/>
              </a:ext>
            </a:extLst>
          </p:cNvPr>
          <p:cNvSpPr/>
          <p:nvPr/>
        </p:nvSpPr>
        <p:spPr>
          <a:xfrm rot="16200000">
            <a:off x="4419000" y="-4720015"/>
            <a:ext cx="9450000" cy="94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D8E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47EDB904-189E-4FA6-97BB-E70E4645035B}"/>
              </a:ext>
            </a:extLst>
          </p:cNvPr>
          <p:cNvSpPr/>
          <p:nvPr/>
        </p:nvSpPr>
        <p:spPr>
          <a:xfrm rot="5400000">
            <a:off x="-2025000" y="4832651"/>
            <a:ext cx="4050000" cy="40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49C480D-036F-4658-BE4D-22528EAD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20" y="470108"/>
            <a:ext cx="7889530" cy="7342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3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5D760-8BC8-435B-8440-95494D2C89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5819" y="1717292"/>
            <a:ext cx="7889531" cy="44723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 marL="0" indent="0">
              <a:lnSpc>
                <a:spcPct val="100000"/>
              </a:lnSpc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 marL="0" indent="0">
              <a:lnSpc>
                <a:spcPct val="100000"/>
              </a:lnSpc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DCAA9-E2D3-4B39-80FA-C7887139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80B68-85D1-4622-A333-B2A54070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151C9-13EF-47C7-A42C-83E1C59F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973A852-E10B-4D7D-9DED-32A61201F2E1}"/>
              </a:ext>
            </a:extLst>
          </p:cNvPr>
          <p:cNvCxnSpPr>
            <a:cxnSpLocks/>
          </p:cNvCxnSpPr>
          <p:nvPr/>
        </p:nvCxnSpPr>
        <p:spPr>
          <a:xfrm flipH="1">
            <a:off x="670737" y="1427528"/>
            <a:ext cx="77651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C1177980-D905-45B6-BFF1-D16625C5FC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4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531AA5-BA2A-40D6-A31E-28D393486ED7}"/>
              </a:ext>
            </a:extLst>
          </p:cNvPr>
          <p:cNvGrpSpPr/>
          <p:nvPr/>
        </p:nvGrpSpPr>
        <p:grpSpPr>
          <a:xfrm rot="10800000">
            <a:off x="5229922" y="0"/>
            <a:ext cx="3914079" cy="6858000"/>
            <a:chOff x="-1" y="0"/>
            <a:chExt cx="4191001" cy="6858000"/>
          </a:xfrm>
          <a:solidFill>
            <a:srgbClr val="D8EACC"/>
          </a:solidFill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6153AE27-FAC3-4A70-814A-C961CE98C257}"/>
                </a:ext>
              </a:extLst>
            </p:cNvPr>
            <p:cNvSpPr/>
            <p:nvPr/>
          </p:nvSpPr>
          <p:spPr>
            <a:xfrm>
              <a:off x="601133" y="0"/>
              <a:ext cx="358986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305BC3D-F1FE-4A76-BE3A-749539015FEC}"/>
                </a:ext>
              </a:extLst>
            </p:cNvPr>
            <p:cNvSpPr/>
            <p:nvPr/>
          </p:nvSpPr>
          <p:spPr>
            <a:xfrm>
              <a:off x="-1" y="0"/>
              <a:ext cx="60113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9D638EA-030F-4E84-9C5F-2624FE69FFF5}"/>
              </a:ext>
            </a:extLst>
          </p:cNvPr>
          <p:cNvGrpSpPr/>
          <p:nvPr/>
        </p:nvGrpSpPr>
        <p:grpSpPr>
          <a:xfrm>
            <a:off x="0" y="0"/>
            <a:ext cx="3451302" cy="6858000"/>
            <a:chOff x="-1" y="0"/>
            <a:chExt cx="4191001" cy="6858000"/>
          </a:xfrm>
          <a:solidFill>
            <a:srgbClr val="CADFF2"/>
          </a:solidFill>
        </p:grpSpPr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0DC9C271-6F0E-4761-81A5-2A3F51EB028F}"/>
                </a:ext>
              </a:extLst>
            </p:cNvPr>
            <p:cNvSpPr/>
            <p:nvPr/>
          </p:nvSpPr>
          <p:spPr>
            <a:xfrm>
              <a:off x="601133" y="0"/>
              <a:ext cx="358986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203B932-1932-46DD-92B6-D7801CAFD534}"/>
                </a:ext>
              </a:extLst>
            </p:cNvPr>
            <p:cNvSpPr/>
            <p:nvPr/>
          </p:nvSpPr>
          <p:spPr>
            <a:xfrm>
              <a:off x="-1" y="0"/>
              <a:ext cx="60113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9BAD412-3856-49B7-AE4F-0665A43F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2B635ACC-8B54-40A5-8392-6636866F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6BA0A77-89BB-4475-B4CD-8A7F5547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179E5F4-0A59-422A-86AB-AB9D19F9C0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61974" y="814732"/>
            <a:ext cx="8020050" cy="5299349"/>
          </a:xfrm>
          <a:prstGeom prst="rect">
            <a:avLst/>
          </a:prstGeom>
        </p:spPr>
        <p:txBody>
          <a:bodyPr>
            <a:normAutofit/>
          </a:bodyPr>
          <a:lstStyle>
            <a:lvl1pPr indent="0">
              <a:lnSpc>
                <a:spcPct val="100000"/>
              </a:lnSpc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buNone/>
              <a:defRPr sz="2100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buNone/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buNone/>
              <a:defRPr sz="1500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buNone/>
              <a:defRPr sz="15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4D1AF3B-3964-4672-956A-88F86FDDE3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0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B2FF7E27-804B-415D-A4B3-F47D18DA31C3}"/>
              </a:ext>
            </a:extLst>
          </p:cNvPr>
          <p:cNvGrpSpPr/>
          <p:nvPr/>
        </p:nvGrpSpPr>
        <p:grpSpPr>
          <a:xfrm>
            <a:off x="3144644" y="-2"/>
            <a:ext cx="4901958" cy="6858000"/>
            <a:chOff x="7030650" y="0"/>
            <a:chExt cx="5217467" cy="6858000"/>
          </a:xfrm>
          <a:solidFill>
            <a:srgbClr val="CADFF2"/>
          </a:solidFill>
        </p:grpSpPr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8A66DCCD-84FB-41B5-9B75-019893BF47A7}"/>
                </a:ext>
              </a:extLst>
            </p:cNvPr>
            <p:cNvSpPr/>
            <p:nvPr/>
          </p:nvSpPr>
          <p:spPr>
            <a:xfrm rot="10800000">
              <a:off x="7030650" y="0"/>
              <a:ext cx="3700363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C9DC7F4-4808-47CA-8331-F3B23933A8CF}"/>
                </a:ext>
              </a:extLst>
            </p:cNvPr>
            <p:cNvSpPr/>
            <p:nvPr/>
          </p:nvSpPr>
          <p:spPr>
            <a:xfrm rot="10800000">
              <a:off x="10731013" y="0"/>
              <a:ext cx="151710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5B6BB24-1F65-4213-ACFF-F4DF8A08BF63}"/>
              </a:ext>
            </a:extLst>
          </p:cNvPr>
          <p:cNvGrpSpPr/>
          <p:nvPr/>
        </p:nvGrpSpPr>
        <p:grpSpPr>
          <a:xfrm>
            <a:off x="4242042" y="-4"/>
            <a:ext cx="4901958" cy="6858000"/>
            <a:chOff x="7030650" y="0"/>
            <a:chExt cx="5217467" cy="6858000"/>
          </a:xfrm>
        </p:grpSpPr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8D38B44F-0F38-4C22-8283-DDC8AF3CC962}"/>
                </a:ext>
              </a:extLst>
            </p:cNvPr>
            <p:cNvSpPr/>
            <p:nvPr/>
          </p:nvSpPr>
          <p:spPr>
            <a:xfrm rot="10800000">
              <a:off x="7030650" y="0"/>
              <a:ext cx="3700363" cy="6858000"/>
            </a:xfrm>
            <a:prstGeom prst="rtTriangle">
              <a:avLst/>
            </a:prstGeom>
            <a:solidFill>
              <a:srgbClr val="D8E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45777BD-B24B-42C6-B5D8-3B38DDBFA7ED}"/>
                </a:ext>
              </a:extLst>
            </p:cNvPr>
            <p:cNvSpPr/>
            <p:nvPr/>
          </p:nvSpPr>
          <p:spPr>
            <a:xfrm rot="10800000">
              <a:off x="10731013" y="0"/>
              <a:ext cx="1517104" cy="6858000"/>
            </a:xfrm>
            <a:prstGeom prst="rect">
              <a:avLst/>
            </a:prstGeom>
            <a:solidFill>
              <a:srgbClr val="D8E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DA8C3FB-6D4C-47C3-9A6D-5AEEEF5E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27" y="2774046"/>
            <a:ext cx="5418023" cy="14298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046765-1A67-4CAE-AE95-5D838BCB4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028" y="447119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EE129-5909-48A2-8DD6-80190871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49716-4A49-4333-987D-FD81AA50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93BAC1-4D8A-4793-9355-B7BF63AC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58D1932-E57F-4CE3-9ABE-EEA4119F99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2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不完整圆 7">
            <a:extLst>
              <a:ext uri="{FF2B5EF4-FFF2-40B4-BE49-F238E27FC236}">
                <a16:creationId xmlns:a16="http://schemas.microsoft.com/office/drawing/2014/main" id="{93574C7C-10F5-4063-9A2E-0D2642217FE0}"/>
              </a:ext>
            </a:extLst>
          </p:cNvPr>
          <p:cNvSpPr/>
          <p:nvPr userDrawn="1"/>
        </p:nvSpPr>
        <p:spPr>
          <a:xfrm rot="16200000">
            <a:off x="4419000" y="-4720015"/>
            <a:ext cx="9450000" cy="94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D8E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9" name="不完整圆 8">
            <a:extLst>
              <a:ext uri="{FF2B5EF4-FFF2-40B4-BE49-F238E27FC236}">
                <a16:creationId xmlns:a16="http://schemas.microsoft.com/office/drawing/2014/main" id="{D7F11028-DCEE-45F7-A5B1-1788B2F7347C}"/>
              </a:ext>
            </a:extLst>
          </p:cNvPr>
          <p:cNvSpPr/>
          <p:nvPr userDrawn="1"/>
        </p:nvSpPr>
        <p:spPr>
          <a:xfrm rot="5400000">
            <a:off x="-2025000" y="4832651"/>
            <a:ext cx="4050000" cy="40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C3CD7D-C456-43AD-A961-B4589689A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CC624F0-F531-4577-9D04-A95426EA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91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lang="zh-CN" altLang="en-US" sz="3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67D2E-7A72-49F0-AE41-AE9D2436E75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1734017"/>
            <a:ext cx="3886200" cy="444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D4E06F-08A9-483D-9C08-3775E5B1D09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29150" y="1734017"/>
            <a:ext cx="3886200" cy="444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5301D9-EA7A-45E7-9F03-29A1D044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33EBF7-E644-43B6-A00A-7DAC2017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6AE2D8-19A5-4692-96FD-99E32D46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EDDA2DB-3924-49E4-A729-D3C6FD620894}"/>
              </a:ext>
            </a:extLst>
          </p:cNvPr>
          <p:cNvCxnSpPr>
            <a:cxnSpLocks/>
          </p:cNvCxnSpPr>
          <p:nvPr userDrawn="1"/>
        </p:nvCxnSpPr>
        <p:spPr>
          <a:xfrm flipH="1">
            <a:off x="670737" y="1427528"/>
            <a:ext cx="77651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36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7C79D-011D-42B0-BA8D-5DC4362A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1C3A82-A189-4A15-BEB7-3FF3095B8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BC520-C4DB-4CBC-B1E8-2149F0BFF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3EC4CD-600E-4238-8B12-DBD0006B5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AF97B6-D6E5-4079-B83F-83630AD00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FCE05F-45ED-476E-AA52-02136936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D629E0-303B-40EB-AB98-51609716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67ED87-AF09-4D12-B230-63570D0A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0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422ED-FBA3-4CF1-AA86-C1B877EB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CB5E8E-A1D1-47D0-86C1-41EA70C9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0BA13F-FD7D-4441-A58D-B341CB7B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0BFC66-65E9-442D-89E6-A2636AA3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6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7294C5-4B7F-420F-BFC6-E0B69C5F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5EA1C1-F33B-4542-8A8B-E398D6EA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2E6F33-9BFF-4B3B-B83C-3AFC2E20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3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F0FC7-7B45-460C-946B-05EEE349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93B13-BC85-4983-83A7-BC180BB12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2D62E-4AAF-41A3-900F-0FF78F889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001A92-ED76-44E9-A38E-BD5DF97D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5F583E-50CF-4035-931C-02B17635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729254-3811-4EFA-935F-A4B7E25F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7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2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A0D12E-E4A3-49FD-A10E-D3CDED2D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FBA64C-1C0E-421B-AA97-9EC4C4654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1F306-D622-4DEF-B918-5E3A3BC68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6020B-8679-44D4-BC77-B598D6420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17753-ECCF-4996-8FF7-0F3F30F53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7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discuss/show/296741" TargetMode="External"/><Relationship Id="rId2" Type="http://schemas.openxmlformats.org/officeDocument/2006/relationships/hyperlink" Target="https://www.luogu.com.cn/blog/kkksc03/IPC-resources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42743-A78F-46DA-9E95-8642E27CC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[8] </a:t>
            </a:r>
            <a:r>
              <a:rPr lang="zh-CN" altLang="en-US" dirty="0"/>
              <a:t>模拟与高精度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377619-9E65-4876-99E2-536707FA2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深入浅出程序设计竞赛</a:t>
            </a:r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 </a:t>
            </a:r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初涉算法</a:t>
            </a:r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 2021-01</a:t>
            </a:r>
          </a:p>
        </p:txBody>
      </p:sp>
    </p:spTree>
    <p:extLst>
      <p:ext uri="{BB962C8B-B14F-4D97-AF65-F5344CB8AC3E}">
        <p14:creationId xmlns:p14="http://schemas.microsoft.com/office/powerpoint/2010/main" val="115200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7B9AA-6E30-42A6-849D-7F29FA5C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乒乓球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24B49-9837-420B-9F55-297BABDD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9" y="1717292"/>
            <a:ext cx="7889531" cy="4772408"/>
          </a:xfrm>
        </p:spPr>
        <p:txBody>
          <a:bodyPr/>
          <a:lstStyle/>
          <a:p>
            <a:r>
              <a:rPr lang="zh-CN" altLang="en-US" dirty="0"/>
              <a:t>最关键的第三步，我们考虑将语言描述的</a:t>
            </a:r>
            <a:r>
              <a:rPr lang="zh-CN" altLang="en-US" dirty="0">
                <a:solidFill>
                  <a:schemeClr val="accent2"/>
                </a:solidFill>
              </a:rPr>
              <a:t>规则</a:t>
            </a:r>
            <a:r>
              <a:rPr lang="zh-CN" altLang="en-US" dirty="0"/>
              <a:t>转化为</a:t>
            </a:r>
            <a:r>
              <a:rPr lang="zh-CN" altLang="en-US" dirty="0">
                <a:solidFill>
                  <a:schemeClr val="accent2"/>
                </a:solidFill>
              </a:rPr>
              <a:t>代码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题目已经清晰地描述了</a:t>
            </a:r>
            <a:r>
              <a:rPr lang="zh-CN" altLang="en-US" dirty="0">
                <a:solidFill>
                  <a:schemeClr val="accent2"/>
                </a:solidFill>
              </a:rPr>
              <a:t>规则</a:t>
            </a:r>
            <a:r>
              <a:rPr lang="zh-CN" altLang="en-US" dirty="0"/>
              <a:t>：    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）达到分数下限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）至少超越对手</a:t>
            </a:r>
            <a:r>
              <a:rPr lang="en-US" altLang="zh-CN" dirty="0"/>
              <a:t>2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则一局结束；输出比分。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转化为</a:t>
            </a:r>
            <a:r>
              <a:rPr lang="en-US" altLang="zh-CN" dirty="0"/>
              <a:t>C++</a:t>
            </a:r>
            <a:r>
              <a:rPr lang="zh-CN" altLang="en-US" dirty="0">
                <a:solidFill>
                  <a:schemeClr val="accent2"/>
                </a:solidFill>
              </a:rPr>
              <a:t>代码</a:t>
            </a:r>
            <a:r>
              <a:rPr lang="zh-CN" altLang="en-US" dirty="0"/>
              <a:t>（片段）：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12F910-A806-4127-B0AB-A5A52DD4B95F}"/>
              </a:ext>
            </a:extLst>
          </p:cNvPr>
          <p:cNvSpPr txBox="1"/>
          <p:nvPr/>
        </p:nvSpPr>
        <p:spPr>
          <a:xfrm>
            <a:off x="2094084" y="4842830"/>
            <a:ext cx="495300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获胜者超过对应分数且超出对手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分</a:t>
            </a:r>
            <a:endParaRPr lang="en-US" altLang="zh-CN" sz="16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(w, l) &gt;=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[k]) &amp;&amp; 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 - l) &gt;=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w &lt;&lt; 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l &lt;&lt;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w = l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比分清空，进入下一句</a:t>
            </a:r>
            <a:b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939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7B9AA-6E30-42A6-849D-7F29FA5C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乒乓球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24B49-9837-420B-9F55-297BABDDF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需要注意的细节：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数组要开够，至少需要容纳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 25×2500 </a:t>
            </a: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条得分记录。</a:t>
            </a:r>
          </a:p>
          <a:p>
            <a:pPr marL="342900" lvl="0" indent="-342900" algn="l">
              <a:buFont typeface="+mj-lt"/>
              <a:buAutoNum type="arabicPeriod"/>
            </a:pP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读到 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E </a:t>
            </a: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就停止读入了，后面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即使还有内容也</a:t>
            </a: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都忽略掉。同时遇到换行符</a:t>
            </a:r>
            <a:r>
              <a:rPr lang="zh-CN" altLang="en-US" kern="100" dirty="0">
                <a:effectLst/>
                <a:latin typeface="+mn-ea"/>
                <a:cs typeface="Times New Roman" panose="02020603050405020304" pitchFamily="18" charset="0"/>
              </a:rPr>
              <a:t>或其他字符</a:t>
            </a: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等也要忽略。</a:t>
            </a:r>
            <a:endParaRPr lang="en-US" altLang="zh-CN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最后还要输出正在进行中的比赛，就算是刚刚完成一局也要输出</a:t>
            </a:r>
            <a:r>
              <a:rPr lang="en-US" altLang="zh-CN" kern="100" dirty="0">
                <a:effectLst/>
                <a:latin typeface="+mn-ea"/>
                <a:cs typeface="Times New Roman" panose="02020603050405020304" pitchFamily="18" charset="0"/>
              </a:rPr>
              <a:t> 0:0</a:t>
            </a:r>
            <a:r>
              <a:rPr lang="zh-CN" altLang="zh-CN" kern="100" dirty="0">
                <a:effectLst/>
                <a:latin typeface="+mn-ea"/>
                <a:cs typeface="Times New Roman" panose="02020603050405020304" pitchFamily="18" charset="0"/>
              </a:rPr>
              <a:t>。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替换练习：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是否可以</a:t>
            </a:r>
            <a:r>
              <a:rPr lang="zh-CN" altLang="en-US" dirty="0">
                <a:solidFill>
                  <a:srgbClr val="ED7D31"/>
                </a:solidFill>
              </a:rPr>
              <a:t>不借助数组</a:t>
            </a:r>
            <a:r>
              <a:rPr lang="zh-CN" altLang="en-US" dirty="0"/>
              <a:t>完成这个任务？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3067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7465B30-A3C8-4125-9BFC-18F1BC5E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小提示：阅读理解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08D80E-B9FA-49E3-9EFB-7FFAB51DC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rgbClr val="2E75B6"/>
                </a:solidFill>
                <a:effectLst/>
                <a:latin typeface="+mn-ea"/>
                <a:cs typeface="Times New Roman" panose="02020603050405020304" pitchFamily="18" charset="0"/>
              </a:rPr>
              <a:t>题目</a:t>
            </a:r>
            <a:r>
              <a:rPr lang="zh-CN" altLang="en-US" dirty="0">
                <a:solidFill>
                  <a:srgbClr val="2E75B6"/>
                </a:solidFill>
                <a:effectLst/>
                <a:latin typeface="+mn-ea"/>
                <a:cs typeface="Times New Roman" panose="02020603050405020304" pitchFamily="18" charset="0"/>
              </a:rPr>
              <a:t>（除了背景故事外的）</a:t>
            </a:r>
            <a:r>
              <a:rPr lang="zh-CN" altLang="zh-CN" dirty="0">
                <a:solidFill>
                  <a:srgbClr val="2E75B6"/>
                </a:solidFill>
                <a:effectLst/>
                <a:latin typeface="+mn-ea"/>
                <a:cs typeface="Times New Roman" panose="02020603050405020304" pitchFamily="18" charset="0"/>
              </a:rPr>
              <a:t>几乎每一句话都很关键，所以一定要</a:t>
            </a:r>
            <a:r>
              <a:rPr lang="zh-CN" altLang="zh-CN" dirty="0">
                <a:solidFill>
                  <a:srgbClr val="ED7D31"/>
                </a:solidFill>
                <a:effectLst/>
                <a:latin typeface="+mn-ea"/>
                <a:cs typeface="Times New Roman" panose="02020603050405020304" pitchFamily="18" charset="0"/>
              </a:rPr>
              <a:t>认真审题</a:t>
            </a:r>
            <a:r>
              <a:rPr lang="zh-CN" altLang="en-US" dirty="0">
                <a:solidFill>
                  <a:srgbClr val="2E75B6"/>
                </a:solidFill>
                <a:effectLst/>
                <a:latin typeface="+mn-ea"/>
                <a:cs typeface="Times New Roman" panose="02020603050405020304" pitchFamily="18" charset="0"/>
              </a:rPr>
              <a:t>！</a:t>
            </a:r>
            <a:endParaRPr lang="en-US" altLang="zh-CN" dirty="0">
              <a:solidFill>
                <a:srgbClr val="2E75B6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2E75B6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2E75B6"/>
                </a:solidFill>
                <a:effectLst/>
                <a:latin typeface="+mn-ea"/>
                <a:cs typeface="Times New Roman" panose="02020603050405020304" pitchFamily="18" charset="0"/>
              </a:rPr>
              <a:t>当你在题目中看到数字、斜体字母等</a:t>
            </a:r>
            <a:r>
              <a:rPr lang="zh-CN" altLang="en-US" dirty="0">
                <a:solidFill>
                  <a:srgbClr val="ED7D31"/>
                </a:solidFill>
                <a:effectLst/>
                <a:latin typeface="+mn-ea"/>
                <a:cs typeface="Times New Roman" panose="02020603050405020304" pitchFamily="18" charset="0"/>
              </a:rPr>
              <a:t>数学符号</a:t>
            </a:r>
            <a:r>
              <a:rPr lang="zh-CN" altLang="en-US" dirty="0">
                <a:solidFill>
                  <a:srgbClr val="2E75B6"/>
                </a:solidFill>
                <a:effectLst/>
                <a:latin typeface="+mn-ea"/>
                <a:cs typeface="Times New Roman" panose="02020603050405020304" pitchFamily="18" charset="0"/>
              </a:rPr>
              <a:t>甚至</a:t>
            </a:r>
            <a:r>
              <a:rPr lang="zh-CN" altLang="en-US" dirty="0">
                <a:solidFill>
                  <a:srgbClr val="ED7D31"/>
                </a:solidFill>
                <a:effectLst/>
                <a:latin typeface="+mn-ea"/>
                <a:cs typeface="Times New Roman" panose="02020603050405020304" pitchFamily="18" charset="0"/>
              </a:rPr>
              <a:t>公式</a:t>
            </a:r>
            <a:r>
              <a:rPr lang="zh-CN" altLang="en-US" dirty="0">
                <a:solidFill>
                  <a:srgbClr val="2E75B6"/>
                </a:solidFill>
                <a:effectLst/>
                <a:latin typeface="+mn-ea"/>
                <a:cs typeface="Times New Roman" panose="02020603050405020304" pitchFamily="18" charset="0"/>
              </a:rPr>
              <a:t>时，往往意味着它是关键题意信息。在一些场合下，当你看到题目中出现</a:t>
            </a:r>
            <a:r>
              <a:rPr lang="zh-CN" altLang="en-US" dirty="0">
                <a:solidFill>
                  <a:srgbClr val="ED7D31"/>
                </a:solidFill>
                <a:effectLst/>
                <a:latin typeface="+mn-ea"/>
                <a:cs typeface="Times New Roman" panose="02020603050405020304" pitchFamily="18" charset="0"/>
              </a:rPr>
              <a:t>等宽字体</a:t>
            </a:r>
            <a:r>
              <a:rPr lang="zh-CN" altLang="en-US" dirty="0">
                <a:solidFill>
                  <a:srgbClr val="2E75B6"/>
                </a:solidFill>
                <a:effectLst/>
                <a:latin typeface="+mn-ea"/>
                <a:cs typeface="Times New Roman" panose="02020603050405020304" pitchFamily="18" charset="0"/>
              </a:rPr>
              <a:t>字母时，往往意味着你的代码里也需要声明这个变量。</a:t>
            </a:r>
            <a:endParaRPr lang="en-US" altLang="zh-CN" dirty="0">
              <a:solidFill>
                <a:srgbClr val="2E75B6"/>
              </a:solidFill>
              <a:latin typeface="+mn-ea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2E75B6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zh-CN" altLang="zh-CN" dirty="0">
                <a:solidFill>
                  <a:srgbClr val="2E75B6"/>
                </a:solidFill>
                <a:effectLst/>
                <a:latin typeface="+mn-ea"/>
                <a:cs typeface="Times New Roman" panose="02020603050405020304" pitchFamily="18" charset="0"/>
              </a:rPr>
              <a:t>有些题目可能存在一些不严谨的地方造成歧义，所以在比赛中如果发现字面意思不清楚，可以找比赛组织者（监考老师、志愿者、答疑帖等）</a:t>
            </a:r>
            <a:r>
              <a:rPr lang="zh-CN" altLang="zh-CN" dirty="0">
                <a:solidFill>
                  <a:srgbClr val="ED7D31"/>
                </a:solidFill>
                <a:effectLst/>
                <a:latin typeface="+mn-ea"/>
                <a:cs typeface="Times New Roman" panose="02020603050405020304" pitchFamily="18" charset="0"/>
              </a:rPr>
              <a:t>明确题意</a:t>
            </a:r>
            <a:r>
              <a:rPr lang="zh-CN" altLang="zh-CN" dirty="0">
                <a:solidFill>
                  <a:srgbClr val="2E75B6"/>
                </a:solidFill>
                <a:effectLst/>
                <a:latin typeface="+mn-ea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22459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EC1B3-1F98-488C-A1F1-0FA15C7E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扫雷游戏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DD693EB0-46C3-4FDC-AD5D-4EDBAB1B9F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chemeClr val="accent2"/>
                    </a:solidFill>
                  </a:rPr>
                  <a:t>例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8.2 </a:t>
                </a:r>
                <a:r>
                  <a:rPr lang="zh-CN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（洛谷</a:t>
                </a:r>
                <a:r>
                  <a:rPr lang="en-US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 P2670</a:t>
                </a:r>
                <a:r>
                  <a:rPr lang="zh-CN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NOIP 2015 </a:t>
                </a:r>
                <a:r>
                  <a:rPr lang="zh-CN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普及组）</a:t>
                </a:r>
                <a:endParaRPr lang="en-US" altLang="zh-CN" dirty="0">
                  <a:solidFill>
                    <a:srgbClr val="ED7D31"/>
                  </a:solidFill>
                  <a:latin typeface="+mn-ea"/>
                </a:endParaRPr>
              </a:p>
              <a:p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给出一个 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的网格，有些格子埋有地雷。求问这个棋盘上每个没有地雷的格子周围（上下左右和斜对角）的地雷数。</a:t>
                </a:r>
                <a:endParaRPr lang="en-US" altLang="zh-CN" dirty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zh-CN" altLang="zh-CN" dirty="0">
                    <a:solidFill>
                      <a:schemeClr val="accent2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输入</a:t>
                </a:r>
                <a:r>
                  <a:rPr lang="zh-CN" altLang="en-US" dirty="0">
                    <a:solidFill>
                      <a:schemeClr val="accent2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：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第一行两个整数 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表示网格的行数和列数，接下来 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行 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effectLst/>
                    <a:latin typeface="+mn-ea"/>
                    <a:cs typeface="Times New Roman" panose="02020603050405020304" pitchFamily="18" charset="0"/>
                  </a:rPr>
                  <a:t>列的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字符</a:t>
                </a:r>
                <a:r>
                  <a:rPr lang="zh-CN" altLang="en-US" dirty="0">
                    <a:effectLst/>
                    <a:latin typeface="+mn-ea"/>
                    <a:cs typeface="Times New Roman" panose="02020603050405020304" pitchFamily="18" charset="0"/>
                  </a:rPr>
                  <a:t>矩阵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，描述地雷分布情况。字符</a:t>
                </a:r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*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表示相应格子是地雷格，字符</a:t>
                </a:r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?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表示相应格子是非地雷格。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不超过</a:t>
                </a:r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100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zh-CN" altLang="zh-CN" dirty="0">
                    <a:solidFill>
                      <a:schemeClr val="accent2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输出</a:t>
                </a:r>
                <a:r>
                  <a:rPr lang="zh-CN" altLang="en-US" dirty="0">
                    <a:solidFill>
                      <a:schemeClr val="accent2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：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包含 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行，每行 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个字符，描述整个雷区。用</a:t>
                </a:r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*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表示地雷格，用周围的地雷个数表示非地雷格。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DD693EB0-46C3-4FDC-AD5D-4EDBAB1B9F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955" r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4AE6D05-4816-47A3-AC46-9D9DF42206E4}"/>
              </a:ext>
            </a:extLst>
          </p:cNvPr>
          <p:cNvSpPr txBox="1"/>
          <p:nvPr/>
        </p:nvSpPr>
        <p:spPr>
          <a:xfrm>
            <a:off x="743256" y="5059758"/>
            <a:ext cx="35690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3 3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*??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???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?*?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D079B0-6171-479D-8314-775F5CA77C4E}"/>
              </a:ext>
            </a:extLst>
          </p:cNvPr>
          <p:cNvSpPr txBox="1"/>
          <p:nvPr/>
        </p:nvSpPr>
        <p:spPr>
          <a:xfrm>
            <a:off x="4883161" y="5059758"/>
            <a:ext cx="356909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*10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221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1*1</a:t>
            </a:r>
          </a:p>
        </p:txBody>
      </p:sp>
    </p:spTree>
    <p:extLst>
      <p:ext uri="{BB962C8B-B14F-4D97-AF65-F5344CB8AC3E}">
        <p14:creationId xmlns:p14="http://schemas.microsoft.com/office/powerpoint/2010/main" val="2972578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EC1B3-1F98-488C-A1F1-0FA15C7E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扫雷游戏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0AF58E-0385-435D-B142-FD55823BE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734017"/>
            <a:ext cx="7886700" cy="4442946"/>
          </a:xfrm>
        </p:spPr>
        <p:txBody>
          <a:bodyPr/>
          <a:lstStyle/>
          <a:p>
            <a:pPr marL="0"/>
            <a:r>
              <a:rPr lang="zh-CN" altLang="en-US" dirty="0"/>
              <a:t>同样地，我们需要先输入数据；由于地图是</a:t>
            </a:r>
            <a:r>
              <a:rPr lang="en-US" altLang="zh-CN" dirty="0"/>
              <a:t>2</a:t>
            </a:r>
            <a:r>
              <a:rPr lang="zh-CN" altLang="en-US" dirty="0"/>
              <a:t>维的，因此我们需要借助</a:t>
            </a:r>
            <a:r>
              <a:rPr lang="zh-CN" altLang="en-US" dirty="0">
                <a:solidFill>
                  <a:schemeClr val="accent2"/>
                </a:solidFill>
              </a:rPr>
              <a:t>二维数组</a:t>
            </a:r>
            <a:r>
              <a:rPr lang="zh-CN" altLang="en-US" dirty="0"/>
              <a:t>。我们也注意到需要对</a:t>
            </a:r>
            <a:r>
              <a:rPr lang="zh-CN" altLang="en-US" dirty="0">
                <a:solidFill>
                  <a:schemeClr val="accent2"/>
                </a:solidFill>
              </a:rPr>
              <a:t>每一个格子</a:t>
            </a:r>
            <a:r>
              <a:rPr lang="zh-CN" altLang="en-US" dirty="0"/>
              <a:t>进行计算，一个二重循环的代码框架就应运而生。</a:t>
            </a:r>
            <a:endParaRPr lang="en-US" altLang="zh-CN" dirty="0"/>
          </a:p>
          <a:p>
            <a:pPr marL="0"/>
            <a:r>
              <a:rPr lang="zh-CN" altLang="en-US" dirty="0"/>
              <a:t>此处我们直接研究如何</a:t>
            </a:r>
            <a:r>
              <a:rPr lang="zh-CN" altLang="en-US" dirty="0">
                <a:solidFill>
                  <a:schemeClr val="accent2"/>
                </a:solidFill>
              </a:rPr>
              <a:t>将逻辑转化为代码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/>
            <a:endParaRPr lang="en-US" altLang="zh-CN" dirty="0"/>
          </a:p>
          <a:p>
            <a:pPr marL="0"/>
            <a:r>
              <a:rPr lang="zh-CN" altLang="en-US" dirty="0"/>
              <a:t>依题意，对于格子</a:t>
            </a:r>
            <a:r>
              <a:rPr lang="en-US" altLang="zh-CN" dirty="0"/>
              <a:t>(x, y)</a:t>
            </a:r>
            <a:r>
              <a:rPr lang="zh-CN" altLang="en-US" dirty="0"/>
              <a:t>，我们需要讨论的坐标为：</a:t>
            </a:r>
            <a:endParaRPr lang="en-US" altLang="zh-CN" dirty="0"/>
          </a:p>
          <a:p>
            <a:pPr marL="0"/>
            <a:endParaRPr lang="en-US" altLang="zh-CN" dirty="0"/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929A07EF-05D3-459A-9ABD-FAE752AB86B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480105" y="4373245"/>
            <a:ext cx="4183789" cy="158305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9780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EC1B3-1F98-488C-A1F1-0FA15C7E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扫雷游戏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0AF58E-0385-435D-B142-FD55823BE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734017"/>
            <a:ext cx="7886700" cy="4442946"/>
          </a:xfrm>
        </p:spPr>
        <p:txBody>
          <a:bodyPr/>
          <a:lstStyle/>
          <a:p>
            <a:pPr marL="0"/>
            <a:r>
              <a:rPr lang="zh-CN" altLang="en-US" dirty="0"/>
              <a:t>显然，直接手工在代码里编写</a:t>
            </a:r>
            <a:r>
              <a:rPr lang="en-US" altLang="zh-CN" dirty="0"/>
              <a:t>8</a:t>
            </a:r>
            <a:r>
              <a:rPr lang="zh-CN" altLang="en-US" dirty="0"/>
              <a:t>个方向的坐标是正确的。但是会引入大量重复的工作。计算机显然比我们更擅长机械工作，我们没有理由不甩锅给它。</a:t>
            </a:r>
            <a:endParaRPr lang="en-US" altLang="zh-CN" dirty="0"/>
          </a:p>
          <a:p>
            <a:pPr marL="0"/>
            <a:endParaRPr lang="en-US" altLang="zh-CN" dirty="0"/>
          </a:p>
          <a:p>
            <a:pPr marL="0"/>
            <a:endParaRPr lang="en-US" altLang="zh-CN" dirty="0"/>
          </a:p>
          <a:p>
            <a:pPr marL="0"/>
            <a:endParaRPr lang="en-US" altLang="zh-CN" dirty="0"/>
          </a:p>
          <a:p>
            <a:pPr marL="0"/>
            <a:endParaRPr lang="en-US" altLang="zh-CN" dirty="0"/>
          </a:p>
          <a:p>
            <a:pPr marL="0"/>
            <a:r>
              <a:rPr lang="zh-CN" altLang="en-US" dirty="0"/>
              <a:t>如果我们将相对</a:t>
            </a:r>
            <a:r>
              <a:rPr lang="en-US" altLang="zh-CN" dirty="0"/>
              <a:t>(x, y)</a:t>
            </a:r>
            <a:r>
              <a:rPr lang="zh-CN" altLang="en-US" dirty="0"/>
              <a:t>的偏移量（</a:t>
            </a:r>
            <a:r>
              <a:rPr lang="en-US" altLang="zh-CN" dirty="0"/>
              <a:t>+1, 0,</a:t>
            </a:r>
            <a:r>
              <a:rPr lang="zh-CN" altLang="en-US" dirty="0"/>
              <a:t> </a:t>
            </a:r>
            <a:r>
              <a:rPr lang="en-US" altLang="zh-CN" dirty="0"/>
              <a:t>-1</a:t>
            </a:r>
            <a:r>
              <a:rPr lang="zh-CN" altLang="en-US" dirty="0"/>
              <a:t>）的所有组合不遗漏、不重复地</a:t>
            </a:r>
            <a:r>
              <a:rPr lang="zh-CN" altLang="en-US" dirty="0">
                <a:solidFill>
                  <a:schemeClr val="accent2"/>
                </a:solidFill>
              </a:rPr>
              <a:t>使用数组</a:t>
            </a:r>
            <a:r>
              <a:rPr lang="zh-CN" altLang="en-US" dirty="0"/>
              <a:t>保存，则只需要在这个数组上循环，即可遍历所有的方向！</a:t>
            </a:r>
            <a:endParaRPr lang="en-US" altLang="zh-CN" dirty="0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AAB4E050-05A2-41DB-AFB9-0CEB0137047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480105" y="2841341"/>
            <a:ext cx="4183789" cy="158305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DDAB0F7-D550-422E-9609-A70C3F00339A}"/>
              </a:ext>
            </a:extLst>
          </p:cNvPr>
          <p:cNvCxnSpPr>
            <a:cxnSpLocks/>
          </p:cNvCxnSpPr>
          <p:nvPr/>
        </p:nvCxnSpPr>
        <p:spPr>
          <a:xfrm flipH="1" flipV="1">
            <a:off x="3180347" y="3679645"/>
            <a:ext cx="2759243" cy="529389"/>
          </a:xfrm>
          <a:prstGeom prst="line">
            <a:avLst/>
          </a:prstGeom>
          <a:ln w="38100">
            <a:solidFill>
              <a:srgbClr val="ED7D31">
                <a:alpha val="5098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D976D0A-DD0E-429E-B7D0-0A8F1D194F44}"/>
              </a:ext>
            </a:extLst>
          </p:cNvPr>
          <p:cNvCxnSpPr>
            <a:cxnSpLocks/>
          </p:cNvCxnSpPr>
          <p:nvPr/>
        </p:nvCxnSpPr>
        <p:spPr>
          <a:xfrm flipH="1">
            <a:off x="3180347" y="3679645"/>
            <a:ext cx="2759243" cy="0"/>
          </a:xfrm>
          <a:prstGeom prst="line">
            <a:avLst/>
          </a:prstGeom>
          <a:ln w="38100">
            <a:solidFill>
              <a:srgbClr val="ED7D31">
                <a:alpha val="5098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475BBF7-63FF-4493-9EC1-2F5C873B6036}"/>
              </a:ext>
            </a:extLst>
          </p:cNvPr>
          <p:cNvCxnSpPr>
            <a:cxnSpLocks/>
          </p:cNvCxnSpPr>
          <p:nvPr/>
        </p:nvCxnSpPr>
        <p:spPr>
          <a:xfrm>
            <a:off x="3204409" y="3198382"/>
            <a:ext cx="2735181" cy="0"/>
          </a:xfrm>
          <a:prstGeom prst="line">
            <a:avLst/>
          </a:prstGeom>
          <a:ln w="38100">
            <a:solidFill>
              <a:srgbClr val="ED7D31">
                <a:alpha val="50980"/>
              </a:srgb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FB19C78-EB25-434D-A6BD-EFBF5C9B5A0A}"/>
              </a:ext>
            </a:extLst>
          </p:cNvPr>
          <p:cNvCxnSpPr>
            <a:cxnSpLocks/>
          </p:cNvCxnSpPr>
          <p:nvPr/>
        </p:nvCxnSpPr>
        <p:spPr>
          <a:xfrm>
            <a:off x="3180347" y="3198382"/>
            <a:ext cx="2759243" cy="492961"/>
          </a:xfrm>
          <a:prstGeom prst="line">
            <a:avLst/>
          </a:prstGeom>
          <a:ln w="38100">
            <a:solidFill>
              <a:srgbClr val="ED7D31">
                <a:alpha val="5098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3D0A148-D322-4F54-91B8-725C0CC5210A}"/>
              </a:ext>
            </a:extLst>
          </p:cNvPr>
          <p:cNvCxnSpPr>
            <a:cxnSpLocks/>
          </p:cNvCxnSpPr>
          <p:nvPr/>
        </p:nvCxnSpPr>
        <p:spPr>
          <a:xfrm>
            <a:off x="3180347" y="4209034"/>
            <a:ext cx="2759243" cy="0"/>
          </a:xfrm>
          <a:prstGeom prst="line">
            <a:avLst/>
          </a:prstGeom>
          <a:ln w="38100">
            <a:solidFill>
              <a:srgbClr val="ED7D31">
                <a:alpha val="50980"/>
              </a:srgb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8EB4CE6-DD1B-4536-9397-902DFAB6C13E}"/>
              </a:ext>
            </a:extLst>
          </p:cNvPr>
          <p:cNvSpPr txBox="1"/>
          <p:nvPr/>
        </p:nvSpPr>
        <p:spPr>
          <a:xfrm>
            <a:off x="1553955" y="5673398"/>
            <a:ext cx="605213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dx[] =  {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 </a:t>
            </a: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=  {-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 </a:t>
            </a:r>
          </a:p>
        </p:txBody>
      </p:sp>
    </p:spTree>
    <p:extLst>
      <p:ext uri="{BB962C8B-B14F-4D97-AF65-F5344CB8AC3E}">
        <p14:creationId xmlns:p14="http://schemas.microsoft.com/office/powerpoint/2010/main" val="3223567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EC1B3-1F98-488C-A1F1-0FA15C7E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扫雷游戏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0AF58E-0385-435D-B142-FD55823BE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552575"/>
            <a:ext cx="7886700" cy="4624388"/>
          </a:xfrm>
        </p:spPr>
        <p:txBody>
          <a:bodyPr>
            <a:normAutofit/>
          </a:bodyPr>
          <a:lstStyle/>
          <a:p>
            <a:r>
              <a:rPr lang="zh-CN" altLang="en-US" dirty="0"/>
              <a:t>在此基础上，逻辑翻译的工作就非常简单</a:t>
            </a:r>
            <a:r>
              <a:rPr lang="zh-CN" altLang="en-US"/>
              <a:t>了：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这种化手工为循环的方式是非常常见</a:t>
            </a:r>
            <a:r>
              <a:rPr lang="zh-CN" altLang="en-US"/>
              <a:t>的。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4B7548-DB77-4A81-ACDA-3919A3B303D2}"/>
              </a:ext>
            </a:extLst>
          </p:cNvPr>
          <p:cNvSpPr txBox="1"/>
          <p:nvPr/>
        </p:nvSpPr>
        <p:spPr>
          <a:xfrm>
            <a:off x="1545935" y="2028616"/>
            <a:ext cx="6052130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如果当前格子没有地雷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 != 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地雷计数为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枚举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个方向（自身是不算在内的）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k &lt;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k++) </a:t>
            </a: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如果第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个方向是地雷，则计数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+1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[k]][j + 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[k]] == 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</a:t>
            </a: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输出地雷计数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1333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C42F17C-A288-4A65-BEFF-EF849A5F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模拟法：从人到计算机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4ABA35-1B7E-4367-B3E5-AB7FA95A1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计算机比人聪明吗？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并不，计算机无法理解任何事物含义；在它“看”来一切都只是编码，甚至只是电场。是我们自己赋予了这些电信号</a:t>
            </a:r>
            <a:r>
              <a:rPr lang="zh-CN" altLang="en-US" dirty="0">
                <a:solidFill>
                  <a:srgbClr val="ED7D31"/>
                </a:solidFill>
              </a:rPr>
              <a:t>意义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人比计算机聪明吗？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并不，计算机可以在一纳秒之内</a:t>
            </a:r>
            <a:r>
              <a:rPr lang="zh-CN" altLang="en-US" dirty="0">
                <a:solidFill>
                  <a:srgbClr val="ED7D31"/>
                </a:solidFill>
              </a:rPr>
              <a:t>计算</a:t>
            </a:r>
            <a:r>
              <a:rPr lang="en-US" altLang="zh-CN" dirty="0"/>
              <a:t>32</a:t>
            </a:r>
            <a:r>
              <a:rPr lang="zh-CN" altLang="en-US" dirty="0"/>
              <a:t>位二进制整数加减法。而一般的人脑大多只能算</a:t>
            </a:r>
            <a:r>
              <a:rPr lang="en-US" altLang="zh-CN" dirty="0"/>
              <a:t>2</a:t>
            </a:r>
            <a:r>
              <a:rPr lang="zh-CN" altLang="en-US" dirty="0"/>
              <a:t>位十进制（若你能算更多，欢迎上</a:t>
            </a:r>
            <a:r>
              <a:rPr lang="en-US" altLang="zh-CN" dirty="0"/>
              <a:t>《</a:t>
            </a:r>
            <a:r>
              <a:rPr lang="zh-CN" altLang="en-US" dirty="0"/>
              <a:t>最强大脑</a:t>
            </a:r>
            <a:r>
              <a:rPr lang="en-US" altLang="zh-CN" dirty="0"/>
              <a:t>》</a:t>
            </a:r>
            <a:r>
              <a:rPr lang="zh-CN" altLang="en-US" dirty="0"/>
              <a:t>挑战）。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人如何为这些电信号赋予“意义”？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我们必须将我们的语言中</a:t>
            </a:r>
            <a:r>
              <a:rPr lang="zh-CN" altLang="en-US" dirty="0">
                <a:solidFill>
                  <a:srgbClr val="ED7D31"/>
                </a:solidFill>
              </a:rPr>
              <a:t>抽象的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ED7D31"/>
                </a:solidFill>
              </a:rPr>
              <a:t>灵活的</a:t>
            </a:r>
            <a:r>
              <a:rPr lang="zh-CN" altLang="en-US" dirty="0"/>
              <a:t>描述转化为计算机中</a:t>
            </a:r>
            <a:r>
              <a:rPr lang="zh-CN" altLang="en-US" dirty="0">
                <a:solidFill>
                  <a:srgbClr val="ED7D31"/>
                </a:solidFill>
              </a:rPr>
              <a:t>具体的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ED7D31"/>
                </a:solidFill>
              </a:rPr>
              <a:t>确定性的</a:t>
            </a:r>
            <a:r>
              <a:rPr lang="zh-CN" altLang="en-US" dirty="0"/>
              <a:t>程序，才能让计算机执行。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3960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C42F17C-A288-4A65-BEFF-EF849A5F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模拟法：从人到计算机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4ABA35-1B7E-4367-B3E5-AB7FA95A1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一个简单的例子：求一个整数序列中最大的整数。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抽象</a:t>
            </a:r>
            <a:r>
              <a:rPr lang="zh-CN" altLang="en-US" dirty="0"/>
              <a:t>的描述：取所有元素中最大的数，返回。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具体</a:t>
            </a:r>
            <a:r>
              <a:rPr lang="zh-CN" altLang="en-US" dirty="0"/>
              <a:t>的描述：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取序列第一个元素为候选；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对于从第</a:t>
            </a:r>
            <a:r>
              <a:rPr lang="en-US" altLang="zh-CN" dirty="0"/>
              <a:t>2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的每一个元素，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若候选较小则候选替换为当前元素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循环结束后，返回候选。</a:t>
            </a:r>
            <a:endParaRPr lang="en-US" altLang="zh-CN" dirty="0"/>
          </a:p>
          <a:p>
            <a:r>
              <a:rPr lang="zh-CN" altLang="en-US" dirty="0"/>
              <a:t>计算机无法直接理解并运行</a:t>
            </a:r>
            <a:r>
              <a:rPr lang="zh-CN" altLang="en-US" dirty="0">
                <a:solidFill>
                  <a:srgbClr val="ED7D31"/>
                </a:solidFill>
              </a:rPr>
              <a:t>抽象</a:t>
            </a:r>
            <a:r>
              <a:rPr lang="zh-CN" altLang="en-US" dirty="0"/>
              <a:t>的描述，但是可以“逐字逐句”翻译并极其高效地执行具体的描述。请牢记，编程的难点并不是</a:t>
            </a:r>
            <a:r>
              <a:rPr lang="zh-CN" altLang="en-US" dirty="0">
                <a:solidFill>
                  <a:srgbClr val="ED7D31"/>
                </a:solidFill>
              </a:rPr>
              <a:t>语法（术）</a:t>
            </a:r>
            <a:r>
              <a:rPr lang="zh-CN" altLang="en-US" dirty="0"/>
              <a:t>，而是构造确定性描述的</a:t>
            </a:r>
            <a:r>
              <a:rPr lang="zh-CN" altLang="en-US" dirty="0">
                <a:solidFill>
                  <a:srgbClr val="ED7D31"/>
                </a:solidFill>
              </a:rPr>
              <a:t>思想（道）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35D5D2-529E-4ED3-92C9-AA073BB3910E}"/>
              </a:ext>
            </a:extLst>
          </p:cNvPr>
          <p:cNvSpPr txBox="1"/>
          <p:nvPr/>
        </p:nvSpPr>
        <p:spPr>
          <a:xfrm>
            <a:off x="6358240" y="2609490"/>
            <a:ext cx="163253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(seq);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393031-FF85-42A2-A597-7800BDE42160}"/>
              </a:ext>
            </a:extLst>
          </p:cNvPr>
          <p:cNvSpPr txBox="1"/>
          <p:nvPr/>
        </p:nvSpPr>
        <p:spPr>
          <a:xfrm>
            <a:off x="5574945" y="3368189"/>
            <a:ext cx="304411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candidate 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n-NO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nn-NO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nn-NO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i &lt;= n; i++)</a:t>
            </a:r>
          </a:p>
          <a:p>
            <a:r>
              <a:rPr lang="it-IT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it-IT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(candidate &lt; </a:t>
            </a:r>
            <a:r>
              <a:rPr lang="it-IT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it-IT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 </a:t>
            </a:r>
          </a:p>
          <a:p>
            <a:r>
              <a:rPr lang="it-IT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candidate = </a:t>
            </a:r>
            <a:r>
              <a:rPr lang="it-IT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it-IT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it-IT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2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candidate;</a:t>
            </a:r>
          </a:p>
        </p:txBody>
      </p:sp>
    </p:spTree>
    <p:extLst>
      <p:ext uri="{BB962C8B-B14F-4D97-AF65-F5344CB8AC3E}">
        <p14:creationId xmlns:p14="http://schemas.microsoft.com/office/powerpoint/2010/main" val="2017074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高精度</a:t>
            </a:r>
            <a:r>
              <a:rPr lang="zh-CN" altLang="zh-CN" dirty="0"/>
              <a:t>运算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我们已经知道，每一种数据类型的表示能力都是有限的。但表示更大范围的数据的需求将永远存在。</a:t>
            </a:r>
            <a:endParaRPr lang="zh-C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887767-17D2-45C7-8790-339CEA448274}"/>
              </a:ext>
            </a:extLst>
          </p:cNvPr>
          <p:cNvSpPr txBox="1"/>
          <p:nvPr/>
        </p:nvSpPr>
        <p:spPr>
          <a:xfrm>
            <a:off x="813444" y="5221289"/>
            <a:ext cx="189346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 err="1">
                <a:solidFill>
                  <a:schemeClr val="accent2"/>
                </a:solidFill>
              </a:rPr>
              <a:t>P121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6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7E1E89-808C-4D80-9AC8-14F96C1149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3F62C5E1-4426-421C-8794-B36FE233FF27}"/>
              </a:ext>
            </a:extLst>
          </p:cNvPr>
          <p:cNvSpPr txBox="1">
            <a:spLocks/>
          </p:cNvSpPr>
          <p:nvPr/>
        </p:nvSpPr>
        <p:spPr>
          <a:xfrm>
            <a:off x="739588" y="1108246"/>
            <a:ext cx="7664825" cy="503855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252000" tIns="45720" rIns="252000" bIns="45720" rtlCol="0">
            <a:normAutofit/>
          </a:bodyPr>
          <a:lstStyle>
            <a:lvl1pPr marL="17145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/>
            <a:endParaRPr lang="en-US" altLang="zh-CN" b="1" dirty="0"/>
          </a:p>
          <a:p>
            <a:pPr marL="0"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版权声明</a:t>
            </a:r>
            <a:endParaRPr lang="en-US" altLang="zh-CN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/>
            <a:endParaRPr lang="en-US" altLang="zh-CN" sz="2000" dirty="0"/>
          </a:p>
          <a:p>
            <a:pPr marL="0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本课件为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深入浅出程序设计竞赛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–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基础篇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的配套课件，版权归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洛谷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所有。所有个人或者机构均可免费使用本课件，亦可免费传播，但不可付费交易本系列课件。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若引用本课件的内容，或者进行二次创作，请标明本课件的出处。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/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其它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深基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配套资源、购买本书等请参阅：</a:t>
            </a:r>
            <a:b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https://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www.luogu.com.cn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/blog/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kkksc03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/IPC-resources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如果课件有任何错误，请在这里反馈</a:t>
            </a:r>
            <a:b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https://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www.luogu.com.cn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/discuss/show/296741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6300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EC1B3-1F98-488C-A1F1-0FA15C7E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A+B Problem </a:t>
            </a:r>
            <a:r>
              <a:rPr lang="zh-CN" altLang="en-US" dirty="0"/>
              <a:t>（高精）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D693EB0-46C3-4FDC-AD5D-4EDBAB1B9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例 </a:t>
            </a:r>
            <a:r>
              <a:rPr lang="en-US" altLang="zh-CN" dirty="0">
                <a:solidFill>
                  <a:schemeClr val="accent2"/>
                </a:solidFill>
              </a:rPr>
              <a:t>8.4 </a:t>
            </a:r>
            <a:r>
              <a:rPr lang="zh-CN" altLang="en-US" dirty="0">
                <a:solidFill>
                  <a:schemeClr val="accent2"/>
                </a:solidFill>
              </a:rPr>
              <a:t>（洛谷 </a:t>
            </a:r>
            <a:r>
              <a:rPr lang="en-US" altLang="zh-CN" dirty="0">
                <a:solidFill>
                  <a:schemeClr val="accent2"/>
                </a:solidFill>
              </a:rPr>
              <a:t>P1601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endParaRPr lang="en-US" altLang="zh-CN" dirty="0"/>
          </a:p>
          <a:p>
            <a:r>
              <a:rPr lang="zh-CN" altLang="zh-CN" dirty="0">
                <a:effectLst/>
                <a:latin typeface="+mn-ea"/>
                <a:cs typeface="Times New Roman" panose="02020603050405020304" pitchFamily="18" charset="0"/>
              </a:rPr>
              <a:t>分别在两行内输入两个</a:t>
            </a:r>
            <a:r>
              <a:rPr lang="en-US" altLang="zh-CN" dirty="0">
                <a:effectLst/>
                <a:latin typeface="+mn-ea"/>
                <a:cs typeface="Times New Roman" panose="02020603050405020304" pitchFamily="18" charset="0"/>
              </a:rPr>
              <a:t> 500 </a:t>
            </a:r>
            <a:r>
              <a:rPr lang="zh-CN" altLang="zh-CN" dirty="0">
                <a:effectLst/>
                <a:latin typeface="+mn-ea"/>
                <a:cs typeface="Times New Roman" panose="02020603050405020304" pitchFamily="18" charset="0"/>
              </a:rPr>
              <a:t>位以内的十进制非负整数，求他们的和。</a:t>
            </a:r>
            <a:endParaRPr lang="en-US" altLang="zh-CN" dirty="0">
              <a:effectLst/>
              <a:latin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+mn-ea"/>
              </a:rPr>
              <a:t>样例输入：                                      样例输出：</a:t>
            </a:r>
            <a:endParaRPr lang="en-US" altLang="zh-CN" dirty="0">
              <a:latin typeface="+mn-ea"/>
            </a:endParaRPr>
          </a:p>
          <a:p>
            <a:endParaRPr lang="zh-CN" altLang="zh-CN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5028E0-5231-421A-B8D5-24E7FB496396}"/>
              </a:ext>
            </a:extLst>
          </p:cNvPr>
          <p:cNvSpPr txBox="1"/>
          <p:nvPr/>
        </p:nvSpPr>
        <p:spPr>
          <a:xfrm>
            <a:off x="878723" y="3953447"/>
            <a:ext cx="324736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514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495</a:t>
            </a:r>
            <a:endParaRPr lang="en-US" altLang="zh-CN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8A1788-AC54-48D5-B542-2B68E4A157F0}"/>
              </a:ext>
            </a:extLst>
          </p:cNvPr>
          <p:cNvSpPr txBox="1"/>
          <p:nvPr/>
        </p:nvSpPr>
        <p:spPr>
          <a:xfrm>
            <a:off x="5018628" y="3953447"/>
            <a:ext cx="324736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1009</a:t>
            </a:r>
          </a:p>
        </p:txBody>
      </p:sp>
    </p:spTree>
    <p:extLst>
      <p:ext uri="{BB962C8B-B14F-4D97-AF65-F5344CB8AC3E}">
        <p14:creationId xmlns:p14="http://schemas.microsoft.com/office/powerpoint/2010/main" val="2642904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EC1B3-1F98-488C-A1F1-0FA15C7E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A+B Problem </a:t>
            </a:r>
            <a:r>
              <a:rPr lang="zh-CN" altLang="en-US" dirty="0"/>
              <a:t>（高精）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DD693EB0-46C3-4FDC-AD5D-4EDBAB1B9F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6294" y="1717292"/>
                <a:ext cx="7889531" cy="4472312"/>
              </a:xfrm>
            </p:spPr>
            <p:txBody>
              <a:bodyPr/>
              <a:lstStyle/>
              <a:p>
                <a:r>
                  <a:rPr lang="en-US" altLang="zh-CN" dirty="0"/>
                  <a:t>500</a:t>
                </a:r>
                <a:r>
                  <a:rPr lang="zh-CN" altLang="en-US" dirty="0"/>
                  <a:t>位即</a:t>
                </a:r>
                <a:r>
                  <a:rPr lang="en-US" altLang="zh-CN" dirty="0"/>
                  <a:t>10</a:t>
                </a:r>
                <a:r>
                  <a:rPr lang="en-US" altLang="zh-CN" i="0" baseline="30000" dirty="0">
                    <a:latin typeface="+mn-ea"/>
                  </a:rPr>
                  <a:t>500</a:t>
                </a:r>
                <a:r>
                  <a:rPr lang="zh-CN" altLang="en-US" i="0" dirty="0">
                    <a:latin typeface="+mn-ea"/>
                  </a:rPr>
                  <a:t>，超过了任何基本数据类型的表示范围。</a:t>
                </a:r>
                <a:endParaRPr lang="en-US" altLang="zh-CN" i="0" dirty="0">
                  <a:latin typeface="+mn-ea"/>
                </a:endParaRPr>
              </a:p>
              <a:p>
                <a:endParaRPr lang="en-US" altLang="zh-CN" i="0" dirty="0">
                  <a:latin typeface="+mn-ea"/>
                </a:endParaRPr>
              </a:p>
              <a:p>
                <a:r>
                  <a:rPr lang="zh-CN" altLang="en-US" i="0" dirty="0">
                    <a:latin typeface="+mn-ea"/>
                  </a:rPr>
                  <a:t>一个很容易想到的解决方案是使用数组：每一个元素存储一个十进制位。</a:t>
                </a:r>
                <a:r>
                  <a:rPr lang="zh-CN" altLang="en-US" dirty="0"/>
                  <a:t>建议使用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小端</a:t>
                </a:r>
                <a:r>
                  <a:rPr lang="zh-CN" altLang="en-US" dirty="0"/>
                  <a:t>存储（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个位放最前面</a:t>
                </a:r>
                <a:r>
                  <a:rPr lang="zh-CN" altLang="en-US" dirty="0"/>
                  <a:t>）。</a:t>
                </a:r>
                <a:endParaRPr lang="en-US" altLang="zh-CN" dirty="0"/>
              </a:p>
              <a:p>
                <a:r>
                  <a:rPr lang="en-US" altLang="zh-CN" dirty="0"/>
                  <a:t>                   </a:t>
                </a:r>
                <a:r>
                  <a:rPr lang="zh-CN" altLang="en-US" sz="1600" dirty="0">
                    <a:solidFill>
                      <a:srgbClr val="ED7D31"/>
                    </a:solidFill>
                  </a:rPr>
                  <a:t>小端</a:t>
                </a:r>
                <a:r>
                  <a:rPr lang="zh-CN" altLang="en-US" dirty="0"/>
                  <a:t>                                                </a:t>
                </a:r>
                <a:r>
                  <a:rPr lang="zh-CN" altLang="en-US" sz="1600" dirty="0">
                    <a:solidFill>
                      <a:srgbClr val="ED7D31"/>
                    </a:solidFill>
                  </a:rPr>
                  <a:t>大端</a:t>
                </a:r>
                <a:endParaRPr lang="en-US" altLang="zh-CN" sz="1600" dirty="0">
                  <a:solidFill>
                    <a:srgbClr val="ED7D31"/>
                  </a:solidFill>
                </a:endParaRPr>
              </a:p>
              <a:p>
                <a:endParaRPr lang="en-US" altLang="zh-CN" sz="1600" dirty="0">
                  <a:solidFill>
                    <a:srgbClr val="ED7D31"/>
                  </a:solidFill>
                </a:endParaRPr>
              </a:p>
              <a:p>
                <a:endParaRPr lang="en-US" altLang="zh-CN" sz="1600" dirty="0">
                  <a:solidFill>
                    <a:srgbClr val="ED7D31"/>
                  </a:solidFill>
                </a:endParaRPr>
              </a:p>
              <a:p>
                <a:r>
                  <a:rPr lang="zh-CN" altLang="en-US" dirty="0">
                    <a:solidFill>
                      <a:srgbClr val="ED7D31"/>
                    </a:solidFill>
                  </a:rPr>
                  <a:t>大端</a:t>
                </a:r>
                <a:r>
                  <a:rPr lang="zh-CN" altLang="en-US" dirty="0">
                    <a:solidFill>
                      <a:srgbClr val="2E75B6"/>
                    </a:solidFill>
                  </a:rPr>
                  <a:t>存储虽然看似更直观，但是当处理进位时就会遇到问题：必须要将所有元素移位，为新位腾出空间！</a:t>
                </a:r>
                <a:endParaRPr lang="en-US" altLang="zh-CN" dirty="0">
                  <a:solidFill>
                    <a:srgbClr val="2E75B6"/>
                  </a:solidFill>
                </a:endParaRPr>
              </a:p>
              <a:p>
                <a:r>
                  <a:rPr lang="zh-CN" altLang="en-US" dirty="0">
                    <a:solidFill>
                      <a:srgbClr val="2E75B6"/>
                    </a:solidFill>
                  </a:rPr>
                  <a:t>实际上，如果将数组看做多项式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2E75B6"/>
                    </a:solidFill>
                  </a:rPr>
                  <a:t>的系数，则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小端</a:t>
                </a:r>
                <a:r>
                  <a:rPr lang="zh-CN" altLang="en-US" dirty="0">
                    <a:solidFill>
                      <a:srgbClr val="2E75B6"/>
                    </a:solidFill>
                  </a:rPr>
                  <a:t>存储才是更“直观”的选择。</a:t>
                </a:r>
                <a:endParaRPr lang="en-US" altLang="zh-CN" dirty="0">
                  <a:solidFill>
                    <a:srgbClr val="2E75B6"/>
                  </a:solidFill>
                </a:endParaRPr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DD693EB0-46C3-4FDC-AD5D-4EDBAB1B9F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6294" y="1717292"/>
                <a:ext cx="7889531" cy="4472312"/>
              </a:xfrm>
              <a:blipFill>
                <a:blip r:embed="rId2"/>
                <a:stretch>
                  <a:fillRect l="-927" t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2BD2A20-743B-4B3C-8EF8-90A2AC2BD918}"/>
              </a:ext>
            </a:extLst>
          </p:cNvPr>
          <p:cNvSpPr txBox="1"/>
          <p:nvPr/>
        </p:nvSpPr>
        <p:spPr>
          <a:xfrm>
            <a:off x="1558346" y="3676449"/>
            <a:ext cx="208973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A[] = {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B9C0A5-D298-4B69-B50D-F2E867168876}"/>
              </a:ext>
            </a:extLst>
          </p:cNvPr>
          <p:cNvSpPr txBox="1"/>
          <p:nvPr/>
        </p:nvSpPr>
        <p:spPr>
          <a:xfrm>
            <a:off x="5495926" y="3676449"/>
            <a:ext cx="208973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A[] = {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58616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EC1B3-1F98-488C-A1F1-0FA15C7E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A+B Problem </a:t>
            </a:r>
            <a:r>
              <a:rPr lang="zh-CN" altLang="en-US" dirty="0"/>
              <a:t>（高精）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D693EB0-46C3-4FDC-AD5D-4EDBAB1B9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94" y="1717292"/>
            <a:ext cx="7889531" cy="447231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2E75B6"/>
                </a:solidFill>
              </a:rPr>
              <a:t>现在表示了数，如何进行计算呢？</a:t>
            </a:r>
            <a:endParaRPr lang="en-US" altLang="zh-CN" dirty="0">
              <a:solidFill>
                <a:srgbClr val="2E75B6"/>
              </a:solidFill>
            </a:endParaRPr>
          </a:p>
          <a:p>
            <a:r>
              <a:rPr lang="zh-CN" altLang="en-US" dirty="0">
                <a:solidFill>
                  <a:srgbClr val="2E75B6"/>
                </a:solidFill>
              </a:rPr>
              <a:t>回到数学课的课堂上，我们学过竖式计算：</a:t>
            </a:r>
            <a:endParaRPr lang="en-US" altLang="zh-CN" dirty="0">
              <a:solidFill>
                <a:srgbClr val="2E75B6"/>
              </a:solidFill>
            </a:endParaRPr>
          </a:p>
          <a:p>
            <a:endParaRPr lang="en-US" altLang="zh-CN" dirty="0">
              <a:solidFill>
                <a:srgbClr val="2E75B6"/>
              </a:solidFill>
            </a:endParaRPr>
          </a:p>
          <a:p>
            <a:endParaRPr lang="en-US" altLang="zh-CN" dirty="0">
              <a:solidFill>
                <a:srgbClr val="2E75B6"/>
              </a:solidFill>
            </a:endParaRPr>
          </a:p>
          <a:p>
            <a:r>
              <a:rPr lang="zh-CN" altLang="en-US" dirty="0">
                <a:solidFill>
                  <a:srgbClr val="2E75B6"/>
                </a:solidFill>
              </a:rPr>
              <a:t>此时我们套用模拟问题的思路，可构造一个竖式加法</a:t>
            </a:r>
            <a:r>
              <a:rPr lang="zh-CN" altLang="en-US" dirty="0">
                <a:solidFill>
                  <a:srgbClr val="ED7D31"/>
                </a:solidFill>
              </a:rPr>
              <a:t>具体</a:t>
            </a:r>
            <a:r>
              <a:rPr lang="zh-CN" altLang="en-US" dirty="0">
                <a:solidFill>
                  <a:srgbClr val="2E75B6"/>
                </a:solidFill>
              </a:rPr>
              <a:t>的描述：</a:t>
            </a:r>
            <a:endParaRPr lang="en-US" altLang="zh-CN" dirty="0">
              <a:solidFill>
                <a:srgbClr val="2E75B6"/>
              </a:solidFill>
            </a:endParaRPr>
          </a:p>
          <a:p>
            <a:pPr marL="628650" indent="-457200">
              <a:buFont typeface="+mj-lt"/>
              <a:buAutoNum type="arabicPeriod"/>
            </a:pPr>
            <a:r>
              <a:rPr lang="zh-CN" altLang="en-US" dirty="0">
                <a:solidFill>
                  <a:srgbClr val="2E75B6"/>
                </a:solidFill>
              </a:rPr>
              <a:t>从</a:t>
            </a:r>
            <a:r>
              <a:rPr lang="zh-CN" altLang="en-US" dirty="0">
                <a:solidFill>
                  <a:srgbClr val="ED7D31"/>
                </a:solidFill>
              </a:rPr>
              <a:t>低到高位</a:t>
            </a:r>
            <a:r>
              <a:rPr lang="zh-CN" altLang="en-US" dirty="0">
                <a:solidFill>
                  <a:srgbClr val="2E75B6"/>
                </a:solidFill>
              </a:rPr>
              <a:t>计算；</a:t>
            </a:r>
            <a:endParaRPr lang="en-US" altLang="zh-CN" dirty="0">
              <a:solidFill>
                <a:srgbClr val="2E75B6"/>
              </a:solidFill>
            </a:endParaRPr>
          </a:p>
          <a:p>
            <a:pPr marL="628650" indent="-457200">
              <a:buFont typeface="+mj-lt"/>
              <a:buAutoNum type="arabicPeriod"/>
            </a:pPr>
            <a:r>
              <a:rPr lang="zh-CN" altLang="en-US" dirty="0">
                <a:solidFill>
                  <a:srgbClr val="2E75B6"/>
                </a:solidFill>
              </a:rPr>
              <a:t>对于较长数每一位</a:t>
            </a:r>
            <a:r>
              <a:rPr lang="en-US" altLang="zh-CN" dirty="0" err="1">
                <a:solidFill>
                  <a:srgbClr val="2E75B6"/>
                </a:solidFill>
              </a:rPr>
              <a:t>i</a:t>
            </a:r>
            <a:r>
              <a:rPr lang="zh-CN" altLang="en-US" dirty="0">
                <a:solidFill>
                  <a:srgbClr val="2E75B6"/>
                </a:solidFill>
              </a:rPr>
              <a:t>，和的第</a:t>
            </a:r>
            <a:r>
              <a:rPr lang="en-US" altLang="zh-CN" dirty="0" err="1">
                <a:solidFill>
                  <a:srgbClr val="2E75B6"/>
                </a:solidFill>
              </a:rPr>
              <a:t>i</a:t>
            </a:r>
            <a:r>
              <a:rPr lang="zh-CN" altLang="en-US" dirty="0">
                <a:solidFill>
                  <a:srgbClr val="2E75B6"/>
                </a:solidFill>
              </a:rPr>
              <a:t>位为两加数第</a:t>
            </a:r>
            <a:r>
              <a:rPr lang="en-US" altLang="zh-CN" dirty="0" err="1">
                <a:solidFill>
                  <a:srgbClr val="2E75B6"/>
                </a:solidFill>
              </a:rPr>
              <a:t>i</a:t>
            </a:r>
            <a:r>
              <a:rPr lang="zh-CN" altLang="en-US" dirty="0">
                <a:solidFill>
                  <a:srgbClr val="2E75B6"/>
                </a:solidFill>
              </a:rPr>
              <a:t>位与当前进位</a:t>
            </a:r>
            <a:r>
              <a:rPr lang="zh-CN" altLang="en-US" dirty="0">
                <a:solidFill>
                  <a:srgbClr val="ED7D31"/>
                </a:solidFill>
              </a:rPr>
              <a:t>三者</a:t>
            </a:r>
            <a:r>
              <a:rPr lang="zh-CN" altLang="en-US" dirty="0">
                <a:solidFill>
                  <a:srgbClr val="2E75B6"/>
                </a:solidFill>
              </a:rPr>
              <a:t>之和；</a:t>
            </a:r>
            <a:endParaRPr lang="en-US" altLang="zh-CN" dirty="0">
              <a:solidFill>
                <a:srgbClr val="2E75B6"/>
              </a:solidFill>
            </a:endParaRPr>
          </a:p>
          <a:p>
            <a:pPr marL="628650" indent="-457200">
              <a:buFont typeface="+mj-lt"/>
              <a:buAutoNum type="arabicPeriod"/>
            </a:pPr>
            <a:r>
              <a:rPr lang="zh-CN" altLang="en-US" dirty="0">
                <a:solidFill>
                  <a:srgbClr val="2E75B6"/>
                </a:solidFill>
              </a:rPr>
              <a:t>若和大于</a:t>
            </a:r>
            <a:r>
              <a:rPr lang="en-US" altLang="zh-CN" dirty="0">
                <a:solidFill>
                  <a:srgbClr val="2E75B6"/>
                </a:solidFill>
              </a:rPr>
              <a:t>10</a:t>
            </a:r>
            <a:r>
              <a:rPr lang="zh-CN" altLang="en-US" dirty="0">
                <a:solidFill>
                  <a:srgbClr val="2E75B6"/>
                </a:solidFill>
              </a:rPr>
              <a:t>，则下一进位为</a:t>
            </a:r>
            <a:r>
              <a:rPr lang="en-US" altLang="zh-CN" dirty="0">
                <a:solidFill>
                  <a:srgbClr val="2E75B6"/>
                </a:solidFill>
              </a:rPr>
              <a:t>1</a:t>
            </a:r>
            <a:r>
              <a:rPr lang="zh-CN" altLang="en-US" dirty="0">
                <a:solidFill>
                  <a:srgbClr val="2E75B6"/>
                </a:solidFill>
              </a:rPr>
              <a:t>，当前位和减</a:t>
            </a:r>
            <a:r>
              <a:rPr lang="en-US" altLang="zh-CN" dirty="0">
                <a:solidFill>
                  <a:srgbClr val="2E75B6"/>
                </a:solidFill>
              </a:rPr>
              <a:t>10</a:t>
            </a:r>
            <a:r>
              <a:rPr lang="zh-CN" altLang="en-US" dirty="0">
                <a:solidFill>
                  <a:srgbClr val="2E75B6"/>
                </a:solidFill>
              </a:rPr>
              <a:t>；</a:t>
            </a:r>
            <a:endParaRPr lang="en-US" altLang="zh-CN" dirty="0">
              <a:solidFill>
                <a:srgbClr val="2E75B6"/>
              </a:solidFill>
            </a:endParaRPr>
          </a:p>
          <a:p>
            <a:pPr marL="628650" indent="-457200">
              <a:buFont typeface="+mj-lt"/>
              <a:buAutoNum type="arabicPeriod"/>
            </a:pPr>
            <a:r>
              <a:rPr lang="zh-CN" altLang="en-US" dirty="0">
                <a:solidFill>
                  <a:srgbClr val="2E75B6"/>
                </a:solidFill>
              </a:rPr>
              <a:t>结束后，若进位非</a:t>
            </a:r>
            <a:r>
              <a:rPr lang="en-US" altLang="zh-CN" dirty="0">
                <a:solidFill>
                  <a:srgbClr val="2E75B6"/>
                </a:solidFill>
              </a:rPr>
              <a:t>0</a:t>
            </a:r>
            <a:r>
              <a:rPr lang="zh-CN" altLang="en-US" dirty="0">
                <a:solidFill>
                  <a:srgbClr val="2E75B6"/>
                </a:solidFill>
              </a:rPr>
              <a:t>，则结果</a:t>
            </a:r>
            <a:r>
              <a:rPr lang="zh-CN" altLang="en-US" dirty="0">
                <a:solidFill>
                  <a:srgbClr val="ED7D31"/>
                </a:solidFill>
              </a:rPr>
              <a:t>增加一位</a:t>
            </a:r>
            <a:r>
              <a:rPr lang="zh-CN" altLang="en-US" dirty="0">
                <a:solidFill>
                  <a:srgbClr val="2E75B6"/>
                </a:solidFill>
              </a:rPr>
              <a:t>，值为进位（此处必为</a:t>
            </a:r>
            <a:r>
              <a:rPr lang="en-US" altLang="zh-CN" dirty="0">
                <a:solidFill>
                  <a:srgbClr val="2E75B6"/>
                </a:solidFill>
              </a:rPr>
              <a:t>1</a:t>
            </a:r>
            <a:r>
              <a:rPr lang="zh-CN" altLang="en-US" dirty="0">
                <a:solidFill>
                  <a:srgbClr val="2E75B6"/>
                </a:solidFill>
              </a:rPr>
              <a:t>）。</a:t>
            </a:r>
            <a:endParaRPr lang="en-US" altLang="zh-CN" dirty="0">
              <a:solidFill>
                <a:srgbClr val="2E75B6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E1EBF38-8CB8-41D2-9188-675CD053EB5B}"/>
              </a:ext>
            </a:extLst>
          </p:cNvPr>
          <p:cNvGrpSpPr/>
          <p:nvPr/>
        </p:nvGrpSpPr>
        <p:grpSpPr>
          <a:xfrm>
            <a:off x="6523741" y="2191199"/>
            <a:ext cx="781680" cy="975285"/>
            <a:chOff x="5784319" y="2100888"/>
            <a:chExt cx="781680" cy="97528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0A01A7E-8B02-43BB-B6ED-9DE0E43319D9}"/>
                </a:ext>
              </a:extLst>
            </p:cNvPr>
            <p:cNvSpPr txBox="1"/>
            <p:nvPr/>
          </p:nvSpPr>
          <p:spPr>
            <a:xfrm>
              <a:off x="5941818" y="2100888"/>
              <a:ext cx="545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514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2561D54-BB32-4B63-9B3A-A967FE77CF39}"/>
                </a:ext>
              </a:extLst>
            </p:cNvPr>
            <p:cNvSpPr txBox="1"/>
            <p:nvPr/>
          </p:nvSpPr>
          <p:spPr>
            <a:xfrm>
              <a:off x="5784319" y="2349359"/>
              <a:ext cx="751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+495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1800FFA-16E9-4EC8-A02C-0A4066E8DD28}"/>
                </a:ext>
              </a:extLst>
            </p:cNvPr>
            <p:cNvCxnSpPr/>
            <p:nvPr/>
          </p:nvCxnSpPr>
          <p:spPr>
            <a:xfrm>
              <a:off x="5814940" y="2706841"/>
              <a:ext cx="7510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EB4459D-E5D9-4B7E-AAFE-D0459878A26F}"/>
                </a:ext>
              </a:extLst>
            </p:cNvPr>
            <p:cNvSpPr txBox="1"/>
            <p:nvPr/>
          </p:nvSpPr>
          <p:spPr>
            <a:xfrm>
              <a:off x="5814940" y="2706841"/>
              <a:ext cx="677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1009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9789D3F-6621-45AC-A276-10C3C2369B18}"/>
                </a:ext>
              </a:extLst>
            </p:cNvPr>
            <p:cNvSpPr txBox="1"/>
            <p:nvPr/>
          </p:nvSpPr>
          <p:spPr>
            <a:xfrm>
              <a:off x="5930387" y="2541239"/>
              <a:ext cx="6049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accent2"/>
                  </a:solidFill>
                </a:rPr>
                <a:t>1  1  0  0</a:t>
              </a:r>
              <a:endParaRPr lang="zh-CN" altLang="en-US" sz="8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415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EC1B3-1F98-488C-A1F1-0FA15C7E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A+B Problem </a:t>
            </a:r>
            <a:r>
              <a:rPr lang="zh-CN" altLang="en-US" dirty="0"/>
              <a:t>（高精）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D693EB0-46C3-4FDC-AD5D-4EDBAB1B9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94" y="1717292"/>
            <a:ext cx="7889531" cy="447231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2E75B6"/>
                </a:solidFill>
              </a:rPr>
              <a:t>现在将这一描述转化为</a:t>
            </a:r>
            <a:r>
              <a:rPr lang="en-US" altLang="zh-CN" dirty="0">
                <a:solidFill>
                  <a:srgbClr val="2E75B6"/>
                </a:solidFill>
              </a:rPr>
              <a:t>C++</a:t>
            </a:r>
            <a:r>
              <a:rPr lang="zh-CN" altLang="en-US" dirty="0">
                <a:solidFill>
                  <a:srgbClr val="2E75B6"/>
                </a:solidFill>
              </a:rPr>
              <a:t>代码</a:t>
            </a:r>
            <a:r>
              <a:rPr lang="en-US" altLang="zh-CN" b="1" baseline="30000" dirty="0">
                <a:solidFill>
                  <a:srgbClr val="ED7D31"/>
                </a:solidFill>
              </a:rPr>
              <a:t>*</a:t>
            </a:r>
            <a:r>
              <a:rPr lang="zh-CN" altLang="en-US" dirty="0">
                <a:solidFill>
                  <a:srgbClr val="2E75B6"/>
                </a:solidFill>
              </a:rPr>
              <a:t>，完成本题：</a:t>
            </a:r>
            <a:endParaRPr lang="en-US" altLang="zh-CN" dirty="0">
              <a:solidFill>
                <a:srgbClr val="2E75B6"/>
              </a:solidFill>
            </a:endParaRPr>
          </a:p>
          <a:p>
            <a:endParaRPr lang="en-US" altLang="zh-CN" dirty="0">
              <a:solidFill>
                <a:srgbClr val="2E75B6"/>
              </a:solidFill>
            </a:endParaRPr>
          </a:p>
          <a:p>
            <a:endParaRPr lang="en-US" altLang="zh-CN" dirty="0">
              <a:solidFill>
                <a:srgbClr val="2E75B6"/>
              </a:solidFill>
            </a:endParaRPr>
          </a:p>
          <a:p>
            <a:endParaRPr lang="en-US" altLang="zh-CN" dirty="0">
              <a:solidFill>
                <a:srgbClr val="2E75B6"/>
              </a:solidFill>
            </a:endParaRPr>
          </a:p>
          <a:p>
            <a:endParaRPr lang="en-US" altLang="zh-CN" dirty="0">
              <a:solidFill>
                <a:srgbClr val="2E75B6"/>
              </a:solidFill>
            </a:endParaRPr>
          </a:p>
          <a:p>
            <a:endParaRPr lang="en-US" altLang="zh-CN" dirty="0">
              <a:solidFill>
                <a:srgbClr val="2E75B6"/>
              </a:solidFill>
            </a:endParaRPr>
          </a:p>
          <a:p>
            <a:endParaRPr lang="en-US" altLang="zh-CN" dirty="0">
              <a:solidFill>
                <a:srgbClr val="2E75B6"/>
              </a:solidFill>
            </a:endParaRPr>
          </a:p>
          <a:p>
            <a:endParaRPr lang="en-US" altLang="zh-CN" dirty="0">
              <a:solidFill>
                <a:srgbClr val="2E75B6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思考：</a:t>
            </a:r>
            <a:r>
              <a:rPr lang="zh-CN" altLang="en-US" dirty="0">
                <a:solidFill>
                  <a:srgbClr val="2E75B6"/>
                </a:solidFill>
              </a:rPr>
              <a:t>使用数组</a:t>
            </a:r>
            <a:r>
              <a:rPr lang="en-US" altLang="zh-CN" dirty="0">
                <a:solidFill>
                  <a:srgbClr val="2E75B6"/>
                </a:solidFill>
              </a:rPr>
              <a:t>0~(n-1)</a:t>
            </a:r>
            <a:r>
              <a:rPr lang="zh-CN" altLang="en-US" dirty="0">
                <a:solidFill>
                  <a:srgbClr val="2E75B6"/>
                </a:solidFill>
              </a:rPr>
              <a:t>和使用数组</a:t>
            </a:r>
            <a:r>
              <a:rPr lang="en-US" altLang="zh-CN" dirty="0">
                <a:solidFill>
                  <a:srgbClr val="2E75B6"/>
                </a:solidFill>
              </a:rPr>
              <a:t>1~n</a:t>
            </a:r>
            <a:r>
              <a:rPr lang="zh-CN" altLang="en-US" dirty="0">
                <a:solidFill>
                  <a:srgbClr val="2E75B6"/>
                </a:solidFill>
              </a:rPr>
              <a:t>在进行高精度运算时，分别有什么好处？</a:t>
            </a:r>
            <a:endParaRPr lang="en-US" altLang="zh-CN" dirty="0">
              <a:solidFill>
                <a:srgbClr val="2E75B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7CF0A1-E511-4F14-ADCE-3F848B863178}"/>
              </a:ext>
            </a:extLst>
          </p:cNvPr>
          <p:cNvSpPr txBox="1"/>
          <p:nvPr/>
        </p:nvSpPr>
        <p:spPr>
          <a:xfrm>
            <a:off x="1733663" y="2354460"/>
            <a:ext cx="5673843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从低到高位计算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和的第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位为两加数第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位与当前进位三者之和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若和大于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，则下一进位为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/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当前位和减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10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%=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结束后，若进位非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，则结果增加一位，值为进位（此处必为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）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</p:txBody>
      </p:sp>
    </p:spTree>
    <p:extLst>
      <p:ext uri="{BB962C8B-B14F-4D97-AF65-F5344CB8AC3E}">
        <p14:creationId xmlns:p14="http://schemas.microsoft.com/office/powerpoint/2010/main" val="4166366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3A501FE-FF5D-46B7-B71B-8C101C38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高精度运算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676D9D-B180-447F-BF94-BD1D56A87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E75B6"/>
                </a:solidFill>
              </a:rPr>
              <a:t>高精度运算可分为以下类别：</a:t>
            </a:r>
            <a:endParaRPr lang="en-US" altLang="zh-CN" dirty="0">
              <a:solidFill>
                <a:srgbClr val="2E75B6"/>
              </a:solidFill>
            </a:endParaRPr>
          </a:p>
          <a:p>
            <a:pPr marL="51435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ED7D31"/>
                </a:solidFill>
              </a:rPr>
              <a:t>高精</a:t>
            </a:r>
            <a:r>
              <a:rPr lang="en-US" altLang="zh-CN" dirty="0">
                <a:solidFill>
                  <a:srgbClr val="ED7D31"/>
                </a:solidFill>
              </a:rPr>
              <a:t>±</a:t>
            </a:r>
            <a:r>
              <a:rPr lang="zh-CN" altLang="en-US" dirty="0">
                <a:solidFill>
                  <a:srgbClr val="ED7D31"/>
                </a:solidFill>
              </a:rPr>
              <a:t>高</a:t>
            </a:r>
            <a:r>
              <a:rPr lang="en-US" altLang="zh-CN" dirty="0">
                <a:solidFill>
                  <a:srgbClr val="ED7D31"/>
                </a:solidFill>
              </a:rPr>
              <a:t>/</a:t>
            </a:r>
            <a:r>
              <a:rPr lang="zh-CN" altLang="en-US" dirty="0">
                <a:solidFill>
                  <a:srgbClr val="ED7D31"/>
                </a:solidFill>
              </a:rPr>
              <a:t>单精</a:t>
            </a:r>
            <a:r>
              <a:rPr lang="zh-CN" altLang="en-US" dirty="0">
                <a:solidFill>
                  <a:srgbClr val="2E75B6"/>
                </a:solidFill>
              </a:rPr>
              <a:t>：最为简单，在上一题中介绍</a:t>
            </a:r>
            <a:endParaRPr lang="en-US" altLang="zh-CN" dirty="0">
              <a:solidFill>
                <a:srgbClr val="2E75B6"/>
              </a:solidFill>
            </a:endParaRPr>
          </a:p>
          <a:p>
            <a:pPr marL="51435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ED7D31"/>
                </a:solidFill>
              </a:rPr>
              <a:t>高精</a:t>
            </a:r>
            <a:r>
              <a:rPr lang="en-US" altLang="zh-CN" dirty="0">
                <a:solidFill>
                  <a:srgbClr val="ED7D31"/>
                </a:solidFill>
              </a:rPr>
              <a:t>×</a:t>
            </a:r>
            <a:r>
              <a:rPr lang="zh-CN" altLang="en-US" dirty="0">
                <a:solidFill>
                  <a:srgbClr val="ED7D31"/>
                </a:solidFill>
              </a:rPr>
              <a:t>单精</a:t>
            </a:r>
            <a:r>
              <a:rPr lang="zh-CN" altLang="en-US" dirty="0">
                <a:solidFill>
                  <a:srgbClr val="2E75B6"/>
                </a:solidFill>
              </a:rPr>
              <a:t>：相对简单，本质上也只需要处理进位</a:t>
            </a:r>
            <a:endParaRPr lang="en-US" altLang="zh-CN" dirty="0">
              <a:solidFill>
                <a:srgbClr val="2E75B6"/>
              </a:solidFill>
            </a:endParaRPr>
          </a:p>
          <a:p>
            <a:pPr marL="51435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ED7D31"/>
                </a:solidFill>
              </a:rPr>
              <a:t>高精</a:t>
            </a:r>
            <a:r>
              <a:rPr lang="en-US" altLang="zh-CN" dirty="0">
                <a:solidFill>
                  <a:srgbClr val="ED7D31"/>
                </a:solidFill>
              </a:rPr>
              <a:t>×</a:t>
            </a:r>
            <a:r>
              <a:rPr lang="zh-CN" altLang="en-US" dirty="0">
                <a:solidFill>
                  <a:srgbClr val="ED7D31"/>
                </a:solidFill>
              </a:rPr>
              <a:t>高精</a:t>
            </a:r>
            <a:r>
              <a:rPr lang="zh-CN" altLang="en-US" dirty="0">
                <a:solidFill>
                  <a:srgbClr val="2E75B6"/>
                </a:solidFill>
              </a:rPr>
              <a:t>：较为复杂，此处只要求掌握</a:t>
            </a:r>
            <a:r>
              <a:rPr lang="en-US" altLang="zh-CN" dirty="0">
                <a:solidFill>
                  <a:srgbClr val="2E75B6"/>
                </a:solidFill>
              </a:rPr>
              <a:t>O(n</a:t>
            </a:r>
            <a:r>
              <a:rPr lang="en-US" altLang="zh-CN" baseline="30000" dirty="0">
                <a:solidFill>
                  <a:srgbClr val="2E75B6"/>
                </a:solidFill>
              </a:rPr>
              <a:t>2</a:t>
            </a:r>
            <a:r>
              <a:rPr lang="en-US" altLang="zh-CN" dirty="0">
                <a:solidFill>
                  <a:srgbClr val="2E75B6"/>
                </a:solidFill>
              </a:rPr>
              <a:t>)</a:t>
            </a:r>
            <a:r>
              <a:rPr lang="zh-CN" altLang="en-US" dirty="0">
                <a:solidFill>
                  <a:srgbClr val="2E75B6"/>
                </a:solidFill>
              </a:rPr>
              <a:t>算法</a:t>
            </a:r>
            <a:endParaRPr lang="en-US" altLang="zh-CN" dirty="0">
              <a:solidFill>
                <a:srgbClr val="2E75B6"/>
              </a:solidFill>
            </a:endParaRPr>
          </a:p>
          <a:p>
            <a:pPr marL="51435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ED7D31"/>
                </a:solidFill>
              </a:rPr>
              <a:t>高精</a:t>
            </a:r>
            <a:r>
              <a:rPr lang="en-US" altLang="zh-CN" dirty="0">
                <a:solidFill>
                  <a:srgbClr val="ED7D31"/>
                </a:solidFill>
              </a:rPr>
              <a:t>÷</a:t>
            </a:r>
            <a:r>
              <a:rPr lang="zh-CN" altLang="en-US" dirty="0">
                <a:solidFill>
                  <a:srgbClr val="ED7D31"/>
                </a:solidFill>
              </a:rPr>
              <a:t>高精</a:t>
            </a:r>
            <a:r>
              <a:rPr lang="zh-CN" altLang="en-US" dirty="0">
                <a:solidFill>
                  <a:srgbClr val="2E75B6"/>
                </a:solidFill>
              </a:rPr>
              <a:t>：极其复杂，因为根据竖式除法规则，每一次上商都需要进行一次高精</a:t>
            </a:r>
            <a:r>
              <a:rPr lang="en-US" altLang="zh-CN" dirty="0">
                <a:solidFill>
                  <a:srgbClr val="2E75B6"/>
                </a:solidFill>
              </a:rPr>
              <a:t>×</a:t>
            </a:r>
            <a:r>
              <a:rPr lang="zh-CN" altLang="en-US" dirty="0">
                <a:solidFill>
                  <a:srgbClr val="2E75B6"/>
                </a:solidFill>
              </a:rPr>
              <a:t>单精与高精</a:t>
            </a:r>
            <a:r>
              <a:rPr lang="en-US" altLang="zh-CN" dirty="0">
                <a:solidFill>
                  <a:srgbClr val="2E75B6"/>
                </a:solidFill>
              </a:rPr>
              <a:t>±</a:t>
            </a:r>
            <a:r>
              <a:rPr lang="zh-CN" altLang="en-US" dirty="0">
                <a:solidFill>
                  <a:srgbClr val="2E75B6"/>
                </a:solidFill>
              </a:rPr>
              <a:t>高精；此处暂不要求掌握</a:t>
            </a:r>
            <a:endParaRPr lang="en-US" altLang="zh-CN" dirty="0">
              <a:solidFill>
                <a:srgbClr val="2E75B6"/>
              </a:solidFill>
            </a:endParaRPr>
          </a:p>
          <a:p>
            <a:endParaRPr lang="en-US" altLang="zh-CN" dirty="0">
              <a:solidFill>
                <a:srgbClr val="2E75B6"/>
              </a:solidFill>
            </a:endParaRPr>
          </a:p>
          <a:p>
            <a:endParaRPr lang="en-US" altLang="zh-CN" dirty="0">
              <a:solidFill>
                <a:srgbClr val="2E7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34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EC1B3-1F98-488C-A1F1-0FA15C7E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*</a:t>
            </a:r>
            <a:r>
              <a:rPr lang="en-US" altLang="zh-CN" dirty="0"/>
              <a:t>B Problem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D693EB0-46C3-4FDC-AD5D-4EDBAB1B9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例 </a:t>
            </a:r>
            <a:r>
              <a:rPr lang="en-US" altLang="zh-CN" dirty="0">
                <a:solidFill>
                  <a:schemeClr val="accent2"/>
                </a:solidFill>
              </a:rPr>
              <a:t>8.5 </a:t>
            </a:r>
            <a:r>
              <a:rPr lang="zh-CN" altLang="en-US" dirty="0">
                <a:solidFill>
                  <a:schemeClr val="accent2"/>
                </a:solidFill>
              </a:rPr>
              <a:t>（洛谷 </a:t>
            </a:r>
            <a:r>
              <a:rPr lang="en-US" altLang="zh-CN" dirty="0">
                <a:solidFill>
                  <a:schemeClr val="accent2"/>
                </a:solidFill>
              </a:rPr>
              <a:t>P1303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zh-CN" dirty="0">
                <a:effectLst/>
                <a:latin typeface="+mn-ea"/>
                <a:cs typeface="Times New Roman" panose="02020603050405020304" pitchFamily="18" charset="0"/>
              </a:rPr>
              <a:t>分别在两行内输入两个</a:t>
            </a:r>
            <a:r>
              <a:rPr lang="en-US" altLang="zh-CN" dirty="0">
                <a:effectLst/>
                <a:latin typeface="+mn-ea"/>
                <a:cs typeface="Times New Roman" panose="02020603050405020304" pitchFamily="18" charset="0"/>
              </a:rPr>
              <a:t> 2000 </a:t>
            </a:r>
            <a:r>
              <a:rPr lang="zh-CN" altLang="zh-CN" dirty="0">
                <a:effectLst/>
                <a:latin typeface="+mn-ea"/>
                <a:cs typeface="Times New Roman" panose="02020603050405020304" pitchFamily="18" charset="0"/>
              </a:rPr>
              <a:t>位以内的十进制非负整数，求他们的积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dirty="0">
              <a:effectLst/>
              <a:latin typeface="+mn-ea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2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+mn-ea"/>
              </a:rPr>
              <a:t>样例输入：                                      样例输出：</a:t>
            </a:r>
            <a:endParaRPr lang="en-US" altLang="zh-CN" dirty="0">
              <a:latin typeface="+mn-ea"/>
            </a:endParaRPr>
          </a:p>
          <a:p>
            <a:endParaRPr lang="en-US" altLang="zh-CN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B9C908-25B4-4A0E-B40B-09660DB00FF2}"/>
              </a:ext>
            </a:extLst>
          </p:cNvPr>
          <p:cNvSpPr txBox="1"/>
          <p:nvPr/>
        </p:nvSpPr>
        <p:spPr>
          <a:xfrm>
            <a:off x="878724" y="3953447"/>
            <a:ext cx="310625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514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495</a:t>
            </a:r>
            <a:endParaRPr lang="en-US" altLang="zh-CN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97BC2A-9CE5-4136-9FA6-7035E94DBF83}"/>
              </a:ext>
            </a:extLst>
          </p:cNvPr>
          <p:cNvSpPr txBox="1"/>
          <p:nvPr/>
        </p:nvSpPr>
        <p:spPr>
          <a:xfrm>
            <a:off x="5004116" y="3953447"/>
            <a:ext cx="310625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254430</a:t>
            </a:r>
          </a:p>
        </p:txBody>
      </p:sp>
    </p:spTree>
    <p:extLst>
      <p:ext uri="{BB962C8B-B14F-4D97-AF65-F5344CB8AC3E}">
        <p14:creationId xmlns:p14="http://schemas.microsoft.com/office/powerpoint/2010/main" val="2975475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EC1B3-1F98-488C-A1F1-0FA15C7E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*</a:t>
            </a:r>
            <a:r>
              <a:rPr lang="en-US" altLang="zh-CN" dirty="0"/>
              <a:t>B Problem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D693EB0-46C3-4FDC-AD5D-4EDBAB1B9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E75B6"/>
                </a:solidFill>
              </a:rPr>
              <a:t>我们采用与上例相同的方法，使用数组表示数。</a:t>
            </a:r>
            <a:endParaRPr lang="en-US" altLang="zh-CN" dirty="0">
              <a:solidFill>
                <a:srgbClr val="2E75B6"/>
              </a:solidFill>
            </a:endParaRPr>
          </a:p>
          <a:p>
            <a:r>
              <a:rPr lang="zh-CN" altLang="en-US" dirty="0">
                <a:solidFill>
                  <a:srgbClr val="2E75B6"/>
                </a:solidFill>
                <a:latin typeface="+mn-ea"/>
              </a:rPr>
              <a:t>如何进行竖式乘法？</a:t>
            </a:r>
            <a:endParaRPr lang="en-US" altLang="zh-CN" dirty="0">
              <a:solidFill>
                <a:srgbClr val="2E75B6"/>
              </a:solidFill>
              <a:latin typeface="+mn-ea"/>
            </a:endParaRPr>
          </a:p>
          <a:p>
            <a:endParaRPr lang="en-US" altLang="zh-CN" dirty="0">
              <a:solidFill>
                <a:srgbClr val="2E75B6"/>
              </a:solidFill>
              <a:latin typeface="+mn-ea"/>
            </a:endParaRPr>
          </a:p>
          <a:p>
            <a:endParaRPr lang="en-US" altLang="zh-CN" dirty="0">
              <a:solidFill>
                <a:srgbClr val="2E75B6"/>
              </a:solidFill>
              <a:latin typeface="+mn-ea"/>
            </a:endParaRPr>
          </a:p>
          <a:p>
            <a:endParaRPr lang="en-US" altLang="zh-CN" dirty="0">
              <a:solidFill>
                <a:srgbClr val="2E75B6"/>
              </a:solidFill>
              <a:latin typeface="+mn-ea"/>
            </a:endParaRPr>
          </a:p>
          <a:p>
            <a:endParaRPr lang="en-US" altLang="zh-CN" dirty="0">
              <a:solidFill>
                <a:srgbClr val="2E75B6"/>
              </a:solidFill>
              <a:latin typeface="+mn-ea"/>
            </a:endParaRPr>
          </a:p>
          <a:p>
            <a:endParaRPr lang="en-US" altLang="zh-CN" dirty="0">
              <a:solidFill>
                <a:srgbClr val="2E75B6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2E75B6"/>
                </a:solidFill>
                <a:latin typeface="+mn-ea"/>
              </a:rPr>
              <a:t>似乎还有一些复杂</a:t>
            </a:r>
            <a:r>
              <a:rPr lang="en-US" altLang="zh-CN" dirty="0">
                <a:solidFill>
                  <a:srgbClr val="2E75B6"/>
                </a:solidFill>
                <a:latin typeface="+mn-ea"/>
              </a:rPr>
              <a:t>……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1C19AD-99E7-4191-8F54-A9211FDC9902}"/>
              </a:ext>
            </a:extLst>
          </p:cNvPr>
          <p:cNvSpPr txBox="1"/>
          <p:nvPr/>
        </p:nvSpPr>
        <p:spPr>
          <a:xfrm>
            <a:off x="4297868" y="2714945"/>
            <a:ext cx="54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514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49DB7A-A8D2-43DC-871C-000AD347D888}"/>
              </a:ext>
            </a:extLst>
          </p:cNvPr>
          <p:cNvSpPr txBox="1"/>
          <p:nvPr/>
        </p:nvSpPr>
        <p:spPr>
          <a:xfrm>
            <a:off x="4084809" y="2963416"/>
            <a:ext cx="80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×</a:t>
            </a:r>
            <a:r>
              <a:rPr lang="zh-CN" altLang="en-US" dirty="0"/>
              <a:t> </a:t>
            </a:r>
            <a:r>
              <a:rPr lang="en-US" altLang="zh-CN" dirty="0"/>
              <a:t>495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865D739-0970-4E51-B477-62580A96B764}"/>
              </a:ext>
            </a:extLst>
          </p:cNvPr>
          <p:cNvCxnSpPr/>
          <p:nvPr/>
        </p:nvCxnSpPr>
        <p:spPr>
          <a:xfrm>
            <a:off x="4170990" y="3320898"/>
            <a:ext cx="751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AA02C3E-57F7-4D65-AD54-52BFBFA362CD}"/>
              </a:ext>
            </a:extLst>
          </p:cNvPr>
          <p:cNvSpPr txBox="1"/>
          <p:nvPr/>
        </p:nvSpPr>
        <p:spPr>
          <a:xfrm>
            <a:off x="3933578" y="3259173"/>
            <a:ext cx="954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2570</a:t>
            </a:r>
          </a:p>
          <a:p>
            <a:r>
              <a:rPr lang="en-US" altLang="zh-CN" dirty="0"/>
              <a:t>  4626</a:t>
            </a:r>
          </a:p>
          <a:p>
            <a:r>
              <a:rPr lang="en-US" altLang="zh-CN" dirty="0"/>
              <a:t>2056</a:t>
            </a:r>
          </a:p>
          <a:p>
            <a:r>
              <a:rPr lang="en-US" altLang="zh-CN" dirty="0"/>
              <a:t>254430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21D7A71-0C9E-4423-BAC7-FC41CDB3D8A8}"/>
              </a:ext>
            </a:extLst>
          </p:cNvPr>
          <p:cNvCxnSpPr>
            <a:cxnSpLocks/>
          </p:cNvCxnSpPr>
          <p:nvPr/>
        </p:nvCxnSpPr>
        <p:spPr>
          <a:xfrm>
            <a:off x="3922338" y="4132904"/>
            <a:ext cx="999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465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EC1B3-1F98-488C-A1F1-0FA15C7E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*</a:t>
            </a:r>
            <a:r>
              <a:rPr lang="en-US" altLang="zh-CN" dirty="0"/>
              <a:t>B Problem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D693EB0-46C3-4FDC-AD5D-4EDBAB1B9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2E75B6"/>
                </a:solidFill>
                <a:latin typeface="+mn-ea"/>
              </a:rPr>
              <a:t>更清晰地表示运算过程。注意我们不再立即处理进位，而是让逐位乘法的结果保留在当前列上：</a:t>
            </a:r>
            <a:endParaRPr lang="en-US" altLang="zh-CN" dirty="0">
              <a:solidFill>
                <a:srgbClr val="2E75B6"/>
              </a:solidFill>
              <a:latin typeface="+mn-ea"/>
            </a:endParaRPr>
          </a:p>
          <a:p>
            <a:endParaRPr lang="en-US" altLang="zh-CN" dirty="0">
              <a:solidFill>
                <a:srgbClr val="2E75B6"/>
              </a:solidFill>
              <a:latin typeface="+mn-ea"/>
            </a:endParaRPr>
          </a:p>
          <a:p>
            <a:endParaRPr lang="en-US" altLang="zh-CN" dirty="0">
              <a:solidFill>
                <a:srgbClr val="2E75B6"/>
              </a:solidFill>
              <a:latin typeface="+mn-ea"/>
            </a:endParaRPr>
          </a:p>
          <a:p>
            <a:endParaRPr lang="en-US" altLang="zh-CN" dirty="0">
              <a:solidFill>
                <a:srgbClr val="2E75B6"/>
              </a:solidFill>
              <a:latin typeface="+mn-ea"/>
            </a:endParaRPr>
          </a:p>
          <a:p>
            <a:endParaRPr lang="en-US" altLang="zh-CN" dirty="0">
              <a:solidFill>
                <a:srgbClr val="2E75B6"/>
              </a:solidFill>
              <a:latin typeface="+mn-ea"/>
            </a:endParaRPr>
          </a:p>
          <a:p>
            <a:endParaRPr lang="en-US" altLang="zh-CN" dirty="0">
              <a:solidFill>
                <a:srgbClr val="2E75B6"/>
              </a:solidFill>
              <a:latin typeface="+mn-ea"/>
            </a:endParaRPr>
          </a:p>
          <a:p>
            <a:endParaRPr lang="en-US" altLang="zh-CN" dirty="0">
              <a:solidFill>
                <a:srgbClr val="2E75B6"/>
              </a:solidFill>
              <a:latin typeface="+mn-ea"/>
            </a:endParaRPr>
          </a:p>
          <a:p>
            <a:endParaRPr lang="en-US" altLang="zh-CN" dirty="0">
              <a:solidFill>
                <a:srgbClr val="2E75B6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2E75B6"/>
                </a:solidFill>
                <a:latin typeface="+mn-ea"/>
              </a:rPr>
              <a:t>观察每列不难发现，若不考虑进位，</a:t>
            </a:r>
            <a:r>
              <a:rPr lang="en-US" altLang="zh-CN" dirty="0">
                <a:effectLst/>
                <a:latin typeface="+mn-ea"/>
                <a:cs typeface="Times New Roman" panose="02020603050405020304" pitchFamily="18" charset="0"/>
              </a:rPr>
              <a:t>a[</a:t>
            </a:r>
            <a:r>
              <a:rPr lang="en-US" altLang="zh-CN" dirty="0" err="1">
                <a:solidFill>
                  <a:srgbClr val="ED7D31"/>
                </a:solidFill>
                <a:effectLst/>
                <a:latin typeface="+mn-ea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effectLst/>
                <a:latin typeface="+mn-ea"/>
                <a:cs typeface="Times New Roman" panose="02020603050405020304" pitchFamily="18" charset="0"/>
              </a:rPr>
              <a:t>]*b[</a:t>
            </a:r>
            <a:r>
              <a:rPr lang="en-US" altLang="zh-CN" dirty="0">
                <a:solidFill>
                  <a:srgbClr val="ED7D31"/>
                </a:solidFill>
                <a:effectLst/>
                <a:latin typeface="+mn-ea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effectLst/>
                <a:latin typeface="+mn-ea"/>
                <a:cs typeface="Times New Roman" panose="02020603050405020304" pitchFamily="18" charset="0"/>
              </a:rPr>
              <a:t>] </a:t>
            </a:r>
            <a:r>
              <a:rPr lang="zh-CN" altLang="zh-CN" dirty="0">
                <a:effectLst/>
                <a:latin typeface="+mn-ea"/>
                <a:cs typeface="Times New Roman" panose="02020603050405020304" pitchFamily="18" charset="0"/>
              </a:rPr>
              <a:t>的</a:t>
            </a:r>
            <a:r>
              <a:rPr lang="zh-CN" altLang="zh-CN" dirty="0">
                <a:solidFill>
                  <a:srgbClr val="ED7D31"/>
                </a:solidFill>
                <a:effectLst/>
                <a:latin typeface="+mn-ea"/>
                <a:cs typeface="Times New Roman" panose="02020603050405020304" pitchFamily="18" charset="0"/>
              </a:rPr>
              <a:t>贡献</a:t>
            </a:r>
            <a:r>
              <a:rPr lang="zh-CN" altLang="zh-CN" dirty="0">
                <a:effectLst/>
                <a:latin typeface="+mn-ea"/>
                <a:cs typeface="Times New Roman" panose="02020603050405020304" pitchFamily="18" charset="0"/>
              </a:rPr>
              <a:t>全都在中间产物的第</a:t>
            </a:r>
            <a:r>
              <a:rPr lang="en-US" altLang="zh-CN" dirty="0" err="1">
                <a:solidFill>
                  <a:srgbClr val="ED7D31"/>
                </a:solidFill>
                <a:effectLst/>
                <a:latin typeface="+mn-ea"/>
                <a:cs typeface="Times New Roman" panose="02020603050405020304" pitchFamily="18" charset="0"/>
              </a:rPr>
              <a:t>i+j</a:t>
            </a:r>
            <a:r>
              <a:rPr lang="zh-CN" altLang="zh-CN" dirty="0">
                <a:effectLst/>
                <a:latin typeface="+mn-ea"/>
                <a:cs typeface="Times New Roman" panose="02020603050405020304" pitchFamily="18" charset="0"/>
              </a:rPr>
              <a:t>位上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！因此可以先算出贡献，最后处理进位。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2E75B6"/>
              </a:solidFill>
              <a:latin typeface="+mn-ea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8F780A9-03E1-40E4-A91C-5BBB8E7AA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38452"/>
              </p:ext>
            </p:extLst>
          </p:nvPr>
        </p:nvGraphicFramePr>
        <p:xfrm>
          <a:off x="1581489" y="2795746"/>
          <a:ext cx="5978189" cy="2315403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854027">
                  <a:extLst>
                    <a:ext uri="{9D8B030D-6E8A-4147-A177-3AD203B41FA5}">
                      <a16:colId xmlns:a16="http://schemas.microsoft.com/office/drawing/2014/main" val="2605484404"/>
                    </a:ext>
                  </a:extLst>
                </a:gridCol>
                <a:gridCol w="854027">
                  <a:extLst>
                    <a:ext uri="{9D8B030D-6E8A-4147-A177-3AD203B41FA5}">
                      <a16:colId xmlns:a16="http://schemas.microsoft.com/office/drawing/2014/main" val="2651224094"/>
                    </a:ext>
                  </a:extLst>
                </a:gridCol>
                <a:gridCol w="854027">
                  <a:extLst>
                    <a:ext uri="{9D8B030D-6E8A-4147-A177-3AD203B41FA5}">
                      <a16:colId xmlns:a16="http://schemas.microsoft.com/office/drawing/2014/main" val="2993051566"/>
                    </a:ext>
                  </a:extLst>
                </a:gridCol>
                <a:gridCol w="854027">
                  <a:extLst>
                    <a:ext uri="{9D8B030D-6E8A-4147-A177-3AD203B41FA5}">
                      <a16:colId xmlns:a16="http://schemas.microsoft.com/office/drawing/2014/main" val="3830219513"/>
                    </a:ext>
                  </a:extLst>
                </a:gridCol>
                <a:gridCol w="854027">
                  <a:extLst>
                    <a:ext uri="{9D8B030D-6E8A-4147-A177-3AD203B41FA5}">
                      <a16:colId xmlns:a16="http://schemas.microsoft.com/office/drawing/2014/main" val="8177803"/>
                    </a:ext>
                  </a:extLst>
                </a:gridCol>
                <a:gridCol w="854027">
                  <a:extLst>
                    <a:ext uri="{9D8B030D-6E8A-4147-A177-3AD203B41FA5}">
                      <a16:colId xmlns:a16="http://schemas.microsoft.com/office/drawing/2014/main" val="4229549285"/>
                    </a:ext>
                  </a:extLst>
                </a:gridCol>
                <a:gridCol w="854027">
                  <a:extLst>
                    <a:ext uri="{9D8B030D-6E8A-4147-A177-3AD203B41FA5}">
                      <a16:colId xmlns:a16="http://schemas.microsoft.com/office/drawing/2014/main" val="3069916170"/>
                    </a:ext>
                  </a:extLst>
                </a:gridCol>
              </a:tblGrid>
              <a:tr h="257267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>
                          <a:solidFill>
                            <a:schemeClr val="bg1"/>
                          </a:solidFill>
                          <a:effectLst/>
                        </a:rPr>
                        <a:t>数</a:t>
                      </a:r>
                      <a:endParaRPr lang="zh-CN" sz="14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第5位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第4位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第3位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第2位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第1位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 dirty="0">
                          <a:solidFill>
                            <a:schemeClr val="bg1"/>
                          </a:solidFill>
                          <a:effectLst/>
                        </a:rPr>
                        <a:t>第0位</a:t>
                      </a:r>
                      <a:endParaRPr lang="zh-CN" sz="14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57587"/>
                  </a:ext>
                </a:extLst>
              </a:tr>
              <a:tr h="257267"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CN" sz="1400" b="0" kern="100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sz="1400" b="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044639"/>
                  </a:ext>
                </a:extLst>
              </a:tr>
              <a:tr h="257267"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CN" sz="1400" b="0" kern="100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sz="1400" b="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711919"/>
                  </a:ext>
                </a:extLst>
              </a:tr>
              <a:tr h="257267"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</a:rPr>
                        <a:t>a*b[0]</a:t>
                      </a:r>
                      <a:endParaRPr lang="zh-CN" sz="1400" b="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538440"/>
                  </a:ext>
                </a:extLst>
              </a:tr>
              <a:tr h="257267"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</a:rPr>
                        <a:t>a*b[1]</a:t>
                      </a:r>
                      <a:endParaRPr lang="zh-CN" sz="1400" b="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394565"/>
                  </a:ext>
                </a:extLst>
              </a:tr>
              <a:tr h="257267"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 dirty="0">
                          <a:solidFill>
                            <a:schemeClr val="bg1"/>
                          </a:solidFill>
                          <a:effectLst/>
                        </a:rPr>
                        <a:t>a*b[2]</a:t>
                      </a:r>
                      <a:endParaRPr lang="zh-CN" sz="1400" b="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16639"/>
                  </a:ext>
                </a:extLst>
              </a:tr>
              <a:tr h="257267"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 dirty="0" err="1">
                          <a:solidFill>
                            <a:schemeClr val="bg1"/>
                          </a:solidFill>
                          <a:effectLst/>
                        </a:rPr>
                        <a:t>中间产物</a:t>
                      </a:r>
                      <a:endParaRPr lang="zh-CN" sz="1400" b="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</a:rPr>
                        <a:t>49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15936"/>
                  </a:ext>
                </a:extLst>
              </a:tr>
              <a:tr h="257267"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 dirty="0" err="1">
                          <a:solidFill>
                            <a:schemeClr val="bg1"/>
                          </a:solidFill>
                          <a:effectLst/>
                        </a:rPr>
                        <a:t>处理进位</a:t>
                      </a:r>
                      <a:endParaRPr lang="zh-CN" sz="1400" b="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zh-CN" alt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，进</a:t>
                      </a:r>
                      <a:r>
                        <a:rPr lang="en-US" alt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r>
                        <a:rPr lang="zh-CN" alt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，进</a:t>
                      </a:r>
                      <a:r>
                        <a:rPr lang="en-US" alt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CN" sz="1400" b="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54</a:t>
                      </a:r>
                      <a:r>
                        <a:rPr lang="zh-CN" altLang="en-US" sz="1400" b="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，进</a:t>
                      </a:r>
                      <a:r>
                        <a:rPr lang="en-US" altLang="zh-CN" sz="1400" b="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54</a:t>
                      </a:r>
                      <a:r>
                        <a:rPr lang="zh-CN" alt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，进</a:t>
                      </a:r>
                      <a:r>
                        <a:rPr lang="en-US" alt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altLang="zh-CN" sz="1400" b="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43</a:t>
                      </a:r>
                      <a:r>
                        <a:rPr lang="zh-CN" altLang="en-US" sz="1400" b="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，进</a:t>
                      </a:r>
                      <a:r>
                        <a:rPr lang="en-US" altLang="zh-CN" sz="1400" b="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r>
                        <a:rPr lang="zh-CN" alt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，进</a:t>
                      </a:r>
                      <a:r>
                        <a:rPr lang="en-US" altLang="zh-CN" sz="1400" b="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849701"/>
                  </a:ext>
                </a:extLst>
              </a:tr>
              <a:tr h="257267"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 dirty="0" err="1">
                          <a:solidFill>
                            <a:schemeClr val="bg1"/>
                          </a:solidFill>
                          <a:effectLst/>
                        </a:rPr>
                        <a:t>结果</a:t>
                      </a:r>
                      <a:endParaRPr lang="zh-CN" sz="1400" b="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4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020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531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EC1B3-1F98-488C-A1F1-0FA15C7E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*</a:t>
            </a:r>
            <a:r>
              <a:rPr lang="en-US" altLang="zh-CN" dirty="0"/>
              <a:t>B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DD693EB0-46C3-4FDC-AD5D-4EDBAB1B9F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2E75B6"/>
                    </a:solidFill>
                    <a:latin typeface="+mn-ea"/>
                  </a:rPr>
                  <a:t>至此，我们可以给出最终实现</a:t>
                </a:r>
                <a:r>
                  <a:rPr lang="en-US" altLang="zh-CN" b="1" baseline="30000" dirty="0">
                    <a:solidFill>
                      <a:srgbClr val="ED7D31"/>
                    </a:solidFill>
                    <a:latin typeface="+mn-ea"/>
                  </a:rPr>
                  <a:t>*</a:t>
                </a:r>
                <a:r>
                  <a:rPr lang="zh-CN" altLang="en-US" dirty="0">
                    <a:solidFill>
                      <a:srgbClr val="2E75B6"/>
                    </a:solidFill>
                    <a:latin typeface="+mn-ea"/>
                  </a:rPr>
                  <a:t>了：</a:t>
                </a:r>
                <a:endParaRPr lang="en-US" altLang="zh-CN" dirty="0">
                  <a:solidFill>
                    <a:srgbClr val="2E75B6"/>
                  </a:solidFill>
                  <a:latin typeface="+mn-ea"/>
                </a:endParaRPr>
              </a:p>
              <a:p>
                <a:endParaRPr lang="en-US" altLang="zh-CN" dirty="0">
                  <a:solidFill>
                    <a:srgbClr val="2E75B6"/>
                  </a:solidFill>
                  <a:latin typeface="+mn-ea"/>
                </a:endParaRPr>
              </a:p>
              <a:p>
                <a:endParaRPr lang="en-US" altLang="zh-CN" dirty="0">
                  <a:solidFill>
                    <a:srgbClr val="2E75B6"/>
                  </a:solidFill>
                  <a:latin typeface="+mn-ea"/>
                </a:endParaRPr>
              </a:p>
              <a:p>
                <a:endParaRPr lang="en-US" altLang="zh-CN" dirty="0">
                  <a:solidFill>
                    <a:srgbClr val="2E75B6"/>
                  </a:solidFill>
                  <a:latin typeface="+mn-ea"/>
                </a:endParaRPr>
              </a:p>
              <a:p>
                <a:endParaRPr lang="en-US" altLang="zh-CN" dirty="0">
                  <a:solidFill>
                    <a:srgbClr val="2E75B6"/>
                  </a:solidFill>
                  <a:latin typeface="+mn-ea"/>
                </a:endParaRPr>
              </a:p>
              <a:p>
                <a:endParaRPr lang="en-US" altLang="zh-CN" dirty="0">
                  <a:solidFill>
                    <a:srgbClr val="2E75B6"/>
                  </a:solidFill>
                  <a:latin typeface="+mn-ea"/>
                </a:endParaRPr>
              </a:p>
              <a:p>
                <a:endParaRPr lang="en-US" altLang="zh-CN" dirty="0">
                  <a:solidFill>
                    <a:srgbClr val="2E75B6"/>
                  </a:solidFill>
                  <a:latin typeface="+mn-ea"/>
                </a:endParaRPr>
              </a:p>
              <a:p>
                <a:endParaRPr lang="en-US" altLang="zh-CN" dirty="0">
                  <a:solidFill>
                    <a:srgbClr val="2E75B6"/>
                  </a:solidFill>
                  <a:latin typeface="+mn-ea"/>
                </a:endParaRPr>
              </a:p>
              <a:p>
                <a:r>
                  <a:rPr lang="zh-CN" altLang="en-US" dirty="0">
                    <a:solidFill>
                      <a:srgbClr val="2E75B6"/>
                    </a:solidFill>
                    <a:latin typeface="+mn-ea"/>
                  </a:rPr>
                  <a:t>是的，这里就可以看出使用</a:t>
                </a:r>
                <a:r>
                  <a:rPr lang="en-US" altLang="zh-CN" dirty="0">
                    <a:solidFill>
                      <a:srgbClr val="2E75B6"/>
                    </a:solidFill>
                    <a:latin typeface="+mn-ea"/>
                  </a:rPr>
                  <a:t>0~(n-1)</a:t>
                </a:r>
                <a:r>
                  <a:rPr lang="zh-CN" altLang="en-US" dirty="0">
                    <a:solidFill>
                      <a:srgbClr val="2E75B6"/>
                    </a:solidFill>
                    <a:latin typeface="+mn-ea"/>
                  </a:rPr>
                  <a:t>项的好处：此时等价于计算两个多项式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2E75B6"/>
                    </a:solidFill>
                    <a:latin typeface="+mn-ea"/>
                  </a:rPr>
                  <a:t>的乘法，取当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zh-CN" altLang="en-US" dirty="0">
                    <a:solidFill>
                      <a:srgbClr val="2E75B6"/>
                    </a:solidFill>
                    <a:latin typeface="+mn-ea"/>
                  </a:rPr>
                  <a:t>时的特例！避免了因为思考是否需要</a:t>
                </a:r>
                <a:r>
                  <a:rPr lang="en-US" altLang="zh-CN" dirty="0">
                    <a:solidFill>
                      <a:srgbClr val="2E75B6"/>
                    </a:solidFill>
                    <a:latin typeface="+mn-ea"/>
                  </a:rPr>
                  <a:t>+1</a:t>
                </a:r>
                <a:r>
                  <a:rPr lang="zh-CN" altLang="en-US" dirty="0">
                    <a:solidFill>
                      <a:srgbClr val="2E75B6"/>
                    </a:solidFill>
                    <a:latin typeface="+mn-ea"/>
                  </a:rPr>
                  <a:t>而导致出错的可能性！</a:t>
                </a:r>
                <a:endParaRPr lang="en-US" altLang="zh-CN" dirty="0">
                  <a:solidFill>
                    <a:srgbClr val="2E75B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DD693EB0-46C3-4FDC-AD5D-4EDBAB1B9F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955" b="-1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43692DD-4EFD-458F-93CC-3D5403B76BA4}"/>
              </a:ext>
            </a:extLst>
          </p:cNvPr>
          <p:cNvSpPr txBox="1"/>
          <p:nvPr/>
        </p:nvSpPr>
        <p:spPr>
          <a:xfrm>
            <a:off x="1911462" y="2344954"/>
            <a:ext cx="5318244" cy="249299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计算贡献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 &lt;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lenb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j] +=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乘积的位数不超过两数的位数之和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lenb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/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处理进位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%=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去掉前导零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(; !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</p:txBody>
      </p:sp>
    </p:spTree>
    <p:extLst>
      <p:ext uri="{BB962C8B-B14F-4D97-AF65-F5344CB8AC3E}">
        <p14:creationId xmlns:p14="http://schemas.microsoft.com/office/powerpoint/2010/main" val="1678886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EC1B3-1F98-488C-A1F1-0FA15C7E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封装高精度结构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D693EB0-46C3-4FDC-AD5D-4EDBAB1B9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E75B6"/>
                </a:solidFill>
                <a:latin typeface="+mn-ea"/>
              </a:rPr>
              <a:t>我们已经可以利用高精度运算解决实际问题。但是此时的代码看起来不够</a:t>
            </a:r>
            <a:r>
              <a:rPr lang="zh-CN" altLang="en-US" dirty="0">
                <a:solidFill>
                  <a:srgbClr val="ED7D31"/>
                </a:solidFill>
                <a:latin typeface="+mn-ea"/>
              </a:rPr>
              <a:t>简洁</a:t>
            </a:r>
            <a:r>
              <a:rPr lang="zh-CN" altLang="en-US" dirty="0">
                <a:solidFill>
                  <a:srgbClr val="2E75B6"/>
                </a:solidFill>
                <a:latin typeface="+mn-ea"/>
              </a:rPr>
              <a:t>。例如，当你阅读上一题的代码时，可能无法第一反应意识到，这是在计算两数的乘积。</a:t>
            </a:r>
            <a:endParaRPr lang="en-US" altLang="zh-CN" dirty="0">
              <a:solidFill>
                <a:srgbClr val="2E75B6"/>
              </a:solidFill>
              <a:latin typeface="+mn-ea"/>
            </a:endParaRPr>
          </a:p>
          <a:p>
            <a:endParaRPr lang="en-US" altLang="zh-CN" dirty="0">
              <a:solidFill>
                <a:srgbClr val="2E75B6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2E75B6"/>
                </a:solidFill>
                <a:latin typeface="+mn-ea"/>
              </a:rPr>
              <a:t>是否能通过编写一些自己的“</a:t>
            </a:r>
            <a:r>
              <a:rPr lang="zh-CN" altLang="en-US" dirty="0">
                <a:solidFill>
                  <a:srgbClr val="ED7D31"/>
                </a:solidFill>
                <a:latin typeface="+mn-ea"/>
              </a:rPr>
              <a:t>工具箱</a:t>
            </a:r>
            <a:r>
              <a:rPr lang="zh-CN" altLang="en-US" dirty="0">
                <a:solidFill>
                  <a:srgbClr val="2E75B6"/>
                </a:solidFill>
                <a:latin typeface="+mn-ea"/>
              </a:rPr>
              <a:t>”，使得高精度运算可以像基础数据类型运算的代码一样简便直观？</a:t>
            </a:r>
            <a:endParaRPr lang="en-US" altLang="zh-CN" dirty="0">
              <a:solidFill>
                <a:srgbClr val="2E75B6"/>
              </a:solidFill>
              <a:latin typeface="+mn-ea"/>
            </a:endParaRPr>
          </a:p>
          <a:p>
            <a:endParaRPr lang="en-US" altLang="zh-CN" dirty="0">
              <a:solidFill>
                <a:srgbClr val="2E75B6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2E75B6"/>
                </a:solidFill>
                <a:latin typeface="+mn-ea"/>
              </a:rPr>
              <a:t>答案当然是</a:t>
            </a:r>
            <a:r>
              <a:rPr lang="zh-CN" altLang="en-US" dirty="0">
                <a:solidFill>
                  <a:srgbClr val="ED7D31"/>
                </a:solidFill>
                <a:latin typeface="+mn-ea"/>
              </a:rPr>
              <a:t>可以</a:t>
            </a:r>
            <a:r>
              <a:rPr lang="zh-CN" altLang="en-US" dirty="0">
                <a:solidFill>
                  <a:srgbClr val="2E75B6"/>
                </a:solidFill>
                <a:latin typeface="+mn-ea"/>
              </a:rPr>
              <a:t>的！</a:t>
            </a:r>
            <a:endParaRPr lang="en-US" altLang="zh-CN" dirty="0">
              <a:solidFill>
                <a:srgbClr val="2E75B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779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D5DFE7C-BA86-4589-B33E-984E04C7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764156-D37F-4E7B-B913-B33653546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9" y="2048932"/>
            <a:ext cx="7889531" cy="4140671"/>
          </a:xfrm>
        </p:spPr>
        <p:txBody>
          <a:bodyPr>
            <a:normAutofit/>
          </a:bodyPr>
          <a:lstStyle/>
          <a:p>
            <a:r>
              <a:rPr lang="zh-CN" altLang="en-US" dirty="0"/>
              <a:t>在之前的章节中，我们已经熟悉了</a:t>
            </a:r>
            <a:r>
              <a:rPr lang="en-US" altLang="zh-CN" dirty="0"/>
              <a:t>C++</a:t>
            </a:r>
            <a:r>
              <a:rPr lang="zh-CN" altLang="en-US" dirty="0"/>
              <a:t>编程语言的基本使用。从本章开始，我们将接触一些简单的算法，尝试完成一些更有挑战性的问题。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限于篇幅，我们将</a:t>
            </a:r>
            <a:r>
              <a:rPr lang="zh-CN" altLang="en-US" dirty="0">
                <a:solidFill>
                  <a:schemeClr val="accent2"/>
                </a:solidFill>
              </a:rPr>
              <a:t>不再完整呈现程序清单</a:t>
            </a:r>
            <a:r>
              <a:rPr lang="zh-CN" altLang="en-US" dirty="0"/>
              <a:t>。若有需要，请对照</a:t>
            </a:r>
            <a:r>
              <a:rPr lang="en-US" altLang="zh-CN" dirty="0"/>
              <a:t>《</a:t>
            </a:r>
            <a:r>
              <a:rPr lang="zh-CN" altLang="en-US" dirty="0"/>
              <a:t>深入浅出程序设计竞赛 基础篇</a:t>
            </a:r>
            <a:r>
              <a:rPr lang="en-US" altLang="zh-CN" dirty="0"/>
              <a:t>》</a:t>
            </a:r>
            <a:r>
              <a:rPr lang="zh-CN" altLang="en-US" dirty="0"/>
              <a:t>查看题目完整代码。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1223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EC1B3-1F98-488C-A1F1-0FA15C7E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封装高精度结构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D693EB0-46C3-4FDC-AD5D-4EDBAB1B9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E75B6"/>
                </a:solidFill>
                <a:latin typeface="+mn-ea"/>
              </a:rPr>
              <a:t>我们可以使用结构体。首先，我们需要在其中定义与之前类似的数组，作为高精度表示的“</a:t>
            </a:r>
            <a:r>
              <a:rPr lang="zh-CN" altLang="en-US" dirty="0">
                <a:solidFill>
                  <a:srgbClr val="ED7D31"/>
                </a:solidFill>
                <a:latin typeface="+mn-ea"/>
              </a:rPr>
              <a:t>身</a:t>
            </a:r>
            <a:r>
              <a:rPr lang="zh-CN" altLang="en-US" dirty="0">
                <a:solidFill>
                  <a:srgbClr val="2E75B6"/>
                </a:solidFill>
                <a:latin typeface="+mn-ea"/>
              </a:rPr>
              <a:t>”。</a:t>
            </a:r>
            <a:endParaRPr lang="en-US" altLang="zh-CN" dirty="0">
              <a:solidFill>
                <a:srgbClr val="2E75B6"/>
              </a:solidFill>
              <a:latin typeface="+mn-ea"/>
            </a:endParaRPr>
          </a:p>
          <a:p>
            <a:endParaRPr lang="en-US" altLang="zh-CN" dirty="0">
              <a:solidFill>
                <a:srgbClr val="2E75B6"/>
              </a:solidFill>
              <a:latin typeface="+mn-ea"/>
            </a:endParaRPr>
          </a:p>
          <a:p>
            <a:endParaRPr lang="en-US" altLang="zh-CN" dirty="0">
              <a:solidFill>
                <a:srgbClr val="2E75B6"/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E4E892-840A-406E-942A-B4A04B9F8781}"/>
              </a:ext>
            </a:extLst>
          </p:cNvPr>
          <p:cNvSpPr txBox="1"/>
          <p:nvPr/>
        </p:nvSpPr>
        <p:spPr>
          <a:xfrm>
            <a:off x="1911462" y="2578617"/>
            <a:ext cx="5318244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初始化数值为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x;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x %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x /=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重载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，可以直接用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x[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代表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x.a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，编写时更加自然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operator[]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 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flatten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处理进位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L;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/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%=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(; !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(len-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若数值为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，也需要输出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8329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EC1B3-1F98-488C-A1F1-0FA15C7E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封装高精度结构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D693EB0-46C3-4FDC-AD5D-4EDBAB1B9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E75B6"/>
                </a:solidFill>
                <a:latin typeface="+mn-ea"/>
              </a:rPr>
              <a:t>之后，再</a:t>
            </a:r>
            <a:r>
              <a:rPr lang="zh-CN" altLang="en-US" dirty="0">
                <a:solidFill>
                  <a:schemeClr val="accent2"/>
                </a:solidFill>
                <a:latin typeface="+mn-ea"/>
              </a:rPr>
              <a:t>重载</a:t>
            </a:r>
            <a:r>
              <a:rPr lang="zh-CN" altLang="en-US" dirty="0">
                <a:solidFill>
                  <a:srgbClr val="2E75B6"/>
                </a:solidFill>
                <a:latin typeface="+mn-ea"/>
              </a:rPr>
              <a:t>我们所需要的运算（例如</a:t>
            </a:r>
            <a:r>
              <a:rPr lang="en-US" altLang="zh-CN" dirty="0">
                <a:solidFill>
                  <a:srgbClr val="2E75B6"/>
                </a:solidFill>
                <a:latin typeface="+mn-ea"/>
              </a:rPr>
              <a:t>+</a:t>
            </a:r>
            <a:r>
              <a:rPr lang="zh-CN" altLang="en-US" dirty="0">
                <a:solidFill>
                  <a:srgbClr val="2E75B6"/>
                </a:solidFill>
                <a:latin typeface="+mn-ea"/>
              </a:rPr>
              <a:t>、*），实现高精度运算的“</a:t>
            </a:r>
            <a:r>
              <a:rPr lang="zh-CN" altLang="en-US" dirty="0">
                <a:solidFill>
                  <a:srgbClr val="ED7D31"/>
                </a:solidFill>
                <a:latin typeface="+mn-ea"/>
              </a:rPr>
              <a:t>心</a:t>
            </a:r>
            <a:r>
              <a:rPr lang="zh-CN" altLang="en-US" dirty="0">
                <a:solidFill>
                  <a:srgbClr val="2E75B6"/>
                </a:solidFill>
                <a:latin typeface="+mn-ea"/>
              </a:rPr>
              <a:t>”。</a:t>
            </a:r>
            <a:endParaRPr lang="en-US" altLang="zh-CN" dirty="0">
              <a:solidFill>
                <a:srgbClr val="2E75B6"/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E4E892-840A-406E-942A-B4A04B9F8781}"/>
              </a:ext>
            </a:extLst>
          </p:cNvPr>
          <p:cNvSpPr txBox="1"/>
          <p:nvPr/>
        </p:nvSpPr>
        <p:spPr>
          <a:xfrm>
            <a:off x="1911462" y="2522470"/>
            <a:ext cx="5318244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表示两个 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类相加，返回一个 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类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计算贡献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答案不超过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len+1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位，所以用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len+1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做一遍“展平”处理进位。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flatten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表示 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类乘整型变量，返回一个 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类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operator*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* b;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计算贡献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int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类型最长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位，所以可以这样做一遍“展平”处理进位。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flatten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4422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EC1B3-1F98-488C-A1F1-0FA15C7E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封装高精度结构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DD693EB0-46C3-4FDC-AD5D-4EDBAB1B9F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820" y="1532807"/>
                <a:ext cx="7889531" cy="4996329"/>
              </a:xfrm>
            </p:spPr>
            <p:txBody>
              <a:bodyPr/>
              <a:lstStyle/>
              <a:p>
                <a:r>
                  <a:rPr lang="zh-CN" altLang="en-US" dirty="0">
                    <a:solidFill>
                      <a:srgbClr val="2E75B6"/>
                    </a:solidFill>
                    <a:latin typeface="+mn-ea"/>
                  </a:rPr>
                  <a:t>此时，“</a:t>
                </a:r>
                <a:r>
                  <a:rPr lang="zh-CN" altLang="en-US" dirty="0">
                    <a:solidFill>
                      <a:srgbClr val="ED7D31"/>
                    </a:solidFill>
                    <a:latin typeface="+mn-ea"/>
                  </a:rPr>
                  <a:t>身心</a:t>
                </a:r>
                <a:r>
                  <a:rPr lang="zh-CN" altLang="en-US" dirty="0">
                    <a:solidFill>
                      <a:srgbClr val="2E75B6"/>
                    </a:solidFill>
                    <a:latin typeface="+mn-ea"/>
                  </a:rPr>
                  <a:t>”合一，万题可破！</a:t>
                </a:r>
                <a:endParaRPr lang="en-US" altLang="zh-CN" dirty="0">
                  <a:solidFill>
                    <a:srgbClr val="2E75B6"/>
                  </a:solidFill>
                  <a:latin typeface="+mn-ea"/>
                </a:endParaRPr>
              </a:p>
              <a:p>
                <a:endParaRPr lang="en-US" altLang="zh-CN" sz="900" dirty="0">
                  <a:solidFill>
                    <a:srgbClr val="2E75B6"/>
                  </a:solidFill>
                  <a:latin typeface="+mn-ea"/>
                </a:endParaRPr>
              </a:p>
              <a:p>
                <a:r>
                  <a:rPr lang="zh-CN" altLang="en-US" dirty="0">
                    <a:solidFill>
                      <a:srgbClr val="ED7D31"/>
                    </a:solidFill>
                    <a:latin typeface="+mn-ea"/>
                  </a:rPr>
                  <a:t>例</a:t>
                </a:r>
                <a:r>
                  <a:rPr lang="en-US" altLang="zh-CN" dirty="0">
                    <a:solidFill>
                      <a:srgbClr val="ED7D31"/>
                    </a:solidFill>
                    <a:latin typeface="+mn-ea"/>
                  </a:rPr>
                  <a:t>6 </a:t>
                </a:r>
                <a:r>
                  <a:rPr lang="zh-CN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阶乘之和（洛谷</a:t>
                </a:r>
                <a:r>
                  <a:rPr lang="en-US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 1009</a:t>
                </a:r>
                <a:r>
                  <a:rPr lang="zh-CN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NOIP</a:t>
                </a:r>
                <a:r>
                  <a:rPr lang="zh-CN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普及组</a:t>
                </a:r>
                <a:r>
                  <a:rPr lang="en-US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 1998</a:t>
                </a:r>
                <a:r>
                  <a:rPr lang="zh-CN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solidFill>
                    <a:srgbClr val="ED7D31"/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用高精度计算出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=1!+2!+3!+…+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!(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≤50)</m:t>
                    </m:r>
                  </m:oMath>
                </a14:m>
                <a:endParaRPr lang="zh-CN" altLang="zh-CN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endParaRPr lang="en-US" altLang="zh-CN" sz="6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直接模拟！</a:t>
                </a:r>
                <a:r>
                  <a:rPr lang="en-US" altLang="zh-CN" dirty="0" err="1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Bigint</a:t>
                </a:r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的使用就像</a:t>
                </a:r>
                <a:r>
                  <a:rPr lang="en-US" altLang="zh-CN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int</a:t>
                </a:r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一样丝滑！</a:t>
                </a:r>
                <a:endParaRPr lang="zh-CN" altLang="zh-CN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solidFill>
                    <a:srgbClr val="2E75B6"/>
                  </a:solidFill>
                  <a:latin typeface="+mn-ea"/>
                </a:endParaRPr>
              </a:p>
              <a:p>
                <a:endParaRPr lang="en-US" altLang="zh-CN" dirty="0">
                  <a:solidFill>
                    <a:srgbClr val="2E75B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DD693EB0-46C3-4FDC-AD5D-4EDBAB1B9F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820" y="1532807"/>
                <a:ext cx="7889531" cy="4996329"/>
              </a:xfrm>
              <a:blipFill>
                <a:blip r:embed="rId3"/>
                <a:stretch>
                  <a:fillRect l="-927" t="-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06113D5B-50C5-4EA2-A512-75122652109E}"/>
              </a:ext>
            </a:extLst>
          </p:cNvPr>
          <p:cNvSpPr txBox="1"/>
          <p:nvPr/>
        </p:nvSpPr>
        <p:spPr>
          <a:xfrm>
            <a:off x="1911463" y="3684974"/>
            <a:ext cx="5318244" cy="249299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分别用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和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初始化 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与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fac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如果要将常数赋值给大整数，可以使用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(233)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的办法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m;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m;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fac = fac *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模拟题意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fac;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输出答案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3449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课后习题与实验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学而时习之，不亦说乎。学而不思则罔，思而不学则殆。</a:t>
            </a:r>
            <a:r>
              <a:rPr lang="en-US" altLang="zh-CN" dirty="0"/>
              <a:t>——</a:t>
            </a:r>
            <a:r>
              <a:rPr lang="zh-CN" altLang="en-US" dirty="0"/>
              <a:t>孔子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28BAB3-1B44-4892-A454-6984213857B7}"/>
              </a:ext>
            </a:extLst>
          </p:cNvPr>
          <p:cNvSpPr txBox="1"/>
          <p:nvPr/>
        </p:nvSpPr>
        <p:spPr>
          <a:xfrm>
            <a:off x="813444" y="5221289"/>
            <a:ext cx="189346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 err="1">
                <a:solidFill>
                  <a:schemeClr val="accent2"/>
                </a:solidFill>
              </a:rPr>
              <a:t>P125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846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EC1B3-1F98-488C-A1F1-0FA15C7E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扫雷游戏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0AF58E-0385-435D-B142-FD55823BE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552575"/>
            <a:ext cx="7886700" cy="4624388"/>
          </a:xfrm>
        </p:spPr>
        <p:txBody>
          <a:bodyPr>
            <a:normAutofit/>
          </a:bodyPr>
          <a:lstStyle/>
          <a:p>
            <a:r>
              <a:rPr lang="zh-CN" altLang="en-US" dirty="0"/>
              <a:t>本题中相对位移的数组是这样的：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替换练习：</a:t>
            </a:r>
            <a:r>
              <a:rPr lang="zh-CN" altLang="en-US" dirty="0"/>
              <a:t>如果地雷的检定范围是类似国际象棋中的马（骑士），则</a:t>
            </a:r>
            <a:r>
              <a:rPr lang="en-US" altLang="zh-CN" dirty="0"/>
              <a:t>dx</a:t>
            </a:r>
            <a:r>
              <a:rPr lang="zh-CN" altLang="en-US" dirty="0"/>
              <a:t>、</a:t>
            </a:r>
            <a:r>
              <a:rPr lang="en-US" altLang="zh-CN" dirty="0" err="1"/>
              <a:t>dy</a:t>
            </a:r>
            <a:r>
              <a:rPr lang="zh-CN" altLang="en-US" dirty="0"/>
              <a:t>数组的内容应该为什么？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422C45-71B8-43C5-BB31-547F05644A7E}"/>
              </a:ext>
            </a:extLst>
          </p:cNvPr>
          <p:cNvSpPr txBox="1"/>
          <p:nvPr/>
        </p:nvSpPr>
        <p:spPr>
          <a:xfrm>
            <a:off x="1480577" y="2139979"/>
            <a:ext cx="605213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dx[] =  {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 </a:t>
            </a: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=  {-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 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C9505B-A130-4706-BD24-96E628768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58" y="3771194"/>
            <a:ext cx="43719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576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EC1B3-1F98-488C-A1F1-0FA15C7E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扫雷游戏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0AF58E-0385-435D-B142-FD55823BE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552575"/>
            <a:ext cx="7886700" cy="4624388"/>
          </a:xfrm>
        </p:spPr>
        <p:txBody>
          <a:bodyPr>
            <a:normAutofit/>
          </a:bodyPr>
          <a:lstStyle/>
          <a:p>
            <a:r>
              <a:rPr lang="zh-CN" altLang="en-US" dirty="0"/>
              <a:t>本题中相对位移的数组是这样的：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替换练习：</a:t>
            </a:r>
            <a:r>
              <a:rPr lang="zh-CN" altLang="en-US" dirty="0"/>
              <a:t>如果地雷的检定范围是类似国际象棋中的马（骑士），则</a:t>
            </a:r>
            <a:r>
              <a:rPr lang="en-US" altLang="zh-CN" dirty="0"/>
              <a:t>dx</a:t>
            </a:r>
            <a:r>
              <a:rPr lang="zh-CN" altLang="en-US" dirty="0"/>
              <a:t>、</a:t>
            </a:r>
            <a:r>
              <a:rPr lang="en-US" altLang="zh-CN" dirty="0" err="1"/>
              <a:t>dy</a:t>
            </a:r>
            <a:r>
              <a:rPr lang="zh-CN" altLang="en-US" dirty="0"/>
              <a:t>数组的内容应该为什么？</a:t>
            </a:r>
            <a:r>
              <a:rPr lang="zh-CN" altLang="en-US" dirty="0">
                <a:solidFill>
                  <a:schemeClr val="accent2"/>
                </a:solidFill>
              </a:rPr>
              <a:t>不重不漏，循序一般不重要。</a:t>
            </a:r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422C45-71B8-43C5-BB31-547F05644A7E}"/>
              </a:ext>
            </a:extLst>
          </p:cNvPr>
          <p:cNvSpPr txBox="1"/>
          <p:nvPr/>
        </p:nvSpPr>
        <p:spPr>
          <a:xfrm>
            <a:off x="1480577" y="2139979"/>
            <a:ext cx="605213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dx[] =  {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 </a:t>
            </a: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=  {-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 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C9505B-A130-4706-BD24-96E628768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58" y="3771194"/>
            <a:ext cx="43719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A62913-3E4D-401E-B339-2623DF0F70FD}"/>
              </a:ext>
            </a:extLst>
          </p:cNvPr>
          <p:cNvSpPr txBox="1"/>
          <p:nvPr/>
        </p:nvSpPr>
        <p:spPr>
          <a:xfrm>
            <a:off x="2463220" y="5627553"/>
            <a:ext cx="605213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dx[] =  {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 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-1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 </a:t>
            </a: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=  {-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 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-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 </a:t>
            </a:r>
          </a:p>
        </p:txBody>
      </p:sp>
    </p:spTree>
    <p:extLst>
      <p:ext uri="{BB962C8B-B14F-4D97-AF65-F5344CB8AC3E}">
        <p14:creationId xmlns:p14="http://schemas.microsoft.com/office/powerpoint/2010/main" val="2384417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06DB49-9C98-4CF7-8B7F-D81A1F54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E132FD-6C63-4723-85DF-124D899CB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模拟方法 </a:t>
            </a:r>
            <a:r>
              <a:rPr lang="zh-CN" altLang="en-US" dirty="0"/>
              <a:t>深刻理解题意 转化为具体描述 翻译为程序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抽象的描述 </a:t>
            </a:r>
            <a:r>
              <a:rPr lang="zh-CN" altLang="en-US" dirty="0"/>
              <a:t>无法执行，但可以定义目的，即“需要做什么”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具体的描述 </a:t>
            </a:r>
            <a:r>
              <a:rPr lang="zh-CN" altLang="en-US" dirty="0"/>
              <a:t>可以直接翻译为程序，定义方案，即“怎么做”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高精度运算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en-US" altLang="zh-CN" dirty="0">
                <a:solidFill>
                  <a:srgbClr val="ED7D31"/>
                </a:solidFill>
              </a:rPr>
              <a:t>	</a:t>
            </a:r>
            <a:r>
              <a:rPr lang="zh-CN" altLang="en-US" dirty="0"/>
              <a:t>基本方法：数组模拟 竖式运算 </a:t>
            </a:r>
            <a:r>
              <a:rPr lang="zh-CN" altLang="en-US" dirty="0">
                <a:solidFill>
                  <a:srgbClr val="ED7D31"/>
                </a:solidFill>
              </a:rPr>
              <a:t>位压缩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en-US" altLang="zh-CN" dirty="0">
                <a:solidFill>
                  <a:srgbClr val="ED7D31"/>
                </a:solidFill>
              </a:rPr>
              <a:t>	</a:t>
            </a:r>
            <a:r>
              <a:rPr lang="zh-CN" altLang="en-US" dirty="0"/>
              <a:t>高精度加法、高精度乘法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运算符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090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习题 </a:t>
            </a:r>
            <a:r>
              <a:rPr lang="en-US" altLang="zh-CN" dirty="0">
                <a:solidFill>
                  <a:schemeClr val="accent2"/>
                </a:solidFill>
              </a:rPr>
              <a:t>8.2</a:t>
            </a:r>
            <a:r>
              <a:rPr lang="zh-CN" altLang="en-US" dirty="0">
                <a:solidFill>
                  <a:schemeClr val="accent2"/>
                </a:solidFill>
              </a:rPr>
              <a:t> 生活大爆炸版石头剪刀布（洛谷 </a:t>
            </a:r>
            <a:r>
              <a:rPr lang="en-US" altLang="zh-CN" dirty="0" err="1">
                <a:solidFill>
                  <a:schemeClr val="accent2"/>
                </a:solidFill>
              </a:rPr>
              <a:t>P1328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sz="2100" dirty="0"/>
              <a:t>有某种剪刀石头布的变种，在传统的石头剪刀布的基础上增加了蜥蜴人和斯波克两种角色，胜负关系如下显示（甲对乙的结果）：</a:t>
            </a:r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r>
              <a:rPr lang="zh-CN" altLang="en-US" sz="2100" dirty="0"/>
              <a:t>小</a:t>
            </a:r>
            <a:r>
              <a:rPr lang="en-US" altLang="zh-CN" sz="2100" dirty="0"/>
              <a:t>A </a:t>
            </a:r>
            <a:r>
              <a:rPr lang="zh-CN" altLang="en-US" sz="2100" dirty="0"/>
              <a:t>和 小</a:t>
            </a:r>
            <a:r>
              <a:rPr lang="en-US" altLang="zh-CN" sz="2100" dirty="0"/>
              <a:t>B </a:t>
            </a:r>
            <a:r>
              <a:rPr lang="zh-CN" altLang="en-US" sz="2100" dirty="0"/>
              <a:t>出拳都是有周期性规律的（周期分别是 </a:t>
            </a:r>
            <a:r>
              <a:rPr lang="en-US" altLang="zh-CN" sz="2100" dirty="0" err="1"/>
              <a:t>N_1</a:t>
            </a:r>
            <a:r>
              <a:rPr lang="en-US" altLang="zh-CN" sz="2100" dirty="0"/>
              <a:t> </a:t>
            </a:r>
            <a:r>
              <a:rPr lang="zh-CN" altLang="en-US" sz="2100" dirty="0"/>
              <a:t>和 </a:t>
            </a:r>
            <a:r>
              <a:rPr lang="en-US" altLang="zh-CN" sz="2100" dirty="0" err="1"/>
              <a:t>N_2</a:t>
            </a:r>
            <a:r>
              <a:rPr lang="zh-CN" altLang="en-US" sz="2100" dirty="0"/>
              <a:t>），玩 </a:t>
            </a:r>
            <a:r>
              <a:rPr lang="en-US" altLang="zh-CN" sz="2100" dirty="0"/>
              <a:t>N(</a:t>
            </a:r>
            <a:r>
              <a:rPr lang="en-US" altLang="zh-CN" sz="2100" dirty="0" err="1"/>
              <a:t>N≤200</a:t>
            </a:r>
            <a:r>
              <a:rPr lang="en-US" altLang="zh-CN" sz="2100" dirty="0"/>
              <a:t>) </a:t>
            </a:r>
            <a:r>
              <a:rPr lang="zh-CN" altLang="en-US" sz="2100" dirty="0"/>
              <a:t>局，每局胜者得 </a:t>
            </a:r>
            <a:r>
              <a:rPr lang="en-US" altLang="zh-CN" sz="2100" dirty="0"/>
              <a:t>1 </a:t>
            </a:r>
            <a:r>
              <a:rPr lang="zh-CN" altLang="en-US" sz="2100" dirty="0"/>
              <a:t>分，败者或平局均不得分。</a:t>
            </a:r>
            <a:endParaRPr lang="en-US" altLang="zh-CN" sz="2100" dirty="0"/>
          </a:p>
          <a:p>
            <a:pPr lvl="1"/>
            <a:r>
              <a:rPr lang="zh-CN" altLang="en-US" sz="2100" dirty="0"/>
              <a:t>给出 </a:t>
            </a:r>
            <a:r>
              <a:rPr lang="en-US" altLang="zh-CN" sz="2100" dirty="0" err="1"/>
              <a:t>N,N_1,N_2</a:t>
            </a:r>
            <a:r>
              <a:rPr lang="en-US" altLang="zh-CN" sz="2100" dirty="0"/>
              <a:t> </a:t>
            </a:r>
            <a:r>
              <a:rPr lang="zh-CN" altLang="en-US" sz="2100" dirty="0"/>
              <a:t>和他们出招的规律序列，剪刀、石头、布、蜥蜴人、斯波克分别用 </a:t>
            </a:r>
            <a:r>
              <a:rPr lang="en-US" altLang="zh-CN" sz="2100" dirty="0"/>
              <a:t>0</a:t>
            </a:r>
            <a:r>
              <a:rPr lang="zh-CN" altLang="en-US" sz="2100" dirty="0"/>
              <a:t>、</a:t>
            </a:r>
            <a:r>
              <a:rPr lang="en-US" altLang="zh-CN" sz="2100" dirty="0"/>
              <a:t>1</a:t>
            </a:r>
            <a:r>
              <a:rPr lang="zh-CN" altLang="en-US" sz="2100" dirty="0"/>
              <a:t>、</a:t>
            </a:r>
            <a:r>
              <a:rPr lang="en-US" altLang="zh-CN" sz="2100" dirty="0"/>
              <a:t>2</a:t>
            </a:r>
            <a:r>
              <a:rPr lang="zh-CN" altLang="en-US" sz="2100" dirty="0"/>
              <a:t>、</a:t>
            </a:r>
            <a:r>
              <a:rPr lang="en-US" altLang="zh-CN" sz="2100" dirty="0"/>
              <a:t>3</a:t>
            </a:r>
            <a:r>
              <a:rPr lang="zh-CN" altLang="en-US" sz="2100" dirty="0"/>
              <a:t>、</a:t>
            </a:r>
            <a:r>
              <a:rPr lang="en-US" altLang="zh-CN" sz="2100" dirty="0"/>
              <a:t>4 </a:t>
            </a:r>
            <a:r>
              <a:rPr lang="zh-CN" altLang="en-US" sz="2100" dirty="0"/>
              <a:t>表示，输出最后两人的得分</a:t>
            </a:r>
            <a:endParaRPr lang="en-US" altLang="zh-CN" sz="2100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2D80190-D7F8-4AEE-AC7F-AF5EB3E48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3568"/>
              </p:ext>
            </p:extLst>
          </p:nvPr>
        </p:nvGraphicFramePr>
        <p:xfrm>
          <a:off x="2104336" y="2963333"/>
          <a:ext cx="4853474" cy="1557870"/>
        </p:xfrm>
        <a:graphic>
          <a:graphicData uri="http://schemas.openxmlformats.org/drawingml/2006/table">
            <a:tbl>
              <a:tblPr firstRow="1" bandCol="1">
                <a:tableStyleId>{B301B821-A1FF-4177-AEE7-76D212191A09}</a:tableStyleId>
              </a:tblPr>
              <a:tblGrid>
                <a:gridCol w="990109">
                  <a:extLst>
                    <a:ext uri="{9D8B030D-6E8A-4147-A177-3AD203B41FA5}">
                      <a16:colId xmlns:a16="http://schemas.microsoft.com/office/drawing/2014/main" val="2759517926"/>
                    </a:ext>
                  </a:extLst>
                </a:gridCol>
                <a:gridCol w="772673">
                  <a:extLst>
                    <a:ext uri="{9D8B030D-6E8A-4147-A177-3AD203B41FA5}">
                      <a16:colId xmlns:a16="http://schemas.microsoft.com/office/drawing/2014/main" val="40716097"/>
                    </a:ext>
                  </a:extLst>
                </a:gridCol>
                <a:gridCol w="772673">
                  <a:extLst>
                    <a:ext uri="{9D8B030D-6E8A-4147-A177-3AD203B41FA5}">
                      <a16:colId xmlns:a16="http://schemas.microsoft.com/office/drawing/2014/main" val="2243612194"/>
                    </a:ext>
                  </a:extLst>
                </a:gridCol>
                <a:gridCol w="772673">
                  <a:extLst>
                    <a:ext uri="{9D8B030D-6E8A-4147-A177-3AD203B41FA5}">
                      <a16:colId xmlns:a16="http://schemas.microsoft.com/office/drawing/2014/main" val="3851851689"/>
                    </a:ext>
                  </a:extLst>
                </a:gridCol>
                <a:gridCol w="772673">
                  <a:extLst>
                    <a:ext uri="{9D8B030D-6E8A-4147-A177-3AD203B41FA5}">
                      <a16:colId xmlns:a16="http://schemas.microsoft.com/office/drawing/2014/main" val="633075859"/>
                    </a:ext>
                  </a:extLst>
                </a:gridCol>
                <a:gridCol w="772673">
                  <a:extLst>
                    <a:ext uri="{9D8B030D-6E8A-4147-A177-3AD203B41FA5}">
                      <a16:colId xmlns:a16="http://schemas.microsoft.com/office/drawing/2014/main" val="766731251"/>
                    </a:ext>
                  </a:extLst>
                </a:gridCol>
              </a:tblGrid>
              <a:tr h="259645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>
                          <a:effectLst/>
                        </a:rPr>
                        <a:t>甲   </a:t>
                      </a:r>
                      <a:r>
                        <a:rPr lang="zh-CN" sz="1400" kern="100">
                          <a:effectLst/>
                        </a:rPr>
                        <a:t>乙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>
                          <a:effectLst/>
                        </a:rPr>
                        <a:t>剪刀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石头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>
                          <a:effectLst/>
                        </a:rPr>
                        <a:t>布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蜥蜴人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>
                          <a:effectLst/>
                        </a:rPr>
                        <a:t>斯波克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4115059"/>
                  </a:ext>
                </a:extLst>
              </a:tr>
              <a:tr h="259645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>
                          <a:effectLst/>
                        </a:rPr>
                        <a:t>剪刀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>
                          <a:effectLst/>
                        </a:rPr>
                        <a:t>平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>
                          <a:effectLst/>
                        </a:rPr>
                        <a:t>输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 dirty="0">
                          <a:effectLst/>
                        </a:rPr>
                        <a:t>赢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>
                          <a:effectLst/>
                        </a:rPr>
                        <a:t>赢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>
                          <a:effectLst/>
                        </a:rPr>
                        <a:t>输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8125869"/>
                  </a:ext>
                </a:extLst>
              </a:tr>
              <a:tr h="259645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>
                          <a:effectLst/>
                        </a:rPr>
                        <a:t>石头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>
                          <a:effectLst/>
                        </a:rPr>
                        <a:t>平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>
                          <a:effectLst/>
                        </a:rPr>
                        <a:t>输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>
                          <a:effectLst/>
                        </a:rPr>
                        <a:t>赢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>
                          <a:effectLst/>
                        </a:rPr>
                        <a:t>输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4928464"/>
                  </a:ext>
                </a:extLst>
              </a:tr>
              <a:tr h="259645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>
                          <a:effectLst/>
                        </a:rPr>
                        <a:t>布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>
                          <a:effectLst/>
                        </a:rPr>
                        <a:t>平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>
                          <a:effectLst/>
                        </a:rPr>
                        <a:t>输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>
                          <a:effectLst/>
                        </a:rPr>
                        <a:t>赢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1680154"/>
                  </a:ext>
                </a:extLst>
              </a:tr>
              <a:tr h="259645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>
                          <a:effectLst/>
                        </a:rPr>
                        <a:t>蜥蜴人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>
                          <a:effectLst/>
                        </a:rPr>
                        <a:t>平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>
                          <a:effectLst/>
                        </a:rPr>
                        <a:t>赢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8515998"/>
                  </a:ext>
                </a:extLst>
              </a:tr>
              <a:tr h="259645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>
                          <a:effectLst/>
                        </a:rPr>
                        <a:t>斯波克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kern="100" dirty="0">
                          <a:effectLst/>
                        </a:rPr>
                        <a:t>平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6576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845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习题 </a:t>
            </a:r>
            <a:r>
              <a:rPr lang="en-US" altLang="zh-CN" dirty="0">
                <a:solidFill>
                  <a:schemeClr val="accent2"/>
                </a:solidFill>
              </a:rPr>
              <a:t>8.3 </a:t>
            </a:r>
            <a:r>
              <a:rPr lang="zh-CN" altLang="en-US" dirty="0">
                <a:solidFill>
                  <a:schemeClr val="accent2"/>
                </a:solidFill>
              </a:rPr>
              <a:t>两只塔姆沃斯牛（洛谷 </a:t>
            </a:r>
            <a:r>
              <a:rPr lang="en-US" altLang="zh-CN" dirty="0" err="1">
                <a:solidFill>
                  <a:schemeClr val="accent2"/>
                </a:solidFill>
              </a:rPr>
              <a:t>P1518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sz="2100" dirty="0"/>
              <a:t>给出个 </a:t>
            </a:r>
            <a:r>
              <a:rPr lang="en-US" altLang="zh-CN" sz="2100" dirty="0"/>
              <a:t>10×10 </a:t>
            </a:r>
            <a:r>
              <a:rPr lang="zh-CN" altLang="en-US" sz="2100" dirty="0"/>
              <a:t>的地图，一个格子可能是 </a:t>
            </a:r>
            <a:r>
              <a:rPr lang="en-US" altLang="zh-CN" sz="2100" dirty="0"/>
              <a:t>.</a:t>
            </a:r>
            <a:r>
              <a:rPr lang="zh-CN" altLang="en-US" sz="2100" dirty="0"/>
              <a:t>（空地）、 *（障碍）、 </a:t>
            </a:r>
            <a:r>
              <a:rPr lang="en-US" altLang="zh-CN" sz="2100" dirty="0"/>
              <a:t>C</a:t>
            </a:r>
            <a:r>
              <a:rPr lang="zh-CN" altLang="en-US" sz="2100" dirty="0"/>
              <a:t>（牛的初始位置）、 </a:t>
            </a:r>
            <a:r>
              <a:rPr lang="en-US" altLang="zh-CN" sz="2100" dirty="0"/>
              <a:t>F</a:t>
            </a:r>
            <a:r>
              <a:rPr lang="zh-CN" altLang="en-US" sz="2100" dirty="0"/>
              <a:t>（农民初始位置）。开始面正北（上方）。</a:t>
            </a:r>
            <a:endParaRPr lang="en-US" altLang="zh-CN" sz="2100" dirty="0"/>
          </a:p>
          <a:p>
            <a:pPr lvl="1"/>
            <a:r>
              <a:rPr lang="zh-CN" altLang="en-US" sz="2100" dirty="0"/>
              <a:t>每分钟他们运行方式：可以向前移动或是转弯。如果前方无障碍（地图边沿也是障碍），它们会按照原来的方向前进一步。否则它们会用这一分钟顺时针转</a:t>
            </a:r>
            <a:r>
              <a:rPr lang="en-US" altLang="zh-CN" sz="2100" dirty="0"/>
              <a:t>90</a:t>
            </a:r>
            <a:r>
              <a:rPr lang="zh-CN" altLang="en-US" sz="2100" dirty="0"/>
              <a:t>度。</a:t>
            </a:r>
            <a:endParaRPr lang="en-US" altLang="zh-CN" sz="2100" dirty="0"/>
          </a:p>
          <a:p>
            <a:pPr lvl="1"/>
            <a:r>
              <a:rPr lang="zh-CN" altLang="en-US" sz="2100" dirty="0"/>
              <a:t>几分钟后他们会落在同一格里？如果他们永远不相遇输出 </a:t>
            </a:r>
            <a:r>
              <a:rPr lang="en-US" altLang="zh-CN" sz="2100" dirty="0"/>
              <a:t>0</a:t>
            </a:r>
            <a:r>
              <a:rPr lang="zh-CN" altLang="en-US" sz="2100" dirty="0"/>
              <a:t>。</a:t>
            </a:r>
            <a:endParaRPr lang="en-US" altLang="zh-CN" sz="21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80259C-462B-4BFE-8153-2CE4B0669BA0}"/>
              </a:ext>
            </a:extLst>
          </p:cNvPr>
          <p:cNvSpPr txBox="1"/>
          <p:nvPr/>
        </p:nvSpPr>
        <p:spPr>
          <a:xfrm>
            <a:off x="687813" y="4325980"/>
            <a:ext cx="3569099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*...*.....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......*...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...*...*..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..........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...*.F....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*.....*...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...*......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..C......*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...*.*....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.*.*......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4C5767-AF27-4E08-A913-439208172872}"/>
              </a:ext>
            </a:extLst>
          </p:cNvPr>
          <p:cNvSpPr txBox="1"/>
          <p:nvPr/>
        </p:nvSpPr>
        <p:spPr>
          <a:xfrm>
            <a:off x="4827718" y="4325980"/>
            <a:ext cx="35690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713309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40B791E7-6790-41E7-80CD-AB6EB58226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chemeClr val="accent2"/>
                    </a:solidFill>
                  </a:rPr>
                  <a:t>习题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8.4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 多项式输出（洛谷 </a:t>
                </a:r>
                <a:r>
                  <a:rPr lang="en-US" altLang="zh-CN" dirty="0" err="1">
                    <a:solidFill>
                      <a:schemeClr val="accent2"/>
                    </a:solidFill>
                  </a:rPr>
                  <a:t>P1067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）</a:t>
                </a:r>
                <a:endParaRPr lang="en-US" altLang="zh-CN" dirty="0">
                  <a:solidFill>
                    <a:schemeClr val="accent2"/>
                  </a:solidFill>
                </a:endParaRPr>
              </a:p>
              <a:p>
                <a:r>
                  <a:rPr lang="zh-CN" altLang="zh-CN" dirty="0"/>
                  <a:t>一元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dirty="0"/>
                  <a:t>次多项式可表示为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；给出一个一元多项式各项的次数和系数，请按照</a:t>
                </a:r>
                <a:r>
                  <a:rPr lang="zh-CN" altLang="en-US" dirty="0"/>
                  <a:t>规则（详见教材</a:t>
                </a:r>
                <a:r>
                  <a:rPr lang="en-US" altLang="zh-CN" dirty="0" err="1"/>
                  <a:t>P127</a:t>
                </a:r>
                <a:r>
                  <a:rPr lang="zh-CN" altLang="en-US" dirty="0"/>
                  <a:t>）写出这个多项式。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40B791E7-6790-41E7-80CD-AB6EB5822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663D7FA-E61B-499C-AA1C-6EEBAE597458}"/>
              </a:ext>
            </a:extLst>
          </p:cNvPr>
          <p:cNvSpPr txBox="1"/>
          <p:nvPr/>
        </p:nvSpPr>
        <p:spPr>
          <a:xfrm>
            <a:off x="699102" y="3507535"/>
            <a:ext cx="35690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100 -1 1 -3 0 10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2BDDBC-244A-4402-BB9E-5F72DC27CED0}"/>
              </a:ext>
            </a:extLst>
          </p:cNvPr>
          <p:cNvSpPr txBox="1"/>
          <p:nvPr/>
        </p:nvSpPr>
        <p:spPr>
          <a:xfrm>
            <a:off x="4839007" y="3507535"/>
            <a:ext cx="35690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100x^5-x^4+x^3-3x^2+10</a:t>
            </a:r>
            <a:endParaRPr lang="en-US" altLang="zh-CN" sz="12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26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7AFA1-2B4D-4AC5-A2F2-36800F94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20" y="470108"/>
            <a:ext cx="7889530" cy="734224"/>
          </a:xfrm>
        </p:spPr>
        <p:txBody>
          <a:bodyPr anchor="b">
            <a:normAutofit/>
          </a:bodyPr>
          <a:lstStyle/>
          <a:p>
            <a:r>
              <a:rPr lang="zh-CN" altLang="en-US" dirty="0"/>
              <a:t>本章知识导图</a:t>
            </a:r>
          </a:p>
        </p:txBody>
      </p:sp>
      <p:pic>
        <p:nvPicPr>
          <p:cNvPr id="4" name="Picture" descr="图示&#10;&#10;描述已自动生成">
            <a:extLst>
              <a:ext uri="{FF2B5EF4-FFF2-40B4-BE49-F238E27FC236}">
                <a16:creationId xmlns:a16="http://schemas.microsoft.com/office/drawing/2014/main" id="{B6EB433C-6EAD-42CB-BCF9-B6CD0CC808C1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221962" y="2296647"/>
            <a:ext cx="6700076" cy="2814032"/>
          </a:xfrm>
          <a:prstGeom prst="rect">
            <a:avLst/>
          </a:prstGeom>
          <a:noFill/>
          <a:ln w="9525">
            <a:solidFill>
              <a:schemeClr val="accent1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983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40B791E7-6790-41E7-80CD-AB6EB58226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chemeClr val="accent2"/>
                    </a:solidFill>
                  </a:rPr>
                  <a:t>习题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8.8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 阶乘数码（洛谷 </a:t>
                </a:r>
                <a:r>
                  <a:rPr lang="en-US" altLang="zh-CN" dirty="0" err="1">
                    <a:solidFill>
                      <a:schemeClr val="accent2"/>
                    </a:solidFill>
                  </a:rPr>
                  <a:t>P1591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）</a:t>
                </a:r>
                <a:endParaRPr lang="en-US" altLang="zh-CN" dirty="0">
                  <a:solidFill>
                    <a:schemeClr val="accent2"/>
                  </a:solidFill>
                </a:endParaRPr>
              </a:p>
              <a:p>
                <a:r>
                  <a:rPr lang="zh-CN" altLang="zh-CN" dirty="0"/>
                  <a:t>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!(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≤1000)</m:t>
                    </m:r>
                  </m:oMath>
                </a14:m>
                <a:r>
                  <a:rPr lang="zh-CN" altLang="zh-CN" dirty="0"/>
                  <a:t>中某个数码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(0≤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≤9)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出现的次数。 </a:t>
                </a:r>
                <a:endParaRPr lang="en-US" altLang="zh-CN" dirty="0"/>
              </a:p>
              <a:p>
                <a:r>
                  <a:rPr lang="zh-CN" altLang="zh-CN" dirty="0"/>
                  <a:t>例如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10!=3628800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中，</a:t>
                </a:r>
                <a:r>
                  <a:rPr lang="en-US" altLang="zh-CN" dirty="0"/>
                  <a:t>8 </a:t>
                </a:r>
                <a:r>
                  <a:rPr lang="zh-CN" altLang="zh-CN" dirty="0"/>
                  <a:t>出现的次数是</a:t>
                </a:r>
                <a:r>
                  <a:rPr lang="en-US" altLang="zh-CN" dirty="0"/>
                  <a:t> 2 </a:t>
                </a:r>
                <a:r>
                  <a:rPr lang="zh-CN" altLang="zh-CN" dirty="0"/>
                  <a:t>次。</a:t>
                </a:r>
              </a:p>
              <a:p>
                <a:r>
                  <a:rPr lang="zh-CN" altLang="en-US" dirty="0">
                    <a:solidFill>
                      <a:schemeClr val="accent2"/>
                    </a:solidFill>
                  </a:rPr>
                  <a:t>习题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8.9 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最大乘积（洛谷 </a:t>
                </a:r>
                <a:r>
                  <a:rPr lang="en-US" altLang="zh-CN" dirty="0" err="1">
                    <a:solidFill>
                      <a:schemeClr val="accent2"/>
                    </a:solidFill>
                  </a:rPr>
                  <a:t>P1249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）</a:t>
                </a:r>
                <a:endParaRPr lang="en-US" altLang="zh-CN" dirty="0">
                  <a:solidFill>
                    <a:schemeClr val="accent2"/>
                  </a:solidFill>
                </a:endParaRPr>
              </a:p>
              <a:p>
                <a:r>
                  <a:rPr lang="zh-CN" altLang="zh-CN" dirty="0"/>
                  <a:t>一个正整数一般可以分为几个互不相同的自然数的和，现在你的任务是将指定的正整数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(3≤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≤10000)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分解成若干个互不相同的自然数的和，且使这些自然数的乘积最大。</a:t>
                </a:r>
                <a:endParaRPr lang="en-US" altLang="zh-CN" dirty="0"/>
              </a:p>
              <a:p>
                <a:r>
                  <a:rPr lang="zh-CN" altLang="zh-CN" dirty="0"/>
                  <a:t>输出分解方案和最大乘积。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2"/>
                    </a:solidFill>
                  </a:rPr>
                  <a:t>提示：</a:t>
                </a:r>
                <a:r>
                  <a:rPr lang="zh-CN" altLang="en-US" dirty="0"/>
                  <a:t>如果现有的知识不能帮你解决这个问题，请思考数学方法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40B791E7-6790-41E7-80CD-AB6EB5822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005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B4865-F776-43D6-A480-676B15F6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参考阅读材料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C61F7-0235-4A0C-8281-DD893FE96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以下的内容限于课件篇幅未能详细阐述。如果学有余力，可自行翻阅课本作为扩展学习。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2"/>
                </a:solidFill>
              </a:rPr>
              <a:t>P119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例 </a:t>
            </a:r>
            <a:r>
              <a:rPr lang="en-US" altLang="zh-CN" dirty="0">
                <a:solidFill>
                  <a:schemeClr val="accent2"/>
                </a:solidFill>
              </a:rPr>
              <a:t>8.3</a:t>
            </a:r>
            <a:r>
              <a:rPr lang="zh-CN" altLang="en-US" dirty="0"/>
              <a:t>：模拟中讨论多种情况，并将重复情况合并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习题 </a:t>
            </a:r>
            <a:r>
              <a:rPr lang="en-US" altLang="zh-CN" dirty="0"/>
              <a:t>8.5</a:t>
            </a:r>
            <a:r>
              <a:rPr lang="zh-CN" altLang="en-US" dirty="0"/>
              <a:t>、</a:t>
            </a:r>
            <a:r>
              <a:rPr lang="en-US" altLang="zh-CN" dirty="0"/>
              <a:t>8.6</a:t>
            </a:r>
            <a:r>
              <a:rPr lang="zh-CN" altLang="en-US" dirty="0"/>
              <a:t>、</a:t>
            </a:r>
            <a:r>
              <a:rPr lang="en-US" altLang="zh-CN" dirty="0"/>
              <a:t>8.7</a:t>
            </a:r>
            <a:r>
              <a:rPr lang="zh-CN" altLang="en-US" dirty="0"/>
              <a:t>、</a:t>
            </a:r>
            <a:r>
              <a:rPr lang="en-US" altLang="zh-CN" dirty="0"/>
              <a:t>8.10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7010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D5DFE7C-BA86-4589-B33E-984E04C7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8 </a:t>
            </a:r>
            <a:r>
              <a:rPr lang="zh-CN" altLang="en-US" dirty="0"/>
              <a:t>章 模拟与高精度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764156-D37F-4E7B-B913-B33653546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9" y="2048932"/>
            <a:ext cx="7889531" cy="414067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hlinkClick r:id="rId2" action="ppaction://hlinksldjump"/>
              </a:rPr>
              <a:t>模拟方法问题实例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>
                <a:hlinkClick r:id="rId3" action="ppaction://hlinksldjump"/>
              </a:rPr>
              <a:t>高精度运算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>
                <a:hlinkClick r:id="rId4" action="ppaction://hlinksldjump"/>
              </a:rPr>
              <a:t>课后习题与实验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058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模拟方法问题实例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计算机最大的优点，即擅长机械、重复、批量地按照特定的规则执行任务。而我们则是利用计算机的这一特点，来模拟现实世界当中的问题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3B3E88-A719-4ED6-818E-2D5820603155}"/>
              </a:ext>
            </a:extLst>
          </p:cNvPr>
          <p:cNvSpPr txBox="1"/>
          <p:nvPr/>
        </p:nvSpPr>
        <p:spPr>
          <a:xfrm>
            <a:off x="813444" y="5221289"/>
            <a:ext cx="189346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 err="1">
                <a:solidFill>
                  <a:schemeClr val="accent2"/>
                </a:solidFill>
              </a:rPr>
              <a:t>P117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06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DDF23E0-A6F1-4025-AA8E-A3FE9D99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乒乓球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A164F460-6E57-42BA-9913-84B397EF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例</a:t>
            </a:r>
            <a:r>
              <a:rPr lang="en-US" altLang="zh-CN" dirty="0">
                <a:solidFill>
                  <a:schemeClr val="accent2"/>
                </a:solidFill>
              </a:rPr>
              <a:t>8.1 </a:t>
            </a:r>
            <a:r>
              <a:rPr lang="zh-CN" altLang="zh-CN" dirty="0">
                <a:solidFill>
                  <a:srgbClr val="ED7D31"/>
                </a:solidFill>
                <a:effectLst/>
                <a:latin typeface="+mn-ea"/>
                <a:cs typeface="Times New Roman" panose="02020603050405020304" pitchFamily="18" charset="0"/>
              </a:rPr>
              <a:t>（洛谷</a:t>
            </a:r>
            <a:r>
              <a:rPr lang="en-US" altLang="zh-CN" dirty="0">
                <a:solidFill>
                  <a:srgbClr val="ED7D31"/>
                </a:solidFill>
                <a:effectLst/>
                <a:latin typeface="+mn-ea"/>
                <a:cs typeface="Times New Roman" panose="02020603050405020304" pitchFamily="18" charset="0"/>
              </a:rPr>
              <a:t> P1042</a:t>
            </a:r>
            <a:r>
              <a:rPr lang="zh-CN" altLang="zh-CN" dirty="0">
                <a:solidFill>
                  <a:srgbClr val="ED7D31"/>
                </a:solidFill>
                <a:effectLst/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ED7D31"/>
                </a:solidFill>
                <a:effectLst/>
                <a:latin typeface="+mn-ea"/>
                <a:cs typeface="Times New Roman" panose="02020603050405020304" pitchFamily="18" charset="0"/>
              </a:rPr>
              <a:t>NOIP 2003 </a:t>
            </a:r>
            <a:r>
              <a:rPr lang="zh-CN" altLang="zh-CN" dirty="0">
                <a:solidFill>
                  <a:srgbClr val="ED7D31"/>
                </a:solidFill>
                <a:effectLst/>
                <a:latin typeface="+mn-ea"/>
                <a:cs typeface="Times New Roman" panose="02020603050405020304" pitchFamily="18" charset="0"/>
              </a:rPr>
              <a:t>普及组）</a:t>
            </a:r>
            <a:endParaRPr lang="en-US" altLang="zh-CN" dirty="0">
              <a:solidFill>
                <a:srgbClr val="ED7D31"/>
              </a:solidFill>
              <a:latin typeface="+mn-ea"/>
            </a:endParaRPr>
          </a:p>
          <a:p>
            <a:r>
              <a:rPr lang="zh-CN" altLang="zh-CN" dirty="0">
                <a:effectLst/>
                <a:latin typeface="+mn-ea"/>
                <a:cs typeface="Times New Roman" panose="02020603050405020304" pitchFamily="18" charset="0"/>
              </a:rPr>
              <a:t>华华和朋友打球，得到了每一球的输赢记录：</a:t>
            </a:r>
            <a:r>
              <a:rPr lang="en-US" altLang="zh-CN" dirty="0">
                <a:effectLst/>
                <a:latin typeface="+mn-ea"/>
                <a:cs typeface="Times New Roman" panose="02020603050405020304" pitchFamily="18" charset="0"/>
              </a:rPr>
              <a:t>W</a:t>
            </a:r>
            <a:r>
              <a:rPr lang="zh-CN" altLang="zh-CN" dirty="0">
                <a:effectLst/>
                <a:latin typeface="+mn-ea"/>
                <a:cs typeface="Times New Roman" panose="02020603050405020304" pitchFamily="18" charset="0"/>
              </a:rPr>
              <a:t>表示华华得一分，</a:t>
            </a:r>
            <a:r>
              <a:rPr lang="en-US" altLang="zh-CN" dirty="0">
                <a:effectLst/>
                <a:latin typeface="+mn-ea"/>
                <a:cs typeface="Times New Roman" panose="02020603050405020304" pitchFamily="18" charset="0"/>
              </a:rPr>
              <a:t>L</a:t>
            </a:r>
            <a:r>
              <a:rPr lang="zh-CN" altLang="zh-CN" dirty="0">
                <a:effectLst/>
                <a:latin typeface="+mn-ea"/>
                <a:cs typeface="Times New Roman" panose="02020603050405020304" pitchFamily="18" charset="0"/>
              </a:rPr>
              <a:t>表示对手得一分，</a:t>
            </a:r>
            <a:r>
              <a:rPr lang="en-US" altLang="zh-CN" dirty="0">
                <a:effectLst/>
                <a:latin typeface="+mn-ea"/>
                <a:cs typeface="Times New Roman" panose="02020603050405020304" pitchFamily="18" charset="0"/>
              </a:rPr>
              <a:t>E</a:t>
            </a:r>
            <a:r>
              <a:rPr lang="zh-CN" altLang="zh-CN" dirty="0">
                <a:effectLst/>
                <a:latin typeface="+mn-ea"/>
                <a:cs typeface="Times New Roman" panose="02020603050405020304" pitchFamily="18" charset="0"/>
              </a:rPr>
              <a:t>表示比赛信息结束。</a:t>
            </a:r>
            <a:endParaRPr lang="en-US" altLang="zh-CN" dirty="0"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zh-CN" altLang="zh-CN" dirty="0">
                <a:effectLst/>
                <a:latin typeface="+mn-ea"/>
                <a:cs typeface="Times New Roman" panose="02020603050405020304" pitchFamily="18" charset="0"/>
              </a:rPr>
              <a:t>一局比赛刚开始时比分为</a:t>
            </a:r>
            <a:r>
              <a:rPr lang="en-US" altLang="zh-CN" dirty="0">
                <a:effectLst/>
                <a:latin typeface="+mn-ea"/>
                <a:cs typeface="Times New Roman" panose="02020603050405020304" pitchFamily="18" charset="0"/>
              </a:rPr>
              <a:t> 0:0</a:t>
            </a:r>
            <a:r>
              <a:rPr lang="zh-CN" altLang="zh-CN" dirty="0">
                <a:effectLst/>
                <a:latin typeface="+mn-ea"/>
                <a:cs typeface="Times New Roman" panose="02020603050405020304" pitchFamily="18" charset="0"/>
              </a:rPr>
              <a:t>。每一局中</a:t>
            </a:r>
            <a:r>
              <a:rPr lang="zh-CN" altLang="zh-CN" dirty="0">
                <a:solidFill>
                  <a:schemeClr val="accent2"/>
                </a:solidFill>
                <a:effectLst/>
                <a:latin typeface="+mn-ea"/>
                <a:cs typeface="Times New Roman" panose="02020603050405020304" pitchFamily="18" charset="0"/>
              </a:rPr>
              <a:t>达到</a:t>
            </a:r>
            <a:r>
              <a:rPr lang="en-US" altLang="zh-CN" dirty="0">
                <a:solidFill>
                  <a:schemeClr val="accent2"/>
                </a:solidFill>
                <a:effectLst/>
                <a:latin typeface="+mn-ea"/>
                <a:cs typeface="Times New Roman" panose="02020603050405020304" pitchFamily="18" charset="0"/>
              </a:rPr>
              <a:t> 11 </a:t>
            </a:r>
            <a:r>
              <a:rPr lang="zh-CN" altLang="zh-CN" dirty="0">
                <a:solidFill>
                  <a:schemeClr val="accent2"/>
                </a:solidFill>
                <a:effectLst/>
                <a:latin typeface="+mn-ea"/>
                <a:cs typeface="Times New Roman" panose="02020603050405020304" pitchFamily="18" charset="0"/>
              </a:rPr>
              <a:t>分或者</a:t>
            </a:r>
            <a:r>
              <a:rPr lang="en-US" altLang="zh-CN" dirty="0">
                <a:solidFill>
                  <a:schemeClr val="accent2"/>
                </a:solidFill>
                <a:effectLst/>
                <a:latin typeface="+mn-ea"/>
                <a:cs typeface="Times New Roman" panose="02020603050405020304" pitchFamily="18" charset="0"/>
              </a:rPr>
              <a:t> 21 </a:t>
            </a:r>
            <a:r>
              <a:rPr lang="zh-CN" altLang="zh-CN" dirty="0">
                <a:solidFill>
                  <a:schemeClr val="accent2"/>
                </a:solidFill>
                <a:effectLst/>
                <a:latin typeface="+mn-ea"/>
                <a:cs typeface="Times New Roman" panose="02020603050405020304" pitchFamily="18" charset="0"/>
              </a:rPr>
              <a:t>分</a:t>
            </a:r>
            <a:r>
              <a:rPr lang="zh-CN" altLang="zh-CN" dirty="0">
                <a:effectLst/>
                <a:latin typeface="+mn-ea"/>
                <a:cs typeface="Times New Roman" panose="02020603050405020304" pitchFamily="18" charset="0"/>
              </a:rPr>
              <a:t>（赛制不同），且</a:t>
            </a:r>
            <a:r>
              <a:rPr lang="zh-CN" altLang="zh-CN" dirty="0">
                <a:solidFill>
                  <a:schemeClr val="accent2"/>
                </a:solidFill>
                <a:effectLst/>
                <a:latin typeface="+mn-ea"/>
                <a:cs typeface="Times New Roman" panose="02020603050405020304" pitchFamily="18" charset="0"/>
              </a:rPr>
              <a:t>领先对方</a:t>
            </a:r>
            <a:r>
              <a:rPr lang="en-US" altLang="zh-CN" dirty="0">
                <a:solidFill>
                  <a:schemeClr val="accent2"/>
                </a:solidFill>
                <a:effectLst/>
                <a:latin typeface="+mn-ea"/>
                <a:cs typeface="Times New Roman" panose="02020603050405020304" pitchFamily="18" charset="0"/>
              </a:rPr>
              <a:t> 2 </a:t>
            </a:r>
            <a:r>
              <a:rPr lang="zh-CN" altLang="zh-CN" dirty="0">
                <a:solidFill>
                  <a:schemeClr val="accent2"/>
                </a:solidFill>
                <a:effectLst/>
                <a:latin typeface="+mn-ea"/>
                <a:cs typeface="Times New Roman" panose="02020603050405020304" pitchFamily="18" charset="0"/>
              </a:rPr>
              <a:t>分或以上</a:t>
            </a:r>
            <a:r>
              <a:rPr lang="zh-CN" altLang="zh-CN" dirty="0">
                <a:effectLst/>
                <a:latin typeface="+mn-ea"/>
                <a:cs typeface="Times New Roman" panose="02020603050405020304" pitchFamily="18" charset="0"/>
              </a:rPr>
              <a:t>的选手可以赢得这一局。</a:t>
            </a:r>
            <a:endParaRPr lang="en-US" altLang="zh-CN" dirty="0"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zh-CN" altLang="zh-CN" dirty="0">
                <a:effectLst/>
                <a:latin typeface="+mn-ea"/>
                <a:cs typeface="Times New Roman" panose="02020603050405020304" pitchFamily="18" charset="0"/>
              </a:rPr>
              <a:t>现在要求输出在</a:t>
            </a:r>
            <a:r>
              <a:rPr lang="en-US" altLang="zh-CN" dirty="0">
                <a:effectLst/>
                <a:latin typeface="+mn-ea"/>
                <a:cs typeface="Times New Roman" panose="02020603050405020304" pitchFamily="18" charset="0"/>
              </a:rPr>
              <a:t> 11 </a:t>
            </a:r>
            <a:r>
              <a:rPr lang="zh-CN" altLang="zh-CN" dirty="0">
                <a:effectLst/>
                <a:latin typeface="+mn-ea"/>
                <a:cs typeface="Times New Roman" panose="02020603050405020304" pitchFamily="18" charset="0"/>
              </a:rPr>
              <a:t>分制和</a:t>
            </a:r>
            <a:r>
              <a:rPr lang="en-US" altLang="zh-CN" dirty="0">
                <a:effectLst/>
                <a:latin typeface="+mn-ea"/>
                <a:cs typeface="Times New Roman" panose="02020603050405020304" pitchFamily="18" charset="0"/>
              </a:rPr>
              <a:t> 21 </a:t>
            </a:r>
            <a:r>
              <a:rPr lang="zh-CN" altLang="zh-CN" dirty="0">
                <a:effectLst/>
                <a:latin typeface="+mn-ea"/>
                <a:cs typeface="Times New Roman" panose="02020603050405020304" pitchFamily="18" charset="0"/>
              </a:rPr>
              <a:t>分制两种情况下的每一局得分。</a:t>
            </a:r>
            <a:endParaRPr lang="en-US" altLang="zh-CN" dirty="0"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zh-CN" altLang="zh-CN" dirty="0">
                <a:effectLst/>
                <a:latin typeface="+mn-ea"/>
                <a:cs typeface="Times New Roman" panose="02020603050405020304" pitchFamily="18" charset="0"/>
              </a:rPr>
              <a:t>输入数据每行至多有</a:t>
            </a:r>
            <a:r>
              <a:rPr lang="en-US" altLang="zh-CN" dirty="0">
                <a:effectLst/>
                <a:latin typeface="+mn-ea"/>
                <a:cs typeface="Times New Roman" panose="02020603050405020304" pitchFamily="18" charset="0"/>
              </a:rPr>
              <a:t> 25 </a:t>
            </a:r>
            <a:r>
              <a:rPr lang="zh-CN" altLang="zh-CN" dirty="0">
                <a:effectLst/>
                <a:latin typeface="+mn-ea"/>
                <a:cs typeface="Times New Roman" panose="02020603050405020304" pitchFamily="18" charset="0"/>
              </a:rPr>
              <a:t>个字母，最多有</a:t>
            </a:r>
            <a:r>
              <a:rPr lang="en-US" altLang="zh-CN" dirty="0">
                <a:effectLst/>
                <a:latin typeface="+mn-ea"/>
                <a:cs typeface="Times New Roman" panose="02020603050405020304" pitchFamily="18" charset="0"/>
              </a:rPr>
              <a:t> 2500 </a:t>
            </a:r>
            <a:r>
              <a:rPr lang="zh-CN" altLang="zh-CN" dirty="0">
                <a:effectLst/>
                <a:latin typeface="+mn-ea"/>
                <a:cs typeface="Times New Roman" panose="02020603050405020304" pitchFamily="18" charset="0"/>
              </a:rPr>
              <a:t>行。</a:t>
            </a:r>
            <a:endParaRPr lang="en-US" altLang="zh-CN" dirty="0"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AA39C4-2756-4D46-A722-11C4D0113C06}"/>
              </a:ext>
            </a:extLst>
          </p:cNvPr>
          <p:cNvSpPr txBox="1"/>
          <p:nvPr/>
        </p:nvSpPr>
        <p:spPr>
          <a:xfrm>
            <a:off x="743256" y="4692869"/>
            <a:ext cx="35690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WWWWWWWWWWWWWWWWWWWW</a:t>
            </a:r>
            <a:endParaRPr lang="en-US" altLang="zh-CN" sz="12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 err="1">
                <a:effectLst/>
                <a:latin typeface="Consolas" panose="020B0609020204030204" pitchFamily="49" charset="0"/>
              </a:rPr>
              <a:t>WWLWE</a:t>
            </a:r>
            <a:endParaRPr lang="en-US" altLang="zh-CN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1267A4-0981-43CA-9D5E-2B829BFD319E}"/>
              </a:ext>
            </a:extLst>
          </p:cNvPr>
          <p:cNvSpPr txBox="1"/>
          <p:nvPr/>
        </p:nvSpPr>
        <p:spPr>
          <a:xfrm>
            <a:off x="4883161" y="4692869"/>
            <a:ext cx="356909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11:0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11:0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1:1</a:t>
            </a:r>
          </a:p>
          <a:p>
            <a:endParaRPr lang="en-US" altLang="zh-CN" sz="12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21:0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2:1</a:t>
            </a:r>
          </a:p>
        </p:txBody>
      </p:sp>
    </p:spTree>
    <p:extLst>
      <p:ext uri="{BB962C8B-B14F-4D97-AF65-F5344CB8AC3E}">
        <p14:creationId xmlns:p14="http://schemas.microsoft.com/office/powerpoint/2010/main" val="352191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7B9AA-6E30-42A6-849D-7F29FA5C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乒乓球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24B49-9837-420B-9F55-297BABDDF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第一步，我们需要接受输入。</a:t>
            </a:r>
            <a:endParaRPr lang="en-US" altLang="zh-CN" dirty="0"/>
          </a:p>
          <a:p>
            <a:r>
              <a:rPr lang="zh-CN" altLang="en-US" dirty="0"/>
              <a:t>此处使用一个数组 </a:t>
            </a:r>
            <a:r>
              <a:rPr lang="en-US" altLang="zh-CN" dirty="0"/>
              <a:t>a </a:t>
            </a:r>
            <a:r>
              <a:rPr lang="zh-CN" altLang="en-US" dirty="0"/>
              <a:t>记录每一局的胜负。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12F910-A806-4127-B0AB-A5A52DD4B95F}"/>
              </a:ext>
            </a:extLst>
          </p:cNvPr>
          <p:cNvSpPr txBox="1"/>
          <p:nvPr/>
        </p:nvSpPr>
        <p:spPr>
          <a:xfrm>
            <a:off x="1791043" y="3324907"/>
            <a:ext cx="5559081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不断读入结果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[n++]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华华赢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[n++]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华华输</a:t>
            </a:r>
            <a:endParaRPr lang="en-US" altLang="zh-CN" sz="16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依照题意，若不属于这三种字符，则应忽略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728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7B9AA-6E30-42A6-849D-7F29FA5C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乒乓球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24B49-9837-420B-9F55-297BABDDF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第二步，我们需要对于</a:t>
            </a:r>
            <a:r>
              <a:rPr lang="zh-CN" altLang="en-US" dirty="0">
                <a:solidFill>
                  <a:schemeClr val="accent2"/>
                </a:solidFill>
              </a:rPr>
              <a:t>每一种赛制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2"/>
                </a:solidFill>
              </a:rPr>
              <a:t>每一局</a:t>
            </a:r>
            <a:r>
              <a:rPr lang="zh-CN" altLang="en-US" dirty="0">
                <a:solidFill>
                  <a:srgbClr val="2E75B6"/>
                </a:solidFill>
              </a:rPr>
              <a:t>均</a:t>
            </a:r>
            <a:r>
              <a:rPr lang="zh-CN" altLang="en-US" dirty="0"/>
              <a:t>进行统计，因此需要引入</a:t>
            </a:r>
            <a:r>
              <a:rPr lang="zh-CN" altLang="en-US" dirty="0">
                <a:solidFill>
                  <a:schemeClr val="accent2"/>
                </a:solidFill>
              </a:rPr>
              <a:t>循环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12F910-A806-4127-B0AB-A5A52DD4B95F}"/>
              </a:ext>
            </a:extLst>
          </p:cNvPr>
          <p:cNvSpPr txBox="1"/>
          <p:nvPr/>
        </p:nvSpPr>
        <p:spPr>
          <a:xfrm>
            <a:off x="962904" y="2602240"/>
            <a:ext cx="7215359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两种赛制循环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k &lt;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k++) 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l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 ) 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w +=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 l +=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这里还需要判断一局比赛是否结束</a:t>
            </a:r>
            <a:endParaRPr lang="en-US" altLang="zh-CN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//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具体怎么做呢？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未完成的比赛也要输出结果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w &lt;&lt; 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l &lt;&lt;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5186666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93EA8569-3AAE-4DDF-A079-978267A6A810}" vid="{558166A9-9CC5-4159-A360-1A30C5568D3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6542</TotalTime>
  <Words>5375</Words>
  <Application>Microsoft Macintosh PowerPoint</Application>
  <PresentationFormat>全屏显示(4:3)</PresentationFormat>
  <Paragraphs>628</Paragraphs>
  <Slides>41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等线</vt:lpstr>
      <vt:lpstr>等线 Light</vt:lpstr>
      <vt:lpstr>楷体</vt:lpstr>
      <vt:lpstr>微软雅黑</vt:lpstr>
      <vt:lpstr>微软雅黑 Light</vt:lpstr>
      <vt:lpstr>Arial</vt:lpstr>
      <vt:lpstr>Cambria Math</vt:lpstr>
      <vt:lpstr>Consolas</vt:lpstr>
      <vt:lpstr>Source Code Pro</vt:lpstr>
      <vt:lpstr>主题1</vt:lpstr>
      <vt:lpstr>[8] 模拟与高精度</vt:lpstr>
      <vt:lpstr>PowerPoint 演示文稿</vt:lpstr>
      <vt:lpstr>说明</vt:lpstr>
      <vt:lpstr>本章知识导图</vt:lpstr>
      <vt:lpstr>第 8 章 模拟与高精度</vt:lpstr>
      <vt:lpstr>模拟方法问题实例</vt:lpstr>
      <vt:lpstr>乒乓球</vt:lpstr>
      <vt:lpstr>乒乓球</vt:lpstr>
      <vt:lpstr>乒乓球</vt:lpstr>
      <vt:lpstr>乒乓球</vt:lpstr>
      <vt:lpstr>乒乓球</vt:lpstr>
      <vt:lpstr>小提示：阅读理解</vt:lpstr>
      <vt:lpstr>扫雷游戏</vt:lpstr>
      <vt:lpstr>扫雷游戏</vt:lpstr>
      <vt:lpstr>扫雷游戏</vt:lpstr>
      <vt:lpstr>扫雷游戏</vt:lpstr>
      <vt:lpstr>模拟法：从人到计算机</vt:lpstr>
      <vt:lpstr>模拟法：从人到计算机</vt:lpstr>
      <vt:lpstr>高精度运算</vt:lpstr>
      <vt:lpstr>A+B Problem （高精）</vt:lpstr>
      <vt:lpstr>A+B Problem （高精）</vt:lpstr>
      <vt:lpstr>A+B Problem （高精）</vt:lpstr>
      <vt:lpstr>A+B Problem （高精）</vt:lpstr>
      <vt:lpstr>高精度运算</vt:lpstr>
      <vt:lpstr>A*B Problem</vt:lpstr>
      <vt:lpstr>A*B Problem</vt:lpstr>
      <vt:lpstr>A*B Problem</vt:lpstr>
      <vt:lpstr>A*B Problem</vt:lpstr>
      <vt:lpstr>封装高精度结构</vt:lpstr>
      <vt:lpstr>封装高精度结构</vt:lpstr>
      <vt:lpstr>封装高精度结构</vt:lpstr>
      <vt:lpstr>封装高精度结构</vt:lpstr>
      <vt:lpstr>课后习题与实验</vt:lpstr>
      <vt:lpstr>扫雷游戏</vt:lpstr>
      <vt:lpstr>扫雷游戏</vt:lpstr>
      <vt:lpstr>复习</vt:lpstr>
      <vt:lpstr>作业</vt:lpstr>
      <vt:lpstr>作业</vt:lpstr>
      <vt:lpstr>作业</vt:lpstr>
      <vt:lpstr>作业</vt:lpstr>
      <vt:lpstr>参考阅读材料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第8章 模拟与高精度</dc:title>
  <dc:subject/>
  <dc:creator>洛谷学术组</dc:creator>
  <cp:keywords/>
  <dc:description/>
  <cp:lastModifiedBy>黄 鸿</cp:lastModifiedBy>
  <cp:revision>397</cp:revision>
  <dcterms:created xsi:type="dcterms:W3CDTF">2018-06-13T20:29:11Z</dcterms:created>
  <dcterms:modified xsi:type="dcterms:W3CDTF">2021-02-25T02:41:07Z</dcterms:modified>
  <cp:category/>
</cp:coreProperties>
</file>