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0"/>
  </p:notesMasterIdLst>
  <p:sldIdLst>
    <p:sldId id="256" r:id="rId2"/>
    <p:sldId id="257" r:id="rId3"/>
    <p:sldId id="263" r:id="rId4"/>
    <p:sldId id="265" r:id="rId5"/>
    <p:sldId id="351" r:id="rId6"/>
    <p:sldId id="264" r:id="rId7"/>
    <p:sldId id="269" r:id="rId8"/>
    <p:sldId id="350" r:id="rId9"/>
    <p:sldId id="352" r:id="rId10"/>
    <p:sldId id="353" r:id="rId11"/>
    <p:sldId id="354" r:id="rId12"/>
    <p:sldId id="349" r:id="rId13"/>
    <p:sldId id="356" r:id="rId14"/>
    <p:sldId id="357" r:id="rId15"/>
    <p:sldId id="382" r:id="rId16"/>
    <p:sldId id="330" r:id="rId17"/>
    <p:sldId id="383" r:id="rId18"/>
    <p:sldId id="358" r:id="rId19"/>
    <p:sldId id="384" r:id="rId20"/>
    <p:sldId id="359" r:id="rId21"/>
    <p:sldId id="385" r:id="rId22"/>
    <p:sldId id="361" r:id="rId23"/>
    <p:sldId id="362" r:id="rId24"/>
    <p:sldId id="363" r:id="rId25"/>
    <p:sldId id="364" r:id="rId26"/>
    <p:sldId id="366" r:id="rId27"/>
    <p:sldId id="368" r:id="rId28"/>
    <p:sldId id="371" r:id="rId29"/>
    <p:sldId id="367" r:id="rId30"/>
    <p:sldId id="379" r:id="rId31"/>
    <p:sldId id="369" r:id="rId32"/>
    <p:sldId id="370" r:id="rId33"/>
    <p:sldId id="373" r:id="rId34"/>
    <p:sldId id="376" r:id="rId35"/>
    <p:sldId id="375" r:id="rId36"/>
    <p:sldId id="381" r:id="rId37"/>
    <p:sldId id="377" r:id="rId38"/>
    <p:sldId id="378" r:id="rId39"/>
    <p:sldId id="380" r:id="rId40"/>
    <p:sldId id="388" r:id="rId41"/>
    <p:sldId id="389" r:id="rId42"/>
    <p:sldId id="327" r:id="rId43"/>
    <p:sldId id="293" r:id="rId44"/>
    <p:sldId id="348" r:id="rId45"/>
    <p:sldId id="386" r:id="rId46"/>
    <p:sldId id="387" r:id="rId47"/>
    <p:sldId id="372" r:id="rId48"/>
    <p:sldId id="365" r:id="rId4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2E75B6"/>
    <a:srgbClr val="3B9D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3B89B-7512-43A3-A5B2-CDABC80D3DBE}" v="2" dt="2021-03-03T04:57:29.230"/>
    <p1510:client id="{96B65AED-A00B-4D89-8369-7595451032DE}" v="266" dt="2021-03-02T17:41:18.31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46F890A9-2807-4EBB-B81D-B2AA78EC7F39}" styleName="深色样式 2 - 强调 5/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50" autoAdjust="0"/>
    <p:restoredTop sz="96327"/>
  </p:normalViewPr>
  <p:slideViewPr>
    <p:cSldViewPr snapToGrid="0">
      <p:cViewPr varScale="1">
        <p:scale>
          <a:sx n="120" d="100"/>
          <a:sy n="120" d="100"/>
        </p:scale>
        <p:origin x="22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 cq" userId="e0736dbbc12f8425" providerId="LiveId" clId="{3F98737D-3443-409F-9960-467638DE2ADA}"/>
    <pc:docChg chg="custSel addSld delSld modSld sldOrd">
      <pc:chgData name="w cq" userId="e0736dbbc12f8425" providerId="LiveId" clId="{3F98737D-3443-409F-9960-467638DE2ADA}" dt="2019-07-14T17:25:39.840" v="98" actId="478"/>
      <pc:docMkLst>
        <pc:docMk/>
      </pc:docMkLst>
      <pc:sldChg chg="del">
        <pc:chgData name="w cq" userId="e0736dbbc12f8425" providerId="LiveId" clId="{3F98737D-3443-409F-9960-467638DE2ADA}" dt="2019-07-14T16:43:24.132" v="0" actId="2696"/>
        <pc:sldMkLst>
          <pc:docMk/>
          <pc:sldMk cId="589576742" sldId="263"/>
        </pc:sldMkLst>
      </pc:sldChg>
      <pc:sldChg chg="del">
        <pc:chgData name="w cq" userId="e0736dbbc12f8425" providerId="LiveId" clId="{3F98737D-3443-409F-9960-467638DE2ADA}" dt="2019-07-14T16:43:24.597" v="2" actId="2696"/>
        <pc:sldMkLst>
          <pc:docMk/>
          <pc:sldMk cId="1649564892" sldId="264"/>
        </pc:sldMkLst>
      </pc:sldChg>
      <pc:sldChg chg="del">
        <pc:chgData name="w cq" userId="e0736dbbc12f8425" providerId="LiveId" clId="{3F98737D-3443-409F-9960-467638DE2ADA}" dt="2019-07-14T16:43:24.929" v="3" actId="2696"/>
        <pc:sldMkLst>
          <pc:docMk/>
          <pc:sldMk cId="2678422276" sldId="265"/>
        </pc:sldMkLst>
      </pc:sldChg>
      <pc:sldChg chg="del">
        <pc:chgData name="w cq" userId="e0736dbbc12f8425" providerId="LiveId" clId="{3F98737D-3443-409F-9960-467638DE2ADA}" dt="2019-07-14T16:43:25.166" v="4" actId="2696"/>
        <pc:sldMkLst>
          <pc:docMk/>
          <pc:sldMk cId="1152182533" sldId="266"/>
        </pc:sldMkLst>
      </pc:sldChg>
      <pc:sldChg chg="del">
        <pc:chgData name="w cq" userId="e0736dbbc12f8425" providerId="LiveId" clId="{3F98737D-3443-409F-9960-467638DE2ADA}" dt="2019-07-14T16:43:25.319" v="5" actId="2696"/>
        <pc:sldMkLst>
          <pc:docMk/>
          <pc:sldMk cId="2572219844" sldId="267"/>
        </pc:sldMkLst>
      </pc:sldChg>
      <pc:sldChg chg="del">
        <pc:chgData name="w cq" userId="e0736dbbc12f8425" providerId="LiveId" clId="{3F98737D-3443-409F-9960-467638DE2ADA}" dt="2019-07-14T16:43:25.498" v="7" actId="2696"/>
        <pc:sldMkLst>
          <pc:docMk/>
          <pc:sldMk cId="1873621837" sldId="268"/>
        </pc:sldMkLst>
      </pc:sldChg>
      <pc:sldChg chg="del">
        <pc:chgData name="w cq" userId="e0736dbbc12f8425" providerId="LiveId" clId="{3F98737D-3443-409F-9960-467638DE2ADA}" dt="2019-07-14T16:43:25.585" v="9" actId="2696"/>
        <pc:sldMkLst>
          <pc:docMk/>
          <pc:sldMk cId="2594722353" sldId="269"/>
        </pc:sldMkLst>
      </pc:sldChg>
      <pc:sldChg chg="del">
        <pc:chgData name="w cq" userId="e0736dbbc12f8425" providerId="LiveId" clId="{3F98737D-3443-409F-9960-467638DE2ADA}" dt="2019-07-14T16:43:25.688" v="10" actId="2696"/>
        <pc:sldMkLst>
          <pc:docMk/>
          <pc:sldMk cId="3810030440" sldId="270"/>
        </pc:sldMkLst>
      </pc:sldChg>
      <pc:sldChg chg="del">
        <pc:chgData name="w cq" userId="e0736dbbc12f8425" providerId="LiveId" clId="{3F98737D-3443-409F-9960-467638DE2ADA}" dt="2019-07-14T16:43:26.146" v="14" actId="2696"/>
        <pc:sldMkLst>
          <pc:docMk/>
          <pc:sldMk cId="1829347976" sldId="271"/>
        </pc:sldMkLst>
      </pc:sldChg>
      <pc:sldChg chg="del">
        <pc:chgData name="w cq" userId="e0736dbbc12f8425" providerId="LiveId" clId="{3F98737D-3443-409F-9960-467638DE2ADA}" dt="2019-07-14T16:43:25.905" v="12" actId="2696"/>
        <pc:sldMkLst>
          <pc:docMk/>
          <pc:sldMk cId="3678484966" sldId="272"/>
        </pc:sldMkLst>
      </pc:sldChg>
      <pc:sldChg chg="del">
        <pc:chgData name="w cq" userId="e0736dbbc12f8425" providerId="LiveId" clId="{3F98737D-3443-409F-9960-467638DE2ADA}" dt="2019-07-14T16:43:26.044" v="13" actId="2696"/>
        <pc:sldMkLst>
          <pc:docMk/>
          <pc:sldMk cId="3064057829" sldId="273"/>
        </pc:sldMkLst>
      </pc:sldChg>
      <pc:sldChg chg="del">
        <pc:chgData name="w cq" userId="e0736dbbc12f8425" providerId="LiveId" clId="{3F98737D-3443-409F-9960-467638DE2ADA}" dt="2019-07-14T16:43:27.050" v="19" actId="2696"/>
        <pc:sldMkLst>
          <pc:docMk/>
          <pc:sldMk cId="1740690257" sldId="274"/>
        </pc:sldMkLst>
      </pc:sldChg>
      <pc:sldChg chg="del">
        <pc:chgData name="w cq" userId="e0736dbbc12f8425" providerId="LiveId" clId="{3F98737D-3443-409F-9960-467638DE2ADA}" dt="2019-07-14T16:43:26.230" v="16" actId="2696"/>
        <pc:sldMkLst>
          <pc:docMk/>
          <pc:sldMk cId="3190889296" sldId="275"/>
        </pc:sldMkLst>
      </pc:sldChg>
      <pc:sldChg chg="del">
        <pc:chgData name="w cq" userId="e0736dbbc12f8425" providerId="LiveId" clId="{3F98737D-3443-409F-9960-467638DE2ADA}" dt="2019-07-14T16:43:26.334" v="18" actId="2696"/>
        <pc:sldMkLst>
          <pc:docMk/>
          <pc:sldMk cId="2903159426" sldId="276"/>
        </pc:sldMkLst>
      </pc:sldChg>
      <pc:sldChg chg="del">
        <pc:chgData name="w cq" userId="e0736dbbc12f8425" providerId="LiveId" clId="{3F98737D-3443-409F-9960-467638DE2ADA}" dt="2019-07-14T16:43:26.256" v="17" actId="2696"/>
        <pc:sldMkLst>
          <pc:docMk/>
          <pc:sldMk cId="2510801604" sldId="277"/>
        </pc:sldMkLst>
      </pc:sldChg>
      <pc:sldChg chg="del">
        <pc:chgData name="w cq" userId="e0736dbbc12f8425" providerId="LiveId" clId="{3F98737D-3443-409F-9960-467638DE2ADA}" dt="2019-07-14T16:43:28.387" v="26" actId="2696"/>
        <pc:sldMkLst>
          <pc:docMk/>
          <pc:sldMk cId="455536043" sldId="278"/>
        </pc:sldMkLst>
      </pc:sldChg>
      <pc:sldChg chg="del">
        <pc:chgData name="w cq" userId="e0736dbbc12f8425" providerId="LiveId" clId="{3F98737D-3443-409F-9960-467638DE2ADA}" dt="2019-07-14T16:43:28.336" v="25" actId="2696"/>
        <pc:sldMkLst>
          <pc:docMk/>
          <pc:sldMk cId="395779519" sldId="279"/>
        </pc:sldMkLst>
      </pc:sldChg>
      <pc:sldChg chg="del">
        <pc:chgData name="w cq" userId="e0736dbbc12f8425" providerId="LiveId" clId="{3F98737D-3443-409F-9960-467638DE2ADA}" dt="2019-07-14T16:43:28.057" v="21" actId="2696"/>
        <pc:sldMkLst>
          <pc:docMk/>
          <pc:sldMk cId="2347643737" sldId="280"/>
        </pc:sldMkLst>
      </pc:sldChg>
      <pc:sldChg chg="del">
        <pc:chgData name="w cq" userId="e0736dbbc12f8425" providerId="LiveId" clId="{3F98737D-3443-409F-9960-467638DE2ADA}" dt="2019-07-14T16:43:28.197" v="23" actId="2696"/>
        <pc:sldMkLst>
          <pc:docMk/>
          <pc:sldMk cId="2444816382" sldId="281"/>
        </pc:sldMkLst>
      </pc:sldChg>
      <pc:sldChg chg="del">
        <pc:chgData name="w cq" userId="e0736dbbc12f8425" providerId="LiveId" clId="{3F98737D-3443-409F-9960-467638DE2ADA}" dt="2019-07-14T16:43:29.964" v="38" actId="2696"/>
        <pc:sldMkLst>
          <pc:docMk/>
          <pc:sldMk cId="1731131200" sldId="282"/>
        </pc:sldMkLst>
      </pc:sldChg>
      <pc:sldChg chg="del">
        <pc:chgData name="w cq" userId="e0736dbbc12f8425" providerId="LiveId" clId="{3F98737D-3443-409F-9960-467638DE2ADA}" dt="2019-07-14T16:43:28.788" v="28" actId="2696"/>
        <pc:sldMkLst>
          <pc:docMk/>
          <pc:sldMk cId="3084632709" sldId="283"/>
        </pc:sldMkLst>
      </pc:sldChg>
      <pc:sldChg chg="del">
        <pc:chgData name="w cq" userId="e0736dbbc12f8425" providerId="LiveId" clId="{3F98737D-3443-409F-9960-467638DE2ADA}" dt="2019-07-14T16:43:28.940" v="29" actId="2696"/>
        <pc:sldMkLst>
          <pc:docMk/>
          <pc:sldMk cId="426740735" sldId="284"/>
        </pc:sldMkLst>
      </pc:sldChg>
      <pc:sldChg chg="del">
        <pc:chgData name="w cq" userId="e0736dbbc12f8425" providerId="LiveId" clId="{3F98737D-3443-409F-9960-467638DE2ADA}" dt="2019-07-14T16:43:29.310" v="30" actId="2696"/>
        <pc:sldMkLst>
          <pc:docMk/>
          <pc:sldMk cId="2879749361" sldId="285"/>
        </pc:sldMkLst>
      </pc:sldChg>
      <pc:sldChg chg="del">
        <pc:chgData name="w cq" userId="e0736dbbc12f8425" providerId="LiveId" clId="{3F98737D-3443-409F-9960-467638DE2ADA}" dt="2019-07-14T16:43:29.612" v="31" actId="2696"/>
        <pc:sldMkLst>
          <pc:docMk/>
          <pc:sldMk cId="3596169723" sldId="286"/>
        </pc:sldMkLst>
      </pc:sldChg>
      <pc:sldChg chg="del">
        <pc:chgData name="w cq" userId="e0736dbbc12f8425" providerId="LiveId" clId="{3F98737D-3443-409F-9960-467638DE2ADA}" dt="2019-07-14T16:43:29.640" v="32" actId="2696"/>
        <pc:sldMkLst>
          <pc:docMk/>
          <pc:sldMk cId="2780975922" sldId="287"/>
        </pc:sldMkLst>
      </pc:sldChg>
      <pc:sldChg chg="del">
        <pc:chgData name="w cq" userId="e0736dbbc12f8425" providerId="LiveId" clId="{3F98737D-3443-409F-9960-467638DE2ADA}" dt="2019-07-14T16:43:29.744" v="33" actId="2696"/>
        <pc:sldMkLst>
          <pc:docMk/>
          <pc:sldMk cId="1448815544" sldId="288"/>
        </pc:sldMkLst>
      </pc:sldChg>
      <pc:sldChg chg="del">
        <pc:chgData name="w cq" userId="e0736dbbc12f8425" providerId="LiveId" clId="{3F98737D-3443-409F-9960-467638DE2ADA}" dt="2019-07-14T16:43:29.810" v="35" actId="2696"/>
        <pc:sldMkLst>
          <pc:docMk/>
          <pc:sldMk cId="268569648" sldId="289"/>
        </pc:sldMkLst>
      </pc:sldChg>
      <pc:sldChg chg="del">
        <pc:chgData name="w cq" userId="e0736dbbc12f8425" providerId="LiveId" clId="{3F98737D-3443-409F-9960-467638DE2ADA}" dt="2019-07-14T16:43:29.868" v="36" actId="2696"/>
        <pc:sldMkLst>
          <pc:docMk/>
          <pc:sldMk cId="3075773774" sldId="290"/>
        </pc:sldMkLst>
      </pc:sldChg>
      <pc:sldChg chg="del">
        <pc:chgData name="w cq" userId="e0736dbbc12f8425" providerId="LiveId" clId="{3F98737D-3443-409F-9960-467638DE2ADA}" dt="2019-07-14T16:43:32.485" v="45" actId="2696"/>
        <pc:sldMkLst>
          <pc:docMk/>
          <pc:sldMk cId="2123092706" sldId="291"/>
        </pc:sldMkLst>
      </pc:sldChg>
      <pc:sldChg chg="del">
        <pc:chgData name="w cq" userId="e0736dbbc12f8425" providerId="LiveId" clId="{3F98737D-3443-409F-9960-467638DE2ADA}" dt="2019-07-14T16:43:32.099" v="39" actId="2696"/>
        <pc:sldMkLst>
          <pc:docMk/>
          <pc:sldMk cId="2938973918" sldId="292"/>
        </pc:sldMkLst>
      </pc:sldChg>
      <pc:sldChg chg="del">
        <pc:chgData name="w cq" userId="e0736dbbc12f8425" providerId="LiveId" clId="{3F98737D-3443-409F-9960-467638DE2ADA}" dt="2019-07-14T16:43:32.206" v="41" actId="2696"/>
        <pc:sldMkLst>
          <pc:docMk/>
          <pc:sldMk cId="1904282512" sldId="293"/>
        </pc:sldMkLst>
      </pc:sldChg>
      <pc:sldChg chg="del">
        <pc:chgData name="w cq" userId="e0736dbbc12f8425" providerId="LiveId" clId="{3F98737D-3443-409F-9960-467638DE2ADA}" dt="2019-07-14T16:43:32.356" v="43" actId="2696"/>
        <pc:sldMkLst>
          <pc:docMk/>
          <pc:sldMk cId="826301091" sldId="294"/>
        </pc:sldMkLst>
      </pc:sldChg>
      <pc:sldChg chg="del">
        <pc:chgData name="w cq" userId="e0736dbbc12f8425" providerId="LiveId" clId="{3F98737D-3443-409F-9960-467638DE2ADA}" dt="2019-07-14T16:43:32.423" v="44" actId="2696"/>
        <pc:sldMkLst>
          <pc:docMk/>
          <pc:sldMk cId="1003624368" sldId="295"/>
        </pc:sldMkLst>
      </pc:sldChg>
      <pc:sldChg chg="del">
        <pc:chgData name="w cq" userId="e0736dbbc12f8425" providerId="LiveId" clId="{3F98737D-3443-409F-9960-467638DE2ADA}" dt="2019-07-14T16:43:37.666" v="48" actId="2696"/>
        <pc:sldMkLst>
          <pc:docMk/>
          <pc:sldMk cId="2264762249" sldId="296"/>
        </pc:sldMkLst>
      </pc:sldChg>
      <pc:sldChg chg="del">
        <pc:chgData name="w cq" userId="e0736dbbc12f8425" providerId="LiveId" clId="{3F98737D-3443-409F-9960-467638DE2ADA}" dt="2019-07-14T16:43:33.847" v="46" actId="2696"/>
        <pc:sldMkLst>
          <pc:docMk/>
          <pc:sldMk cId="2852581492" sldId="297"/>
        </pc:sldMkLst>
      </pc:sldChg>
      <pc:sldChg chg="del">
        <pc:chgData name="w cq" userId="e0736dbbc12f8425" providerId="LiveId" clId="{3F98737D-3443-409F-9960-467638DE2ADA}" dt="2019-07-14T16:43:37.193" v="47" actId="2696"/>
        <pc:sldMkLst>
          <pc:docMk/>
          <pc:sldMk cId="2549656833" sldId="298"/>
        </pc:sldMkLst>
      </pc:sldChg>
      <pc:sldChg chg="del">
        <pc:chgData name="w cq" userId="e0736dbbc12f8425" providerId="LiveId" clId="{3F98737D-3443-409F-9960-467638DE2ADA}" dt="2019-07-14T16:43:24.200" v="1" actId="2696"/>
        <pc:sldMkLst>
          <pc:docMk/>
          <pc:sldMk cId="1291832362" sldId="299"/>
        </pc:sldMkLst>
      </pc:sldChg>
      <pc:sldChg chg="del">
        <pc:chgData name="w cq" userId="e0736dbbc12f8425" providerId="LiveId" clId="{3F98737D-3443-409F-9960-467638DE2ADA}" dt="2019-07-14T16:43:25.441" v="6" actId="2696"/>
        <pc:sldMkLst>
          <pc:docMk/>
          <pc:sldMk cId="1204812929" sldId="300"/>
        </pc:sldMkLst>
      </pc:sldChg>
      <pc:sldChg chg="del">
        <pc:chgData name="w cq" userId="e0736dbbc12f8425" providerId="LiveId" clId="{3F98737D-3443-409F-9960-467638DE2ADA}" dt="2019-07-14T16:43:25.530" v="8" actId="2696"/>
        <pc:sldMkLst>
          <pc:docMk/>
          <pc:sldMk cId="4214507824" sldId="301"/>
        </pc:sldMkLst>
      </pc:sldChg>
      <pc:sldChg chg="del">
        <pc:chgData name="w cq" userId="e0736dbbc12f8425" providerId="LiveId" clId="{3F98737D-3443-409F-9960-467638DE2ADA}" dt="2019-07-14T16:43:25.804" v="11" actId="2696"/>
        <pc:sldMkLst>
          <pc:docMk/>
          <pc:sldMk cId="551961315" sldId="302"/>
        </pc:sldMkLst>
      </pc:sldChg>
      <pc:sldChg chg="del">
        <pc:chgData name="w cq" userId="e0736dbbc12f8425" providerId="LiveId" clId="{3F98737D-3443-409F-9960-467638DE2ADA}" dt="2019-07-14T16:43:26.184" v="15" actId="2696"/>
        <pc:sldMkLst>
          <pc:docMk/>
          <pc:sldMk cId="1842853526" sldId="303"/>
        </pc:sldMkLst>
      </pc:sldChg>
      <pc:sldChg chg="del">
        <pc:chgData name="w cq" userId="e0736dbbc12f8425" providerId="LiveId" clId="{3F98737D-3443-409F-9960-467638DE2ADA}" dt="2019-07-14T16:43:28.101" v="22" actId="2696"/>
        <pc:sldMkLst>
          <pc:docMk/>
          <pc:sldMk cId="1145769592" sldId="304"/>
        </pc:sldMkLst>
      </pc:sldChg>
      <pc:sldChg chg="del">
        <pc:chgData name="w cq" userId="e0736dbbc12f8425" providerId="LiveId" clId="{3F98737D-3443-409F-9960-467638DE2ADA}" dt="2019-07-14T16:43:28.277" v="24" actId="2696"/>
        <pc:sldMkLst>
          <pc:docMk/>
          <pc:sldMk cId="1454492459" sldId="305"/>
        </pc:sldMkLst>
      </pc:sldChg>
      <pc:sldChg chg="del">
        <pc:chgData name="w cq" userId="e0736dbbc12f8425" providerId="LiveId" clId="{3F98737D-3443-409F-9960-467638DE2ADA}" dt="2019-07-14T16:43:28.630" v="27" actId="2696"/>
        <pc:sldMkLst>
          <pc:docMk/>
          <pc:sldMk cId="2322348744" sldId="306"/>
        </pc:sldMkLst>
      </pc:sldChg>
      <pc:sldChg chg="del">
        <pc:chgData name="w cq" userId="e0736dbbc12f8425" providerId="LiveId" clId="{3F98737D-3443-409F-9960-467638DE2ADA}" dt="2019-07-14T16:43:29.780" v="34" actId="2696"/>
        <pc:sldMkLst>
          <pc:docMk/>
          <pc:sldMk cId="2032566825" sldId="307"/>
        </pc:sldMkLst>
      </pc:sldChg>
      <pc:sldChg chg="del">
        <pc:chgData name="w cq" userId="e0736dbbc12f8425" providerId="LiveId" clId="{3F98737D-3443-409F-9960-467638DE2ADA}" dt="2019-07-14T16:43:29.909" v="37" actId="2696"/>
        <pc:sldMkLst>
          <pc:docMk/>
          <pc:sldMk cId="3942701443" sldId="308"/>
        </pc:sldMkLst>
      </pc:sldChg>
      <pc:sldChg chg="del">
        <pc:chgData name="w cq" userId="e0736dbbc12f8425" providerId="LiveId" clId="{3F98737D-3443-409F-9960-467638DE2ADA}" dt="2019-07-14T16:43:32.149" v="40" actId="2696"/>
        <pc:sldMkLst>
          <pc:docMk/>
          <pc:sldMk cId="2165923761" sldId="309"/>
        </pc:sldMkLst>
      </pc:sldChg>
      <pc:sldChg chg="del">
        <pc:chgData name="w cq" userId="e0736dbbc12f8425" providerId="LiveId" clId="{3F98737D-3443-409F-9960-467638DE2ADA}" dt="2019-07-14T16:43:32.248" v="42" actId="2696"/>
        <pc:sldMkLst>
          <pc:docMk/>
          <pc:sldMk cId="4189602710" sldId="310"/>
        </pc:sldMkLst>
      </pc:sldChg>
      <pc:sldChg chg="del">
        <pc:chgData name="w cq" userId="e0736dbbc12f8425" providerId="LiveId" clId="{3F98737D-3443-409F-9960-467638DE2ADA}" dt="2019-07-14T16:43:27.152" v="20" actId="2696"/>
        <pc:sldMkLst>
          <pc:docMk/>
          <pc:sldMk cId="1738386957" sldId="31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70965057" sldId="344"/>
        </pc:sldMkLst>
      </pc:sldChg>
      <pc:sldChg chg="modSp add">
        <pc:chgData name="w cq" userId="e0736dbbc12f8425" providerId="LiveId" clId="{3F98737D-3443-409F-9960-467638DE2ADA}" dt="2019-07-14T16:44:51.787" v="51" actId="20577"/>
        <pc:sldMkLst>
          <pc:docMk/>
          <pc:sldMk cId="145955217" sldId="345"/>
        </pc:sldMkLst>
        <pc:spChg chg="mod">
          <ac:chgData name="w cq" userId="e0736dbbc12f8425" providerId="LiveId" clId="{3F98737D-3443-409F-9960-467638DE2ADA}" dt="2019-07-14T16:44:51.787" v="51" actId="20577"/>
          <ac:spMkLst>
            <pc:docMk/>
            <pc:sldMk cId="145955217" sldId="345"/>
            <ac:spMk id="6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83801174" sldId="34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901112605" sldId="348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97512585" sldId="34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919447284" sldId="35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325245061" sldId="351"/>
        </pc:sldMkLst>
      </pc:sldChg>
      <pc:sldChg chg="modSp add">
        <pc:chgData name="w cq" userId="e0736dbbc12f8425" providerId="LiveId" clId="{3F98737D-3443-409F-9960-467638DE2ADA}" dt="2019-07-14T16:45:20.402" v="52" actId="1076"/>
        <pc:sldMkLst>
          <pc:docMk/>
          <pc:sldMk cId="618333943" sldId="352"/>
        </pc:sldMkLst>
        <pc:picChg chg="mod">
          <ac:chgData name="w cq" userId="e0736dbbc12f8425" providerId="LiveId" clId="{3F98737D-3443-409F-9960-467638DE2ADA}" dt="2019-07-14T16:45:20.402" v="52" actId="1076"/>
          <ac:picMkLst>
            <pc:docMk/>
            <pc:sldMk cId="618333943" sldId="352"/>
            <ac:picMk id="4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43026434" sldId="35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707984407" sldId="35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460149207" sldId="35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50616284" sldId="358"/>
        </pc:sldMkLst>
      </pc:sldChg>
      <pc:sldChg chg="modSp add">
        <pc:chgData name="w cq" userId="e0736dbbc12f8425" providerId="LiveId" clId="{3F98737D-3443-409F-9960-467638DE2ADA}" dt="2019-07-14T17:20:27.453" v="53" actId="1076"/>
        <pc:sldMkLst>
          <pc:docMk/>
          <pc:sldMk cId="3472061485" sldId="359"/>
        </pc:sldMkLst>
        <pc:spChg chg="mod">
          <ac:chgData name="w cq" userId="e0736dbbc12f8425" providerId="LiveId" clId="{3F98737D-3443-409F-9960-467638DE2ADA}" dt="2019-07-14T17:20:27.453" v="53" actId="1076"/>
          <ac:spMkLst>
            <pc:docMk/>
            <pc:sldMk cId="3472061485" sldId="359"/>
            <ac:spMk id="5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949322190" sldId="360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153380155" sldId="361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268941065" sldId="36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39385885" sldId="363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895137520" sldId="364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01332469" sldId="36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657147264" sldId="36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830453575" sldId="367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668693621" sldId="368"/>
        </pc:sldMkLst>
      </pc:sldChg>
      <pc:sldChg chg="add del">
        <pc:chgData name="w cq" userId="e0736dbbc12f8425" providerId="LiveId" clId="{3F98737D-3443-409F-9960-467638DE2ADA}" dt="2019-07-14T17:20:35.311" v="54" actId="2696"/>
        <pc:sldMkLst>
          <pc:docMk/>
          <pc:sldMk cId="2291724824" sldId="369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077673559" sldId="370"/>
        </pc:sldMkLst>
      </pc:sldChg>
      <pc:sldChg chg="delSp add">
        <pc:chgData name="w cq" userId="e0736dbbc12f8425" providerId="LiveId" clId="{3F98737D-3443-409F-9960-467638DE2ADA}" dt="2019-07-14T17:25:39.840" v="98" actId="478"/>
        <pc:sldMkLst>
          <pc:docMk/>
          <pc:sldMk cId="3486998423" sldId="371"/>
        </pc:sldMkLst>
        <pc:spChg chg="del">
          <ac:chgData name="w cq" userId="e0736dbbc12f8425" providerId="LiveId" clId="{3F98737D-3443-409F-9960-467638DE2ADA}" dt="2019-07-14T17:25:39.840" v="98" actId="478"/>
          <ac:spMkLst>
            <pc:docMk/>
            <pc:sldMk cId="3486998423" sldId="37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4110364742" sldId="37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82108868" sldId="373"/>
        </pc:sldMkLst>
      </pc:sldChg>
      <pc:sldChg chg="modSp add">
        <pc:chgData name="w cq" userId="e0736dbbc12f8425" providerId="LiveId" clId="{3F98737D-3443-409F-9960-467638DE2ADA}" dt="2019-07-14T17:21:13.197" v="59" actId="1076"/>
        <pc:sldMkLst>
          <pc:docMk/>
          <pc:sldMk cId="2749621959" sldId="374"/>
        </pc:sldMkLst>
        <pc:spChg chg="mod">
          <ac:chgData name="w cq" userId="e0736dbbc12f8425" providerId="LiveId" clId="{3F98737D-3443-409F-9960-467638DE2ADA}" dt="2019-07-14T17:21:11.207" v="58" actId="1076"/>
          <ac:spMkLst>
            <pc:docMk/>
            <pc:sldMk cId="2749621959" sldId="374"/>
            <ac:spMk id="3" creationId="{00000000-0000-0000-0000-000000000000}"/>
          </ac:spMkLst>
        </pc:spChg>
        <pc:picChg chg="mod">
          <ac:chgData name="w cq" userId="e0736dbbc12f8425" providerId="LiveId" clId="{3F98737D-3443-409F-9960-467638DE2ADA}" dt="2019-07-14T17:21:13.197" v="59" actId="1076"/>
          <ac:picMkLst>
            <pc:docMk/>
            <pc:sldMk cId="2749621959" sldId="374"/>
            <ac:picMk id="5" creationId="{00000000-0000-0000-0000-000000000000}"/>
          </ac:picMkLst>
        </pc:pic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500582723" sldId="375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2393214511" sldId="376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1178898615" sldId="377"/>
        </pc:sldMkLst>
      </pc:sldChg>
      <pc:sldChg chg="modSp add">
        <pc:chgData name="w cq" userId="e0736dbbc12f8425" providerId="LiveId" clId="{3F98737D-3443-409F-9960-467638DE2ADA}" dt="2019-07-14T17:24:09.678" v="82" actId="14100"/>
        <pc:sldMkLst>
          <pc:docMk/>
          <pc:sldMk cId="48205252" sldId="378"/>
        </pc:sldMkLst>
        <pc:picChg chg="mod">
          <ac:chgData name="w cq" userId="e0736dbbc12f8425" providerId="LiveId" clId="{3F98737D-3443-409F-9960-467638DE2ADA}" dt="2019-07-14T17:24:09.678" v="82" actId="14100"/>
          <ac:picMkLst>
            <pc:docMk/>
            <pc:sldMk cId="48205252" sldId="378"/>
            <ac:picMk id="4" creationId="{00000000-0000-0000-0000-000000000000}"/>
          </ac:picMkLst>
        </pc:picChg>
      </pc:sldChg>
      <pc:sldChg chg="add del">
        <pc:chgData name="w cq" userId="e0736dbbc12f8425" providerId="LiveId" clId="{3F98737D-3443-409F-9960-467638DE2ADA}" dt="2019-07-14T17:21:50.728" v="60" actId="2696"/>
        <pc:sldMkLst>
          <pc:docMk/>
          <pc:sldMk cId="561021681" sldId="379"/>
        </pc:sldMkLst>
      </pc:sldChg>
      <pc:sldChg chg="add ord">
        <pc:chgData name="w cq" userId="e0736dbbc12f8425" providerId="LiveId" clId="{3F98737D-3443-409F-9960-467638DE2ADA}" dt="2019-07-14T17:25:24.277" v="96"/>
        <pc:sldMkLst>
          <pc:docMk/>
          <pc:sldMk cId="4229766532" sldId="380"/>
        </pc:sldMkLst>
      </pc:sldChg>
      <pc:sldChg chg="modSp add del">
        <pc:chgData name="w cq" userId="e0736dbbc12f8425" providerId="LiveId" clId="{3F98737D-3443-409F-9960-467638DE2ADA}" dt="2019-07-14T17:25:31.730" v="97" actId="2696"/>
        <pc:sldMkLst>
          <pc:docMk/>
          <pc:sldMk cId="1527528769" sldId="381"/>
        </pc:sldMkLst>
        <pc:spChg chg="mod">
          <ac:chgData name="w cq" userId="e0736dbbc12f8425" providerId="LiveId" clId="{3F98737D-3443-409F-9960-467638DE2ADA}" dt="2019-07-14T17:21:56.426" v="63" actId="5793"/>
          <ac:spMkLst>
            <pc:docMk/>
            <pc:sldMk cId="1527528769" sldId="381"/>
            <ac:spMk id="2" creationId="{00000000-0000-0000-0000-000000000000}"/>
          </ac:spMkLst>
        </pc:spChg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09024838" sldId="382"/>
        </pc:sldMkLst>
      </pc:sldChg>
      <pc:sldChg chg="add">
        <pc:chgData name="w cq" userId="e0736dbbc12f8425" providerId="LiveId" clId="{3F98737D-3443-409F-9960-467638DE2ADA}" dt="2019-07-14T16:44:26.764" v="49"/>
        <pc:sldMkLst>
          <pc:docMk/>
          <pc:sldMk cId="3777708909" sldId="383"/>
        </pc:sldMkLst>
      </pc:sldChg>
      <pc:sldChg chg="addSp delSp modSp add ord">
        <pc:chgData name="w cq" userId="e0736dbbc12f8425" providerId="LiveId" clId="{3F98737D-3443-409F-9960-467638DE2ADA}" dt="2019-07-14T17:24:02.076" v="81"/>
        <pc:sldMkLst>
          <pc:docMk/>
          <pc:sldMk cId="2855546660" sldId="384"/>
        </pc:sldMkLst>
        <pc:spChg chg="mod">
          <ac:chgData name="w cq" userId="e0736dbbc12f8425" providerId="LiveId" clId="{3F98737D-3443-409F-9960-467638DE2ADA}" dt="2019-07-14T17:22:55.553" v="70"/>
          <ac:spMkLst>
            <pc:docMk/>
            <pc:sldMk cId="2855546660" sldId="384"/>
            <ac:spMk id="2" creationId="{0B28F9F0-51E7-4CE0-82AF-14358CD96786}"/>
          </ac:spMkLst>
        </pc:spChg>
        <pc:spChg chg="add del mod">
          <ac:chgData name="w cq" userId="e0736dbbc12f8425" providerId="LiveId" clId="{3F98737D-3443-409F-9960-467638DE2ADA}" dt="2019-07-14T17:23:54.485" v="80" actId="6549"/>
          <ac:spMkLst>
            <pc:docMk/>
            <pc:sldMk cId="2855546660" sldId="384"/>
            <ac:spMk id="3" creationId="{88653D3F-D659-4BE6-95C1-5E5F9BB8F009}"/>
          </ac:spMkLst>
        </pc:spChg>
        <pc:spChg chg="add del">
          <ac:chgData name="w cq" userId="e0736dbbc12f8425" providerId="LiveId" clId="{3F98737D-3443-409F-9960-467638DE2ADA}" dt="2019-07-14T17:23:37.147" v="72"/>
          <ac:spMkLst>
            <pc:docMk/>
            <pc:sldMk cId="2855546660" sldId="384"/>
            <ac:spMk id="4" creationId="{536C7524-36CD-496C-97DC-9D691A3F01BB}"/>
          </ac:spMkLst>
        </pc:spChg>
      </pc:sldChg>
      <pc:sldChg chg="addSp modSp add">
        <pc:chgData name="w cq" userId="e0736dbbc12f8425" providerId="LiveId" clId="{3F98737D-3443-409F-9960-467638DE2ADA}" dt="2019-07-14T17:24:32.561" v="88" actId="14100"/>
        <pc:sldMkLst>
          <pc:docMk/>
          <pc:sldMk cId="1168323453" sldId="385"/>
        </pc:sldMkLst>
        <pc:spChg chg="mod">
          <ac:chgData name="w cq" userId="e0736dbbc12f8425" providerId="LiveId" clId="{3F98737D-3443-409F-9960-467638DE2ADA}" dt="2019-07-14T17:24:14.416" v="85"/>
          <ac:spMkLst>
            <pc:docMk/>
            <pc:sldMk cId="1168323453" sldId="385"/>
            <ac:spMk id="2" creationId="{C91BB984-FE92-46E7-B413-4BEA7ADD4A1F}"/>
          </ac:spMkLst>
        </pc:spChg>
        <pc:picChg chg="add mod">
          <ac:chgData name="w cq" userId="e0736dbbc12f8425" providerId="LiveId" clId="{3F98737D-3443-409F-9960-467638DE2ADA}" dt="2019-07-14T17:24:32.561" v="88" actId="14100"/>
          <ac:picMkLst>
            <pc:docMk/>
            <pc:sldMk cId="1168323453" sldId="385"/>
            <ac:picMk id="4" creationId="{FFA52405-23F8-426D-BC32-F7609C246314}"/>
          </ac:picMkLst>
        </pc:picChg>
      </pc:sldChg>
      <pc:sldChg chg="addSp delSp modSp add">
        <pc:chgData name="w cq" userId="e0736dbbc12f8425" providerId="LiveId" clId="{3F98737D-3443-409F-9960-467638DE2ADA}" dt="2019-07-14T17:25:10.489" v="95" actId="14100"/>
        <pc:sldMkLst>
          <pc:docMk/>
          <pc:sldMk cId="2284686576" sldId="386"/>
        </pc:sldMkLst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2" creationId="{E6275346-BA1D-4ACD-9D55-F6D2A87C3334}"/>
          </ac:spMkLst>
        </pc:spChg>
        <pc:spChg chg="del">
          <ac:chgData name="w cq" userId="e0736dbbc12f8425" providerId="LiveId" clId="{3F98737D-3443-409F-9960-467638DE2ADA}" dt="2019-07-14T17:24:46.858" v="90"/>
          <ac:spMkLst>
            <pc:docMk/>
            <pc:sldMk cId="2284686576" sldId="386"/>
            <ac:spMk id="3" creationId="{D5A446C5-8D0E-4195-A620-046D6F0F70B3}"/>
          </ac:spMkLst>
        </pc:spChg>
        <pc:spChg chg="add del mod">
          <ac:chgData name="w cq" userId="e0736dbbc12f8425" providerId="LiveId" clId="{3F98737D-3443-409F-9960-467638DE2ADA}" dt="2019-07-14T17:24:50.604" v="91" actId="478"/>
          <ac:spMkLst>
            <pc:docMk/>
            <pc:sldMk cId="2284686576" sldId="386"/>
            <ac:spMk id="4" creationId="{696E8487-9AD8-4B7C-A649-C8D0C71D5DDA}"/>
          </ac:spMkLst>
        </pc:spChg>
        <pc:picChg chg="add mod">
          <ac:chgData name="w cq" userId="e0736dbbc12f8425" providerId="LiveId" clId="{3F98737D-3443-409F-9960-467638DE2ADA}" dt="2019-07-14T17:25:10.489" v="95" actId="14100"/>
          <ac:picMkLst>
            <pc:docMk/>
            <pc:sldMk cId="2284686576" sldId="386"/>
            <ac:picMk id="5" creationId="{60EB26B9-C5E8-43C2-8858-B926EA6C564D}"/>
          </ac:picMkLst>
        </pc:picChg>
      </pc:sldChg>
    </pc:docChg>
  </pc:docChgLst>
  <pc:docChgLst>
    <pc:chgData name="w cq" userId="e0736dbbc12f8425" providerId="LiveId" clId="{96B65AED-A00B-4D89-8369-7595451032DE}"/>
    <pc:docChg chg="undo custSel modSld sldOrd">
      <pc:chgData name="w cq" userId="e0736dbbc12f8425" providerId="LiveId" clId="{96B65AED-A00B-4D89-8369-7595451032DE}" dt="2021-03-02T17:43:17.766" v="1230" actId="14100"/>
      <pc:docMkLst>
        <pc:docMk/>
      </pc:docMkLst>
      <pc:sldChg chg="modSp mod">
        <pc:chgData name="w cq" userId="e0736dbbc12f8425" providerId="LiveId" clId="{96B65AED-A00B-4D89-8369-7595451032DE}" dt="2021-03-02T17:24:09.314" v="59" actId="14100"/>
        <pc:sldMkLst>
          <pc:docMk/>
          <pc:sldMk cId="3521911541" sldId="269"/>
        </pc:sldMkLst>
        <pc:spChg chg="mod">
          <ac:chgData name="w cq" userId="e0736dbbc12f8425" providerId="LiveId" clId="{96B65AED-A00B-4D89-8369-7595451032DE}" dt="2021-03-02T17:24:09.314" v="59" actId="14100"/>
          <ac:spMkLst>
            <pc:docMk/>
            <pc:sldMk cId="3521911541" sldId="269"/>
            <ac:spMk id="5" creationId="{C34DFC02-2A93-4F13-A64E-A0B0A59B1DB2}"/>
          </ac:spMkLst>
        </pc:spChg>
        <pc:spChg chg="mod">
          <ac:chgData name="w cq" userId="e0736dbbc12f8425" providerId="LiveId" clId="{96B65AED-A00B-4D89-8369-7595451032DE}" dt="2021-03-02T17:24:09.314" v="59" actId="14100"/>
          <ac:spMkLst>
            <pc:docMk/>
            <pc:sldMk cId="3521911541" sldId="269"/>
            <ac:spMk id="6" creationId="{79A7B951-6DA9-4913-A4E5-B55AA5CB6380}"/>
          </ac:spMkLst>
        </pc:spChg>
        <pc:spChg chg="mod">
          <ac:chgData name="w cq" userId="e0736dbbc12f8425" providerId="LiveId" clId="{96B65AED-A00B-4D89-8369-7595451032DE}" dt="2021-03-02T17:23:59.796" v="58" actId="20577"/>
          <ac:spMkLst>
            <pc:docMk/>
            <pc:sldMk cId="3521911541" sldId="269"/>
            <ac:spMk id="14" creationId="{A164F460-6E57-42BA-9913-84B397EFE998}"/>
          </ac:spMkLst>
        </pc:spChg>
      </pc:sldChg>
      <pc:sldChg chg="modSp mod">
        <pc:chgData name="w cq" userId="e0736dbbc12f8425" providerId="LiveId" clId="{96B65AED-A00B-4D89-8369-7595451032DE}" dt="2021-03-02T17:24:39.859" v="96" actId="20577"/>
        <pc:sldMkLst>
          <pc:docMk/>
          <pc:sldMk cId="3021030478" sldId="351"/>
        </pc:sldMkLst>
        <pc:spChg chg="mod">
          <ac:chgData name="w cq" userId="e0736dbbc12f8425" providerId="LiveId" clId="{96B65AED-A00B-4D89-8369-7595451032DE}" dt="2021-03-02T17:24:39.859" v="96" actId="20577"/>
          <ac:spMkLst>
            <pc:docMk/>
            <pc:sldMk cId="3021030478" sldId="351"/>
            <ac:spMk id="3" creationId="{4F596B69-4BDD-4FF5-85F2-D86AFEE1FCF5}"/>
          </ac:spMkLst>
        </pc:spChg>
      </pc:sldChg>
      <pc:sldChg chg="modSp mod">
        <pc:chgData name="w cq" userId="e0736dbbc12f8425" providerId="LiveId" clId="{96B65AED-A00B-4D89-8369-7595451032DE}" dt="2021-03-02T17:25:17.192" v="100" actId="27636"/>
        <pc:sldMkLst>
          <pc:docMk/>
          <pc:sldMk cId="285806513" sldId="354"/>
        </pc:sldMkLst>
        <pc:spChg chg="mod">
          <ac:chgData name="w cq" userId="e0736dbbc12f8425" providerId="LiveId" clId="{96B65AED-A00B-4D89-8369-7595451032DE}" dt="2021-03-02T17:25:17.192" v="100" actId="27636"/>
          <ac:spMkLst>
            <pc:docMk/>
            <pc:sldMk cId="285806513" sldId="354"/>
            <ac:spMk id="3" creationId="{7F2553EF-0B87-49AB-AC4B-473555CF8348}"/>
          </ac:spMkLst>
        </pc:spChg>
      </pc:sldChg>
      <pc:sldChg chg="addSp modSp mod">
        <pc:chgData name="w cq" userId="e0736dbbc12f8425" providerId="LiveId" clId="{96B65AED-A00B-4D89-8369-7595451032DE}" dt="2021-03-02T17:23:29.298" v="55" actId="1076"/>
        <pc:sldMkLst>
          <pc:docMk/>
          <pc:sldMk cId="4209525784" sldId="357"/>
        </pc:sldMkLst>
        <pc:spChg chg="mod">
          <ac:chgData name="w cq" userId="e0736dbbc12f8425" providerId="LiveId" clId="{96B65AED-A00B-4D89-8369-7595451032DE}" dt="2021-03-02T17:23:19.607" v="53" actId="20577"/>
          <ac:spMkLst>
            <pc:docMk/>
            <pc:sldMk cId="4209525784" sldId="357"/>
            <ac:spMk id="5" creationId="{A3C37BF2-E9D3-47EE-B24A-A0E8BDD0C3E9}"/>
          </ac:spMkLst>
        </pc:spChg>
        <pc:spChg chg="add mod">
          <ac:chgData name="w cq" userId="e0736dbbc12f8425" providerId="LiveId" clId="{96B65AED-A00B-4D89-8369-7595451032DE}" dt="2021-03-02T17:23:29.298" v="55" actId="1076"/>
          <ac:spMkLst>
            <pc:docMk/>
            <pc:sldMk cId="4209525784" sldId="357"/>
            <ac:spMk id="6" creationId="{B9CAC7DB-D65D-4AC3-AAA5-7A654418EFA9}"/>
          </ac:spMkLst>
        </pc:spChg>
      </pc:sldChg>
      <pc:sldChg chg="addSp modSp mod">
        <pc:chgData name="w cq" userId="e0736dbbc12f8425" providerId="LiveId" clId="{96B65AED-A00B-4D89-8369-7595451032DE}" dt="2021-03-02T17:22:58.929" v="45" actId="1076"/>
        <pc:sldMkLst>
          <pc:docMk/>
          <pc:sldMk cId="3345304538" sldId="361"/>
        </pc:sldMkLst>
        <pc:spChg chg="add mod">
          <ac:chgData name="w cq" userId="e0736dbbc12f8425" providerId="LiveId" clId="{96B65AED-A00B-4D89-8369-7595451032DE}" dt="2021-03-02T17:22:58.929" v="45" actId="1076"/>
          <ac:spMkLst>
            <pc:docMk/>
            <pc:sldMk cId="3345304538" sldId="361"/>
            <ac:spMk id="4" creationId="{EB666F86-7889-4A23-8312-03049E757720}"/>
          </ac:spMkLst>
        </pc:spChg>
        <pc:spChg chg="mod">
          <ac:chgData name="w cq" userId="e0736dbbc12f8425" providerId="LiveId" clId="{96B65AED-A00B-4D89-8369-7595451032DE}" dt="2021-03-02T17:22:54.575" v="44" actId="20577"/>
          <ac:spMkLst>
            <pc:docMk/>
            <pc:sldMk cId="3345304538" sldId="361"/>
            <ac:spMk id="5" creationId="{35085BF1-A8C2-425A-9B8D-73FB3C7DC748}"/>
          </ac:spMkLst>
        </pc:spChg>
      </pc:sldChg>
      <pc:sldChg chg="delSp modSp mod">
        <pc:chgData name="w cq" userId="e0736dbbc12f8425" providerId="LiveId" clId="{96B65AED-A00B-4D89-8369-7595451032DE}" dt="2021-03-02T17:33:05.251" v="409"/>
        <pc:sldMkLst>
          <pc:docMk/>
          <pc:sldMk cId="4152899042" sldId="365"/>
        </pc:sldMkLst>
        <pc:spChg chg="mod">
          <ac:chgData name="w cq" userId="e0736dbbc12f8425" providerId="LiveId" clId="{96B65AED-A00B-4D89-8369-7595451032DE}" dt="2021-03-02T17:33:05.251" v="409"/>
          <ac:spMkLst>
            <pc:docMk/>
            <pc:sldMk cId="4152899042" sldId="365"/>
            <ac:spMk id="2" creationId="{80A42AF3-CD08-4C00-88E5-F2E15C1F52ED}"/>
          </ac:spMkLst>
        </pc:spChg>
        <pc:spChg chg="mod">
          <ac:chgData name="w cq" userId="e0736dbbc12f8425" providerId="LiveId" clId="{96B65AED-A00B-4D89-8369-7595451032DE}" dt="2021-03-02T17:32:44.678" v="348" actId="20577"/>
          <ac:spMkLst>
            <pc:docMk/>
            <pc:sldMk cId="4152899042" sldId="365"/>
            <ac:spMk id="3" creationId="{B5D4457E-3751-4B0E-B53F-A696FC448C51}"/>
          </ac:spMkLst>
        </pc:spChg>
        <pc:spChg chg="del mod">
          <ac:chgData name="w cq" userId="e0736dbbc12f8425" providerId="LiveId" clId="{96B65AED-A00B-4D89-8369-7595451032DE}" dt="2021-03-02T17:32:39.495" v="339" actId="478"/>
          <ac:spMkLst>
            <pc:docMk/>
            <pc:sldMk cId="4152899042" sldId="365"/>
            <ac:spMk id="5" creationId="{CD049B72-9F18-4064-9C61-4D75C7FD88CC}"/>
          </ac:spMkLst>
        </pc:spChg>
        <pc:spChg chg="del mod">
          <ac:chgData name="w cq" userId="e0736dbbc12f8425" providerId="LiveId" clId="{96B65AED-A00B-4D89-8369-7595451032DE}" dt="2021-03-02T17:32:39.505" v="341"/>
          <ac:spMkLst>
            <pc:docMk/>
            <pc:sldMk cId="4152899042" sldId="365"/>
            <ac:spMk id="11" creationId="{627533AD-4FFF-4AA0-AE74-EB5E8219EFC0}"/>
          </ac:spMkLst>
        </pc:spChg>
      </pc:sldChg>
      <pc:sldChg chg="addSp modSp mod">
        <pc:chgData name="w cq" userId="e0736dbbc12f8425" providerId="LiveId" clId="{96B65AED-A00B-4D89-8369-7595451032DE}" dt="2021-03-02T17:27:18.431" v="106" actId="20577"/>
        <pc:sldMkLst>
          <pc:docMk/>
          <pc:sldMk cId="3572259560" sldId="366"/>
        </pc:sldMkLst>
        <pc:spChg chg="mod">
          <ac:chgData name="w cq" userId="e0736dbbc12f8425" providerId="LiveId" clId="{96B65AED-A00B-4D89-8369-7595451032DE}" dt="2021-03-02T17:27:18.431" v="106" actId="20577"/>
          <ac:spMkLst>
            <pc:docMk/>
            <pc:sldMk cId="3572259560" sldId="366"/>
            <ac:spMk id="3" creationId="{B5D4457E-3751-4B0E-B53F-A696FC448C51}"/>
          </ac:spMkLst>
        </pc:spChg>
        <pc:spChg chg="add mod">
          <ac:chgData name="w cq" userId="e0736dbbc12f8425" providerId="LiveId" clId="{96B65AED-A00B-4D89-8369-7595451032DE}" dt="2021-03-02T17:27:16.808" v="105"/>
          <ac:spMkLst>
            <pc:docMk/>
            <pc:sldMk cId="3572259560" sldId="366"/>
            <ac:spMk id="4" creationId="{75ACAC98-785A-42FE-9F77-723328590BFF}"/>
          </ac:spMkLst>
        </pc:spChg>
      </pc:sldChg>
      <pc:sldChg chg="modSp mod">
        <pc:chgData name="w cq" userId="e0736dbbc12f8425" providerId="LiveId" clId="{96B65AED-A00B-4D89-8369-7595451032DE}" dt="2021-03-02T17:28:19.610" v="109" actId="14100"/>
        <pc:sldMkLst>
          <pc:docMk/>
          <pc:sldMk cId="146132081" sldId="369"/>
        </pc:sldMkLst>
        <pc:spChg chg="mod">
          <ac:chgData name="w cq" userId="e0736dbbc12f8425" providerId="LiveId" clId="{96B65AED-A00B-4D89-8369-7595451032DE}" dt="2021-03-02T17:28:19.610" v="109" actId="14100"/>
          <ac:spMkLst>
            <pc:docMk/>
            <pc:sldMk cId="146132081" sldId="369"/>
            <ac:spMk id="4" creationId="{C9EE3A9E-125D-4A5A-B778-80E4E37AEEE8}"/>
          </ac:spMkLst>
        </pc:spChg>
        <pc:spChg chg="mod">
          <ac:chgData name="w cq" userId="e0736dbbc12f8425" providerId="LiveId" clId="{96B65AED-A00B-4D89-8369-7595451032DE}" dt="2021-03-02T17:28:19.610" v="109" actId="14100"/>
          <ac:spMkLst>
            <pc:docMk/>
            <pc:sldMk cId="146132081" sldId="369"/>
            <ac:spMk id="5" creationId="{3B4AE933-D4F7-423B-BBB6-DC696DCEA110}"/>
          </ac:spMkLst>
        </pc:spChg>
      </pc:sldChg>
      <pc:sldChg chg="modSp mod">
        <pc:chgData name="w cq" userId="e0736dbbc12f8425" providerId="LiveId" clId="{96B65AED-A00B-4D89-8369-7595451032DE}" dt="2021-03-02T17:28:34.905" v="131"/>
        <pc:sldMkLst>
          <pc:docMk/>
          <pc:sldMk cId="3394984490" sldId="370"/>
        </pc:sldMkLst>
        <pc:spChg chg="mod">
          <ac:chgData name="w cq" userId="e0736dbbc12f8425" providerId="LiveId" clId="{96B65AED-A00B-4D89-8369-7595451032DE}" dt="2021-03-02T17:28:34.905" v="131"/>
          <ac:spMkLst>
            <pc:docMk/>
            <pc:sldMk cId="3394984490" sldId="370"/>
            <ac:spMk id="3" creationId="{83DE6639-FA1F-405E-811D-5D138DBABBF2}"/>
          </ac:spMkLst>
        </pc:spChg>
      </pc:sldChg>
      <pc:sldChg chg="modSp mod">
        <pc:chgData name="w cq" userId="e0736dbbc12f8425" providerId="LiveId" clId="{96B65AED-A00B-4D89-8369-7595451032DE}" dt="2021-03-02T17:31:55.186" v="302"/>
        <pc:sldMkLst>
          <pc:docMk/>
          <pc:sldMk cId="1631811558" sldId="372"/>
        </pc:sldMkLst>
        <pc:spChg chg="mod">
          <ac:chgData name="w cq" userId="e0736dbbc12f8425" providerId="LiveId" clId="{96B65AED-A00B-4D89-8369-7595451032DE}" dt="2021-03-02T17:31:55.186" v="302"/>
          <ac:spMkLst>
            <pc:docMk/>
            <pc:sldMk cId="1631811558" sldId="372"/>
            <ac:spMk id="2" creationId="{97BE54B2-FD9F-4091-8ACE-44030ACEC14D}"/>
          </ac:spMkLst>
        </pc:spChg>
      </pc:sldChg>
      <pc:sldChg chg="modSp mod">
        <pc:chgData name="w cq" userId="e0736dbbc12f8425" providerId="LiveId" clId="{96B65AED-A00B-4D89-8369-7595451032DE}" dt="2021-03-02T17:29:08.500" v="172" actId="1037"/>
        <pc:sldMkLst>
          <pc:docMk/>
          <pc:sldMk cId="4092735117" sldId="375"/>
        </pc:sldMkLst>
        <pc:spChg chg="mod">
          <ac:chgData name="w cq" userId="e0736dbbc12f8425" providerId="LiveId" clId="{96B65AED-A00B-4D89-8369-7595451032DE}" dt="2021-03-02T17:29:00.636" v="145" actId="20577"/>
          <ac:spMkLst>
            <pc:docMk/>
            <pc:sldMk cId="4092735117" sldId="375"/>
            <ac:spMk id="3" creationId="{6AFA5819-000C-4594-B102-2AFDA794370F}"/>
          </ac:spMkLst>
        </pc:spChg>
        <pc:spChg chg="mod">
          <ac:chgData name="w cq" userId="e0736dbbc12f8425" providerId="LiveId" clId="{96B65AED-A00B-4D89-8369-7595451032DE}" dt="2021-03-02T17:28:55.664" v="143" actId="1036"/>
          <ac:spMkLst>
            <pc:docMk/>
            <pc:sldMk cId="4092735117" sldId="375"/>
            <ac:spMk id="5" creationId="{797A23A7-193B-4777-BFB4-7C4EAB395956}"/>
          </ac:spMkLst>
        </pc:spChg>
        <pc:spChg chg="mod">
          <ac:chgData name="w cq" userId="e0736dbbc12f8425" providerId="LiveId" clId="{96B65AED-A00B-4D89-8369-7595451032DE}" dt="2021-03-02T17:29:08.500" v="172" actId="1037"/>
          <ac:spMkLst>
            <pc:docMk/>
            <pc:sldMk cId="4092735117" sldId="375"/>
            <ac:spMk id="6" creationId="{8F1E453E-C5D0-4A22-A1AD-6B814B389FEE}"/>
          </ac:spMkLst>
        </pc:spChg>
        <pc:spChg chg="mod">
          <ac:chgData name="w cq" userId="e0736dbbc12f8425" providerId="LiveId" clId="{96B65AED-A00B-4D89-8369-7595451032DE}" dt="2021-03-02T17:29:08.500" v="172" actId="1037"/>
          <ac:spMkLst>
            <pc:docMk/>
            <pc:sldMk cId="4092735117" sldId="375"/>
            <ac:spMk id="7" creationId="{6C445152-3CDF-45A5-B1F1-6FA403DBC068}"/>
          </ac:spMkLst>
        </pc:spChg>
      </pc:sldChg>
      <pc:sldChg chg="modSp mod">
        <pc:chgData name="w cq" userId="e0736dbbc12f8425" providerId="LiveId" clId="{96B65AED-A00B-4D89-8369-7595451032DE}" dt="2021-03-02T17:29:26.897" v="175" actId="14100"/>
        <pc:sldMkLst>
          <pc:docMk/>
          <pc:sldMk cId="1820790922" sldId="377"/>
        </pc:sldMkLst>
        <pc:spChg chg="mod">
          <ac:chgData name="w cq" userId="e0736dbbc12f8425" providerId="LiveId" clId="{96B65AED-A00B-4D89-8369-7595451032DE}" dt="2021-03-02T17:29:26.897" v="175" actId="14100"/>
          <ac:spMkLst>
            <pc:docMk/>
            <pc:sldMk cId="1820790922" sldId="377"/>
            <ac:spMk id="4" creationId="{DA2CACCA-18DB-409F-877B-DD75716A404F}"/>
          </ac:spMkLst>
        </pc:spChg>
        <pc:spChg chg="mod">
          <ac:chgData name="w cq" userId="e0736dbbc12f8425" providerId="LiveId" clId="{96B65AED-A00B-4D89-8369-7595451032DE}" dt="2021-03-02T17:29:26.897" v="175" actId="14100"/>
          <ac:spMkLst>
            <pc:docMk/>
            <pc:sldMk cId="1820790922" sldId="377"/>
            <ac:spMk id="5" creationId="{88D7EE5D-632A-40BD-85E8-FE760696F957}"/>
          </ac:spMkLst>
        </pc:spChg>
      </pc:sldChg>
      <pc:sldChg chg="addSp modSp mod ord">
        <pc:chgData name="w cq" userId="e0736dbbc12f8425" providerId="LiveId" clId="{96B65AED-A00B-4D89-8369-7595451032DE}" dt="2021-03-02T17:43:05.964" v="1227" actId="20577"/>
        <pc:sldMkLst>
          <pc:docMk/>
          <pc:sldMk cId="609567762" sldId="380"/>
        </pc:sldMkLst>
        <pc:spChg chg="mod">
          <ac:chgData name="w cq" userId="e0736dbbc12f8425" providerId="LiveId" clId="{96B65AED-A00B-4D89-8369-7595451032DE}" dt="2021-03-02T17:43:05.964" v="1227" actId="20577"/>
          <ac:spMkLst>
            <pc:docMk/>
            <pc:sldMk cId="609567762" sldId="380"/>
            <ac:spMk id="3" creationId="{7E93E573-8DED-4DEE-9F73-3C9A17596D4B}"/>
          </ac:spMkLst>
        </pc:spChg>
        <pc:spChg chg="add mod">
          <ac:chgData name="w cq" userId="e0736dbbc12f8425" providerId="LiveId" clId="{96B65AED-A00B-4D89-8369-7595451032DE}" dt="2021-03-02T17:42:31.669" v="1216" actId="1076"/>
          <ac:spMkLst>
            <pc:docMk/>
            <pc:sldMk cId="609567762" sldId="380"/>
            <ac:spMk id="5" creationId="{982D267B-CC05-45BB-B4AB-6C0B3D1938A7}"/>
          </ac:spMkLst>
        </pc:spChg>
        <pc:spChg chg="mod">
          <ac:chgData name="w cq" userId="e0736dbbc12f8425" providerId="LiveId" clId="{96B65AED-A00B-4D89-8369-7595451032DE}" dt="2021-03-02T17:42:01.184" v="1211" actId="20577"/>
          <ac:spMkLst>
            <pc:docMk/>
            <pc:sldMk cId="609567762" sldId="380"/>
            <ac:spMk id="6" creationId="{D118B309-AA0B-43AE-8A48-15F9FE07C727}"/>
          </ac:spMkLst>
        </pc:spChg>
        <pc:spChg chg="add mod">
          <ac:chgData name="w cq" userId="e0736dbbc12f8425" providerId="LiveId" clId="{96B65AED-A00B-4D89-8369-7595451032DE}" dt="2021-03-02T17:41:51.997" v="1203" actId="1035"/>
          <ac:spMkLst>
            <pc:docMk/>
            <pc:sldMk cId="609567762" sldId="380"/>
            <ac:spMk id="7" creationId="{C3719BA4-67FE-4EBA-9009-34990F8C97CE}"/>
          </ac:spMkLst>
        </pc:spChg>
      </pc:sldChg>
      <pc:sldChg chg="modSp">
        <pc:chgData name="w cq" userId="e0736dbbc12f8425" providerId="LiveId" clId="{96B65AED-A00B-4D89-8369-7595451032DE}" dt="2021-03-02T17:22:26.115" v="43" actId="20577"/>
        <pc:sldMkLst>
          <pc:docMk/>
          <pc:sldMk cId="2151141903" sldId="382"/>
        </pc:sldMkLst>
        <pc:spChg chg="mod">
          <ac:chgData name="w cq" userId="e0736dbbc12f8425" providerId="LiveId" clId="{96B65AED-A00B-4D89-8369-7595451032DE}" dt="2021-03-02T17:22:26.115" v="43" actId="20577"/>
          <ac:spMkLst>
            <pc:docMk/>
            <pc:sldMk cId="2151141903" sldId="382"/>
            <ac:spMk id="5" creationId="{A3C37BF2-E9D3-47EE-B24A-A0E8BDD0C3E9}"/>
          </ac:spMkLst>
        </pc:spChg>
      </pc:sldChg>
      <pc:sldChg chg="modSp mod">
        <pc:chgData name="w cq" userId="e0736dbbc12f8425" providerId="LiveId" clId="{96B65AED-A00B-4D89-8369-7595451032DE}" dt="2021-03-02T17:36:01.699" v="636"/>
        <pc:sldMkLst>
          <pc:docMk/>
          <pc:sldMk cId="2870103988" sldId="387"/>
        </pc:sldMkLst>
        <pc:spChg chg="mod">
          <ac:chgData name="w cq" userId="e0736dbbc12f8425" providerId="LiveId" clId="{96B65AED-A00B-4D89-8369-7595451032DE}" dt="2021-03-02T17:36:01.699" v="636"/>
          <ac:spMkLst>
            <pc:docMk/>
            <pc:sldMk cId="2870103988" sldId="387"/>
            <ac:spMk id="3" creationId="{C56C61F7-0235-4A0C-8281-DD893FE96D9D}"/>
          </ac:spMkLst>
        </pc:spChg>
      </pc:sldChg>
      <pc:sldChg chg="modSp mod">
        <pc:chgData name="w cq" userId="e0736dbbc12f8425" providerId="LiveId" clId="{96B65AED-A00B-4D89-8369-7595451032DE}" dt="2021-03-02T17:43:17.766" v="1230" actId="14100"/>
        <pc:sldMkLst>
          <pc:docMk/>
          <pc:sldMk cId="930500617" sldId="388"/>
        </pc:sldMkLst>
        <pc:spChg chg="mod">
          <ac:chgData name="w cq" userId="e0736dbbc12f8425" providerId="LiveId" clId="{96B65AED-A00B-4D89-8369-7595451032DE}" dt="2021-03-02T17:43:17.766" v="1230" actId="14100"/>
          <ac:spMkLst>
            <pc:docMk/>
            <pc:sldMk cId="930500617" sldId="388"/>
            <ac:spMk id="4" creationId="{14239901-BD75-4C32-8981-5F220BD3B0A3}"/>
          </ac:spMkLst>
        </pc:spChg>
        <pc:spChg chg="mod">
          <ac:chgData name="w cq" userId="e0736dbbc12f8425" providerId="LiveId" clId="{96B65AED-A00B-4D89-8369-7595451032DE}" dt="2021-03-02T17:43:17.766" v="1230" actId="14100"/>
          <ac:spMkLst>
            <pc:docMk/>
            <pc:sldMk cId="930500617" sldId="388"/>
            <ac:spMk id="5" creationId="{89F1EA2F-0837-49D4-959B-77CE7E87BF8A}"/>
          </ac:spMkLst>
        </pc:spChg>
      </pc:sldChg>
      <pc:sldChg chg="addSp modSp mod">
        <pc:chgData name="w cq" userId="e0736dbbc12f8425" providerId="LiveId" clId="{96B65AED-A00B-4D89-8369-7595451032DE}" dt="2021-03-02T17:36:50.314" v="684"/>
        <pc:sldMkLst>
          <pc:docMk/>
          <pc:sldMk cId="2198885684" sldId="389"/>
        </pc:sldMkLst>
        <pc:spChg chg="add mod">
          <ac:chgData name="w cq" userId="e0736dbbc12f8425" providerId="LiveId" clId="{96B65AED-A00B-4D89-8369-7595451032DE}" dt="2021-03-02T17:36:50.314" v="684"/>
          <ac:spMkLst>
            <pc:docMk/>
            <pc:sldMk cId="2198885684" sldId="389"/>
            <ac:spMk id="8" creationId="{30E51D38-04A4-469F-BE9D-484A512DC902}"/>
          </ac:spMkLst>
        </pc:spChg>
      </pc:sldChg>
    </pc:docChg>
  </pc:docChgLst>
  <pc:docChgLst>
    <pc:chgData name="w cq" userId="e0736dbbc12f8425" providerId="LiveId" clId="{CCBBB73A-2838-4B45-B0DA-0BF8684F90A7}"/>
    <pc:docChg chg="undo redo custSel addSld delSld modSld sldOrd modMainMaster">
      <pc:chgData name="w cq" userId="e0736dbbc12f8425" providerId="LiveId" clId="{CCBBB73A-2838-4B45-B0DA-0BF8684F90A7}" dt="2020-12-27T15:35:40.040" v="2821" actId="14100"/>
      <pc:docMkLst>
        <pc:docMk/>
      </pc:docMkLst>
      <pc:sldChg chg="modSp mod">
        <pc:chgData name="w cq" userId="e0736dbbc12f8425" providerId="LiveId" clId="{CCBBB73A-2838-4B45-B0DA-0BF8684F90A7}" dt="2020-12-27T15:15:13.855" v="2414"/>
        <pc:sldMkLst>
          <pc:docMk/>
          <pc:sldMk cId="1152001519" sldId="256"/>
        </pc:sldMkLst>
        <pc:spChg chg="mod">
          <ac:chgData name="w cq" userId="e0736dbbc12f8425" providerId="LiveId" clId="{CCBBB73A-2838-4B45-B0DA-0BF8684F90A7}" dt="2020-12-26T15:37:20.497" v="1488" actId="20577"/>
          <ac:spMkLst>
            <pc:docMk/>
            <pc:sldMk cId="1152001519" sldId="256"/>
            <ac:spMk id="2" creationId="{55042743-A78F-46DA-9E95-8642E27CCA9A}"/>
          </ac:spMkLst>
        </pc:spChg>
        <pc:spChg chg="mod">
          <ac:chgData name="w cq" userId="e0736dbbc12f8425" providerId="LiveId" clId="{CCBBB73A-2838-4B45-B0DA-0BF8684F90A7}" dt="2020-12-27T15:15:13.855" v="2414"/>
          <ac:spMkLst>
            <pc:docMk/>
            <pc:sldMk cId="1152001519" sldId="256"/>
            <ac:spMk id="3" creationId="{DC377619-9E65-4876-99E2-536707FA2CB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37479561" sldId="257"/>
        </pc:sldMkLst>
      </pc:sldChg>
      <pc:sldChg chg="addSp delSp modSp new mod">
        <pc:chgData name="w cq" userId="e0736dbbc12f8425" providerId="LiveId" clId="{CCBBB73A-2838-4B45-B0DA-0BF8684F90A7}" dt="2020-12-27T13:58:14.211" v="1769" actId="14100"/>
        <pc:sldMkLst>
          <pc:docMk/>
          <pc:sldMk cId="3156300988" sldId="257"/>
        </pc:sldMkLst>
        <pc:spChg chg="mod">
          <ac:chgData name="w cq" userId="e0736dbbc12f8425" providerId="LiveId" clId="{CCBBB73A-2838-4B45-B0DA-0BF8684F90A7}" dt="2020-12-27T13:58:14.211" v="1769" actId="14100"/>
          <ac:spMkLst>
            <pc:docMk/>
            <pc:sldMk cId="3156300988" sldId="257"/>
            <ac:spMk id="2" creationId="{E98A949F-3E1A-455C-9113-7F999685F8EC}"/>
          </ac:spMkLst>
        </pc:spChg>
        <pc:picChg chg="add del">
          <ac:chgData name="w cq" userId="e0736dbbc12f8425" providerId="LiveId" clId="{CCBBB73A-2838-4B45-B0DA-0BF8684F90A7}" dt="2020-12-26T15:10:40.346" v="1057" actId="22"/>
          <ac:picMkLst>
            <pc:docMk/>
            <pc:sldMk cId="3156300988" sldId="257"/>
            <ac:picMk id="4" creationId="{22AF8F2F-AFB1-47E7-A54F-11C58C856528}"/>
          </ac:picMkLst>
        </pc:picChg>
      </pc:sldChg>
      <pc:sldChg chg="addSp delSp modSp new del mod modClrScheme chgLayout">
        <pc:chgData name="w cq" userId="e0736dbbc12f8425" providerId="LiveId" clId="{CCBBB73A-2838-4B45-B0DA-0BF8684F90A7}" dt="2020-12-26T15:50:00.901" v="1658" actId="47"/>
        <pc:sldMkLst>
          <pc:docMk/>
          <pc:sldMk cId="446347452" sldId="258"/>
        </pc:sldMkLst>
        <pc:spChg chg="del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2" creationId="{C14869FB-7276-4981-B830-61C663FC2711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3" creationId="{0D0FB1C2-4728-46C1-AC0C-5E1624FAAE47}"/>
          </ac:spMkLst>
        </pc:spChg>
        <pc:spChg chg="add mod ord">
          <ac:chgData name="w cq" userId="e0736dbbc12f8425" providerId="LiveId" clId="{CCBBB73A-2838-4B45-B0DA-0BF8684F90A7}" dt="2020-12-26T15:09:33.029" v="1055" actId="700"/>
          <ac:spMkLst>
            <pc:docMk/>
            <pc:sldMk cId="446347452" sldId="258"/>
            <ac:spMk id="4" creationId="{C6A2D9E0-E950-4178-9932-55DBACF5BC26}"/>
          </ac:spMkLst>
        </pc:spChg>
      </pc:sldChg>
      <pc:sldChg chg="new del">
        <pc:chgData name="w cq" userId="e0736dbbc12f8425" providerId="LiveId" clId="{CCBBB73A-2838-4B45-B0DA-0BF8684F90A7}" dt="2020-12-26T14:55:12.644" v="999" actId="47"/>
        <pc:sldMkLst>
          <pc:docMk/>
          <pc:sldMk cId="2283620139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602865970" sldId="2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818526005" sldId="259"/>
        </pc:sldMkLst>
      </pc:sldChg>
      <pc:sldChg chg="new del">
        <pc:chgData name="w cq" userId="e0736dbbc12f8425" providerId="LiveId" clId="{CCBBB73A-2838-4B45-B0DA-0BF8684F90A7}" dt="2020-12-26T14:55:12.510" v="998" actId="47"/>
        <pc:sldMkLst>
          <pc:docMk/>
          <pc:sldMk cId="1648376967" sldId="259"/>
        </pc:sldMkLst>
      </pc:sldChg>
      <pc:sldChg chg="new del">
        <pc:chgData name="w cq" userId="e0736dbbc12f8425" providerId="LiveId" clId="{CCBBB73A-2838-4B45-B0DA-0BF8684F90A7}" dt="2020-12-26T14:55:12.342" v="997" actId="47"/>
        <pc:sldMkLst>
          <pc:docMk/>
          <pc:sldMk cId="3371943455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94384234" sldId="2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17079184" sldId="2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101217800" sldId="262"/>
        </pc:sldMkLst>
      </pc:sldChg>
      <pc:sldChg chg="delSp modSp add mod ord">
        <pc:chgData name="w cq" userId="e0736dbbc12f8425" providerId="LiveId" clId="{CCBBB73A-2838-4B45-B0DA-0BF8684F90A7}" dt="2020-12-27T15:16:54.387" v="2427"/>
        <pc:sldMkLst>
          <pc:docMk/>
          <pc:sldMk cId="3902881818" sldId="262"/>
        </pc:sldMkLst>
        <pc:spChg chg="mod">
          <ac:chgData name="w cq" userId="e0736dbbc12f8425" providerId="LiveId" clId="{CCBBB73A-2838-4B45-B0DA-0BF8684F90A7}" dt="2020-12-26T15:42:44.779" v="1573" actId="20577"/>
          <ac:spMkLst>
            <pc:docMk/>
            <pc:sldMk cId="3902881818" sldId="262"/>
            <ac:spMk id="3" creationId="{0C59505F-E949-4C40-A55E-CA9D87EA8CEF}"/>
          </ac:spMkLst>
        </pc:spChg>
        <pc:spChg chg="mod">
          <ac:chgData name="w cq" userId="e0736dbbc12f8425" providerId="LiveId" clId="{CCBBB73A-2838-4B45-B0DA-0BF8684F90A7}" dt="2020-12-26T15:20:02.647" v="1186" actId="404"/>
          <ac:spMkLst>
            <pc:docMk/>
            <pc:sldMk cId="3902881818" sldId="262"/>
            <ac:spMk id="4" creationId="{AD58EF69-4BA7-4431-A467-CD28B06B88D3}"/>
          </ac:spMkLst>
        </pc:spChg>
        <pc:spChg chg="del">
          <ac:chgData name="w cq" userId="e0736dbbc12f8425" providerId="LiveId" clId="{CCBBB73A-2838-4B45-B0DA-0BF8684F90A7}" dt="2020-12-26T15:49:26.554" v="1652" actId="478"/>
          <ac:spMkLst>
            <pc:docMk/>
            <pc:sldMk cId="3902881818" sldId="262"/>
            <ac:spMk id="7" creationId="{E4D1CFEC-B425-47AF-A3E1-62294D9005F4}"/>
          </ac:spMkLst>
        </pc:spChg>
        <pc:picChg chg="mod">
          <ac:chgData name="w cq" userId="e0736dbbc12f8425" providerId="LiveId" clId="{CCBBB73A-2838-4B45-B0DA-0BF8684F90A7}" dt="2020-12-27T13:58:34.529" v="1771" actId="208"/>
          <ac:picMkLst>
            <pc:docMk/>
            <pc:sldMk cId="3902881818" sldId="262"/>
            <ac:picMk id="5" creationId="{2EB4F3F4-77EA-4311-B003-D730E49CEFA6}"/>
          </ac:picMkLst>
        </pc:picChg>
        <pc:picChg chg="mod">
          <ac:chgData name="w cq" userId="e0736dbbc12f8425" providerId="LiveId" clId="{CCBBB73A-2838-4B45-B0DA-0BF8684F90A7}" dt="2020-12-27T13:58:44.062" v="1772" actId="208"/>
          <ac:picMkLst>
            <pc:docMk/>
            <pc:sldMk cId="3902881818" sldId="262"/>
            <ac:picMk id="6" creationId="{2D7B42C2-24DC-457A-862B-E8453231F4AF}"/>
          </ac:picMkLst>
        </pc:picChg>
        <pc:picChg chg="mod">
          <ac:chgData name="w cq" userId="e0736dbbc12f8425" providerId="LiveId" clId="{CCBBB73A-2838-4B45-B0DA-0BF8684F90A7}" dt="2020-12-27T13:58:30.601" v="1770" actId="208"/>
          <ac:picMkLst>
            <pc:docMk/>
            <pc:sldMk cId="3902881818" sldId="262"/>
            <ac:picMk id="3074" creationId="{648968FE-89A2-4DE2-A23D-62660752E078}"/>
          </ac:picMkLst>
        </pc:picChg>
      </pc:sldChg>
      <pc:sldChg chg="addSp delSp modSp new mod ord modClrScheme chgLayout">
        <pc:chgData name="w cq" userId="e0736dbbc12f8425" providerId="LiveId" clId="{CCBBB73A-2838-4B45-B0DA-0BF8684F90A7}" dt="2020-12-26T15:42:57.946" v="1576"/>
        <pc:sldMkLst>
          <pc:docMk/>
          <pc:sldMk cId="2248338910" sldId="263"/>
        </pc:sldMkLst>
        <pc:spChg chg="del mod ord">
          <ac:chgData name="w cq" userId="e0736dbbc12f8425" providerId="LiveId" clId="{CCBBB73A-2838-4B45-B0DA-0BF8684F90A7}" dt="2020-12-26T15:20:36.465" v="1202" actId="700"/>
          <ac:spMkLst>
            <pc:docMk/>
            <pc:sldMk cId="2248338910" sldId="263"/>
            <ac:spMk id="2" creationId="{805E0F49-E117-4A77-BAE8-0C02D127896C}"/>
          </ac:spMkLst>
        </pc:spChg>
        <pc:spChg chg="add mod ord">
          <ac:chgData name="w cq" userId="e0736dbbc12f8425" providerId="LiveId" clId="{CCBBB73A-2838-4B45-B0DA-0BF8684F90A7}" dt="2020-12-26T15:23:33.152" v="1275"/>
          <ac:spMkLst>
            <pc:docMk/>
            <pc:sldMk cId="2248338910" sldId="263"/>
            <ac:spMk id="3" creationId="{66D841AB-E2CA-471C-8FBD-E200A5E29989}"/>
          </ac:spMkLst>
        </pc:spChg>
        <pc:spChg chg="add del mod ord">
          <ac:chgData name="w cq" userId="e0736dbbc12f8425" providerId="LiveId" clId="{CCBBB73A-2838-4B45-B0DA-0BF8684F90A7}" dt="2020-12-26T15:23:12.004" v="1203"/>
          <ac:spMkLst>
            <pc:docMk/>
            <pc:sldMk cId="2248338910" sldId="263"/>
            <ac:spMk id="4" creationId="{44E3661D-463B-4DBC-BDBA-04A785A624CA}"/>
          </ac:spMkLst>
        </pc:spChg>
        <pc:picChg chg="add mod">
          <ac:chgData name="w cq" userId="e0736dbbc12f8425" providerId="LiveId" clId="{CCBBB73A-2838-4B45-B0DA-0BF8684F90A7}" dt="2020-12-26T15:27:06.049" v="1290" actId="1076"/>
          <ac:picMkLst>
            <pc:docMk/>
            <pc:sldMk cId="2248338910" sldId="263"/>
            <ac:picMk id="6" creationId="{A554CD93-A27E-4B79-8950-14E54396B881}"/>
          </ac:picMkLst>
        </pc:picChg>
      </pc:sldChg>
      <pc:sldChg chg="addSp delSp modSp new mod modClrScheme chgLayout">
        <pc:chgData name="w cq" userId="e0736dbbc12f8425" providerId="LiveId" clId="{CCBBB73A-2838-4B45-B0DA-0BF8684F90A7}" dt="2020-12-26T15:36:35.062" v="1465"/>
        <pc:sldMkLst>
          <pc:docMk/>
          <pc:sldMk cId="2531065705" sldId="264"/>
        </pc:sldMkLst>
        <pc:spChg chg="del mod ord">
          <ac:chgData name="w cq" userId="e0736dbbc12f8425" providerId="LiveId" clId="{CCBBB73A-2838-4B45-B0DA-0BF8684F90A7}" dt="2020-12-26T15:28:13.645" v="1292" actId="700"/>
          <ac:spMkLst>
            <pc:docMk/>
            <pc:sldMk cId="2531065705" sldId="264"/>
            <ac:spMk id="2" creationId="{3841739E-34C1-4CA5-BB37-779FE030A55B}"/>
          </ac:spMkLst>
        </pc:spChg>
        <pc:spChg chg="add mod ord">
          <ac:chgData name="w cq" userId="e0736dbbc12f8425" providerId="LiveId" clId="{CCBBB73A-2838-4B45-B0DA-0BF8684F90A7}" dt="2020-12-26T15:28:36.459" v="1362"/>
          <ac:spMkLst>
            <pc:docMk/>
            <pc:sldMk cId="2531065705" sldId="264"/>
            <ac:spMk id="3" creationId="{D8A9FF28-B5F7-4268-8F91-7BE5BC06AF08}"/>
          </ac:spMkLst>
        </pc:spChg>
        <pc:spChg chg="add mod ord">
          <ac:chgData name="w cq" userId="e0736dbbc12f8425" providerId="LiveId" clId="{CCBBB73A-2838-4B45-B0DA-0BF8684F90A7}" dt="2020-12-26T15:36:35.062" v="1465"/>
          <ac:spMkLst>
            <pc:docMk/>
            <pc:sldMk cId="2531065705" sldId="264"/>
            <ac:spMk id="4" creationId="{40B791E7-6790-41E7-80CD-AB6EB5822692}"/>
          </ac:spMkLst>
        </pc:spChg>
      </pc:sldChg>
      <pc:sldChg chg="addSp delSp modSp new mod modClrScheme chgLayout">
        <pc:chgData name="w cq" userId="e0736dbbc12f8425" providerId="LiveId" clId="{CCBBB73A-2838-4B45-B0DA-0BF8684F90A7}" dt="2020-12-27T15:17:26.357" v="2435" actId="478"/>
        <pc:sldMkLst>
          <pc:docMk/>
          <pc:sldMk cId="2620582022" sldId="265"/>
        </pc:sldMkLst>
        <pc:spChg chg="del mod ord">
          <ac:chgData name="w cq" userId="e0736dbbc12f8425" providerId="LiveId" clId="{CCBBB73A-2838-4B45-B0DA-0BF8684F90A7}" dt="2020-12-26T15:28:53.714" v="1364" actId="700"/>
          <ac:spMkLst>
            <pc:docMk/>
            <pc:sldMk cId="2620582022" sldId="265"/>
            <ac:spMk id="2" creationId="{D618AF68-5F2D-4ED3-98DE-3156DDB41BD2}"/>
          </ac:spMkLst>
        </pc:spChg>
        <pc:spChg chg="add mod ord">
          <ac:chgData name="w cq" userId="e0736dbbc12f8425" providerId="LiveId" clId="{CCBBB73A-2838-4B45-B0DA-0BF8684F90A7}" dt="2020-12-26T15:34:54.357" v="1459" actId="700"/>
          <ac:spMkLst>
            <pc:docMk/>
            <pc:sldMk cId="2620582022" sldId="265"/>
            <ac:spMk id="3" creationId="{6D5DFE7C-BA86-4589-B33E-984E04C7DFF5}"/>
          </ac:spMkLst>
        </pc:spChg>
        <pc:spChg chg="add mod ord">
          <ac:chgData name="w cq" userId="e0736dbbc12f8425" providerId="LiveId" clId="{CCBBB73A-2838-4B45-B0DA-0BF8684F90A7}" dt="2020-12-26T15:36:51.244" v="1466" actId="14100"/>
          <ac:spMkLst>
            <pc:docMk/>
            <pc:sldMk cId="2620582022" sldId="265"/>
            <ac:spMk id="4" creationId="{46764156-D37F-4E7B-B913-B33653546E69}"/>
          </ac:spMkLst>
        </pc:spChg>
        <pc:graphicFrameChg chg="add del mod modGraphic">
          <ac:chgData name="w cq" userId="e0736dbbc12f8425" providerId="LiveId" clId="{CCBBB73A-2838-4B45-B0DA-0BF8684F90A7}" dt="2020-12-27T15:16:34.948" v="2418" actId="478"/>
          <ac:graphicFrameMkLst>
            <pc:docMk/>
            <pc:sldMk cId="2620582022" sldId="265"/>
            <ac:graphicFrameMk id="6" creationId="{9ADB39DD-561E-442F-9FC4-808AE663DA85}"/>
          </ac:graphicFrameMkLst>
        </pc:graphicFrameChg>
        <pc:graphicFrameChg chg="add del modGraphic">
          <ac:chgData name="w cq" userId="e0736dbbc12f8425" providerId="LiveId" clId="{CCBBB73A-2838-4B45-B0DA-0BF8684F90A7}" dt="2020-12-27T15:16:38.300" v="2420" actId="478"/>
          <ac:graphicFrameMkLst>
            <pc:docMk/>
            <pc:sldMk cId="2620582022" sldId="265"/>
            <ac:graphicFrameMk id="8" creationId="{29A0B27E-DF4C-4FB8-B5F4-C291DB6C354F}"/>
          </ac:graphicFrameMkLst>
        </pc:graphicFrameChg>
        <pc:graphicFrameChg chg="add del mod modGraphic">
          <ac:chgData name="w cq" userId="e0736dbbc12f8425" providerId="LiveId" clId="{CCBBB73A-2838-4B45-B0DA-0BF8684F90A7}" dt="2020-12-27T15:16:50.626" v="2425" actId="478"/>
          <ac:graphicFrameMkLst>
            <pc:docMk/>
            <pc:sldMk cId="2620582022" sldId="265"/>
            <ac:graphicFrameMk id="10" creationId="{630C0C8F-8C77-4DAE-A417-DC9B16A40065}"/>
          </ac:graphicFrameMkLst>
        </pc:graphicFrameChg>
        <pc:graphicFrameChg chg="add del mod modGraphic">
          <ac:chgData name="w cq" userId="e0736dbbc12f8425" providerId="LiveId" clId="{CCBBB73A-2838-4B45-B0DA-0BF8684F90A7}" dt="2020-12-27T15:17:26.357" v="2435" actId="478"/>
          <ac:graphicFrameMkLst>
            <pc:docMk/>
            <pc:sldMk cId="2620582022" sldId="265"/>
            <ac:graphicFrameMk id="12" creationId="{89473979-8FE3-41A9-9D96-4BFF5A972689}"/>
          </ac:graphicFrameMkLst>
        </pc:graphicFrameChg>
      </pc:sldChg>
      <pc:sldChg chg="delSp modSp add mod modClrScheme chgLayout">
        <pc:chgData name="w cq" userId="e0736dbbc12f8425" providerId="LiveId" clId="{CCBBB73A-2838-4B45-B0DA-0BF8684F90A7}" dt="2020-12-26T15:49:30.051" v="1653" actId="478"/>
        <pc:sldMkLst>
          <pc:docMk/>
          <pc:sldMk cId="2353702437" sldId="266"/>
        </pc:sldMkLst>
        <pc:spChg chg="mod ord">
          <ac:chgData name="w cq" userId="e0736dbbc12f8425" providerId="LiveId" clId="{CCBBB73A-2838-4B45-B0DA-0BF8684F90A7}" dt="2020-12-26T15:38:16.359" v="1490" actId="700"/>
          <ac:spMkLst>
            <pc:docMk/>
            <pc:sldMk cId="2353702437" sldId="266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6T15:38:22.106" v="1492" actId="20577"/>
          <ac:spMkLst>
            <pc:docMk/>
            <pc:sldMk cId="2353702437" sldId="266"/>
            <ac:spMk id="3" creationId="{0CE42481-BB5B-4B90-89B3-007F71BEBF64}"/>
          </ac:spMkLst>
        </pc:spChg>
        <pc:spChg chg="del mod ord">
          <ac:chgData name="w cq" userId="e0736dbbc12f8425" providerId="LiveId" clId="{CCBBB73A-2838-4B45-B0DA-0BF8684F90A7}" dt="2020-12-26T15:49:30.051" v="1653" actId="478"/>
          <ac:spMkLst>
            <pc:docMk/>
            <pc:sldMk cId="2353702437" sldId="266"/>
            <ac:spMk id="4" creationId="{2736F0EE-8610-4D18-BB61-98A61722A269}"/>
          </ac:spMkLst>
        </pc:spChg>
      </pc:sldChg>
      <pc:sldChg chg="delSp add mod">
        <pc:chgData name="w cq" userId="e0736dbbc12f8425" providerId="LiveId" clId="{CCBBB73A-2838-4B45-B0DA-0BF8684F90A7}" dt="2020-12-26T15:49:33.928" v="1654" actId="478"/>
        <pc:sldMkLst>
          <pc:docMk/>
          <pc:sldMk cId="2615382619" sldId="268"/>
        </pc:sldMkLst>
        <pc:spChg chg="del">
          <ac:chgData name="w cq" userId="e0736dbbc12f8425" providerId="LiveId" clId="{CCBBB73A-2838-4B45-B0DA-0BF8684F90A7}" dt="2020-12-26T15:49:33.928" v="1654" actId="478"/>
          <ac:spMkLst>
            <pc:docMk/>
            <pc:sldMk cId="2615382619" sldId="268"/>
            <ac:spMk id="2" creationId="{AE4971A0-1161-4197-8688-E70DC150FB7A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3:48:23.063" v="1691" actId="14100"/>
        <pc:sldMkLst>
          <pc:docMk/>
          <pc:sldMk cId="3521911541" sldId="269"/>
        </pc:sldMkLst>
        <pc:spChg chg="del mod ord">
          <ac:chgData name="w cq" userId="e0736dbbc12f8425" providerId="LiveId" clId="{CCBBB73A-2838-4B45-B0DA-0BF8684F90A7}" dt="2020-12-26T15:49:37.493" v="1655" actId="478"/>
          <ac:spMkLst>
            <pc:docMk/>
            <pc:sldMk cId="3521911541" sldId="269"/>
            <ac:spMk id="2" creationId="{8B17AFE3-AA5D-4A18-A695-7EF6CF747164}"/>
          </ac:spMkLst>
        </pc:spChg>
        <pc:spChg chg="mod ord">
          <ac:chgData name="w cq" userId="e0736dbbc12f8425" providerId="LiveId" clId="{CCBBB73A-2838-4B45-B0DA-0BF8684F90A7}" dt="2020-12-26T15:43:56.840" v="1579" actId="700"/>
          <ac:spMkLst>
            <pc:docMk/>
            <pc:sldMk cId="3521911541" sldId="269"/>
            <ac:spMk id="4" creationId="{0DDF23E0-A6F1-4025-AA8E-A3FE9D997E76}"/>
          </ac:spMkLst>
        </pc:spChg>
        <pc:spChg chg="mod ord">
          <ac:chgData name="w cq" userId="e0736dbbc12f8425" providerId="LiveId" clId="{CCBBB73A-2838-4B45-B0DA-0BF8684F90A7}" dt="2020-12-26T15:48:32.354" v="1629" actId="20577"/>
          <ac:spMkLst>
            <pc:docMk/>
            <pc:sldMk cId="3521911541" sldId="269"/>
            <ac:spMk id="14" creationId="{A164F460-6E57-42BA-9913-84B397EFE998}"/>
          </ac:spMkLst>
        </pc:spChg>
        <pc:picChg chg="add mod">
          <ac:chgData name="w cq" userId="e0736dbbc12f8425" providerId="LiveId" clId="{CCBBB73A-2838-4B45-B0DA-0BF8684F90A7}" dt="2020-12-27T13:48:23.063" v="1691" actId="14100"/>
          <ac:picMkLst>
            <pc:docMk/>
            <pc:sldMk cId="3521911541" sldId="269"/>
            <ac:picMk id="5" creationId="{4837FDE3-600C-4768-A204-A44006BA7606}"/>
          </ac:picMkLst>
        </pc:picChg>
      </pc:sldChg>
      <pc:sldChg chg="addSp delSp modSp add mod">
        <pc:chgData name="w cq" userId="e0736dbbc12f8425" providerId="LiveId" clId="{CCBBB73A-2838-4B45-B0DA-0BF8684F90A7}" dt="2020-12-27T13:51:05.297" v="1719" actId="478"/>
        <pc:sldMkLst>
          <pc:docMk/>
          <pc:sldMk cId="773039423" sldId="270"/>
        </pc:sldMkLst>
        <pc:spChg chg="del">
          <ac:chgData name="w cq" userId="e0736dbbc12f8425" providerId="LiveId" clId="{CCBBB73A-2838-4B45-B0DA-0BF8684F90A7}" dt="2020-12-27T13:51:05.297" v="1719" actId="478"/>
          <ac:spMkLst>
            <pc:docMk/>
            <pc:sldMk cId="773039423" sldId="270"/>
            <ac:spMk id="2" creationId="{15A51095-A31D-4E70-8C95-10DD82FF0713}"/>
          </ac:spMkLst>
        </pc:spChg>
        <pc:spChg chg="add del mod">
          <ac:chgData name="w cq" userId="e0736dbbc12f8425" providerId="LiveId" clId="{CCBBB73A-2838-4B45-B0DA-0BF8684F90A7}" dt="2020-12-26T15:45:47.508" v="1587" actId="478"/>
          <ac:spMkLst>
            <pc:docMk/>
            <pc:sldMk cId="773039423" sldId="270"/>
            <ac:spMk id="5" creationId="{7A78E5B0-8B95-4FF1-B151-82F90BF767E2}"/>
          </ac:spMkLst>
        </pc:spChg>
        <pc:spChg chg="mod">
          <ac:chgData name="w cq" userId="e0736dbbc12f8425" providerId="LiveId" clId="{CCBBB73A-2838-4B45-B0DA-0BF8684F90A7}" dt="2020-12-26T15:48:19.283" v="1628" actId="108"/>
          <ac:spMkLst>
            <pc:docMk/>
            <pc:sldMk cId="773039423" sldId="270"/>
            <ac:spMk id="10" creationId="{E8C00E28-A713-426B-B445-22DA33039050}"/>
          </ac:spMkLst>
        </pc:spChg>
        <pc:spChg chg="add del mod">
          <ac:chgData name="w cq" userId="e0736dbbc12f8425" providerId="LiveId" clId="{CCBBB73A-2838-4B45-B0DA-0BF8684F90A7}" dt="2020-12-26T15:46:19.664" v="1588" actId="478"/>
          <ac:spMkLst>
            <pc:docMk/>
            <pc:sldMk cId="773039423" sldId="270"/>
            <ac:spMk id="11" creationId="{038710D7-EA74-4F86-BD9E-88895A304682}"/>
          </ac:spMkLst>
        </pc:spChg>
        <pc:spChg chg="add mod">
          <ac:chgData name="w cq" userId="e0736dbbc12f8425" providerId="LiveId" clId="{CCBBB73A-2838-4B45-B0DA-0BF8684F90A7}" dt="2020-12-26T15:47:04.322" v="1612" actId="20577"/>
          <ac:spMkLst>
            <pc:docMk/>
            <pc:sldMk cId="773039423" sldId="270"/>
            <ac:spMk id="12" creationId="{2896BD8D-4C33-484E-8780-3E3B9787B2CB}"/>
          </ac:spMkLst>
        </pc:spChg>
        <pc:picChg chg="del">
          <ac:chgData name="w cq" userId="e0736dbbc12f8425" providerId="LiveId" clId="{CCBBB73A-2838-4B45-B0DA-0BF8684F90A7}" dt="2020-12-26T15:45:35.566" v="1583" actId="478"/>
          <ac:picMkLst>
            <pc:docMk/>
            <pc:sldMk cId="773039423" sldId="270"/>
            <ac:picMk id="9" creationId="{C762F83B-6A21-4F12-9E42-6AAE8C44152B}"/>
          </ac:picMkLst>
        </pc:picChg>
        <pc:cxnChg chg="add mod">
          <ac:chgData name="w cq" userId="e0736dbbc12f8425" providerId="LiveId" clId="{CCBBB73A-2838-4B45-B0DA-0BF8684F90A7}" dt="2020-12-26T15:47:27.469" v="1614" actId="13822"/>
          <ac:cxnSpMkLst>
            <pc:docMk/>
            <pc:sldMk cId="773039423" sldId="270"/>
            <ac:cxnSpMk id="14" creationId="{91F6E0AC-97C3-4526-A25D-C8E905A68CE8}"/>
          </ac:cxnSpMkLst>
        </pc:cxnChg>
        <pc:cxnChg chg="add mod">
          <ac:chgData name="w cq" userId="e0736dbbc12f8425" providerId="LiveId" clId="{CCBBB73A-2838-4B45-B0DA-0BF8684F90A7}" dt="2020-12-26T15:47:33.397" v="1617" actId="14100"/>
          <ac:cxnSpMkLst>
            <pc:docMk/>
            <pc:sldMk cId="773039423" sldId="270"/>
            <ac:cxnSpMk id="15" creationId="{9CBF9341-A7E6-440E-A969-26D3115C71F6}"/>
          </ac:cxnSpMkLst>
        </pc:cxnChg>
        <pc:cxnChg chg="add mod">
          <ac:chgData name="w cq" userId="e0736dbbc12f8425" providerId="LiveId" clId="{CCBBB73A-2838-4B45-B0DA-0BF8684F90A7}" dt="2020-12-26T15:47:38.843" v="1620" actId="14100"/>
          <ac:cxnSpMkLst>
            <pc:docMk/>
            <pc:sldMk cId="773039423" sldId="270"/>
            <ac:cxnSpMk id="17" creationId="{F037E8E8-8E79-49E7-A8FD-45F5C00763B6}"/>
          </ac:cxnSpMkLst>
        </pc:cxnChg>
        <pc:cxnChg chg="add mod">
          <ac:chgData name="w cq" userId="e0736dbbc12f8425" providerId="LiveId" clId="{CCBBB73A-2838-4B45-B0DA-0BF8684F90A7}" dt="2020-12-26T15:47:44.063" v="1623" actId="14100"/>
          <ac:cxnSpMkLst>
            <pc:docMk/>
            <pc:sldMk cId="773039423" sldId="270"/>
            <ac:cxnSpMk id="20" creationId="{A9FBCFBD-BA38-483A-81B1-EA23E17BD0A6}"/>
          </ac:cxnSpMkLst>
        </pc:cxnChg>
        <pc:cxnChg chg="add mod">
          <ac:chgData name="w cq" userId="e0736dbbc12f8425" providerId="LiveId" clId="{CCBBB73A-2838-4B45-B0DA-0BF8684F90A7}" dt="2020-12-26T15:47:51.321" v="1626" actId="14100"/>
          <ac:cxnSpMkLst>
            <pc:docMk/>
            <pc:sldMk cId="773039423" sldId="270"/>
            <ac:cxnSpMk id="23" creationId="{F90B6AB0-9953-437E-A085-DBC7013C0F17}"/>
          </ac:cxnSpMkLst>
        </pc:cxnChg>
      </pc:sldChg>
      <pc:sldChg chg="delSp modSp add mod modClrScheme chgLayout">
        <pc:chgData name="w cq" userId="e0736dbbc12f8425" providerId="LiveId" clId="{CCBBB73A-2838-4B45-B0DA-0BF8684F90A7}" dt="2020-12-27T13:51:02.071" v="1718" actId="478"/>
        <pc:sldMkLst>
          <pc:docMk/>
          <pc:sldMk cId="722459121" sldId="273"/>
        </pc:sldMkLst>
        <pc:spChg chg="del mod ord">
          <ac:chgData name="w cq" userId="e0736dbbc12f8425" providerId="LiveId" clId="{CCBBB73A-2838-4B45-B0DA-0BF8684F90A7}" dt="2020-12-27T13:51:02.071" v="1718" actId="478"/>
          <ac:spMkLst>
            <pc:docMk/>
            <pc:sldMk cId="722459121" sldId="273"/>
            <ac:spMk id="2" creationId="{74B96986-6DEF-4AD1-BA1B-1284D08DB21A}"/>
          </ac:spMkLst>
        </pc:spChg>
        <pc:spChg chg="mod ord">
          <ac:chgData name="w cq" userId="e0736dbbc12f8425" providerId="LiveId" clId="{CCBBB73A-2838-4B45-B0DA-0BF8684F90A7}" dt="2020-12-26T15:49:57.514" v="1657" actId="700"/>
          <ac:spMkLst>
            <pc:docMk/>
            <pc:sldMk cId="722459121" sldId="273"/>
            <ac:spMk id="3" creationId="{37465B30-A3C8-4125-9BFC-18F1BC5EFB69}"/>
          </ac:spMkLst>
        </pc:spChg>
        <pc:picChg chg="mod ord">
          <ac:chgData name="w cq" userId="e0736dbbc12f8425" providerId="LiveId" clId="{CCBBB73A-2838-4B45-B0DA-0BF8684F90A7}" dt="2020-12-26T15:49:57.514" v="1657" actId="700"/>
          <ac:picMkLst>
            <pc:docMk/>
            <pc:sldMk cId="722459121" sldId="273"/>
            <ac:picMk id="5" creationId="{4FA7EB52-6E49-49B8-9563-E898983E64EB}"/>
          </ac:picMkLst>
        </pc:picChg>
      </pc:sldChg>
      <pc:sldChg chg="delSp modSp add mod modClrScheme chgLayout">
        <pc:chgData name="w cq" userId="e0736dbbc12f8425" providerId="LiveId" clId="{CCBBB73A-2838-4B45-B0DA-0BF8684F90A7}" dt="2020-12-27T13:50:59.028" v="1717" actId="478"/>
        <pc:sldMkLst>
          <pc:docMk/>
          <pc:sldMk cId="2972578637" sldId="274"/>
        </pc:sldMkLst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3:50:59.028" v="1717" actId="478"/>
          <ac:spMkLst>
            <pc:docMk/>
            <pc:sldMk cId="2972578637" sldId="274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6T15:50:22.648" v="1660" actId="700"/>
          <ac:spMkLst>
            <pc:docMk/>
            <pc:sldMk cId="2972578637" sldId="274"/>
            <ac:spMk id="7" creationId="{DD693EB0-46C3-4FDC-AD5D-4EDBAB1B9FB3}"/>
          </ac:spMkLst>
        </pc:spChg>
      </pc:sldChg>
      <pc:sldChg chg="addSp delSp modSp add mod">
        <pc:chgData name="w cq" userId="e0736dbbc12f8425" providerId="LiveId" clId="{CCBBB73A-2838-4B45-B0DA-0BF8684F90A7}" dt="2020-12-27T13:50:54.877" v="1716" actId="478"/>
        <pc:sldMkLst>
          <pc:docMk/>
          <pc:sldMk cId="3609780316" sldId="275"/>
        </pc:sldMkLst>
        <pc:spChg chg="add del mod">
          <ac:chgData name="w cq" userId="e0736dbbc12f8425" providerId="LiveId" clId="{CCBBB73A-2838-4B45-B0DA-0BF8684F90A7}" dt="2020-12-26T15:50:50.596" v="1662" actId="478"/>
          <ac:spMkLst>
            <pc:docMk/>
            <pc:sldMk cId="3609780316" sldId="275"/>
            <ac:spMk id="3" creationId="{6B1024FD-5299-4420-989A-71F16E4B45B1}"/>
          </ac:spMkLst>
        </pc:spChg>
        <pc:spChg chg="del">
          <ac:chgData name="w cq" userId="e0736dbbc12f8425" providerId="LiveId" clId="{CCBBB73A-2838-4B45-B0DA-0BF8684F90A7}" dt="2020-12-27T13:50:54.877" v="1716" actId="478"/>
          <ac:spMkLst>
            <pc:docMk/>
            <pc:sldMk cId="3609780316" sldId="275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3:48:35.448" v="1712" actId="1038"/>
          <ac:spMkLst>
            <pc:docMk/>
            <pc:sldMk cId="3609780316" sldId="275"/>
            <ac:spMk id="8" creationId="{9844418F-97B0-4AFF-868E-0C268E12E9A4}"/>
          </ac:spMkLst>
        </pc:spChg>
        <pc:spChg chg="mod">
          <ac:chgData name="w cq" userId="e0736dbbc12f8425" providerId="LiveId" clId="{CCBBB73A-2838-4B45-B0DA-0BF8684F90A7}" dt="2020-12-26T15:51:33.028" v="1677" actId="14100"/>
          <ac:spMkLst>
            <pc:docMk/>
            <pc:sldMk cId="3609780316" sldId="275"/>
            <ac:spMk id="9" creationId="{B34124BE-30AF-4894-8C3E-AA01CAC7874C}"/>
          </ac:spMkLst>
        </pc:spChg>
        <pc:picChg chg="del">
          <ac:chgData name="w cq" userId="e0736dbbc12f8425" providerId="LiveId" clId="{CCBBB73A-2838-4B45-B0DA-0BF8684F90A7}" dt="2020-12-26T15:50:48.563" v="1661" actId="478"/>
          <ac:picMkLst>
            <pc:docMk/>
            <pc:sldMk cId="3609780316" sldId="275"/>
            <ac:picMk id="15" creationId="{74FFA0AC-D60E-4B13-A015-098568A121D7}"/>
          </ac:picMkLst>
        </pc:picChg>
      </pc:sldChg>
      <pc:sldChg chg="delSp modSp add del mod modClrScheme chgLayout">
        <pc:chgData name="w cq" userId="e0736dbbc12f8425" providerId="LiveId" clId="{CCBBB73A-2838-4B45-B0DA-0BF8684F90A7}" dt="2020-12-27T13:53:57.164" v="1729" actId="47"/>
        <pc:sldMkLst>
          <pc:docMk/>
          <pc:sldMk cId="3865015716" sldId="277"/>
        </pc:sldMkLst>
        <pc:spChg chg="del mod ord">
          <ac:chgData name="w cq" userId="e0736dbbc12f8425" providerId="LiveId" clId="{CCBBB73A-2838-4B45-B0DA-0BF8684F90A7}" dt="2020-12-27T13:50:51.232" v="1715" actId="478"/>
          <ac:spMkLst>
            <pc:docMk/>
            <pc:sldMk cId="3865015716" sldId="277"/>
            <ac:spMk id="2" creationId="{800EB209-E1C7-4C00-9310-6820975F72B7}"/>
          </ac:spMkLst>
        </pc:spChg>
        <pc:spChg chg="mod ord">
          <ac:chgData name="w cq" userId="e0736dbbc12f8425" providerId="LiveId" clId="{CCBBB73A-2838-4B45-B0DA-0BF8684F90A7}" dt="2020-12-27T13:53:07.823" v="1721" actId="21"/>
          <ac:spMkLst>
            <pc:docMk/>
            <pc:sldMk cId="3865015716" sldId="277"/>
            <ac:spMk id="3" creationId="{98EA702C-25CF-4FED-A837-427B0E83DA6C}"/>
          </ac:spMkLst>
        </pc:spChg>
        <pc:spChg chg="mod ord">
          <ac:chgData name="w cq" userId="e0736dbbc12f8425" providerId="LiveId" clId="{CCBBB73A-2838-4B45-B0DA-0BF8684F90A7}" dt="2020-12-27T13:53:14.049" v="1723" actId="21"/>
          <ac:spMkLst>
            <pc:docMk/>
            <pc:sldMk cId="3865015716" sldId="277"/>
            <ac:spMk id="4" creationId="{315044A9-43FD-4038-A8B2-5250A0577150}"/>
          </ac:spMkLst>
        </pc:spChg>
      </pc:sldChg>
      <pc:sldChg chg="modSp add mod">
        <pc:chgData name="w cq" userId="e0736dbbc12f8425" providerId="LiveId" clId="{CCBBB73A-2838-4B45-B0DA-0BF8684F90A7}" dt="2020-12-27T13:53:18.065" v="1725" actId="20577"/>
        <pc:sldMkLst>
          <pc:docMk/>
          <pc:sldMk cId="668966923" sldId="278"/>
        </pc:sldMkLst>
        <pc:spChg chg="mod">
          <ac:chgData name="w cq" userId="e0736dbbc12f8425" providerId="LiveId" clId="{CCBBB73A-2838-4B45-B0DA-0BF8684F90A7}" dt="2020-12-27T13:53:11.049" v="1722"/>
          <ac:spMkLst>
            <pc:docMk/>
            <pc:sldMk cId="668966923" sldId="278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3:53:18.065" v="1725" actId="20577"/>
          <ac:spMkLst>
            <pc:docMk/>
            <pc:sldMk cId="668966923" sldId="278"/>
            <ac:spMk id="4" creationId="{40B791E7-6790-41E7-80CD-AB6EB5822692}"/>
          </ac:spMkLst>
        </pc:spChg>
      </pc:sldChg>
      <pc:sldChg chg="delSp modSp add mod modClrScheme chgLayout">
        <pc:chgData name="w cq" userId="e0736dbbc12f8425" providerId="LiveId" clId="{CCBBB73A-2838-4B45-B0DA-0BF8684F90A7}" dt="2020-12-27T15:23:31.944" v="2481" actId="20577"/>
        <pc:sldMkLst>
          <pc:docMk/>
          <pc:sldMk cId="2642904272" sldId="279"/>
        </pc:sldMkLst>
        <pc:spChg chg="mod ord">
          <ac:chgData name="w cq" userId="e0736dbbc12f8425" providerId="LiveId" clId="{CCBBB73A-2838-4B45-B0DA-0BF8684F90A7}" dt="2020-12-27T13:53:42.950" v="1727" actId="700"/>
          <ac:spMkLst>
            <pc:docMk/>
            <pc:sldMk cId="2642904272" sldId="279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9:01.976" v="1804" actId="478"/>
          <ac:spMkLst>
            <pc:docMk/>
            <pc:sldMk cId="2642904272" sldId="279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5:23:31.944" v="2481" actId="20577"/>
          <ac:spMkLst>
            <pc:docMk/>
            <pc:sldMk cId="2642904272" sldId="279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58.921" v="1803" actId="478"/>
        <pc:sldMkLst>
          <pc:docMk/>
          <pc:sldMk cId="3087707766" sldId="280"/>
        </pc:sldMkLst>
        <pc:spChg chg="del mod ord">
          <ac:chgData name="w cq" userId="e0736dbbc12f8425" providerId="LiveId" clId="{CCBBB73A-2838-4B45-B0DA-0BF8684F90A7}" dt="2020-12-27T14:48:58.921" v="1803" actId="478"/>
          <ac:spMkLst>
            <pc:docMk/>
            <pc:sldMk cId="3087707766" sldId="280"/>
            <ac:spMk id="2" creationId="{686B2BB4-A1A2-4C42-B732-BB4E3533D953}"/>
          </ac:spMkLst>
        </pc:spChg>
        <pc:spChg chg="mod ord">
          <ac:chgData name="w cq" userId="e0736dbbc12f8425" providerId="LiveId" clId="{CCBBB73A-2838-4B45-B0DA-0BF8684F90A7}" dt="2020-12-27T13:54:19.209" v="1730" actId="700"/>
          <ac:spMkLst>
            <pc:docMk/>
            <pc:sldMk cId="3087707766" sldId="280"/>
            <ac:spMk id="3" creationId="{1E3DD58B-CDE1-490D-99E0-FB646D704BCA}"/>
          </ac:spMkLst>
        </pc:spChg>
        <pc:spChg chg="del mod ord">
          <ac:chgData name="w cq" userId="e0736dbbc12f8425" providerId="LiveId" clId="{CCBBB73A-2838-4B45-B0DA-0BF8684F90A7}" dt="2020-12-27T13:55:09.433" v="1743" actId="478"/>
          <ac:spMkLst>
            <pc:docMk/>
            <pc:sldMk cId="3087707766" sldId="280"/>
            <ac:spMk id="4" creationId="{A977B364-C56D-432D-8708-19808FD8B8ED}"/>
          </ac:spMkLst>
        </pc:spChg>
        <pc:spChg chg="add mod ord">
          <ac:chgData name="w cq" userId="e0736dbbc12f8425" providerId="LiveId" clId="{CCBBB73A-2838-4B45-B0DA-0BF8684F90A7}" dt="2020-12-27T13:56:07.435" v="1768" actId="20577"/>
          <ac:spMkLst>
            <pc:docMk/>
            <pc:sldMk cId="3087707766" sldId="280"/>
            <ac:spMk id="5" creationId="{8E3C2D84-9A6C-43E6-926D-F5D599335666}"/>
          </ac:spMkLst>
        </pc:spChg>
        <pc:spChg chg="add mod">
          <ac:chgData name="w cq" userId="e0736dbbc12f8425" providerId="LiveId" clId="{CCBBB73A-2838-4B45-B0DA-0BF8684F90A7}" dt="2020-12-27T13:55:47.881" v="1764" actId="14100"/>
          <ac:spMkLst>
            <pc:docMk/>
            <pc:sldMk cId="3087707766" sldId="280"/>
            <ac:spMk id="7" creationId="{A1C22A0C-CDD0-432D-8139-508F01AAC4C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5:23:06.880" v="2480" actId="20577"/>
        <pc:sldMkLst>
          <pc:docMk/>
          <pc:sldMk cId="2975475243" sldId="28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975475243" sldId="283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9.077" v="1801" actId="478"/>
          <ac:spMkLst>
            <pc:docMk/>
            <pc:sldMk cId="2975475243" sldId="283"/>
            <ac:spMk id="5" creationId="{B3E67FAC-9417-4DFB-B0B6-E3753E8EFE80}"/>
          </ac:spMkLst>
        </pc:spChg>
        <pc:spChg chg="add mod">
          <ac:chgData name="w cq" userId="e0736dbbc12f8425" providerId="LiveId" clId="{CCBBB73A-2838-4B45-B0DA-0BF8684F90A7}" dt="2020-12-27T14:47:17.940" v="1785" actId="1076"/>
          <ac:spMkLst>
            <pc:docMk/>
            <pc:sldMk cId="2975475243" sldId="283"/>
            <ac:spMk id="6" creationId="{6E0C9F97-6A9D-4CB0-B8D7-0CE06AF7589D}"/>
          </ac:spMkLst>
        </pc:spChg>
        <pc:spChg chg="mod ord">
          <ac:chgData name="w cq" userId="e0736dbbc12f8425" providerId="LiveId" clId="{CCBBB73A-2838-4B45-B0DA-0BF8684F90A7}" dt="2020-12-27T15:23:06.880" v="2480" actId="20577"/>
          <ac:spMkLst>
            <pc:docMk/>
            <pc:sldMk cId="2975475243" sldId="283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55.181" v="1802" actId="478"/>
        <pc:sldMkLst>
          <pc:docMk/>
          <pc:sldMk cId="248734974" sldId="284"/>
        </pc:sldMkLst>
        <pc:spChg chg="del mod ord">
          <ac:chgData name="w cq" userId="e0736dbbc12f8425" providerId="LiveId" clId="{CCBBB73A-2838-4B45-B0DA-0BF8684F90A7}" dt="2020-12-27T14:48:55.181" v="1802" actId="478"/>
          <ac:spMkLst>
            <pc:docMk/>
            <pc:sldMk cId="248734974" sldId="284"/>
            <ac:spMk id="2" creationId="{28A6A487-C21D-461E-986C-E063ECA3BCF3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48734974" sldId="284"/>
            <ac:spMk id="3" creationId="{73A501FE-FF5D-46B7-B71B-8C101C388401}"/>
          </ac:spMkLst>
        </pc:spChg>
        <pc:spChg chg="mod ord">
          <ac:chgData name="w cq" userId="e0736dbbc12f8425" providerId="LiveId" clId="{CCBBB73A-2838-4B45-B0DA-0BF8684F90A7}" dt="2020-12-27T14:46:31.175" v="1779" actId="20577"/>
          <ac:spMkLst>
            <pc:docMk/>
            <pc:sldMk cId="248734974" sldId="284"/>
            <ac:spMk id="4" creationId="{76676D9D-B180-447F-BF94-BD1D56A87CAA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4204645731" sldId="285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204645731" sldId="285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6:12.423" v="1775" actId="47"/>
        <pc:sldMkLst>
          <pc:docMk/>
          <pc:sldMk cId="2776015586" sldId="286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2776015586" sldId="286"/>
            <ac:spMk id="7" creationId="{DD693EB0-46C3-4FDC-AD5D-4EDBAB1B9FB3}"/>
          </ac:spMkLst>
        </pc:spChg>
      </pc:sldChg>
      <pc:sldChg chg="delSp modSp add mod modClrScheme chgLayout">
        <pc:chgData name="w cq" userId="e0736dbbc12f8425" providerId="LiveId" clId="{CCBBB73A-2838-4B45-B0DA-0BF8684F90A7}" dt="2020-12-27T14:48:45.772" v="1800" actId="478"/>
        <pc:sldMkLst>
          <pc:docMk/>
          <pc:sldMk cId="1904741129" sldId="287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2" creationId="{38FEC1B3-1F98-488C-A1F1-0FA15C7EF676}"/>
          </ac:spMkLst>
        </pc:spChg>
        <pc:spChg chg="del mod ord">
          <ac:chgData name="w cq" userId="e0736dbbc12f8425" providerId="LiveId" clId="{CCBBB73A-2838-4B45-B0DA-0BF8684F90A7}" dt="2020-12-27T14:48:45.772" v="1800" actId="478"/>
          <ac:spMkLst>
            <pc:docMk/>
            <pc:sldMk cId="1904741129" sldId="287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4741129" sldId="287"/>
            <ac:spMk id="7" creationId="{DD693EB0-46C3-4FDC-AD5D-4EDBAB1B9FB3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48:41.041" v="1799" actId="478"/>
        <pc:sldMkLst>
          <pc:docMk/>
          <pc:sldMk cId="1415586767" sldId="288"/>
        </pc:sldMkLst>
        <pc:spChg chg="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2" creationId="{38FEC1B3-1F98-488C-A1F1-0FA15C7EF676}"/>
          </ac:spMkLst>
        </pc:spChg>
        <pc:spChg chg="add del mod ord">
          <ac:chgData name="w cq" userId="e0736dbbc12f8425" providerId="LiveId" clId="{CCBBB73A-2838-4B45-B0DA-0BF8684F90A7}" dt="2020-12-27T14:48:15.736" v="1791" actId="700"/>
          <ac:spMkLst>
            <pc:docMk/>
            <pc:sldMk cId="1415586767" sldId="288"/>
            <ac:spMk id="3" creationId="{3A078F0E-F295-4F42-ACA6-AB4908222D54}"/>
          </ac:spMkLst>
        </pc:spChg>
        <pc:spChg chg="del mod ord">
          <ac:chgData name="w cq" userId="e0736dbbc12f8425" providerId="LiveId" clId="{CCBBB73A-2838-4B45-B0DA-0BF8684F90A7}" dt="2020-12-27T14:48:41.041" v="1799" actId="478"/>
          <ac:spMkLst>
            <pc:docMk/>
            <pc:sldMk cId="1415586767" sldId="288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8:19.065" v="1793" actId="20577"/>
          <ac:spMkLst>
            <pc:docMk/>
            <pc:sldMk cId="1415586767" sldId="28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4:48:37.549" v="1798" actId="1076"/>
          <ac:spMkLst>
            <pc:docMk/>
            <pc:sldMk cId="1415586767" sldId="288"/>
            <ac:spMk id="8" creationId="{41D5177D-E368-4CB8-9EEB-5204E9C5D4CF}"/>
          </ac:spMkLst>
        </pc:spChg>
      </pc:sldChg>
      <pc:sldChg chg="modSp add mod modClrScheme chgLayout">
        <pc:chgData name="w cq" userId="e0736dbbc12f8425" providerId="LiveId" clId="{CCBBB73A-2838-4B45-B0DA-0BF8684F90A7}" dt="2020-12-27T14:49:11.456" v="1805" actId="1076"/>
        <pc:sldMkLst>
          <pc:docMk/>
          <pc:sldMk cId="1598619658" sldId="290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598619658" sldId="290"/>
            <ac:spMk id="7" creationId="{DD693EB0-46C3-4FDC-AD5D-4EDBAB1B9FB3}"/>
          </ac:spMkLst>
        </pc:spChg>
        <pc:picChg chg="mod">
          <ac:chgData name="w cq" userId="e0736dbbc12f8425" providerId="LiveId" clId="{CCBBB73A-2838-4B45-B0DA-0BF8684F90A7}" dt="2020-12-27T14:49:11.456" v="1805" actId="1076"/>
          <ac:picMkLst>
            <pc:docMk/>
            <pc:sldMk cId="1598619658" sldId="290"/>
            <ac:picMk id="10" creationId="{DFE07FCD-57C3-4E74-BDD8-AD8DCA15A8D8}"/>
          </ac:picMkLst>
        </pc:pic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190041826" sldId="291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90041826" sldId="291"/>
            <ac:spMk id="7" creationId="{DD693EB0-46C3-4FDC-AD5D-4EDBAB1B9FB3}"/>
          </ac:spMkLst>
        </pc:spChg>
      </pc:sldChg>
      <pc:sldChg chg="modSp add del mod modClrScheme chgLayout">
        <pc:chgData name="w cq" userId="e0736dbbc12f8425" providerId="LiveId" clId="{CCBBB73A-2838-4B45-B0DA-0BF8684F90A7}" dt="2020-12-27T14:49:17.323" v="1806" actId="2696"/>
        <pc:sldMkLst>
          <pc:docMk/>
          <pc:sldMk cId="498683139" sldId="292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2" creationId="{38FEC1B3-1F98-488C-A1F1-0FA15C7EF676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5" creationId="{B3E67FAC-9417-4DFB-B0B6-E3753E8EFE80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498683139" sldId="292"/>
            <ac:spMk id="7" creationId="{DD693EB0-46C3-4FDC-AD5D-4EDBAB1B9FB3}"/>
          </ac:spMkLst>
        </pc:spChg>
      </pc:sldChg>
      <pc:sldChg chg="modSp add mod ord modClrScheme chgLayout">
        <pc:chgData name="w cq" userId="e0736dbbc12f8425" providerId="LiveId" clId="{CCBBB73A-2838-4B45-B0DA-0BF8684F90A7}" dt="2020-12-27T15:06:44.035" v="2321" actId="207"/>
        <pc:sldMkLst>
          <pc:docMk/>
          <pc:sldMk cId="659090380" sldId="293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2" creationId="{8BB60CBB-CCFD-4E2E-B44C-060EBC5C7F2A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659090380" sldId="293"/>
            <ac:spMk id="3" creationId="{9006DB49-9C98-4CF7-8B7F-D81A1F546E91}"/>
          </ac:spMkLst>
        </pc:spChg>
        <pc:spChg chg="mod ord">
          <ac:chgData name="w cq" userId="e0736dbbc12f8425" providerId="LiveId" clId="{CCBBB73A-2838-4B45-B0DA-0BF8684F90A7}" dt="2020-12-27T15:06:44.035" v="2321" actId="207"/>
          <ac:spMkLst>
            <pc:docMk/>
            <pc:sldMk cId="659090380" sldId="293"/>
            <ac:spMk id="4" creationId="{42E132FD-6C63-4723-85DF-124D899CB625}"/>
          </ac:spMkLst>
        </pc:spChg>
      </pc:sldChg>
      <pc:sldChg chg="modSp add mod modClrScheme chgLayout">
        <pc:chgData name="w cq" userId="e0736dbbc12f8425" providerId="LiveId" clId="{CCBBB73A-2838-4B45-B0DA-0BF8684F90A7}" dt="2020-12-27T15:05:24.637" v="2301"/>
        <pc:sldMkLst>
          <pc:docMk/>
          <pc:sldMk cId="1334394991" sldId="294"/>
        </pc:sldMkLst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2" creationId="{DF94B83F-B0E8-43C0-899F-F9147E7D6237}"/>
          </ac:spMkLst>
        </pc:spChg>
        <pc:spChg chg="mod ord">
          <ac:chgData name="w cq" userId="e0736dbbc12f8425" providerId="LiveId" clId="{CCBBB73A-2838-4B45-B0DA-0BF8684F90A7}" dt="2020-12-27T15:05:24.637" v="2301"/>
          <ac:spMkLst>
            <pc:docMk/>
            <pc:sldMk cId="1334394991" sldId="294"/>
            <ac:spMk id="3" creationId="{A320F798-25C5-4902-A315-0F19F20C2F7C}"/>
          </ac:spMkLst>
        </pc:spChg>
        <pc:spChg chg="mod ord">
          <ac:chgData name="w cq" userId="e0736dbbc12f8425" providerId="LiveId" clId="{CCBBB73A-2838-4B45-B0DA-0BF8684F90A7}" dt="2020-12-27T14:45:50.473" v="1774" actId="700"/>
          <ac:spMkLst>
            <pc:docMk/>
            <pc:sldMk cId="1334394991" sldId="294"/>
            <ac:spMk id="4" creationId="{EB573C34-15B7-4378-AB80-F4EB8DA92A83}"/>
          </ac:spMkLst>
        </pc:spChg>
      </pc:sldChg>
      <pc:sldChg chg="modSp add del mod modClrScheme chgLayout">
        <pc:chgData name="w cq" userId="e0736dbbc12f8425" providerId="LiveId" clId="{CCBBB73A-2838-4B45-B0DA-0BF8684F90A7}" dt="2020-12-27T15:19:44.693" v="2438" actId="47"/>
        <pc:sldMkLst>
          <pc:docMk/>
          <pc:sldMk cId="1985232718" sldId="29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19:22.350" v="2436" actId="20577"/>
          <ac:spMkLst>
            <pc:docMk/>
            <pc:sldMk cId="1985232718" sldId="295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85232718" sldId="295"/>
            <ac:spMk id="4" creationId="{2736F0EE-8610-4D18-BB61-98A61722A269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22:57.332" v="2479" actId="1076"/>
        <pc:sldMkLst>
          <pc:docMk/>
          <pc:sldMk cId="1020972594" sldId="29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2" creationId="{8BC7C163-1205-41C7-9153-322AB25C8E68}"/>
          </ac:spMkLst>
        </pc:spChg>
        <pc:spChg chg="mod ord">
          <ac:chgData name="w cq" userId="e0736dbbc12f8425" providerId="LiveId" clId="{CCBBB73A-2838-4B45-B0DA-0BF8684F90A7}" dt="2020-12-27T15:22:48.188" v="2477" actId="20577"/>
          <ac:spMkLst>
            <pc:docMk/>
            <pc:sldMk cId="1020972594" sldId="297"/>
            <ac:spMk id="3" creationId="{0CE42481-BB5B-4B90-89B3-007F71BEBF64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20972594" sldId="297"/>
            <ac:spMk id="4" creationId="{2736F0EE-8610-4D18-BB61-98A61722A269}"/>
          </ac:spMkLst>
        </pc:spChg>
        <pc:spChg chg="add mod">
          <ac:chgData name="w cq" userId="e0736dbbc12f8425" providerId="LiveId" clId="{CCBBB73A-2838-4B45-B0DA-0BF8684F90A7}" dt="2020-12-27T15:22:57.332" v="2479" actId="1076"/>
          <ac:spMkLst>
            <pc:docMk/>
            <pc:sldMk cId="1020972594" sldId="297"/>
            <ac:spMk id="7" creationId="{00F11103-1A20-4800-9AC5-4DE9DEE888B9}"/>
          </ac:spMkLst>
        </pc:spChg>
        <pc:picChg chg="mod ord">
          <ac:chgData name="w cq" userId="e0736dbbc12f8425" providerId="LiveId" clId="{CCBBB73A-2838-4B45-B0DA-0BF8684F90A7}" dt="2020-12-27T15:22:52.240" v="2478" actId="1076"/>
          <ac:picMkLst>
            <pc:docMk/>
            <pc:sldMk cId="1020972594" sldId="297"/>
            <ac:picMk id="6" creationId="{A2FC635E-9EDE-4C97-80B1-ACAE62F78813}"/>
          </ac:picMkLst>
        </pc:picChg>
      </pc:sldChg>
      <pc:sldChg chg="modSp add del mod modClrScheme chgLayout">
        <pc:chgData name="w cq" userId="e0736dbbc12f8425" providerId="LiveId" clId="{CCBBB73A-2838-4B45-B0DA-0BF8684F90A7}" dt="2020-12-27T14:51:25.570" v="1811" actId="47"/>
        <pc:sldMkLst>
          <pc:docMk/>
          <pc:sldMk cId="2105711878" sldId="29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5711878" sldId="298"/>
            <ac:spMk id="4" creationId="{F1AE0D79-0BF2-472B-80FF-EB23ECD60231}"/>
          </ac:spMkLst>
        </pc:spChg>
      </pc:sldChg>
      <pc:sldChg chg="modSp add del mod chgLayout">
        <pc:chgData name="w cq" userId="e0736dbbc12f8425" providerId="LiveId" clId="{CCBBB73A-2838-4B45-B0DA-0BF8684F90A7}" dt="2020-12-27T14:51:25.570" v="1811" actId="47"/>
        <pc:sldMkLst>
          <pc:docMk/>
          <pc:sldMk cId="4213410583" sldId="29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2" creationId="{8308AFBC-2B0F-42A7-9353-BC4DBBA0C135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3" creationId="{285AFB92-FC95-43E6-9877-66B73131C27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4213410583" sldId="299"/>
            <ac:spMk id="4" creationId="{F1AE0D79-0BF2-472B-80FF-EB23ECD60231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610236091" sldId="30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610236091" sldId="300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33991660" sldId="30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2" creationId="{DB98AB4E-9BF6-44AB-BDAC-89124E19B3B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3" creationId="{DA4EB6B6-5A74-4326-B087-43300B04306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33991660" sldId="301"/>
            <ac:spMk id="4" creationId="{B6AC950A-2C9F-4471-A60E-45FB3FC54817}"/>
          </ac:spMkLst>
        </pc:spChg>
      </pc:sldChg>
      <pc:sldChg chg="addSp delSp modSp add mod modClrScheme chgLayout">
        <pc:chgData name="w cq" userId="e0736dbbc12f8425" providerId="LiveId" clId="{CCBBB73A-2838-4B45-B0DA-0BF8684F90A7}" dt="2020-12-27T14:54:57.448" v="1997" actId="14100"/>
        <pc:sldMkLst>
          <pc:docMk/>
          <pc:sldMk cId="2715531529" sldId="302"/>
        </pc:sldMkLst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2" creationId="{C4754C67-FFE6-4875-B862-0876BE898C29}"/>
          </ac:spMkLst>
        </pc:spChg>
        <pc:spChg chg="mod ord">
          <ac:chgData name="w cq" userId="e0736dbbc12f8425" providerId="LiveId" clId="{CCBBB73A-2838-4B45-B0DA-0BF8684F90A7}" dt="2020-12-27T14:54:00.163" v="1989" actId="700"/>
          <ac:spMkLst>
            <pc:docMk/>
            <pc:sldMk cId="2715531529" sldId="302"/>
            <ac:spMk id="3" creationId="{CB78B505-4691-47F3-92BF-8596A4D2FB4E}"/>
          </ac:spMkLst>
        </pc:spChg>
        <pc:spChg chg="add mod">
          <ac:chgData name="w cq" userId="e0736dbbc12f8425" providerId="LiveId" clId="{CCBBB73A-2838-4B45-B0DA-0BF8684F90A7}" dt="2020-12-27T14:54:04.059" v="1990" actId="478"/>
          <ac:spMkLst>
            <pc:docMk/>
            <pc:sldMk cId="2715531529" sldId="302"/>
            <ac:spMk id="5" creationId="{EC2E0BAB-8D0C-4A88-B30D-C844651983EF}"/>
          </ac:spMkLst>
        </pc:spChg>
        <pc:spChg chg="mod ord">
          <ac:chgData name="w cq" userId="e0736dbbc12f8425" providerId="LiveId" clId="{CCBBB73A-2838-4B45-B0DA-0BF8684F90A7}" dt="2020-12-27T14:54:57.448" v="1997" actId="14100"/>
          <ac:spMkLst>
            <pc:docMk/>
            <pc:sldMk cId="2715531529" sldId="302"/>
            <ac:spMk id="6" creationId="{2D78E301-A6F2-441A-AD2C-AE5ABABB26BB}"/>
          </ac:spMkLst>
        </pc:spChg>
        <pc:spChg chg="add mod">
          <ac:chgData name="w cq" userId="e0736dbbc12f8425" providerId="LiveId" clId="{CCBBB73A-2838-4B45-B0DA-0BF8684F90A7}" dt="2020-12-27T14:54:52.327" v="1996" actId="1076"/>
          <ac:spMkLst>
            <pc:docMk/>
            <pc:sldMk cId="2715531529" sldId="302"/>
            <ac:spMk id="9" creationId="{62087A83-738F-4019-9927-2E647E24AA3F}"/>
          </ac:spMkLst>
        </pc:spChg>
        <pc:picChg chg="del mod ord">
          <ac:chgData name="w cq" userId="e0736dbbc12f8425" providerId="LiveId" clId="{CCBBB73A-2838-4B45-B0DA-0BF8684F90A7}" dt="2020-12-27T14:54:04.059" v="1990" actId="478"/>
          <ac:picMkLst>
            <pc:docMk/>
            <pc:sldMk cId="2715531529" sldId="302"/>
            <ac:picMk id="14" creationId="{3CB827E6-017B-4AD7-BF78-FBC088BFF8EC}"/>
          </ac:picMkLst>
        </pc:pic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1705007269" sldId="30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705007269" sldId="303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18.893" v="2137" actId="47"/>
        <pc:sldMkLst>
          <pc:docMk/>
          <pc:sldMk cId="533607990" sldId="30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533607990" sldId="304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468963318" sldId="30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468963318" sldId="305"/>
            <ac:spMk id="4" creationId="{9CEDD165-8087-4E0C-AACC-7E60EA5AE7CF}"/>
          </ac:spMkLst>
        </pc:spChg>
      </pc:sldChg>
      <pc:sldChg chg="addSp modSp add mod modClrScheme chgLayout">
        <pc:chgData name="w cq" userId="e0736dbbc12f8425" providerId="LiveId" clId="{CCBBB73A-2838-4B45-B0DA-0BF8684F90A7}" dt="2020-12-27T15:01:32.671" v="2251" actId="14100"/>
        <pc:sldMkLst>
          <pc:docMk/>
          <pc:sldMk cId="2300907740" sldId="306"/>
        </pc:sldMkLst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8:06.052" v="2162" actId="700"/>
          <ac:spMkLst>
            <pc:docMk/>
            <pc:sldMk cId="2300907740" sldId="306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8:07.435" v="2163" actId="21"/>
          <ac:spMkLst>
            <pc:docMk/>
            <pc:sldMk cId="2300907740" sldId="306"/>
            <ac:spMk id="4" creationId="{9CEDD165-8087-4E0C-AACC-7E60EA5AE7CF}"/>
          </ac:spMkLst>
        </pc:spChg>
        <pc:spChg chg="add mod">
          <ac:chgData name="w cq" userId="e0736dbbc12f8425" providerId="LiveId" clId="{CCBBB73A-2838-4B45-B0DA-0BF8684F90A7}" dt="2020-12-27T15:01:32.671" v="2251" actId="14100"/>
          <ac:spMkLst>
            <pc:docMk/>
            <pc:sldMk cId="2300907740" sldId="306"/>
            <ac:spMk id="6" creationId="{8BF505A5-0A32-4BE8-99B1-C505124523D2}"/>
          </ac:spMkLst>
        </pc:spChg>
        <pc:spChg chg="add mod ord">
          <ac:chgData name="w cq" userId="e0736dbbc12f8425" providerId="LiveId" clId="{CCBBB73A-2838-4B45-B0DA-0BF8684F90A7}" dt="2020-12-27T15:01:15.861" v="2249" actId="207"/>
          <ac:spMkLst>
            <pc:docMk/>
            <pc:sldMk cId="2300907740" sldId="306"/>
            <ac:spMk id="7" creationId="{FFE02D3C-27A6-4CD1-AB84-5AE4B9539306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204375141" sldId="30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204375141" sldId="307"/>
            <ac:spMk id="4" creationId="{9CEDD165-8087-4E0C-AACC-7E60EA5AE7CF}"/>
          </ac:spMkLst>
        </pc:spChg>
      </pc:sldChg>
      <pc:sldChg chg="modSp add del mod modClrScheme chgLayout">
        <pc:chgData name="w cq" userId="e0736dbbc12f8425" providerId="LiveId" clId="{CCBBB73A-2838-4B45-B0DA-0BF8684F90A7}" dt="2020-12-27T14:56:32.271" v="2138" actId="47"/>
        <pc:sldMkLst>
          <pc:docMk/>
          <pc:sldMk cId="1940188766" sldId="30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940188766" sldId="308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609110373" sldId="30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2" creationId="{8D83DE74-61BD-4329-A8AD-9B9F8E6748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3" creationId="{28DF8017-0DC1-4B5E-A111-E485B2B8867D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609110373" sldId="309"/>
            <ac:spMk id="4" creationId="{C14B2056-67F3-4FA3-8FCE-286F4103FE9A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2011984623" sldId="310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2" creationId="{E4A830E4-E49F-45A3-8D4B-0BC18B0E306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3" creationId="{56256691-1C2E-45CD-AC86-139DEAFA54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11984623" sldId="310"/>
            <ac:spMk id="4" creationId="{D8159BF0-379E-472B-B7E9-60F7D1DE66E7}"/>
          </ac:spMkLst>
        </pc:spChg>
      </pc:sldChg>
      <pc:sldChg chg="modSp add del mod modClrScheme chgLayout">
        <pc:chgData name="w cq" userId="e0736dbbc12f8425" providerId="LiveId" clId="{CCBBB73A-2838-4B45-B0DA-0BF8684F90A7}" dt="2020-12-27T15:02:30.576" v="2259" actId="22"/>
        <pc:sldMkLst>
          <pc:docMk/>
          <pc:sldMk cId="376917958" sldId="31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2" creationId="{A2962A4B-F213-4C19-AB56-1FE7B881FE3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3" creationId="{FF13ECEA-1F63-4440-B211-3E0076460AE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76917958" sldId="311"/>
            <ac:spMk id="4" creationId="{0FE5CE9F-9DD4-408B-AE51-89A9C14386EF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47858538" sldId="31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712448842" sldId="312"/>
        </pc:sldMkLst>
      </pc:sldChg>
      <pc:sldChg chg="modSp add mod ord modClrScheme chgLayout">
        <pc:chgData name="w cq" userId="e0736dbbc12f8425" providerId="LiveId" clId="{CCBBB73A-2838-4B45-B0DA-0BF8684F90A7}" dt="2020-12-27T15:03:04.878" v="2263"/>
        <pc:sldMkLst>
          <pc:docMk/>
          <pc:sldMk cId="2880316418" sldId="31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880316418" sldId="312"/>
            <ac:spMk id="4" creationId="{9CD60CF7-6590-4413-8015-BAEECD434A31}"/>
          </ac:spMkLst>
        </pc:spChg>
      </pc:sldChg>
      <pc:sldChg chg="addSp modSp add mod ord modClrScheme chgLayout">
        <pc:chgData name="w cq" userId="e0736dbbc12f8425" providerId="LiveId" clId="{CCBBB73A-2838-4B45-B0DA-0BF8684F90A7}" dt="2020-12-27T15:04:20.383" v="2279" actId="1035"/>
        <pc:sldMkLst>
          <pc:docMk/>
          <pc:sldMk cId="3290852900" sldId="313"/>
        </pc:sldMkLst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5:03:43.882" v="2264" actId="700"/>
          <ac:spMkLst>
            <pc:docMk/>
            <pc:sldMk cId="3290852900" sldId="313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5:03:47.504" v="2266" actId="21"/>
          <ac:spMkLst>
            <pc:docMk/>
            <pc:sldMk cId="3290852900" sldId="313"/>
            <ac:spMk id="4" creationId="{5AC578F4-D751-4211-B375-FD64F3B80BE7}"/>
          </ac:spMkLst>
        </pc:spChg>
        <pc:spChg chg="add mod ord">
          <ac:chgData name="w cq" userId="e0736dbbc12f8425" providerId="LiveId" clId="{CCBBB73A-2838-4B45-B0DA-0BF8684F90A7}" dt="2020-12-27T15:04:07.240" v="2275" actId="20577"/>
          <ac:spMkLst>
            <pc:docMk/>
            <pc:sldMk cId="3290852900" sldId="313"/>
            <ac:spMk id="5" creationId="{DF887996-A7D2-42E0-8649-FD78D37F5CAB}"/>
          </ac:spMkLst>
        </pc:spChg>
        <pc:spChg chg="add mod">
          <ac:chgData name="w cq" userId="e0736dbbc12f8425" providerId="LiveId" clId="{CCBBB73A-2838-4B45-B0DA-0BF8684F90A7}" dt="2020-12-27T15:04:20.383" v="2279" actId="1035"/>
          <ac:spMkLst>
            <pc:docMk/>
            <pc:sldMk cId="3290852900" sldId="313"/>
            <ac:spMk id="7" creationId="{F8ED3C43-CEBB-45E7-A1A2-EACC0AF68874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85525081" sldId="313"/>
        </pc:sldMkLst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15850137" sldId="31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15850137" sldId="314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1301422801" sldId="31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01422801" sldId="315"/>
            <ac:spMk id="4" creationId="{5AC578F4-D751-4211-B375-FD64F3B80BE7}"/>
          </ac:spMkLst>
        </pc:spChg>
      </pc:sldChg>
      <pc:sldChg chg="modSp add del mod modClrScheme chgLayout">
        <pc:chgData name="w cq" userId="e0736dbbc12f8425" providerId="LiveId" clId="{CCBBB73A-2838-4B45-B0DA-0BF8684F90A7}" dt="2020-12-27T15:04:49.178" v="2280" actId="47"/>
        <pc:sldMkLst>
          <pc:docMk/>
          <pc:sldMk cId="3521318716" sldId="316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2" creationId="{5BF1F1FE-9F83-473D-AB94-F029A83EC0E3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3" creationId="{CEB652A0-CEE9-4AD6-9B02-4CC5362D095A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521318716" sldId="316"/>
            <ac:spMk id="4" creationId="{9CD60CF7-6590-4413-8015-BAEECD434A31}"/>
          </ac:spMkLst>
        </pc:spChg>
      </pc:sldChg>
      <pc:sldChg chg="modSp add del mod modClrScheme chgLayout">
        <pc:chgData name="w cq" userId="e0736dbbc12f8425" providerId="LiveId" clId="{CCBBB73A-2838-4B45-B0DA-0BF8684F90A7}" dt="2020-12-27T15:04:58.869" v="2281" actId="47"/>
        <pc:sldMkLst>
          <pc:docMk/>
          <pc:sldMk cId="210714346" sldId="317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2" creationId="{B519D440-ED25-4644-ABEF-0F62438822B7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3" creationId="{26C8A39A-FA1C-4298-A71A-9C4D127F4B9C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10714346" sldId="317"/>
            <ac:spMk id="4" creationId="{5AC578F4-D751-4211-B375-FD64F3B80BE7}"/>
          </ac:spMkLst>
        </pc:spChg>
      </pc:sldChg>
      <pc:sldChg chg="modSp add mod ord modClrScheme chgLayout">
        <pc:chgData name="w cq" userId="e0736dbbc12f8425" providerId="LiveId" clId="{CCBBB73A-2838-4B45-B0DA-0BF8684F90A7}" dt="2020-12-27T15:35:40.040" v="2821" actId="14100"/>
        <pc:sldMkLst>
          <pc:docMk/>
          <pc:sldMk cId="1330112121" sldId="318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2" creationId="{C49F8021-8857-419E-9E21-3EF0E6DB240F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30112121" sldId="318"/>
            <ac:spMk id="3" creationId="{3B2E3FF9-8576-4E98-B79F-2FDA83D378CA}"/>
          </ac:spMkLst>
        </pc:spChg>
        <pc:spChg chg="mod ord">
          <ac:chgData name="w cq" userId="e0736dbbc12f8425" providerId="LiveId" clId="{CCBBB73A-2838-4B45-B0DA-0BF8684F90A7}" dt="2020-12-27T15:07:02.473" v="2324" actId="20577"/>
          <ac:spMkLst>
            <pc:docMk/>
            <pc:sldMk cId="1330112121" sldId="318"/>
            <ac:spMk id="4" creationId="{D8BD0A4B-D97E-4DB1-832D-67D960245D99}"/>
          </ac:spMkLst>
        </pc:spChg>
        <pc:spChg chg="mod">
          <ac:chgData name="w cq" userId="e0736dbbc12f8425" providerId="LiveId" clId="{CCBBB73A-2838-4B45-B0DA-0BF8684F90A7}" dt="2020-12-27T15:35:35.719" v="2819" actId="1076"/>
          <ac:spMkLst>
            <pc:docMk/>
            <pc:sldMk cId="1330112121" sldId="318"/>
            <ac:spMk id="7" creationId="{04BE96ED-5AFE-4981-A0D0-35EBEBF2BEF9}"/>
          </ac:spMkLst>
        </pc:spChg>
        <pc:spChg chg="mod">
          <ac:chgData name="w cq" userId="e0736dbbc12f8425" providerId="LiveId" clId="{CCBBB73A-2838-4B45-B0DA-0BF8684F90A7}" dt="2020-12-27T15:35:40.040" v="2821" actId="14100"/>
          <ac:spMkLst>
            <pc:docMk/>
            <pc:sldMk cId="1330112121" sldId="318"/>
            <ac:spMk id="10" creationId="{32C16362-3D09-4113-AA7B-B542C9750F52}"/>
          </ac:spMkLst>
        </pc:spChg>
      </pc:sldChg>
      <pc:sldChg chg="modSp add mod ord modClrScheme chgLayout">
        <pc:chgData name="w cq" userId="e0736dbbc12f8425" providerId="LiveId" clId="{CCBBB73A-2838-4B45-B0DA-0BF8684F90A7}" dt="2020-12-27T15:05:17.415" v="2293"/>
        <pc:sldMkLst>
          <pc:docMk/>
          <pc:sldMk cId="1342874475" sldId="319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2" creationId="{B394CA5C-C4CE-4947-A91F-EF0FCB513B42}"/>
          </ac:spMkLst>
        </pc:spChg>
        <pc:spChg chg="mod ord">
          <ac:chgData name="w cq" userId="e0736dbbc12f8425" providerId="LiveId" clId="{CCBBB73A-2838-4B45-B0DA-0BF8684F90A7}" dt="2020-12-27T15:05:12.521" v="2291"/>
          <ac:spMkLst>
            <pc:docMk/>
            <pc:sldMk cId="1342874475" sldId="319"/>
            <ac:spMk id="3" creationId="{3DEC32F5-9216-4B54-B775-EBF26B463399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342874475" sldId="319"/>
            <ac:spMk id="4" creationId="{01775C08-7D21-4327-AA0A-E2DB6D63F525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3243890885" sldId="321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2" creationId="{3BA9C9F2-22DC-4A64-94F6-2EF7B925248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3" creationId="{41208E7B-5233-4FA0-9D8C-36166A9FABEE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3243890885" sldId="321"/>
            <ac:spMk id="4" creationId="{9CEDD165-8087-4E0C-AACC-7E60EA5AE7C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1005914813" sldId="322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1005914813" sldId="322"/>
            <ac:spMk id="4" creationId="{65B17389-4AE7-489C-8C06-5D5A64E781BF}"/>
          </ac:spMkLst>
        </pc:spChg>
      </pc:sldChg>
      <pc:sldChg chg="modSp add mod modClrScheme chgLayout">
        <pc:chgData name="w cq" userId="e0736dbbc12f8425" providerId="LiveId" clId="{CCBBB73A-2838-4B45-B0DA-0BF8684F90A7}" dt="2020-12-27T14:51:10.167" v="1810" actId="700"/>
        <pc:sldMkLst>
          <pc:docMk/>
          <pc:sldMk cId="2499573275" sldId="323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2" creationId="{62B287F7-3183-48E7-95C1-E6C0129673C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3" creationId="{1825E867-3991-496A-9B44-3CEAA86792A1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499573275" sldId="323"/>
            <ac:spMk id="4" creationId="{65B17389-4AE7-489C-8C06-5D5A64E781BF}"/>
          </ac:spMkLst>
        </pc:spChg>
      </pc:sldChg>
      <pc:sldChg chg="modSp add del mod modClrScheme chgLayout">
        <pc:chgData name="w cq" userId="e0736dbbc12f8425" providerId="LiveId" clId="{CCBBB73A-2838-4B45-B0DA-0BF8684F90A7}" dt="2020-12-27T15:06:52.936" v="2322" actId="47"/>
        <pc:sldMkLst>
          <pc:docMk/>
          <pc:sldMk cId="2071057747" sldId="324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2" creationId="{97EB061E-B8E6-4AEA-93D6-205A056BAEB8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3" creationId="{C58D4E08-EA2B-4BF1-8CFE-0AB3D860056B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071057747" sldId="324"/>
            <ac:spMk id="4" creationId="{32578444-50F8-4101-8569-B2BE72AF8F95}"/>
          </ac:spMkLst>
        </pc:spChg>
      </pc:sldChg>
      <pc:sldChg chg="addSp modSp add mod modClrScheme chgLayout">
        <pc:chgData name="w cq" userId="e0736dbbc12f8425" providerId="LiveId" clId="{CCBBB73A-2838-4B45-B0DA-0BF8684F90A7}" dt="2020-12-27T14:56:08.144" v="2136" actId="1036"/>
        <pc:sldMkLst>
          <pc:docMk/>
          <pc:sldMk cId="2524547921" sldId="325"/>
        </pc:sldMkLst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2" creationId="{E9B5E460-C93B-470A-BB9C-2332B2550ED6}"/>
          </ac:spMkLst>
        </pc:spChg>
        <pc:spChg chg="mod ord">
          <ac:chgData name="w cq" userId="e0736dbbc12f8425" providerId="LiveId" clId="{CCBBB73A-2838-4B45-B0DA-0BF8684F90A7}" dt="2020-12-27T14:51:10.167" v="1810" actId="700"/>
          <ac:spMkLst>
            <pc:docMk/>
            <pc:sldMk cId="2524547921" sldId="325"/>
            <ac:spMk id="3" creationId="{82AC6EC7-033A-473C-AEBB-6F1D08BE9019}"/>
          </ac:spMkLst>
        </pc:spChg>
        <pc:spChg chg="mod ord">
          <ac:chgData name="w cq" userId="e0736dbbc12f8425" providerId="LiveId" clId="{CCBBB73A-2838-4B45-B0DA-0BF8684F90A7}" dt="2020-12-27T14:56:04.782" v="2126"/>
          <ac:spMkLst>
            <pc:docMk/>
            <pc:sldMk cId="2524547921" sldId="325"/>
            <ac:spMk id="4" creationId="{B7517CA7-BC38-4255-90D8-07D82639D1D6}"/>
          </ac:spMkLst>
        </pc:spChg>
        <pc:spChg chg="add mod">
          <ac:chgData name="w cq" userId="e0736dbbc12f8425" providerId="LiveId" clId="{CCBBB73A-2838-4B45-B0DA-0BF8684F90A7}" dt="2020-12-27T14:56:08.144" v="2136" actId="1036"/>
          <ac:spMkLst>
            <pc:docMk/>
            <pc:sldMk cId="2524547921" sldId="325"/>
            <ac:spMk id="6" creationId="{140EBB9F-431D-4F9F-8B28-22859F7E8993}"/>
          </ac:spMkLst>
        </pc:spChg>
      </pc:sldChg>
      <pc:sldChg chg="modSp add mod">
        <pc:chgData name="w cq" userId="e0736dbbc12f8425" providerId="LiveId" clId="{CCBBB73A-2838-4B45-B0DA-0BF8684F90A7}" dt="2020-12-27T14:53:27.859" v="1988" actId="20577"/>
        <pc:sldMkLst>
          <pc:docMk/>
          <pc:sldMk cId="1673770814" sldId="326"/>
        </pc:sldMkLst>
        <pc:spChg chg="mod">
          <ac:chgData name="w cq" userId="e0736dbbc12f8425" providerId="LiveId" clId="{CCBBB73A-2838-4B45-B0DA-0BF8684F90A7}" dt="2020-12-27T14:52:08.966" v="1858"/>
          <ac:spMkLst>
            <pc:docMk/>
            <pc:sldMk cId="1673770814" sldId="326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4:53:27.859" v="1988" actId="20577"/>
          <ac:spMkLst>
            <pc:docMk/>
            <pc:sldMk cId="1673770814" sldId="326"/>
            <ac:spMk id="4" creationId="{40B791E7-6790-41E7-80CD-AB6EB5822692}"/>
          </ac:spMkLst>
        </pc:spChg>
      </pc:sldChg>
      <pc:sldChg chg="modSp add mod">
        <pc:chgData name="w cq" userId="e0736dbbc12f8425" providerId="LiveId" clId="{CCBBB73A-2838-4B45-B0DA-0BF8684F90A7}" dt="2020-12-27T15:14:42.130" v="2411" actId="20577"/>
        <pc:sldMkLst>
          <pc:docMk/>
          <pc:sldMk cId="2236846523" sldId="327"/>
        </pc:sldMkLst>
        <pc:spChg chg="mod">
          <ac:chgData name="w cq" userId="e0736dbbc12f8425" providerId="LiveId" clId="{CCBBB73A-2838-4B45-B0DA-0BF8684F90A7}" dt="2020-12-27T15:14:06.890" v="2327"/>
          <ac:spMkLst>
            <pc:docMk/>
            <pc:sldMk cId="2236846523" sldId="327"/>
            <ac:spMk id="3" creationId="{D8A9FF28-B5F7-4268-8F91-7BE5BC06AF08}"/>
          </ac:spMkLst>
        </pc:spChg>
        <pc:spChg chg="mod">
          <ac:chgData name="w cq" userId="e0736dbbc12f8425" providerId="LiveId" clId="{CCBBB73A-2838-4B45-B0DA-0BF8684F90A7}" dt="2020-12-27T15:14:42.130" v="2411" actId="20577"/>
          <ac:spMkLst>
            <pc:docMk/>
            <pc:sldMk cId="2236846523" sldId="327"/>
            <ac:spMk id="4" creationId="{40B791E7-6790-41E7-80CD-AB6EB5822692}"/>
          </ac:spMkLst>
        </pc:spChg>
      </pc:sldChg>
      <pc:sldChg chg="addSp modSp add mod">
        <pc:chgData name="w cq" userId="e0736dbbc12f8425" providerId="LiveId" clId="{CCBBB73A-2838-4B45-B0DA-0BF8684F90A7}" dt="2020-12-27T15:27:50.697" v="2816" actId="14100"/>
        <pc:sldMkLst>
          <pc:docMk/>
          <pc:sldMk cId="54994089" sldId="328"/>
        </pc:sldMkLst>
        <pc:spChg chg="mod">
          <ac:chgData name="w cq" userId="e0736dbbc12f8425" providerId="LiveId" clId="{CCBBB73A-2838-4B45-B0DA-0BF8684F90A7}" dt="2020-12-27T15:24:24.266" v="2549"/>
          <ac:spMkLst>
            <pc:docMk/>
            <pc:sldMk cId="54994089" sldId="328"/>
            <ac:spMk id="2" creationId="{38FEC1B3-1F98-488C-A1F1-0FA15C7EF676}"/>
          </ac:spMkLst>
        </pc:spChg>
        <pc:spChg chg="mod">
          <ac:chgData name="w cq" userId="e0736dbbc12f8425" providerId="LiveId" clId="{CCBBB73A-2838-4B45-B0DA-0BF8684F90A7}" dt="2020-12-27T15:27:39.194" v="2786" actId="1036"/>
          <ac:spMkLst>
            <pc:docMk/>
            <pc:sldMk cId="54994089" sldId="328"/>
            <ac:spMk id="6" creationId="{6E0C9F97-6A9D-4CB0-B8D7-0CE06AF7589D}"/>
          </ac:spMkLst>
        </pc:spChg>
        <pc:spChg chg="mod">
          <ac:chgData name="w cq" userId="e0736dbbc12f8425" providerId="LiveId" clId="{CCBBB73A-2838-4B45-B0DA-0BF8684F90A7}" dt="2020-12-27T15:27:35.424" v="2768"/>
          <ac:spMkLst>
            <pc:docMk/>
            <pc:sldMk cId="54994089" sldId="328"/>
            <ac:spMk id="7" creationId="{DD693EB0-46C3-4FDC-AD5D-4EDBAB1B9FB3}"/>
          </ac:spMkLst>
        </pc:spChg>
        <pc:spChg chg="add mod">
          <ac:chgData name="w cq" userId="e0736dbbc12f8425" providerId="LiveId" clId="{CCBBB73A-2838-4B45-B0DA-0BF8684F90A7}" dt="2020-12-27T15:27:50.697" v="2816" actId="14100"/>
          <ac:spMkLst>
            <pc:docMk/>
            <pc:sldMk cId="54994089" sldId="328"/>
            <ac:spMk id="8" creationId="{2B6BBBCC-A148-40A1-9305-51E7DAAEF4FA}"/>
          </ac:spMkLst>
        </pc:spChg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70965057" sldId="34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45955217" sldId="34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3801174" sldId="34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901112605" sldId="34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97512585" sldId="34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919447284" sldId="35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325245061" sldId="35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618333943" sldId="35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43026434" sldId="35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07984407" sldId="35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60149207" sldId="35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50616284" sldId="35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72061485" sldId="359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949322190" sldId="36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153380155" sldId="36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268941065" sldId="36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39385885" sldId="36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95137520" sldId="36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01332469" sldId="36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657147264" sldId="36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830453575" sldId="36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668693621" sldId="36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077673559" sldId="37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486998423" sldId="371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110364742" sldId="37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82108868" sldId="37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749621959" sldId="37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500582723" sldId="37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393214511" sldId="376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78898615" sldId="377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8205252" sldId="378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4229766532" sldId="380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09024838" sldId="382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3777708909" sldId="383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855546660" sldId="384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1168323453" sldId="385"/>
        </pc:sldMkLst>
      </pc:sldChg>
      <pc:sldChg chg="del">
        <pc:chgData name="w cq" userId="e0736dbbc12f8425" providerId="LiveId" clId="{CCBBB73A-2838-4B45-B0DA-0BF8684F90A7}" dt="2020-12-26T14:35:56.440" v="0" actId="2696"/>
        <pc:sldMkLst>
          <pc:docMk/>
          <pc:sldMk cId="2284686576" sldId="386"/>
        </pc:sldMkLst>
      </pc:sldChg>
      <pc:sldMasterChg chg="addSp delSp modSp mod setBg addSldLayout delSldLayout modSldLayout sldLayoutOrd">
        <pc:chgData name="w cq" userId="e0736dbbc12f8425" providerId="LiveId" clId="{CCBBB73A-2838-4B45-B0DA-0BF8684F90A7}" dt="2020-12-27T14:51:04.687" v="1807" actId="22"/>
        <pc:sldMasterMkLst>
          <pc:docMk/>
          <pc:sldMasterMk cId="969977971" sldId="2147483660"/>
        </pc:sldMasterMkLst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2" creationId="{DBA0D12E-E4A3-49FD-A10E-D3CDED2D7177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3" creationId="{4CFBA64C-1C0E-421B-AA97-9EC4C4654272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4" creationId="{8211F306-D622-4DEF-B918-5E3A3BC68F1D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5" creationId="{3666020B-8679-44D4-BC77-B598D6420E46}"/>
          </ac:spMkLst>
        </pc:spChg>
        <pc:spChg chg="add del mod">
          <ac:chgData name="w cq" userId="e0736dbbc12f8425" providerId="LiveId" clId="{CCBBB73A-2838-4B45-B0DA-0BF8684F90A7}" dt="2020-12-26T15:40:02.334" v="1502" actId="478"/>
          <ac:spMkLst>
            <pc:docMk/>
            <pc:sldMasterMk cId="969977971" sldId="2147483660"/>
            <ac:spMk id="6" creationId="{5A317753-ECCF-4996-8FF7-0F3F30F53172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7" creationId="{9B949DD5-61E3-4344-B505-728A7C6255FF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8" creationId="{5BD98B3A-98E3-43A1-B9CC-A84C14A01FE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9" creationId="{5616B09D-C294-4278-9F39-58049654F0A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0" creationId="{5DBA6F42-B687-4DC0-8192-C2408BF7680E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1" creationId="{0D62FE42-33E6-4B9C-8C86-75B480B9AAFD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2" creationId="{499E3041-2EE5-457F-9EBA-E93AAB172224}"/>
          </ac:spMkLst>
        </pc:spChg>
        <pc:spChg chg="add del mod">
          <ac:chgData name="w cq" userId="e0736dbbc12f8425" providerId="LiveId" clId="{CCBBB73A-2838-4B45-B0DA-0BF8684F90A7}" dt="2020-12-26T15:40:01.484" v="1501"/>
          <ac:spMkLst>
            <pc:docMk/>
            <pc:sldMasterMk cId="969977971" sldId="2147483660"/>
            <ac:spMk id="13" creationId="{34BC412F-A405-48A3-9F92-82DEFAA438AA}"/>
          </ac:spMkLst>
        </pc:spChg>
        <pc:picChg chg="add del mod">
          <ac:chgData name="w cq" userId="e0736dbbc12f8425" providerId="LiveId" clId="{CCBBB73A-2838-4B45-B0DA-0BF8684F90A7}" dt="2020-12-26T15:40:01.484" v="1501"/>
          <ac:picMkLst>
            <pc:docMk/>
            <pc:sldMasterMk cId="969977971" sldId="2147483660"/>
            <ac:picMk id="15" creationId="{837274BB-95BC-40E4-8C75-06C0A05FB3DF}"/>
          </ac:picMkLst>
        </pc:picChg>
        <pc:cxnChg chg="add del mod">
          <ac:chgData name="w cq" userId="e0736dbbc12f8425" providerId="LiveId" clId="{CCBBB73A-2838-4B45-B0DA-0BF8684F90A7}" dt="2020-12-26T15:40:01.484" v="1501"/>
          <ac:cxnSpMkLst>
            <pc:docMk/>
            <pc:sldMasterMk cId="969977971" sldId="2147483660"/>
            <ac:cxnSpMk id="14" creationId="{9BC299B1-A461-470E-B089-125BA740D967}"/>
          </ac:cxnSpMkLst>
        </pc:cxnChg>
        <pc:sldLayoutChg chg="modSp mod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559957216" sldId="2147483661"/>
          </pc:sldLayoutMkLst>
          <pc:spChg chg="mod">
            <ac:chgData name="w cq" userId="e0736dbbc12f8425" providerId="LiveId" clId="{CCBBB73A-2838-4B45-B0DA-0BF8684F90A7}" dt="2020-12-26T14:41:51.037" v="194" actId="207"/>
            <ac:spMkLst>
              <pc:docMk/>
              <pc:sldMasterMk cId="969977971" sldId="2147483660"/>
              <pc:sldLayoutMk cId="1559957216" sldId="2147483661"/>
              <ac:spMk id="2" creationId="{55B0E1C6-ADB3-4422-9FDB-E29B69BDF1EC}"/>
            </ac:spMkLst>
          </pc:spChg>
          <pc:spChg chg="mod">
            <ac:chgData name="w cq" userId="e0736dbbc12f8425" providerId="LiveId" clId="{CCBBB73A-2838-4B45-B0DA-0BF8684F90A7}" dt="2020-12-26T14:43:01.978" v="200" actId="207"/>
            <ac:spMkLst>
              <pc:docMk/>
              <pc:sldMasterMk cId="969977971" sldId="2147483660"/>
              <pc:sldLayoutMk cId="1559957216" sldId="2147483661"/>
              <ac:spMk id="3" creationId="{82AA0D7A-604F-4807-BF58-D54790F52E5B}"/>
            </ac:spMkLst>
          </pc:spChg>
          <pc:spChg chg="mod">
            <ac:chgData name="w cq" userId="e0736dbbc12f8425" providerId="LiveId" clId="{CCBBB73A-2838-4B45-B0DA-0BF8684F90A7}" dt="2020-12-26T14:37:04.566" v="6" actId="14100"/>
            <ac:spMkLst>
              <pc:docMk/>
              <pc:sldMasterMk cId="969977971" sldId="2147483660"/>
              <pc:sldLayoutMk cId="1559957216" sldId="2147483661"/>
              <ac:spMk id="7" creationId="{2DF804BE-79F7-43DB-A677-5844C44F3094}"/>
            </ac:spMkLst>
          </pc:spChg>
          <pc:spChg chg="mod">
            <ac:chgData name="w cq" userId="e0736dbbc12f8425" providerId="LiveId" clId="{CCBBB73A-2838-4B45-B0DA-0BF8684F90A7}" dt="2020-12-26T14:36:59.528" v="4" actId="14100"/>
            <ac:spMkLst>
              <pc:docMk/>
              <pc:sldMasterMk cId="969977971" sldId="2147483660"/>
              <pc:sldLayoutMk cId="1559957216" sldId="2147483661"/>
              <ac:spMk id="8" creationId="{841BEE81-EF90-4C93-BD88-7F0BBCA37A43}"/>
            </ac:spMkLst>
          </pc:spChg>
          <pc:spChg chg="mod">
            <ac:chgData name="w cq" userId="e0736dbbc12f8425" providerId="LiveId" clId="{CCBBB73A-2838-4B45-B0DA-0BF8684F90A7}" dt="2020-12-26T14:37:14.657" v="8" actId="14100"/>
            <ac:spMkLst>
              <pc:docMk/>
              <pc:sldMasterMk cId="969977971" sldId="2147483660"/>
              <pc:sldLayoutMk cId="1559957216" sldId="2147483661"/>
              <ac:spMk id="9" creationId="{866B2195-789B-40BD-B96B-BE9C70B2213E}"/>
            </ac:spMkLst>
          </pc:spChg>
          <pc:spChg chg="mod">
            <ac:chgData name="w cq" userId="e0736dbbc12f8425" providerId="LiveId" clId="{CCBBB73A-2838-4B45-B0DA-0BF8684F90A7}" dt="2020-12-26T14:37:31.280" v="11" actId="1076"/>
            <ac:spMkLst>
              <pc:docMk/>
              <pc:sldMasterMk cId="969977971" sldId="2147483660"/>
              <pc:sldLayoutMk cId="1559957216" sldId="2147483661"/>
              <ac:spMk id="14" creationId="{7F8526BA-30DB-40B1-AE23-59D07016E8E7}"/>
            </ac:spMkLst>
          </pc:spChg>
          <pc:spChg chg="mod">
            <ac:chgData name="w cq" userId="e0736dbbc12f8425" providerId="LiveId" clId="{CCBBB73A-2838-4B45-B0DA-0BF8684F90A7}" dt="2020-12-26T14:38:40.200" v="22" actId="20577"/>
            <ac:spMkLst>
              <pc:docMk/>
              <pc:sldMasterMk cId="969977971" sldId="2147483660"/>
              <pc:sldLayoutMk cId="1559957216" sldId="2147483661"/>
              <ac:spMk id="18" creationId="{1E53AF84-D4C5-4190-AE72-21DE36E58156}"/>
            </ac:spMkLst>
          </pc:spChg>
          <pc:picChg chg="mod modCrop">
            <ac:chgData name="w cq" userId="e0736dbbc12f8425" providerId="LiveId" clId="{CCBBB73A-2838-4B45-B0DA-0BF8684F90A7}" dt="2020-12-26T14:38:33.416" v="19" actId="1076"/>
            <ac:picMkLst>
              <pc:docMk/>
              <pc:sldMasterMk cId="969977971" sldId="2147483660"/>
              <pc:sldLayoutMk cId="1559957216" sldId="2147483661"/>
              <ac:picMk id="17" creationId="{38ED13AD-D090-4ED9-A31E-8A037AE158D2}"/>
            </ac:picMkLst>
          </pc:picChg>
          <pc:cxnChg chg="mod">
            <ac:chgData name="w cq" userId="e0736dbbc12f8425" providerId="LiveId" clId="{CCBBB73A-2838-4B45-B0DA-0BF8684F90A7}" dt="2020-12-26T14:36:12.177" v="1"/>
            <ac:cxnSpMkLst>
              <pc:docMk/>
              <pc:sldMasterMk cId="969977971" sldId="2147483660"/>
              <pc:sldLayoutMk cId="1559957216" sldId="2147483661"/>
              <ac:cxnSpMk id="12" creationId="{1AF2DB0A-5741-4D8C-A953-6B4D5E5ED1F3}"/>
            </ac:cxnSpMkLst>
          </pc:cxnChg>
        </pc:sldLayoutChg>
        <pc:sldLayoutChg chg="addSp delSp modSp mod ord setBg">
          <pc:chgData name="w cq" userId="e0736dbbc12f8425" providerId="LiveId" clId="{CCBBB73A-2838-4B45-B0DA-0BF8684F90A7}" dt="2020-12-26T15:41:20.120" v="1505" actId="948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CCBBB73A-2838-4B45-B0DA-0BF8684F90A7}" dt="2020-12-26T15:25:09.333" v="1282" actId="14100"/>
            <ac:spMkLst>
              <pc:docMk/>
              <pc:sldMasterMk cId="969977971" sldId="2147483660"/>
              <pc:sldLayoutMk cId="1021245446" sldId="2147483662"/>
              <ac:spMk id="2" creationId="{D49C480D-036F-4658-BE4D-22528EADC15C}"/>
            </ac:spMkLst>
          </pc:spChg>
          <pc:spChg chg="mod">
            <ac:chgData name="w cq" userId="e0736dbbc12f8425" providerId="LiveId" clId="{CCBBB73A-2838-4B45-B0DA-0BF8684F90A7}" dt="2020-12-26T15:41:20.120" v="1505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  <pc:spChg chg="mod">
            <ac:chgData name="w cq" userId="e0736dbbc12f8425" providerId="LiveId" clId="{CCBBB73A-2838-4B45-B0DA-0BF8684F90A7}" dt="2020-12-26T14:39:44.457" v="137" actId="1035"/>
            <ac:spMkLst>
              <pc:docMk/>
              <pc:sldMasterMk cId="969977971" sldId="2147483660"/>
              <pc:sldLayoutMk cId="1021245446" sldId="2147483662"/>
              <ac:spMk id="10" creationId="{D0A77C41-0625-4601-8DDC-47BE4B21D8C9}"/>
            </ac:spMkLst>
          </pc:spChg>
          <pc:spChg chg="mod">
            <ac:chgData name="w cq" userId="e0736dbbc12f8425" providerId="LiveId" clId="{CCBBB73A-2838-4B45-B0DA-0BF8684F90A7}" dt="2020-12-26T14:39:32.311" v="69" actId="1036"/>
            <ac:spMkLst>
              <pc:docMk/>
              <pc:sldMasterMk cId="969977971" sldId="2147483660"/>
              <pc:sldLayoutMk cId="1021245446" sldId="2147483662"/>
              <ac:spMk id="11" creationId="{47EDB904-189E-4FA6-97BB-E70E4645035B}"/>
            </ac:spMkLst>
          </pc:spChg>
          <pc:picChg chg="add mod">
            <ac:chgData name="w cq" userId="e0736dbbc12f8425" providerId="LiveId" clId="{CCBBB73A-2838-4B45-B0DA-0BF8684F90A7}" dt="2020-12-26T14:40:04.084" v="143"/>
            <ac:picMkLst>
              <pc:docMk/>
              <pc:sldMasterMk cId="969977971" sldId="2147483660"/>
              <pc:sldLayoutMk cId="1021245446" sldId="2147483662"/>
              <ac:picMk id="13" creationId="{C1177980-D905-45B6-BFF1-D16625C5FC19}"/>
            </ac:picMkLst>
          </pc:picChg>
          <pc:picChg chg="del mod">
            <ac:chgData name="w cq" userId="e0736dbbc12f8425" providerId="LiveId" clId="{CCBBB73A-2838-4B45-B0DA-0BF8684F90A7}" dt="2020-12-26T14:40:03.894" v="142" actId="478"/>
            <ac:picMkLst>
              <pc:docMk/>
              <pc:sldMasterMk cId="969977971" sldId="2147483660"/>
              <pc:sldLayoutMk cId="1021245446" sldId="2147483662"/>
              <ac:picMk id="15" creationId="{DEC47284-A105-4778-8015-82D9772AD224}"/>
            </ac:picMkLst>
          </pc:picChg>
          <pc:cxnChg chg="mod">
            <ac:chgData name="w cq" userId="e0736dbbc12f8425" providerId="LiveId" clId="{CCBBB73A-2838-4B45-B0DA-0BF8684F90A7}" dt="2020-12-26T15:26:34.152" v="1287" actId="208"/>
            <ac:cxnSpMkLst>
              <pc:docMk/>
              <pc:sldMasterMk cId="969977971" sldId="2147483660"/>
              <pc:sldLayoutMk cId="1021245446" sldId="2147483662"/>
              <ac:cxnSpMk id="12" creationId="{C973A852-E10B-4D7D-9DED-32A61201F2E1}"/>
            </ac:cxnSpMkLst>
          </pc:cxnChg>
        </pc:sldLayoutChg>
        <pc:sldLayoutChg chg="addSp delSp modSp mod setBg">
          <pc:chgData name="w cq" userId="e0736dbbc12f8425" providerId="LiveId" clId="{CCBBB73A-2838-4B45-B0DA-0BF8684F90A7}" dt="2020-12-26T15:41:33.219" v="1506" actId="948"/>
          <pc:sldLayoutMkLst>
            <pc:docMk/>
            <pc:sldMasterMk cId="969977971" sldId="2147483660"/>
            <pc:sldLayoutMk cId="1628209256" sldId="2147483663"/>
          </pc:sldLayoutMkLst>
          <pc:spChg chg="mod">
            <ac:chgData name="w cq" userId="e0736dbbc12f8425" providerId="LiveId" clId="{CCBBB73A-2838-4B45-B0DA-0BF8684F90A7}" dt="2020-12-26T15:41:33.219" v="1506" actId="948"/>
            <ac:spMkLst>
              <pc:docMk/>
              <pc:sldMasterMk cId="969977971" sldId="2147483660"/>
              <pc:sldLayoutMk cId="1628209256" sldId="2147483663"/>
              <ac:spMk id="10" creationId="{D179E5F4-0A59-422A-86AB-AB9D19F9C0C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4" creationId="{0DC9C271-6F0E-4761-81A5-2A3F51EB028F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6" creationId="{1203B932-1932-46DD-92B6-D7801CAFD5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19" creationId="{6153AE27-FAC3-4A70-814A-C961CE98C25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628209256" sldId="2147483663"/>
              <ac:spMk id="20" creationId="{D305BC3D-F1FE-4A76-BE3A-749539015FEC}"/>
            </ac:spMkLst>
          </pc:spChg>
          <pc:grpChg chg="mod">
            <ac:chgData name="w cq" userId="e0736dbbc12f8425" providerId="LiveId" clId="{CCBBB73A-2838-4B45-B0DA-0BF8684F90A7}" dt="2020-12-26T14:39:03.633" v="23" actId="14100"/>
            <ac:grpSpMkLst>
              <pc:docMk/>
              <pc:sldMasterMk cId="969977971" sldId="2147483660"/>
              <pc:sldLayoutMk cId="1628209256" sldId="2147483663"/>
              <ac:grpSpMk id="17" creationId="{19D638EA-030F-4E84-9C5F-2624FE69FFF5}"/>
            </ac:grpSpMkLst>
          </pc:grpChg>
          <pc:grpChg chg="mod">
            <ac:chgData name="w cq" userId="e0736dbbc12f8425" providerId="LiveId" clId="{CCBBB73A-2838-4B45-B0DA-0BF8684F90A7}" dt="2020-12-26T14:39:13.060" v="26" actId="14100"/>
            <ac:grpSpMkLst>
              <pc:docMk/>
              <pc:sldMasterMk cId="969977971" sldId="2147483660"/>
              <pc:sldLayoutMk cId="1628209256" sldId="2147483663"/>
              <ac:grpSpMk id="18" creationId="{BA531AA5-BA2A-40D6-A31E-28D393486ED7}"/>
            </ac:grpSpMkLst>
          </pc:grpChg>
          <pc:picChg chg="add mod">
            <ac:chgData name="w cq" userId="e0736dbbc12f8425" providerId="LiveId" clId="{CCBBB73A-2838-4B45-B0DA-0BF8684F90A7}" dt="2020-12-26T14:40:01.092" v="141" actId="1076"/>
            <ac:picMkLst>
              <pc:docMk/>
              <pc:sldMasterMk cId="969977971" sldId="2147483660"/>
              <pc:sldLayoutMk cId="1628209256" sldId="2147483663"/>
              <ac:picMk id="13" creationId="{94D1AF3B-3964-4672-956A-88F86FDDE363}"/>
            </ac:picMkLst>
          </pc:picChg>
          <pc:picChg chg="del mod">
            <ac:chgData name="w cq" userId="e0736dbbc12f8425" providerId="LiveId" clId="{CCBBB73A-2838-4B45-B0DA-0BF8684F90A7}" dt="2020-12-26T14:39:58.329" v="139" actId="478"/>
            <ac:picMkLst>
              <pc:docMk/>
              <pc:sldMasterMk cId="969977971" sldId="2147483660"/>
              <pc:sldLayoutMk cId="1628209256" sldId="2147483663"/>
              <ac:picMk id="15" creationId="{36924E10-BB8E-4B8E-947D-078EDCF37462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12:55.592" v="1062" actId="14100"/>
          <pc:sldLayoutMkLst>
            <pc:docMk/>
            <pc:sldMasterMk cId="969977971" sldId="2147483660"/>
            <pc:sldLayoutMk cId="1856722712" sldId="2147483664"/>
          </pc:sldLayoutMkLst>
          <pc:spChg chg="mod">
            <ac:chgData name="w cq" userId="e0736dbbc12f8425" providerId="LiveId" clId="{CCBBB73A-2838-4B45-B0DA-0BF8684F90A7}" dt="2020-12-26T14:42:06.955" v="197" actId="207"/>
            <ac:spMkLst>
              <pc:docMk/>
              <pc:sldMasterMk cId="969977971" sldId="2147483660"/>
              <pc:sldLayoutMk cId="1856722712" sldId="2147483664"/>
              <ac:spMk id="2" creationId="{EDA8C3FB-6D4C-47C3-9A6D-5AEEEF5E12E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3" creationId="{C6046765-1A67-4CAE-AE95-5D838BCB479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9" creationId="{8D38B44F-0F38-4C22-8283-DDC8AF3CC96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0" creationId="{445777BD-B24B-42C6-B5D8-3B38DDBFA7ED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6" creationId="{8A66DCCD-84FB-41B5-9B75-019893BF47A7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856722712" sldId="2147483664"/>
              <ac:spMk id="17" creationId="{8C9DC7F4-4808-47CA-8331-F3B23933A8CF}"/>
            </ac:spMkLst>
          </pc:s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4" creationId="{35B6BB24-1F65-4213-ACFF-F4DF8A08BF63}"/>
            </ac:grpSpMkLst>
          </pc:grpChg>
          <pc:grpChg chg="mod">
            <ac:chgData name="w cq" userId="e0736dbbc12f8425" providerId="LiveId" clId="{CCBBB73A-2838-4B45-B0DA-0BF8684F90A7}" dt="2020-12-26T15:12:55.592" v="1062" actId="14100"/>
            <ac:grpSpMkLst>
              <pc:docMk/>
              <pc:sldMasterMk cId="969977971" sldId="2147483660"/>
              <pc:sldLayoutMk cId="1856722712" sldId="2147483664"/>
              <ac:grpSpMk id="15" creationId="{B2FF7E27-804B-415D-A4B3-F47D18DA31C3}"/>
            </ac:grpSpMkLst>
          </pc:grpChg>
          <pc:picChg chg="del mod">
            <ac:chgData name="w cq" userId="e0736dbbc12f8425" providerId="LiveId" clId="{CCBBB73A-2838-4B45-B0DA-0BF8684F90A7}" dt="2020-12-26T14:40:07.655" v="144" actId="478"/>
            <ac:picMkLst>
              <pc:docMk/>
              <pc:sldMasterMk cId="969977971" sldId="2147483660"/>
              <pc:sldLayoutMk cId="1856722712" sldId="2147483664"/>
              <ac:picMk id="7" creationId="{7A4D1AEF-AEC4-49C5-9312-358C3FF9762C}"/>
            </ac:picMkLst>
          </pc:picChg>
          <pc:picChg chg="add mod">
            <ac:chgData name="w cq" userId="e0736dbbc12f8425" providerId="LiveId" clId="{CCBBB73A-2838-4B45-B0DA-0BF8684F90A7}" dt="2020-12-26T14:40:07.904" v="145"/>
            <ac:picMkLst>
              <pc:docMk/>
              <pc:sldMasterMk cId="969977971" sldId="2147483660"/>
              <pc:sldLayoutMk cId="1856722712" sldId="2147483664"/>
              <ac:picMk id="18" creationId="{358D1932-E57F-4CE3-9ABE-EEA4119F990F}"/>
            </ac:picMkLst>
          </pc:picChg>
        </pc:sldLayoutChg>
        <pc:sldLayoutChg chg="addSp delSp modSp mod setBg">
          <pc:chgData name="w cq" userId="e0736dbbc12f8425" providerId="LiveId" clId="{CCBBB73A-2838-4B45-B0DA-0BF8684F90A7}" dt="2020-12-26T15:41:52.044" v="1507" actId="948"/>
          <pc:sldLayoutMkLst>
            <pc:docMk/>
            <pc:sldMasterMk cId="969977971" sldId="2147483660"/>
            <pc:sldLayoutMk cId="3024366714" sldId="2147483665"/>
          </pc:sldLayoutMkLst>
          <pc:spChg chg="mod">
            <ac:chgData name="w cq" userId="e0736dbbc12f8425" providerId="LiveId" clId="{CCBBB73A-2838-4B45-B0DA-0BF8684F90A7}" dt="2020-12-26T15:25:15.027" v="1283" actId="122"/>
            <ac:spMkLst>
              <pc:docMk/>
              <pc:sldMasterMk cId="969977971" sldId="2147483660"/>
              <pc:sldLayoutMk cId="3024366714" sldId="2147483665"/>
              <ac:spMk id="2" creationId="{ECC624F0-F531-4577-9D04-A95426EAE0B7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3" creationId="{E4567D2E-7A72-49F0-AE41-AE9D2436E75D}"/>
            </ac:spMkLst>
          </pc:spChg>
          <pc:spChg chg="mod">
            <ac:chgData name="w cq" userId="e0736dbbc12f8425" providerId="LiveId" clId="{CCBBB73A-2838-4B45-B0DA-0BF8684F90A7}" dt="2020-12-26T15:41:52.044" v="1507" actId="948"/>
            <ac:spMkLst>
              <pc:docMk/>
              <pc:sldMasterMk cId="969977971" sldId="2147483660"/>
              <pc:sldLayoutMk cId="3024366714" sldId="2147483665"/>
              <ac:spMk id="4" creationId="{0BD4E06F-08A9-483D-9C08-3775E5B1D09A}"/>
            </ac:spMkLst>
          </pc:spChg>
          <pc:spChg chg="add mod ord">
            <ac:chgData name="w cq" userId="e0736dbbc12f8425" providerId="LiveId" clId="{CCBBB73A-2838-4B45-B0DA-0BF8684F90A7}" dt="2020-12-26T15:14:01.005" v="1067" actId="108"/>
            <ac:spMkLst>
              <pc:docMk/>
              <pc:sldMasterMk cId="969977971" sldId="2147483660"/>
              <pc:sldLayoutMk cId="3024366714" sldId="2147483665"/>
              <ac:spMk id="8" creationId="{93574C7C-10F5-4063-9A2E-0D2642217FE0}"/>
            </ac:spMkLst>
          </pc:spChg>
          <pc:spChg chg="add mod ord">
            <ac:chgData name="w cq" userId="e0736dbbc12f8425" providerId="LiveId" clId="{CCBBB73A-2838-4B45-B0DA-0BF8684F90A7}" dt="2020-12-26T15:12:40.634" v="1061" actId="167"/>
            <ac:spMkLst>
              <pc:docMk/>
              <pc:sldMasterMk cId="969977971" sldId="2147483660"/>
              <pc:sldLayoutMk cId="3024366714" sldId="2147483665"/>
              <ac:spMk id="9" creationId="{D7F11028-DCEE-45F7-A5B1-1788B2F7347C}"/>
            </ac:spMkLst>
          </pc:spChg>
          <pc:picChg chg="add mod ord">
            <ac:chgData name="w cq" userId="e0736dbbc12f8425" providerId="LiveId" clId="{CCBBB73A-2838-4B45-B0DA-0BF8684F90A7}" dt="2020-12-26T15:12:40.634" v="1061" actId="167"/>
            <ac:picMkLst>
              <pc:docMk/>
              <pc:sldMasterMk cId="969977971" sldId="2147483660"/>
              <pc:sldLayoutMk cId="3024366714" sldId="2147483665"/>
              <ac:picMk id="10" creationId="{C9C3CD7D-C456-43AD-A961-B4589689AE20}"/>
            </ac:picMkLst>
          </pc:picChg>
          <pc:cxnChg chg="add del mod">
            <ac:chgData name="w cq" userId="e0736dbbc12f8425" providerId="LiveId" clId="{CCBBB73A-2838-4B45-B0DA-0BF8684F90A7}" dt="2020-12-26T15:24:53.556" v="1280" actId="478"/>
            <ac:cxnSpMkLst>
              <pc:docMk/>
              <pc:sldMasterMk cId="969977971" sldId="2147483660"/>
              <pc:sldLayoutMk cId="3024366714" sldId="2147483665"/>
              <ac:cxnSpMk id="11" creationId="{36FB6E9A-4443-4FD4-AB5C-250578BA5BD0}"/>
            </ac:cxnSpMkLst>
          </pc:cxnChg>
          <pc:cxnChg chg="add del mod">
            <ac:chgData name="w cq" userId="e0736dbbc12f8425" providerId="LiveId" clId="{CCBBB73A-2838-4B45-B0DA-0BF8684F90A7}" dt="2020-12-26T15:26:40.006" v="1288" actId="478"/>
            <ac:cxnSpMkLst>
              <pc:docMk/>
              <pc:sldMasterMk cId="969977971" sldId="2147483660"/>
              <pc:sldLayoutMk cId="3024366714" sldId="2147483665"/>
              <ac:cxnSpMk id="12" creationId="{E91C3417-6B94-4957-BFE5-66F18E955847}"/>
            </ac:cxnSpMkLst>
          </pc:cxnChg>
          <pc:cxnChg chg="add mod">
            <ac:chgData name="w cq" userId="e0736dbbc12f8425" providerId="LiveId" clId="{CCBBB73A-2838-4B45-B0DA-0BF8684F90A7}" dt="2020-12-26T15:26:40.240" v="1289"/>
            <ac:cxnSpMkLst>
              <pc:docMk/>
              <pc:sldMasterMk cId="969977971" sldId="2147483660"/>
              <pc:sldLayoutMk cId="3024366714" sldId="2147483665"/>
              <ac:cxnSpMk id="13" creationId="{1EDDA2DB-3924-49E4-A729-D3C6FD620894}"/>
            </ac:cxnSpMkLst>
          </pc:cxn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2035004702" sldId="2147483666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2" creationId="{65B7C79D-011D-42B0-BA8D-5DC4362AAF34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3" creationId="{561C3A82-A189-4A15-BEB7-3FF3095B8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4" creationId="{582BC520-C4DB-4CBC-B1E8-2149F0BFFE21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5" creationId="{D63EC4CD-600E-4238-8B12-DBD0006B5E10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2035004702" sldId="2147483666"/>
              <ac:spMk id="6" creationId="{69AF97B6-D6E5-4079-B83F-83630AD00B3E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796530374" sldId="2147483668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452275545" sldId="2147483669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2" creationId="{A86F0FC7-7B45-460C-946B-05EEE349B8BE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3" creationId="{51093B13-BC85-4983-83A7-BC180BB1266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452275545" sldId="2147483669"/>
              <ac:spMk id="4" creationId="{6082D62E-4AAF-41A3-900F-0FF78F889998}"/>
            </ac:spMkLst>
          </pc:spChg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3072622266" sldId="2147483670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2" creationId="{6061F327-EF22-4CFE-B10F-CDA79FB416A5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3" creationId="{4FC41EDE-8429-4050-8070-325E9C75748C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3072622266" sldId="2147483670"/>
              <ac:spMk id="4" creationId="{D249D132-8B3A-4AA6-A33B-B1AEBDC9FE69}"/>
            </ac:spMkLst>
          </pc:spChg>
        </pc:sldLayoutChg>
        <pc:sldLayoutChg chg="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142748039" sldId="2147483671"/>
          </pc:sldLayoutMkLst>
        </pc:sldLayoutChg>
        <pc:sldLayoutChg chg="modSp setBg">
          <pc:chgData name="w cq" userId="e0736dbbc12f8425" providerId="LiveId" clId="{CCBBB73A-2838-4B45-B0DA-0BF8684F90A7}" dt="2020-12-26T15:11:36.251" v="1059"/>
          <pc:sldLayoutMkLst>
            <pc:docMk/>
            <pc:sldMasterMk cId="969977971" sldId="2147483660"/>
            <pc:sldLayoutMk cId="1753309455" sldId="2147483672"/>
          </pc:sldLayoutMkLst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2" creationId="{6384AB60-99D1-4434-B052-D07ADF445372}"/>
            </ac:spMkLst>
          </pc:spChg>
          <pc:spChg chg="mod">
            <ac:chgData name="w cq" userId="e0736dbbc12f8425" providerId="LiveId" clId="{CCBBB73A-2838-4B45-B0DA-0BF8684F90A7}" dt="2020-12-26T14:36:12.177" v="1"/>
            <ac:spMkLst>
              <pc:docMk/>
              <pc:sldMasterMk cId="969977971" sldId="2147483660"/>
              <pc:sldLayoutMk cId="1753309455" sldId="2147483672"/>
              <ac:spMk id="3" creationId="{CF339B2F-934C-404A-B4E5-0B9AF5C0EF86}"/>
            </ac:spMkLst>
          </pc:spChg>
        </pc:sldLayoutChg>
        <pc:sldLayoutChg chg="add del mod">
          <pc:chgData name="w cq" userId="e0736dbbc12f8425" providerId="LiveId" clId="{CCBBB73A-2838-4B45-B0DA-0BF8684F90A7}" dt="2020-12-26T15:44:21.968" v="1580" actId="2696"/>
          <pc:sldLayoutMkLst>
            <pc:docMk/>
            <pc:sldMasterMk cId="969977971" sldId="2147483660"/>
            <pc:sldLayoutMk cId="63805224" sldId="2147483673"/>
          </pc:sldLayoutMkLst>
        </pc:sldLayoutChg>
        <pc:sldLayoutChg chg="add mod">
          <pc:chgData name="w cq" userId="e0736dbbc12f8425" providerId="LiveId" clId="{CCBBB73A-2838-4B45-B0DA-0BF8684F90A7}" dt="2020-12-26T15:49:51.350" v="1656" actId="22"/>
          <pc:sldLayoutMkLst>
            <pc:docMk/>
            <pc:sldMasterMk cId="969977971" sldId="2147483660"/>
            <pc:sldLayoutMk cId="2095202965" sldId="2147483673"/>
          </pc:sldLayoutMkLst>
        </pc:sldLayoutChg>
        <pc:sldLayoutChg chg="add del mod">
          <pc:chgData name="w cq" userId="e0736dbbc12f8425" providerId="LiveId" clId="{CCBBB73A-2838-4B45-B0DA-0BF8684F90A7}" dt="2020-12-26T15:44:22.638" v="1581" actId="2696"/>
          <pc:sldLayoutMkLst>
            <pc:docMk/>
            <pc:sldMasterMk cId="969977971" sldId="2147483660"/>
            <pc:sldLayoutMk cId="2754561091" sldId="2147483674"/>
          </pc:sldLayoutMkLst>
        </pc:sldLayoutChg>
        <pc:sldLayoutChg chg="add mod">
          <pc:chgData name="w cq" userId="e0736dbbc12f8425" providerId="LiveId" clId="{CCBBB73A-2838-4B45-B0DA-0BF8684F90A7}" dt="2020-12-26T15:50:16.585" v="1659" actId="22"/>
          <pc:sldLayoutMkLst>
            <pc:docMk/>
            <pc:sldMasterMk cId="969977971" sldId="2147483660"/>
            <pc:sldLayoutMk cId="3092058643" sldId="2147483674"/>
          </pc:sldLayoutMkLst>
        </pc:sldLayoutChg>
        <pc:sldLayoutChg chg="add mod">
          <pc:chgData name="w cq" userId="e0736dbbc12f8425" providerId="LiveId" clId="{CCBBB73A-2838-4B45-B0DA-0BF8684F90A7}" dt="2020-12-27T13:50:11.162" v="1713" actId="22"/>
          <pc:sldLayoutMkLst>
            <pc:docMk/>
            <pc:sldMasterMk cId="969977971" sldId="2147483660"/>
            <pc:sldLayoutMk cId="3812175066" sldId="2147483675"/>
          </pc:sldLayoutMkLst>
        </pc:sldLayoutChg>
        <pc:sldLayoutChg chg="add mod">
          <pc:chgData name="w cq" userId="e0736dbbc12f8425" providerId="LiveId" clId="{CCBBB73A-2838-4B45-B0DA-0BF8684F90A7}" dt="2020-12-27T13:53:34.156" v="1726" actId="22"/>
          <pc:sldLayoutMkLst>
            <pc:docMk/>
            <pc:sldMasterMk cId="969977971" sldId="2147483660"/>
            <pc:sldLayoutMk cId="1199040784" sldId="2147483676"/>
          </pc:sldLayoutMkLst>
        </pc:sldLayoutChg>
        <pc:sldLayoutChg chg="add mod">
          <pc:chgData name="w cq" userId="e0736dbbc12f8425" providerId="LiveId" clId="{CCBBB73A-2838-4B45-B0DA-0BF8684F90A7}" dt="2020-12-27T14:45:45.149" v="1773" actId="22"/>
          <pc:sldLayoutMkLst>
            <pc:docMk/>
            <pc:sldMasterMk cId="969977971" sldId="2147483660"/>
            <pc:sldLayoutMk cId="1807450311" sldId="2147483677"/>
          </pc:sldLayoutMkLst>
        </pc:sldLayoutChg>
        <pc:sldLayoutChg chg="add mod">
          <pc:chgData name="w cq" userId="e0736dbbc12f8425" providerId="LiveId" clId="{CCBBB73A-2838-4B45-B0DA-0BF8684F90A7}" dt="2020-12-27T14:51:04.687" v="1807" actId="22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  <pc:docChgLst>
    <pc:chgData name="w cq" userId="e0736dbbc12f8425" providerId="LiveId" clId="{70A3B89B-7512-43A3-A5B2-CDABC80D3DBE}"/>
    <pc:docChg chg="modSld sldOrd">
      <pc:chgData name="w cq" userId="e0736dbbc12f8425" providerId="LiveId" clId="{70A3B89B-7512-43A3-A5B2-CDABC80D3DBE}" dt="2021-03-03T04:57:29.230" v="3" actId="20577"/>
      <pc:docMkLst>
        <pc:docMk/>
      </pc:docMkLst>
      <pc:sldChg chg="modSp">
        <pc:chgData name="w cq" userId="e0736dbbc12f8425" providerId="LiveId" clId="{70A3B89B-7512-43A3-A5B2-CDABC80D3DBE}" dt="2021-03-03T04:57:29.230" v="3" actId="20577"/>
        <pc:sldMkLst>
          <pc:docMk/>
          <pc:sldMk cId="1977483012" sldId="386"/>
        </pc:sldMkLst>
        <pc:spChg chg="mod">
          <ac:chgData name="w cq" userId="e0736dbbc12f8425" providerId="LiveId" clId="{70A3B89B-7512-43A3-A5B2-CDABC80D3DBE}" dt="2021-03-03T04:57:29.230" v="3" actId="20577"/>
          <ac:spMkLst>
            <pc:docMk/>
            <pc:sldMk cId="1977483012" sldId="386"/>
            <ac:spMk id="4" creationId="{40B791E7-6790-41E7-80CD-AB6EB5822692}"/>
          </ac:spMkLst>
        </pc:spChg>
      </pc:sldChg>
      <pc:sldChg chg="ord">
        <pc:chgData name="w cq" userId="e0736dbbc12f8425" providerId="LiveId" clId="{70A3B89B-7512-43A3-A5B2-CDABC80D3DBE}" dt="2021-03-03T04:57:17.930" v="1"/>
        <pc:sldMkLst>
          <pc:docMk/>
          <pc:sldMk cId="2870103988" sldId="387"/>
        </pc:sldMkLst>
      </pc:sldChg>
    </pc:docChg>
  </pc:docChgLst>
  <pc:docChgLst>
    <pc:chgData name="w cq" userId="e0736dbbc12f8425" providerId="LiveId" clId="{1AC95E18-CB53-4EA6-B796-FDAA68AF726A}"/>
    <pc:docChg chg="undo custSel addSld delSld modSld sldOrd modMainMaster">
      <pc:chgData name="w cq" userId="e0736dbbc12f8425" providerId="LiveId" clId="{1AC95E18-CB53-4EA6-B796-FDAA68AF726A}" dt="2021-02-04T09:16:22.612" v="1348" actId="208"/>
      <pc:docMkLst>
        <pc:docMk/>
      </pc:docMkLst>
      <pc:sldChg chg="addSp delSp modSp mod setBg">
        <pc:chgData name="w cq" userId="e0736dbbc12f8425" providerId="LiveId" clId="{1AC95E18-CB53-4EA6-B796-FDAA68AF726A}" dt="2021-02-04T09:16:09.230" v="1347"/>
        <pc:sldMkLst>
          <pc:docMk/>
          <pc:sldMk cId="3156300988" sldId="257"/>
        </pc:sldMkLst>
        <pc:spChg chg="add del">
          <ac:chgData name="w cq" userId="e0736dbbc12f8425" providerId="LiveId" clId="{1AC95E18-CB53-4EA6-B796-FDAA68AF726A}" dt="2021-02-04T09:15:46.629" v="1342" actId="478"/>
          <ac:spMkLst>
            <pc:docMk/>
            <pc:sldMk cId="3156300988" sldId="257"/>
            <ac:spMk id="2" creationId="{E98A949F-3E1A-455C-9113-7F999685F8EC}"/>
          </ac:spMkLst>
        </pc:spChg>
        <pc:spChg chg="add del mod">
          <ac:chgData name="w cq" userId="e0736dbbc12f8425" providerId="LiveId" clId="{1AC95E18-CB53-4EA6-B796-FDAA68AF726A}" dt="2021-02-04T09:15:41.827" v="1337" actId="478"/>
          <ac:spMkLst>
            <pc:docMk/>
            <pc:sldMk cId="3156300988" sldId="257"/>
            <ac:spMk id="4" creationId="{65BC7E5D-DCC4-4B08-866A-96D606AA5A81}"/>
          </ac:spMkLst>
        </pc:spChg>
        <pc:spChg chg="add del mod">
          <ac:chgData name="w cq" userId="e0736dbbc12f8425" providerId="LiveId" clId="{1AC95E18-CB53-4EA6-B796-FDAA68AF726A}" dt="2021-02-04T09:15:41.138" v="1336"/>
          <ac:spMkLst>
            <pc:docMk/>
            <pc:sldMk cId="3156300988" sldId="257"/>
            <ac:spMk id="5" creationId="{E4598007-151E-4F98-8BE4-5A74E8165DA0}"/>
          </ac:spMkLst>
        </pc:spChg>
        <pc:spChg chg="add del mod">
          <ac:chgData name="w cq" userId="e0736dbbc12f8425" providerId="LiveId" clId="{1AC95E18-CB53-4EA6-B796-FDAA68AF726A}" dt="2021-02-04T09:15:43.645" v="1339"/>
          <ac:spMkLst>
            <pc:docMk/>
            <pc:sldMk cId="3156300988" sldId="257"/>
            <ac:spMk id="6" creationId="{C516FF3E-A65D-4244-B254-F96844EAFB2B}"/>
          </ac:spMkLst>
        </pc:spChg>
        <pc:spChg chg="add del mod">
          <ac:chgData name="w cq" userId="e0736dbbc12f8425" providerId="LiveId" clId="{1AC95E18-CB53-4EA6-B796-FDAA68AF726A}" dt="2021-02-04T09:15:45.594" v="1341"/>
          <ac:spMkLst>
            <pc:docMk/>
            <pc:sldMk cId="3156300988" sldId="257"/>
            <ac:spMk id="7" creationId="{5B57F2D1-8B59-4AF2-9653-980F189FA1D7}"/>
          </ac:spMkLst>
        </pc:spChg>
        <pc:spChg chg="add del mod">
          <ac:chgData name="w cq" userId="e0736dbbc12f8425" providerId="LiveId" clId="{1AC95E18-CB53-4EA6-B796-FDAA68AF726A}" dt="2021-02-04T09:15:56.454" v="1346" actId="478"/>
          <ac:spMkLst>
            <pc:docMk/>
            <pc:sldMk cId="3156300988" sldId="257"/>
            <ac:spMk id="9" creationId="{1A830D66-3D5D-44B9-97DF-61F68D2E2CE7}"/>
          </ac:spMkLst>
        </pc:spChg>
        <pc:spChg chg="add mod">
          <ac:chgData name="w cq" userId="e0736dbbc12f8425" providerId="LiveId" clId="{1AC95E18-CB53-4EA6-B796-FDAA68AF726A}" dt="2021-02-04T09:15:46.795" v="1343"/>
          <ac:spMkLst>
            <pc:docMk/>
            <pc:sldMk cId="3156300988" sldId="257"/>
            <ac:spMk id="10" creationId="{2D8439FF-E5F7-4878-B503-BF4DFC1CBC84}"/>
          </ac:spMkLst>
        </pc:spChg>
      </pc:sldChg>
      <pc:sldChg chg="modSp mod">
        <pc:chgData name="w cq" userId="e0736dbbc12f8425" providerId="LiveId" clId="{1AC95E18-CB53-4EA6-B796-FDAA68AF726A}" dt="2021-02-04T09:16:22.612" v="1348" actId="208"/>
        <pc:sldMkLst>
          <pc:docMk/>
          <pc:sldMk cId="2248338910" sldId="263"/>
        </pc:sldMkLst>
        <pc:picChg chg="mod">
          <ac:chgData name="w cq" userId="e0736dbbc12f8425" providerId="LiveId" clId="{1AC95E18-CB53-4EA6-B796-FDAA68AF726A}" dt="2021-02-04T09:16:22.612" v="1348" actId="208"/>
          <ac:picMkLst>
            <pc:docMk/>
            <pc:sldMk cId="2248338910" sldId="263"/>
            <ac:picMk id="4" creationId="{FE9274FA-9212-4E00-8EDC-05282A59D088}"/>
          </ac:picMkLst>
        </pc:picChg>
      </pc:sldChg>
      <pc:sldChg chg="addSp modSp mod">
        <pc:chgData name="w cq" userId="e0736dbbc12f8425" providerId="LiveId" clId="{1AC95E18-CB53-4EA6-B796-FDAA68AF726A}" dt="2021-01-26T10:20:07.178" v="1308" actId="20577"/>
        <pc:sldMkLst>
          <pc:docMk/>
          <pc:sldMk cId="2531065705" sldId="264"/>
        </pc:sldMkLst>
        <pc:spChg chg="add mod">
          <ac:chgData name="w cq" userId="e0736dbbc12f8425" providerId="LiveId" clId="{1AC95E18-CB53-4EA6-B796-FDAA68AF726A}" dt="2021-01-26T10:20:07.178" v="1308" actId="20577"/>
          <ac:spMkLst>
            <pc:docMk/>
            <pc:sldMk cId="2531065705" sldId="264"/>
            <ac:spMk id="5" creationId="{EE1D6A19-0847-496A-92CE-2B005882E6FF}"/>
          </ac:spMkLst>
        </pc:spChg>
      </pc:sldChg>
      <pc:sldChg chg="modSp mod">
        <pc:chgData name="w cq" userId="e0736dbbc12f8425" providerId="LiveId" clId="{1AC95E18-CB53-4EA6-B796-FDAA68AF726A}" dt="2021-01-19T09:21:23.827" v="20" actId="27636"/>
        <pc:sldMkLst>
          <pc:docMk/>
          <pc:sldMk cId="2620582022" sldId="265"/>
        </pc:sldMkLst>
        <pc:spChg chg="mod">
          <ac:chgData name="w cq" userId="e0736dbbc12f8425" providerId="LiveId" clId="{1AC95E18-CB53-4EA6-B796-FDAA68AF726A}" dt="2021-01-19T09:21:23.827" v="20" actId="27636"/>
          <ac:spMkLst>
            <pc:docMk/>
            <pc:sldMk cId="2620582022" sldId="265"/>
            <ac:spMk id="4" creationId="{46764156-D37F-4E7B-B913-B33653546E69}"/>
          </ac:spMkLst>
        </pc:spChg>
      </pc:sldChg>
      <pc:sldChg chg="modSp mod">
        <pc:chgData name="w cq" userId="e0736dbbc12f8425" providerId="LiveId" clId="{1AC95E18-CB53-4EA6-B796-FDAA68AF726A}" dt="2021-01-26T08:13:59.837" v="381" actId="20577"/>
        <pc:sldMkLst>
          <pc:docMk/>
          <pc:sldMk cId="3521911541" sldId="269"/>
        </pc:sldMkLst>
        <pc:spChg chg="mod">
          <ac:chgData name="w cq" userId="e0736dbbc12f8425" providerId="LiveId" clId="{1AC95E18-CB53-4EA6-B796-FDAA68AF726A}" dt="2021-01-20T03:43:19.640" v="50" actId="1037"/>
          <ac:spMkLst>
            <pc:docMk/>
            <pc:sldMk cId="3521911541" sldId="269"/>
            <ac:spMk id="5" creationId="{C34DFC02-2A93-4F13-A64E-A0B0A59B1DB2}"/>
          </ac:spMkLst>
        </pc:spChg>
        <pc:spChg chg="mod">
          <ac:chgData name="w cq" userId="e0736dbbc12f8425" providerId="LiveId" clId="{1AC95E18-CB53-4EA6-B796-FDAA68AF726A}" dt="2021-01-20T03:43:19.640" v="50" actId="1037"/>
          <ac:spMkLst>
            <pc:docMk/>
            <pc:sldMk cId="3521911541" sldId="269"/>
            <ac:spMk id="6" creationId="{79A7B951-6DA9-4913-A4E5-B55AA5CB6380}"/>
          </ac:spMkLst>
        </pc:spChg>
        <pc:spChg chg="mod">
          <ac:chgData name="w cq" userId="e0736dbbc12f8425" providerId="LiveId" clId="{1AC95E18-CB53-4EA6-B796-FDAA68AF726A}" dt="2021-01-26T08:13:59.837" v="381" actId="20577"/>
          <ac:spMkLst>
            <pc:docMk/>
            <pc:sldMk cId="3521911541" sldId="269"/>
            <ac:spMk id="14" creationId="{A164F460-6E57-42BA-9913-84B397EFE998}"/>
          </ac:spMkLst>
        </pc:spChg>
      </pc:sldChg>
      <pc:sldChg chg="modSp mod">
        <pc:chgData name="w cq" userId="e0736dbbc12f8425" providerId="LiveId" clId="{1AC95E18-CB53-4EA6-B796-FDAA68AF726A}" dt="2021-01-26T10:14:04.699" v="1263"/>
        <pc:sldMkLst>
          <pc:docMk/>
          <pc:sldMk cId="659090380" sldId="293"/>
        </pc:sldMkLst>
        <pc:spChg chg="mod">
          <ac:chgData name="w cq" userId="e0736dbbc12f8425" providerId="LiveId" clId="{1AC95E18-CB53-4EA6-B796-FDAA68AF726A}" dt="2021-01-26T10:14:04.699" v="1263"/>
          <ac:spMkLst>
            <pc:docMk/>
            <pc:sldMk cId="659090380" sldId="293"/>
            <ac:spMk id="4" creationId="{42E132FD-6C63-4723-85DF-124D899CB625}"/>
          </ac:spMkLst>
        </pc:spChg>
      </pc:sldChg>
      <pc:sldChg chg="addSp modSp mod">
        <pc:chgData name="w cq" userId="e0736dbbc12f8425" providerId="LiveId" clId="{1AC95E18-CB53-4EA6-B796-FDAA68AF726A}" dt="2021-01-26T10:20:59.420" v="1333" actId="20577"/>
        <pc:sldMkLst>
          <pc:docMk/>
          <pc:sldMk cId="2236846523" sldId="327"/>
        </pc:sldMkLst>
        <pc:spChg chg="add mod">
          <ac:chgData name="w cq" userId="e0736dbbc12f8425" providerId="LiveId" clId="{1AC95E18-CB53-4EA6-B796-FDAA68AF726A}" dt="2021-01-26T10:20:59.420" v="1333" actId="20577"/>
          <ac:spMkLst>
            <pc:docMk/>
            <pc:sldMk cId="2236846523" sldId="327"/>
            <ac:spMk id="5" creationId="{91A9397A-F7B9-4829-8D56-A2837F8436D5}"/>
          </ac:spMkLst>
        </pc:spChg>
      </pc:sldChg>
      <pc:sldChg chg="modSp mod">
        <pc:chgData name="w cq" userId="e0736dbbc12f8425" providerId="LiveId" clId="{1AC95E18-CB53-4EA6-B796-FDAA68AF726A}" dt="2021-01-26T10:18:02.484" v="1298" actId="207"/>
        <pc:sldMkLst>
          <pc:docMk/>
          <pc:sldMk cId="3737282280" sldId="330"/>
        </pc:sldMkLst>
        <pc:spChg chg="mod">
          <ac:chgData name="w cq" userId="e0736dbbc12f8425" providerId="LiveId" clId="{1AC95E18-CB53-4EA6-B796-FDAA68AF726A}" dt="2021-01-26T10:18:02.484" v="1298" actId="207"/>
          <ac:spMkLst>
            <pc:docMk/>
            <pc:sldMk cId="3737282280" sldId="330"/>
            <ac:spMk id="3" creationId="{71324B49-9837-420B-9F55-297BABDDFFED}"/>
          </ac:spMkLst>
        </pc:spChg>
        <pc:spChg chg="mod">
          <ac:chgData name="w cq" userId="e0736dbbc12f8425" providerId="LiveId" clId="{1AC95E18-CB53-4EA6-B796-FDAA68AF726A}" dt="2021-01-20T09:05:37.570" v="286" actId="1076"/>
          <ac:spMkLst>
            <pc:docMk/>
            <pc:sldMk cId="3737282280" sldId="330"/>
            <ac:spMk id="5" creationId="{A6E65720-565D-4B12-8AA7-A44EC81E02BD}"/>
          </ac:spMkLst>
        </pc:spChg>
      </pc:sldChg>
      <pc:sldChg chg="modSp mod">
        <pc:chgData name="w cq" userId="e0736dbbc12f8425" providerId="LiveId" clId="{1AC95E18-CB53-4EA6-B796-FDAA68AF726A}" dt="2021-01-26T09:28:34.727" v="1161"/>
        <pc:sldMkLst>
          <pc:docMk/>
          <pc:sldMk cId="713309537" sldId="348"/>
        </pc:sldMkLst>
        <pc:spChg chg="mod">
          <ac:chgData name="w cq" userId="e0736dbbc12f8425" providerId="LiveId" clId="{1AC95E18-CB53-4EA6-B796-FDAA68AF726A}" dt="2021-01-26T09:28:34.727" v="1161"/>
          <ac:spMkLst>
            <pc:docMk/>
            <pc:sldMk cId="713309537" sldId="348"/>
            <ac:spMk id="4" creationId="{40B791E7-6790-41E7-80CD-AB6EB5822692}"/>
          </ac:spMkLst>
        </pc:spChg>
      </pc:sldChg>
      <pc:sldChg chg="modSp mod">
        <pc:chgData name="w cq" userId="e0736dbbc12f8425" providerId="LiveId" clId="{1AC95E18-CB53-4EA6-B796-FDAA68AF726A}" dt="2021-01-26T08:14:39.737" v="387" actId="20577"/>
        <pc:sldMkLst>
          <pc:docMk/>
          <pc:sldMk cId="2300759193" sldId="349"/>
        </pc:sldMkLst>
        <pc:spChg chg="mod">
          <ac:chgData name="w cq" userId="e0736dbbc12f8425" providerId="LiveId" clId="{1AC95E18-CB53-4EA6-B796-FDAA68AF726A}" dt="2021-01-26T08:14:39.737" v="387" actId="20577"/>
          <ac:spMkLst>
            <pc:docMk/>
            <pc:sldMk cId="2300759193" sldId="349"/>
            <ac:spMk id="3" creationId="{7F2553EF-0B87-49AB-AC4B-473555CF8348}"/>
          </ac:spMkLst>
        </pc:spChg>
      </pc:sldChg>
      <pc:sldChg chg="modSp mod">
        <pc:chgData name="w cq" userId="e0736dbbc12f8425" providerId="LiveId" clId="{1AC95E18-CB53-4EA6-B796-FDAA68AF726A}" dt="2021-01-26T10:16:28.804" v="1291" actId="1036"/>
        <pc:sldMkLst>
          <pc:docMk/>
          <pc:sldMk cId="2036574142" sldId="350"/>
        </pc:sldMkLst>
        <pc:spChg chg="mod">
          <ac:chgData name="w cq" userId="e0736dbbc12f8425" providerId="LiveId" clId="{1AC95E18-CB53-4EA6-B796-FDAA68AF726A}" dt="2021-01-26T08:13:28.218" v="380" actId="20577"/>
          <ac:spMkLst>
            <pc:docMk/>
            <pc:sldMk cId="2036574142" sldId="350"/>
            <ac:spMk id="14" creationId="{A164F460-6E57-42BA-9913-84B397EFE998}"/>
          </ac:spMkLst>
        </pc:spChg>
        <pc:graphicFrameChg chg="mod modGraphic">
          <ac:chgData name="w cq" userId="e0736dbbc12f8425" providerId="LiveId" clId="{1AC95E18-CB53-4EA6-B796-FDAA68AF726A}" dt="2021-01-26T10:16:28.804" v="1291" actId="1036"/>
          <ac:graphicFrameMkLst>
            <pc:docMk/>
            <pc:sldMk cId="2036574142" sldId="350"/>
            <ac:graphicFrameMk id="3" creationId="{01AF506A-D251-4B3E-B88C-D6C8E43CF690}"/>
          </ac:graphicFrameMkLst>
        </pc:graphicFrameChg>
      </pc:sldChg>
      <pc:sldChg chg="ord">
        <pc:chgData name="w cq" userId="e0736dbbc12f8425" providerId="LiveId" clId="{1AC95E18-CB53-4EA6-B796-FDAA68AF726A}" dt="2021-01-26T10:15:48.611" v="1276"/>
        <pc:sldMkLst>
          <pc:docMk/>
          <pc:sldMk cId="3021030478" sldId="351"/>
        </pc:sldMkLst>
      </pc:sldChg>
      <pc:sldChg chg="modSp mod">
        <pc:chgData name="w cq" userId="e0736dbbc12f8425" providerId="LiveId" clId="{1AC95E18-CB53-4EA6-B796-FDAA68AF726A}" dt="2021-01-19T09:21:23.842" v="21" actId="27636"/>
        <pc:sldMkLst>
          <pc:docMk/>
          <pc:sldMk cId="3309774681" sldId="352"/>
        </pc:sldMkLst>
        <pc:spChg chg="mod">
          <ac:chgData name="w cq" userId="e0736dbbc12f8425" providerId="LiveId" clId="{1AC95E18-CB53-4EA6-B796-FDAA68AF726A}" dt="2021-01-19T09:21:23.842" v="21" actId="27636"/>
          <ac:spMkLst>
            <pc:docMk/>
            <pc:sldMk cId="3309774681" sldId="352"/>
            <ac:spMk id="14" creationId="{A164F460-6E57-42BA-9913-84B397EFE998}"/>
          </ac:spMkLst>
        </pc:spChg>
      </pc:sldChg>
      <pc:sldChg chg="modSp mod">
        <pc:chgData name="w cq" userId="e0736dbbc12f8425" providerId="LiveId" clId="{1AC95E18-CB53-4EA6-B796-FDAA68AF726A}" dt="2021-01-26T10:17:11.259" v="1294" actId="207"/>
        <pc:sldMkLst>
          <pc:docMk/>
          <pc:sldMk cId="195791368" sldId="353"/>
        </pc:sldMkLst>
        <pc:spChg chg="mod">
          <ac:chgData name="w cq" userId="e0736dbbc12f8425" providerId="LiveId" clId="{1AC95E18-CB53-4EA6-B796-FDAA68AF726A}" dt="2021-01-26T10:17:11.259" v="1294" actId="207"/>
          <ac:spMkLst>
            <pc:docMk/>
            <pc:sldMk cId="195791368" sldId="353"/>
            <ac:spMk id="14" creationId="{A164F460-6E57-42BA-9913-84B397EFE998}"/>
          </ac:spMkLst>
        </pc:spChg>
      </pc:sldChg>
      <pc:sldChg chg="modSp mod">
        <pc:chgData name="w cq" userId="e0736dbbc12f8425" providerId="LiveId" clId="{1AC95E18-CB53-4EA6-B796-FDAA68AF726A}" dt="2021-01-26T08:14:10.298" v="382" actId="108"/>
        <pc:sldMkLst>
          <pc:docMk/>
          <pc:sldMk cId="285806513" sldId="354"/>
        </pc:sldMkLst>
        <pc:spChg chg="mod">
          <ac:chgData name="w cq" userId="e0736dbbc12f8425" providerId="LiveId" clId="{1AC95E18-CB53-4EA6-B796-FDAA68AF726A}" dt="2021-01-26T08:14:10.298" v="382" actId="108"/>
          <ac:spMkLst>
            <pc:docMk/>
            <pc:sldMk cId="285806513" sldId="354"/>
            <ac:spMk id="3" creationId="{7F2553EF-0B87-49AB-AC4B-473555CF8348}"/>
          </ac:spMkLst>
        </pc:spChg>
      </pc:sldChg>
      <pc:sldChg chg="addSp modSp mod">
        <pc:chgData name="w cq" userId="e0736dbbc12f8425" providerId="LiveId" clId="{1AC95E18-CB53-4EA6-B796-FDAA68AF726A}" dt="2021-01-26T10:20:16.395" v="1313" actId="20577"/>
        <pc:sldMkLst>
          <pc:docMk/>
          <pc:sldMk cId="3406553233" sldId="356"/>
        </pc:sldMkLst>
        <pc:spChg chg="mod">
          <ac:chgData name="w cq" userId="e0736dbbc12f8425" providerId="LiveId" clId="{1AC95E18-CB53-4EA6-B796-FDAA68AF726A}" dt="2021-01-20T07:50:04.675" v="64"/>
          <ac:spMkLst>
            <pc:docMk/>
            <pc:sldMk cId="3406553233" sldId="356"/>
            <ac:spMk id="3" creationId="{D8A9FF28-B5F7-4268-8F91-7BE5BC06AF08}"/>
          </ac:spMkLst>
        </pc:spChg>
        <pc:spChg chg="mod">
          <ac:chgData name="w cq" userId="e0736dbbc12f8425" providerId="LiveId" clId="{1AC95E18-CB53-4EA6-B796-FDAA68AF726A}" dt="2021-01-20T07:50:10.094" v="65" actId="1036"/>
          <ac:spMkLst>
            <pc:docMk/>
            <pc:sldMk cId="3406553233" sldId="356"/>
            <ac:spMk id="4" creationId="{40B791E7-6790-41E7-80CD-AB6EB5822692}"/>
          </ac:spMkLst>
        </pc:spChg>
        <pc:spChg chg="add mod">
          <ac:chgData name="w cq" userId="e0736dbbc12f8425" providerId="LiveId" clId="{1AC95E18-CB53-4EA6-B796-FDAA68AF726A}" dt="2021-01-26T10:20:16.395" v="1313" actId="20577"/>
          <ac:spMkLst>
            <pc:docMk/>
            <pc:sldMk cId="3406553233" sldId="356"/>
            <ac:spMk id="5" creationId="{6286052F-6C02-4424-A3BA-469E6EE6A2F9}"/>
          </ac:spMkLst>
        </pc:spChg>
      </pc:sldChg>
      <pc:sldChg chg="addSp delSp modSp mod">
        <pc:chgData name="w cq" userId="e0736dbbc12f8425" providerId="LiveId" clId="{1AC95E18-CB53-4EA6-B796-FDAA68AF726A}" dt="2021-01-26T10:15:08.528" v="1271"/>
        <pc:sldMkLst>
          <pc:docMk/>
          <pc:sldMk cId="4209525784" sldId="357"/>
        </pc:sldMkLst>
        <pc:spChg chg="mod">
          <ac:chgData name="w cq" userId="e0736dbbc12f8425" providerId="LiveId" clId="{1AC95E18-CB53-4EA6-B796-FDAA68AF726A}" dt="2021-01-26T10:15:08.528" v="1271"/>
          <ac:spMkLst>
            <pc:docMk/>
            <pc:sldMk cId="4209525784" sldId="357"/>
            <ac:spMk id="5" creationId="{A3C37BF2-E9D3-47EE-B24A-A0E8BDD0C3E9}"/>
          </ac:spMkLst>
        </pc:spChg>
        <pc:picChg chg="add del mod">
          <ac:chgData name="w cq" userId="e0736dbbc12f8425" providerId="LiveId" clId="{1AC95E18-CB53-4EA6-B796-FDAA68AF726A}" dt="2021-01-20T08:50:13.654" v="126" actId="478"/>
          <ac:picMkLst>
            <pc:docMk/>
            <pc:sldMk cId="4209525784" sldId="357"/>
            <ac:picMk id="6" creationId="{9D4D3A5F-6CA3-434C-8199-3A27C1FD2ED7}"/>
          </ac:picMkLst>
        </pc:picChg>
        <pc:picChg chg="add mod modCrop">
          <ac:chgData name="w cq" userId="e0736dbbc12f8425" providerId="LiveId" clId="{1AC95E18-CB53-4EA6-B796-FDAA68AF726A}" dt="2021-01-20T09:09:10.700" v="329" actId="1076"/>
          <ac:picMkLst>
            <pc:docMk/>
            <pc:sldMk cId="4209525784" sldId="357"/>
            <ac:picMk id="7" creationId="{6857E495-80E5-433F-89B3-2C6BC2F8989D}"/>
          </ac:picMkLst>
        </pc:picChg>
      </pc:sldChg>
      <pc:sldChg chg="modSp mod">
        <pc:chgData name="w cq" userId="e0736dbbc12f8425" providerId="LiveId" clId="{1AC95E18-CB53-4EA6-B796-FDAA68AF726A}" dt="2021-01-26T10:17:57.031" v="1297" actId="207"/>
        <pc:sldMkLst>
          <pc:docMk/>
          <pc:sldMk cId="1215918624" sldId="358"/>
        </pc:sldMkLst>
        <pc:spChg chg="mod">
          <ac:chgData name="w cq" userId="e0736dbbc12f8425" providerId="LiveId" clId="{1AC95E18-CB53-4EA6-B796-FDAA68AF726A}" dt="2021-01-26T10:17:57.031" v="1297" actId="207"/>
          <ac:spMkLst>
            <pc:docMk/>
            <pc:sldMk cId="1215918624" sldId="358"/>
            <ac:spMk id="3" creationId="{71324B49-9837-420B-9F55-297BABDDFFED}"/>
          </ac:spMkLst>
        </pc:spChg>
        <pc:spChg chg="mod">
          <ac:chgData name="w cq" userId="e0736dbbc12f8425" providerId="LiveId" clId="{1AC95E18-CB53-4EA6-B796-FDAA68AF726A}" dt="2021-01-20T09:11:23.392" v="332" actId="1036"/>
          <ac:spMkLst>
            <pc:docMk/>
            <pc:sldMk cId="1215918624" sldId="358"/>
            <ac:spMk id="5" creationId="{A6E65720-565D-4B12-8AA7-A44EC81E02BD}"/>
          </ac:spMkLst>
        </pc:spChg>
      </pc:sldChg>
      <pc:sldChg chg="addSp modSp mod">
        <pc:chgData name="w cq" userId="e0736dbbc12f8425" providerId="LiveId" clId="{1AC95E18-CB53-4EA6-B796-FDAA68AF726A}" dt="2021-01-26T10:17:51.577" v="1296" actId="207"/>
        <pc:sldMkLst>
          <pc:docMk/>
          <pc:sldMk cId="343894183" sldId="359"/>
        </pc:sldMkLst>
        <pc:spChg chg="mod">
          <ac:chgData name="w cq" userId="e0736dbbc12f8425" providerId="LiveId" clId="{1AC95E18-CB53-4EA6-B796-FDAA68AF726A}" dt="2021-01-26T10:17:51.577" v="1296" actId="207"/>
          <ac:spMkLst>
            <pc:docMk/>
            <pc:sldMk cId="343894183" sldId="359"/>
            <ac:spMk id="3" creationId="{71324B49-9837-420B-9F55-297BABDDFFED}"/>
          </ac:spMkLst>
        </pc:spChg>
        <pc:spChg chg="mod">
          <ac:chgData name="w cq" userId="e0736dbbc12f8425" providerId="LiveId" clId="{1AC95E18-CB53-4EA6-B796-FDAA68AF726A}" dt="2021-01-20T09:14:25.249" v="373" actId="1036"/>
          <ac:spMkLst>
            <pc:docMk/>
            <pc:sldMk cId="343894183" sldId="359"/>
            <ac:spMk id="5" creationId="{A6E65720-565D-4B12-8AA7-A44EC81E02BD}"/>
          </ac:spMkLst>
        </pc:spChg>
        <pc:picChg chg="add mod">
          <ac:chgData name="w cq" userId="e0736dbbc12f8425" providerId="LiveId" clId="{1AC95E18-CB53-4EA6-B796-FDAA68AF726A}" dt="2021-01-20T09:14:14.917" v="367"/>
          <ac:picMkLst>
            <pc:docMk/>
            <pc:sldMk cId="343894183" sldId="359"/>
            <ac:picMk id="6" creationId="{0B0906D0-1F24-4E69-9914-385F471186FE}"/>
          </ac:picMkLst>
        </pc:picChg>
        <pc:picChg chg="add mod">
          <ac:chgData name="w cq" userId="e0736dbbc12f8425" providerId="LiveId" clId="{1AC95E18-CB53-4EA6-B796-FDAA68AF726A}" dt="2021-01-20T09:14:17.016" v="369"/>
          <ac:picMkLst>
            <pc:docMk/>
            <pc:sldMk cId="343894183" sldId="359"/>
            <ac:picMk id="7" creationId="{466E3A08-197E-4DAF-870A-283338369DCF}"/>
          </ac:picMkLst>
        </pc:picChg>
      </pc:sldChg>
      <pc:sldChg chg="del">
        <pc:chgData name="w cq" userId="e0736dbbc12f8425" providerId="LiveId" clId="{1AC95E18-CB53-4EA6-B796-FDAA68AF726A}" dt="2021-01-26T10:17:32.730" v="1295" actId="47"/>
        <pc:sldMkLst>
          <pc:docMk/>
          <pc:sldMk cId="1882577734" sldId="360"/>
        </pc:sldMkLst>
      </pc:sldChg>
      <pc:sldChg chg="addSp modSp add del mod">
        <pc:chgData name="w cq" userId="e0736dbbc12f8425" providerId="LiveId" clId="{1AC95E18-CB53-4EA6-B796-FDAA68AF726A}" dt="2021-01-26T10:20:37.294" v="1323" actId="20577"/>
        <pc:sldMkLst>
          <pc:docMk/>
          <pc:sldMk cId="2537589040" sldId="362"/>
        </pc:sldMkLst>
        <pc:spChg chg="mod">
          <ac:chgData name="w cq" userId="e0736dbbc12f8425" providerId="LiveId" clId="{1AC95E18-CB53-4EA6-B796-FDAA68AF726A}" dt="2021-01-26T10:20:26.577" v="1315" actId="20577"/>
          <ac:spMkLst>
            <pc:docMk/>
            <pc:sldMk cId="2537589040" sldId="362"/>
            <ac:spMk id="4" creationId="{40B791E7-6790-41E7-80CD-AB6EB5822692}"/>
          </ac:spMkLst>
        </pc:spChg>
        <pc:spChg chg="add mod">
          <ac:chgData name="w cq" userId="e0736dbbc12f8425" providerId="LiveId" clId="{1AC95E18-CB53-4EA6-B796-FDAA68AF726A}" dt="2021-01-26T10:20:37.294" v="1323" actId="20577"/>
          <ac:spMkLst>
            <pc:docMk/>
            <pc:sldMk cId="2537589040" sldId="362"/>
            <ac:spMk id="5" creationId="{E156F03F-11CC-48F1-A879-9F2C94A1A89B}"/>
          </ac:spMkLst>
        </pc:spChg>
      </pc:sldChg>
      <pc:sldChg chg="modSp mod ord modShow">
        <pc:chgData name="w cq" userId="e0736dbbc12f8425" providerId="LiveId" clId="{1AC95E18-CB53-4EA6-B796-FDAA68AF726A}" dt="2021-01-26T09:29:11.698" v="1162" actId="729"/>
        <pc:sldMkLst>
          <pc:docMk/>
          <pc:sldMk cId="4152899042" sldId="365"/>
        </pc:sldMkLst>
        <pc:spChg chg="mod">
          <ac:chgData name="w cq" userId="e0736dbbc12f8425" providerId="LiveId" clId="{1AC95E18-CB53-4EA6-B796-FDAA68AF726A}" dt="2021-01-26T08:23:16.127" v="490"/>
          <ac:spMkLst>
            <pc:docMk/>
            <pc:sldMk cId="4152899042" sldId="365"/>
            <ac:spMk id="2" creationId="{80A42AF3-CD08-4C00-88E5-F2E15C1F52ED}"/>
          </ac:spMkLst>
        </pc:spChg>
        <pc:spChg chg="mod">
          <ac:chgData name="w cq" userId="e0736dbbc12f8425" providerId="LiveId" clId="{1AC95E18-CB53-4EA6-B796-FDAA68AF726A}" dt="2021-01-26T08:23:26.476" v="505" actId="20577"/>
          <ac:spMkLst>
            <pc:docMk/>
            <pc:sldMk cId="4152899042" sldId="365"/>
            <ac:spMk id="3" creationId="{B5D4457E-3751-4B0E-B53F-A696FC448C51}"/>
          </ac:spMkLst>
        </pc:spChg>
      </pc:sldChg>
      <pc:sldChg chg="modSp mod">
        <pc:chgData name="w cq" userId="e0736dbbc12f8425" providerId="LiveId" clId="{1AC95E18-CB53-4EA6-B796-FDAA68AF726A}" dt="2021-01-19T09:21:23.947" v="26" actId="27636"/>
        <pc:sldMkLst>
          <pc:docMk/>
          <pc:sldMk cId="746151339" sldId="368"/>
        </pc:sldMkLst>
        <pc:spChg chg="mod">
          <ac:chgData name="w cq" userId="e0736dbbc12f8425" providerId="LiveId" clId="{1AC95E18-CB53-4EA6-B796-FDAA68AF726A}" dt="2021-01-19T09:21:23.947" v="26" actId="27636"/>
          <ac:spMkLst>
            <pc:docMk/>
            <pc:sldMk cId="746151339" sldId="368"/>
            <ac:spMk id="3" creationId="{E1A74F61-BD5F-4406-B65C-6F95C047AE8D}"/>
          </ac:spMkLst>
        </pc:spChg>
      </pc:sldChg>
      <pc:sldChg chg="modSp mod">
        <pc:chgData name="w cq" userId="e0736dbbc12f8425" providerId="LiveId" clId="{1AC95E18-CB53-4EA6-B796-FDAA68AF726A}" dt="2021-01-26T08:22:06.409" v="458" actId="14100"/>
        <pc:sldMkLst>
          <pc:docMk/>
          <pc:sldMk cId="146132081" sldId="369"/>
        </pc:sldMkLst>
        <pc:spChg chg="mod">
          <ac:chgData name="w cq" userId="e0736dbbc12f8425" providerId="LiveId" clId="{1AC95E18-CB53-4EA6-B796-FDAA68AF726A}" dt="2021-01-26T08:22:06.409" v="458" actId="14100"/>
          <ac:spMkLst>
            <pc:docMk/>
            <pc:sldMk cId="146132081" sldId="369"/>
            <ac:spMk id="4" creationId="{C9EE3A9E-125D-4A5A-B778-80E4E37AEEE8}"/>
          </ac:spMkLst>
        </pc:spChg>
        <pc:spChg chg="mod">
          <ac:chgData name="w cq" userId="e0736dbbc12f8425" providerId="LiveId" clId="{1AC95E18-CB53-4EA6-B796-FDAA68AF726A}" dt="2021-01-26T08:22:06.409" v="458" actId="14100"/>
          <ac:spMkLst>
            <pc:docMk/>
            <pc:sldMk cId="146132081" sldId="369"/>
            <ac:spMk id="5" creationId="{3B4AE933-D4F7-423B-BBB6-DC696DCEA110}"/>
          </ac:spMkLst>
        </pc:spChg>
      </pc:sldChg>
      <pc:sldChg chg="modSp mod">
        <pc:chgData name="w cq" userId="e0736dbbc12f8425" providerId="LiveId" clId="{1AC95E18-CB53-4EA6-B796-FDAA68AF726A}" dt="2021-01-20T04:11:53.299" v="51" actId="12385"/>
        <pc:sldMkLst>
          <pc:docMk/>
          <pc:sldMk cId="3839941144" sldId="371"/>
        </pc:sldMkLst>
        <pc:graphicFrameChg chg="modGraphic">
          <ac:chgData name="w cq" userId="e0736dbbc12f8425" providerId="LiveId" clId="{1AC95E18-CB53-4EA6-B796-FDAA68AF726A}" dt="2021-01-20T04:11:53.299" v="51" actId="12385"/>
          <ac:graphicFrameMkLst>
            <pc:docMk/>
            <pc:sldMk cId="3839941144" sldId="371"/>
            <ac:graphicFrameMk id="5" creationId="{0E7B87D0-8493-4D07-8013-AD9F07EF1478}"/>
          </ac:graphicFrameMkLst>
        </pc:graphicFrameChg>
      </pc:sldChg>
      <pc:sldChg chg="modSp mod ord modShow">
        <pc:chgData name="w cq" userId="e0736dbbc12f8425" providerId="LiveId" clId="{1AC95E18-CB53-4EA6-B796-FDAA68AF726A}" dt="2021-01-26T09:29:11.698" v="1162" actId="729"/>
        <pc:sldMkLst>
          <pc:docMk/>
          <pc:sldMk cId="1631811558" sldId="372"/>
        </pc:sldMkLst>
        <pc:spChg chg="mod">
          <ac:chgData name="w cq" userId="e0736dbbc12f8425" providerId="LiveId" clId="{1AC95E18-CB53-4EA6-B796-FDAA68AF726A}" dt="2021-01-26T08:28:58.106" v="564"/>
          <ac:spMkLst>
            <pc:docMk/>
            <pc:sldMk cId="1631811558" sldId="372"/>
            <ac:spMk id="2" creationId="{97BE54B2-FD9F-4091-8ACE-44030ACEC14D}"/>
          </ac:spMkLst>
        </pc:spChg>
        <pc:spChg chg="mod">
          <ac:chgData name="w cq" userId="e0736dbbc12f8425" providerId="LiveId" clId="{1AC95E18-CB53-4EA6-B796-FDAA68AF726A}" dt="2021-01-26T08:29:13.034" v="573"/>
          <ac:spMkLst>
            <pc:docMk/>
            <pc:sldMk cId="1631811558" sldId="372"/>
            <ac:spMk id="3" creationId="{E1A74F61-BD5F-4406-B65C-6F95C047AE8D}"/>
          </ac:spMkLst>
        </pc:spChg>
      </pc:sldChg>
      <pc:sldChg chg="modSp mod">
        <pc:chgData name="w cq" userId="e0736dbbc12f8425" providerId="LiveId" clId="{1AC95E18-CB53-4EA6-B796-FDAA68AF726A}" dt="2021-01-20T03:41:56.799" v="33" actId="27636"/>
        <pc:sldMkLst>
          <pc:docMk/>
          <pc:sldMk cId="3004711184" sldId="373"/>
        </pc:sldMkLst>
        <pc:spChg chg="mod">
          <ac:chgData name="w cq" userId="e0736dbbc12f8425" providerId="LiveId" clId="{1AC95E18-CB53-4EA6-B796-FDAA68AF726A}" dt="2021-01-20T03:41:56.799" v="33" actId="27636"/>
          <ac:spMkLst>
            <pc:docMk/>
            <pc:sldMk cId="3004711184" sldId="373"/>
            <ac:spMk id="3" creationId="{31FF84D0-4E26-4C08-B2AD-3D8B339A5F6A}"/>
          </ac:spMkLst>
        </pc:spChg>
      </pc:sldChg>
      <pc:sldChg chg="addSp delSp modSp mod">
        <pc:chgData name="w cq" userId="e0736dbbc12f8425" providerId="LiveId" clId="{1AC95E18-CB53-4EA6-B796-FDAA68AF726A}" dt="2021-01-26T10:07:03.239" v="1228"/>
        <pc:sldMkLst>
          <pc:docMk/>
          <pc:sldMk cId="4092735117" sldId="375"/>
        </pc:sldMkLst>
        <pc:spChg chg="del mod">
          <ac:chgData name="w cq" userId="e0736dbbc12f8425" providerId="LiveId" clId="{1AC95E18-CB53-4EA6-B796-FDAA68AF726A}" dt="2021-01-26T10:07:01.914" v="1227" actId="478"/>
          <ac:spMkLst>
            <pc:docMk/>
            <pc:sldMk cId="4092735117" sldId="375"/>
            <ac:spMk id="2" creationId="{D9A2EBE0-4DD0-48CB-967F-998B74467E84}"/>
          </ac:spMkLst>
        </pc:spChg>
        <pc:spChg chg="mod">
          <ac:chgData name="w cq" userId="e0736dbbc12f8425" providerId="LiveId" clId="{1AC95E18-CB53-4EA6-B796-FDAA68AF726A}" dt="2021-01-26T08:29:38.995" v="574" actId="14100"/>
          <ac:spMkLst>
            <pc:docMk/>
            <pc:sldMk cId="4092735117" sldId="375"/>
            <ac:spMk id="3" creationId="{6AFA5819-000C-4594-B102-2AFDA794370F}"/>
          </ac:spMkLst>
        </pc:spChg>
        <pc:spChg chg="add del mod">
          <ac:chgData name="w cq" userId="e0736dbbc12f8425" providerId="LiveId" clId="{1AC95E18-CB53-4EA6-B796-FDAA68AF726A}" dt="2021-01-26T10:07:03.239" v="1228"/>
          <ac:spMkLst>
            <pc:docMk/>
            <pc:sldMk cId="4092735117" sldId="375"/>
            <ac:spMk id="9" creationId="{0AECBFCF-6514-413E-BE87-A6B49AA77131}"/>
          </ac:spMkLst>
        </pc:spChg>
        <pc:spChg chg="add mod">
          <ac:chgData name="w cq" userId="e0736dbbc12f8425" providerId="LiveId" clId="{1AC95E18-CB53-4EA6-B796-FDAA68AF726A}" dt="2021-01-26T10:07:03.239" v="1228"/>
          <ac:spMkLst>
            <pc:docMk/>
            <pc:sldMk cId="4092735117" sldId="375"/>
            <ac:spMk id="10" creationId="{75D78E71-8ED2-4FEC-B1BA-502ECB3433DF}"/>
          </ac:spMkLst>
        </pc:spChg>
      </pc:sldChg>
      <pc:sldChg chg="addSp modSp mod">
        <pc:chgData name="w cq" userId="e0736dbbc12f8425" providerId="LiveId" clId="{1AC95E18-CB53-4EA6-B796-FDAA68AF726A}" dt="2021-01-26T10:20:52.957" v="1328" actId="20577"/>
        <pc:sldMkLst>
          <pc:docMk/>
          <pc:sldMk cId="2696453188" sldId="376"/>
        </pc:sldMkLst>
        <pc:spChg chg="mod">
          <ac:chgData name="w cq" userId="e0736dbbc12f8425" providerId="LiveId" clId="{1AC95E18-CB53-4EA6-B796-FDAA68AF726A}" dt="2021-01-26T10:14:18.214" v="1267"/>
          <ac:spMkLst>
            <pc:docMk/>
            <pc:sldMk cId="2696453188" sldId="376"/>
            <ac:spMk id="4" creationId="{40B791E7-6790-41E7-80CD-AB6EB5822692}"/>
          </ac:spMkLst>
        </pc:spChg>
        <pc:spChg chg="add mod">
          <ac:chgData name="w cq" userId="e0736dbbc12f8425" providerId="LiveId" clId="{1AC95E18-CB53-4EA6-B796-FDAA68AF726A}" dt="2021-01-26T10:20:52.957" v="1328" actId="20577"/>
          <ac:spMkLst>
            <pc:docMk/>
            <pc:sldMk cId="2696453188" sldId="376"/>
            <ac:spMk id="5" creationId="{68DE36DF-2768-40B1-A81E-A4516A2241E3}"/>
          </ac:spMkLst>
        </pc:spChg>
      </pc:sldChg>
      <pc:sldChg chg="modSp mod">
        <pc:chgData name="w cq" userId="e0736dbbc12f8425" providerId="LiveId" clId="{1AC95E18-CB53-4EA6-B796-FDAA68AF726A}" dt="2021-01-26T08:25:26.990" v="514" actId="20577"/>
        <pc:sldMkLst>
          <pc:docMk/>
          <pc:sldMk cId="1820790922" sldId="377"/>
        </pc:sldMkLst>
        <pc:spChg chg="mod">
          <ac:chgData name="w cq" userId="e0736dbbc12f8425" providerId="LiveId" clId="{1AC95E18-CB53-4EA6-B796-FDAA68AF726A}" dt="2021-01-26T08:25:26.990" v="514" actId="20577"/>
          <ac:spMkLst>
            <pc:docMk/>
            <pc:sldMk cId="1820790922" sldId="377"/>
            <ac:spMk id="3" creationId="{D5FCACB9-FACE-4CB6-9289-2300A1EF3E58}"/>
          </ac:spMkLst>
        </pc:spChg>
      </pc:sldChg>
      <pc:sldChg chg="modSp mod">
        <pc:chgData name="w cq" userId="e0736dbbc12f8425" providerId="LiveId" clId="{1AC95E18-CB53-4EA6-B796-FDAA68AF726A}" dt="2021-01-26T08:25:34.996" v="516" actId="20577"/>
        <pc:sldMkLst>
          <pc:docMk/>
          <pc:sldMk cId="2762977090" sldId="378"/>
        </pc:sldMkLst>
        <pc:spChg chg="mod">
          <ac:chgData name="w cq" userId="e0736dbbc12f8425" providerId="LiveId" clId="{1AC95E18-CB53-4EA6-B796-FDAA68AF726A}" dt="2021-01-26T08:25:34.996" v="516" actId="20577"/>
          <ac:spMkLst>
            <pc:docMk/>
            <pc:sldMk cId="2762977090" sldId="378"/>
            <ac:spMk id="3" creationId="{32990376-331A-41D2-B017-3605369A22D0}"/>
          </ac:spMkLst>
        </pc:spChg>
      </pc:sldChg>
      <pc:sldChg chg="modSp mod">
        <pc:chgData name="w cq" userId="e0736dbbc12f8425" providerId="LiveId" clId="{1AC95E18-CB53-4EA6-B796-FDAA68AF726A}" dt="2021-01-26T08:21:57.825" v="457" actId="207"/>
        <pc:sldMkLst>
          <pc:docMk/>
          <pc:sldMk cId="1933506840" sldId="379"/>
        </pc:sldMkLst>
        <pc:spChg chg="mod">
          <ac:chgData name="w cq" userId="e0736dbbc12f8425" providerId="LiveId" clId="{1AC95E18-CB53-4EA6-B796-FDAA68AF726A}" dt="2021-01-26T08:21:57.825" v="457" actId="207"/>
          <ac:spMkLst>
            <pc:docMk/>
            <pc:sldMk cId="1933506840" sldId="379"/>
            <ac:spMk id="3" creationId="{59A4EE9F-06E5-4D5C-89A1-0ACFD094F62C}"/>
          </ac:spMkLst>
        </pc:spChg>
      </pc:sldChg>
      <pc:sldChg chg="modSp mod ord">
        <pc:chgData name="w cq" userId="e0736dbbc12f8425" providerId="LiveId" clId="{1AC95E18-CB53-4EA6-B796-FDAA68AF726A}" dt="2021-01-26T10:18:33.700" v="1302" actId="20577"/>
        <pc:sldMkLst>
          <pc:docMk/>
          <pc:sldMk cId="609567762" sldId="380"/>
        </pc:sldMkLst>
        <pc:spChg chg="mod">
          <ac:chgData name="w cq" userId="e0736dbbc12f8425" providerId="LiveId" clId="{1AC95E18-CB53-4EA6-B796-FDAA68AF726A}" dt="2021-01-26T08:46:02.745" v="846"/>
          <ac:spMkLst>
            <pc:docMk/>
            <pc:sldMk cId="609567762" sldId="380"/>
            <ac:spMk id="2" creationId="{7EE6CAEC-8AF1-461C-BFD1-2F515E302FAE}"/>
          </ac:spMkLst>
        </pc:spChg>
        <pc:spChg chg="mod">
          <ac:chgData name="w cq" userId="e0736dbbc12f8425" providerId="LiveId" clId="{1AC95E18-CB53-4EA6-B796-FDAA68AF726A}" dt="2021-01-26T09:19:25.579" v="895" actId="20577"/>
          <ac:spMkLst>
            <pc:docMk/>
            <pc:sldMk cId="609567762" sldId="380"/>
            <ac:spMk id="3" creationId="{7E93E573-8DED-4DEE-9F73-3C9A17596D4B}"/>
          </ac:spMkLst>
        </pc:spChg>
        <pc:spChg chg="mod">
          <ac:chgData name="w cq" userId="e0736dbbc12f8425" providerId="LiveId" clId="{1AC95E18-CB53-4EA6-B796-FDAA68AF726A}" dt="2021-01-26T10:18:33.700" v="1302" actId="20577"/>
          <ac:spMkLst>
            <pc:docMk/>
            <pc:sldMk cId="609567762" sldId="380"/>
            <ac:spMk id="6" creationId="{D118B309-AA0B-43AE-8A48-15F9FE07C727}"/>
          </ac:spMkLst>
        </pc:spChg>
      </pc:sldChg>
      <pc:sldChg chg="addSp delSp modSp mod chgLayout">
        <pc:chgData name="w cq" userId="e0736dbbc12f8425" providerId="LiveId" clId="{1AC95E18-CB53-4EA6-B796-FDAA68AF726A}" dt="2021-01-26T10:18:20.504" v="1301"/>
        <pc:sldMkLst>
          <pc:docMk/>
          <pc:sldMk cId="1755038198" sldId="381"/>
        </pc:sldMkLst>
        <pc:spChg chg="mod ord">
          <ac:chgData name="w cq" userId="e0736dbbc12f8425" providerId="LiveId" clId="{1AC95E18-CB53-4EA6-B796-FDAA68AF726A}" dt="2021-01-26T08:41:56.261" v="752" actId="700"/>
          <ac:spMkLst>
            <pc:docMk/>
            <pc:sldMk cId="1755038198" sldId="381"/>
            <ac:spMk id="2" creationId="{171CE886-DEB1-43B1-9C84-6322B7E392A3}"/>
          </ac:spMkLst>
        </pc:spChg>
        <pc:spChg chg="add mod ord">
          <ac:chgData name="w cq" userId="e0736dbbc12f8425" providerId="LiveId" clId="{1AC95E18-CB53-4EA6-B796-FDAA68AF726A}" dt="2021-01-26T10:18:20.504" v="1301"/>
          <ac:spMkLst>
            <pc:docMk/>
            <pc:sldMk cId="1755038198" sldId="381"/>
            <ac:spMk id="3" creationId="{54FCCE66-F384-4C67-ADD7-F4E8FA50FB00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5" creationId="{8625C450-6C4B-4B96-9A5C-AFE49D293BAC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10" creationId="{7FEA1273-521C-4C10-A980-88C2FC6E7A58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11" creationId="{F151D3F2-8503-4175-A59A-57EA456ECD79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12" creationId="{DE67DD22-8002-4298-A6AA-C6A6ABF683FB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13" creationId="{FCD55961-2CFF-4D79-AE50-24D496EC4829}"/>
          </ac:spMkLst>
        </pc:spChg>
        <pc:spChg chg="mod">
          <ac:chgData name="w cq" userId="e0736dbbc12f8425" providerId="LiveId" clId="{1AC95E18-CB53-4EA6-B796-FDAA68AF726A}" dt="2021-01-26T08:43:53.357" v="824" actId="1076"/>
          <ac:spMkLst>
            <pc:docMk/>
            <pc:sldMk cId="1755038198" sldId="381"/>
            <ac:spMk id="15" creationId="{DE85908E-C007-4957-93C5-B02059A09CB5}"/>
          </ac:spMkLst>
        </pc:spChg>
        <pc:spChg chg="add mod">
          <ac:chgData name="w cq" userId="e0736dbbc12f8425" providerId="LiveId" clId="{1AC95E18-CB53-4EA6-B796-FDAA68AF726A}" dt="2021-01-26T09:03:05.539" v="848" actId="1076"/>
          <ac:spMkLst>
            <pc:docMk/>
            <pc:sldMk cId="1755038198" sldId="381"/>
            <ac:spMk id="16" creationId="{A2C5715D-7368-4AF1-94C0-6A076E0F66B4}"/>
          </ac:spMkLst>
        </pc:spChg>
        <pc:spChg chg="del mod">
          <ac:chgData name="w cq" userId="e0736dbbc12f8425" providerId="LiveId" clId="{1AC95E18-CB53-4EA6-B796-FDAA68AF726A}" dt="2021-01-26T08:42:00.219" v="756"/>
          <ac:spMkLst>
            <pc:docMk/>
            <pc:sldMk cId="1755038198" sldId="381"/>
            <ac:spMk id="18" creationId="{9BA99055-0455-4424-963C-01F6D0C10A2F}"/>
          </ac:spMkLst>
        </pc:spChg>
        <pc:graphicFrameChg chg="mod">
          <ac:chgData name="w cq" userId="e0736dbbc12f8425" providerId="LiveId" clId="{1AC95E18-CB53-4EA6-B796-FDAA68AF726A}" dt="2021-01-26T08:43:53.357" v="824" actId="1076"/>
          <ac:graphicFrameMkLst>
            <pc:docMk/>
            <pc:sldMk cId="1755038198" sldId="381"/>
            <ac:graphicFrameMk id="4" creationId="{6F5F6DE2-A3BF-44D9-8870-5D15ECD7D5B3}"/>
          </ac:graphicFrameMkLst>
        </pc:graphicFrameChg>
        <pc:cxnChg chg="mod">
          <ac:chgData name="w cq" userId="e0736dbbc12f8425" providerId="LiveId" clId="{1AC95E18-CB53-4EA6-B796-FDAA68AF726A}" dt="2021-01-26T08:43:53.357" v="824" actId="1076"/>
          <ac:cxnSpMkLst>
            <pc:docMk/>
            <pc:sldMk cId="1755038198" sldId="381"/>
            <ac:cxnSpMk id="6" creationId="{9051F670-2A62-435C-A83A-C7C21A84EAA5}"/>
          </ac:cxnSpMkLst>
        </pc:cxnChg>
        <pc:cxnChg chg="mod">
          <ac:chgData name="w cq" userId="e0736dbbc12f8425" providerId="LiveId" clId="{1AC95E18-CB53-4EA6-B796-FDAA68AF726A}" dt="2021-01-26T08:43:53.357" v="824" actId="1076"/>
          <ac:cxnSpMkLst>
            <pc:docMk/>
            <pc:sldMk cId="1755038198" sldId="381"/>
            <ac:cxnSpMk id="7" creationId="{A1C3A558-BFFF-4C35-B651-49370C7260F4}"/>
          </ac:cxnSpMkLst>
        </pc:cxnChg>
        <pc:cxnChg chg="mod">
          <ac:chgData name="w cq" userId="e0736dbbc12f8425" providerId="LiveId" clId="{1AC95E18-CB53-4EA6-B796-FDAA68AF726A}" dt="2021-01-26T08:43:53.357" v="824" actId="1076"/>
          <ac:cxnSpMkLst>
            <pc:docMk/>
            <pc:sldMk cId="1755038198" sldId="381"/>
            <ac:cxnSpMk id="8" creationId="{E351FC27-4AE7-4C43-ACB9-258B22A1833A}"/>
          </ac:cxnSpMkLst>
        </pc:cxnChg>
        <pc:cxnChg chg="mod">
          <ac:chgData name="w cq" userId="e0736dbbc12f8425" providerId="LiveId" clId="{1AC95E18-CB53-4EA6-B796-FDAA68AF726A}" dt="2021-01-26T08:43:53.357" v="824" actId="1076"/>
          <ac:cxnSpMkLst>
            <pc:docMk/>
            <pc:sldMk cId="1755038198" sldId="381"/>
            <ac:cxnSpMk id="9" creationId="{78F98635-7476-4AC2-ABA4-D6A0770E3E8D}"/>
          </ac:cxnSpMkLst>
        </pc:cxnChg>
        <pc:cxnChg chg="mod">
          <ac:chgData name="w cq" userId="e0736dbbc12f8425" providerId="LiveId" clId="{1AC95E18-CB53-4EA6-B796-FDAA68AF726A}" dt="2021-01-26T08:43:53.357" v="824" actId="1076"/>
          <ac:cxnSpMkLst>
            <pc:docMk/>
            <pc:sldMk cId="1755038198" sldId="381"/>
            <ac:cxnSpMk id="14" creationId="{4AE35FAE-8D14-4681-96C7-D63949E97119}"/>
          </ac:cxnSpMkLst>
        </pc:cxnChg>
      </pc:sldChg>
      <pc:sldChg chg="new del">
        <pc:chgData name="w cq" userId="e0736dbbc12f8425" providerId="LiveId" clId="{1AC95E18-CB53-4EA6-B796-FDAA68AF726A}" dt="2021-01-19T09:17:49.452" v="1" actId="680"/>
        <pc:sldMkLst>
          <pc:docMk/>
          <pc:sldMk cId="1201025340" sldId="382"/>
        </pc:sldMkLst>
      </pc:sldChg>
      <pc:sldChg chg="modSp add mod">
        <pc:chgData name="w cq" userId="e0736dbbc12f8425" providerId="LiveId" clId="{1AC95E18-CB53-4EA6-B796-FDAA68AF726A}" dt="2021-01-26T10:15:13.037" v="1272" actId="6549"/>
        <pc:sldMkLst>
          <pc:docMk/>
          <pc:sldMk cId="2151141903" sldId="382"/>
        </pc:sldMkLst>
        <pc:spChg chg="mod">
          <ac:chgData name="w cq" userId="e0736dbbc12f8425" providerId="LiveId" clId="{1AC95E18-CB53-4EA6-B796-FDAA68AF726A}" dt="2021-01-26T10:15:13.037" v="1272" actId="6549"/>
          <ac:spMkLst>
            <pc:docMk/>
            <pc:sldMk cId="2151141903" sldId="382"/>
            <ac:spMk id="5" creationId="{A3C37BF2-E9D3-47EE-B24A-A0E8BDD0C3E9}"/>
          </ac:spMkLst>
        </pc:spChg>
      </pc:sldChg>
      <pc:sldChg chg="addSp delSp modSp new mod">
        <pc:chgData name="w cq" userId="e0736dbbc12f8425" providerId="LiveId" clId="{1AC95E18-CB53-4EA6-B796-FDAA68AF726A}" dt="2021-01-20T09:07:54.861" v="322" actId="208"/>
        <pc:sldMkLst>
          <pc:docMk/>
          <pc:sldMk cId="918536000" sldId="383"/>
        </pc:sldMkLst>
        <pc:spChg chg="mod">
          <ac:chgData name="w cq" userId="e0736dbbc12f8425" providerId="LiveId" clId="{1AC95E18-CB53-4EA6-B796-FDAA68AF726A}" dt="2021-01-20T09:07:48.346" v="321"/>
          <ac:spMkLst>
            <pc:docMk/>
            <pc:sldMk cId="918536000" sldId="383"/>
            <ac:spMk id="2" creationId="{C19B9099-0F3A-4EA7-9B93-9D9926802BDF}"/>
          </ac:spMkLst>
        </pc:spChg>
        <pc:spChg chg="del">
          <ac:chgData name="w cq" userId="e0736dbbc12f8425" providerId="LiveId" clId="{1AC95E18-CB53-4EA6-B796-FDAA68AF726A}" dt="2021-01-20T09:07:42.199" v="320"/>
          <ac:spMkLst>
            <pc:docMk/>
            <pc:sldMk cId="918536000" sldId="383"/>
            <ac:spMk id="3" creationId="{E82BE127-BA8C-4D02-86F5-A88EB6BA9CFE}"/>
          </ac:spMkLst>
        </pc:spChg>
        <pc:picChg chg="add mod">
          <ac:chgData name="w cq" userId="e0736dbbc12f8425" providerId="LiveId" clId="{1AC95E18-CB53-4EA6-B796-FDAA68AF726A}" dt="2021-01-20T09:07:54.861" v="322" actId="208"/>
          <ac:picMkLst>
            <pc:docMk/>
            <pc:sldMk cId="918536000" sldId="383"/>
            <ac:picMk id="4" creationId="{34F642C6-8AEA-4C29-876E-AC9EEDD8198B}"/>
          </ac:picMkLst>
        </pc:picChg>
      </pc:sldChg>
      <pc:sldChg chg="addSp delSp modSp add mod">
        <pc:chgData name="w cq" userId="e0736dbbc12f8425" providerId="LiveId" clId="{1AC95E18-CB53-4EA6-B796-FDAA68AF726A}" dt="2021-01-20T09:13:26.245" v="353" actId="208"/>
        <pc:sldMkLst>
          <pc:docMk/>
          <pc:sldMk cId="4255432689" sldId="384"/>
        </pc:sldMkLst>
        <pc:spChg chg="mod">
          <ac:chgData name="w cq" userId="e0736dbbc12f8425" providerId="LiveId" clId="{1AC95E18-CB53-4EA6-B796-FDAA68AF726A}" dt="2021-01-20T09:13:09.291" v="348"/>
          <ac:spMkLst>
            <pc:docMk/>
            <pc:sldMk cId="4255432689" sldId="384"/>
            <ac:spMk id="2" creationId="{C19B9099-0F3A-4EA7-9B93-9D9926802BDF}"/>
          </ac:spMkLst>
        </pc:spChg>
        <pc:spChg chg="add del mod">
          <ac:chgData name="w cq" userId="e0736dbbc12f8425" providerId="LiveId" clId="{1AC95E18-CB53-4EA6-B796-FDAA68AF726A}" dt="2021-01-20T09:13:21.996" v="352"/>
          <ac:spMkLst>
            <pc:docMk/>
            <pc:sldMk cId="4255432689" sldId="384"/>
            <ac:spMk id="6" creationId="{21D0FC4E-B8D9-4135-A8C2-44E399668E99}"/>
          </ac:spMkLst>
        </pc:spChg>
        <pc:picChg chg="del">
          <ac:chgData name="w cq" userId="e0736dbbc12f8425" providerId="LiveId" clId="{1AC95E18-CB53-4EA6-B796-FDAA68AF726A}" dt="2021-01-20T09:13:20.220" v="351" actId="478"/>
          <ac:picMkLst>
            <pc:docMk/>
            <pc:sldMk cId="4255432689" sldId="384"/>
            <ac:picMk id="4" creationId="{34F642C6-8AEA-4C29-876E-AC9EEDD8198B}"/>
          </ac:picMkLst>
        </pc:picChg>
        <pc:picChg chg="add mod">
          <ac:chgData name="w cq" userId="e0736dbbc12f8425" providerId="LiveId" clId="{1AC95E18-CB53-4EA6-B796-FDAA68AF726A}" dt="2021-01-20T09:13:19.253" v="350"/>
          <ac:picMkLst>
            <pc:docMk/>
            <pc:sldMk cId="4255432689" sldId="384"/>
            <ac:picMk id="5" creationId="{29E8EA7B-A8D6-4CB9-AB57-CCD1D6CFE164}"/>
          </ac:picMkLst>
        </pc:picChg>
        <pc:picChg chg="add mod">
          <ac:chgData name="w cq" userId="e0736dbbc12f8425" providerId="LiveId" clId="{1AC95E18-CB53-4EA6-B796-FDAA68AF726A}" dt="2021-01-20T09:13:26.245" v="353" actId="208"/>
          <ac:picMkLst>
            <pc:docMk/>
            <pc:sldMk cId="4255432689" sldId="384"/>
            <ac:picMk id="7" creationId="{4AFDD51E-5D7A-41EA-B938-832B5CE7E4EF}"/>
          </ac:picMkLst>
        </pc:picChg>
      </pc:sldChg>
      <pc:sldChg chg="addSp delSp modSp new mod modClrScheme chgLayout">
        <pc:chgData name="w cq" userId="e0736dbbc12f8425" providerId="LiveId" clId="{1AC95E18-CB53-4EA6-B796-FDAA68AF726A}" dt="2021-01-26T08:18:27.688" v="394" actId="208"/>
        <pc:sldMkLst>
          <pc:docMk/>
          <pc:sldMk cId="1634515550" sldId="385"/>
        </pc:sldMkLst>
        <pc:spChg chg="mod">
          <ac:chgData name="w cq" userId="e0736dbbc12f8425" providerId="LiveId" clId="{1AC95E18-CB53-4EA6-B796-FDAA68AF726A}" dt="2021-01-26T08:18:23.820" v="393" actId="26606"/>
          <ac:spMkLst>
            <pc:docMk/>
            <pc:sldMk cId="1634515550" sldId="385"/>
            <ac:spMk id="2" creationId="{8555EFA1-4C42-4A98-A2A1-F9FDE5E7AC7B}"/>
          </ac:spMkLst>
        </pc:spChg>
        <pc:spChg chg="del">
          <ac:chgData name="w cq" userId="e0736dbbc12f8425" providerId="LiveId" clId="{1AC95E18-CB53-4EA6-B796-FDAA68AF726A}" dt="2021-01-20T09:13:48.472" v="356"/>
          <ac:spMkLst>
            <pc:docMk/>
            <pc:sldMk cId="1634515550" sldId="385"/>
            <ac:spMk id="3" creationId="{12D00F21-D696-477C-A703-A43C3319638B}"/>
          </ac:spMkLst>
        </pc:spChg>
        <pc:spChg chg="add del mod">
          <ac:chgData name="w cq" userId="e0736dbbc12f8425" providerId="LiveId" clId="{1AC95E18-CB53-4EA6-B796-FDAA68AF726A}" dt="2021-01-26T08:18:20.342" v="389"/>
          <ac:spMkLst>
            <pc:docMk/>
            <pc:sldMk cId="1634515550" sldId="385"/>
            <ac:spMk id="5" creationId="{D59E7B8E-3C58-4CFA-B2AE-3882F6F2ED94}"/>
          </ac:spMkLst>
        </pc:spChg>
        <pc:picChg chg="add del mod">
          <ac:chgData name="w cq" userId="e0736dbbc12f8425" providerId="LiveId" clId="{1AC95E18-CB53-4EA6-B796-FDAA68AF726A}" dt="2021-01-26T08:18:20.114" v="388" actId="478"/>
          <ac:picMkLst>
            <pc:docMk/>
            <pc:sldMk cId="1634515550" sldId="385"/>
            <ac:picMk id="4" creationId="{AAAC758F-9160-42AA-B191-5CAA5A7D8996}"/>
          </ac:picMkLst>
        </pc:picChg>
        <pc:picChg chg="add mod">
          <ac:chgData name="w cq" userId="e0736dbbc12f8425" providerId="LiveId" clId="{1AC95E18-CB53-4EA6-B796-FDAA68AF726A}" dt="2021-01-26T08:18:27.688" v="394" actId="208"/>
          <ac:picMkLst>
            <pc:docMk/>
            <pc:sldMk cId="1634515550" sldId="385"/>
            <ac:picMk id="7" creationId="{E3DFFB9D-9166-4C29-B639-BA98417204FA}"/>
          </ac:picMkLst>
        </pc:picChg>
      </pc:sldChg>
      <pc:sldChg chg="modSp add mod">
        <pc:chgData name="w cq" userId="e0736dbbc12f8425" providerId="LiveId" clId="{1AC95E18-CB53-4EA6-B796-FDAA68AF726A}" dt="2021-01-26T08:36:21.135" v="671" actId="207"/>
        <pc:sldMkLst>
          <pc:docMk/>
          <pc:sldMk cId="1977483012" sldId="386"/>
        </pc:sldMkLst>
        <pc:spChg chg="mod">
          <ac:chgData name="w cq" userId="e0736dbbc12f8425" providerId="LiveId" clId="{1AC95E18-CB53-4EA6-B796-FDAA68AF726A}" dt="2021-01-26T08:36:21.135" v="671" actId="207"/>
          <ac:spMkLst>
            <pc:docMk/>
            <pc:sldMk cId="1977483012" sldId="386"/>
            <ac:spMk id="4" creationId="{40B791E7-6790-41E7-80CD-AB6EB5822692}"/>
          </ac:spMkLst>
        </pc:spChg>
      </pc:sldChg>
      <pc:sldChg chg="modSp add mod">
        <pc:chgData name="w cq" userId="e0736dbbc12f8425" providerId="LiveId" clId="{1AC95E18-CB53-4EA6-B796-FDAA68AF726A}" dt="2021-01-26T08:38:20.151" v="722"/>
        <pc:sldMkLst>
          <pc:docMk/>
          <pc:sldMk cId="2870103988" sldId="387"/>
        </pc:sldMkLst>
        <pc:spChg chg="mod">
          <ac:chgData name="w cq" userId="e0736dbbc12f8425" providerId="LiveId" clId="{1AC95E18-CB53-4EA6-B796-FDAA68AF726A}" dt="2021-01-26T08:38:20.151" v="722"/>
          <ac:spMkLst>
            <pc:docMk/>
            <pc:sldMk cId="2870103988" sldId="387"/>
            <ac:spMk id="3" creationId="{C56C61F7-0235-4A0C-8281-DD893FE96D9D}"/>
          </ac:spMkLst>
        </pc:spChg>
      </pc:sldChg>
      <pc:sldChg chg="addSp delSp modSp new mod">
        <pc:chgData name="w cq" userId="e0736dbbc12f8425" providerId="LiveId" clId="{1AC95E18-CB53-4EA6-B796-FDAA68AF726A}" dt="2021-01-26T09:19:16.885" v="894"/>
        <pc:sldMkLst>
          <pc:docMk/>
          <pc:sldMk cId="930500617" sldId="388"/>
        </pc:sldMkLst>
        <pc:spChg chg="mod">
          <ac:chgData name="w cq" userId="e0736dbbc12f8425" providerId="LiveId" clId="{1AC95E18-CB53-4EA6-B796-FDAA68AF726A}" dt="2021-01-26T09:14:56.892" v="867"/>
          <ac:spMkLst>
            <pc:docMk/>
            <pc:sldMk cId="930500617" sldId="388"/>
            <ac:spMk id="2" creationId="{D8941A16-ED99-45D2-923C-A74FA08E5695}"/>
          </ac:spMkLst>
        </pc:spChg>
        <pc:spChg chg="mod">
          <ac:chgData name="w cq" userId="e0736dbbc12f8425" providerId="LiveId" clId="{1AC95E18-CB53-4EA6-B796-FDAA68AF726A}" dt="2021-01-26T09:18:22.396" v="885" actId="207"/>
          <ac:spMkLst>
            <pc:docMk/>
            <pc:sldMk cId="930500617" sldId="388"/>
            <ac:spMk id="3" creationId="{E31CB2DC-3B43-4295-95AD-FD8A83AF1A8E}"/>
          </ac:spMkLst>
        </pc:spChg>
        <pc:spChg chg="add mod">
          <ac:chgData name="w cq" userId="e0736dbbc12f8425" providerId="LiveId" clId="{1AC95E18-CB53-4EA6-B796-FDAA68AF726A}" dt="2021-01-26T09:19:10.564" v="890"/>
          <ac:spMkLst>
            <pc:docMk/>
            <pc:sldMk cId="930500617" sldId="388"/>
            <ac:spMk id="4" creationId="{14239901-BD75-4C32-8981-5F220BD3B0A3}"/>
          </ac:spMkLst>
        </pc:spChg>
        <pc:spChg chg="add mod">
          <ac:chgData name="w cq" userId="e0736dbbc12f8425" providerId="LiveId" clId="{1AC95E18-CB53-4EA6-B796-FDAA68AF726A}" dt="2021-01-26T09:19:16.885" v="894"/>
          <ac:spMkLst>
            <pc:docMk/>
            <pc:sldMk cId="930500617" sldId="388"/>
            <ac:spMk id="5" creationId="{89F1EA2F-0837-49D4-959B-77CE7E87BF8A}"/>
          </ac:spMkLst>
        </pc:spChg>
        <pc:spChg chg="add del">
          <ac:chgData name="w cq" userId="e0736dbbc12f8425" providerId="LiveId" clId="{1AC95E18-CB53-4EA6-B796-FDAA68AF726A}" dt="2021-01-26T09:19:10.558" v="888"/>
          <ac:spMkLst>
            <pc:docMk/>
            <pc:sldMk cId="930500617" sldId="388"/>
            <ac:spMk id="6" creationId="{923E3DC1-9BBA-4DC1-B634-3466A1E33244}"/>
          </ac:spMkLst>
        </pc:spChg>
        <pc:spChg chg="add del">
          <ac:chgData name="w cq" userId="e0736dbbc12f8425" providerId="LiveId" clId="{1AC95E18-CB53-4EA6-B796-FDAA68AF726A}" dt="2021-01-26T09:19:16.877" v="892"/>
          <ac:spMkLst>
            <pc:docMk/>
            <pc:sldMk cId="930500617" sldId="388"/>
            <ac:spMk id="7" creationId="{ADE2520D-AE31-40C9-9B08-1B1393E46CB5}"/>
          </ac:spMkLst>
        </pc:spChg>
      </pc:sldChg>
      <pc:sldChg chg="addSp delSp modSp add mod">
        <pc:chgData name="w cq" userId="e0736dbbc12f8425" providerId="LiveId" clId="{1AC95E18-CB53-4EA6-B796-FDAA68AF726A}" dt="2021-01-26T09:26:33.627" v="1062" actId="1038"/>
        <pc:sldMkLst>
          <pc:docMk/>
          <pc:sldMk cId="2198885684" sldId="389"/>
        </pc:sldMkLst>
        <pc:spChg chg="mod">
          <ac:chgData name="w cq" userId="e0736dbbc12f8425" providerId="LiveId" clId="{1AC95E18-CB53-4EA6-B796-FDAA68AF726A}" dt="2021-01-26T09:20:55.033" v="928" actId="6549"/>
          <ac:spMkLst>
            <pc:docMk/>
            <pc:sldMk cId="2198885684" sldId="389"/>
            <ac:spMk id="3" creationId="{E31CB2DC-3B43-4295-95AD-FD8A83AF1A8E}"/>
          </ac:spMkLst>
        </pc:spChg>
        <pc:spChg chg="del mod">
          <ac:chgData name="w cq" userId="e0736dbbc12f8425" providerId="LiveId" clId="{1AC95E18-CB53-4EA6-B796-FDAA68AF726A}" dt="2021-01-26T09:21:21.650" v="929" actId="478"/>
          <ac:spMkLst>
            <pc:docMk/>
            <pc:sldMk cId="2198885684" sldId="389"/>
            <ac:spMk id="4" creationId="{14239901-BD75-4C32-8981-5F220BD3B0A3}"/>
          </ac:spMkLst>
        </pc:spChg>
        <pc:spChg chg="del mod">
          <ac:chgData name="w cq" userId="e0736dbbc12f8425" providerId="LiveId" clId="{1AC95E18-CB53-4EA6-B796-FDAA68AF726A}" dt="2021-01-26T09:21:23.042" v="930" actId="478"/>
          <ac:spMkLst>
            <pc:docMk/>
            <pc:sldMk cId="2198885684" sldId="389"/>
            <ac:spMk id="5" creationId="{89F1EA2F-0837-49D4-959B-77CE7E87BF8A}"/>
          </ac:spMkLst>
        </pc:spChg>
        <pc:spChg chg="add mod">
          <ac:chgData name="w cq" userId="e0736dbbc12f8425" providerId="LiveId" clId="{1AC95E18-CB53-4EA6-B796-FDAA68AF726A}" dt="2021-01-26T09:26:08.466" v="1046"/>
          <ac:spMkLst>
            <pc:docMk/>
            <pc:sldMk cId="2198885684" sldId="389"/>
            <ac:spMk id="6" creationId="{653674FF-13B0-4DD7-B843-7EDB23D90B35}"/>
          </ac:spMkLst>
        </pc:spChg>
        <pc:spChg chg="add mod">
          <ac:chgData name="w cq" userId="e0736dbbc12f8425" providerId="LiveId" clId="{1AC95E18-CB53-4EA6-B796-FDAA68AF726A}" dt="2021-01-26T09:26:33.627" v="1062" actId="1038"/>
          <ac:spMkLst>
            <pc:docMk/>
            <pc:sldMk cId="2198885684" sldId="389"/>
            <ac:spMk id="7" creationId="{14474745-151F-4CD7-A91E-DD08225AAA36}"/>
          </ac:spMkLst>
        </pc:spChg>
      </pc:sldChg>
      <pc:sldMasterChg chg="setBg modSldLayout">
        <pc:chgData name="w cq" userId="e0736dbbc12f8425" providerId="LiveId" clId="{1AC95E18-CB53-4EA6-B796-FDAA68AF726A}" dt="2021-02-04T09:16:09.230" v="1347"/>
        <pc:sldMasterMkLst>
          <pc:docMk/>
          <pc:sldMasterMk cId="969977971" sldId="2147483660"/>
        </pc:sldMasterMkLst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559957216" sldId="2147483661"/>
          </pc:sldLayoutMkLst>
        </pc:sldLayoutChg>
        <pc:sldLayoutChg chg="modSp mod 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021245446" sldId="2147483662"/>
          </pc:sldLayoutMkLst>
          <pc:spChg chg="mod">
            <ac:chgData name="w cq" userId="e0736dbbc12f8425" providerId="LiveId" clId="{1AC95E18-CB53-4EA6-B796-FDAA68AF726A}" dt="2021-01-20T03:41:56.599" v="30" actId="948"/>
            <ac:spMkLst>
              <pc:docMk/>
              <pc:sldMasterMk cId="969977971" sldId="2147483660"/>
              <pc:sldLayoutMk cId="1021245446" sldId="2147483662"/>
              <ac:spMk id="3" creationId="{7405D760-8BC8-435B-8440-95494D2C891D}"/>
            </ac:spMkLst>
          </pc:spChg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628209256" sldId="2147483663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856722712" sldId="2147483664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024366714" sldId="2147483665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2035004702" sldId="2147483666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367761209" sldId="2147483667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796530374" sldId="2147483668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452275545" sldId="2147483669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072622266" sldId="2147483670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142748039" sldId="2147483671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753309455" sldId="2147483672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2095202965" sldId="2147483673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092058643" sldId="2147483674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3812175066" sldId="2147483675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199040784" sldId="2147483676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1807450311" sldId="2147483677"/>
          </pc:sldLayoutMkLst>
        </pc:sldLayoutChg>
        <pc:sldLayoutChg chg="setBg">
          <pc:chgData name="w cq" userId="e0736dbbc12f8425" providerId="LiveId" clId="{1AC95E18-CB53-4EA6-B796-FDAA68AF726A}" dt="2021-02-04T09:16:09.230" v="1347"/>
          <pc:sldLayoutMkLst>
            <pc:docMk/>
            <pc:sldMasterMk cId="969977971" sldId="2147483660"/>
            <pc:sldLayoutMk cId="2958436677" sldId="214748367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322FF-F4B5-4D0D-BA69-CB34CA1EDCC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510A20-B26C-4643-BCC5-461A85C5BDF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22354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80550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2960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783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dirty="0">
                <a:solidFill>
                  <a:srgbClr val="008000"/>
                </a:solidFill>
                <a:latin typeface="Source Code Pro" panose="020B0509030403020204" pitchFamily="49" charset="0"/>
              </a:rPr>
              <a:t>//ex1.1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#include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&lt;iostream&gt;</a:t>
            </a:r>
            <a:endParaRPr lang="en" altLang="zh-CN" sz="1200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using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namespace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std;</a:t>
            </a:r>
          </a:p>
          <a:p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int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main()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{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cout &lt;&lt; </a:t>
            </a:r>
            <a:r>
              <a:rPr lang="en" altLang="zh-CN" sz="1200" dirty="0">
                <a:solidFill>
                  <a:srgbClr val="A31515"/>
                </a:solidFill>
                <a:latin typeface="Source Code Pro" panose="020B0509030403020204" pitchFamily="49" charset="0"/>
              </a:rPr>
              <a:t>"I love Luogu!"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    </a:t>
            </a:r>
            <a:r>
              <a:rPr lang="en" altLang="zh-CN" sz="1200" dirty="0">
                <a:solidFill>
                  <a:srgbClr val="0000FF"/>
                </a:solidFill>
                <a:latin typeface="Source Code Pro" panose="020B0509030403020204" pitchFamily="49" charset="0"/>
              </a:rPr>
              <a:t>return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" altLang="zh-CN" sz="1200" dirty="0">
                <a:solidFill>
                  <a:srgbClr val="09885A"/>
                </a:solidFill>
                <a:latin typeface="Source Code Pro" panose="020B0509030403020204" pitchFamily="49" charset="0"/>
              </a:rPr>
              <a:t>0</a:t>
            </a:r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;</a:t>
            </a:r>
          </a:p>
          <a:p>
            <a:r>
              <a:rPr lang="en" altLang="zh-CN" sz="1200" dirty="0">
                <a:solidFill>
                  <a:srgbClr val="000000"/>
                </a:solidFill>
                <a:latin typeface="Source Code Pro" panose="020B0509030403020204" pitchFamily="49" charset="0"/>
              </a:rPr>
              <a:t>}</a:t>
            </a:r>
            <a:endParaRPr lang="en" altLang="zh-CN" sz="1200" b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DACF4F-5AF3-4A42-8705-989C3865B12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425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2DF804BE-79F7-43DB-A677-5844C44F3094}"/>
              </a:ext>
            </a:extLst>
          </p:cNvPr>
          <p:cNvSpPr/>
          <p:nvPr/>
        </p:nvSpPr>
        <p:spPr>
          <a:xfrm>
            <a:off x="441425" y="620480"/>
            <a:ext cx="1800000" cy="1800000"/>
          </a:xfrm>
          <a:prstGeom prst="ellipse">
            <a:avLst/>
          </a:prstGeom>
          <a:solidFill>
            <a:srgbClr val="5B9B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841BEE81-EF90-4C93-BD88-7F0BBCA37A43}"/>
              </a:ext>
            </a:extLst>
          </p:cNvPr>
          <p:cNvSpPr/>
          <p:nvPr/>
        </p:nvSpPr>
        <p:spPr>
          <a:xfrm>
            <a:off x="2546251" y="2474836"/>
            <a:ext cx="900000" cy="900000"/>
          </a:xfrm>
          <a:prstGeom prst="ellipse">
            <a:avLst/>
          </a:prstGeom>
          <a:solidFill>
            <a:srgbClr val="70AD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866B2195-789B-40BD-B96B-BE9C70B2213E}"/>
              </a:ext>
            </a:extLst>
          </p:cNvPr>
          <p:cNvSpPr/>
          <p:nvPr/>
        </p:nvSpPr>
        <p:spPr>
          <a:xfrm>
            <a:off x="3844371" y="2327989"/>
            <a:ext cx="288000" cy="288000"/>
          </a:xfrm>
          <a:prstGeom prst="ellipse">
            <a:avLst/>
          </a:prstGeom>
          <a:solidFill>
            <a:srgbClr val="9DC3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14" name="不完整圆 13">
            <a:extLst>
              <a:ext uri="{FF2B5EF4-FFF2-40B4-BE49-F238E27FC236}">
                <a16:creationId xmlns:a16="http://schemas.microsoft.com/office/drawing/2014/main" id="{7F8526BA-30DB-40B1-AE23-59D07016E8E7}"/>
              </a:ext>
            </a:extLst>
          </p:cNvPr>
          <p:cNvSpPr/>
          <p:nvPr/>
        </p:nvSpPr>
        <p:spPr>
          <a:xfrm rot="16200000">
            <a:off x="5094000" y="-4050000"/>
            <a:ext cx="8100000" cy="8100000"/>
          </a:xfrm>
          <a:prstGeom prst="pie">
            <a:avLst>
              <a:gd name="adj1" fmla="val 10805950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55B0E1C6-ADB3-4422-9FDB-E29B69BDF1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442" y="4379916"/>
            <a:ext cx="5667292" cy="1655762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sz="360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AA0D7A-604F-4807-BF58-D54790F5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5050" y="4379916"/>
            <a:ext cx="2478819" cy="1655762"/>
          </a:xfrm>
          <a:prstGeom prst="rect">
            <a:avLst/>
          </a:prstGeom>
        </p:spPr>
        <p:txBody>
          <a:bodyPr anchor="ctr" anchorCtr="0"/>
          <a:lstStyle>
            <a:lvl1pPr marL="0" indent="0" algn="l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97304F-12C1-45FE-B60C-7327A41172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A27CE8-F23B-4744-87EB-059598AB5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DE952F-8DEE-41EA-A073-BAB650C93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1AF2DB0A-5741-4D8C-A953-6B4D5E5ED1F3}"/>
              </a:ext>
            </a:extLst>
          </p:cNvPr>
          <p:cNvCxnSpPr/>
          <p:nvPr/>
        </p:nvCxnSpPr>
        <p:spPr>
          <a:xfrm>
            <a:off x="6018087" y="4379916"/>
            <a:ext cx="0" cy="16557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图片 16">
            <a:extLst>
              <a:ext uri="{FF2B5EF4-FFF2-40B4-BE49-F238E27FC236}">
                <a16:creationId xmlns:a16="http://schemas.microsoft.com/office/drawing/2014/main" id="{38ED13AD-D090-4ED9-A31E-8A037AE158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473165" y="5898148"/>
            <a:ext cx="1162616" cy="490654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1E53AF84-D4C5-4190-AE72-21DE36E58156}"/>
              </a:ext>
            </a:extLst>
          </p:cNvPr>
          <p:cNvSpPr txBox="1"/>
          <p:nvPr/>
        </p:nvSpPr>
        <p:spPr>
          <a:xfrm>
            <a:off x="7270444" y="6356350"/>
            <a:ext cx="158889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50" dirty="0">
                <a:solidFill>
                  <a:srgbClr val="639FD6"/>
                </a:solidFill>
              </a:rPr>
              <a:t>www.luogu.com.cn</a:t>
            </a:r>
            <a:endParaRPr lang="zh-CN" altLang="en-US" sz="1350" dirty="0">
              <a:solidFill>
                <a:srgbClr val="639FD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995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1F327-EF22-4CFE-B10F-CDA79FB4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FC41EDE-8429-4050-8070-325E9C7574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249D132-8B3A-4AA6-A33B-B1AEBDC9F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78662D-2059-42DA-9DFF-2F8FCBFAF0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DC41BDD-2C18-4F7B-9CA2-9723509A7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8F9D35-199F-45A9-AF8D-FA609743E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2622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8D908D-F5D2-46CA-9A7B-73071A6C2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AB5BDE-C936-42AA-9318-ABAEB771E0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BB041A-E3C4-49E2-8EC8-A0587E2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AA27F-B0DA-476C-B2D7-E608ABF8A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A754EB-3ADA-4BAB-A2EC-F1E622364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748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4AB60-99D1-4434-B052-D07ADF4453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F339B2F-934C-404A-B4E5-0B9AF5C0E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9B3FCE-C9B1-4243-8BA2-86231642DC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C43687-A8D2-4845-83FE-B30AF5ABB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175136-FE2C-49B2-9DB9-49A974D4B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3094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0952029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09205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8121750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1990407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18074503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485FAE-F29F-4C6C-A47D-6E733E5799F3}" type="datetime1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洛谷信息学竞赛课程 入门（上）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8C611-133E-46AB-882C-AE067CAAD6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81AFC7E9-4CB7-4032-8A63-1749A3651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365127"/>
            <a:ext cx="8492067" cy="99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A32F4E14-8722-40AF-96D0-CFB8EB6B361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2263" y="1701800"/>
            <a:ext cx="8491537" cy="441113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58436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不完整圆 9">
            <a:extLst>
              <a:ext uri="{FF2B5EF4-FFF2-40B4-BE49-F238E27FC236}">
                <a16:creationId xmlns:a16="http://schemas.microsoft.com/office/drawing/2014/main" id="{D0A77C41-0625-4601-8DDC-47BE4B21D8C9}"/>
              </a:ext>
            </a:extLst>
          </p:cNvPr>
          <p:cNvSpPr/>
          <p:nvPr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11" name="不完整圆 10">
            <a:extLst>
              <a:ext uri="{FF2B5EF4-FFF2-40B4-BE49-F238E27FC236}">
                <a16:creationId xmlns:a16="http://schemas.microsoft.com/office/drawing/2014/main" id="{47EDB904-189E-4FA6-97BB-E70E4645035B}"/>
              </a:ext>
            </a:extLst>
          </p:cNvPr>
          <p:cNvSpPr/>
          <p:nvPr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D49C480D-036F-4658-BE4D-22528EADC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405D760-8BC8-435B-8440-95494D2C891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5819" y="1717292"/>
            <a:ext cx="7889531" cy="4472312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1pPr>
            <a:lvl2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3pPr>
            <a:lvl4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4pPr>
            <a:lvl5pPr marL="0" indent="0">
              <a:lnSpc>
                <a:spcPct val="100000"/>
              </a:lnSpc>
              <a:spcBef>
                <a:spcPts val="800"/>
              </a:spcBef>
              <a:buNone/>
              <a:defRPr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0DCAA9-E2D3-4B39-80FA-C78871397D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580B68-85D1-4622-A333-B2A54070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6151C9-13EF-47C7-A42C-83E1C59F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C973A852-E10B-4D7D-9DED-32A61201F2E1}"/>
              </a:ext>
            </a:extLst>
          </p:cNvPr>
          <p:cNvCxnSpPr>
            <a:cxnSpLocks/>
          </p:cNvCxnSpPr>
          <p:nvPr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2">
            <a:extLst>
              <a:ext uri="{FF2B5EF4-FFF2-40B4-BE49-F238E27FC236}">
                <a16:creationId xmlns:a16="http://schemas.microsoft.com/office/drawing/2014/main" id="{C1177980-D905-45B6-BFF1-D16625C5FC1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24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组合 17">
            <a:extLst>
              <a:ext uri="{FF2B5EF4-FFF2-40B4-BE49-F238E27FC236}">
                <a16:creationId xmlns:a16="http://schemas.microsoft.com/office/drawing/2014/main" id="{BA531AA5-BA2A-40D6-A31E-28D393486ED7}"/>
              </a:ext>
            </a:extLst>
          </p:cNvPr>
          <p:cNvGrpSpPr/>
          <p:nvPr/>
        </p:nvGrpSpPr>
        <p:grpSpPr>
          <a:xfrm rot="10800000">
            <a:off x="5229922" y="0"/>
            <a:ext cx="3914079" cy="6858000"/>
            <a:chOff x="-1" y="0"/>
            <a:chExt cx="4191001" cy="6858000"/>
          </a:xfrm>
          <a:solidFill>
            <a:srgbClr val="D8EACC"/>
          </a:solidFill>
        </p:grpSpPr>
        <p:sp>
          <p:nvSpPr>
            <p:cNvPr id="19" name="直角三角形 18">
              <a:extLst>
                <a:ext uri="{FF2B5EF4-FFF2-40B4-BE49-F238E27FC236}">
                  <a16:creationId xmlns:a16="http://schemas.microsoft.com/office/drawing/2014/main" id="{6153AE27-FAC3-4A70-814A-C961CE98C257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D305BC3D-F1FE-4A76-BE3A-749539015FEC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9D638EA-030F-4E84-9C5F-2624FE69FFF5}"/>
              </a:ext>
            </a:extLst>
          </p:cNvPr>
          <p:cNvGrpSpPr/>
          <p:nvPr/>
        </p:nvGrpSpPr>
        <p:grpSpPr>
          <a:xfrm>
            <a:off x="0" y="0"/>
            <a:ext cx="3451302" cy="6858000"/>
            <a:chOff x="-1" y="0"/>
            <a:chExt cx="4191001" cy="6858000"/>
          </a:xfrm>
          <a:solidFill>
            <a:srgbClr val="CADFF2"/>
          </a:solidFill>
        </p:grpSpPr>
        <p:sp>
          <p:nvSpPr>
            <p:cNvPr id="14" name="直角三角形 13">
              <a:extLst>
                <a:ext uri="{FF2B5EF4-FFF2-40B4-BE49-F238E27FC236}">
                  <a16:creationId xmlns:a16="http://schemas.microsoft.com/office/drawing/2014/main" id="{0DC9C271-6F0E-4761-81A5-2A3F51EB028F}"/>
                </a:ext>
              </a:extLst>
            </p:cNvPr>
            <p:cNvSpPr/>
            <p:nvPr/>
          </p:nvSpPr>
          <p:spPr>
            <a:xfrm>
              <a:off x="601133" y="0"/>
              <a:ext cx="3589867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1203B932-1932-46DD-92B6-D7801CAFD534}"/>
                </a:ext>
              </a:extLst>
            </p:cNvPr>
            <p:cNvSpPr/>
            <p:nvPr/>
          </p:nvSpPr>
          <p:spPr>
            <a:xfrm>
              <a:off x="-1" y="0"/>
              <a:ext cx="601133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A9BAD412-3856-49B7-AE4F-0665A43F1C4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2B635ACC-8B54-40A5-8392-6636866F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66BA0A77-89BB-4475-B4CD-8A7F5547D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D179E5F4-0A59-422A-86AB-AB9D19F9C0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61974" y="814732"/>
            <a:ext cx="8020050" cy="5299349"/>
          </a:xfrm>
          <a:prstGeom prst="rect">
            <a:avLst/>
          </a:prstGeom>
        </p:spPr>
        <p:txBody>
          <a:bodyPr>
            <a:normAutofit/>
          </a:bodyPr>
          <a:lstStyle>
            <a:lvl1pPr indent="0">
              <a:lnSpc>
                <a:spcPct val="100000"/>
              </a:lnSpc>
              <a:buNone/>
              <a:defRPr sz="2400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sz="2100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sz="1800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sz="1500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4D1AF3B-3964-4672-956A-88F86FDDE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209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B2FF7E27-804B-415D-A4B3-F47D18DA31C3}"/>
              </a:ext>
            </a:extLst>
          </p:cNvPr>
          <p:cNvGrpSpPr/>
          <p:nvPr/>
        </p:nvGrpSpPr>
        <p:grpSpPr>
          <a:xfrm>
            <a:off x="3144644" y="-2"/>
            <a:ext cx="4901958" cy="6858000"/>
            <a:chOff x="7030650" y="0"/>
            <a:chExt cx="5217467" cy="6858000"/>
          </a:xfrm>
          <a:solidFill>
            <a:srgbClr val="CADFF2"/>
          </a:solidFill>
        </p:grpSpPr>
        <p:sp>
          <p:nvSpPr>
            <p:cNvPr id="16" name="直角三角形 15">
              <a:extLst>
                <a:ext uri="{FF2B5EF4-FFF2-40B4-BE49-F238E27FC236}">
                  <a16:creationId xmlns:a16="http://schemas.microsoft.com/office/drawing/2014/main" id="{8A66DCCD-84FB-41B5-9B75-019893BF47A7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8C9DC7F4-4808-47CA-8331-F3B23933A8CF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5B6BB24-1F65-4213-ACFF-F4DF8A08BF63}"/>
              </a:ext>
            </a:extLst>
          </p:cNvPr>
          <p:cNvGrpSpPr/>
          <p:nvPr/>
        </p:nvGrpSpPr>
        <p:grpSpPr>
          <a:xfrm>
            <a:off x="4242042" y="-4"/>
            <a:ext cx="4901958" cy="6858000"/>
            <a:chOff x="7030650" y="0"/>
            <a:chExt cx="5217467" cy="6858000"/>
          </a:xfrm>
        </p:grpSpPr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8D38B44F-0F38-4C22-8283-DDC8AF3CC962}"/>
                </a:ext>
              </a:extLst>
            </p:cNvPr>
            <p:cNvSpPr/>
            <p:nvPr/>
          </p:nvSpPr>
          <p:spPr>
            <a:xfrm rot="10800000">
              <a:off x="7030650" y="0"/>
              <a:ext cx="3700363" cy="6858000"/>
            </a:xfrm>
            <a:prstGeom prst="rtTriangle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5777BD-B24B-42C6-B5D8-3B38DDBFA7ED}"/>
                </a:ext>
              </a:extLst>
            </p:cNvPr>
            <p:cNvSpPr/>
            <p:nvPr/>
          </p:nvSpPr>
          <p:spPr>
            <a:xfrm rot="10800000">
              <a:off x="10731013" y="0"/>
              <a:ext cx="1517104" cy="6858000"/>
            </a:xfrm>
            <a:prstGeom prst="rect">
              <a:avLst/>
            </a:prstGeom>
            <a:solidFill>
              <a:srgbClr val="D8EA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DA8C3FB-6D4C-47C3-9A6D-5AEEEF5E1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2774046"/>
            <a:ext cx="5418023" cy="1429808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5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6046765-1A67-4CAE-AE95-5D838BCB4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028" y="447119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CEE129-5909-48A2-8DD6-80190871B8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449716-4A49-4333-987D-FD81AA50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93BAC1-4D8A-4793-9355-B7BF63AC9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358D1932-E57F-4CE3-9ABE-EEA4119F99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722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不完整圆 7">
            <a:extLst>
              <a:ext uri="{FF2B5EF4-FFF2-40B4-BE49-F238E27FC236}">
                <a16:creationId xmlns:a16="http://schemas.microsoft.com/office/drawing/2014/main" id="{93574C7C-10F5-4063-9A2E-0D2642217FE0}"/>
              </a:ext>
            </a:extLst>
          </p:cNvPr>
          <p:cNvSpPr/>
          <p:nvPr userDrawn="1"/>
        </p:nvSpPr>
        <p:spPr>
          <a:xfrm rot="16200000">
            <a:off x="4419000" y="-4720015"/>
            <a:ext cx="9450000" cy="94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D8EA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sp>
        <p:nvSpPr>
          <p:cNvPr id="9" name="不完整圆 8">
            <a:extLst>
              <a:ext uri="{FF2B5EF4-FFF2-40B4-BE49-F238E27FC236}">
                <a16:creationId xmlns:a16="http://schemas.microsoft.com/office/drawing/2014/main" id="{D7F11028-DCEE-45F7-A5B1-1788B2F7347C}"/>
              </a:ext>
            </a:extLst>
          </p:cNvPr>
          <p:cNvSpPr/>
          <p:nvPr userDrawn="1"/>
        </p:nvSpPr>
        <p:spPr>
          <a:xfrm rot="5400000">
            <a:off x="-2025000" y="4832651"/>
            <a:ext cx="4050000" cy="4050000"/>
          </a:xfrm>
          <a:prstGeom prst="pie">
            <a:avLst>
              <a:gd name="adj1" fmla="val 10800543"/>
              <a:gd name="adj2" fmla="val 16200000"/>
            </a:avLst>
          </a:prstGeom>
          <a:solidFill>
            <a:srgbClr val="CADF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>
              <a:solidFill>
                <a:schemeClr val="tx1"/>
              </a:solidFill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9C3CD7D-C456-43AD-A961-B4589689AE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73" r="47570" b="26266"/>
          <a:stretch/>
        </p:blipFill>
        <p:spPr>
          <a:xfrm>
            <a:off x="7534497" y="162039"/>
            <a:ext cx="1162616" cy="49065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CC624F0-F531-4577-9D04-A95426EAE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391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ctr">
              <a:defRPr lang="zh-CN" altLang="en-US" sz="3000" b="1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67D2E-7A72-49F0-AE41-AE9D2436E75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BD4E06F-08A9-483D-9C08-3775E5B1D09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629150" y="1734017"/>
            <a:ext cx="3886200" cy="44429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1pPr>
            <a:lvl2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2pPr>
            <a:lvl3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3pPr>
            <a:lvl4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4pPr>
            <a:lvl5pPr indent="0">
              <a:lnSpc>
                <a:spcPct val="100000"/>
              </a:lnSpc>
              <a:buNone/>
              <a:defRPr lang="zh-CN" altLang="en-US">
                <a:solidFill>
                  <a:schemeClr val="accent5">
                    <a:lumMod val="75000"/>
                  </a:schemeClr>
                </a:solidFill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5301D9-EA7A-45E7-9F03-29A1D04466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133EBF7-E644-43B6-A00A-7DAC2017F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46AE2D8-19A5-4692-96FD-99E32D467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EDDA2DB-3924-49E4-A729-D3C6FD620894}"/>
              </a:ext>
            </a:extLst>
          </p:cNvPr>
          <p:cNvCxnSpPr>
            <a:cxnSpLocks/>
          </p:cNvCxnSpPr>
          <p:nvPr userDrawn="1"/>
        </p:nvCxnSpPr>
        <p:spPr>
          <a:xfrm flipH="1">
            <a:off x="670737" y="1427528"/>
            <a:ext cx="7765161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366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B7C79D-011D-42B0-BA8D-5DC4362A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1C3A82-A189-4A15-BEB7-3FF3095B8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82BC520-C4DB-4CBC-B1E8-2149F0BFF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3EC4CD-600E-4238-8B12-DBD0006B5E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AF97B6-D6E5-4079-B83F-83630AD00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FCE05F-45ED-476E-AA52-02136936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2D629E0-303B-40EB-AB98-516097169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E67ED87-AF09-4D12-B230-63570D0A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5004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422ED-FBA3-4CF1-AA86-C1B877EBE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BCB5E8E-A1D1-47D0-86C1-41EA70C9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C0BA13F-FD7D-4441-A58D-B341CB7B9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00BFC66-65E9-442D-89E6-A2636AA3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61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7294C5-4B7F-420F-BFC6-E0B69C5FA7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5EA1C1-F33B-4542-8A8B-E398D6EAC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D2E6F33-9BFF-4B3B-B83C-3AFC2E20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530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6F0FC7-7B45-460C-946B-05EEE349B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093B13-BC85-4983-83A7-BC180BB126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82D62E-4AAF-41A3-900F-0FF78F889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001A92-ED76-44E9-A38E-BD5DF97DF8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F583E-50CF-4035-931C-02B17635A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29254-3811-4EFA-935F-A4B7E25F2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75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0">
            <a:alphaModFix amt="25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BA0D12E-E4A3-49FD-A10E-D3CDED2D7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FBA64C-1C0E-421B-AA97-9EC4C4654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11F306-D622-4DEF-B918-5E3A3BC68F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0217BE-4DFA-41A9-BB99-BAF028504681}" type="datetimeFigureOut">
              <a:rPr lang="zh-CN" altLang="en-US" smtClean="0"/>
              <a:t>2021-03-03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66020B-8679-44D4-BC77-B598D6420E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317753-ECCF-4996-8FF7-0F3F30F531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FE135-8E6A-45ED-A9DD-33A58E0019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997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uogu.com.cn/discuss/show/296741" TargetMode="External"/><Relationship Id="rId2" Type="http://schemas.openxmlformats.org/officeDocument/2006/relationships/hyperlink" Target="https://www.luogu.com.cn/blog/kkksc03/IPC-resources" TargetMode="Externa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2.xml"/><Relationship Id="rId5" Type="http://schemas.openxmlformats.org/officeDocument/2006/relationships/slide" Target="slide34.xml"/><Relationship Id="rId4" Type="http://schemas.openxmlformats.org/officeDocument/2006/relationships/slide" Target="slide2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0.png"/><Relationship Id="rId7" Type="http://schemas.openxmlformats.org/officeDocument/2006/relationships/image" Target="../media/image16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0.png"/><Relationship Id="rId4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042743-A78F-46DA-9E95-8642E27CCA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[9] </a:t>
            </a:r>
            <a:r>
              <a:rPr lang="zh-CN" altLang="en-US" dirty="0"/>
              <a:t>排序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C377619-9E65-4876-99E2-536707FA2C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深入浅出程序设计竞赛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第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部分 </a:t>
            </a:r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– </a:t>
            </a:r>
            <a:r>
              <a:rPr kumimoji="1"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初涉算法</a:t>
            </a:r>
            <a:endParaRPr kumimoji="1"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kumimoji="1"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 2021-01</a:t>
            </a:r>
          </a:p>
        </p:txBody>
      </p:sp>
    </p:spTree>
    <p:extLst>
      <p:ext uri="{BB962C8B-B14F-4D97-AF65-F5344CB8AC3E}">
        <p14:creationId xmlns:p14="http://schemas.microsoft.com/office/powerpoint/2010/main" val="1152001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DF23E0-A6F1-4025-AA8E-A3FE9D99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选举学生会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164F460-6E57-42BA-9913-84B397EF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使用数组模拟票箱。根据刚才的结论，我们只需要记载票箱内的选票数即可。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接下来，我们</a:t>
            </a:r>
            <a:r>
              <a:rPr lang="zh-CN" altLang="en-US" dirty="0">
                <a:solidFill>
                  <a:schemeClr val="accent2"/>
                </a:solidFill>
              </a:rPr>
              <a:t>按输入顺序读取</a:t>
            </a:r>
            <a:r>
              <a:rPr lang="zh-CN" altLang="en-US" dirty="0"/>
              <a:t>每一张票，并置入票箱：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sz="600" dirty="0"/>
          </a:p>
          <a:p>
            <a:endParaRPr lang="en-US" altLang="zh-CN" dirty="0"/>
          </a:p>
          <a:p>
            <a:r>
              <a:rPr lang="zh-CN" altLang="en-US" dirty="0"/>
              <a:t>最后，再</a:t>
            </a:r>
            <a:r>
              <a:rPr lang="zh-CN" altLang="en-US" dirty="0">
                <a:solidFill>
                  <a:schemeClr val="accent2"/>
                </a:solidFill>
              </a:rPr>
              <a:t>按照票箱编号顺序</a:t>
            </a:r>
            <a:r>
              <a:rPr lang="zh-CN" altLang="en-US" dirty="0"/>
              <a:t>取出所有选票</a:t>
            </a:r>
            <a:r>
              <a:rPr lang="zh-CN" altLang="en-US" baseline="30000" dirty="0">
                <a:solidFill>
                  <a:srgbClr val="ED7D31"/>
                </a:solidFill>
              </a:rPr>
              <a:t>*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为了表述清晰，我们用循环变量 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en-US" altLang="zh-CN" dirty="0"/>
              <a:t> </a:t>
            </a:r>
            <a:r>
              <a:rPr lang="zh-CN" altLang="en-US" dirty="0"/>
              <a:t>代表选票，</a:t>
            </a:r>
            <a:r>
              <a:rPr lang="en-US" altLang="zh-CN" dirty="0">
                <a:solidFill>
                  <a:srgbClr val="ED7D31"/>
                </a:solidFill>
              </a:rPr>
              <a:t>j</a:t>
            </a:r>
            <a:r>
              <a:rPr lang="en-US" altLang="zh-CN" dirty="0"/>
              <a:t> </a:t>
            </a:r>
            <a:r>
              <a:rPr lang="zh-CN" altLang="en-US" dirty="0"/>
              <a:t>代表票箱。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01DF2CB-9F91-4557-8F7C-DD055CBCA66C}"/>
              </a:ext>
            </a:extLst>
          </p:cNvPr>
          <p:cNvSpPr txBox="1"/>
          <p:nvPr/>
        </p:nvSpPr>
        <p:spPr>
          <a:xfrm>
            <a:off x="1888598" y="2515946"/>
            <a:ext cx="5363971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1010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{</a:t>
            </a:r>
            <a:r>
              <a:rPr lang="en-US" altLang="zh-CN" sz="12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C65AAC5-7D98-448B-8458-EFAFC9954F03}"/>
              </a:ext>
            </a:extLst>
          </p:cNvPr>
          <p:cNvSpPr txBox="1"/>
          <p:nvPr/>
        </p:nvSpPr>
        <p:spPr>
          <a:xfrm>
            <a:off x="1888597" y="3429730"/>
            <a:ext cx="536397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m;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]++;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37F6301-C47C-4D78-A1F8-68C3B9A5B96C}"/>
              </a:ext>
            </a:extLst>
          </p:cNvPr>
          <p:cNvSpPr txBox="1"/>
          <p:nvPr/>
        </p:nvSpPr>
        <p:spPr>
          <a:xfrm>
            <a:off x="1888597" y="4809667"/>
            <a:ext cx="536397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nn-NO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nn-NO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&lt;= n; j++) </a:t>
            </a:r>
          </a:p>
          <a:p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nn-NO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nn-NO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= </a:t>
            </a:r>
            <a:r>
              <a:rPr lang="nn-NO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i &lt; </a:t>
            </a:r>
            <a:r>
              <a:rPr lang="nn-NO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 </a:t>
            </a:r>
            <a:r>
              <a:rPr lang="nn-NO" altLang="zh-CN" sz="1200" dirty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cout &lt;&lt; j &lt;&lt; </a:t>
            </a:r>
            <a:r>
              <a:rPr lang="nn-NO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nn-NO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5791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CD85E-D3FF-453C-8E7B-497FB594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553EF-0B87-49AB-AC4B-473555CF83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ED7D31"/>
                    </a:solidFill>
                  </a:rPr>
                  <a:t>计数排序  </a:t>
                </a:r>
                <a:r>
                  <a:rPr lang="zh-CN" altLang="en-US" dirty="0"/>
                  <a:t>顾名思义，即统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计</a:t>
                </a:r>
                <a:r>
                  <a:rPr lang="zh-CN" altLang="en-US" dirty="0"/>
                  <a:t>每一个元素出现的次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数</a:t>
                </a:r>
                <a:r>
                  <a:rPr lang="zh-CN" altLang="en-US" dirty="0"/>
                  <a:t>，再按照顺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序</a:t>
                </a:r>
                <a:r>
                  <a:rPr lang="zh-CN" altLang="en-US" dirty="0"/>
                  <a:t>依次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排</a:t>
                </a:r>
                <a:r>
                  <a:rPr lang="zh-CN" altLang="en-US" dirty="0"/>
                  <a:t>列。数列中的元素就是“票”，而一个与元素取值范围相符的数组就是“票箱”。</a:t>
                </a:r>
                <a:endParaRPr lang="en-US" altLang="zh-CN" dirty="0"/>
              </a:p>
              <a:p>
                <a:r>
                  <a:rPr lang="zh-CN" altLang="en-US" dirty="0"/>
                  <a:t>记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为数列长度，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为取值范围。</a:t>
                </a:r>
                <a:endParaRPr lang="en-US" altLang="zh-CN" dirty="0"/>
              </a:p>
              <a:p>
                <a:r>
                  <a:rPr lang="zh-CN" altLang="en-US" dirty="0"/>
                  <a:t>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的时间统计每一数值出现次数。之后再用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的时间构造出结果数列，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总时间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另外，需要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zh-CN" altLang="en-US" dirty="0"/>
                  <a:t>的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额外空间</a:t>
                </a:r>
                <a:r>
                  <a:rPr lang="zh-CN" altLang="en-US" dirty="0"/>
                  <a:t>作为票箱。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ED7D31"/>
                    </a:solidFill>
                  </a:rPr>
                  <a:t>优点</a:t>
                </a:r>
                <a:r>
                  <a:rPr lang="zh-CN" altLang="en-US" dirty="0"/>
                  <a:t>：当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较小时，时间复杂度近似于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，性能强大。</a:t>
                </a:r>
                <a:endParaRPr lang="en-US" altLang="zh-CN" dirty="0"/>
              </a:p>
              <a:p>
                <a:r>
                  <a:rPr lang="zh-CN" altLang="en-US" dirty="0">
                    <a:solidFill>
                      <a:srgbClr val="ED7D31"/>
                    </a:solidFill>
                  </a:rPr>
                  <a:t>缺点</a:t>
                </a:r>
                <a:r>
                  <a:rPr lang="zh-CN" altLang="en-US" dirty="0"/>
                  <a:t>：当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远大于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时，时空复杂度均取决于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dirty="0"/>
                  <a:t>，得不偿失。</a:t>
                </a:r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取值范围为非整数时，无法实现。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F2553EF-0B87-49AB-AC4B-473555CF83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806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3CD85E-D3FF-453C-8E7B-497FB5940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计数排序变种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2553EF-0B87-49AB-AC4B-473555CF8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ED7D31"/>
                </a:solidFill>
              </a:rPr>
              <a:t>离散化计数排序</a:t>
            </a:r>
            <a:r>
              <a:rPr lang="zh-CN" altLang="en-US" dirty="0"/>
              <a:t>  </a:t>
            </a:r>
            <a:endParaRPr lang="en-US" altLang="zh-CN" dirty="0"/>
          </a:p>
          <a:p>
            <a:r>
              <a:rPr lang="zh-CN" altLang="en-US" dirty="0"/>
              <a:t>若能将不可表示的数据范围（双向）映射到较小的整数集合上，则可以在映射后使用计数排序。这一映射过程称为离散化。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桶排序  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将数列按数值区间（而非具体数值）划分为若干个桶。桶内采用其他排序算法。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基数排序  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从低到高对每一个（</a:t>
            </a:r>
            <a:r>
              <a:rPr lang="en-US" altLang="zh-CN" dirty="0"/>
              <a:t>X</a:t>
            </a:r>
            <a:r>
              <a:rPr lang="zh-CN" altLang="en-US" dirty="0"/>
              <a:t>进制）位进行一次计数排序。这样，当高位有序时，所有低位均已有序。可以保证只使用</a:t>
            </a:r>
            <a:r>
              <a:rPr lang="en-US" altLang="zh-CN" dirty="0"/>
              <a:t>X</a:t>
            </a:r>
            <a:r>
              <a:rPr lang="zh-CN" altLang="en-US" dirty="0"/>
              <a:t>个桶。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此处不要求掌握。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07591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1854200"/>
            <a:ext cx="5418023" cy="2349654"/>
          </a:xfrm>
        </p:spPr>
        <p:txBody>
          <a:bodyPr>
            <a:normAutofit/>
          </a:bodyPr>
          <a:lstStyle/>
          <a:p>
            <a:r>
              <a:rPr lang="zh-CN" altLang="en-US" dirty="0"/>
              <a:t>选择</a:t>
            </a:r>
            <a:r>
              <a:rPr lang="en-US" altLang="zh-CN" dirty="0"/>
              <a:t>/</a:t>
            </a:r>
            <a:r>
              <a:rPr lang="zh-CN" altLang="en-US" dirty="0"/>
              <a:t>冒泡</a:t>
            </a:r>
            <a:r>
              <a:rPr lang="en-US" altLang="zh-CN" dirty="0"/>
              <a:t>/</a:t>
            </a:r>
            <a:r>
              <a:rPr lang="zh-CN" altLang="en-US" dirty="0"/>
              <a:t>插入排序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7028" y="4476983"/>
            <a:ext cx="7886700" cy="1500187"/>
          </a:xfrm>
        </p:spPr>
        <p:txBody>
          <a:bodyPr/>
          <a:lstStyle/>
          <a:p>
            <a:r>
              <a:rPr lang="zh-CN" altLang="en-US" dirty="0"/>
              <a:t>现在我们开始玩牌。你要如何整理你的手牌呢？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86052F-6C02-4424-A3BA-469E6EE6A2F9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P131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53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F7C1F7-B0BB-4309-9DCD-F7B3EECF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基于交换的排序方法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3C37BF2-E9D3-47EE-B24A-A0E8BDD0C3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没错，但是这样你的对手就可以通过观看牌桌上倒扣的牌堆推测你的牌型。所以你决定只通过</a:t>
            </a:r>
            <a:r>
              <a:rPr lang="zh-CN" altLang="en-US" dirty="0">
                <a:solidFill>
                  <a:srgbClr val="ED7D31"/>
                </a:solidFill>
              </a:rPr>
              <a:t>交换</a:t>
            </a:r>
            <a:r>
              <a:rPr lang="zh-CN" altLang="en-US" dirty="0"/>
              <a:t>的方式来排序。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逆序对</a:t>
            </a:r>
            <a:r>
              <a:rPr lang="zh-CN" altLang="en-US" dirty="0"/>
              <a:t>：假设排序应当是从小到大，如果有一对牌，前面的那张牌比后面的那张牌数字大，那么就是逆序对。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6857E495-80E5-433F-89B3-2C6BC2F8989D}"/>
              </a:ext>
            </a:extLst>
          </p:cNvPr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516" r="46146" b="80388"/>
          <a:stretch/>
        </p:blipFill>
        <p:spPr bwMode="auto">
          <a:xfrm>
            <a:off x="3205389" y="4196681"/>
            <a:ext cx="2730389" cy="960697"/>
          </a:xfrm>
          <a:prstGeom prst="rect">
            <a:avLst/>
          </a:prstGeom>
          <a:noFill/>
          <a:ln w="9525">
            <a:solidFill>
              <a:schemeClr val="accent1"/>
            </a:solidFill>
            <a:headEnd/>
            <a:tailEnd/>
          </a:ln>
        </p:spPr>
      </p:pic>
      <p:sp>
        <p:nvSpPr>
          <p:cNvPr id="6" name="对话气泡: 圆角矩形 5">
            <a:extLst>
              <a:ext uri="{FF2B5EF4-FFF2-40B4-BE49-F238E27FC236}">
                <a16:creationId xmlns:a16="http://schemas.microsoft.com/office/drawing/2014/main" id="{B9CAC7DB-D65D-4AC3-AAA5-7A654418EFA9}"/>
              </a:ext>
            </a:extLst>
          </p:cNvPr>
          <p:cNvSpPr/>
          <p:nvPr/>
        </p:nvSpPr>
        <p:spPr>
          <a:xfrm>
            <a:off x="1653618" y="1791946"/>
            <a:ext cx="4282160" cy="558529"/>
          </a:xfrm>
          <a:prstGeom prst="wedgeRoundRectCallout">
            <a:avLst>
              <a:gd name="adj1" fmla="val -60079"/>
              <a:gd name="adj2" fmla="val -2360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我都是把相同的数字牌扣在桌面上来排序的！这不还是一种计数排序吗？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525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2F7C1F7-B0BB-4309-9DCD-F7B3EECFE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基于交换的排序方法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3C37BF2-E9D3-47EE-B24A-A0E8BDD0C3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所谓交换，即数列元素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两两比较</a:t>
                </a:r>
                <a:r>
                  <a:rPr lang="zh-CN" altLang="en-US" dirty="0"/>
                  <a:t>；若顺序反了则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对换</a:t>
                </a:r>
                <a:r>
                  <a:rPr lang="zh-CN" altLang="en-US" dirty="0"/>
                  <a:t>二者位置。</a:t>
                </a:r>
                <a:endParaRPr lang="en-US" altLang="zh-CN" dirty="0"/>
              </a:p>
              <a:p>
                <a:r>
                  <a:rPr lang="zh-CN" altLang="en-US" dirty="0"/>
                  <a:t>由于每一次交换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逆序对数</a:t>
                </a:r>
                <a:r>
                  <a:rPr lang="zh-CN" altLang="en-US" dirty="0"/>
                  <a:t>必然减少，持续交换必然可以完成排序，且具有不用到其他变量而直接在原数列中操作、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额外空间复杂度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zh-CN" altLang="en-US" dirty="0"/>
                  <a:t>的优点。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考虑到元素两两间均需要互相比较，可以大致估计出，此类方法最坏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时间复杂度</a:t>
                </a:r>
                <a:r>
                  <a:rPr lang="zh-CN" altLang="en-US" dirty="0"/>
                  <a:t>均约为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baseline="30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A3C37BF2-E9D3-47EE-B24A-A0E8BDD0C3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1141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B9AA-6E30-42A6-849D-7F29FA5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24B49-9837-420B-9F55-297BABDD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思路：</a:t>
            </a:r>
            <a:r>
              <a:rPr lang="en-US" altLang="zh-CN" dirty="0"/>
              <a:t>n</a:t>
            </a:r>
            <a:r>
              <a:rPr lang="zh-CN" altLang="en-US" dirty="0"/>
              <a:t>次大循环，</a:t>
            </a:r>
            <a:r>
              <a:rPr lang="zh-CN" altLang="en-US" dirty="0">
                <a:solidFill>
                  <a:srgbClr val="ED7D31"/>
                </a:solidFill>
              </a:rPr>
              <a:t>第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zh-CN" altLang="en-US" dirty="0">
                <a:solidFill>
                  <a:srgbClr val="ED7D31"/>
                </a:solidFill>
              </a:rPr>
              <a:t>次</a:t>
            </a:r>
            <a:r>
              <a:rPr lang="zh-CN" altLang="en-US" dirty="0"/>
              <a:t>大循环中，用小循环寻找数列中</a:t>
            </a:r>
            <a:r>
              <a:rPr lang="zh-CN" altLang="en-US" dirty="0">
                <a:solidFill>
                  <a:srgbClr val="ED7D31"/>
                </a:solidFill>
              </a:rPr>
              <a:t>第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zh-CN" altLang="en-US" dirty="0">
                <a:solidFill>
                  <a:srgbClr val="ED7D31"/>
                </a:solidFill>
              </a:rPr>
              <a:t>小</a:t>
            </a:r>
            <a:r>
              <a:rPr lang="zh-CN" altLang="en-US" dirty="0"/>
              <a:t>的元素。如果发现更小的数字，则交换至</a:t>
            </a:r>
            <a:r>
              <a:rPr lang="zh-CN" altLang="en-US" dirty="0">
                <a:solidFill>
                  <a:srgbClr val="ED7D31"/>
                </a:solidFill>
              </a:rPr>
              <a:t>第</a:t>
            </a:r>
            <a:r>
              <a:rPr lang="en-US" altLang="zh-CN" dirty="0" err="1">
                <a:solidFill>
                  <a:srgbClr val="ED7D31"/>
                </a:solidFill>
              </a:rPr>
              <a:t>i</a:t>
            </a:r>
            <a:r>
              <a:rPr lang="zh-CN" altLang="en-US" dirty="0">
                <a:solidFill>
                  <a:srgbClr val="ED7D31"/>
                </a:solidFill>
              </a:rPr>
              <a:t>个</a:t>
            </a:r>
            <a:r>
              <a:rPr lang="zh-CN" altLang="en-US" dirty="0">
                <a:solidFill>
                  <a:srgbClr val="2E75B6"/>
                </a:solidFill>
              </a:rPr>
              <a:t>位置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事实上，由于前</a:t>
            </a:r>
            <a:r>
              <a:rPr lang="en-US" altLang="zh-CN" dirty="0"/>
              <a:t>i-1</a:t>
            </a:r>
            <a:r>
              <a:rPr lang="zh-CN" altLang="en-US" dirty="0"/>
              <a:t>项已经排序完毕，第</a:t>
            </a:r>
            <a:r>
              <a:rPr lang="en-US" altLang="zh-CN" dirty="0" err="1"/>
              <a:t>i</a:t>
            </a:r>
            <a:r>
              <a:rPr lang="zh-CN" altLang="en-US" dirty="0"/>
              <a:t>小的元素等价于第</a:t>
            </a:r>
            <a:r>
              <a:rPr lang="en-US" altLang="zh-CN" dirty="0" err="1"/>
              <a:t>i</a:t>
            </a:r>
            <a:r>
              <a:rPr lang="zh-CN" altLang="en-US" dirty="0"/>
              <a:t>至第</a:t>
            </a:r>
            <a:r>
              <a:rPr lang="en-US" altLang="zh-CN" dirty="0"/>
              <a:t>n</a:t>
            </a:r>
            <a:r>
              <a:rPr lang="zh-CN" altLang="en-US" dirty="0"/>
              <a:t>项中的最小元素。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特点：</a:t>
            </a:r>
            <a:r>
              <a:rPr lang="zh-CN" altLang="en-US" dirty="0"/>
              <a:t>思路</a:t>
            </a:r>
            <a:r>
              <a:rPr lang="zh-CN" altLang="en-US" dirty="0">
                <a:solidFill>
                  <a:srgbClr val="ED7D31"/>
                </a:solidFill>
              </a:rPr>
              <a:t>简单</a:t>
            </a:r>
            <a:r>
              <a:rPr lang="zh-CN" altLang="en-US" dirty="0"/>
              <a:t>，实现更</a:t>
            </a:r>
            <a:r>
              <a:rPr lang="zh-CN" altLang="en-US" dirty="0">
                <a:solidFill>
                  <a:srgbClr val="ED7D31"/>
                </a:solidFill>
              </a:rPr>
              <a:t>简单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每次迭代都能保证至少一个（</a:t>
            </a:r>
            <a:r>
              <a:rPr lang="zh-CN" altLang="en-US" dirty="0">
                <a:solidFill>
                  <a:srgbClr val="ED7D31"/>
                </a:solidFill>
              </a:rPr>
              <a:t>最小</a:t>
            </a:r>
            <a:r>
              <a:rPr lang="zh-CN" altLang="en-US" dirty="0"/>
              <a:t>）元素的位置被</a:t>
            </a:r>
            <a:r>
              <a:rPr lang="zh-CN" altLang="en-US" dirty="0">
                <a:solidFill>
                  <a:srgbClr val="ED7D31"/>
                </a:solidFill>
              </a:rPr>
              <a:t>确定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前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r>
              <a:rPr lang="zh-CN" altLang="en-US" dirty="0">
                <a:solidFill>
                  <a:srgbClr val="ED7D31"/>
                </a:solidFill>
              </a:rPr>
              <a:t>有序</a:t>
            </a:r>
            <a:r>
              <a:rPr lang="zh-CN" altLang="en-US" dirty="0"/>
              <a:t>，且为</a:t>
            </a:r>
            <a:r>
              <a:rPr lang="zh-CN" altLang="en-US" dirty="0">
                <a:solidFill>
                  <a:srgbClr val="ED7D31"/>
                </a:solidFill>
              </a:rPr>
              <a:t>最小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个元素。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E65720-565D-4B12-8AA7-A44EC81E02BD}"/>
              </a:ext>
            </a:extLst>
          </p:cNvPr>
          <p:cNvSpPr txBox="1"/>
          <p:nvPr/>
        </p:nvSpPr>
        <p:spPr>
          <a:xfrm>
            <a:off x="2520175" y="2666739"/>
            <a:ext cx="378830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 -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n;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 &lt;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[j]);</a:t>
            </a:r>
          </a:p>
        </p:txBody>
      </p:sp>
    </p:spTree>
    <p:extLst>
      <p:ext uri="{BB962C8B-B14F-4D97-AF65-F5344CB8AC3E}">
        <p14:creationId xmlns:p14="http://schemas.microsoft.com/office/powerpoint/2010/main" val="37372822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B9099-0F3A-4EA7-9B93-9D992680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选择排序</a:t>
            </a:r>
          </a:p>
        </p:txBody>
      </p:sp>
      <p:pic>
        <p:nvPicPr>
          <p:cNvPr id="4" name="Picture">
            <a:extLst>
              <a:ext uri="{FF2B5EF4-FFF2-40B4-BE49-F238E27FC236}">
                <a16:creationId xmlns:a16="http://schemas.microsoft.com/office/drawing/2014/main" id="{34F642C6-8AEA-4C29-876E-AC9EEDD8198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542853" y="1717675"/>
            <a:ext cx="6055119" cy="4471988"/>
          </a:xfrm>
          <a:prstGeom prst="rect">
            <a:avLst/>
          </a:prstGeom>
          <a:noFill/>
          <a:ln w="9525">
            <a:solidFill>
              <a:schemeClr val="accent1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1853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B9AA-6E30-42A6-849D-7F29FA5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324B49-9837-420B-9F55-297BABDDFF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思路：</a:t>
            </a:r>
            <a:r>
              <a:rPr lang="zh-CN" altLang="en-US" dirty="0"/>
              <a:t>不超过</a:t>
            </a:r>
            <a:r>
              <a:rPr lang="en-US" altLang="zh-CN" dirty="0"/>
              <a:t>n</a:t>
            </a:r>
            <a:r>
              <a:rPr lang="zh-CN" altLang="en-US" dirty="0"/>
              <a:t>次大循环；每次大循环，按照顺序比较</a:t>
            </a:r>
            <a:r>
              <a:rPr lang="zh-CN" altLang="en-US" dirty="0">
                <a:solidFill>
                  <a:srgbClr val="ED7D31"/>
                </a:solidFill>
              </a:rPr>
              <a:t>相邻元素</a:t>
            </a:r>
            <a:r>
              <a:rPr lang="zh-CN" altLang="en-US" dirty="0"/>
              <a:t>并交换，直到序列有序。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特点：</a:t>
            </a:r>
            <a:endParaRPr lang="en-US" altLang="zh-CN" dirty="0">
              <a:solidFill>
                <a:srgbClr val="ED7D31"/>
              </a:solidFill>
            </a:endParaRPr>
          </a:p>
          <a:p>
            <a:r>
              <a:rPr lang="zh-CN" altLang="en-US" dirty="0"/>
              <a:t>总交换次数恰为</a:t>
            </a:r>
            <a:r>
              <a:rPr lang="zh-CN" altLang="en-US" dirty="0">
                <a:solidFill>
                  <a:srgbClr val="ED7D31"/>
                </a:solidFill>
              </a:rPr>
              <a:t>逆序对数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每次迭代都能保证至少一个（</a:t>
            </a:r>
            <a:r>
              <a:rPr lang="zh-CN" altLang="en-US" dirty="0">
                <a:solidFill>
                  <a:srgbClr val="ED7D31"/>
                </a:solidFill>
              </a:rPr>
              <a:t>最大</a:t>
            </a:r>
            <a:r>
              <a:rPr lang="zh-CN" altLang="en-US" dirty="0"/>
              <a:t>）元素的位置被</a:t>
            </a:r>
            <a:r>
              <a:rPr lang="zh-CN" altLang="en-US" dirty="0">
                <a:solidFill>
                  <a:srgbClr val="ED7D31"/>
                </a:solidFill>
              </a:rPr>
              <a:t>确定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后</a:t>
            </a:r>
            <a:r>
              <a:rPr lang="en-US" altLang="zh-CN" dirty="0" err="1"/>
              <a:t>i</a:t>
            </a:r>
            <a:r>
              <a:rPr lang="zh-CN" altLang="en-US" dirty="0"/>
              <a:t>个元素</a:t>
            </a:r>
            <a:r>
              <a:rPr lang="zh-CN" altLang="en-US" dirty="0">
                <a:solidFill>
                  <a:srgbClr val="ED7D31"/>
                </a:solidFill>
              </a:rPr>
              <a:t>有序</a:t>
            </a:r>
            <a:r>
              <a:rPr lang="zh-CN" altLang="en-US" dirty="0"/>
              <a:t>，且为</a:t>
            </a:r>
            <a:r>
              <a:rPr lang="zh-CN" altLang="en-US" dirty="0">
                <a:solidFill>
                  <a:srgbClr val="ED7D31"/>
                </a:solidFill>
              </a:rPr>
              <a:t>最大</a:t>
            </a:r>
            <a:r>
              <a:rPr lang="zh-CN" altLang="en-US" dirty="0"/>
              <a:t>的</a:t>
            </a:r>
            <a:r>
              <a:rPr lang="en-US" altLang="zh-CN" dirty="0" err="1"/>
              <a:t>i</a:t>
            </a:r>
            <a:r>
              <a:rPr lang="zh-CN" altLang="en-US" dirty="0"/>
              <a:t>个元素。</a:t>
            </a: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E65720-565D-4B12-8AA7-A44EC81E02BD}"/>
              </a:ext>
            </a:extLst>
          </p:cNvPr>
          <p:cNvSpPr txBox="1"/>
          <p:nvPr/>
        </p:nvSpPr>
        <p:spPr>
          <a:xfrm>
            <a:off x="2676433" y="2612050"/>
            <a:ext cx="3788302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 -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&lt; n -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j++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 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]);</a:t>
            </a:r>
          </a:p>
        </p:txBody>
      </p:sp>
    </p:spTree>
    <p:extLst>
      <p:ext uri="{BB962C8B-B14F-4D97-AF65-F5344CB8AC3E}">
        <p14:creationId xmlns:p14="http://schemas.microsoft.com/office/powerpoint/2010/main" val="1215918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9B9099-0F3A-4EA7-9B93-9D992680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冒泡排序</a:t>
            </a:r>
          </a:p>
        </p:txBody>
      </p:sp>
      <p:pic>
        <p:nvPicPr>
          <p:cNvPr id="7" name="Picture">
            <a:extLst>
              <a:ext uri="{FF2B5EF4-FFF2-40B4-BE49-F238E27FC236}">
                <a16:creationId xmlns:a16="http://schemas.microsoft.com/office/drawing/2014/main" id="{4AFDD51E-5D7A-41EA-B938-832B5CE7E4E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099935" y="1717675"/>
            <a:ext cx="6940954" cy="4471988"/>
          </a:xfrm>
          <a:prstGeom prst="rect">
            <a:avLst/>
          </a:prstGeom>
          <a:noFill/>
          <a:ln w="9525">
            <a:solidFill>
              <a:schemeClr val="accent1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5543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1">
            <a:extLst>
              <a:ext uri="{FF2B5EF4-FFF2-40B4-BE49-F238E27FC236}">
                <a16:creationId xmlns:a16="http://schemas.microsoft.com/office/drawing/2014/main" id="{2D8439FF-E5F7-4878-B503-BF4DFC1CBC84}"/>
              </a:ext>
            </a:extLst>
          </p:cNvPr>
          <p:cNvSpPr txBox="1">
            <a:spLocks/>
          </p:cNvSpPr>
          <p:nvPr/>
        </p:nvSpPr>
        <p:spPr>
          <a:xfrm>
            <a:off x="739588" y="1108246"/>
            <a:ext cx="7664825" cy="5038554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vert="horz" lIns="252000" tIns="45720" rIns="252000" bIns="45720" rtlCol="0">
            <a:normAutofit/>
          </a:bodyPr>
          <a:lstStyle>
            <a:lvl1pPr marL="171450" indent="0" algn="l" defTabSz="685800" rtl="0" eaLnBrk="1" latinLnBrk="0" hangingPunct="1">
              <a:lnSpc>
                <a:spcPct val="100000"/>
              </a:lnSpc>
              <a:spcBef>
                <a:spcPts val="75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143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21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8572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2001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543050" indent="0" algn="l" defTabSz="685800" rtl="0" eaLnBrk="1" latinLnBrk="0" hangingPunct="1">
              <a:lnSpc>
                <a:spcPct val="10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accent5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algn="ctr"/>
            <a:endParaRPr lang="en-US" altLang="zh-CN" b="1" dirty="0"/>
          </a:p>
          <a:p>
            <a:pPr marL="0" algn="ctr"/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</a:rPr>
              <a:t>版权声明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</a:endParaRPr>
          </a:p>
          <a:p>
            <a:pPr marL="0"/>
            <a:endParaRPr lang="en-US" altLang="zh-CN" sz="2000" dirty="0"/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本课件为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深入浅出程序设计竞赛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–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基础篇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的配套课件，版权归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洛谷 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所有。所有个人或者机构均可免费使用本课件，亦可免费传播，但不可付费交易本系列课件。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若引用本课件的内容，或者进行二次创作，请标明本课件的出处。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/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其它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《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深基</a:t>
            </a:r>
            <a: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  <a:t>》</a:t>
            </a: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配套资源、购买本书等请参阅：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/blog/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kkksc03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2"/>
              </a:rPr>
              <a:t>/IPC-resources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楷体" panose="02010609060101010101" pitchFamily="49" charset="-122"/>
                <a:ea typeface="楷体" panose="02010609060101010101" pitchFamily="49" charset="-122"/>
              </a:rPr>
              <a:t>如果课件有任何错误，请在这里反馈</a:t>
            </a:r>
            <a:br>
              <a:rPr lang="en-US" altLang="zh-CN" sz="2000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https://</a:t>
            </a:r>
            <a:r>
              <a:rPr lang="en-US" altLang="zh-CN" sz="1800" dirty="0" err="1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www.luogu.com.cn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  <a:hlinkClick r:id="rId3"/>
              </a:rPr>
              <a:t>/discuss/show/296741</a:t>
            </a:r>
            <a:r>
              <a:rPr lang="en-US" altLang="zh-CN" sz="1800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endParaRPr lang="en-US" altLang="zh-CN" sz="20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630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B9AA-6E30-42A6-849D-7F29FA5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24B49-9837-420B-9F55-297BABDDFF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17292"/>
                <a:ext cx="7889531" cy="48105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思路：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次大循环；第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次大循环将第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个元素向前交换，直至左侧元素不大于它，或抵达数列首部。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solidFill>
                      <a:srgbClr val="ED7D31"/>
                    </a:solidFill>
                  </a:rPr>
                  <a:t>特点：</a:t>
                </a:r>
                <a:r>
                  <a:rPr lang="zh-CN" altLang="en-US" dirty="0"/>
                  <a:t>前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个元素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有序</a:t>
                </a:r>
                <a:r>
                  <a:rPr lang="zh-CN" altLang="en-US" dirty="0"/>
                  <a:t>。但是直到排序完成，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不能保证</a:t>
                </a:r>
                <a:r>
                  <a:rPr lang="zh-CN" altLang="en-US" dirty="0"/>
                  <a:t>任何一个元素的最终位置被确定（设想最小元素在数列尾部）。</a:t>
                </a:r>
                <a:endParaRPr lang="en-US" altLang="zh-CN" dirty="0"/>
              </a:p>
              <a:p>
                <a:r>
                  <a:rPr lang="zh-CN" altLang="en-US" dirty="0"/>
                  <a:t>可以用来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动态维护</a:t>
                </a:r>
                <a:r>
                  <a:rPr lang="zh-CN" altLang="en-US" dirty="0"/>
                  <a:t>前</a:t>
                </a:r>
                <a:r>
                  <a:rPr lang="en-US" altLang="zh-CN" dirty="0"/>
                  <a:t>k</a:t>
                </a:r>
                <a:r>
                  <a:rPr lang="zh-CN" altLang="en-US" dirty="0"/>
                  <a:t>小元素，单次插入时间复杂度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zh-CN" altLang="en-US" dirty="0"/>
                  <a:t>。在此场景下，第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小的元素将不会右移，而是被直接丢弃。</a:t>
                </a:r>
                <a:endParaRPr lang="en-US" altLang="zh-CN" dirty="0"/>
              </a:p>
              <a:p>
                <a:r>
                  <a:rPr lang="zh-CN" altLang="en-US" strike="sngStrike" dirty="0"/>
                  <a:t>可以用来理牌。</a:t>
                </a:r>
                <a:endParaRPr lang="en-US" altLang="zh-CN" strike="sngStrike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1324B49-9837-420B-9F55-297BABDDFF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17292"/>
                <a:ext cx="7889531" cy="4810508"/>
              </a:xfrm>
              <a:blipFill>
                <a:blip r:embed="rId2"/>
                <a:stretch>
                  <a:fillRect l="-927" t="-8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A6E65720-565D-4B12-8AA7-A44EC81E02BD}"/>
              </a:ext>
            </a:extLst>
          </p:cNvPr>
          <p:cNvSpPr txBox="1"/>
          <p:nvPr/>
        </p:nvSpPr>
        <p:spPr>
          <a:xfrm>
            <a:off x="2036716" y="2476583"/>
            <a:ext cx="506773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now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j;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记录一下待插牌，等下还要放回去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j =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-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 &gt;=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j--)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 &gt; now)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now;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3894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55EFA1-4C42-4A98-A2A1-F9FDE5E7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插入排序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3DFFB9D-9166-4C29-B639-BA98417204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475" y="2545910"/>
            <a:ext cx="7889875" cy="2815518"/>
          </a:xfr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345155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7B9AA-6E30-42A6-849D-7F29FA5CE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三种排序：应用场景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085BF1-A8C2-425A-9B8D-73FB3C7DC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答案是</a:t>
            </a:r>
            <a:r>
              <a:rPr lang="zh-CN" altLang="en-US" dirty="0">
                <a:solidFill>
                  <a:srgbClr val="ED7D31"/>
                </a:solidFill>
              </a:rPr>
              <a:t>肯定</a:t>
            </a:r>
            <a:r>
              <a:rPr lang="zh-CN" altLang="en-US" dirty="0"/>
              <a:t>的（将在下一节介绍），因此在实际应用中，很少使用以上三种算法进行单纯的排序需求。</a:t>
            </a:r>
            <a:endParaRPr lang="en-US" altLang="zh-CN" dirty="0"/>
          </a:p>
          <a:p>
            <a:r>
              <a:rPr lang="zh-CN" altLang="en-US" dirty="0"/>
              <a:t>但这并不意味着它们是无用的，整理一下</a:t>
            </a:r>
            <a:r>
              <a:rPr lang="zh-CN" altLang="en-US" dirty="0">
                <a:solidFill>
                  <a:srgbClr val="ED7D31"/>
                </a:solidFill>
              </a:rPr>
              <a:t>应用场景</a:t>
            </a:r>
            <a:r>
              <a:rPr lang="zh-CN" altLang="en-US" dirty="0"/>
              <a:t>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选择排序</a:t>
            </a:r>
            <a:r>
              <a:rPr lang="zh-CN" altLang="en-US" dirty="0"/>
              <a:t>：</a:t>
            </a:r>
            <a:r>
              <a:rPr lang="en-US" altLang="zh-CN" dirty="0"/>
              <a:t>k </a:t>
            </a:r>
            <a:r>
              <a:rPr lang="zh-CN" altLang="en-US" dirty="0"/>
              <a:t>很小时</a:t>
            </a:r>
            <a:r>
              <a:rPr lang="zh-CN" altLang="en-US" dirty="0">
                <a:solidFill>
                  <a:srgbClr val="ED7D31"/>
                </a:solidFill>
              </a:rPr>
              <a:t>快速求解</a:t>
            </a:r>
            <a:r>
              <a:rPr lang="zh-CN" altLang="en-US" dirty="0"/>
              <a:t>前 </a:t>
            </a:r>
            <a:r>
              <a:rPr lang="en-US" altLang="zh-CN" dirty="0"/>
              <a:t>k </a:t>
            </a:r>
            <a:r>
              <a:rPr lang="zh-CN" altLang="en-US" dirty="0"/>
              <a:t>小</a:t>
            </a:r>
            <a:r>
              <a:rPr lang="en-US" altLang="zh-CN" dirty="0"/>
              <a:t>/</a:t>
            </a:r>
            <a:r>
              <a:rPr lang="zh-CN" altLang="en-US" dirty="0"/>
              <a:t>大元素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冒泡排序</a:t>
            </a:r>
            <a:r>
              <a:rPr lang="zh-CN" altLang="en-US" dirty="0"/>
              <a:t>：模拟</a:t>
            </a:r>
            <a:r>
              <a:rPr lang="zh-CN" altLang="en-US" dirty="0">
                <a:solidFill>
                  <a:srgbClr val="ED7D31"/>
                </a:solidFill>
              </a:rPr>
              <a:t>逆序对</a:t>
            </a:r>
            <a:r>
              <a:rPr lang="zh-CN" altLang="en-US" dirty="0"/>
              <a:t>相关的问题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插入排序</a:t>
            </a:r>
            <a:r>
              <a:rPr lang="zh-CN" altLang="en-US" dirty="0"/>
              <a:t>：</a:t>
            </a:r>
            <a:r>
              <a:rPr lang="en-US" altLang="zh-CN" dirty="0"/>
              <a:t>k </a:t>
            </a:r>
            <a:r>
              <a:rPr lang="zh-CN" altLang="en-US" dirty="0"/>
              <a:t>很小时</a:t>
            </a:r>
            <a:r>
              <a:rPr lang="zh-CN" altLang="en-US" dirty="0">
                <a:solidFill>
                  <a:srgbClr val="ED7D31"/>
                </a:solidFill>
              </a:rPr>
              <a:t>动态维护</a:t>
            </a:r>
            <a:r>
              <a:rPr lang="zh-CN" altLang="en-US" dirty="0"/>
              <a:t>前 </a:t>
            </a:r>
            <a:r>
              <a:rPr lang="en-US" altLang="zh-CN" dirty="0"/>
              <a:t>k </a:t>
            </a:r>
            <a:r>
              <a:rPr lang="zh-CN" altLang="en-US" dirty="0"/>
              <a:t>小</a:t>
            </a:r>
            <a:r>
              <a:rPr lang="en-US" altLang="zh-CN" dirty="0"/>
              <a:t>/</a:t>
            </a:r>
            <a:r>
              <a:rPr lang="zh-CN" altLang="en-US" dirty="0"/>
              <a:t>大元素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对话气泡: 圆角矩形 3">
                <a:extLst>
                  <a:ext uri="{FF2B5EF4-FFF2-40B4-BE49-F238E27FC236}">
                    <a16:creationId xmlns:a16="http://schemas.microsoft.com/office/drawing/2014/main" id="{EB666F86-7889-4A23-8312-03049E757720}"/>
                  </a:ext>
                </a:extLst>
              </p:cNvPr>
              <p:cNvSpPr/>
              <p:nvPr/>
            </p:nvSpPr>
            <p:spPr>
              <a:xfrm>
                <a:off x="1462148" y="1838840"/>
                <a:ext cx="4282160" cy="441298"/>
              </a:xfrm>
              <a:prstGeom prst="wedgeRoundRectCallout">
                <a:avLst>
                  <a:gd name="adj1" fmla="val -60079"/>
                  <a:gd name="adj2" fmla="val -2360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是否存在性能比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6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sz="1600" i="1" dirty="0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sz="16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600" b="0" i="1" dirty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1600" i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1600" dirty="0">
                    <a:solidFill>
                      <a:schemeClr val="accent5">
                        <a:lumMod val="75000"/>
                      </a:schemeClr>
                    </a:solidFill>
                  </a:rPr>
                  <a:t> 更优的排序算法呢？</a:t>
                </a:r>
                <a:endParaRPr lang="en-US" altLang="zh-CN" sz="1600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对话气泡: 圆角矩形 3">
                <a:extLst>
                  <a:ext uri="{FF2B5EF4-FFF2-40B4-BE49-F238E27FC236}">
                    <a16:creationId xmlns:a16="http://schemas.microsoft.com/office/drawing/2014/main" id="{EB666F86-7889-4A23-8312-03049E757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148" y="1838840"/>
                <a:ext cx="4282160" cy="441298"/>
              </a:xfrm>
              <a:prstGeom prst="wedgeRoundRectCallout">
                <a:avLst>
                  <a:gd name="adj1" fmla="val -60079"/>
                  <a:gd name="adj2" fmla="val -2360"/>
                  <a:gd name="adj3" fmla="val 16667"/>
                </a:avLst>
              </a:prstGeom>
              <a:blipFill>
                <a:blip r:embed="rId2"/>
                <a:stretch>
                  <a:fillRect b="-4054"/>
                </a:stretch>
              </a:blipFill>
              <a:ln>
                <a:solidFill>
                  <a:schemeClr val="accent5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5304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027" y="1854200"/>
            <a:ext cx="5418023" cy="2349654"/>
          </a:xfrm>
        </p:spPr>
        <p:txBody>
          <a:bodyPr>
            <a:normAutofit/>
          </a:bodyPr>
          <a:lstStyle/>
          <a:p>
            <a:r>
              <a:rPr lang="zh-CN" altLang="en-US" dirty="0"/>
              <a:t>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为什么基于交换的排序需要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时间？因为理论上任意两个不同元素都需要比较，共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en-US" dirty="0"/>
                  <a:t>次。是否可以减少必须的比较次数呢？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18" t="-3644" r="-4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156F03F-11CC-48F1-A879-9F2C94A1A89B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P134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75890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86F97FE-04BD-47AB-B326-5363FFA7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94B6C9-9864-4B79-8239-27E4875D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选择排序</a:t>
            </a:r>
            <a:r>
              <a:rPr lang="zh-CN" altLang="en-US" dirty="0"/>
              <a:t>，每一迭代</a:t>
            </a:r>
            <a:r>
              <a:rPr lang="zh-CN" altLang="en-US" dirty="0">
                <a:solidFill>
                  <a:srgbClr val="ED7D31"/>
                </a:solidFill>
              </a:rPr>
              <a:t>确定</a:t>
            </a:r>
            <a:r>
              <a:rPr lang="zh-CN" altLang="en-US" dirty="0"/>
              <a:t>一个元素的位置。</a:t>
            </a:r>
            <a:endParaRPr lang="en-US" altLang="zh-CN" dirty="0"/>
          </a:p>
          <a:p>
            <a:r>
              <a:rPr lang="zh-CN" altLang="en-US" dirty="0"/>
              <a:t>但是所有已确定元素均在左侧，对右侧没有</a:t>
            </a:r>
            <a:r>
              <a:rPr lang="zh-CN" altLang="en-US" dirty="0">
                <a:solidFill>
                  <a:srgbClr val="ED7D31"/>
                </a:solidFill>
              </a:rPr>
              <a:t>指导意义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插入排序</a:t>
            </a:r>
            <a:r>
              <a:rPr lang="zh-CN" altLang="en-US" dirty="0"/>
              <a:t>，每一迭代只需要与大于自身的值比较，期望只需</a:t>
            </a:r>
            <a:r>
              <a:rPr lang="zh-CN" altLang="en-US" dirty="0">
                <a:solidFill>
                  <a:srgbClr val="2E75B6"/>
                </a:solidFill>
              </a:rPr>
              <a:t>比较</a:t>
            </a:r>
            <a:r>
              <a:rPr lang="zh-CN" altLang="en-US" dirty="0">
                <a:solidFill>
                  <a:srgbClr val="ED7D31"/>
                </a:solidFill>
              </a:rPr>
              <a:t>一半</a:t>
            </a:r>
            <a:r>
              <a:rPr lang="zh-CN" altLang="en-US" dirty="0"/>
              <a:t>的元素。</a:t>
            </a:r>
            <a:endParaRPr lang="en-US" altLang="zh-CN" dirty="0"/>
          </a:p>
          <a:p>
            <a:r>
              <a:rPr lang="zh-CN" altLang="en-US" dirty="0"/>
              <a:t>但是没有元素</a:t>
            </a:r>
            <a:r>
              <a:rPr lang="zh-CN" altLang="en-US" dirty="0">
                <a:solidFill>
                  <a:srgbClr val="ED7D31"/>
                </a:solidFill>
              </a:rPr>
              <a:t>确定</a:t>
            </a:r>
            <a:r>
              <a:rPr lang="zh-CN" altLang="en-US" dirty="0"/>
              <a:t>位置；新元素的插入导致所有更大的元素右移，带来额外开销。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考虑结合二者优点。以这个数列为例：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55285D0-75CD-434B-B677-9252167DB0EF}"/>
              </a:ext>
            </a:extLst>
          </p:cNvPr>
          <p:cNvSpPr txBox="1"/>
          <p:nvPr/>
        </p:nvSpPr>
        <p:spPr>
          <a:xfrm>
            <a:off x="3272893" y="5518435"/>
            <a:ext cx="259538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3 8 4 10 6 7 2 5 9 1</a:t>
            </a:r>
          </a:p>
        </p:txBody>
      </p:sp>
    </p:spTree>
    <p:extLst>
      <p:ext uri="{BB962C8B-B14F-4D97-AF65-F5344CB8AC3E}">
        <p14:creationId xmlns:p14="http://schemas.microsoft.com/office/powerpoint/2010/main" val="2485142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86F97FE-04BD-47AB-B326-5363FFA77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894B6C9-9864-4B79-8239-27E4875DF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尝试随机选取一个元素确认位置，称为哨兵数。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将序列中所有比哨兵数</a:t>
            </a:r>
            <a:r>
              <a:rPr lang="zh-CN" altLang="en-US" dirty="0">
                <a:solidFill>
                  <a:srgbClr val="ED7D31"/>
                </a:solidFill>
              </a:rPr>
              <a:t>小</a:t>
            </a:r>
            <a:r>
              <a:rPr lang="zh-CN" altLang="en-US" dirty="0"/>
              <a:t>的数字都移动到哨兵数的</a:t>
            </a:r>
            <a:r>
              <a:rPr lang="zh-CN" altLang="en-US" dirty="0">
                <a:solidFill>
                  <a:srgbClr val="ED7D31"/>
                </a:solidFill>
              </a:rPr>
              <a:t>左边</a:t>
            </a:r>
            <a:r>
              <a:rPr lang="zh-CN" altLang="en-US" dirty="0"/>
              <a:t>，所有比哨兵数</a:t>
            </a:r>
            <a:r>
              <a:rPr lang="zh-CN" altLang="en-US" dirty="0">
                <a:solidFill>
                  <a:srgbClr val="ED7D31"/>
                </a:solidFill>
              </a:rPr>
              <a:t>大</a:t>
            </a:r>
            <a:r>
              <a:rPr lang="zh-CN" altLang="en-US" dirty="0"/>
              <a:t>的数字都移动到哨兵数的</a:t>
            </a:r>
            <a:r>
              <a:rPr lang="zh-CN" altLang="en-US" dirty="0">
                <a:solidFill>
                  <a:srgbClr val="ED7D31"/>
                </a:solidFill>
              </a:rPr>
              <a:t>右边</a:t>
            </a:r>
            <a:r>
              <a:rPr lang="zh-CN" altLang="en-US" dirty="0">
                <a:solidFill>
                  <a:srgbClr val="2E75B6"/>
                </a:solidFill>
              </a:rPr>
              <a:t>。</a:t>
            </a:r>
            <a:endParaRPr lang="en-US" altLang="zh-CN" dirty="0">
              <a:solidFill>
                <a:srgbClr val="2E75B6"/>
              </a:solidFill>
            </a:endParaRPr>
          </a:p>
          <a:p>
            <a:endParaRPr lang="en-US" altLang="zh-CN" dirty="0">
              <a:solidFill>
                <a:srgbClr val="2E75B6"/>
              </a:solidFill>
            </a:endParaRPr>
          </a:p>
          <a:p>
            <a:r>
              <a:rPr lang="zh-CN" altLang="en-US" dirty="0"/>
              <a:t>显然哨兵数左右两侧的元素</a:t>
            </a:r>
            <a:r>
              <a:rPr lang="zh-CN" altLang="en-US" dirty="0">
                <a:solidFill>
                  <a:srgbClr val="ED7D31"/>
                </a:solidFill>
              </a:rPr>
              <a:t>不再需要</a:t>
            </a:r>
            <a:r>
              <a:rPr lang="zh-CN" altLang="en-US" dirty="0"/>
              <a:t>任何比较。因此，对两侧的子数列分别采用相同的做法，直到数列</a:t>
            </a:r>
            <a:r>
              <a:rPr lang="zh-CN" altLang="en-US" dirty="0">
                <a:solidFill>
                  <a:srgbClr val="ED7D31"/>
                </a:solidFill>
              </a:rPr>
              <a:t>不可再分</a:t>
            </a:r>
            <a:r>
              <a:rPr lang="zh-CN" altLang="en-US" dirty="0"/>
              <a:t>（长度为</a:t>
            </a:r>
            <a:r>
              <a:rPr lang="en-US" altLang="zh-CN" dirty="0"/>
              <a:t>0</a:t>
            </a:r>
            <a:r>
              <a:rPr lang="zh-CN" altLang="en-US" dirty="0"/>
              <a:t>或</a:t>
            </a:r>
            <a:r>
              <a:rPr lang="en-US" altLang="zh-CN" dirty="0"/>
              <a:t>1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40DAA35-04FF-4903-AE86-D12304AA6B1C}"/>
              </a:ext>
            </a:extLst>
          </p:cNvPr>
          <p:cNvSpPr txBox="1"/>
          <p:nvPr/>
        </p:nvSpPr>
        <p:spPr>
          <a:xfrm>
            <a:off x="3272893" y="2145039"/>
            <a:ext cx="259538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3 8 4 10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7 2 5 9 1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639FD7-76F2-4DDE-BDEA-C8B1834B7067}"/>
              </a:ext>
            </a:extLst>
          </p:cNvPr>
          <p:cNvSpPr txBox="1"/>
          <p:nvPr/>
        </p:nvSpPr>
        <p:spPr>
          <a:xfrm>
            <a:off x="3272892" y="3358461"/>
            <a:ext cx="259538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3 4 2 5 1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8 10 7 9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D82BC21-66B0-422B-A9F4-CD2AB3376DF6}"/>
              </a:ext>
            </a:extLst>
          </p:cNvPr>
          <p:cNvSpPr txBox="1"/>
          <p:nvPr/>
        </p:nvSpPr>
        <p:spPr>
          <a:xfrm>
            <a:off x="3272892" y="4534696"/>
            <a:ext cx="2595381" cy="1815882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3 4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5 1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8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7 9 1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3 4 5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8 7 9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8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9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3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5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7 </a:t>
            </a:r>
            <a:r>
              <a:rPr lang="en-US" altLang="zh-CN" sz="1600" b="0" dirty="0">
                <a:effectLst/>
                <a:latin typeface="Consolas" panose="020B0609020204030204" pitchFamily="49" charset="0"/>
              </a:rPr>
              <a:t>8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9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3 4 5 6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9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</a:p>
          <a:p>
            <a:pPr algn="ctr"/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3 4 5 6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8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9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10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3 4 5 6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zh-CN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sz="1600" b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8 9 10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altLang="zh-C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679FCFE-E555-453B-83E4-E16DDE6C91BB}"/>
              </a:ext>
            </a:extLst>
          </p:cNvPr>
          <p:cNvCxnSpPr/>
          <p:nvPr/>
        </p:nvCxnSpPr>
        <p:spPr>
          <a:xfrm>
            <a:off x="3385751" y="5078627"/>
            <a:ext cx="2335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69B4587A-6F21-47EF-B4CC-F583E553C855}"/>
              </a:ext>
            </a:extLst>
          </p:cNvPr>
          <p:cNvCxnSpPr/>
          <p:nvPr/>
        </p:nvCxnSpPr>
        <p:spPr>
          <a:xfrm>
            <a:off x="3402868" y="5577016"/>
            <a:ext cx="2335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8B2EE89-07CA-4EF0-AE83-244D16EE43DC}"/>
              </a:ext>
            </a:extLst>
          </p:cNvPr>
          <p:cNvCxnSpPr/>
          <p:nvPr/>
        </p:nvCxnSpPr>
        <p:spPr>
          <a:xfrm>
            <a:off x="3402868" y="6038335"/>
            <a:ext cx="233542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62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42AF3-CD08-4C00-88E5-F2E15C1F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D4457E-3751-4B0E-B53F-A696FC448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最优</a:t>
                </a:r>
                <a:r>
                  <a:rPr lang="zh-CN" altLang="en-US" dirty="0"/>
                  <a:t>情况下，每次选择的哨兵数均将数列对半分开。则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0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次划分后数列将不可再分。每次划分的复杂度为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，总复杂度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i="1" dirty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func>
                    <m:r>
                      <a:rPr lang="en-US" altLang="zh-CN" i="1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在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最坏</a:t>
                </a:r>
                <a:r>
                  <a:rPr lang="zh-CN" altLang="en-US" dirty="0"/>
                  <a:t>情况下，每次选择的哨兵数均在数列一端。则退化为选择排序算法，总复杂度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dirty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dirty="0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i="1" dirty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D4457E-3751-4B0E-B53F-A696FC448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r="-7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对话气泡: 圆角矩形 3">
            <a:extLst>
              <a:ext uri="{FF2B5EF4-FFF2-40B4-BE49-F238E27FC236}">
                <a16:creationId xmlns:a16="http://schemas.microsoft.com/office/drawing/2014/main" id="{75ACAC98-785A-42FE-9F77-723328590BFF}"/>
              </a:ext>
            </a:extLst>
          </p:cNvPr>
          <p:cNvSpPr/>
          <p:nvPr/>
        </p:nvSpPr>
        <p:spPr>
          <a:xfrm>
            <a:off x="1653618" y="1791946"/>
            <a:ext cx="4282160" cy="558529"/>
          </a:xfrm>
          <a:prstGeom prst="wedgeRoundRectCallout">
            <a:avLst>
              <a:gd name="adj1" fmla="val -60079"/>
              <a:gd name="adj2" fmla="val -2360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那么这样做到底有多“快”呢？</a:t>
            </a:r>
          </a:p>
        </p:txBody>
      </p:sp>
    </p:spTree>
    <p:extLst>
      <p:ext uri="{BB962C8B-B14F-4D97-AF65-F5344CB8AC3E}">
        <p14:creationId xmlns:p14="http://schemas.microsoft.com/office/powerpoint/2010/main" val="3572259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E54B2-FD9F-4091-8ACE-44030ACE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小贴士：什么是对数（</a:t>
            </a:r>
            <a:r>
              <a:rPr lang="en-US" altLang="zh-CN" dirty="0"/>
              <a:t>log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A74F61-BD5F-4406-B65C-6F95C047A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8" y="1564892"/>
                <a:ext cx="7889531" cy="502640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刚刚我们提到了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zh-CN" altLang="en-US" dirty="0"/>
                  <a:t>。数学上称为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对数函数</a:t>
                </a:r>
                <a:r>
                  <a:rPr lang="zh-CN" altLang="en-US" dirty="0"/>
                  <a:t>。它是什么意思？</a:t>
                </a:r>
                <a:endParaRPr lang="en-US" altLang="zh-CN" dirty="0"/>
              </a:p>
              <a:p>
                <a:r>
                  <a:rPr lang="zh-CN" altLang="en-US" dirty="0"/>
                  <a:t>形式定义：若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形象理解：我们可以估计对数函数的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上界</a:t>
                </a:r>
                <a:endParaRPr lang="en-US" altLang="zh-CN" dirty="0">
                  <a:solidFill>
                    <a:srgbClr val="ED7D31"/>
                  </a:solidFill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将长度为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10</a:t>
                </a:r>
                <a:r>
                  <a:rPr lang="zh-CN" altLang="en-US" dirty="0"/>
                  <a:t>的序列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折半</a:t>
                </a:r>
                <a:r>
                  <a:rPr lang="zh-CN" altLang="en-US" dirty="0"/>
                  <a:t>划分需要</a:t>
                </a:r>
                <a:r>
                  <a:rPr lang="en-US" altLang="zh-CN" dirty="0">
                    <a:solidFill>
                      <a:srgbClr val="3B9D3B"/>
                    </a:solidFill>
                  </a:rPr>
                  <a:t>4</a:t>
                </a:r>
                <a:r>
                  <a:rPr lang="zh-CN" altLang="en-US" dirty="0">
                    <a:solidFill>
                      <a:srgbClr val="3B9D3B"/>
                    </a:solidFill>
                  </a:rPr>
                  <a:t>折</a:t>
                </a:r>
                <a:r>
                  <a:rPr lang="zh-CN" altLang="en-US" dirty="0"/>
                  <a:t>（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10</a:t>
                </a:r>
                <a:r>
                  <a:rPr lang="zh-CN" altLang="en-US" dirty="0"/>
                  <a:t>的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2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进制</a:t>
                </a:r>
                <a:r>
                  <a:rPr lang="zh-CN" altLang="en-US" dirty="0"/>
                  <a:t>表示有</a:t>
                </a:r>
                <a:r>
                  <a:rPr lang="en-US" altLang="zh-CN" dirty="0">
                    <a:solidFill>
                      <a:srgbClr val="00B050"/>
                    </a:solidFill>
                  </a:rPr>
                  <a:t>4</a:t>
                </a:r>
                <a:r>
                  <a:rPr lang="zh-CN" altLang="en-US" dirty="0">
                    <a:solidFill>
                      <a:srgbClr val="00B050"/>
                    </a:solidFill>
                  </a:rPr>
                  <a:t>位</a:t>
                </a:r>
                <a:r>
                  <a:rPr lang="zh-CN" altLang="en-US" dirty="0"/>
                  <a:t>），所以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ED7D3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＜</m:t>
                    </m:r>
                    <m:r>
                      <a:rPr lang="en-US" altLang="zh-CN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2147483648=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p>
                    </m:sSup>
                  </m:oMath>
                </a14:m>
                <a:r>
                  <a:rPr lang="zh-CN" altLang="en-US" dirty="0"/>
                  <a:t>，因此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2147483648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zh-CN" altLang="en-US" dirty="0"/>
                  <a:t>。可见对数增长十分缓慢，相比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是一个非常优秀的复杂度。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A74F61-BD5F-4406-B65C-6F95C047A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8" y="1564892"/>
                <a:ext cx="7889531" cy="5026408"/>
              </a:xfrm>
              <a:blipFill>
                <a:blip r:embed="rId2"/>
                <a:stretch>
                  <a:fillRect l="-927" t="-850" r="-927" b="-1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6CE4D751-31AC-4514-AC04-5F44F947C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16788"/>
              </p:ext>
            </p:extLst>
          </p:nvPr>
        </p:nvGraphicFramePr>
        <p:xfrm>
          <a:off x="1522582" y="2896892"/>
          <a:ext cx="609600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>
                  <a:extLst>
                    <a:ext uri="{9D8B030D-6E8A-4147-A177-3AD203B41FA5}">
                      <a16:colId xmlns:a16="http://schemas.microsoft.com/office/drawing/2014/main" val="115497127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1384066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91730459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47646061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040416070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938766976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906140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2218849311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916999949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3307140855"/>
                    </a:ext>
                  </a:extLst>
                </a:gridCol>
                <a:gridCol w="554182">
                  <a:extLst>
                    <a:ext uri="{9D8B030D-6E8A-4147-A177-3AD203B41FA5}">
                      <a16:colId xmlns:a16="http://schemas.microsoft.com/office/drawing/2014/main" val="11979880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baseline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1800" b="0" baseline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tx1"/>
                          </a:solidFill>
                        </a:rPr>
                        <a:t>10 (1010)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1800" b="0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36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 (101)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5 (101)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990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 (11)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 (10)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 (11)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 (10)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899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3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 (10)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2 (10)</a:t>
                      </a:r>
                      <a:r>
                        <a:rPr lang="en-US" altLang="zh-CN" sz="1800" b="0" baseline="-25000" dirty="0">
                          <a:solidFill>
                            <a:schemeClr val="tx1"/>
                          </a:solidFill>
                        </a:rPr>
                        <a:t> 2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5477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4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/>
                        <a:t>1</a:t>
                      </a:r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25785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61513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E54B2-FD9F-4091-8ACE-44030ACE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小贴士：常见复杂度与数据范围</a:t>
            </a:r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E7B87D0-8493-4D07-8013-AD9F07EF147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391996"/>
              </p:ext>
            </p:extLst>
          </p:nvPr>
        </p:nvGraphicFramePr>
        <p:xfrm>
          <a:off x="2044078" y="1841500"/>
          <a:ext cx="5053013" cy="37084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08075">
                  <a:extLst>
                    <a:ext uri="{9D8B030D-6E8A-4147-A177-3AD203B41FA5}">
                      <a16:colId xmlns:a16="http://schemas.microsoft.com/office/drawing/2014/main" val="3453588941"/>
                    </a:ext>
                  </a:extLst>
                </a:gridCol>
                <a:gridCol w="1972469">
                  <a:extLst>
                    <a:ext uri="{9D8B030D-6E8A-4147-A177-3AD203B41FA5}">
                      <a16:colId xmlns:a16="http://schemas.microsoft.com/office/drawing/2014/main" val="3821863074"/>
                    </a:ext>
                  </a:extLst>
                </a:gridCol>
                <a:gridCol w="1972469">
                  <a:extLst>
                    <a:ext uri="{9D8B030D-6E8A-4147-A177-3AD203B41FA5}">
                      <a16:colId xmlns:a16="http://schemas.microsoft.com/office/drawing/2014/main" val="2458258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/>
                        <a:t>复杂度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/>
                        <a:t>常见范围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zh-CN" altLang="en-US" sz="1600" dirty="0"/>
                        <a:t>冒险范围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87259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O(n)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10</a:t>
                      </a:r>
                      <a:r>
                        <a:rPr lang="en-US" altLang="zh-CN" sz="1600" baseline="30000" dirty="0"/>
                        <a:t>7</a:t>
                      </a:r>
                      <a:endParaRPr lang="zh-CN" alt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10</a:t>
                      </a:r>
                      <a:r>
                        <a:rPr lang="en-US" altLang="zh-CN" sz="1600" baseline="30000" dirty="0"/>
                        <a:t>8</a:t>
                      </a:r>
                      <a:endParaRPr lang="zh-CN" altLang="en-US" sz="16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13064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O(</a:t>
                      </a:r>
                      <a:r>
                        <a:rPr lang="en-US" altLang="zh-CN" sz="1600" dirty="0" err="1"/>
                        <a:t>nlogn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3×10</a:t>
                      </a:r>
                      <a:r>
                        <a:rPr lang="en-US" altLang="zh-CN" sz="1600" baseline="30000" dirty="0"/>
                        <a:t>5</a:t>
                      </a:r>
                      <a:endParaRPr lang="zh-CN" alt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10</a:t>
                      </a:r>
                      <a:r>
                        <a:rPr lang="en-US" altLang="zh-CN" sz="1600" baseline="30000" dirty="0"/>
                        <a:t>6</a:t>
                      </a:r>
                      <a:endParaRPr lang="zh-CN" altLang="en-US" sz="16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7393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O(nlog</a:t>
                      </a:r>
                      <a:r>
                        <a:rPr lang="en-US" altLang="zh-CN" sz="1600" baseline="30000" dirty="0"/>
                        <a:t>2</a:t>
                      </a:r>
                      <a:r>
                        <a:rPr lang="en-US" altLang="zh-CN" sz="1600" dirty="0"/>
                        <a:t>n)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10</a:t>
                      </a:r>
                      <a:r>
                        <a:rPr lang="en-US" altLang="zh-CN" sz="1600" baseline="30000" dirty="0"/>
                        <a:t>5</a:t>
                      </a:r>
                      <a:endParaRPr lang="zh-CN" alt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10</a:t>
                      </a:r>
                      <a:r>
                        <a:rPr lang="en-US" altLang="zh-CN" sz="1600" baseline="30000" dirty="0"/>
                        <a:t>6</a:t>
                      </a:r>
                      <a:endParaRPr lang="zh-CN" altLang="en-US" sz="16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8555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O(n</a:t>
                      </a:r>
                      <a:r>
                        <a:rPr lang="en-US" altLang="zh-CN" sz="1600" baseline="30000" dirty="0"/>
                        <a:t>2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5×10</a:t>
                      </a:r>
                      <a:r>
                        <a:rPr lang="en-US" altLang="zh-CN" sz="1600" baseline="30000" dirty="0"/>
                        <a:t>3</a:t>
                      </a:r>
                      <a:endParaRPr lang="zh-CN" alt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10</a:t>
                      </a:r>
                      <a:r>
                        <a:rPr lang="en-US" altLang="zh-CN" sz="1600" baseline="30000" dirty="0"/>
                        <a:t>4</a:t>
                      </a:r>
                      <a:endParaRPr lang="zh-CN" altLang="en-US" sz="16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9367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O(n</a:t>
                      </a:r>
                      <a:r>
                        <a:rPr lang="en-US" altLang="zh-CN" sz="1600" baseline="30000" dirty="0"/>
                        <a:t>2</a:t>
                      </a:r>
                      <a:r>
                        <a:rPr lang="en-US" altLang="zh-CN" sz="1600" dirty="0"/>
                        <a:t>logn)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10</a:t>
                      </a:r>
                      <a:r>
                        <a:rPr lang="en-US" altLang="zh-CN" sz="1600" baseline="30000" dirty="0"/>
                        <a:t>3</a:t>
                      </a:r>
                      <a:endParaRPr lang="zh-CN" altLang="en-US" sz="1600" baseline="30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3×10</a:t>
                      </a:r>
                      <a:r>
                        <a:rPr lang="en-US" altLang="zh-CN" sz="1600" baseline="30000" dirty="0"/>
                        <a:t>3</a:t>
                      </a:r>
                      <a:endParaRPr lang="zh-CN" altLang="en-US" sz="1600" baseline="30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1250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O(n</a:t>
                      </a:r>
                      <a:r>
                        <a:rPr lang="en-US" altLang="zh-CN" sz="1600" baseline="30000" dirty="0"/>
                        <a:t>3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100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400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7259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O(2</a:t>
                      </a:r>
                      <a:r>
                        <a:rPr lang="en-US" altLang="zh-CN" sz="1600" baseline="30000" dirty="0"/>
                        <a:t>n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25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555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O(n2</a:t>
                      </a:r>
                      <a:r>
                        <a:rPr lang="en-US" altLang="zh-CN" sz="1600" baseline="30000" dirty="0"/>
                        <a:t>n</a:t>
                      </a:r>
                      <a:r>
                        <a:rPr lang="en-US" altLang="zh-CN" sz="1600" dirty="0"/>
                        <a:t>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15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20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8514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O(n!)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600" dirty="0"/>
                        <a:t>10</a:t>
                      </a:r>
                      <a:endParaRPr lang="zh-CN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3740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99411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D7E7D-BFFF-440E-907D-F06F0E60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FBF176-0A8E-488F-978C-E358C490B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此处给出一种实现。并不存在一种在所有情况下都最优的实现，建议自行了解，根据应用场景选择合适的实现。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9FAF109-A81C-4733-BCD7-AD8090443146}"/>
              </a:ext>
            </a:extLst>
          </p:cNvPr>
          <p:cNvSpPr txBox="1"/>
          <p:nvPr/>
        </p:nvSpPr>
        <p:spPr>
          <a:xfrm>
            <a:off x="962904" y="2577527"/>
            <a:ext cx="7215359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[],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引入数组的地址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l, j = r, flag =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[(l + r) /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// flag=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哨兵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do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 flag)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从左找比哨兵大的数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 &gt; flag) j--;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从右找比哨兵小的数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j) {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交换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swap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[j]);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++; j--;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}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&lt;= j);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dirty="0">
                <a:solidFill>
                  <a:srgbClr val="3B9D3B"/>
                </a:solidFill>
                <a:latin typeface="+mn-ea"/>
              </a:rPr>
              <a:t>// </a:t>
            </a:r>
            <a:r>
              <a:rPr lang="zh-CN" altLang="en-US" sz="1600" dirty="0">
                <a:solidFill>
                  <a:srgbClr val="3B9D3B"/>
                </a:solidFill>
                <a:latin typeface="+mn-ea"/>
              </a:rPr>
              <a:t>习惯上，上面用于分段的过程一般称作</a:t>
            </a:r>
            <a:r>
              <a:rPr lang="en-US" altLang="zh-CN" sz="1600" dirty="0">
                <a:solidFill>
                  <a:srgbClr val="3B9D3B"/>
                </a:solidFill>
                <a:latin typeface="Consolas" panose="020B0609020204030204" pitchFamily="49" charset="0"/>
              </a:rPr>
              <a:t>partition</a:t>
            </a:r>
            <a:endParaRPr lang="en-US" altLang="zh-CN" sz="1600" b="0" dirty="0">
              <a:solidFill>
                <a:srgbClr val="3B9D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(l &lt; j)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l, j);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r) 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r);</a:t>
            </a:r>
          </a:p>
          <a:p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28115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6D841AB-E2CA-471C-8FBD-E200A5E29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820" y="470108"/>
            <a:ext cx="7889530" cy="734224"/>
          </a:xfrm>
        </p:spPr>
        <p:txBody>
          <a:bodyPr anchor="b">
            <a:normAutofit/>
          </a:bodyPr>
          <a:lstStyle/>
          <a:p>
            <a:r>
              <a:rPr lang="zh-CN" altLang="en-US" dirty="0"/>
              <a:t>本章知识导图</a:t>
            </a:r>
          </a:p>
        </p:txBody>
      </p:sp>
      <p:pic>
        <p:nvPicPr>
          <p:cNvPr id="4" name="Picture" descr="图示&#10;&#10;描述已自动生成">
            <a:extLst>
              <a:ext uri="{FF2B5EF4-FFF2-40B4-BE49-F238E27FC236}">
                <a16:creationId xmlns:a16="http://schemas.microsoft.com/office/drawing/2014/main" id="{FE9274FA-9212-4E00-8EDC-05282A59D088}"/>
              </a:ext>
            </a:extLst>
          </p:cNvPr>
          <p:cNvPicPr/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1143523" y="1717292"/>
            <a:ext cx="6854122" cy="4472312"/>
          </a:xfrm>
          <a:prstGeom prst="rect">
            <a:avLst/>
          </a:prstGeom>
          <a:noFill/>
          <a:ln w="9525">
            <a:solidFill>
              <a:schemeClr val="accent1"/>
            </a:solidFill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483389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A8DD2C-D1CD-4EF8-A100-E2AE42A24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A4EE9F-06E5-4D5C-89A1-0ACFD094F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快排是一种基于</a:t>
            </a:r>
            <a:r>
              <a:rPr lang="zh-CN" altLang="en-US" dirty="0">
                <a:solidFill>
                  <a:srgbClr val="ED7D31"/>
                </a:solidFill>
              </a:rPr>
              <a:t>分治法</a:t>
            </a:r>
            <a:r>
              <a:rPr lang="zh-CN" altLang="en-US" dirty="0"/>
              <a:t>的排序算法。</a:t>
            </a:r>
            <a:endParaRPr lang="en-US" altLang="zh-CN" dirty="0"/>
          </a:p>
          <a:p>
            <a:r>
              <a:rPr lang="zh-CN" altLang="en-US" dirty="0"/>
              <a:t>大多数基于分治法的算法均具有</a:t>
            </a:r>
            <a:r>
              <a:rPr lang="en-US" altLang="zh-CN" dirty="0">
                <a:solidFill>
                  <a:srgbClr val="ED7D31"/>
                </a:solidFill>
              </a:rPr>
              <a:t>O(</a:t>
            </a:r>
            <a:r>
              <a:rPr lang="en-US" altLang="zh-CN" dirty="0" err="1">
                <a:solidFill>
                  <a:srgbClr val="ED7D31"/>
                </a:solidFill>
              </a:rPr>
              <a:t>nlogn</a:t>
            </a:r>
            <a:r>
              <a:rPr lang="en-US" altLang="zh-CN" dirty="0">
                <a:solidFill>
                  <a:srgbClr val="ED7D31"/>
                </a:solidFill>
              </a:rPr>
              <a:t>)</a:t>
            </a:r>
            <a:r>
              <a:rPr lang="zh-CN" altLang="en-US" dirty="0"/>
              <a:t>的时间复杂度。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其余具有此复杂度的排序算法还有：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基数排序</a:t>
            </a:r>
            <a:r>
              <a:rPr lang="zh-CN" altLang="en-US" dirty="0"/>
              <a:t>，基于按位处理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归并排序</a:t>
            </a:r>
            <a:r>
              <a:rPr lang="zh-CN" altLang="en-US" dirty="0"/>
              <a:t>，基于分治法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堆排序</a:t>
            </a:r>
            <a:r>
              <a:rPr lang="zh-CN" altLang="en-US" dirty="0"/>
              <a:t>，基于数据结构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335068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A2D0F-F181-455D-8828-9E39E547C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小的数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754EFA-6076-4AB9-9856-BC972813AE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solidFill>
                      <a:srgbClr val="ED7D31"/>
                    </a:solidFill>
                    <a:latin typeface="+mn-ea"/>
                  </a:rPr>
                  <a:t>例</a:t>
                </a:r>
                <a:r>
                  <a:rPr lang="en-US" altLang="zh-CN" dirty="0">
                    <a:solidFill>
                      <a:srgbClr val="ED7D31"/>
                    </a:solidFill>
                    <a:latin typeface="+mn-ea"/>
                  </a:rPr>
                  <a:t>9.4</a:t>
                </a:r>
                <a:r>
                  <a:rPr lang="zh-CN" altLang="en-US" dirty="0">
                    <a:solidFill>
                      <a:srgbClr val="ED7D31"/>
                    </a:solidFill>
                    <a:latin typeface="+mn-ea"/>
                  </a:rPr>
                  <a:t>（洛谷 </a:t>
                </a:r>
                <a:r>
                  <a:rPr lang="en-US" altLang="zh-CN" dirty="0">
                    <a:solidFill>
                      <a:srgbClr val="ED7D31"/>
                    </a:solidFill>
                    <a:latin typeface="+mn-ea"/>
                  </a:rPr>
                  <a:t>P1923</a:t>
                </a:r>
                <a:r>
                  <a:rPr lang="zh-CN" altLang="en-US" dirty="0">
                    <a:solidFill>
                      <a:srgbClr val="ED7D31"/>
                    </a:solidFill>
                    <a:latin typeface="+mn-ea"/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  <a:latin typeface="+mn-ea"/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输入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&lt;5000000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且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为奇数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)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个数字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zh-CN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，输出这些数字的第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小的数。最小的数是第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0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小。</a:t>
                </a:r>
              </a:p>
              <a:p>
                <a:endParaRPr lang="en-US" altLang="zh-CN" dirty="0">
                  <a:latin typeface="+mn-ea"/>
                </a:endParaRPr>
              </a:p>
              <a:p>
                <a:r>
                  <a:rPr lang="zh-CN" altLang="en-US" dirty="0">
                    <a:latin typeface="+mn-ea"/>
                  </a:rPr>
                  <a:t>样例输入：                                      样例输出：</a:t>
                </a:r>
                <a:endParaRPr lang="en-US" altLang="zh-CN" dirty="0"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7754EFA-6076-4AB9-9856-BC972813AE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C9EE3A9E-125D-4A5A-B778-80E4E37AEEE8}"/>
              </a:ext>
            </a:extLst>
          </p:cNvPr>
          <p:cNvSpPr txBox="1"/>
          <p:nvPr/>
        </p:nvSpPr>
        <p:spPr>
          <a:xfrm>
            <a:off x="726831" y="3953447"/>
            <a:ext cx="349347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5 1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4 3 2 1 5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4AE933-D4F7-423B-BBB6-DC696DCEA110}"/>
              </a:ext>
            </a:extLst>
          </p:cNvPr>
          <p:cNvSpPr txBox="1"/>
          <p:nvPr/>
        </p:nvSpPr>
        <p:spPr>
          <a:xfrm>
            <a:off x="4866736" y="3953447"/>
            <a:ext cx="349347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latin typeface="Consolas" panose="020B0609020204030204" pitchFamily="49" charset="0"/>
              </a:rPr>
              <a:t>2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32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3F40D1-3232-41B1-8D3B-8ACB76E8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小的数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DE6639-FA1F-405E-811D-5D138DBABB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如果 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k 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很小</a:t>
                </a:r>
                <a:r>
                  <a:rPr lang="zh-CN" altLang="en-US" dirty="0"/>
                  <a:t>（常数级别），那么可以用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选择排序</a:t>
                </a:r>
                <a:r>
                  <a:rPr lang="zh-CN" altLang="en-US" dirty="0"/>
                  <a:t>直接把第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大的数选出来。然而并没有这个保证。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如果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直接排序</a:t>
                </a:r>
                <a:r>
                  <a:rPr lang="zh-CN" altLang="en-US" dirty="0"/>
                  <a:t>，我们已经知道可以在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的时间复杂度内使用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快速排序</a:t>
                </a:r>
                <a:r>
                  <a:rPr lang="zh-CN" altLang="en-US" dirty="0"/>
                  <a:t>求出。然而会超时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提示：先给出一个大家都知道的结论：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+…=2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3DE6639-FA1F-405E-811D-5D138DBABB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4984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346F40-258B-41B3-AC84-60E038CF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求第</a:t>
            </a:r>
            <a:r>
              <a:rPr lang="en-US" altLang="zh-CN" dirty="0"/>
              <a:t>k</a:t>
            </a:r>
            <a:r>
              <a:rPr lang="zh-CN" altLang="en-US" dirty="0"/>
              <a:t>小的数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FF84D0-4E26-4C08-B2AD-3D8B339A5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借用快速排序中</a:t>
                </a:r>
                <a:r>
                  <a:rPr lang="en-US" altLang="zh-CN" dirty="0"/>
                  <a:t>partition</a:t>
                </a:r>
                <a:r>
                  <a:rPr lang="zh-CN" altLang="en-US" dirty="0"/>
                  <a:t>的思想。</a:t>
                </a:r>
                <a:endParaRPr lang="en-US" altLang="zh-CN" dirty="0"/>
              </a:p>
              <a:p>
                <a:r>
                  <a:rPr lang="zh-CN" altLang="en-US" dirty="0"/>
                  <a:t>每次迭代，随机选取一个哨兵，将序列一分为二：左侧比哨兵小，右侧比哨兵大。此时哨兵数的位置就是它排序后的顺位。</a:t>
                </a:r>
                <a:endParaRPr lang="en-US" altLang="zh-CN" dirty="0"/>
              </a:p>
              <a:p>
                <a:r>
                  <a:rPr lang="zh-CN" altLang="en-US" dirty="0"/>
                  <a:t>若这个序位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等于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k</a:t>
                </a:r>
                <a:r>
                  <a:rPr lang="zh-CN" altLang="en-US" dirty="0"/>
                  <a:t>，那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就是它</a:t>
                </a:r>
                <a:r>
                  <a:rPr lang="zh-CN" altLang="en-US" dirty="0"/>
                  <a:t>了。</a:t>
                </a:r>
                <a:endParaRPr lang="en-US" altLang="zh-CN" dirty="0"/>
              </a:p>
              <a:p>
                <a:r>
                  <a:rPr lang="zh-CN" altLang="en-US" dirty="0"/>
                  <a:t>若这个序位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大于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k</a:t>
                </a:r>
                <a:r>
                  <a:rPr lang="zh-CN" altLang="en-US" dirty="0"/>
                  <a:t>，就在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左侧</a:t>
                </a:r>
                <a:r>
                  <a:rPr lang="zh-CN" altLang="en-US" dirty="0"/>
                  <a:t>寻找。</a:t>
                </a:r>
                <a:endParaRPr lang="en-US" altLang="zh-CN" dirty="0"/>
              </a:p>
              <a:p>
                <a:r>
                  <a:rPr lang="zh-CN" altLang="en-US" dirty="0"/>
                  <a:t>若这个序位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小于</a:t>
                </a:r>
                <a:r>
                  <a:rPr lang="en-US" altLang="zh-CN" dirty="0">
                    <a:solidFill>
                      <a:srgbClr val="ED7D31"/>
                    </a:solidFill>
                  </a:rPr>
                  <a:t>k</a:t>
                </a:r>
                <a:r>
                  <a:rPr lang="zh-CN" altLang="en-US" dirty="0"/>
                  <a:t>，则在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右侧</a:t>
                </a:r>
                <a:r>
                  <a:rPr lang="zh-CN" altLang="en-US" dirty="0"/>
                  <a:t>寻找。</a:t>
                </a:r>
                <a:endParaRPr lang="en-US" altLang="zh-CN" dirty="0"/>
              </a:p>
              <a:p>
                <a:r>
                  <a:rPr lang="zh-CN" altLang="en-US" dirty="0"/>
                  <a:t>注意当选定一侧后，另一侧已不再可能成为答案，可以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直接丢弃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最优复杂度：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均摊复杂度：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（想一想，为什么？）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1FF84D0-4E26-4C08-B2AD-3D8B339A5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47111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排序算法的应用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养兵千日，用兵一时。排序作为重要的算法工具，可以将无序变有序，使问题更好的得到处理。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8DE36DF-2768-40B1-A81E-A4516A2241E3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P136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53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FA5819-000C-4594-B102-2AFDA7943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1717292"/>
            <a:ext cx="7889531" cy="4903641"/>
          </a:xfrm>
        </p:spPr>
        <p:txBody>
          <a:bodyPr>
            <a:normAutofit/>
          </a:bodyPr>
          <a:lstStyle/>
          <a:p>
            <a:r>
              <a:rPr lang="en-US" altLang="zh-CN" dirty="0"/>
              <a:t>algorithm</a:t>
            </a:r>
            <a:r>
              <a:rPr lang="zh-CN" altLang="en-US" dirty="0"/>
              <a:t>（算法）库包含很多常用的算法，包括排序。</a:t>
            </a:r>
            <a:endParaRPr lang="en-US" altLang="zh-CN" dirty="0"/>
          </a:p>
          <a:p>
            <a:r>
              <a:rPr lang="zh-CN" altLang="en-US" dirty="0"/>
              <a:t>包含头文件：</a:t>
            </a:r>
            <a:endParaRPr lang="en-US" altLang="zh-CN" dirty="0"/>
          </a:p>
          <a:p>
            <a:r>
              <a:rPr lang="zh-CN" altLang="en-US" dirty="0"/>
              <a:t>使用</a:t>
            </a:r>
            <a:r>
              <a:rPr lang="zh-CN" altLang="en-US" dirty="0">
                <a:solidFill>
                  <a:srgbClr val="ED7D31"/>
                </a:solidFill>
              </a:rPr>
              <a:t>排序</a:t>
            </a:r>
            <a:r>
              <a:rPr lang="zh-CN" altLang="en-US" dirty="0"/>
              <a:t>功能：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begin</a:t>
            </a:r>
            <a:r>
              <a:rPr lang="zh-CN" altLang="en-US" dirty="0"/>
              <a:t>、</a:t>
            </a:r>
            <a:r>
              <a:rPr lang="en-US" altLang="zh-CN" dirty="0"/>
              <a:t>end</a:t>
            </a:r>
            <a:r>
              <a:rPr lang="zh-CN" altLang="en-US" dirty="0"/>
              <a:t>分别表示需要排序位置的首末。</a:t>
            </a:r>
            <a:endParaRPr lang="en-US" altLang="zh-CN" dirty="0"/>
          </a:p>
          <a:p>
            <a:r>
              <a:rPr lang="en-US" altLang="zh-CN" dirty="0" err="1"/>
              <a:t>cmp</a:t>
            </a:r>
            <a:r>
              <a:rPr lang="zh-CN" altLang="en-US" dirty="0"/>
              <a:t>是一个可选参数，可以自定义排序的比较方法。</a:t>
            </a:r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排序之后</a:t>
            </a:r>
            <a:r>
              <a:rPr lang="zh-CN" altLang="en-US" dirty="0"/>
              <a:t>，可以使用以下算法：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	</a:t>
            </a:r>
            <a:r>
              <a:rPr lang="zh-CN" altLang="en-US" dirty="0">
                <a:solidFill>
                  <a:srgbClr val="ED7D31"/>
                </a:solidFill>
              </a:rPr>
              <a:t>去重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这个函数会返回去重后的序列末尾地址（序列长度可能会变短）。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	</a:t>
            </a:r>
            <a:r>
              <a:rPr lang="zh-CN" altLang="en-US" dirty="0">
                <a:solidFill>
                  <a:srgbClr val="ED7D31"/>
                </a:solidFill>
              </a:rPr>
              <a:t>查找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若元素存在则返回元素地址，否则返回末尾地址（</a:t>
            </a:r>
            <a:r>
              <a:rPr lang="en-US" altLang="zh-CN" dirty="0"/>
              <a:t>end</a:t>
            </a:r>
            <a:r>
              <a:rPr lang="zh-CN" altLang="en-US" dirty="0"/>
              <a:t>）。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0568BFC-EBF0-4516-BF1A-8ADC638E73A1}"/>
              </a:ext>
            </a:extLst>
          </p:cNvPr>
          <p:cNvSpPr txBox="1"/>
          <p:nvPr/>
        </p:nvSpPr>
        <p:spPr>
          <a:xfrm>
            <a:off x="2828393" y="2198012"/>
            <a:ext cx="50075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97A23A7-193B-4777-BFB4-7C4EAB395956}"/>
              </a:ext>
            </a:extLst>
          </p:cNvPr>
          <p:cNvSpPr txBox="1"/>
          <p:nvPr/>
        </p:nvSpPr>
        <p:spPr>
          <a:xfrm>
            <a:off x="2828393" y="2677246"/>
            <a:ext cx="5007507" cy="584775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      </a:t>
            </a:r>
            <a:r>
              <a:rPr lang="en-US" altLang="zh-CN" sz="1600" b="0" dirty="0">
                <a:solidFill>
                  <a:srgbClr val="3B9D3B"/>
                </a:solidFill>
                <a:effectLst/>
                <a:latin typeface="Consolas" panose="020B0609020204030204" pitchFamily="49" charset="0"/>
              </a:rPr>
              <a:t>// O(</a:t>
            </a:r>
            <a:r>
              <a:rPr lang="en-US" altLang="zh-CN" sz="1600" b="0" dirty="0" err="1">
                <a:solidFill>
                  <a:srgbClr val="3B9D3B"/>
                </a:solidFill>
                <a:effectLst/>
                <a:latin typeface="Consolas" panose="020B0609020204030204" pitchFamily="49" charset="0"/>
              </a:rPr>
              <a:t>nlogn</a:t>
            </a:r>
            <a:r>
              <a:rPr lang="en-US" altLang="zh-CN" sz="1600" b="0" dirty="0">
                <a:solidFill>
                  <a:srgbClr val="3B9D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altLang="zh-CN" sz="1600" b="0" dirty="0">
                <a:solidFill>
                  <a:srgbClr val="3B9D3B"/>
                </a:solidFill>
                <a:effectLst/>
                <a:latin typeface="Consolas" panose="020B0609020204030204" pitchFamily="49" charset="0"/>
              </a:rPr>
              <a:t>// O(</a:t>
            </a:r>
            <a:r>
              <a:rPr lang="en-US" altLang="zh-CN" sz="1600" b="0" dirty="0" err="1">
                <a:solidFill>
                  <a:srgbClr val="3B9D3B"/>
                </a:solidFill>
                <a:effectLst/>
                <a:latin typeface="Consolas" panose="020B0609020204030204" pitchFamily="49" charset="0"/>
              </a:rPr>
              <a:t>nlogn</a:t>
            </a:r>
            <a:r>
              <a:rPr lang="en-US" altLang="zh-CN" sz="1600" b="0" dirty="0">
                <a:solidFill>
                  <a:srgbClr val="3B9D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F1E453E-C5D0-4A22-A1AD-6B814B389FEE}"/>
              </a:ext>
            </a:extLst>
          </p:cNvPr>
          <p:cNvSpPr txBox="1"/>
          <p:nvPr/>
        </p:nvSpPr>
        <p:spPr>
          <a:xfrm>
            <a:off x="2330156" y="4708266"/>
            <a:ext cx="50075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     </a:t>
            </a:r>
            <a:r>
              <a:rPr lang="en-US" altLang="zh-CN" sz="1600" b="0" dirty="0">
                <a:solidFill>
                  <a:srgbClr val="3B9D3B"/>
                </a:solidFill>
                <a:effectLst/>
                <a:latin typeface="Consolas" panose="020B0609020204030204" pitchFamily="49" charset="0"/>
              </a:rPr>
              <a:t>// O(n)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C445152-3CDF-45A5-B1F1-6FA403DBC068}"/>
              </a:ext>
            </a:extLst>
          </p:cNvPr>
          <p:cNvSpPr txBox="1"/>
          <p:nvPr/>
        </p:nvSpPr>
        <p:spPr>
          <a:xfrm>
            <a:off x="2330156" y="5559780"/>
            <a:ext cx="500750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 </a:t>
            </a:r>
            <a:r>
              <a:rPr lang="en-US" altLang="zh-CN" sz="1600" b="0" dirty="0">
                <a:solidFill>
                  <a:srgbClr val="3B9D3B"/>
                </a:solidFill>
                <a:effectLst/>
                <a:latin typeface="Consolas" panose="020B0609020204030204" pitchFamily="49" charset="0"/>
              </a:rPr>
              <a:t>// O(</a:t>
            </a:r>
            <a:r>
              <a:rPr lang="en-US" altLang="zh-CN" sz="1600" b="0" dirty="0" err="1">
                <a:solidFill>
                  <a:srgbClr val="3B9D3B"/>
                </a:solidFill>
                <a:effectLst/>
                <a:latin typeface="Consolas" panose="020B0609020204030204" pitchFamily="49" charset="0"/>
              </a:rPr>
              <a:t>logn</a:t>
            </a:r>
            <a:r>
              <a:rPr lang="en-US" altLang="zh-CN" sz="1600" b="0" dirty="0">
                <a:solidFill>
                  <a:srgbClr val="3B9D3B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zh-CN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标题 1">
            <a:extLst>
              <a:ext uri="{FF2B5EF4-FFF2-40B4-BE49-F238E27FC236}">
                <a16:creationId xmlns:a16="http://schemas.microsoft.com/office/drawing/2014/main" id="{75D78E71-8ED2-4FEC-B1BA-502ECB343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475" y="469900"/>
            <a:ext cx="7889875" cy="735013"/>
          </a:xfrm>
        </p:spPr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中的排序算法</a:t>
            </a:r>
          </a:p>
        </p:txBody>
      </p:sp>
    </p:spTree>
    <p:extLst>
      <p:ext uri="{BB962C8B-B14F-4D97-AF65-F5344CB8AC3E}">
        <p14:creationId xmlns:p14="http://schemas.microsoft.com/office/powerpoint/2010/main" val="40927351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1CE886-DEB1-43B1-9C84-6322B7E39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STL</a:t>
            </a:r>
            <a:r>
              <a:rPr lang="zh-CN" altLang="en-US" dirty="0"/>
              <a:t>中的排序算法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FCCE66-F384-4C67-ADD7-F4E8FA50F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sz="2100" dirty="0">
                <a:solidFill>
                  <a:srgbClr val="2E75B6"/>
                </a:solidFill>
                <a:latin typeface="+mn-ea"/>
              </a:rPr>
              <a:t>对于数组和 </a:t>
            </a:r>
            <a:r>
              <a:rPr lang="en-US" altLang="zh-CN" sz="2100" dirty="0">
                <a:solidFill>
                  <a:srgbClr val="2E75B6"/>
                </a:solidFill>
                <a:latin typeface="+mn-ea"/>
              </a:rPr>
              <a:t>vector</a:t>
            </a:r>
            <a:r>
              <a:rPr lang="zh-CN" altLang="en-US" sz="2100" dirty="0">
                <a:solidFill>
                  <a:srgbClr val="2E75B6"/>
                </a:solidFill>
                <a:latin typeface="+mn-ea"/>
              </a:rPr>
              <a:t>（暂时没教）</a:t>
            </a:r>
            <a:r>
              <a:rPr lang="en-US" altLang="zh-CN" sz="2100" dirty="0">
                <a:solidFill>
                  <a:srgbClr val="2E75B6"/>
                </a:solidFill>
                <a:latin typeface="+mn-ea"/>
              </a:rPr>
              <a:t> </a:t>
            </a:r>
            <a:r>
              <a:rPr lang="zh-CN" altLang="en-US" dirty="0">
                <a:solidFill>
                  <a:srgbClr val="2E75B6"/>
                </a:solidFill>
                <a:latin typeface="+mn-ea"/>
              </a:rPr>
              <a:t>的数组坐标</a:t>
            </a:r>
            <a:r>
              <a:rPr lang="zh-CN" altLang="en-US" sz="2100" dirty="0">
                <a:solidFill>
                  <a:srgbClr val="2E75B6"/>
                </a:solidFill>
                <a:latin typeface="+mn-ea"/>
              </a:rPr>
              <a:t>：</a:t>
            </a:r>
            <a:endParaRPr lang="en-US" altLang="zh-CN" sz="2100" dirty="0">
              <a:solidFill>
                <a:srgbClr val="2E75B6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100" dirty="0" err="1">
                <a:solidFill>
                  <a:srgbClr val="2E75B6"/>
                </a:solidFill>
                <a:latin typeface="+mn-ea"/>
              </a:rPr>
              <a:t>a+0</a:t>
            </a:r>
            <a:r>
              <a:rPr lang="en-US" altLang="zh-CN" sz="2100" dirty="0">
                <a:solidFill>
                  <a:srgbClr val="2E75B6"/>
                </a:solidFill>
                <a:latin typeface="+mn-ea"/>
              </a:rPr>
              <a:t> = begin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100" dirty="0" err="1">
                <a:solidFill>
                  <a:srgbClr val="2E75B6"/>
                </a:solidFill>
                <a:latin typeface="+mn-ea"/>
              </a:rPr>
              <a:t>a+n</a:t>
            </a:r>
            <a:r>
              <a:rPr lang="en-US" altLang="zh-CN" sz="2100" dirty="0">
                <a:solidFill>
                  <a:srgbClr val="2E75B6"/>
                </a:solidFill>
                <a:latin typeface="+mn-ea"/>
              </a:rPr>
              <a:t> = end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rgbClr val="2E75B6"/>
                </a:solidFill>
                <a:latin typeface="+mn-ea"/>
              </a:rPr>
              <a:t>a+(n-1) = </a:t>
            </a:r>
            <a:r>
              <a:rPr lang="zh-CN" altLang="en-US" sz="2100" dirty="0">
                <a:solidFill>
                  <a:srgbClr val="2E75B6"/>
                </a:solidFill>
                <a:latin typeface="+mn-ea"/>
              </a:rPr>
              <a:t>最后一个元素</a:t>
            </a:r>
            <a:endParaRPr lang="en-US" altLang="zh-CN" sz="2100" dirty="0">
              <a:solidFill>
                <a:srgbClr val="2E75B6"/>
              </a:solidFill>
              <a:latin typeface="+mn-ea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rgbClr val="2E75B6"/>
                </a:solidFill>
                <a:latin typeface="+mn-ea"/>
              </a:rPr>
              <a:t>end – begin = 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altLang="zh-CN" sz="2100" dirty="0">
                <a:solidFill>
                  <a:srgbClr val="2E75B6"/>
                </a:solidFill>
                <a:latin typeface="+mn-ea"/>
              </a:rPr>
              <a:t>find(a[x]) – a = x</a:t>
            </a:r>
          </a:p>
          <a:p>
            <a:endParaRPr lang="zh-CN" altLang="en-US" dirty="0"/>
          </a:p>
        </p:txBody>
      </p:sp>
      <p:graphicFrame>
        <p:nvGraphicFramePr>
          <p:cNvPr id="4" name="表格 7">
            <a:extLst>
              <a:ext uri="{FF2B5EF4-FFF2-40B4-BE49-F238E27FC236}">
                <a16:creationId xmlns:a16="http://schemas.microsoft.com/office/drawing/2014/main" id="{6F5F6DE2-A3BF-44D9-8870-5D15ECD7D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543990"/>
              </p:ext>
            </p:extLst>
          </p:nvPr>
        </p:nvGraphicFramePr>
        <p:xfrm>
          <a:off x="2494842" y="5245051"/>
          <a:ext cx="4154316" cy="495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2386">
                  <a:extLst>
                    <a:ext uri="{9D8B030D-6E8A-4147-A177-3AD203B41FA5}">
                      <a16:colId xmlns:a16="http://schemas.microsoft.com/office/drawing/2014/main" val="2320872188"/>
                    </a:ext>
                  </a:extLst>
                </a:gridCol>
                <a:gridCol w="692386">
                  <a:extLst>
                    <a:ext uri="{9D8B030D-6E8A-4147-A177-3AD203B41FA5}">
                      <a16:colId xmlns:a16="http://schemas.microsoft.com/office/drawing/2014/main" val="3903118027"/>
                    </a:ext>
                  </a:extLst>
                </a:gridCol>
                <a:gridCol w="692386">
                  <a:extLst>
                    <a:ext uri="{9D8B030D-6E8A-4147-A177-3AD203B41FA5}">
                      <a16:colId xmlns:a16="http://schemas.microsoft.com/office/drawing/2014/main" val="1672255247"/>
                    </a:ext>
                  </a:extLst>
                </a:gridCol>
                <a:gridCol w="692386">
                  <a:extLst>
                    <a:ext uri="{9D8B030D-6E8A-4147-A177-3AD203B41FA5}">
                      <a16:colId xmlns:a16="http://schemas.microsoft.com/office/drawing/2014/main" val="2016183896"/>
                    </a:ext>
                  </a:extLst>
                </a:gridCol>
                <a:gridCol w="692386">
                  <a:extLst>
                    <a:ext uri="{9D8B030D-6E8A-4147-A177-3AD203B41FA5}">
                      <a16:colId xmlns:a16="http://schemas.microsoft.com/office/drawing/2014/main" val="3698665438"/>
                    </a:ext>
                  </a:extLst>
                </a:gridCol>
                <a:gridCol w="692386">
                  <a:extLst>
                    <a:ext uri="{9D8B030D-6E8A-4147-A177-3AD203B41FA5}">
                      <a16:colId xmlns:a16="http://schemas.microsoft.com/office/drawing/2014/main" val="130515446"/>
                    </a:ext>
                  </a:extLst>
                </a:gridCol>
              </a:tblGrid>
              <a:tr h="4953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a[0]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a[1]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a[2]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a[3]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0" dirty="0">
                          <a:solidFill>
                            <a:schemeClr val="tx1"/>
                          </a:solidFill>
                        </a:rPr>
                        <a:t>a[4]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5197266"/>
                  </a:ext>
                </a:extLst>
              </a:tr>
            </a:tbl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8625C450-6C4B-4B96-9A5C-AFE49D293BAC}"/>
              </a:ext>
            </a:extLst>
          </p:cNvPr>
          <p:cNvSpPr txBox="1"/>
          <p:nvPr/>
        </p:nvSpPr>
        <p:spPr>
          <a:xfrm>
            <a:off x="2068247" y="5275233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a</a:t>
            </a:r>
            <a:endParaRPr lang="zh-CN" altLang="en-US" sz="2000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9051F670-2A62-435C-A83A-C7C21A84EAA5}"/>
              </a:ext>
            </a:extLst>
          </p:cNvPr>
          <p:cNvCxnSpPr>
            <a:cxnSpLocks/>
          </p:cNvCxnSpPr>
          <p:nvPr/>
        </p:nvCxnSpPr>
        <p:spPr>
          <a:xfrm>
            <a:off x="2833517" y="4837143"/>
            <a:ext cx="0" cy="40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A1C3A558-BFFF-4C35-B651-49370C7260F4}"/>
              </a:ext>
            </a:extLst>
          </p:cNvPr>
          <p:cNvCxnSpPr/>
          <p:nvPr/>
        </p:nvCxnSpPr>
        <p:spPr>
          <a:xfrm flipV="1">
            <a:off x="4903617" y="5745064"/>
            <a:ext cx="0" cy="39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351FC27-4AE7-4C43-ACB9-258B22A1833A}"/>
              </a:ext>
            </a:extLst>
          </p:cNvPr>
          <p:cNvCxnSpPr>
            <a:cxnSpLocks/>
          </p:cNvCxnSpPr>
          <p:nvPr/>
        </p:nvCxnSpPr>
        <p:spPr>
          <a:xfrm>
            <a:off x="6262517" y="4837143"/>
            <a:ext cx="0" cy="407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78F98635-7476-4AC2-ABA4-D6A0770E3E8D}"/>
              </a:ext>
            </a:extLst>
          </p:cNvPr>
          <p:cNvCxnSpPr/>
          <p:nvPr/>
        </p:nvCxnSpPr>
        <p:spPr>
          <a:xfrm flipV="1">
            <a:off x="2833517" y="5740351"/>
            <a:ext cx="0" cy="39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7FEA1273-521C-4C10-A980-88C2FC6E7A58}"/>
              </a:ext>
            </a:extLst>
          </p:cNvPr>
          <p:cNvSpPr txBox="1"/>
          <p:nvPr/>
        </p:nvSpPr>
        <p:spPr>
          <a:xfrm>
            <a:off x="2494842" y="4467811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begin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51D3F2-8503-4175-A59A-57EA456ECD79}"/>
              </a:ext>
            </a:extLst>
          </p:cNvPr>
          <p:cNvSpPr txBox="1"/>
          <p:nvPr/>
        </p:nvSpPr>
        <p:spPr>
          <a:xfrm>
            <a:off x="5981029" y="446781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end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E67DD22-8002-4298-A6AA-C6A6ABF683FB}"/>
              </a:ext>
            </a:extLst>
          </p:cNvPr>
          <p:cNvSpPr txBox="1"/>
          <p:nvPr/>
        </p:nvSpPr>
        <p:spPr>
          <a:xfrm>
            <a:off x="2545617" y="6148259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a+0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CD55961-2CFF-4D79-AE50-24D496EC4829}"/>
              </a:ext>
            </a:extLst>
          </p:cNvPr>
          <p:cNvSpPr txBox="1"/>
          <p:nvPr/>
        </p:nvSpPr>
        <p:spPr>
          <a:xfrm>
            <a:off x="4368855" y="614675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find(a[3])</a:t>
            </a:r>
            <a:endParaRPr lang="zh-CN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AE35FAE-8D14-4681-96C7-D63949E97119}"/>
              </a:ext>
            </a:extLst>
          </p:cNvPr>
          <p:cNvCxnSpPr/>
          <p:nvPr/>
        </p:nvCxnSpPr>
        <p:spPr>
          <a:xfrm flipV="1">
            <a:off x="6262517" y="5749777"/>
            <a:ext cx="0" cy="39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E85908E-C007-4957-93C5-B02059A09CB5}"/>
              </a:ext>
            </a:extLst>
          </p:cNvPr>
          <p:cNvSpPr txBox="1"/>
          <p:nvPr/>
        </p:nvSpPr>
        <p:spPr>
          <a:xfrm>
            <a:off x="5974616" y="614675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a+5</a:t>
            </a:r>
            <a:endParaRPr lang="zh-CN" altLang="en-US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2C5715D-7368-4AF1-94C0-6A076E0F66B4}"/>
              </a:ext>
            </a:extLst>
          </p:cNvPr>
          <p:cNvSpPr txBox="1"/>
          <p:nvPr/>
        </p:nvSpPr>
        <p:spPr>
          <a:xfrm>
            <a:off x="4570584" y="2221042"/>
            <a:ext cx="4034550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());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对一个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vector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进行排序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6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6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(),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 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对一个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vector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进行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【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自定义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排序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a+n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对一个长度为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的数组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排序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a+n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对长度为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n 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的数组 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a【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自定义</a:t>
            </a:r>
            <a:r>
              <a:rPr lang="en-US" altLang="zh-CN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】</a:t>
            </a:r>
            <a:r>
              <a:rPr lang="zh-CN" altLang="en-US" sz="16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排序</a:t>
            </a:r>
            <a:endParaRPr lang="zh-CN" alt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0381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F3DECD-C741-4A6F-A473-7AAA25908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明明的随机数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FCACB9-FACE-4CB6-9289-2300A1EF3E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例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solidFill>
                      <a:srgbClr val="ED7D31"/>
                    </a:solidFill>
                    <a:latin typeface="+mn-ea"/>
                    <a:cs typeface="Times New Roman" panose="02020603050405020304" pitchFamily="18" charset="0"/>
                  </a:rPr>
                  <a:t>9.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5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（洛谷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P1059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NOIP2006 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普及组）</a:t>
                </a: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给出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≤100)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个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1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到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1000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的数字，输出去重后剩余数字的个数，以及去重排序后的序列。</a:t>
                </a:r>
                <a:endParaRPr lang="en-US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+mn-ea"/>
                  </a:rPr>
                  <a:t>样例输入：                                      样例输出：</a:t>
                </a:r>
                <a:endParaRPr lang="en-US" altLang="zh-CN" dirty="0">
                  <a:latin typeface="+mn-ea"/>
                </a:endParaRPr>
              </a:p>
              <a:p>
                <a:endParaRPr lang="zh-CN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solidFill>
                    <a:srgbClr val="ED7D31"/>
                  </a:solidFill>
                  <a:latin typeface="+mn-ea"/>
                </a:endParaRPr>
              </a:p>
              <a:p>
                <a:endParaRPr lang="zh-CN" altLang="en-US" dirty="0">
                  <a:solidFill>
                    <a:srgbClr val="ED7D31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5FCACB9-FACE-4CB6-9289-2300A1EF3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7" t="-955" r="-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DA2CACCA-18DB-409F-877B-DD75716A404F}"/>
              </a:ext>
            </a:extLst>
          </p:cNvPr>
          <p:cNvSpPr txBox="1"/>
          <p:nvPr/>
        </p:nvSpPr>
        <p:spPr>
          <a:xfrm>
            <a:off x="756138" y="3839147"/>
            <a:ext cx="3610708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10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20 40 32 67 40 20 89 300 400 15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D7EE5D-632A-40BD-85E8-FE760696F957}"/>
              </a:ext>
            </a:extLst>
          </p:cNvPr>
          <p:cNvSpPr txBox="1"/>
          <p:nvPr/>
        </p:nvSpPr>
        <p:spPr>
          <a:xfrm>
            <a:off x="4896042" y="3839147"/>
            <a:ext cx="361070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8</a:t>
            </a:r>
          </a:p>
          <a:p>
            <a:r>
              <a:rPr lang="en-US" altLang="zh-CN" sz="1400" dirty="0">
                <a:latin typeface="Consolas" panose="020B0609020204030204" pitchFamily="49" charset="0"/>
              </a:rPr>
              <a:t>15 20 32 40 67 89 300 400</a:t>
            </a:r>
            <a:endParaRPr lang="en-US" altLang="zh-CN" sz="14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0790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4A92E9-6B71-4764-B2A5-1D3CB7A17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明明的随机数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990376-331A-41D2-B017-3605369A2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解法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注意到</a:t>
            </a:r>
            <a:r>
              <a:rPr lang="zh-CN" altLang="en-US" dirty="0">
                <a:solidFill>
                  <a:srgbClr val="ED7D31"/>
                </a:solidFill>
              </a:rPr>
              <a:t>取值范围</a:t>
            </a:r>
            <a:r>
              <a:rPr lang="zh-CN" altLang="en-US" dirty="0"/>
              <a:t>很小，可以使用</a:t>
            </a:r>
            <a:r>
              <a:rPr lang="zh-CN" altLang="en-US" dirty="0">
                <a:solidFill>
                  <a:srgbClr val="ED7D31"/>
                </a:solidFill>
              </a:rPr>
              <a:t>计数排序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解法 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：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直接使用</a:t>
            </a:r>
            <a:r>
              <a:rPr lang="en-US" altLang="zh-CN" dirty="0">
                <a:solidFill>
                  <a:srgbClr val="ED7D31"/>
                </a:solidFill>
              </a:rPr>
              <a:t>STL</a:t>
            </a:r>
            <a:r>
              <a:rPr lang="zh-CN" altLang="en-US" dirty="0"/>
              <a:t>中的排序、去重函数。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B696F8C-8350-44C3-866C-7E95B1236AF1}"/>
              </a:ext>
            </a:extLst>
          </p:cNvPr>
          <p:cNvSpPr txBox="1"/>
          <p:nvPr/>
        </p:nvSpPr>
        <p:spPr>
          <a:xfrm>
            <a:off x="962904" y="4063427"/>
            <a:ext cx="7215359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a + n); </a:t>
            </a:r>
          </a:p>
          <a:p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unique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a + n) - a;</a:t>
            </a:r>
          </a:p>
          <a:p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6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6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6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cnt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altLang="zh-C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altLang="zh-CN" sz="16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6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&lt;&lt; </a:t>
            </a:r>
            <a:r>
              <a:rPr lang="en-US" altLang="zh-CN" sz="16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 '</a:t>
            </a:r>
            <a:r>
              <a:rPr lang="en-US" altLang="zh-CN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</p:txBody>
      </p:sp>
    </p:spTree>
    <p:extLst>
      <p:ext uri="{BB962C8B-B14F-4D97-AF65-F5344CB8AC3E}">
        <p14:creationId xmlns:p14="http://schemas.microsoft.com/office/powerpoint/2010/main" val="27629770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6CAEC-8AF1-461C-BFD1-2F515E3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自定义排序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93E573-8DED-4DEE-9F73-3C9A17596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sort </a:t>
            </a:r>
            <a:r>
              <a:rPr lang="zh-CN" altLang="en-US" dirty="0"/>
              <a:t>函数可以增加第三个参数 </a:t>
            </a:r>
            <a:r>
              <a:rPr lang="en-US" altLang="zh-CN" dirty="0" err="1"/>
              <a:t>cmp</a:t>
            </a:r>
            <a:r>
              <a:rPr lang="zh-CN" altLang="en-US" dirty="0"/>
              <a:t>，也就是</a:t>
            </a:r>
            <a:r>
              <a:rPr lang="zh-CN" altLang="en-US" dirty="0">
                <a:solidFill>
                  <a:schemeClr val="accent2"/>
                </a:solidFill>
              </a:rPr>
              <a:t>自定义排序</a:t>
            </a:r>
            <a:r>
              <a:rPr lang="zh-CN" altLang="en-US" dirty="0"/>
              <a:t>的基准。</a:t>
            </a:r>
            <a:endParaRPr lang="en-US" altLang="zh-CN" dirty="0"/>
          </a:p>
          <a:p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zh-CN" altLang="en-US" dirty="0"/>
              <a:t>函数需要两个待排序的元素类型 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 </a:t>
            </a:r>
            <a:r>
              <a:rPr lang="zh-CN" altLang="en-US" dirty="0"/>
              <a:t>作为参数。</a:t>
            </a:r>
            <a:endParaRPr lang="en-US" altLang="zh-CN" dirty="0"/>
          </a:p>
          <a:p>
            <a:r>
              <a:rPr lang="zh-CN" altLang="en-US" dirty="0"/>
              <a:t>返回一个 </a:t>
            </a:r>
            <a:r>
              <a:rPr lang="en-US" altLang="zh-CN" dirty="0"/>
              <a:t>bool </a:t>
            </a:r>
            <a:r>
              <a:rPr lang="zh-CN" altLang="en-US" dirty="0"/>
              <a:t>值，表示 </a:t>
            </a:r>
            <a:r>
              <a:rPr lang="en-US" altLang="zh-CN" dirty="0"/>
              <a:t>x </a:t>
            </a:r>
            <a:r>
              <a:rPr lang="zh-CN" altLang="en-US" dirty="0"/>
              <a:t>是否</a:t>
            </a:r>
            <a:r>
              <a:rPr lang="zh-CN" altLang="en-US" dirty="0">
                <a:solidFill>
                  <a:srgbClr val="ED7D31"/>
                </a:solidFill>
              </a:rPr>
              <a:t>严格</a:t>
            </a:r>
            <a:r>
              <a:rPr lang="zh-CN" altLang="en-US" dirty="0"/>
              <a:t>小于 </a:t>
            </a:r>
            <a:r>
              <a:rPr lang="en-US" altLang="zh-CN" dirty="0"/>
              <a:t>y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>
                <a:solidFill>
                  <a:schemeClr val="accent2"/>
                </a:solidFill>
              </a:rPr>
              <a:t>例如：</a:t>
            </a:r>
            <a:r>
              <a:rPr lang="zh-CN" altLang="en-US" dirty="0"/>
              <a:t>实现整数从大到小排序。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zh-CN" altLang="en-US" dirty="0"/>
              <a:t>函数名称可以任取，保持上下一致即可。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118B309-AA0B-43AE-8A48-15F9FE07C727}"/>
              </a:ext>
            </a:extLst>
          </p:cNvPr>
          <p:cNvSpPr txBox="1"/>
          <p:nvPr/>
        </p:nvSpPr>
        <p:spPr>
          <a:xfrm>
            <a:off x="2204307" y="4316570"/>
            <a:ext cx="4732554" cy="73866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&gt; y;</a:t>
            </a:r>
          </a:p>
          <a:p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982D267B-CC05-45BB-B4AB-6C0B3D1938A7}"/>
              </a:ext>
            </a:extLst>
          </p:cNvPr>
          <p:cNvSpPr/>
          <p:nvPr/>
        </p:nvSpPr>
        <p:spPr>
          <a:xfrm>
            <a:off x="2114746" y="1751184"/>
            <a:ext cx="4732554" cy="558529"/>
          </a:xfrm>
          <a:prstGeom prst="wedgeRoundRectCallout">
            <a:avLst>
              <a:gd name="adj1" fmla="val -60079"/>
              <a:gd name="adj2" fmla="val -2360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如果我想排序，但不是从小到大排序，怎么办？</a:t>
            </a:r>
            <a:endParaRPr lang="en-US" altLang="zh-CN" sz="1600" dirty="0">
              <a:solidFill>
                <a:schemeClr val="accent5">
                  <a:lumMod val="75000"/>
                </a:schemeClr>
              </a:solidFill>
            </a:endParaRPr>
          </a:p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或者，能对结构体元素进行排序吗？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3719BA4-67FE-4EBA-9009-34990F8C97CE}"/>
              </a:ext>
            </a:extLst>
          </p:cNvPr>
          <p:cNvSpPr txBox="1"/>
          <p:nvPr/>
        </p:nvSpPr>
        <p:spPr>
          <a:xfrm>
            <a:off x="4481023" y="3888616"/>
            <a:ext cx="2455838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(a, a + n, </a:t>
            </a:r>
            <a:r>
              <a:rPr lang="en-US" altLang="zh-CN" sz="14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</p:txBody>
      </p:sp>
    </p:spTree>
    <p:extLst>
      <p:ext uri="{BB962C8B-B14F-4D97-AF65-F5344CB8AC3E}">
        <p14:creationId xmlns:p14="http://schemas.microsoft.com/office/powerpoint/2010/main" val="60956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D5DFE7C-BA86-4589-B33E-984E04C7D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 </a:t>
            </a:r>
            <a:r>
              <a:rPr lang="en-US" altLang="zh-CN" dirty="0"/>
              <a:t>9 </a:t>
            </a:r>
            <a:r>
              <a:rPr lang="zh-CN" altLang="en-US" dirty="0"/>
              <a:t>章 排序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764156-D37F-4E7B-B913-B33653546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819" y="2048932"/>
            <a:ext cx="7889531" cy="4140671"/>
          </a:xfrm>
        </p:spPr>
        <p:txBody>
          <a:bodyPr>
            <a:normAutofit lnSpcReduction="10000"/>
          </a:bodyPr>
          <a:lstStyle/>
          <a:p>
            <a:r>
              <a:rPr lang="zh-CN" altLang="en-US" sz="2400" dirty="0">
                <a:hlinkClick r:id="rId2" action="ppaction://hlinksldjump"/>
              </a:rPr>
              <a:t>计数排序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>
                <a:hlinkClick r:id="rId3" action="ppaction://hlinksldjump"/>
              </a:rPr>
              <a:t>选择排序、冒泡排序、插入排序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hlinkClick r:id="rId4" action="ppaction://hlinksldjump"/>
              </a:rPr>
              <a:t>快速排序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>
                <a:hlinkClick r:id="rId5" action="ppaction://hlinksldjump"/>
              </a:rPr>
              <a:t>排序算法的应用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>
                <a:hlinkClick r:id="rId6" action="ppaction://hlinksldjump"/>
              </a:rPr>
              <a:t>课后习题与实验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205820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41A16-ED99-45D2-923C-A74FA08E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奖学金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CB2DC-3B43-4295-95AD-FD8A83AF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9.6</a:t>
            </a:r>
            <a:r>
              <a:rPr lang="zh-CN" altLang="en-US" dirty="0">
                <a:solidFill>
                  <a:schemeClr val="accent2"/>
                </a:solidFill>
              </a:rPr>
              <a:t>（洛谷 </a:t>
            </a:r>
            <a:r>
              <a:rPr lang="en-US" altLang="zh-CN" dirty="0" err="1">
                <a:solidFill>
                  <a:schemeClr val="accent2"/>
                </a:solidFill>
              </a:rPr>
              <a:t>P1093</a:t>
            </a:r>
            <a:r>
              <a:rPr lang="zh-CN" altLang="en-US" dirty="0">
                <a:solidFill>
                  <a:schemeClr val="accent2"/>
                </a:solidFill>
              </a:rPr>
              <a:t>，</a:t>
            </a:r>
            <a:r>
              <a:rPr lang="en-US" altLang="zh-CN" dirty="0" err="1">
                <a:solidFill>
                  <a:schemeClr val="accent2"/>
                </a:solidFill>
              </a:rPr>
              <a:t>NOIP2007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普及组）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给出 </a:t>
            </a:r>
            <a:r>
              <a:rPr lang="en-US" altLang="zh-CN" dirty="0"/>
              <a:t>n(</a:t>
            </a:r>
            <a:r>
              <a:rPr lang="en-US" altLang="zh-CN" dirty="0" err="1"/>
              <a:t>n≤300</a:t>
            </a:r>
            <a:r>
              <a:rPr lang="en-US" altLang="zh-CN" dirty="0"/>
              <a:t>) </a:t>
            </a:r>
            <a:r>
              <a:rPr lang="zh-CN" altLang="en-US" dirty="0"/>
              <a:t>名学生的语文、数学、英语成绩，这些学生的学号依次是从 </a:t>
            </a:r>
            <a:r>
              <a:rPr lang="en-US" altLang="zh-CN" dirty="0"/>
              <a:t>1 </a:t>
            </a:r>
            <a:r>
              <a:rPr lang="zh-CN" altLang="en-US" dirty="0"/>
              <a:t>到 </a:t>
            </a:r>
            <a:r>
              <a:rPr lang="en-US" altLang="zh-CN" dirty="0"/>
              <a:t>n</a:t>
            </a:r>
            <a:r>
              <a:rPr lang="zh-CN" altLang="en-US" dirty="0"/>
              <a:t>。需要对这些学生进行排序。</a:t>
            </a:r>
            <a:endParaRPr lang="en-US" altLang="zh-CN" dirty="0"/>
          </a:p>
          <a:p>
            <a:r>
              <a:rPr lang="zh-CN" altLang="en-US" dirty="0"/>
              <a:t>如果总分相同，则语文分数高者名次靠前；如果语文成绩还是一样的，学号小者靠前。输出排名前 </a:t>
            </a:r>
            <a:r>
              <a:rPr lang="en-US" altLang="zh-CN" dirty="0"/>
              <a:t>5 </a:t>
            </a:r>
            <a:r>
              <a:rPr lang="zh-CN" altLang="en-US" dirty="0"/>
              <a:t>的学生学号和总分。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239901-BD75-4C32-8981-5F220BD3B0A3}"/>
              </a:ext>
            </a:extLst>
          </p:cNvPr>
          <p:cNvSpPr txBox="1"/>
          <p:nvPr/>
        </p:nvSpPr>
        <p:spPr>
          <a:xfrm>
            <a:off x="738553" y="3839147"/>
            <a:ext cx="3616569" cy="1600438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6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90 67 80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87 66 91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78 89 91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88 99 77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67 89 64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78 89 98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9F1EA2F-0837-49D4-959B-77CE7E87BF8A}"/>
              </a:ext>
            </a:extLst>
          </p:cNvPr>
          <p:cNvSpPr txBox="1"/>
          <p:nvPr/>
        </p:nvSpPr>
        <p:spPr>
          <a:xfrm>
            <a:off x="4878458" y="3839147"/>
            <a:ext cx="3616568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6 265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4 264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3 258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2 244</a:t>
            </a:r>
          </a:p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1 237</a:t>
            </a:r>
          </a:p>
        </p:txBody>
      </p:sp>
    </p:spTree>
    <p:extLst>
      <p:ext uri="{BB962C8B-B14F-4D97-AF65-F5344CB8AC3E}">
        <p14:creationId xmlns:p14="http://schemas.microsoft.com/office/powerpoint/2010/main" val="9305006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41A16-ED99-45D2-923C-A74FA08E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奖学金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1CB2DC-3B43-4295-95AD-FD8A83AF1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2"/>
                </a:solidFill>
              </a:rPr>
              <a:t>解法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：使用 </a:t>
            </a:r>
            <a:r>
              <a:rPr lang="en-US" altLang="zh-CN" dirty="0" err="1">
                <a:solidFill>
                  <a:schemeClr val="accent2"/>
                </a:solidFill>
              </a:rPr>
              <a:t>STL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进行排序。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/>
              <a:t>构造一个结构体 </a:t>
            </a:r>
            <a:r>
              <a:rPr lang="en-US" altLang="zh-CN" dirty="0"/>
              <a:t>student </a:t>
            </a:r>
            <a:r>
              <a:rPr lang="zh-CN" altLang="en-US" dirty="0"/>
              <a:t>用户存储学生的各项有用的信息（数学和英语并不重要，可以不用存下来）。注意使用 </a:t>
            </a:r>
            <a:r>
              <a:rPr lang="en-US" altLang="zh-CN" dirty="0" err="1"/>
              <a:t>cmp</a:t>
            </a:r>
            <a:r>
              <a:rPr lang="en-US" altLang="zh-CN" dirty="0"/>
              <a:t> </a:t>
            </a:r>
            <a:r>
              <a:rPr lang="zh-CN" altLang="en-US" dirty="0"/>
              <a:t>来进行比较，当两个学生比较时，排名比较高的学生返回 </a:t>
            </a:r>
            <a:r>
              <a:rPr lang="en-US" altLang="zh-CN" dirty="0"/>
              <a:t>true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53674FF-13B0-4DD7-B843-7EDB23D90B35}"/>
              </a:ext>
            </a:extLst>
          </p:cNvPr>
          <p:cNvSpPr txBox="1"/>
          <p:nvPr/>
        </p:nvSpPr>
        <p:spPr>
          <a:xfrm>
            <a:off x="636016" y="3429000"/>
            <a:ext cx="3890831" cy="3231654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&lt;algorithm&gt;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&lt;iostream&gt;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 </a:t>
            </a:r>
            <a:endParaRPr lang="en-US" altLang="zh-CN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310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MAXN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 </a:t>
            </a:r>
          </a:p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student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总分先定胜负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!=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然后比语文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zh-CN" alt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最后比学号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</a:t>
            </a: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本书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2020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年第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到</a:t>
            </a:r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次印刷中，</a:t>
            </a:r>
            <a:r>
              <a:rPr lang="en-US" altLang="zh-CN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c</a:t>
            </a:r>
            <a:r>
              <a:rPr lang="en-US" altLang="zh-CN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mp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函</a:t>
            </a:r>
            <a:r>
              <a:rPr lang="zh-CN" alt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数的</a:t>
            </a:r>
            <a:endParaRPr lang="en-US" altLang="zh-CN" sz="12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zh-CN" alt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代码有误，这里已更正，在此致歉</a:t>
            </a:r>
            <a:endParaRPr lang="zh-CN" alt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474745-151F-4CD7-A91E-DD08225AAA36}"/>
              </a:ext>
            </a:extLst>
          </p:cNvPr>
          <p:cNvSpPr txBox="1"/>
          <p:nvPr/>
        </p:nvSpPr>
        <p:spPr>
          <a:xfrm>
            <a:off x="4662936" y="3429000"/>
            <a:ext cx="3890831" cy="2492990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{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&gt;&gt;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chinese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math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english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}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sort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 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altLang="zh-CN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cmp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altLang="zh-CN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"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zh-CN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altLang="zh-CN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total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altLang="zh-CN" sz="1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CN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CN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zh-CN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30E51D38-04A4-469F-BE9D-484A512DC902}"/>
              </a:ext>
            </a:extLst>
          </p:cNvPr>
          <p:cNvSpPr/>
          <p:nvPr/>
        </p:nvSpPr>
        <p:spPr>
          <a:xfrm>
            <a:off x="5070231" y="6114487"/>
            <a:ext cx="3346938" cy="558529"/>
          </a:xfrm>
          <a:prstGeom prst="wedgeRoundRectCallout">
            <a:avLst>
              <a:gd name="adj1" fmla="val -60079"/>
              <a:gd name="adj2" fmla="val -2360"/>
              <a:gd name="adj3" fmla="val 16667"/>
            </a:avLst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还有参照 </a:t>
            </a:r>
            <a:r>
              <a:rPr lang="zh-CN" altLang="en-US" sz="1600" dirty="0">
                <a:solidFill>
                  <a:schemeClr val="accent2"/>
                </a:solidFill>
              </a:rPr>
              <a:t>选择排序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 和 </a:t>
            </a:r>
            <a:r>
              <a:rPr lang="zh-CN" altLang="en-US" sz="1600" dirty="0">
                <a:solidFill>
                  <a:schemeClr val="accent2"/>
                </a:solidFill>
              </a:rPr>
              <a:t>插入排序</a:t>
            </a:r>
            <a:endParaRPr lang="en-US" altLang="zh-CN" sz="1600" dirty="0">
              <a:solidFill>
                <a:schemeClr val="accent2"/>
              </a:solidFill>
            </a:endParaRPr>
          </a:p>
          <a:p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思路的其它解法，参见课本 </a:t>
            </a:r>
            <a:r>
              <a:rPr lang="en-US" altLang="zh-CN" sz="1600" dirty="0">
                <a:solidFill>
                  <a:schemeClr val="accent5">
                    <a:lumMod val="75000"/>
                  </a:schemeClr>
                </a:solidFill>
              </a:rPr>
              <a:t>P139</a:t>
            </a:r>
            <a:r>
              <a:rPr lang="zh-CN" altLang="en-US" sz="1600" dirty="0">
                <a:solidFill>
                  <a:schemeClr val="accent5">
                    <a:lumMod val="75000"/>
                  </a:schemeClr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1988856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/>
              <a:t>课后习题与实验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学而时习之，不亦说乎。学而不思则罔，思而不学则殆。</a:t>
            </a:r>
            <a:r>
              <a:rPr lang="en-US" altLang="zh-CN" dirty="0"/>
              <a:t>——</a:t>
            </a:r>
            <a:r>
              <a:rPr lang="zh-CN" altLang="en-US" dirty="0"/>
              <a:t>孔子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1A9397A-F7B9-4829-8D56-A2837F8436D5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P139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8465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006DB49-9C98-4CF7-8B7F-D81A1F546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复习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E132FD-6C63-4723-85DF-124D899CB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ED7D31"/>
                </a:solidFill>
              </a:rPr>
              <a:t>排序</a:t>
            </a:r>
            <a:r>
              <a:rPr lang="zh-CN" altLang="en-US" dirty="0"/>
              <a:t> 输入无序序列，处理后变成有序序列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O(m) </a:t>
            </a:r>
            <a:r>
              <a:rPr lang="zh-CN" altLang="en-US" dirty="0"/>
              <a:t>计数排序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O(n</a:t>
            </a:r>
            <a:r>
              <a:rPr lang="en-US" altLang="zh-CN" baseline="30000" dirty="0">
                <a:solidFill>
                  <a:srgbClr val="ED7D31"/>
                </a:solidFill>
              </a:rPr>
              <a:t>2</a:t>
            </a:r>
            <a:r>
              <a:rPr lang="en-US" altLang="zh-CN" dirty="0">
                <a:solidFill>
                  <a:srgbClr val="ED7D31"/>
                </a:solidFill>
              </a:rPr>
              <a:t>) </a:t>
            </a:r>
            <a:r>
              <a:rPr lang="zh-CN" altLang="en-US" dirty="0"/>
              <a:t>选择排序 冒泡排序 插入排序</a:t>
            </a:r>
            <a:endParaRPr lang="en-US" altLang="zh-CN" dirty="0"/>
          </a:p>
          <a:p>
            <a:r>
              <a:rPr lang="en-US" altLang="zh-CN" dirty="0">
                <a:solidFill>
                  <a:srgbClr val="ED7D31"/>
                </a:solidFill>
              </a:rPr>
              <a:t>O(</a:t>
            </a:r>
            <a:r>
              <a:rPr lang="en-US" altLang="zh-CN" dirty="0" err="1">
                <a:solidFill>
                  <a:srgbClr val="ED7D31"/>
                </a:solidFill>
              </a:rPr>
              <a:t>nlogn</a:t>
            </a:r>
            <a:r>
              <a:rPr lang="en-US" altLang="zh-CN" dirty="0">
                <a:solidFill>
                  <a:srgbClr val="ED7D31"/>
                </a:solidFill>
              </a:rPr>
              <a:t>) </a:t>
            </a:r>
            <a:r>
              <a:rPr lang="zh-CN" altLang="en-US" dirty="0"/>
              <a:t>快速排序 基数排序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对数函数</a:t>
            </a:r>
            <a:r>
              <a:rPr lang="zh-CN" altLang="en-US" dirty="0"/>
              <a:t> </a:t>
            </a:r>
            <a:r>
              <a:rPr lang="en-US" altLang="zh-CN" dirty="0" err="1"/>
              <a:t>log</a:t>
            </a:r>
            <a:r>
              <a:rPr lang="en-US" altLang="zh-CN" baseline="-25000" dirty="0" err="1"/>
              <a:t>a</a:t>
            </a:r>
            <a:r>
              <a:rPr lang="en-US" altLang="zh-CN" dirty="0" err="1"/>
              <a:t>b</a:t>
            </a:r>
            <a:r>
              <a:rPr lang="zh-CN" altLang="en-US" dirty="0"/>
              <a:t>，近似为</a:t>
            </a:r>
            <a:r>
              <a:rPr lang="en-US" altLang="zh-CN" dirty="0"/>
              <a:t>a</a:t>
            </a:r>
            <a:r>
              <a:rPr lang="zh-CN" altLang="en-US" dirty="0"/>
              <a:t>进制表示下</a:t>
            </a:r>
            <a:r>
              <a:rPr lang="en-US" altLang="zh-CN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ED7D31"/>
                </a:solidFill>
              </a:rPr>
              <a:t>位数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STL</a:t>
            </a:r>
            <a:r>
              <a:rPr lang="zh-CN" altLang="en-US" dirty="0"/>
              <a:t>中的函数 </a:t>
            </a:r>
            <a:r>
              <a:rPr lang="en-US" altLang="zh-CN" dirty="0">
                <a:solidFill>
                  <a:srgbClr val="ED7D31"/>
                </a:solidFill>
              </a:rPr>
              <a:t>sort  unique  find </a:t>
            </a:r>
            <a:r>
              <a:rPr lang="zh-CN" altLang="en-US" dirty="0"/>
              <a:t>可以简化编程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590903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234" y="1513884"/>
                <a:ext cx="7889531" cy="487400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sz="2100" dirty="0">
                    <a:solidFill>
                      <a:schemeClr val="accent2"/>
                    </a:solidFill>
                  </a:rPr>
                  <a:t>实验题</a:t>
                </a:r>
                <a:endParaRPr lang="en-US" altLang="zh-CN" sz="2100" dirty="0">
                  <a:solidFill>
                    <a:schemeClr val="accent2"/>
                  </a:solidFill>
                </a:endParaRPr>
              </a:p>
              <a:p>
                <a:pPr marL="457200" lvl="1" indent="-457200">
                  <a:buAutoNum type="arabicPeriod"/>
                </a:pPr>
                <a:r>
                  <a:rPr lang="zh-CN" altLang="en-US" sz="2100" dirty="0"/>
                  <a:t>使用计数排序完成例 </a:t>
                </a:r>
                <a:r>
                  <a:rPr lang="en-US" altLang="zh-CN" sz="2100" dirty="0"/>
                  <a:t>9.5</a:t>
                </a:r>
                <a:r>
                  <a:rPr lang="zh-CN" altLang="en-US" sz="2100" dirty="0"/>
                  <a:t>，并且思考如果数字值域到一亿，还可以使用计数排序吗？</a:t>
                </a:r>
                <a:endParaRPr lang="en-US" altLang="zh-CN" sz="2100" dirty="0"/>
              </a:p>
              <a:p>
                <a:pPr marL="457200" lvl="1" indent="-457200">
                  <a:buAutoNum type="arabicPeriod"/>
                </a:pPr>
                <a:r>
                  <a:rPr lang="zh-CN" altLang="en-US" sz="2100" dirty="0"/>
                  <a:t>例 </a:t>
                </a:r>
                <a:r>
                  <a:rPr lang="en-US" altLang="zh-CN" sz="2100" dirty="0"/>
                  <a:t>9.6 </a:t>
                </a:r>
                <a:r>
                  <a:rPr lang="zh-CN" altLang="en-US" sz="2100" dirty="0"/>
                  <a:t>中，参照 </a:t>
                </a:r>
                <a:r>
                  <a:rPr lang="en-US" altLang="zh-CN" sz="2100" dirty="0" err="1"/>
                  <a:t>P138</a:t>
                </a:r>
                <a:r>
                  <a:rPr lang="zh-CN" altLang="en-US" sz="2100" dirty="0"/>
                  <a:t> 解法 </a:t>
                </a:r>
                <a:r>
                  <a:rPr lang="en-US" altLang="zh-CN" sz="2100" dirty="0"/>
                  <a:t>2</a:t>
                </a:r>
                <a:r>
                  <a:rPr lang="zh-CN" altLang="en-US" sz="2100" dirty="0"/>
                  <a:t> 和解法 </a:t>
                </a:r>
                <a:r>
                  <a:rPr lang="en-US" altLang="zh-CN" sz="2100" dirty="0"/>
                  <a:t>3 </a:t>
                </a:r>
                <a:r>
                  <a:rPr lang="zh-CN" altLang="en-US" sz="2100" dirty="0"/>
                  <a:t>的思路，分别使用选择排序和插入排序完成这个例题。</a:t>
                </a:r>
                <a:endParaRPr lang="en-US" altLang="zh-CN" sz="2100" dirty="0"/>
              </a:p>
              <a:p>
                <a:pPr lvl="1"/>
                <a:endParaRPr lang="en-US" altLang="zh-CN" sz="2100" dirty="0"/>
              </a:p>
              <a:p>
                <a:pPr lvl="1"/>
                <a:r>
                  <a:rPr lang="zh-CN" altLang="en-US" sz="2100" dirty="0">
                    <a:solidFill>
                      <a:schemeClr val="accent2"/>
                    </a:solidFill>
                  </a:rPr>
                  <a:t>习题 </a:t>
                </a:r>
                <a:r>
                  <a:rPr lang="en-US" altLang="zh-CN" sz="2100" dirty="0">
                    <a:solidFill>
                      <a:schemeClr val="accent2"/>
                    </a:solidFill>
                  </a:rPr>
                  <a:t>9.1</a:t>
                </a:r>
                <a:r>
                  <a:rPr lang="zh-CN" altLang="en-US" sz="2100" dirty="0">
                    <a:solidFill>
                      <a:schemeClr val="accent2"/>
                    </a:solidFill>
                  </a:rPr>
                  <a:t> </a:t>
                </a:r>
                <a:r>
                  <a:rPr lang="zh-CN" altLang="zh-CN" sz="2100" dirty="0">
                    <a:solidFill>
                      <a:schemeClr val="accent2"/>
                    </a:solidFill>
                  </a:rPr>
                  <a:t>超级书架（洛谷</a:t>
                </a:r>
                <a:r>
                  <a:rPr lang="en-US" altLang="zh-CN" sz="2100" dirty="0">
                    <a:solidFill>
                      <a:schemeClr val="accent2"/>
                    </a:solidFill>
                  </a:rPr>
                  <a:t> </a:t>
                </a:r>
                <a:r>
                  <a:rPr lang="en-US" altLang="zh-CN" sz="2100" dirty="0" err="1">
                    <a:solidFill>
                      <a:schemeClr val="accent2"/>
                    </a:solidFill>
                  </a:rPr>
                  <a:t>P2676</a:t>
                </a:r>
                <a:r>
                  <a:rPr lang="zh-CN" altLang="zh-CN" sz="2100" dirty="0">
                    <a:solidFill>
                      <a:schemeClr val="accent2"/>
                    </a:solidFill>
                  </a:rPr>
                  <a:t>）</a:t>
                </a:r>
                <a:endParaRPr lang="en-US" altLang="zh-CN" sz="2100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zh-CN" sz="2100" dirty="0"/>
                  <a:t>有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≤20000)</m:t>
                    </m:r>
                  </m:oMath>
                </a14:m>
                <a:r>
                  <a:rPr lang="en-US" altLang="zh-CN" sz="2100" dirty="0"/>
                  <a:t> </a:t>
                </a:r>
                <a:r>
                  <a:rPr lang="zh-CN" altLang="zh-CN" sz="2100" dirty="0"/>
                  <a:t>头牛，都有确定的身高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≤10000)</m:t>
                    </m:r>
                  </m:oMath>
                </a14:m>
                <a:r>
                  <a:rPr lang="zh-CN" altLang="zh-CN" sz="2100" dirty="0"/>
                  <a:t>。书架高度是 </a:t>
                </a:r>
                <a14:m>
                  <m:oMath xmlns:m="http://schemas.openxmlformats.org/officeDocument/2006/math"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100" i="1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zh-CN" altLang="zh-CN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sz="2100" i="1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sz="21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100" dirty="0"/>
                  <a:t>。</a:t>
                </a:r>
                <a:endParaRPr lang="en-US" altLang="zh-CN" sz="2100" dirty="0"/>
              </a:p>
              <a:p>
                <a:pPr lvl="1"/>
                <a:r>
                  <a:rPr lang="zh-CN" altLang="zh-CN" sz="2100" dirty="0"/>
                  <a:t>现在要选出最少头牛，使它们的身高之和不小于书架高度。</a:t>
                </a:r>
                <a:endParaRPr lang="en-US" altLang="zh-CN" sz="2100" dirty="0"/>
              </a:p>
              <a:p>
                <a:pPr marL="171450"/>
                <a:endParaRPr lang="en-US" altLang="zh-CN" dirty="0"/>
              </a:p>
            </p:txBody>
          </p:sp>
        </mc:Choice>
        <mc:Fallback xmlns="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234" y="1513884"/>
                <a:ext cx="7889531" cy="4874008"/>
              </a:xfrm>
              <a:blipFill>
                <a:blip r:embed="rId2"/>
                <a:stretch>
                  <a:fillRect l="-927" t="-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3095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作业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7234" y="1513884"/>
                <a:ext cx="7889531" cy="4874008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sz="2100" dirty="0">
                    <a:solidFill>
                      <a:schemeClr val="accent2"/>
                    </a:solidFill>
                  </a:rPr>
                  <a:t>习题 </a:t>
                </a:r>
                <a:r>
                  <a:rPr lang="en-US" altLang="zh-CN" sz="2100" dirty="0">
                    <a:solidFill>
                      <a:schemeClr val="accent2"/>
                    </a:solidFill>
                  </a:rPr>
                  <a:t>9.2 </a:t>
                </a:r>
                <a:r>
                  <a:rPr lang="zh-CN" altLang="en-US" sz="2100" dirty="0">
                    <a:solidFill>
                      <a:schemeClr val="accent2"/>
                    </a:solidFill>
                  </a:rPr>
                  <a:t>车厢重组（洛谷 </a:t>
                </a:r>
                <a:r>
                  <a:rPr lang="en-US" altLang="zh-CN" sz="2100" dirty="0" err="1">
                    <a:solidFill>
                      <a:schemeClr val="accent2"/>
                    </a:solidFill>
                  </a:rPr>
                  <a:t>P1116</a:t>
                </a:r>
                <a:r>
                  <a:rPr lang="zh-CN" altLang="en-US" sz="2100" dirty="0">
                    <a:solidFill>
                      <a:schemeClr val="accent2"/>
                    </a:solidFill>
                  </a:rPr>
                  <a:t>）</a:t>
                </a:r>
                <a:endParaRPr lang="en-US" altLang="zh-CN" sz="2100" i="1" dirty="0">
                  <a:solidFill>
                    <a:schemeClr val="accent2"/>
                  </a:solidFill>
                  <a:effectLst/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1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1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1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altLang="zh-CN" sz="210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≤10000)</m:t>
                    </m:r>
                  </m:oMath>
                </a14:m>
                <a:r>
                  <a:rPr lang="en-US" altLang="zh-CN" sz="2100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sz="2100" dirty="0">
                    <a:effectLst/>
                    <a:latin typeface="+mn-ea"/>
                    <a:cs typeface="Times New Roman" panose="02020603050405020304" pitchFamily="18" charset="0"/>
                  </a:rPr>
                  <a:t>节车厢，给出初始的车厢顺序</a:t>
                </a:r>
                <a:r>
                  <a:rPr lang="zh-CN" altLang="en-US" sz="2100" dirty="0">
                    <a:effectLst/>
                    <a:latin typeface="+mn-ea"/>
                    <a:cs typeface="Times New Roman" panose="02020603050405020304" pitchFamily="18" charset="0"/>
                  </a:rPr>
                  <a:t>；每次可以交换相邻两节车厢，</a:t>
                </a:r>
                <a:r>
                  <a:rPr lang="zh-CN" altLang="zh-CN" sz="2100" dirty="0">
                    <a:effectLst/>
                    <a:latin typeface="+mn-ea"/>
                    <a:cs typeface="Times New Roman" panose="02020603050405020304" pitchFamily="18" charset="0"/>
                  </a:rPr>
                  <a:t>计算最少用多少步就能将车厢排序。</a:t>
                </a:r>
                <a:endParaRPr lang="en-US" altLang="zh-CN" sz="2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100" dirty="0">
                    <a:solidFill>
                      <a:schemeClr val="accent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习题 </a:t>
                </a:r>
                <a:r>
                  <a:rPr lang="en-US" altLang="zh-CN" sz="2100" dirty="0">
                    <a:solidFill>
                      <a:schemeClr val="accent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9.6</a:t>
                </a:r>
                <a:r>
                  <a:rPr lang="zh-CN" altLang="en-US" sz="2100" dirty="0">
                    <a:solidFill>
                      <a:schemeClr val="accent2"/>
                    </a:solidFill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en-US" sz="2100" dirty="0">
                    <a:solidFill>
                      <a:schemeClr val="accent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生日（洛谷 </a:t>
                </a:r>
                <a:r>
                  <a:rPr lang="en-US" altLang="zh-CN" sz="2100" dirty="0" err="1">
                    <a:solidFill>
                      <a:schemeClr val="accent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P1104</a:t>
                </a:r>
                <a:r>
                  <a:rPr lang="zh-CN" altLang="en-US" sz="2100" dirty="0">
                    <a:solidFill>
                      <a:schemeClr val="accent2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）</a:t>
                </a:r>
              </a:p>
              <a:p>
                <a:pPr lvl="1"/>
                <a:r>
                  <a:rPr lang="zh-CN" altLang="en-US" sz="2100" dirty="0">
                    <a:effectLst/>
                    <a:latin typeface="+mn-ea"/>
                    <a:cs typeface="Times New Roman" panose="02020603050405020304" pitchFamily="18" charset="0"/>
                  </a:rPr>
                  <a:t>给出 </a:t>
                </a:r>
                <a14:m>
                  <m:oMath xmlns:m="http://schemas.openxmlformats.org/officeDocument/2006/math">
                    <m:r>
                      <a:rPr lang="en-US" altLang="zh-CN" sz="21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1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1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100" i="1" smtClean="0">
                        <a:effectLst/>
                        <a:latin typeface="Cambria Math" panose="020405030504060302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rPr>
                      <m:t>≤100)</m:t>
                    </m:r>
                  </m:oMath>
                </a14:m>
                <a:r>
                  <a:rPr lang="zh-CN" altLang="en-US" sz="2100" dirty="0">
                    <a:effectLst/>
                    <a:latin typeface="+mn-ea"/>
                    <a:cs typeface="Times New Roman" panose="02020603050405020304" pitchFamily="18" charset="0"/>
                  </a:rPr>
                  <a:t>位同学的姓名（长度不超过 </a:t>
                </a:r>
                <a:r>
                  <a:rPr lang="en-US" altLang="zh-CN" sz="2100" dirty="0">
                    <a:effectLst/>
                    <a:latin typeface="+mn-ea"/>
                    <a:cs typeface="Times New Roman" panose="02020603050405020304" pitchFamily="18" charset="0"/>
                  </a:rPr>
                  <a:t>20 </a:t>
                </a:r>
                <a:r>
                  <a:rPr lang="zh-CN" altLang="en-US" sz="2100" dirty="0">
                    <a:effectLst/>
                    <a:latin typeface="+mn-ea"/>
                    <a:cs typeface="Times New Roman" panose="02020603050405020304" pitchFamily="18" charset="0"/>
                  </a:rPr>
                  <a:t>的字符串）和他们的生日（年、月、日），请将这些同学按照年龄从大到小进行排序。</a:t>
                </a:r>
                <a:endParaRPr lang="en-US" altLang="zh-CN" sz="210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lvl="1"/>
                <a:endParaRPr lang="en-US" altLang="zh-CN" sz="2100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pPr lvl="1"/>
                <a:r>
                  <a:rPr lang="zh-CN" altLang="en-US" sz="2100" dirty="0">
                    <a:solidFill>
                      <a:schemeClr val="accent2"/>
                    </a:solidFill>
                  </a:rPr>
                  <a:t>习题 </a:t>
                </a:r>
                <a:r>
                  <a:rPr lang="en-US" altLang="zh-CN" sz="2100" dirty="0">
                    <a:solidFill>
                      <a:schemeClr val="accent2"/>
                    </a:solidFill>
                  </a:rPr>
                  <a:t>9.7 </a:t>
                </a:r>
                <a:r>
                  <a:rPr lang="zh-CN" altLang="en-US" sz="2100" dirty="0">
                    <a:solidFill>
                      <a:schemeClr val="accent2"/>
                    </a:solidFill>
                  </a:rPr>
                  <a:t>拼数（洛谷 </a:t>
                </a:r>
                <a:r>
                  <a:rPr lang="en-US" altLang="zh-CN" sz="2100" dirty="0" err="1">
                    <a:solidFill>
                      <a:schemeClr val="accent2"/>
                    </a:solidFill>
                  </a:rPr>
                  <a:t>P1012</a:t>
                </a:r>
                <a:r>
                  <a:rPr lang="zh-CN" altLang="en-US" sz="2100" dirty="0">
                    <a:solidFill>
                      <a:schemeClr val="accent2"/>
                    </a:solidFill>
                  </a:rPr>
                  <a:t>，</a:t>
                </a:r>
                <a:r>
                  <a:rPr lang="en-US" altLang="zh-CN" sz="2100" dirty="0" err="1">
                    <a:solidFill>
                      <a:schemeClr val="accent2"/>
                    </a:solidFill>
                  </a:rPr>
                  <a:t>NOIP1998</a:t>
                </a:r>
                <a:r>
                  <a:rPr lang="zh-CN" altLang="en-US" sz="2100" dirty="0">
                    <a:solidFill>
                      <a:schemeClr val="accent2"/>
                    </a:solidFill>
                  </a:rPr>
                  <a:t>）</a:t>
                </a:r>
                <a:endParaRPr lang="en-US" altLang="zh-CN" sz="2100" dirty="0">
                  <a:solidFill>
                    <a:schemeClr val="accent2"/>
                  </a:solidFill>
                </a:endParaRPr>
              </a:p>
              <a:p>
                <a:pPr lvl="1"/>
                <a:r>
                  <a:rPr lang="zh-CN" altLang="en-US" sz="2100" dirty="0"/>
                  <a:t>将</a:t>
                </a:r>
                <a:r>
                  <a:rPr lang="en-US" altLang="zh-CN" sz="2100" dirty="0"/>
                  <a:t>n</a:t>
                </a:r>
                <a:r>
                  <a:rPr lang="zh-CN" altLang="en-US" sz="2100" dirty="0"/>
                  <a:t>个整数拼成一个多位整数，使其数值尽可能大。</a:t>
                </a:r>
                <a:endParaRPr lang="en-US" altLang="zh-CN" sz="2100" dirty="0"/>
              </a:p>
            </p:txBody>
          </p:sp>
        </mc:Choice>
        <mc:Fallback>
          <p:sp>
            <p:nvSpPr>
              <p:cNvPr id="4" name="文本占位符 3">
                <a:extLst>
                  <a:ext uri="{FF2B5EF4-FFF2-40B4-BE49-F238E27FC236}">
                    <a16:creationId xmlns:a16="http://schemas.microsoft.com/office/drawing/2014/main" id="{40B791E7-6790-41E7-80CD-AB6EB58226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7234" y="1513884"/>
                <a:ext cx="7889531" cy="4874008"/>
              </a:xfrm>
              <a:blipFill>
                <a:blip r:embed="rId2"/>
                <a:stretch>
                  <a:fillRect l="-927" t="-750" r="-9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7483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B4865-F776-43D6-A480-676B15F61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参考阅读材料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6C61F7-0235-4A0C-8281-DD893FE96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以下的内容限于课件篇幅未能详细阐述。如果学有余力，可自行翻阅课本作为扩展学习。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accent2"/>
                </a:solidFill>
              </a:rPr>
              <a:t>P139 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9.6</a:t>
            </a:r>
            <a:r>
              <a:rPr lang="zh-CN" altLang="en-US" dirty="0"/>
              <a:t>：解法 </a:t>
            </a:r>
            <a:r>
              <a:rPr lang="en-US" altLang="zh-CN" dirty="0"/>
              <a:t>2</a:t>
            </a:r>
            <a:r>
              <a:rPr lang="zh-CN" altLang="en-US" dirty="0"/>
              <a:t>、解法 </a:t>
            </a:r>
            <a:r>
              <a:rPr lang="en-US" altLang="zh-CN" dirty="0"/>
              <a:t>3</a:t>
            </a:r>
            <a:r>
              <a:rPr lang="zh-CN" altLang="en-US" dirty="0"/>
              <a:t>，或用选择排序和插入排序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 err="1">
                <a:solidFill>
                  <a:schemeClr val="accent2"/>
                </a:solidFill>
              </a:rPr>
              <a:t>P139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例 </a:t>
            </a:r>
            <a:r>
              <a:rPr lang="en-US" altLang="zh-CN" dirty="0">
                <a:solidFill>
                  <a:schemeClr val="accent2"/>
                </a:solidFill>
              </a:rPr>
              <a:t>9.7</a:t>
            </a:r>
            <a:r>
              <a:rPr lang="zh-CN" altLang="en-US" dirty="0"/>
              <a:t>：如何去对一组高精度数字进行排序</a:t>
            </a:r>
            <a:endParaRPr lang="en-US" altLang="zh-C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/>
              <a:t>习题 </a:t>
            </a:r>
            <a:r>
              <a:rPr lang="en-US" altLang="zh-CN" dirty="0"/>
              <a:t>9.3</a:t>
            </a:r>
            <a:r>
              <a:rPr lang="zh-CN" altLang="en-US" dirty="0"/>
              <a:t>、</a:t>
            </a:r>
            <a:r>
              <a:rPr lang="en-US" altLang="zh-CN" dirty="0"/>
              <a:t>9.4</a:t>
            </a:r>
            <a:r>
              <a:rPr lang="zh-CN" altLang="en-US" dirty="0"/>
              <a:t>、</a:t>
            </a:r>
            <a:r>
              <a:rPr lang="en-US" altLang="zh-CN" dirty="0"/>
              <a:t>9.5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7010398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BE54B2-FD9F-4091-8ACE-44030ACEC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换底公式（选读）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A74F61-BD5F-4406-B65C-6F95C047AE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8" y="1564892"/>
                <a:ext cx="7889531" cy="5026408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2147483648</m:t>
                            </m:r>
                          </m:e>
                        </m:d>
                      </m:e>
                    </m:func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31</m:t>
                    </m:r>
                  </m:oMath>
                </a14:m>
                <a:r>
                  <a:rPr lang="zh-CN" altLang="en-US" dirty="0"/>
                  <a:t>，这告诉我们需要</a:t>
                </a:r>
                <a:r>
                  <a:rPr lang="en-US" altLang="zh-CN" dirty="0"/>
                  <a:t>31</a:t>
                </a:r>
                <a:r>
                  <a:rPr lang="zh-CN" altLang="en-US" dirty="0"/>
                  <a:t>个二进制位来表达</a:t>
                </a:r>
                <a:r>
                  <a:rPr lang="en-US" altLang="zh-CN" dirty="0"/>
                  <a:t>0~2147483647</a:t>
                </a:r>
                <a:r>
                  <a:rPr lang="zh-CN" altLang="en-US" dirty="0"/>
                  <a:t>范围内的非负整数。</a:t>
                </a:r>
                <a:endParaRPr lang="en-US" altLang="zh-CN" dirty="0"/>
              </a:p>
              <a:p>
                <a:r>
                  <a:rPr lang="zh-CN" altLang="en-US" dirty="0"/>
                  <a:t>那么需要多少个十进制位来表达同样的范围呢？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2147483648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=9.33&lt;10</m:t>
                    </m:r>
                  </m:oMath>
                </a14:m>
                <a:r>
                  <a:rPr lang="zh-CN" altLang="en-US" dirty="0"/>
                  <a:t>，这意味着只需要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个十进制位就好；换言之如果用高精度实现，数组只需要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个元素。</a:t>
                </a:r>
                <a:endParaRPr lang="en-US" altLang="zh-CN" dirty="0"/>
              </a:p>
              <a:p>
                <a:r>
                  <a:rPr lang="zh-CN" altLang="en-US" dirty="0"/>
                  <a:t>一个十进制位的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表示能力</a:t>
                </a:r>
                <a:r>
                  <a:rPr lang="zh-CN" altLang="en-US" dirty="0"/>
                  <a:t>相当于多少个二进制位呢？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2147483648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(2147483648)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=3.32=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(10)⁡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这一结论可以推广：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fName>
                            <m:e>
                              <m:d>
                                <m:d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可知，任意底对数复杂度之间仅相差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常系数</a:t>
                </a:r>
                <a:r>
                  <a:rPr lang="zh-CN" altLang="en-US" dirty="0"/>
                  <a:t>！以上为</a:t>
                </a:r>
                <a:r>
                  <a:rPr lang="zh-CN" altLang="en-US" dirty="0">
                    <a:solidFill>
                      <a:schemeClr val="accent2"/>
                    </a:solidFill>
                  </a:rPr>
                  <a:t>换底公式</a:t>
                </a:r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A74F61-BD5F-4406-B65C-6F95C047AE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8" y="1564892"/>
                <a:ext cx="7889531" cy="5026408"/>
              </a:xfrm>
              <a:blipFill>
                <a:blip r:embed="rId2"/>
                <a:stretch>
                  <a:fillRect l="-927" t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18115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42AF3-CD08-4C00-88E5-F2E15C1F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快速排序时间复杂度（选读）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D4457E-3751-4B0E-B53F-A696FC448C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819" y="1749376"/>
                <a:ext cx="7889531" cy="4472312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以下证明供学有余力的同学阅读。在</a:t>
                </a:r>
                <a:r>
                  <a:rPr lang="zh-CN" altLang="en-US" dirty="0">
                    <a:solidFill>
                      <a:srgbClr val="ED7D31"/>
                    </a:solidFill>
                  </a:rPr>
                  <a:t>平均</a:t>
                </a:r>
                <a:r>
                  <a:rPr lang="zh-CN" altLang="en-US" dirty="0"/>
                  <a:t>情况下，快速排序：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sz="3200" dirty="0"/>
              </a:p>
              <a:p>
                <a:r>
                  <a:rPr lang="zh-CN" altLang="en-US" dirty="0"/>
                  <a:t>结论：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ED7D3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m:rPr>
                        <m:sty m:val="p"/>
                      </m:rPr>
                      <a:rPr lang="en-US" altLang="zh-CN" b="0" i="0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solidFill>
                          <a:srgbClr val="ED7D3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，其中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altLang="zh-CN" i="1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2E75B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fName>
                      <m:e>
                        <m:r>
                          <a:rPr lang="en-US" altLang="zh-CN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  <m:r>
                      <a:rPr lang="zh-CN" altLang="en-US" i="1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e>
                      <m:sub>
                        <m:r>
                          <a:rPr lang="en-US" altLang="zh-CN">
                            <a:solidFill>
                              <a:srgbClr val="2E75B6"/>
                            </a:solidFill>
                            <a:latin typeface="Cambria Math" panose="02040503050406030204" pitchFamily="18" charset="0"/>
                          </a:rPr>
                          <m:t>2.71828</m:t>
                        </m:r>
                      </m:sub>
                    </m:sSub>
                    <m:r>
                      <a:rPr lang="en-US" altLang="zh-CN" i="1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 smtClean="0">
                        <a:solidFill>
                          <a:srgbClr val="2E75B6"/>
                        </a:solidFill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D4457E-3751-4B0E-B53F-A696FC448C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819" y="1749376"/>
                <a:ext cx="7889531" cy="4472312"/>
              </a:xfrm>
              <a:blipFill>
                <a:blip r:embed="rId2"/>
                <a:stretch>
                  <a:fillRect l="-927" t="-817" b="-4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B3A87D-A736-439F-8D1A-4671CD67C793}"/>
                  </a:ext>
                </a:extLst>
              </p:cNvPr>
              <p:cNvSpPr txBox="1"/>
              <p:nvPr/>
            </p:nvSpPr>
            <p:spPr>
              <a:xfrm>
                <a:off x="1495047" y="2066728"/>
                <a:ext cx="6868290" cy="7645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−1−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+1+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3CB3A87D-A736-439F-8D1A-4671CD67C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5047" y="2066728"/>
                <a:ext cx="6868290" cy="764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0AF2FD1-BF55-4AAA-BEC1-8D48248FD690}"/>
                  </a:ext>
                </a:extLst>
              </p:cNvPr>
              <p:cNvSpPr txBox="1"/>
              <p:nvPr/>
            </p:nvSpPr>
            <p:spPr>
              <a:xfrm>
                <a:off x="1593749" y="2750631"/>
                <a:ext cx="378962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+1 </m:t>
                      </m:r>
                    </m:oMath>
                  </m:oMathPara>
                </a14:m>
                <a:endParaRPr lang="en-US" altLang="zh-CN" b="0" i="1" dirty="0">
                  <a:solidFill>
                    <a:srgbClr val="2E75B6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0AF2FD1-BF55-4AAA-BEC1-8D48248FD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49" y="2750631"/>
                <a:ext cx="3789627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5059F3-70EA-4A2F-8FE4-9D621B78B1C0}"/>
                  </a:ext>
                </a:extLst>
              </p:cNvPr>
              <p:cNvSpPr txBox="1"/>
              <p:nvPr/>
            </p:nvSpPr>
            <p:spPr>
              <a:xfrm>
                <a:off x="1593749" y="3226281"/>
                <a:ext cx="3194464" cy="634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65059F3-70EA-4A2F-8FE4-9D621B78B1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3749" y="3226281"/>
                <a:ext cx="3194464" cy="63446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E25058B-2582-44A7-8A72-2AD884CA138B}"/>
                  </a:ext>
                </a:extLst>
              </p:cNvPr>
              <p:cNvSpPr txBox="1"/>
              <p:nvPr/>
            </p:nvSpPr>
            <p:spPr>
              <a:xfrm>
                <a:off x="2164866" y="3895504"/>
                <a:ext cx="4352538" cy="911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b="0" i="1" smtClean="0">
                                  <a:solidFill>
                                    <a:srgbClr val="2E75B6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=…</m:t>
                      </m:r>
                    </m:oMath>
                  </m:oMathPara>
                </a14:m>
                <a:endParaRPr lang="en-US" altLang="zh-CN" b="0" i="1" dirty="0">
                  <a:solidFill>
                    <a:srgbClr val="2E75B6"/>
                  </a:solidFill>
                  <a:latin typeface="Cambria Math" panose="02040503050406030204" pitchFamily="18" charset="0"/>
                </a:endParaRPr>
              </a:p>
              <a:p>
                <a:endParaRPr lang="zh-CN" altLang="en-US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E25058B-2582-44A7-8A72-2AD884CA13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866" y="3895504"/>
                <a:ext cx="4352538" cy="9114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290C17-449A-4AFF-95D3-8A58DC84F77B}"/>
                  </a:ext>
                </a:extLst>
              </p:cNvPr>
              <p:cNvSpPr txBox="1"/>
              <p:nvPr/>
            </p:nvSpPr>
            <p:spPr>
              <a:xfrm>
                <a:off x="2188929" y="4541073"/>
                <a:ext cx="3514039" cy="61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b="0" i="1" smtClean="0">
                              <a:solidFill>
                                <a:srgbClr val="2E75B6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A3290C17-449A-4AFF-95D3-8A58DC84F7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8929" y="4541073"/>
                <a:ext cx="3514039" cy="617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40917B0-3A29-49A2-B6DB-3840422CC471}"/>
                  </a:ext>
                </a:extLst>
              </p:cNvPr>
              <p:cNvSpPr txBox="1"/>
              <p:nvPr/>
            </p:nvSpPr>
            <p:spPr>
              <a:xfrm>
                <a:off x="2143379" y="5262663"/>
                <a:ext cx="200965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b="0" i="1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solidFill>
                            <a:srgbClr val="2E75B6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b="0" dirty="0">
                  <a:solidFill>
                    <a:srgbClr val="2E75B6"/>
                  </a:solidFill>
                </a:endParaRPr>
              </a:p>
              <a:p>
                <a:endParaRPr lang="zh-CN" altLang="en-US" dirty="0">
                  <a:solidFill>
                    <a:srgbClr val="2E75B6"/>
                  </a:solidFill>
                </a:endParaRPr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40917B0-3A29-49A2-B6DB-3840422CC4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379" y="5262663"/>
                <a:ext cx="2009653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F0F7E0C5-6046-4EDA-9E9A-9A76BFCF4977}"/>
              </a:ext>
            </a:extLst>
          </p:cNvPr>
          <p:cNvSpPr txBox="1"/>
          <p:nvPr/>
        </p:nvSpPr>
        <p:spPr>
          <a:xfrm>
            <a:off x="804173" y="275491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E75B6"/>
                </a:solidFill>
              </a:rPr>
              <a:t>差分：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3AA4149-F877-4260-84E2-42BEFDB531EC}"/>
              </a:ext>
            </a:extLst>
          </p:cNvPr>
          <p:cNvSpPr txBox="1"/>
          <p:nvPr/>
        </p:nvSpPr>
        <p:spPr>
          <a:xfrm>
            <a:off x="810867" y="336839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E75B6"/>
                </a:solidFill>
              </a:rPr>
              <a:t>同除：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FE6FB1-1EB8-4E07-A393-A583D38F7153}"/>
              </a:ext>
            </a:extLst>
          </p:cNvPr>
          <p:cNvSpPr txBox="1"/>
          <p:nvPr/>
        </p:nvSpPr>
        <p:spPr>
          <a:xfrm>
            <a:off x="4908190" y="3366182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E75B6"/>
                </a:solidFill>
              </a:rPr>
              <a:t>注意到这是一个递推式，继续展开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38FC41C-330F-4D30-9D5B-2C9880BA71D3}"/>
              </a:ext>
            </a:extLst>
          </p:cNvPr>
          <p:cNvSpPr txBox="1"/>
          <p:nvPr/>
        </p:nvSpPr>
        <p:spPr>
          <a:xfrm>
            <a:off x="4904478" y="5271587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E75B6"/>
                </a:solidFill>
              </a:rPr>
              <a:t>利用调和级数性质</a:t>
            </a:r>
          </a:p>
        </p:txBody>
      </p:sp>
    </p:spTree>
    <p:extLst>
      <p:ext uri="{BB962C8B-B14F-4D97-AF65-F5344CB8AC3E}">
        <p14:creationId xmlns:p14="http://schemas.microsoft.com/office/powerpoint/2010/main" val="4152899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A74EE6-5298-4E49-B446-98C525E5B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排序问题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596B69-4BDD-4FF5-85F2-D86AFEE1F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在现实生活中，经常需要对事物或信息进行</a:t>
            </a:r>
            <a:r>
              <a:rPr lang="zh-CN" altLang="en-US" dirty="0">
                <a:solidFill>
                  <a:srgbClr val="ED7D31"/>
                </a:solidFill>
              </a:rPr>
              <a:t>排序</a:t>
            </a:r>
            <a:r>
              <a:rPr lang="zh-CN" altLang="en-US" dirty="0">
                <a:solidFill>
                  <a:srgbClr val="2E75B6"/>
                </a:solidFill>
              </a:rPr>
              <a:t>。</a:t>
            </a:r>
            <a:endParaRPr lang="en-US" altLang="zh-CN" dirty="0"/>
          </a:p>
          <a:p>
            <a:r>
              <a:rPr lang="zh-CN" altLang="en-US" dirty="0"/>
              <a:t>具体而言，我们收集到的数据大多是</a:t>
            </a:r>
            <a:r>
              <a:rPr lang="zh-CN" altLang="en-US" dirty="0">
                <a:solidFill>
                  <a:srgbClr val="ED7D31"/>
                </a:solidFill>
              </a:rPr>
              <a:t>无序</a:t>
            </a:r>
            <a:r>
              <a:rPr lang="zh-CN" altLang="en-US" dirty="0"/>
              <a:t>的，而我们需要</a:t>
            </a:r>
            <a:r>
              <a:rPr lang="zh-CN" altLang="en-US" dirty="0">
                <a:solidFill>
                  <a:srgbClr val="ED7D31"/>
                </a:solidFill>
              </a:rPr>
              <a:t>有序</a:t>
            </a:r>
            <a:r>
              <a:rPr lang="zh-CN" altLang="en-US" dirty="0"/>
              <a:t>的结果作为产出或作为后续步骤的输入。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>
                <a:solidFill>
                  <a:srgbClr val="ED7D31"/>
                </a:solidFill>
              </a:rPr>
              <a:t>有序性</a:t>
            </a:r>
            <a:r>
              <a:rPr lang="zh-CN" altLang="en-US" dirty="0"/>
              <a:t>是一个很好的规律。例如，若一个序列是有序的，我们可以在</a:t>
            </a:r>
            <a:r>
              <a:rPr lang="en-US" altLang="zh-CN" dirty="0"/>
              <a:t>O(1)</a:t>
            </a:r>
            <a:r>
              <a:rPr lang="zh-CN" altLang="en-US" dirty="0"/>
              <a:t>时间内查找第</a:t>
            </a:r>
            <a:r>
              <a:rPr lang="en-US" altLang="zh-CN" dirty="0"/>
              <a:t>k</a:t>
            </a:r>
            <a:r>
              <a:rPr lang="zh-CN" altLang="en-US" dirty="0"/>
              <a:t>小的元素，但对于无序序列就很困难。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将无序的序列转变为有序，即是排序问题。</a:t>
            </a:r>
            <a:endParaRPr lang="en-US" altLang="zh-CN" dirty="0"/>
          </a:p>
          <a:p>
            <a:r>
              <a:rPr lang="zh-CN" altLang="en-US" dirty="0"/>
              <a:t>本章将介绍若干种排序算法。我们将会看到，不同算法均有各自适应的</a:t>
            </a:r>
            <a:r>
              <a:rPr lang="zh-CN" altLang="en-US" dirty="0">
                <a:solidFill>
                  <a:srgbClr val="ED7D31"/>
                </a:solidFill>
              </a:rPr>
              <a:t>应用场景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2E75B6"/>
                </a:solidFill>
              </a:rPr>
              <a:t>并非</a:t>
            </a:r>
            <a:r>
              <a:rPr lang="zh-CN" altLang="en-US" dirty="0"/>
              <a:t>只需掌握一种即可。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02103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A9FF28-B5F7-4268-8F91-7BE5BC06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计数排序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0B791E7-6790-41E7-80CD-AB6EB58226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“身高为</a:t>
            </a:r>
            <a:r>
              <a:rPr lang="en-US" altLang="zh-CN" dirty="0"/>
              <a:t>150</a:t>
            </a:r>
            <a:r>
              <a:rPr lang="zh-CN" altLang="en-US" dirty="0"/>
              <a:t>的站一排，</a:t>
            </a:r>
            <a:r>
              <a:rPr lang="en-US" altLang="zh-CN" dirty="0"/>
              <a:t>151</a:t>
            </a:r>
            <a:r>
              <a:rPr lang="zh-CN" altLang="en-US" dirty="0"/>
              <a:t>的站一排</a:t>
            </a:r>
            <a:r>
              <a:rPr lang="en-US" altLang="zh-CN" dirty="0"/>
              <a:t>…… 189</a:t>
            </a:r>
            <a:r>
              <a:rPr lang="zh-CN" altLang="en-US" dirty="0"/>
              <a:t>的站一排，</a:t>
            </a:r>
            <a:r>
              <a:rPr lang="en-US" altLang="zh-CN" dirty="0"/>
              <a:t>190</a:t>
            </a:r>
            <a:r>
              <a:rPr lang="zh-CN" altLang="en-US" dirty="0"/>
              <a:t>的站一排。”</a:t>
            </a:r>
            <a:endParaRPr lang="en-US" altLang="zh-CN" dirty="0"/>
          </a:p>
          <a:p>
            <a:r>
              <a:rPr lang="zh-CN" altLang="en-US" dirty="0"/>
              <a:t>“然后从前到后合成一条队，对，这样就排好了。”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E1D6A19-0847-496A-92CE-2B005882E6FF}"/>
              </a:ext>
            </a:extLst>
          </p:cNvPr>
          <p:cNvSpPr txBox="1"/>
          <p:nvPr/>
        </p:nvSpPr>
        <p:spPr>
          <a:xfrm>
            <a:off x="813444" y="5221289"/>
            <a:ext cx="1893467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请翻至课本 </a:t>
            </a:r>
            <a:r>
              <a:rPr lang="en-US" altLang="zh-CN" dirty="0" err="1">
                <a:solidFill>
                  <a:schemeClr val="accent2"/>
                </a:solidFill>
              </a:rPr>
              <a:t>P129</a:t>
            </a:r>
            <a:endParaRPr lang="zh-CN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65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DF23E0-A6F1-4025-AA8E-A3FE9D99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选举学生会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A164F460-6E57-42BA-9913-84B397EFE9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solidFill>
                      <a:schemeClr val="accent2"/>
                    </a:solidFill>
                  </a:rPr>
                  <a:t>例 </a:t>
                </a:r>
                <a:r>
                  <a:rPr lang="en-US" altLang="zh-CN" dirty="0">
                    <a:solidFill>
                      <a:schemeClr val="accent2"/>
                    </a:solidFill>
                  </a:rPr>
                  <a:t>9.1 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（洛谷</a:t>
                </a:r>
                <a:r>
                  <a:rPr lang="en-US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 P1271</a:t>
                </a:r>
                <a:r>
                  <a:rPr lang="zh-CN" altLang="zh-CN" dirty="0">
                    <a:solidFill>
                      <a:srgbClr val="ED7D31"/>
                    </a:solidFill>
                    <a:effectLst/>
                    <a:latin typeface="+mn-ea"/>
                    <a:cs typeface="Times New Roman" panose="02020603050405020304" pitchFamily="18" charset="0"/>
                  </a:rPr>
                  <a:t>）</a:t>
                </a:r>
                <a:endParaRPr lang="en-US" altLang="zh-CN" dirty="0">
                  <a:solidFill>
                    <a:srgbClr val="ED7D31"/>
                  </a:solidFill>
                  <a:latin typeface="+mn-ea"/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学校正在选举学生会成员，有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≤999)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名候选人，每名候选人编号分别从</a:t>
                </a:r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1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到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，现在收集到了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&lt;2000000)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张选票，每张选票都写了一个候选人编号。</a:t>
                </a:r>
                <a:endParaRPr lang="en-US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现在想把这些堆积如山的选票按照投票数字从小到大排序。</a:t>
                </a:r>
                <a:endParaRPr lang="en-US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输入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和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以及 </a:t>
                </a:r>
                <a14:m>
                  <m:oMath xmlns:m="http://schemas.openxmlformats.org/officeDocument/2006/math">
                    <m:r>
                      <a:rPr lang="en-US" altLang="zh-CN" i="1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effectLst/>
                    <a:latin typeface="+mn-ea"/>
                    <a:cs typeface="Times New Roman" panose="02020603050405020304" pitchFamily="18" charset="0"/>
                  </a:rPr>
                  <a:t> </a:t>
                </a:r>
                <a:r>
                  <a:rPr lang="zh-CN" altLang="zh-CN" dirty="0">
                    <a:effectLst/>
                    <a:latin typeface="+mn-ea"/>
                    <a:cs typeface="Times New Roman" panose="02020603050405020304" pitchFamily="18" charset="0"/>
                  </a:rPr>
                  <a:t>个选票上的数字，求出排序后的选票编号。</a:t>
                </a:r>
                <a:endParaRPr lang="en-US" altLang="zh-CN" dirty="0">
                  <a:effectLst/>
                  <a:latin typeface="+mn-ea"/>
                  <a:cs typeface="Times New Roman" panose="02020603050405020304" pitchFamily="18" charset="0"/>
                </a:endParaRPr>
              </a:p>
              <a:p>
                <a:endParaRPr lang="en-US" altLang="zh-CN" dirty="0">
                  <a:latin typeface="+mn-ea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+mn-ea"/>
                  </a:rPr>
                  <a:t>样例输入：                                      样例输出：</a:t>
                </a:r>
                <a:endParaRPr lang="en-US" altLang="zh-CN" dirty="0">
                  <a:latin typeface="+mn-ea"/>
                </a:endParaRPr>
              </a:p>
              <a:p>
                <a:endParaRPr lang="en-US" altLang="zh-CN" dirty="0"/>
              </a:p>
              <a:p>
                <a:pPr algn="r"/>
                <a:endParaRPr lang="en-US" altLang="zh-CN" dirty="0"/>
              </a:p>
              <a:p>
                <a:pPr algn="r"/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4" name="内容占位符 13">
                <a:extLst>
                  <a:ext uri="{FF2B5EF4-FFF2-40B4-BE49-F238E27FC236}">
                    <a16:creationId xmlns:a16="http://schemas.microsoft.com/office/drawing/2014/main" id="{A164F460-6E57-42BA-9913-84B397EFE9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7" t="-9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C34DFC02-2A93-4F13-A64E-A0B0A59B1DB2}"/>
              </a:ext>
            </a:extLst>
          </p:cNvPr>
          <p:cNvSpPr txBox="1"/>
          <p:nvPr/>
        </p:nvSpPr>
        <p:spPr>
          <a:xfrm>
            <a:off x="713239" y="4954345"/>
            <a:ext cx="349534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2 5 2 2 5 2 2 2 1 2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A7B951-6DA9-4913-A4E5-B55AA5CB6380}"/>
              </a:ext>
            </a:extLst>
          </p:cNvPr>
          <p:cNvSpPr txBox="1"/>
          <p:nvPr/>
        </p:nvSpPr>
        <p:spPr>
          <a:xfrm>
            <a:off x="4838631" y="4954345"/>
            <a:ext cx="3495345" cy="307777"/>
          </a:xfrm>
          <a:prstGeom prst="rect">
            <a:avLst/>
          </a:prstGeom>
          <a:solidFill>
            <a:schemeClr val="bg1"/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400" b="0" dirty="0">
                <a:effectLst/>
                <a:latin typeface="Consolas" panose="020B0609020204030204" pitchFamily="49" charset="0"/>
              </a:rPr>
              <a:t>1 2 2 2 2 2 2 2 5 5</a:t>
            </a:r>
          </a:p>
        </p:txBody>
      </p:sp>
    </p:spTree>
    <p:extLst>
      <p:ext uri="{BB962C8B-B14F-4D97-AF65-F5344CB8AC3E}">
        <p14:creationId xmlns:p14="http://schemas.microsoft.com/office/powerpoint/2010/main" val="3521911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DF23E0-A6F1-4025-AA8E-A3FE9D99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选举学生会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164F460-6E57-42BA-9913-84B397EF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显然，题意即是经典的排序问题。输入无序序列，输出有序序列。</a:t>
            </a:r>
            <a:endParaRPr lang="en-US" altLang="zh-CN" dirty="0"/>
          </a:p>
          <a:p>
            <a:r>
              <a:rPr lang="zh-CN" altLang="en-US" dirty="0"/>
              <a:t>我们可以考虑现实中如何（匿名）</a:t>
            </a:r>
            <a:r>
              <a:rPr lang="zh-CN" altLang="en-US" dirty="0">
                <a:solidFill>
                  <a:srgbClr val="ED7D31"/>
                </a:solidFill>
              </a:rPr>
              <a:t>计票</a:t>
            </a:r>
            <a:r>
              <a:rPr lang="zh-CN" altLang="en-US" dirty="0">
                <a:solidFill>
                  <a:srgbClr val="2E75B6"/>
                </a:solidFill>
              </a:rPr>
              <a:t>：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ED7D31"/>
                </a:solidFill>
              </a:rPr>
              <a:t>取出</a:t>
            </a:r>
            <a:r>
              <a:rPr lang="zh-CN" altLang="en-US" dirty="0">
                <a:solidFill>
                  <a:srgbClr val="2E75B6"/>
                </a:solidFill>
              </a:rPr>
              <a:t>一张票</a:t>
            </a:r>
            <a:r>
              <a:rPr lang="zh-CN" altLang="en-US" sz="1800" dirty="0">
                <a:solidFill>
                  <a:srgbClr val="2E75B6"/>
                </a:solidFill>
              </a:rPr>
              <a:t>（可以按照任意顺序，一般按照</a:t>
            </a:r>
            <a:r>
              <a:rPr lang="zh-CN" altLang="en-US" sz="1800" dirty="0">
                <a:solidFill>
                  <a:srgbClr val="ED7D31"/>
                </a:solidFill>
              </a:rPr>
              <a:t>收集</a:t>
            </a:r>
            <a:r>
              <a:rPr lang="zh-CN" altLang="en-US" sz="1800" dirty="0">
                <a:solidFill>
                  <a:srgbClr val="2E75B6"/>
                </a:solidFill>
              </a:rPr>
              <a:t>顺序即可）</a:t>
            </a:r>
            <a:r>
              <a:rPr lang="zh-CN" altLang="en-US" dirty="0">
                <a:solidFill>
                  <a:srgbClr val="2E75B6"/>
                </a:solidFill>
              </a:rPr>
              <a:t>。</a:t>
            </a:r>
            <a:endParaRPr lang="en-US" altLang="zh-CN" dirty="0">
              <a:solidFill>
                <a:srgbClr val="2E75B6"/>
              </a:solidFill>
            </a:endParaRPr>
          </a:p>
          <a:p>
            <a:r>
              <a:rPr lang="en-US" altLang="zh-CN" dirty="0"/>
              <a:t>2</a:t>
            </a:r>
            <a:r>
              <a:rPr lang="zh-CN" altLang="en-US" dirty="0"/>
              <a:t>、将其放入与其编号相同的</a:t>
            </a:r>
            <a:r>
              <a:rPr lang="zh-CN" altLang="en-US" dirty="0">
                <a:solidFill>
                  <a:srgbClr val="ED7D31"/>
                </a:solidFill>
              </a:rPr>
              <a:t>票箱</a:t>
            </a:r>
            <a:r>
              <a:rPr lang="zh-CN" altLang="en-US" dirty="0"/>
              <a:t>，且该堆的</a:t>
            </a:r>
            <a:r>
              <a:rPr lang="zh-CN" altLang="en-US" dirty="0">
                <a:solidFill>
                  <a:srgbClr val="ED7D31"/>
                </a:solidFill>
              </a:rPr>
              <a:t>计数</a:t>
            </a:r>
            <a:r>
              <a:rPr lang="en-US" altLang="zh-CN" dirty="0">
                <a:solidFill>
                  <a:srgbClr val="ED7D31"/>
                </a:solidFill>
              </a:rPr>
              <a:t>+1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zh-CN" altLang="en-US" dirty="0"/>
              <a:t>例如样例：</a:t>
            </a:r>
            <a:r>
              <a:rPr lang="en-US" altLang="zh-CN" dirty="0"/>
              <a:t>2 5 2 2 5 2 2 2 1 2</a:t>
            </a:r>
          </a:p>
        </p:txBody>
      </p:sp>
      <p:graphicFrame>
        <p:nvGraphicFramePr>
          <p:cNvPr id="3" name="表格 9">
            <a:extLst>
              <a:ext uri="{FF2B5EF4-FFF2-40B4-BE49-F238E27FC236}">
                <a16:creationId xmlns:a16="http://schemas.microsoft.com/office/drawing/2014/main" id="{01AF506A-D251-4B3E-B88C-D6C8E43CF6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922854"/>
              </p:ext>
            </p:extLst>
          </p:nvPr>
        </p:nvGraphicFramePr>
        <p:xfrm>
          <a:off x="2005571" y="3929977"/>
          <a:ext cx="5130025" cy="261279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26005">
                  <a:extLst>
                    <a:ext uri="{9D8B030D-6E8A-4147-A177-3AD203B41FA5}">
                      <a16:colId xmlns:a16="http://schemas.microsoft.com/office/drawing/2014/main" val="3018965926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438379523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2000815462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3742124137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1649931043"/>
                    </a:ext>
                  </a:extLst>
                </a:gridCol>
              </a:tblGrid>
              <a:tr h="25572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#3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#4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#5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71159"/>
                  </a:ext>
                </a:extLst>
              </a:tr>
              <a:tr h="255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029053391"/>
                  </a:ext>
                </a:extLst>
              </a:tr>
              <a:tr h="255721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5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618026022"/>
                  </a:ext>
                </a:extLst>
              </a:tr>
              <a:tr h="255721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66001610"/>
                  </a:ext>
                </a:extLst>
              </a:tr>
              <a:tr h="255721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228597"/>
                  </a:ext>
                </a:extLst>
              </a:tr>
              <a:tr h="255721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3080854224"/>
                  </a:ext>
                </a:extLst>
              </a:tr>
              <a:tr h="255721"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747803701"/>
                  </a:ext>
                </a:extLst>
              </a:tr>
              <a:tr h="255721"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5854167"/>
                  </a:ext>
                </a:extLst>
              </a:tr>
              <a:tr h="25572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0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6574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0DDF23E0-A6F1-4025-AA8E-A3FE9D997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选举学生会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A164F460-6E57-42BA-9913-84B397EFE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因为是匿名计票，所以选票本身的特殊性并不重要；表格中实际有效的只有总计数值！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为了得到有序序列，我们只需要按照票箱号从小到大从票箱中</a:t>
            </a:r>
            <a:r>
              <a:rPr lang="zh-CN" altLang="en-US" dirty="0">
                <a:solidFill>
                  <a:srgbClr val="ED7D31"/>
                </a:solidFill>
              </a:rPr>
              <a:t>拿出</a:t>
            </a:r>
            <a:r>
              <a:rPr lang="zh-CN" altLang="en-US" dirty="0"/>
              <a:t>选票即可；此时我们有</a:t>
            </a:r>
            <a:r>
              <a:rPr lang="en-US" altLang="zh-CN" dirty="0"/>
              <a:t>1</a:t>
            </a:r>
            <a:r>
              <a:rPr lang="zh-CN" altLang="en-US" dirty="0"/>
              <a:t>张</a:t>
            </a:r>
            <a:r>
              <a:rPr lang="en-US" altLang="zh-CN" dirty="0"/>
              <a:t>#1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张</a:t>
            </a:r>
            <a:r>
              <a:rPr lang="en-US" altLang="zh-CN" dirty="0"/>
              <a:t>#2</a:t>
            </a:r>
            <a:r>
              <a:rPr lang="zh-CN" altLang="en-US" dirty="0"/>
              <a:t>和</a:t>
            </a:r>
            <a:r>
              <a:rPr lang="en-US" altLang="zh-CN" dirty="0"/>
              <a:t>2</a:t>
            </a:r>
            <a:r>
              <a:rPr lang="zh-CN" altLang="en-US" dirty="0"/>
              <a:t>张</a:t>
            </a:r>
            <a:r>
              <a:rPr lang="en-US" altLang="zh-CN" dirty="0"/>
              <a:t>#5</a:t>
            </a:r>
            <a:r>
              <a:rPr lang="zh-CN" altLang="en-US" dirty="0"/>
              <a:t>，因此序列为：</a:t>
            </a:r>
            <a:endParaRPr lang="en-US" altLang="zh-CN" dirty="0"/>
          </a:p>
          <a:p>
            <a:pPr algn="ctr"/>
            <a:r>
              <a:rPr lang="en-US" altLang="zh-CN" dirty="0"/>
              <a:t>1 | 2222222 | | | 55</a:t>
            </a:r>
          </a:p>
          <a:p>
            <a:r>
              <a:rPr lang="zh-CN" altLang="en-US" dirty="0"/>
              <a:t>即为所求。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注意中间的隔断“</a:t>
            </a:r>
            <a:r>
              <a:rPr lang="en-US" altLang="zh-CN" dirty="0"/>
              <a:t>|</a:t>
            </a:r>
            <a:r>
              <a:rPr lang="zh-CN" altLang="en-US" dirty="0"/>
              <a:t>”：我们依然可以“尝试”从</a:t>
            </a:r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号票箱取票；但因为是空的，所以没有取出内容。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graphicFrame>
        <p:nvGraphicFramePr>
          <p:cNvPr id="5" name="表格 9">
            <a:extLst>
              <a:ext uri="{FF2B5EF4-FFF2-40B4-BE49-F238E27FC236}">
                <a16:creationId xmlns:a16="http://schemas.microsoft.com/office/drawing/2014/main" id="{92BCF887-E637-4D76-8FD8-F2B8D8B736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9678780"/>
              </p:ext>
            </p:extLst>
          </p:nvPr>
        </p:nvGraphicFramePr>
        <p:xfrm>
          <a:off x="2005571" y="2573827"/>
          <a:ext cx="5130025" cy="624154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026005">
                  <a:extLst>
                    <a:ext uri="{9D8B030D-6E8A-4147-A177-3AD203B41FA5}">
                      <a16:colId xmlns:a16="http://schemas.microsoft.com/office/drawing/2014/main" val="3018965926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438379523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2000815462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3742124137"/>
                    </a:ext>
                  </a:extLst>
                </a:gridCol>
                <a:gridCol w="1026005">
                  <a:extLst>
                    <a:ext uri="{9D8B030D-6E8A-4147-A177-3AD203B41FA5}">
                      <a16:colId xmlns:a16="http://schemas.microsoft.com/office/drawing/2014/main" val="1649931043"/>
                    </a:ext>
                  </a:extLst>
                </a:gridCol>
              </a:tblGrid>
              <a:tr h="31207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#3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#4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400" dirty="0"/>
                        <a:t>票箱</a:t>
                      </a:r>
                      <a:r>
                        <a:rPr lang="en-US" altLang="zh-CN" sz="1400" dirty="0"/>
                        <a:t>#5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171159"/>
                  </a:ext>
                </a:extLst>
              </a:tr>
              <a:tr h="31207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1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7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0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2</a:t>
                      </a:r>
                      <a:endParaRPr lang="zh-CN" altLang="en-US" sz="1400" dirty="0"/>
                    </a:p>
                  </a:txBody>
                  <a:tcPr marL="76950" marR="76950" marT="38475" marB="3847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307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9774681"/>
      </p:ext>
    </p:extLst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93EA8569-3AAE-4DDF-A079-978267A6A810}" vid="{558166A9-9CC5-4159-A360-1A30C5568D3C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5924</TotalTime>
  <Words>5228</Words>
  <Application>Microsoft Office PowerPoint</Application>
  <PresentationFormat>全屏显示(4:3)</PresentationFormat>
  <Paragraphs>583</Paragraphs>
  <Slides>48</Slides>
  <Notes>4</Notes>
  <HiddenSlides>2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8" baseType="lpstr">
      <vt:lpstr>Source Code Pro</vt:lpstr>
      <vt:lpstr>等线</vt:lpstr>
      <vt:lpstr>等线 Light</vt:lpstr>
      <vt:lpstr>楷体</vt:lpstr>
      <vt:lpstr>微软雅黑</vt:lpstr>
      <vt:lpstr>微软雅黑 Light</vt:lpstr>
      <vt:lpstr>Arial</vt:lpstr>
      <vt:lpstr>Cambria Math</vt:lpstr>
      <vt:lpstr>Consolas</vt:lpstr>
      <vt:lpstr>主题1</vt:lpstr>
      <vt:lpstr>[9] 排序</vt:lpstr>
      <vt:lpstr>PowerPoint 演示文稿</vt:lpstr>
      <vt:lpstr>本章知识导图</vt:lpstr>
      <vt:lpstr>第 9 章 排序</vt:lpstr>
      <vt:lpstr>排序问题</vt:lpstr>
      <vt:lpstr>计数排序</vt:lpstr>
      <vt:lpstr>选举学生会</vt:lpstr>
      <vt:lpstr>选举学生会</vt:lpstr>
      <vt:lpstr>选举学生会</vt:lpstr>
      <vt:lpstr>选举学生会</vt:lpstr>
      <vt:lpstr>计数排序</vt:lpstr>
      <vt:lpstr>计数排序变种</vt:lpstr>
      <vt:lpstr>选择/冒泡/插入排序</vt:lpstr>
      <vt:lpstr>基于交换的排序方法</vt:lpstr>
      <vt:lpstr>基于交换的排序方法</vt:lpstr>
      <vt:lpstr>选择排序</vt:lpstr>
      <vt:lpstr>选择排序</vt:lpstr>
      <vt:lpstr>冒泡排序</vt:lpstr>
      <vt:lpstr>冒泡排序</vt:lpstr>
      <vt:lpstr>插入排序</vt:lpstr>
      <vt:lpstr>插入排序</vt:lpstr>
      <vt:lpstr>三种排序：应用场景</vt:lpstr>
      <vt:lpstr>快速排序</vt:lpstr>
      <vt:lpstr>快速排序</vt:lpstr>
      <vt:lpstr>快速排序</vt:lpstr>
      <vt:lpstr>快速排序</vt:lpstr>
      <vt:lpstr>小贴士：什么是对数（log）</vt:lpstr>
      <vt:lpstr>小贴士：常见复杂度与数据范围</vt:lpstr>
      <vt:lpstr>快速排序</vt:lpstr>
      <vt:lpstr>快速排序</vt:lpstr>
      <vt:lpstr>求第k小的数</vt:lpstr>
      <vt:lpstr>求第k小的数</vt:lpstr>
      <vt:lpstr>求第k小的数</vt:lpstr>
      <vt:lpstr>排序算法的应用</vt:lpstr>
      <vt:lpstr>STL中的排序算法</vt:lpstr>
      <vt:lpstr>STL中的排序算法</vt:lpstr>
      <vt:lpstr>明明的随机数</vt:lpstr>
      <vt:lpstr>明明的随机数</vt:lpstr>
      <vt:lpstr>自定义排序</vt:lpstr>
      <vt:lpstr>奖学金</vt:lpstr>
      <vt:lpstr>奖学金</vt:lpstr>
      <vt:lpstr>课后习题与实验</vt:lpstr>
      <vt:lpstr>复习</vt:lpstr>
      <vt:lpstr>作业</vt:lpstr>
      <vt:lpstr>作业</vt:lpstr>
      <vt:lpstr>参考阅读材料</vt:lpstr>
      <vt:lpstr>换底公式（选读）</vt:lpstr>
      <vt:lpstr>快速排序时间复杂度（选读）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第9章 排序</dc:title>
  <dc:subject/>
  <dc:creator>洛谷学术组</dc:creator>
  <cp:keywords/>
  <dc:description/>
  <cp:lastModifiedBy>w cq</cp:lastModifiedBy>
  <cp:revision>356</cp:revision>
  <dcterms:created xsi:type="dcterms:W3CDTF">2021-01-12T09:39:38Z</dcterms:created>
  <dcterms:modified xsi:type="dcterms:W3CDTF">2021-03-03T04:57:52Z</dcterms:modified>
  <cp:category/>
</cp:coreProperties>
</file>