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5" r:id="rId5"/>
    <p:sldId id="266" r:id="rId6"/>
    <p:sldId id="261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8FD9-ACA4-2297-61B9-27E1E250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EDD3-C96C-77A0-4F12-64778565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2D75-409E-8042-8ED3-27A6BB7D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423-C585-4EAE-A31E-74606E616C8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552B-8E82-5752-DDD8-F6A0C1E6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EC9C-02F9-77E9-B41E-31E1789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31D9-0F9D-09DA-D642-706490C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8170F-0E8F-6DE9-14D8-E730C8AA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29D8-36D4-6172-D1E1-7458BAEF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423-C585-4EAE-A31E-74606E616C8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FC4A-8640-D023-7D1B-02B6BCCF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B143-47EB-8A4C-06EB-9F2B0393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DEBFE-57DE-56F6-B4CA-3BC339CF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B803A-7AA9-D62F-FD8B-64FF8ABBE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3C1B-0D78-383C-5C88-45D48F2D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423-C585-4EAE-A31E-74606E616C8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3A66-6C05-F6FF-266F-22C81C2A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27B5-72E4-369E-3799-3227CF7A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3D15-3CEF-FFEF-D547-C6449002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C677-852E-7172-3245-EB1D9F86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003-A669-F496-2D64-D939ACAA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423-C585-4EAE-A31E-74606E616C8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A06E-453D-8A72-0B05-BED2B1D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6A8B-98CA-6EFC-B122-7086FDA0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4833-FD01-5D8C-08F1-9E9F6CA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9DF9-6FA3-6281-440F-475FD5A6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E361-74C6-D9E5-40A2-BD99F9BC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423-C585-4EAE-A31E-74606E616C8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996E-7397-8EE1-50E0-688C751B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4D69-CF29-0A0A-0513-A4585B5B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8E03-E6F1-480B-C4F7-3C68ADB2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209C-A94F-0675-3BF6-7A9F52FF5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BBD-FBEE-8C8C-D058-20EE8C6C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30C8E-41DA-6F1E-FFB1-6027815D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423-C585-4EAE-A31E-74606E616C8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EF486-C3CC-7E59-4490-E1B70D8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98AB-EA4F-49F1-B672-AF9E32C2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1925-8C63-6D24-5627-9D393E6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AFBB-6C5E-89ED-18B9-FBF49572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94A1-0EAE-21B7-D2B2-437E7164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8F122-60FE-9A19-D28D-4BD6D4EF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05356-54DA-49CA-6635-BEA000A50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890CC-914B-D291-21AB-1B251924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423-C585-4EAE-A31E-74606E616C8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406EE-25DF-1648-79F1-0D575A28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B9CB0-767C-0C88-9E06-51DF9F56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24F8-F817-2819-14EF-E888F185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0D42D-672C-51DB-D40B-D041171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423-C585-4EAE-A31E-74606E616C8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4FCE7-5E41-4EBB-A762-775723D0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AF5CF-B141-A677-B656-8124F74E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4DE80-53D6-516C-DF81-3555CDE2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423-C585-4EAE-A31E-74606E616C8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4D04F-6508-33B4-A99A-16DA71E0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8612-08D6-7923-D31B-7B14A60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6597-242F-6CB3-26F4-DAE634D5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4B87-C0DA-8AFF-13D5-D0E6D1F8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52613-9329-56A4-0376-D0665B62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B607-9AF6-DCEA-D287-E70FAC4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423-C585-4EAE-A31E-74606E616C8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FA74-CA04-BEEE-D5D8-6C0AD4F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6EFE-9ED8-6438-B127-43346594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B1F-2BC2-CED9-046B-369FE54B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B8E7E-B9CC-42E9-4BFF-04F5A177E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E6376-272A-9E4B-8FA8-D51038C4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0367C-0A43-ED64-076F-87F7D912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A423-C585-4EAE-A31E-74606E616C8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AD351-0215-1F2F-4C06-498E89E4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123AD-6DD8-F7CE-1A8C-F50CAF5A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70685-146E-FCA6-250E-1B8DB39A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5EBD-974F-99EE-59F9-D2A50406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A47F-CE5D-C778-0B4D-5DFBA7705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CA423-C585-4EAE-A31E-74606E616C8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E24E-F789-5884-D5D4-AB38286A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6FB8-3CFB-B882-83F5-C0426D2A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43C05-468A-BDB1-00C3-29665FB0B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563422"/>
            <a:ext cx="9646404" cy="152002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b="1" dirty="0"/>
              <a:t>NGS2020 Dashboard, </a:t>
            </a:r>
            <a:br>
              <a:rPr lang="en-US" sz="5300" b="1" dirty="0"/>
            </a:br>
            <a:r>
              <a:rPr lang="en-US" sz="5300" b="1" dirty="0"/>
              <a:t>Data Analysis &amp; ML</a:t>
            </a:r>
            <a:br>
              <a:rPr lang="en-US" b="1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51E59-85E7-5E4A-CFF9-9EE6EF0D7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36210"/>
            <a:ext cx="10343828" cy="12241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I: Foundation Complete: Building an Analysis-Ready Data Ecosystem</a:t>
            </a:r>
          </a:p>
          <a:p>
            <a:pPr algn="l"/>
            <a:r>
              <a:rPr lang="en-US" dirty="0"/>
              <a:t>II: Dashboard - A Web-Based Tool for Interactive Data Visualization</a:t>
            </a:r>
          </a:p>
          <a:p>
            <a:pPr algn="l"/>
            <a:r>
              <a:rPr lang="en-US" dirty="0"/>
              <a:t>III: Data Analysis &amp; ML</a:t>
            </a:r>
          </a:p>
        </p:txBody>
      </p:sp>
      <p:pic>
        <p:nvPicPr>
          <p:cNvPr id="5" name="Picture 4" descr="A close up of a sign&#10;&#10;AI-generated content may be incorrect.">
            <a:extLst>
              <a:ext uri="{FF2B5EF4-FFF2-40B4-BE49-F238E27FC236}">
                <a16:creationId xmlns:a16="http://schemas.microsoft.com/office/drawing/2014/main" id="{758B2036-BEA1-D139-9501-F3AE1A3F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53" y="586796"/>
            <a:ext cx="6153150" cy="17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5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8B000F-E712-22D5-052C-BE52564FE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D82E51-379C-2DE8-DC11-1C3DE3E28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767107-9543-C4FA-E1E8-7EDB73E4C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89AC0-60B2-6240-4F06-3B076C6EC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645" y="5337978"/>
            <a:ext cx="9646404" cy="15200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Part I: Foundation Complete: Building an Analysis-Ready Data Ecosystem</a:t>
            </a:r>
            <a:br>
              <a:rPr lang="en-US" dirty="0"/>
            </a:br>
            <a:br>
              <a:rPr lang="en-US" b="1" dirty="0"/>
            </a:br>
            <a:endParaRPr lang="en-US" sz="4400" dirty="0"/>
          </a:p>
        </p:txBody>
      </p:sp>
      <p:pic>
        <p:nvPicPr>
          <p:cNvPr id="5" name="Picture 4" descr="A close up of a sign&#10;&#10;AI-generated content may be incorrect.">
            <a:extLst>
              <a:ext uri="{FF2B5EF4-FFF2-40B4-BE49-F238E27FC236}">
                <a16:creationId xmlns:a16="http://schemas.microsoft.com/office/drawing/2014/main" id="{C87CE600-9095-345F-025C-6CC29661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53" y="586796"/>
            <a:ext cx="6153150" cy="17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2E140D-F13B-09AF-DF6F-84CDD92C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7298DCA-DA38-4D21-BF95-5A7CB06DEA4A}"/>
              </a:ext>
            </a:extLst>
          </p:cNvPr>
          <p:cNvSpPr txBox="1"/>
          <p:nvPr/>
        </p:nvSpPr>
        <p:spPr>
          <a:xfrm>
            <a:off x="1379349" y="705460"/>
            <a:ext cx="98956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Source Data to Integrated Asset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complete survey data from 16138 records and 113 question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ngs2020_questions.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has the column names mapped to the survey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ngs2020_responses.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has answer codes mapped to question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NGS2020 - Definitions.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survey summary result including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frequency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tables in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have been extracted with the help of AI (DeepSeek) and was stored into an excel file containing 113 tabs with each representing its table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tables are then joined with questions (table column) and their answers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ML Readiness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data, definitions, and questions into a unified, reproducible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 are ready for feature engineering and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20667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75DBE2-AA9F-967A-28E2-BE5CE9656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CF889A-EECD-24C5-751A-9F3A182B2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902AC5-6DBE-A5F8-0131-1BCC5E55F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5AC31-430B-85B5-A7AD-5B3F75DC7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948" y="5051259"/>
            <a:ext cx="9646404" cy="15200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Part II: Dashboard - A Web-Based Tool for Interactive Data Visualization</a:t>
            </a:r>
            <a:br>
              <a:rPr lang="en-US" dirty="0"/>
            </a:br>
            <a:br>
              <a:rPr lang="en-US" b="1" dirty="0"/>
            </a:br>
            <a:endParaRPr lang="en-US" sz="4400" dirty="0"/>
          </a:p>
        </p:txBody>
      </p:sp>
      <p:pic>
        <p:nvPicPr>
          <p:cNvPr id="5" name="Picture 4" descr="A close up of a sign&#10;&#10;AI-generated content may be incorrect.">
            <a:extLst>
              <a:ext uri="{FF2B5EF4-FFF2-40B4-BE49-F238E27FC236}">
                <a16:creationId xmlns:a16="http://schemas.microsoft.com/office/drawing/2014/main" id="{9D902B70-9471-8E36-7A8E-743B1510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53" y="586796"/>
            <a:ext cx="6153150" cy="17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0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FA8644-B63D-937F-0D39-950662EAF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E2B81B-03B4-E7F3-A124-6CFDF330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FA38D2-F363-253F-C6FE-EF945284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3155A0-80A5-4570-978D-6E7CF697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057E28-57AF-BC51-C947-1FA6DB4ED7DE}"/>
              </a:ext>
            </a:extLst>
          </p:cNvPr>
          <p:cNvSpPr txBox="1"/>
          <p:nvPr/>
        </p:nvSpPr>
        <p:spPr>
          <a:xfrm>
            <a:off x="1269573" y="705460"/>
            <a:ext cx="86867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 &amp; Core Features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Table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discover all database tables with table name or descriptions.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tables with instant sorting: available count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identify missing or unavailable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Summaries: Mean, Median, Min/Max, Std Dev,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Visualizations: Bar charts, histograms, box plots, pie charts.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Features: Specialized weighted frequency analysis.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Flask (Python),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Bootstrap 5, Plotly.js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 NGS_Tables_Sorted.xlsx, ngs2020_questions.yaml</a:t>
            </a:r>
          </a:p>
        </p:txBody>
      </p:sp>
    </p:spTree>
    <p:extLst>
      <p:ext uri="{BB962C8B-B14F-4D97-AF65-F5344CB8AC3E}">
        <p14:creationId xmlns:p14="http://schemas.microsoft.com/office/powerpoint/2010/main" val="320591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1FAD83-D275-2CB4-F9EB-DD333AEBB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9C376F-5BF8-613E-FED5-409771B76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24CC08-D181-EA2F-5970-322B58FDD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FAF2A3-7694-3FC9-0670-A1387DF2C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9ACF38-5ECB-BDD5-DA3B-0873FE12D2AD}"/>
              </a:ext>
            </a:extLst>
          </p:cNvPr>
          <p:cNvSpPr txBox="1"/>
          <p:nvPr/>
        </p:nvSpPr>
        <p:spPr>
          <a:xfrm>
            <a:off x="1200568" y="643467"/>
            <a:ext cx="9532746" cy="5522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Value &amp; User Experience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Design &amp; Interface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indent="-34290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responsive layout for all devices.</a:t>
            </a:r>
          </a:p>
          <a:p>
            <a:pPr marL="91440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Dalhousie brand standards for clarity and accessibility.</a:t>
            </a:r>
          </a:p>
          <a:p>
            <a:pPr marL="91440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card-based layout with interactive elements.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 Value Proposition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029"/>
              </a:spcAft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Transforms raw NGS2020 survey data into an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 discovery experience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enabling researchers to seamlessly move from high-level overviews to deep, weighted analysis.</a:t>
            </a:r>
          </a:p>
          <a:p>
            <a:pPr algn="l">
              <a:spcBef>
                <a:spcPts val="600"/>
              </a:spcBef>
              <a:spcAft>
                <a:spcPts val="1029"/>
              </a:spcAft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Outcome</a:t>
            </a:r>
          </a:p>
          <a:p>
            <a:pPr algn="l">
              <a:spcAft>
                <a:spcPts val="1029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research capabilities through immediate access to both numerical summaries and rich visual representations of complex data.</a:t>
            </a:r>
          </a:p>
        </p:txBody>
      </p:sp>
    </p:spTree>
    <p:extLst>
      <p:ext uri="{BB962C8B-B14F-4D97-AF65-F5344CB8AC3E}">
        <p14:creationId xmlns:p14="http://schemas.microsoft.com/office/powerpoint/2010/main" val="284709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CB1AAC-51C7-8E04-5791-196E9DD2D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86EB51-1A5D-E60B-376E-C71C1B0A8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7385A5-5B98-7669-9096-4396252A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8E94-93F4-77F7-46CB-B4CE848DD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948" y="5051259"/>
            <a:ext cx="9646404" cy="15200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Part III: Data Analysis &amp; ML</a:t>
            </a:r>
            <a:br>
              <a:rPr lang="en-US" dirty="0"/>
            </a:br>
            <a:br>
              <a:rPr lang="en-US" b="1" dirty="0"/>
            </a:br>
            <a:endParaRPr lang="en-US" sz="4400" dirty="0"/>
          </a:p>
        </p:txBody>
      </p:sp>
      <p:pic>
        <p:nvPicPr>
          <p:cNvPr id="5" name="Picture 4" descr="A close up of a sign&#10;&#10;AI-generated content may be incorrect.">
            <a:extLst>
              <a:ext uri="{FF2B5EF4-FFF2-40B4-BE49-F238E27FC236}">
                <a16:creationId xmlns:a16="http://schemas.microsoft.com/office/drawing/2014/main" id="{4FE32106-B253-F3AC-3E25-0FCF58DA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53" y="586796"/>
            <a:ext cx="6153150" cy="17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2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407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NGS2020 Dashboard,  Data Analysis &amp; ML </vt:lpstr>
      <vt:lpstr>Part I: Foundation Complete: Building an Analysis-Ready Data Ecosystem  </vt:lpstr>
      <vt:lpstr>PowerPoint Presentation</vt:lpstr>
      <vt:lpstr>Part II: Dashboard - A Web-Based Tool for Interactive Data Visualization  </vt:lpstr>
      <vt:lpstr>PowerPoint Presentation</vt:lpstr>
      <vt:lpstr>PowerPoint Presentation</vt:lpstr>
      <vt:lpstr>Part III: Data Analysis &amp; ML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Fuxi Ma</dc:creator>
  <cp:lastModifiedBy>Fuxi Ma</cp:lastModifiedBy>
  <cp:revision>9</cp:revision>
  <dcterms:created xsi:type="dcterms:W3CDTF">2025-08-19T11:12:12Z</dcterms:created>
  <dcterms:modified xsi:type="dcterms:W3CDTF">2025-08-19T14:04:25Z</dcterms:modified>
</cp:coreProperties>
</file>