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283" r:id="rId10"/>
    <p:sldId id="320" r:id="rId11"/>
    <p:sldId id="321" r:id="rId12"/>
    <p:sldId id="319" r:id="rId13"/>
    <p:sldId id="334" r:id="rId14"/>
    <p:sldId id="335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DFEC-D146-419E-8317-9F2018E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D0873-CE2D-D6F6-4CE2-C0F5BAD7E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BEB80-AB4D-A721-7F49-0084957E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3062-8EC4-CDF2-4439-EAA5E2EF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EAB-7926-C42A-BA71-625A4BA8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9E49-62CC-8FE0-FD57-D6D73F2F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50D3-9C3B-89C6-BA02-DC365EB49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E0B2-42EA-B0E9-9FFC-59EEEDB39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uxi.ma@outlook.com" TargetMode="External"/><Relationship Id="rId5" Type="http://schemas.openxmlformats.org/officeDocument/2006/relationships/hyperlink" Target="https://github.com/fuxima/Dal_NGS2020" TargetMode="External"/><Relationship Id="rId4" Type="http://schemas.openxmlformats.org/officeDocument/2006/relationships/hyperlink" Target="https://github.com/fuxima/Dal_NGS2020/blob/main/NGS_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60407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 for: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with different feature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 for Recursive Feature Elimination (RFE)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 - For removing 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 (Recursive Feature Elimination)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 - For ranking features by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 - For 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8" y="1398626"/>
            <a:ext cx="3685069" cy="2047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21" y="3759539"/>
            <a:ext cx="3685070" cy="2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55" y="1535679"/>
            <a:ext cx="7888347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2737-94EE-2748-662E-F59BD1D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DB0C6-56CD-8629-9726-B1F1E3BC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7B81B1-D845-4557-F5E2-5912AE010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7A8528-3279-2402-5310-B27D486F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A8C962-D84D-A33C-2DF8-4F5AF1F7B94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667D-2726-CC44-A902-A6B0901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246E-4E46-496C-264F-625623C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91362-4124-3C54-A11F-0FD04AC4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6F55E8E-B977-F698-C8BB-50DF9482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27833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12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565AA-89FB-6C75-DF84-A15DB5D4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F403B4-75BA-42A6-55FD-2721A034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885653-A166-E514-4BD0-B73EDA6F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7F0A6-A741-B261-F027-D41C4F69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E6651-F050-1058-5C98-4B9C291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F022-EAD8-07A2-8715-4C248F2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5974"/>
            <a:ext cx="5690717" cy="49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7A47-15A3-5B4A-78A9-9210C50C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85" y="3336626"/>
            <a:ext cx="3960214" cy="3019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403C2-29D9-200C-213C-E184C10F61A2}"/>
              </a:ext>
            </a:extLst>
          </p:cNvPr>
          <p:cNvSpPr txBox="1"/>
          <p:nvPr/>
        </p:nvSpPr>
        <p:spPr>
          <a:xfrm>
            <a:off x="1200567" y="643467"/>
            <a:ext cx="5310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Tiers (Clustering)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 income.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94305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 is program:</a:t>
            </a:r>
          </a:p>
          <a:p>
            <a:pPr lvl="1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degree is important. The choice of a degree is even more so.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485666" cy="576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were grouped into three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(Education, Health)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Report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Dal_NGS2020/NGS_Report.pdf at main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fuxima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Project Files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https://github.com/fuxima/Dal_NGS2020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F66C-BF0C-1CB3-366F-F78BA6E29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005" y="3429000"/>
            <a:ext cx="1136708" cy="112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2EE59E-E75A-99B8-0AF9-A90EE87E7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436" y="2059953"/>
            <a:ext cx="1149409" cy="113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Limitations and Model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file may be used for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Predictors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7"/>
            <a:ext cx="4844036" cy="4613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60" y="1561348"/>
            <a:ext cx="5362470" cy="4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9" y="643467"/>
            <a:ext cx="62854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(with Threshold)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(with balanced class weights)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Imbalanced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 (with precision, recall, F1-score, and support)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 and AUC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50" y="1341263"/>
            <a:ext cx="3437582" cy="241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949" y="3959050"/>
            <a:ext cx="3517131" cy="23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7383</TotalTime>
  <Words>1823</Words>
  <Application>Microsoft Office PowerPoint</Application>
  <PresentationFormat>Widescreen</PresentationFormat>
  <Paragraphs>290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161</cp:revision>
  <dcterms:created xsi:type="dcterms:W3CDTF">2025-08-19T11:12:12Z</dcterms:created>
  <dcterms:modified xsi:type="dcterms:W3CDTF">2025-08-27T06:12:15Z</dcterms:modified>
</cp:coreProperties>
</file>