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2" r:id="rId2"/>
    <p:sldId id="295" r:id="rId3"/>
    <p:sldId id="331" r:id="rId4"/>
    <p:sldId id="307" r:id="rId5"/>
    <p:sldId id="308" r:id="rId6"/>
    <p:sldId id="309" r:id="rId7"/>
    <p:sldId id="330" r:id="rId8"/>
    <p:sldId id="318" r:id="rId9"/>
    <p:sldId id="283" r:id="rId10"/>
    <p:sldId id="320" r:id="rId11"/>
    <p:sldId id="334" r:id="rId12"/>
    <p:sldId id="321" r:id="rId13"/>
    <p:sldId id="319" r:id="rId14"/>
    <p:sldId id="335" r:id="rId15"/>
    <p:sldId id="329" r:id="rId16"/>
    <p:sldId id="32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AEAB-7926-C42A-BA71-625A4BA8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9E49-62CC-8FE0-FD57-D6D73F2F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F50D3-9C3B-89C6-BA02-DC365EB49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E0B2-42EA-B0E9-9FFC-59EEEDB39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DFEC-D146-419E-8317-9F2018E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D0873-CE2D-D6F6-4CE2-C0F5BAD7E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BEB80-AB4D-A721-7F49-0084957E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3062-8EC4-CDF2-4439-EAA5E2EF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fuxi.ma@outlook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uxima/Dal" TargetMode="External"/><Relationship Id="rId5" Type="http://schemas.openxmlformats.org/officeDocument/2006/relationships/hyperlink" Target="https://github.com/fuxima/Dal/blob/main/NGS_Report.pdf" TargetMode="External"/><Relationship Id="rId10" Type="http://schemas.openxmlformats.org/officeDocument/2006/relationships/image" Target="../media/image20.png"/><Relationship Id="rId4" Type="http://schemas.openxmlformats.org/officeDocument/2006/relationships/hyperlink" Target="NGS_Report.pdf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118541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</a:t>
            </a:r>
            <a:r>
              <a:rPr lang="en-US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</a:t>
            </a: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August 2025</a:t>
            </a:fld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604073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 for: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with different feature sets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 for Recursive Feature Elimination (RFE)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Threshold - For removing 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univariate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 (Recursive Feature Elimination)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importance - For ranking features by importance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 - For encoding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 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28" y="1398626"/>
            <a:ext cx="3685069" cy="2047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21" y="3759539"/>
            <a:ext cx="3685070" cy="2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E2737-94EE-2748-662E-F59BD1DE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DB0C6-56CD-8629-9726-B1F1E3BC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7B81B1-D845-4557-F5E2-5912AE010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7A8528-3279-2402-5310-B27D486F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A8C962-D84D-A33C-2DF8-4F5AF1F7B94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667D-2726-CC44-A902-A6B09016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246E-4E46-496C-264F-625623C3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91362-4124-3C54-A11F-0FD04AC4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404" y="1741542"/>
            <a:ext cx="3788229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46F55E8E-B977-F698-C8BB-50DF9482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6" y="1637881"/>
            <a:ext cx="2905788" cy="3818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Program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 Predictor strength varies between classification (employment status) and regression (income) tasks due to different outcome variable types.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412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 Programs and Education Levels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55" y="1535679"/>
            <a:ext cx="7888347" cy="4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565AA-89FB-6C75-DF84-A15DB5D4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F403B4-75BA-42A6-55FD-2721A034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885653-A166-E514-4BD0-B73EDA6F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7F0A6-A741-B261-F027-D41C4F69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E6651-F050-1058-5C98-4B9C291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F022-EAD8-07A2-8715-4C248F2B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55974"/>
            <a:ext cx="5690717" cy="49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7A47-15A3-5B4A-78A9-9210C50C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85" y="3336626"/>
            <a:ext cx="3960214" cy="3019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E403C2-29D9-200C-213C-E184C10F61A2}"/>
              </a:ext>
            </a:extLst>
          </p:cNvPr>
          <p:cNvSpPr txBox="1"/>
          <p:nvPr/>
        </p:nvSpPr>
        <p:spPr>
          <a:xfrm>
            <a:off x="1200567" y="643467"/>
            <a:ext cx="53107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Tiers (Clustering)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1: Programs with consistently high employment rates and high median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2: Programs with average outcomes in both employment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3: Programs with below-average outcomes in employment and income.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94305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$59,568. The gap between the three tiers is significant.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predictor for employment and income is program:</a:t>
            </a:r>
          </a:p>
          <a:p>
            <a:pPr lvl="1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degree is important. The choice of a degree is even more so.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1 Programs: Maintain excellence, consider expanding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2 Programs: Targeted interventions to move programs to Tier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3 Programs: Comprehensive review and potential restructuring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Guidance: Use tier information for career counseling and program selection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485666" cy="576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into an Interactive Dashboard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Advanced Machine Learning 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and clustering (K-means)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 is the strongest factor. A degree is important. The choice of a degree is even more so.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employment outcomes, programs were grouped into three tiers.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Recommendations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(Education, Health)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tier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6" y="643467"/>
            <a:ext cx="10739309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Report Q&amp;A and Dashboard App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Report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 to download the Full Report (PDF)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visit: </a:t>
            </a:r>
            <a:r>
              <a:rPr lang="en-US" dirty="0">
                <a:hlinkClick r:id="rId5"/>
              </a:rPr>
              <a:t>https://github.com/fuxima/Dal/blob/main/NGS_Report.pdf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report, produced in Quarto, includes all the Python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Entire Project Files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to view or download the entire project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https://github.com/fuxima/Dal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Dashboard App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fuxi.ma@outlook.com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Phone:	+1 (902)401-5881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D790BDE-3FB6-3C58-B27A-9CE5280BD2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61" y="3429000"/>
            <a:ext cx="952381" cy="952381"/>
          </a:xfrm>
          <a:prstGeom prst="rect">
            <a:avLst/>
          </a:prstGeom>
        </p:spPr>
      </p:pic>
      <p:pic>
        <p:nvPicPr>
          <p:cNvPr id="6" name="Picture 5" descr="A qr code with green squares&#10;&#10;AI-generated content may be incorrect.">
            <a:extLst>
              <a:ext uri="{FF2B5EF4-FFF2-40B4-BE49-F238E27FC236}">
                <a16:creationId xmlns:a16="http://schemas.microsoft.com/office/drawing/2014/main" id="{A0F8B504-09B1-9A00-C61B-794238C4CF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90" y="1962336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Methodology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10395230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Statistics Canada’s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YAML configuration files to map survey questions and responses to readable labels.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A summary of the survey data. Also contains weighted frequency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(DeepSeek), I extracted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extracted data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Live 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5" y="643467"/>
            <a:ext cx="637589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Development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imputation/removal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brackets (e.g., income ranges) were converted to midpoint values for regression analysis.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encoding)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Importance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(Classification, Regression and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Validation and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68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351353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 Limitations and Model Constraints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survey data: the results may not be an accurate representation of  the entire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weights from the PDF may be used in future model improvements.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soft skills and professional networks information. This may introduce bias.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We need to keep that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Predictors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7"/>
            <a:ext cx="4844036" cy="4613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60" y="1561348"/>
            <a:ext cx="5362470" cy="4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9" y="643467"/>
            <a:ext cx="62854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Adjustment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(with Threshold)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(with balanced class weights)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Imbalanced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 (with precision, recall, F1-score, and support)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 and AUC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851229-A64E-4B89-41A8-FF02D377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50" y="1341263"/>
            <a:ext cx="3437582" cy="241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04C37C-F168-C3D3-5994-8C3CEC20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949" y="3959050"/>
            <a:ext cx="3517131" cy="23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1829</Words>
  <Application>Microsoft Office PowerPoint</Application>
  <PresentationFormat>Widescreen</PresentationFormat>
  <Paragraphs>291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152</cp:revision>
  <dcterms:created xsi:type="dcterms:W3CDTF">2025-08-19T11:12:12Z</dcterms:created>
  <dcterms:modified xsi:type="dcterms:W3CDTF">2025-08-25T19:10:24Z</dcterms:modified>
</cp:coreProperties>
</file>