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6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2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8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C44B-6D4A-499D-9C90-F7813F644A2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EC62-A992-4B4C-91F8-42971F313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C2B41FA-C5B9-5A40-029E-24DA032B9716}"/>
              </a:ext>
            </a:extLst>
          </p:cNvPr>
          <p:cNvGrpSpPr/>
          <p:nvPr/>
        </p:nvGrpSpPr>
        <p:grpSpPr>
          <a:xfrm>
            <a:off x="594554" y="266636"/>
            <a:ext cx="1255527" cy="1948244"/>
            <a:chOff x="2514888" y="560843"/>
            <a:chExt cx="2050741" cy="364909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F32F534-B03F-07C3-7876-BE3A2A5A7197}"/>
                </a:ext>
              </a:extLst>
            </p:cNvPr>
            <p:cNvSpPr/>
            <p:nvPr/>
          </p:nvSpPr>
          <p:spPr>
            <a:xfrm>
              <a:off x="2514888" y="878891"/>
              <a:ext cx="2050741" cy="3331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MemRead&lt;=1'b1;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IRWrite&lt;=1'b1;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PCWrite&lt;=1’b1;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PCSource&lt;=2'b00;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ALUSrcA&lt;=2'b00; 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IorD&lt;=1’b0;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ALUSrcB&lt;=2'b01;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PCWriteCond&lt;=1'b0;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MemWrite&lt;=1'b0;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MemtoReg&lt;=2'b00;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ExtOp&lt;=1'b0;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LuiOp&lt;=1'b0;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A92C9C-501F-B559-B78C-D23354DC3AE5}"/>
                </a:ext>
              </a:extLst>
            </p:cNvPr>
            <p:cNvSpPr txBox="1"/>
            <p:nvPr/>
          </p:nvSpPr>
          <p:spPr>
            <a:xfrm>
              <a:off x="3200664" y="560843"/>
              <a:ext cx="1001525" cy="42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0: IF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9DB0EB-976B-BAD4-6C1B-4587EF9C9531}"/>
              </a:ext>
            </a:extLst>
          </p:cNvPr>
          <p:cNvGrpSpPr/>
          <p:nvPr/>
        </p:nvGrpSpPr>
        <p:grpSpPr>
          <a:xfrm>
            <a:off x="2801236" y="267212"/>
            <a:ext cx="1255527" cy="1948244"/>
            <a:chOff x="2514888" y="560843"/>
            <a:chExt cx="2050741" cy="364909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D01018A-CF01-B3AC-3FCE-B03A2BBEA729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ALUSrcA&lt;=2'b00;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ALUSrcB&lt;=2'b11;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ExtOp&lt;=1'b1;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PCWriteCond&lt;=1'b0;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IorD&lt;=1'b0;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MemWrite&lt;=1'b0;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MemRead&lt;=1'b0;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IRWrite&lt;= 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MemtoReg&lt;=2'b00;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LuiOp&lt;=1'b0;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PCSource&lt;=2’b0</a:t>
              </a:r>
              <a:r>
                <a:rPr lang="en-US" altLang="zh-CN" sz="45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A8ECC8-55E6-2DE8-1B64-7AA9BA90ECC2}"/>
                </a:ext>
              </a:extLst>
            </p:cNvPr>
            <p:cNvSpPr txBox="1"/>
            <p:nvPr/>
          </p:nvSpPr>
          <p:spPr>
            <a:xfrm>
              <a:off x="3200664" y="560843"/>
              <a:ext cx="1001525" cy="43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 ID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7A1A9D-00F5-5B32-F9F9-4E0CF8950C42}"/>
              </a:ext>
            </a:extLst>
          </p:cNvPr>
          <p:cNvGrpSpPr/>
          <p:nvPr/>
        </p:nvGrpSpPr>
        <p:grpSpPr>
          <a:xfrm>
            <a:off x="1579809" y="2788622"/>
            <a:ext cx="1255527" cy="1187120"/>
            <a:chOff x="2514888" y="293564"/>
            <a:chExt cx="2050741" cy="391637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096B98B-043C-0907-07A7-EAF4FCF9565F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PCWriteCond&lt;=1'b1;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ALUSrcA&lt;=2'b01;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ALUSrcB&lt;=2'b00;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PCSource&lt;=2'b01;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9499D30-2383-6BF9-1A21-47FF3717E9F6}"/>
                </a:ext>
              </a:extLst>
            </p:cNvPr>
            <p:cNvSpPr txBox="1"/>
            <p:nvPr/>
          </p:nvSpPr>
          <p:spPr>
            <a:xfrm>
              <a:off x="3343348" y="293564"/>
              <a:ext cx="607612" cy="43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11D7B7-43EE-193A-F796-CC36BAF37CB2}"/>
              </a:ext>
            </a:extLst>
          </p:cNvPr>
          <p:cNvGrpSpPr/>
          <p:nvPr/>
        </p:nvGrpSpPr>
        <p:grpSpPr>
          <a:xfrm>
            <a:off x="2902738" y="2589005"/>
            <a:ext cx="1255527" cy="1629935"/>
            <a:chOff x="2514888" y="461524"/>
            <a:chExt cx="2050741" cy="37484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78FA433-DAE5-581E-0634-5A62DE8E1F76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jr: PCSource&lt;=2'b00;</a:t>
              </a:r>
            </a:p>
            <a:p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PCWrite&lt;=1’b1;</a:t>
              </a:r>
            </a:p>
            <a:p>
              <a:endParaRPr lang="en-US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jalr:</a:t>
              </a:r>
            </a:p>
            <a:p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PCSource&lt;=2'b00;</a:t>
              </a:r>
            </a:p>
            <a:p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MemtoReg&lt;=2'b10;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RegWrite&lt;=1'b1;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7B6B402-B9C4-5DBE-DDF3-EA0D830A8D38}"/>
                </a:ext>
              </a:extLst>
            </p:cNvPr>
            <p:cNvSpPr txBox="1"/>
            <p:nvPr/>
          </p:nvSpPr>
          <p:spPr>
            <a:xfrm>
              <a:off x="3270954" y="461524"/>
              <a:ext cx="1001526" cy="43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4B57ECD-F4A4-404D-B1D1-C6063471F7F4}"/>
              </a:ext>
            </a:extLst>
          </p:cNvPr>
          <p:cNvGrpSpPr/>
          <p:nvPr/>
        </p:nvGrpSpPr>
        <p:grpSpPr>
          <a:xfrm>
            <a:off x="5553110" y="2726455"/>
            <a:ext cx="1255527" cy="1314742"/>
            <a:chOff x="2514888" y="264991"/>
            <a:chExt cx="2050741" cy="394494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BC94BBE-96B8-9ECA-7A12-85A1616A3D8C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ALUSrcA&lt;=2'b01;   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ALUSrcB&lt;=2'b10;   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ExtOp&lt;=((OpCode==6'h0c)? 0 : 1); 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LuiOp&lt;=((OpCode==6'h0f)? 1 : 0); 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DDFFA79-15C4-DFAB-4DFB-2382F8143B2B}"/>
                </a:ext>
              </a:extLst>
            </p:cNvPr>
            <p:cNvSpPr txBox="1"/>
            <p:nvPr/>
          </p:nvSpPr>
          <p:spPr>
            <a:xfrm>
              <a:off x="3312291" y="264991"/>
              <a:ext cx="1001526" cy="43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B6A6188-538E-EDF9-0499-F86E3FC305E6}"/>
              </a:ext>
            </a:extLst>
          </p:cNvPr>
          <p:cNvGrpSpPr/>
          <p:nvPr/>
        </p:nvGrpSpPr>
        <p:grpSpPr>
          <a:xfrm>
            <a:off x="4240420" y="2743811"/>
            <a:ext cx="1255527" cy="1242141"/>
            <a:chOff x="2514887" y="266421"/>
            <a:chExt cx="2050740" cy="3943516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3AEB334-8697-51E6-7B56-C379903C6F26}"/>
                </a:ext>
              </a:extLst>
            </p:cNvPr>
            <p:cNvSpPr/>
            <p:nvPr/>
          </p:nvSpPr>
          <p:spPr>
            <a:xfrm>
              <a:off x="2514887" y="878888"/>
              <a:ext cx="2050740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ALUSrcA&lt;=(Funct==6'h00||Funct==6'h02||Funct==6'h)?2'b10 :2'b01; </a:t>
              </a:r>
            </a:p>
            <a:p>
              <a:pPr algn="just"/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ALUSrcB&lt;=2‘b00</a:t>
              </a:r>
              <a:r>
                <a:rPr lang="zh-CN" altLang="en-US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；</a:t>
              </a:r>
              <a:r>
                <a:rPr lang="en-US" altLang="zh-CN" sz="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zh-CN" sz="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225F5A1-527C-4CF0-186B-0DC11D12D823}"/>
                </a:ext>
              </a:extLst>
            </p:cNvPr>
            <p:cNvSpPr txBox="1"/>
            <p:nvPr/>
          </p:nvSpPr>
          <p:spPr>
            <a:xfrm>
              <a:off x="3333029" y="266421"/>
              <a:ext cx="1001525" cy="43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D0D343-15DE-C830-1460-4721ADEC878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850081" y="1325661"/>
            <a:ext cx="951155" cy="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83639F-F00A-6B95-4C2B-DE297F586C3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3429000" y="2215456"/>
            <a:ext cx="1439184" cy="72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FB5F61F-C671-3F9E-D6BB-5E10630AE07E}"/>
              </a:ext>
            </a:extLst>
          </p:cNvPr>
          <p:cNvSpPr txBox="1"/>
          <p:nvPr/>
        </p:nvSpPr>
        <p:spPr>
          <a:xfrm>
            <a:off x="3845386" y="2590617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除</a:t>
            </a:r>
            <a:r>
              <a:rPr lang="en-US" altLang="zh-CN" sz="900" dirty="0"/>
              <a:t>jr</a:t>
            </a:r>
            <a:r>
              <a:rPr lang="zh-CN" altLang="en-US" sz="900" dirty="0"/>
              <a:t>和</a:t>
            </a:r>
            <a:r>
              <a:rPr lang="en-US" altLang="zh-CN" sz="900" dirty="0"/>
              <a:t>jalr</a:t>
            </a:r>
            <a:r>
              <a:rPr lang="zh-CN" altLang="en-US" sz="900" dirty="0"/>
              <a:t>的</a:t>
            </a:r>
            <a:r>
              <a:rPr lang="en-US" altLang="zh-CN" sz="900" dirty="0"/>
              <a:t>r</a:t>
            </a:r>
            <a:r>
              <a:rPr lang="zh-CN" altLang="en-US" sz="900" dirty="0"/>
              <a:t>型指令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7BC856-8FC7-2247-97FA-22B5FB2E3D4D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3429000" y="2215456"/>
            <a:ext cx="101502" cy="5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F572FFF-29FB-5A93-51EC-F86735D255B0}"/>
              </a:ext>
            </a:extLst>
          </p:cNvPr>
          <p:cNvSpPr txBox="1"/>
          <p:nvPr/>
        </p:nvSpPr>
        <p:spPr>
          <a:xfrm>
            <a:off x="3101574" y="2440247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jr</a:t>
            </a:r>
            <a:r>
              <a:rPr lang="zh-CN" altLang="en-US" sz="900" dirty="0"/>
              <a:t>和</a:t>
            </a:r>
            <a:r>
              <a:rPr lang="en-US" altLang="zh-CN" sz="900" dirty="0"/>
              <a:t>jalr</a:t>
            </a:r>
            <a:endParaRPr lang="zh-CN" altLang="en-US" sz="9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ABF2D15-38D6-0685-791F-CE2FC75DDB90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3429000" y="2215456"/>
            <a:ext cx="2751874" cy="71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55D974F-3BB8-C315-88C7-E27FEE39FA7C}"/>
              </a:ext>
            </a:extLst>
          </p:cNvPr>
          <p:cNvSpPr txBox="1"/>
          <p:nvPr/>
        </p:nvSpPr>
        <p:spPr>
          <a:xfrm>
            <a:off x="5102885" y="2573253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除</a:t>
            </a:r>
            <a:r>
              <a:rPr lang="en-US" altLang="zh-CN" sz="900" dirty="0"/>
              <a:t>beq</a:t>
            </a:r>
            <a:r>
              <a:rPr lang="zh-CN" altLang="en-US" sz="900" dirty="0"/>
              <a:t>的</a:t>
            </a:r>
            <a:r>
              <a:rPr lang="en-US" altLang="zh-CN" sz="900" dirty="0"/>
              <a:t>i</a:t>
            </a:r>
            <a:r>
              <a:rPr lang="zh-CN" altLang="en-US" sz="900" dirty="0"/>
              <a:t>型指令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150476-1C52-28A0-21C6-D72F7B87E44C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2207573" y="2215456"/>
            <a:ext cx="1221427" cy="7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E76C618-9AC3-5CDB-66C9-24DD639C53B2}"/>
              </a:ext>
            </a:extLst>
          </p:cNvPr>
          <p:cNvSpPr txBox="1"/>
          <p:nvPr/>
        </p:nvSpPr>
        <p:spPr>
          <a:xfrm>
            <a:off x="2503340" y="2485366"/>
            <a:ext cx="392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beq</a:t>
            </a:r>
            <a:endParaRPr lang="zh-CN" altLang="en-US" sz="9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DC0BB9C-1268-02D3-5A64-98EDA954DDA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207572" y="3975742"/>
            <a:ext cx="1" cy="68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2F6B7E-5CE1-434F-BFEE-8709715CDE4C}"/>
              </a:ext>
            </a:extLst>
          </p:cNvPr>
          <p:cNvGrpSpPr/>
          <p:nvPr/>
        </p:nvGrpSpPr>
        <p:grpSpPr>
          <a:xfrm>
            <a:off x="241686" y="2595768"/>
            <a:ext cx="1255527" cy="1581115"/>
            <a:chOff x="2514888" y="293564"/>
            <a:chExt cx="2050741" cy="3916374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593AC9FC-7259-2744-57A2-423CD7A46F25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j: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PCSource&lt;=2'b10;</a:t>
              </a:r>
            </a:p>
            <a:p>
              <a:pPr algn="just"/>
              <a:endParaRPr lang="en-US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jal: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PCSource&lt;=2'b10;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RegDst&lt;=2'b10; 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MemtoReg&lt;=2'b10;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RegWrite&lt;=1'b1;</a:t>
              </a:r>
              <a:endParaRPr lang="zh-CN" altLang="zh-CN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688635B-9919-B779-94B2-60F3E9DCA2CF}"/>
                </a:ext>
              </a:extLst>
            </p:cNvPr>
            <p:cNvSpPr txBox="1"/>
            <p:nvPr/>
          </p:nvSpPr>
          <p:spPr>
            <a:xfrm>
              <a:off x="3343348" y="293564"/>
              <a:ext cx="607612" cy="43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D15A7460-4EFE-E15E-AF61-CD313EB5D88F}"/>
              </a:ext>
            </a:extLst>
          </p:cNvPr>
          <p:cNvSpPr txBox="1"/>
          <p:nvPr/>
        </p:nvSpPr>
        <p:spPr>
          <a:xfrm>
            <a:off x="1358240" y="2480352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J</a:t>
            </a:r>
            <a:r>
              <a:rPr lang="zh-CN" altLang="en-US" sz="900" dirty="0"/>
              <a:t>型指令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AB8B3FF-AD59-DB66-EC5D-3186E35EFAA6}"/>
              </a:ext>
            </a:extLst>
          </p:cNvPr>
          <p:cNvCxnSpPr>
            <a:stCxn id="11" idx="2"/>
            <a:endCxn id="61" idx="0"/>
          </p:cNvCxnSpPr>
          <p:nvPr/>
        </p:nvCxnSpPr>
        <p:spPr>
          <a:xfrm flipH="1">
            <a:off x="869450" y="2215456"/>
            <a:ext cx="2559550" cy="6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7BB6D15-8CE0-6DA1-C4DA-A7E5FBB5A097}"/>
              </a:ext>
            </a:extLst>
          </p:cNvPr>
          <p:cNvCxnSpPr>
            <a:stCxn id="61" idx="2"/>
          </p:cNvCxnSpPr>
          <p:nvPr/>
        </p:nvCxnSpPr>
        <p:spPr>
          <a:xfrm flipH="1">
            <a:off x="869449" y="4176883"/>
            <a:ext cx="1" cy="48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31743BA-AB77-F3DD-AE38-DF8304E7EA0F}"/>
              </a:ext>
            </a:extLst>
          </p:cNvPr>
          <p:cNvGrpSpPr/>
          <p:nvPr/>
        </p:nvGrpSpPr>
        <p:grpSpPr>
          <a:xfrm>
            <a:off x="1582640" y="4900977"/>
            <a:ext cx="1255527" cy="977535"/>
            <a:chOff x="2514888" y="56739"/>
            <a:chExt cx="2050741" cy="4153199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2DCDD216-8562-AE19-234C-3DD6C461451C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MemtoReg&lt;=2'b01;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4BB0F30-F5FE-53A8-E760-853F9DD500C5}"/>
                </a:ext>
              </a:extLst>
            </p:cNvPr>
            <p:cNvSpPr txBox="1"/>
            <p:nvPr/>
          </p:nvSpPr>
          <p:spPr>
            <a:xfrm>
              <a:off x="3188178" y="56739"/>
              <a:ext cx="1001526" cy="69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829675E-DE60-CD21-01EB-5DD13AA2E555}"/>
              </a:ext>
            </a:extLst>
          </p:cNvPr>
          <p:cNvCxnSpPr>
            <a:stCxn id="26" idx="2"/>
            <a:endCxn id="84" idx="0"/>
          </p:cNvCxnSpPr>
          <p:nvPr/>
        </p:nvCxnSpPr>
        <p:spPr>
          <a:xfrm flipH="1">
            <a:off x="2210404" y="3985952"/>
            <a:ext cx="2657780" cy="11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3FF9FA0-A662-33F6-07EF-FCCF313817EB}"/>
              </a:ext>
            </a:extLst>
          </p:cNvPr>
          <p:cNvGrpSpPr/>
          <p:nvPr/>
        </p:nvGrpSpPr>
        <p:grpSpPr>
          <a:xfrm>
            <a:off x="4243250" y="5003610"/>
            <a:ext cx="1255527" cy="784027"/>
            <a:chOff x="2514888" y="-14995"/>
            <a:chExt cx="2050741" cy="4224933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4801D9DA-CD09-E6F3-5CCF-B3A7E04EE0AF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IorD&lt;=1'b1;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27AB5AB-A779-22E4-F666-F3CD0AEB7A1F}"/>
                </a:ext>
              </a:extLst>
            </p:cNvPr>
            <p:cNvSpPr txBox="1"/>
            <p:nvPr/>
          </p:nvSpPr>
          <p:spPr>
            <a:xfrm>
              <a:off x="3225517" y="-14995"/>
              <a:ext cx="1001526" cy="69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4703A23-4C9B-4400-CC78-1BB7DEF7009C}"/>
              </a:ext>
            </a:extLst>
          </p:cNvPr>
          <p:cNvCxnSpPr>
            <a:stCxn id="23" idx="2"/>
            <a:endCxn id="89" idx="0"/>
          </p:cNvCxnSpPr>
          <p:nvPr/>
        </p:nvCxnSpPr>
        <p:spPr>
          <a:xfrm flipH="1">
            <a:off x="4871014" y="4041197"/>
            <a:ext cx="1309860" cy="11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4FE0A16C-183D-EA89-54E7-3B58E1086376}"/>
              </a:ext>
            </a:extLst>
          </p:cNvPr>
          <p:cNvSpPr txBox="1"/>
          <p:nvPr/>
        </p:nvSpPr>
        <p:spPr>
          <a:xfrm>
            <a:off x="5367911" y="4457426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sw</a:t>
            </a:r>
            <a:endParaRPr lang="zh-CN" altLang="en-US" sz="900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22152F5-4B9F-18A5-4902-5CDC4D2D025E}"/>
              </a:ext>
            </a:extLst>
          </p:cNvPr>
          <p:cNvGrpSpPr/>
          <p:nvPr/>
        </p:nvGrpSpPr>
        <p:grpSpPr>
          <a:xfrm>
            <a:off x="2902738" y="4897935"/>
            <a:ext cx="1255527" cy="977535"/>
            <a:chOff x="2514888" y="56739"/>
            <a:chExt cx="2050741" cy="4153199"/>
          </a:xfrm>
        </p:grpSpPr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F72573E1-3120-1B1D-A90B-E024927AE4BE}"/>
                </a:ext>
              </a:extLst>
            </p:cNvPr>
            <p:cNvSpPr/>
            <p:nvPr/>
          </p:nvSpPr>
          <p:spPr>
            <a:xfrm>
              <a:off x="2514888" y="878889"/>
              <a:ext cx="2050741" cy="333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MemtoReg&lt;=2'b01;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6FE56FA-8AF9-A454-D5BD-796C9202B85D}"/>
                </a:ext>
              </a:extLst>
            </p:cNvPr>
            <p:cNvSpPr txBox="1"/>
            <p:nvPr/>
          </p:nvSpPr>
          <p:spPr>
            <a:xfrm>
              <a:off x="3188178" y="56739"/>
              <a:ext cx="1001526" cy="69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EDFB162-D535-0B51-C7C0-CFA0F3063B8B}"/>
              </a:ext>
            </a:extLst>
          </p:cNvPr>
          <p:cNvCxnSpPr>
            <a:stCxn id="23" idx="2"/>
            <a:endCxn id="95" idx="0"/>
          </p:cNvCxnSpPr>
          <p:nvPr/>
        </p:nvCxnSpPr>
        <p:spPr>
          <a:xfrm flipH="1">
            <a:off x="3530502" y="4041197"/>
            <a:ext cx="2650372" cy="105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EEEBFCE-82C4-3891-FB34-C8C70921BC18}"/>
              </a:ext>
            </a:extLst>
          </p:cNvPr>
          <p:cNvSpPr txBox="1"/>
          <p:nvPr/>
        </p:nvSpPr>
        <p:spPr>
          <a:xfrm>
            <a:off x="4027726" y="4473558"/>
            <a:ext cx="973825" cy="36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除</a:t>
            </a:r>
            <a:r>
              <a:rPr lang="en-US" altLang="zh-CN" sz="900" dirty="0"/>
              <a:t>sw</a:t>
            </a:r>
            <a:r>
              <a:rPr lang="zh-CN" altLang="en-US" sz="900" dirty="0"/>
              <a:t>和</a:t>
            </a:r>
            <a:r>
              <a:rPr lang="en-US" altLang="zh-CN" sz="900" dirty="0"/>
              <a:t>lw</a:t>
            </a:r>
            <a:r>
              <a:rPr lang="zh-CN" altLang="en-US" sz="900" dirty="0"/>
              <a:t>以外的</a:t>
            </a:r>
            <a:r>
              <a:rPr lang="en-US" altLang="zh-CN" sz="900" dirty="0"/>
              <a:t>i</a:t>
            </a:r>
            <a:r>
              <a:rPr lang="zh-CN" altLang="en-US" sz="900" dirty="0"/>
              <a:t>型指令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0E8D390-9BBC-E1F0-3E74-D5B37481E18A}"/>
              </a:ext>
            </a:extLst>
          </p:cNvPr>
          <p:cNvGrpSpPr/>
          <p:nvPr/>
        </p:nvGrpSpPr>
        <p:grpSpPr>
          <a:xfrm>
            <a:off x="5553110" y="4976247"/>
            <a:ext cx="1255527" cy="811390"/>
            <a:chOff x="4409281" y="-1106559"/>
            <a:chExt cx="2050741" cy="4372386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4C96975C-07A5-C96B-AD70-EDA9DC5A610F}"/>
                </a:ext>
              </a:extLst>
            </p:cNvPr>
            <p:cNvSpPr/>
            <p:nvPr/>
          </p:nvSpPr>
          <p:spPr>
            <a:xfrm>
              <a:off x="4409281" y="-65224"/>
              <a:ext cx="2050741" cy="33310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MemRead&lt;=1'b1;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IorD&lt;=1'b1;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IRWrite&lt;=1'b0;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88F5C2A-DD62-5512-E6DB-74020F2A12CD}"/>
                </a:ext>
              </a:extLst>
            </p:cNvPr>
            <p:cNvSpPr txBox="1"/>
            <p:nvPr/>
          </p:nvSpPr>
          <p:spPr>
            <a:xfrm>
              <a:off x="5129723" y="-1106559"/>
              <a:ext cx="1001526" cy="69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8C73DC1-F56F-D379-7B2E-5EB1D6946801}"/>
              </a:ext>
            </a:extLst>
          </p:cNvPr>
          <p:cNvCxnSpPr>
            <a:stCxn id="23" idx="2"/>
            <a:endCxn id="104" idx="0"/>
          </p:cNvCxnSpPr>
          <p:nvPr/>
        </p:nvCxnSpPr>
        <p:spPr>
          <a:xfrm>
            <a:off x="6180874" y="4041197"/>
            <a:ext cx="0" cy="112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D48DA29-24D3-3B9D-88A1-AAB82BE49CA8}"/>
              </a:ext>
            </a:extLst>
          </p:cNvPr>
          <p:cNvSpPr txBox="1"/>
          <p:nvPr/>
        </p:nvSpPr>
        <p:spPr>
          <a:xfrm>
            <a:off x="6121007" y="4667103"/>
            <a:ext cx="1246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lw</a:t>
            </a:r>
            <a:endParaRPr lang="zh-CN" altLang="en-US" sz="900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A133A08-1419-13C5-6069-0BC7E3AAABC8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871014" y="5787637"/>
            <a:ext cx="0" cy="50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DE46F64-3933-A97C-1B14-E2EA8B5B8E2B}"/>
              </a:ext>
            </a:extLst>
          </p:cNvPr>
          <p:cNvGrpSpPr/>
          <p:nvPr/>
        </p:nvGrpSpPr>
        <p:grpSpPr>
          <a:xfrm>
            <a:off x="96540" y="1325661"/>
            <a:ext cx="4757732" cy="4968198"/>
            <a:chOff x="96540" y="1325661"/>
            <a:chExt cx="4757732" cy="49681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217B65F-921C-6CA9-FD57-3ED58B8B7C99}"/>
                </a:ext>
              </a:extLst>
            </p:cNvPr>
            <p:cNvGrpSpPr/>
            <p:nvPr/>
          </p:nvGrpSpPr>
          <p:grpSpPr>
            <a:xfrm>
              <a:off x="96540" y="1325661"/>
              <a:ext cx="3433963" cy="3331572"/>
              <a:chOff x="96540" y="1325661"/>
              <a:chExt cx="3433963" cy="3331572"/>
            </a:xfrm>
          </p:grpSpPr>
          <p:cxnSp>
            <p:nvCxnSpPr>
              <p:cNvPr id="66" name="连接符: 肘形 65">
                <a:extLst>
                  <a:ext uri="{FF2B5EF4-FFF2-40B4-BE49-F238E27FC236}">
                    <a16:creationId xmlns:a16="http://schemas.microsoft.com/office/drawing/2014/main" id="{9B28B11B-F85C-DB9C-AE65-D668092004DB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 rot="5400000">
                <a:off x="1594375" y="2721105"/>
                <a:ext cx="438293" cy="343396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连接符: 肘形 69">
                <a:extLst>
                  <a:ext uri="{FF2B5EF4-FFF2-40B4-BE49-F238E27FC236}">
                    <a16:creationId xmlns:a16="http://schemas.microsoft.com/office/drawing/2014/main" id="{2FC5A3F0-43E0-7731-9F0F-95D24A18BC06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 rot="5400000" flipH="1" flipV="1">
                <a:off x="-1309788" y="2752891"/>
                <a:ext cx="3331572" cy="4771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E14EFEE-4026-4907-2174-D44A864A2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266" y="6293859"/>
              <a:ext cx="47160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E6D244E-A2CB-F9AF-1BC8-984D7542B6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" y="4639144"/>
              <a:ext cx="20824" cy="1651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1ABFA-9AAA-E60C-3070-1BBD0D456EDA}"/>
              </a:ext>
            </a:extLst>
          </p:cNvPr>
          <p:cNvCxnSpPr>
            <a:stCxn id="95" idx="2"/>
          </p:cNvCxnSpPr>
          <p:nvPr/>
        </p:nvCxnSpPr>
        <p:spPr>
          <a:xfrm flipH="1">
            <a:off x="3530501" y="5875470"/>
            <a:ext cx="1" cy="4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AA00096-382C-E783-A4B9-019355057629}"/>
              </a:ext>
            </a:extLst>
          </p:cNvPr>
          <p:cNvCxnSpPr>
            <a:stCxn id="84" idx="2"/>
          </p:cNvCxnSpPr>
          <p:nvPr/>
        </p:nvCxnSpPr>
        <p:spPr>
          <a:xfrm flipH="1">
            <a:off x="2210403" y="5878512"/>
            <a:ext cx="1" cy="4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F92306D-E85A-0762-7DD3-2FE6ACB82834}"/>
              </a:ext>
            </a:extLst>
          </p:cNvPr>
          <p:cNvGrpSpPr/>
          <p:nvPr/>
        </p:nvGrpSpPr>
        <p:grpSpPr>
          <a:xfrm>
            <a:off x="5553110" y="6373279"/>
            <a:ext cx="1255527" cy="811390"/>
            <a:chOff x="4409281" y="-1106559"/>
            <a:chExt cx="2050741" cy="4372386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625056F5-B9DA-D5FB-7704-B86947CA935C}"/>
                </a:ext>
              </a:extLst>
            </p:cNvPr>
            <p:cNvSpPr/>
            <p:nvPr/>
          </p:nvSpPr>
          <p:spPr>
            <a:xfrm>
              <a:off x="4409281" y="-65224"/>
              <a:ext cx="2050741" cy="33310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RegWrite&lt;=1'b1;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RegDst&lt;=2'b00;</a:t>
              </a:r>
            </a:p>
            <a:p>
              <a:pPr algn="just"/>
              <a:r>
                <a:rPr lang="en-US" altLang="zh-CN" sz="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MemtoReg&lt;=2'b00;</a:t>
              </a:r>
              <a:endParaRPr lang="zh-CN" altLang="zh-CN" sz="4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7D554B52-0D30-8955-C445-76B6EAF3F233}"/>
                </a:ext>
              </a:extLst>
            </p:cNvPr>
            <p:cNvSpPr txBox="1"/>
            <p:nvPr/>
          </p:nvSpPr>
          <p:spPr>
            <a:xfrm>
              <a:off x="5129723" y="-1106559"/>
              <a:ext cx="1001526" cy="124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FB24CBE-0D4A-4086-96F6-C2AEB0096C76}"/>
              </a:ext>
            </a:extLst>
          </p:cNvPr>
          <p:cNvCxnSpPr>
            <a:stCxn id="104" idx="2"/>
            <a:endCxn id="130" idx="0"/>
          </p:cNvCxnSpPr>
          <p:nvPr/>
        </p:nvCxnSpPr>
        <p:spPr>
          <a:xfrm>
            <a:off x="6180874" y="5787637"/>
            <a:ext cx="0" cy="77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E9821DD-7AAB-7771-F57E-223B72FAABA9}"/>
              </a:ext>
            </a:extLst>
          </p:cNvPr>
          <p:cNvCxnSpPr>
            <a:stCxn id="130" idx="2"/>
          </p:cNvCxnSpPr>
          <p:nvPr/>
        </p:nvCxnSpPr>
        <p:spPr>
          <a:xfrm flipH="1">
            <a:off x="6180873" y="7184669"/>
            <a:ext cx="1" cy="32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A228A2D-F6E7-0E05-0F7A-7F7A20BE55CD}"/>
              </a:ext>
            </a:extLst>
          </p:cNvPr>
          <p:cNvCxnSpPr>
            <a:cxnSpLocks/>
          </p:cNvCxnSpPr>
          <p:nvPr/>
        </p:nvCxnSpPr>
        <p:spPr>
          <a:xfrm flipH="1">
            <a:off x="138266" y="7504670"/>
            <a:ext cx="6042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0750E65-40A7-4165-192B-4C4BB1DF7D59}"/>
              </a:ext>
            </a:extLst>
          </p:cNvPr>
          <p:cNvCxnSpPr>
            <a:cxnSpLocks/>
          </p:cNvCxnSpPr>
          <p:nvPr/>
        </p:nvCxnSpPr>
        <p:spPr>
          <a:xfrm flipH="1" flipV="1">
            <a:off x="127854" y="6297488"/>
            <a:ext cx="10411" cy="120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349</Words>
  <Application>Microsoft Office PowerPoint</Application>
  <PresentationFormat>宽屏</PresentationFormat>
  <Paragraphs>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宇辉</dc:creator>
  <cp:lastModifiedBy>付 宇辉</cp:lastModifiedBy>
  <cp:revision>4</cp:revision>
  <dcterms:created xsi:type="dcterms:W3CDTF">2022-05-23T02:58:14Z</dcterms:created>
  <dcterms:modified xsi:type="dcterms:W3CDTF">2022-05-29T04:18:15Z</dcterms:modified>
</cp:coreProperties>
</file>