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3239928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8" y="-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9911" y="2356703"/>
            <a:ext cx="24299466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7563446"/>
            <a:ext cx="24299466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0FE8-C030-420F-B914-AA7ACA5877F9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FEE2-2900-42EC-B09A-8CE2765C0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03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0FE8-C030-420F-B914-AA7ACA5877F9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FEE2-2900-42EC-B09A-8CE2765C0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29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1" y="766678"/>
            <a:ext cx="6986096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1" y="766678"/>
            <a:ext cx="20553298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0FE8-C030-420F-B914-AA7ACA5877F9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FEE2-2900-42EC-B09A-8CE2765C0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85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0FE8-C030-420F-B914-AA7ACA5877F9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FEE2-2900-42EC-B09A-8CE2765C0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65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6" y="3590055"/>
            <a:ext cx="27944386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6" y="9636811"/>
            <a:ext cx="27944386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0FE8-C030-420F-B914-AA7ACA5877F9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FEE2-2900-42EC-B09A-8CE2765C0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07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3833390"/>
            <a:ext cx="13769697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3833390"/>
            <a:ext cx="13769697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0FE8-C030-420F-B914-AA7ACA5877F9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FEE2-2900-42EC-B09A-8CE2765C0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665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766679"/>
            <a:ext cx="27944386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2" y="3530053"/>
            <a:ext cx="13706416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2" y="5260078"/>
            <a:ext cx="13706416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0" y="3530053"/>
            <a:ext cx="13773917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0" y="5260078"/>
            <a:ext cx="13773917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0FE8-C030-420F-B914-AA7ACA5877F9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FEE2-2900-42EC-B09A-8CE2765C0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03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0FE8-C030-420F-B914-AA7ACA5877F9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FEE2-2900-42EC-B09A-8CE2765C0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17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0FE8-C030-420F-B914-AA7ACA5877F9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FEE2-2900-42EC-B09A-8CE2765C0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81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2" y="960014"/>
            <a:ext cx="10449613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2073365"/>
            <a:ext cx="16402140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2" y="4320064"/>
            <a:ext cx="10449613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0FE8-C030-420F-B914-AA7ACA5877F9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FEE2-2900-42EC-B09A-8CE2765C0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44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2" y="960014"/>
            <a:ext cx="10449613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2073365"/>
            <a:ext cx="16402140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2" y="4320064"/>
            <a:ext cx="10449613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0FE8-C030-420F-B914-AA7ACA5877F9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FEE2-2900-42EC-B09A-8CE2765C0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81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766679"/>
            <a:ext cx="27944386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3833390"/>
            <a:ext cx="27944386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13346865"/>
            <a:ext cx="728984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F0FE8-C030-420F-B914-AA7ACA5877F9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13346865"/>
            <a:ext cx="1093476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13346865"/>
            <a:ext cx="728984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DFEE2-2900-42EC-B09A-8CE2765C0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02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24BCF585-17D8-F247-1048-4174C18D7363}"/>
              </a:ext>
            </a:extLst>
          </p:cNvPr>
          <p:cNvGrpSpPr/>
          <p:nvPr/>
        </p:nvGrpSpPr>
        <p:grpSpPr>
          <a:xfrm>
            <a:off x="7801878" y="6222152"/>
            <a:ext cx="2759916" cy="2073234"/>
            <a:chOff x="3417084" y="6306694"/>
            <a:chExt cx="2759916" cy="2073234"/>
          </a:xfrm>
        </p:grpSpPr>
        <p:grpSp>
          <p:nvGrpSpPr>
            <p:cNvPr id="143" name="组合 142">
              <a:extLst>
                <a:ext uri="{FF2B5EF4-FFF2-40B4-BE49-F238E27FC236}">
                  <a16:creationId xmlns:a16="http://schemas.microsoft.com/office/drawing/2014/main" id="{4539DE84-9918-92F7-E5AB-880679B3C013}"/>
                </a:ext>
              </a:extLst>
            </p:cNvPr>
            <p:cNvGrpSpPr/>
            <p:nvPr/>
          </p:nvGrpSpPr>
          <p:grpSpPr>
            <a:xfrm>
              <a:off x="3417084" y="6306694"/>
              <a:ext cx="2759916" cy="2073234"/>
              <a:chOff x="4186009" y="6201663"/>
              <a:chExt cx="2759916" cy="2073234"/>
            </a:xfrm>
          </p:grpSpPr>
          <p:cxnSp>
            <p:nvCxnSpPr>
              <p:cNvPr id="128" name="直接连接符 127">
                <a:extLst>
                  <a:ext uri="{FF2B5EF4-FFF2-40B4-BE49-F238E27FC236}">
                    <a16:creationId xmlns:a16="http://schemas.microsoft.com/office/drawing/2014/main" id="{A8DF4F73-7896-A255-1E47-A736307778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37072" y="7476980"/>
                <a:ext cx="1447873" cy="689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62AB0E6F-E9A9-5F91-9FBB-0D0EE7C14DCC}"/>
                  </a:ext>
                </a:extLst>
              </p:cNvPr>
              <p:cNvSpPr txBox="1"/>
              <p:nvPr/>
            </p:nvSpPr>
            <p:spPr>
              <a:xfrm>
                <a:off x="4195492" y="7183232"/>
                <a:ext cx="2337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Instruction[15:11]</a:t>
                </a:r>
                <a:endParaRPr lang="zh-CN" altLang="en-US" dirty="0"/>
              </a:p>
            </p:txBody>
          </p:sp>
          <p:grpSp>
            <p:nvGrpSpPr>
              <p:cNvPr id="142" name="组合 141">
                <a:extLst>
                  <a:ext uri="{FF2B5EF4-FFF2-40B4-BE49-F238E27FC236}">
                    <a16:creationId xmlns:a16="http://schemas.microsoft.com/office/drawing/2014/main" id="{A7BE1D51-B688-7F7E-5520-56E5D64B0DB6}"/>
                  </a:ext>
                </a:extLst>
              </p:cNvPr>
              <p:cNvGrpSpPr/>
              <p:nvPr/>
            </p:nvGrpSpPr>
            <p:grpSpPr>
              <a:xfrm>
                <a:off x="4186009" y="6201663"/>
                <a:ext cx="2759916" cy="2073234"/>
                <a:chOff x="4186009" y="6201663"/>
                <a:chExt cx="2759916" cy="2073234"/>
              </a:xfrm>
            </p:grpSpPr>
            <p:grpSp>
              <p:nvGrpSpPr>
                <p:cNvPr id="278" name="组合 277">
                  <a:extLst>
                    <a:ext uri="{FF2B5EF4-FFF2-40B4-BE49-F238E27FC236}">
                      <a16:creationId xmlns:a16="http://schemas.microsoft.com/office/drawing/2014/main" id="{E0FC815F-1939-B529-895A-50104E04317F}"/>
                    </a:ext>
                  </a:extLst>
                </p:cNvPr>
                <p:cNvGrpSpPr/>
                <p:nvPr/>
              </p:nvGrpSpPr>
              <p:grpSpPr>
                <a:xfrm>
                  <a:off x="4186009" y="6201663"/>
                  <a:ext cx="2759916" cy="2073234"/>
                  <a:chOff x="10174175" y="4928698"/>
                  <a:chExt cx="2759916" cy="2073234"/>
                </a:xfrm>
              </p:grpSpPr>
              <p:grpSp>
                <p:nvGrpSpPr>
                  <p:cNvPr id="279" name="组合 278">
                    <a:extLst>
                      <a:ext uri="{FF2B5EF4-FFF2-40B4-BE49-F238E27FC236}">
                        <a16:creationId xmlns:a16="http://schemas.microsoft.com/office/drawing/2014/main" id="{61BEB88A-9F43-6D3C-29B3-B5C9D49F7C62}"/>
                      </a:ext>
                    </a:extLst>
                  </p:cNvPr>
                  <p:cNvGrpSpPr/>
                  <p:nvPr/>
                </p:nvGrpSpPr>
                <p:grpSpPr>
                  <a:xfrm>
                    <a:off x="10174175" y="4928698"/>
                    <a:ext cx="2759916" cy="2073234"/>
                    <a:chOff x="10174175" y="4928698"/>
                    <a:chExt cx="2759916" cy="2073234"/>
                  </a:xfrm>
                </p:grpSpPr>
                <p:grpSp>
                  <p:nvGrpSpPr>
                    <p:cNvPr id="281" name="组合 280">
                      <a:extLst>
                        <a:ext uri="{FF2B5EF4-FFF2-40B4-BE49-F238E27FC236}">
                          <a16:creationId xmlns:a16="http://schemas.microsoft.com/office/drawing/2014/main" id="{235484D7-BCBA-5E9A-179B-44B5E9F44E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74175" y="4928698"/>
                      <a:ext cx="2759916" cy="2073234"/>
                      <a:chOff x="11256528" y="5003342"/>
                      <a:chExt cx="2759916" cy="2073234"/>
                    </a:xfrm>
                  </p:grpSpPr>
                  <p:grpSp>
                    <p:nvGrpSpPr>
                      <p:cNvPr id="286" name="组合 285">
                        <a:extLst>
                          <a:ext uri="{FF2B5EF4-FFF2-40B4-BE49-F238E27FC236}">
                            <a16:creationId xmlns:a16="http://schemas.microsoft.com/office/drawing/2014/main" id="{F3C33B8F-0A33-C11B-986D-4558CC10FAA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256528" y="5003342"/>
                        <a:ext cx="2759916" cy="2073234"/>
                        <a:chOff x="11292034" y="5009729"/>
                        <a:chExt cx="2759916" cy="2073234"/>
                      </a:xfrm>
                    </p:grpSpPr>
                    <p:grpSp>
                      <p:nvGrpSpPr>
                        <p:cNvPr id="287" name="组合 286">
                          <a:extLst>
                            <a:ext uri="{FF2B5EF4-FFF2-40B4-BE49-F238E27FC236}">
                              <a16:creationId xmlns:a16="http://schemas.microsoft.com/office/drawing/2014/main" id="{D60CBB8B-5952-25E0-ECB2-F7823AE3780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292034" y="5629336"/>
                          <a:ext cx="2337100" cy="1453627"/>
                          <a:chOff x="11292034" y="5629336"/>
                          <a:chExt cx="2337100" cy="1453627"/>
                        </a:xfrm>
                      </p:grpSpPr>
                      <p:sp>
                        <p:nvSpPr>
                          <p:cNvPr id="291" name="梯形 290">
                            <a:extLst>
                              <a:ext uri="{FF2B5EF4-FFF2-40B4-BE49-F238E27FC236}">
                                <a16:creationId xmlns:a16="http://schemas.microsoft.com/office/drawing/2014/main" id="{D9324F1B-04E3-1B66-AD07-EC184DE0C0C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12588250" y="6149897"/>
                            <a:ext cx="1444983" cy="421150"/>
                          </a:xfrm>
                          <a:prstGeom prst="trapezoid">
                            <a:avLst>
                              <a:gd name="adj" fmla="val 92240"/>
                            </a:avLst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292" name="直接连接符 291">
                            <a:extLst>
                              <a:ext uri="{FF2B5EF4-FFF2-40B4-BE49-F238E27FC236}">
                                <a16:creationId xmlns:a16="http://schemas.microsoft.com/office/drawing/2014/main" id="{62819304-2389-B5F2-C263-BDC4A1C9BC88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11607591" y="5948461"/>
                            <a:ext cx="1492575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293" name="文本框 292">
                            <a:extLst>
                              <a:ext uri="{FF2B5EF4-FFF2-40B4-BE49-F238E27FC236}">
                                <a16:creationId xmlns:a16="http://schemas.microsoft.com/office/drawing/2014/main" id="{19AEBF1B-EE69-EA5F-5B7C-50ED9305FBE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1292034" y="5629336"/>
                            <a:ext cx="233710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dirty="0"/>
                              <a:t>Instruction[20:16]</a:t>
                            </a:r>
                            <a:endParaRPr lang="zh-CN" altLang="en-US" dirty="0"/>
                          </a:p>
                        </p:txBody>
                      </p:sp>
                    </p:grpSp>
                    <p:grpSp>
                      <p:nvGrpSpPr>
                        <p:cNvPr id="288" name="组合 287">
                          <a:extLst>
                            <a:ext uri="{FF2B5EF4-FFF2-40B4-BE49-F238E27FC236}">
                              <a16:creationId xmlns:a16="http://schemas.microsoft.com/office/drawing/2014/main" id="{BE635D6A-8EC2-DC20-0600-F5366055F54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898734" y="5009729"/>
                          <a:ext cx="1153216" cy="784637"/>
                          <a:chOff x="12898734" y="5009729"/>
                          <a:chExt cx="1153216" cy="784637"/>
                        </a:xfrm>
                      </p:grpSpPr>
                      <p:cxnSp>
                        <p:nvCxnSpPr>
                          <p:cNvPr id="289" name="直接连接符 288">
                            <a:extLst>
                              <a:ext uri="{FF2B5EF4-FFF2-40B4-BE49-F238E27FC236}">
                                <a16:creationId xmlns:a16="http://schemas.microsoft.com/office/drawing/2014/main" id="{88FBC664-25E7-1B9E-F6EE-D8D50B80AD3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13310741" y="5368739"/>
                            <a:ext cx="0" cy="425627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290" name="文本框 289">
                            <a:extLst>
                              <a:ext uri="{FF2B5EF4-FFF2-40B4-BE49-F238E27FC236}">
                                <a16:creationId xmlns:a16="http://schemas.microsoft.com/office/drawing/2014/main" id="{615D3FF2-9E85-8F41-FFEF-D35F2C50E9C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2898734" y="5009729"/>
                            <a:ext cx="1153216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dirty="0"/>
                              <a:t>RegDst</a:t>
                            </a:r>
                            <a:endParaRPr lang="zh-CN" altLang="en-US" dirty="0"/>
                          </a:p>
                        </p:txBody>
                      </p:sp>
                    </p:grpSp>
                  </p:grpSp>
                  <p:cxnSp>
                    <p:nvCxnSpPr>
                      <p:cNvPr id="284" name="直接连接符 283">
                        <a:extLst>
                          <a:ext uri="{FF2B5EF4-FFF2-40B4-BE49-F238E27FC236}">
                            <a16:creationId xmlns:a16="http://schemas.microsoft.com/office/drawing/2014/main" id="{756F8FCA-2B49-3116-00A3-5D52BCBC4FED}"/>
                          </a:ext>
                        </a:extLst>
                      </p:cNvPr>
                      <p:cNvCxnSpPr>
                        <a:cxnSpLocks/>
                        <a:stCxn id="291" idx="0"/>
                      </p:cNvCxnSpPr>
                      <p:nvPr/>
                    </p:nvCxnSpPr>
                    <p:spPr>
                      <a:xfrm>
                        <a:off x="13485811" y="6354086"/>
                        <a:ext cx="441353" cy="884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82" name="文本框 281">
                      <a:extLst>
                        <a:ext uri="{FF2B5EF4-FFF2-40B4-BE49-F238E27FC236}">
                          <a16:creationId xmlns:a16="http://schemas.microsoft.com/office/drawing/2014/main" id="{4EF36C96-57EA-5DA7-D930-680EF2D026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920409" y="5682387"/>
                      <a:ext cx="4389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p:txBody>
                </p:sp>
              </p:grpSp>
              <p:sp>
                <p:nvSpPr>
                  <p:cNvPr id="280" name="文本框 279">
                    <a:extLst>
                      <a:ext uri="{FF2B5EF4-FFF2-40B4-BE49-F238E27FC236}">
                        <a16:creationId xmlns:a16="http://schemas.microsoft.com/office/drawing/2014/main" id="{9A6877DD-77C3-0770-C36D-E10FA2F3AABD}"/>
                      </a:ext>
                    </a:extLst>
                  </p:cNvPr>
                  <p:cNvSpPr txBox="1"/>
                  <p:nvPr/>
                </p:nvSpPr>
                <p:spPr>
                  <a:xfrm>
                    <a:off x="11916329" y="6304510"/>
                    <a:ext cx="41810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10</a:t>
                    </a:r>
                    <a:endParaRPr lang="zh-CN" altLang="en-US" dirty="0"/>
                  </a:p>
                </p:txBody>
              </p:sp>
            </p:grpSp>
            <p:cxnSp>
              <p:nvCxnSpPr>
                <p:cNvPr id="134" name="直接连接符 133">
                  <a:extLst>
                    <a:ext uri="{FF2B5EF4-FFF2-40B4-BE49-F238E27FC236}">
                      <a16:creationId xmlns:a16="http://schemas.microsoft.com/office/drawing/2014/main" id="{782CFE68-9986-605D-16E2-1AD702E11A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00455" y="7768350"/>
                  <a:ext cx="692673" cy="607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8" name="文本框 307">
                  <a:extLst>
                    <a:ext uri="{FF2B5EF4-FFF2-40B4-BE49-F238E27FC236}">
                      <a16:creationId xmlns:a16="http://schemas.microsoft.com/office/drawing/2014/main" id="{14307852-346D-357A-9752-2F3E66035E1A}"/>
                    </a:ext>
                  </a:extLst>
                </p:cNvPr>
                <p:cNvSpPr txBox="1"/>
                <p:nvPr/>
              </p:nvSpPr>
              <p:spPr>
                <a:xfrm>
                  <a:off x="4278707" y="7576193"/>
                  <a:ext cx="1210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5’b11111</a:t>
                  </a:r>
                  <a:endParaRPr lang="zh-CN" altLang="en-US" dirty="0"/>
                </a:p>
              </p:txBody>
            </p:sp>
          </p:grpSp>
        </p:grpSp>
        <p:sp>
          <p:nvSpPr>
            <p:cNvPr id="295" name="文本框 294">
              <a:extLst>
                <a:ext uri="{FF2B5EF4-FFF2-40B4-BE49-F238E27FC236}">
                  <a16:creationId xmlns:a16="http://schemas.microsoft.com/office/drawing/2014/main" id="{DC390B3F-48BC-E2DD-0250-5B1D4D92978C}"/>
                </a:ext>
              </a:extLst>
            </p:cNvPr>
            <p:cNvSpPr txBox="1"/>
            <p:nvPr/>
          </p:nvSpPr>
          <p:spPr>
            <a:xfrm>
              <a:off x="5179390" y="7377207"/>
              <a:ext cx="438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01</a:t>
              </a:r>
              <a:endParaRPr lang="zh-CN" altLang="en-US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045F0C93-CD53-73FA-6CAB-F21B4894B749}"/>
              </a:ext>
            </a:extLst>
          </p:cNvPr>
          <p:cNvGrpSpPr/>
          <p:nvPr/>
        </p:nvGrpSpPr>
        <p:grpSpPr>
          <a:xfrm>
            <a:off x="9467117" y="1092773"/>
            <a:ext cx="11897508" cy="3393630"/>
            <a:chOff x="2802165" y="693461"/>
            <a:chExt cx="12146952" cy="3449047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A0442E4-6B9A-417F-0275-409C4E7E9ADD}"/>
                </a:ext>
              </a:extLst>
            </p:cNvPr>
            <p:cNvGrpSpPr/>
            <p:nvPr/>
          </p:nvGrpSpPr>
          <p:grpSpPr>
            <a:xfrm>
              <a:off x="2802165" y="693461"/>
              <a:ext cx="2386100" cy="1638113"/>
              <a:chOff x="4035218" y="804297"/>
              <a:chExt cx="2684238" cy="1807336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C748E48-28B6-CCE0-CAFA-74CCC9000BAF}"/>
                  </a:ext>
                </a:extLst>
              </p:cNvPr>
              <p:cNvSpPr/>
              <p:nvPr/>
            </p:nvSpPr>
            <p:spPr>
              <a:xfrm>
                <a:off x="4035218" y="804297"/>
                <a:ext cx="2684238" cy="17310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Instruction</a:t>
                </a:r>
              </a:p>
              <a:p>
                <a:pPr algn="ctr"/>
                <a:r>
                  <a:rPr lang="en-US" altLang="zh-CN" sz="2400" dirty="0"/>
                  <a:t>Memory</a:t>
                </a:r>
                <a:endParaRPr lang="zh-CN" altLang="en-US" sz="2400" dirty="0"/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34E4F6B-3C26-5294-C14D-38843F11D8F5}"/>
                  </a:ext>
                </a:extLst>
              </p:cNvPr>
              <p:cNvSpPr txBox="1"/>
              <p:nvPr/>
            </p:nvSpPr>
            <p:spPr>
              <a:xfrm>
                <a:off x="4892427" y="2162982"/>
                <a:ext cx="1191491" cy="448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Address</a:t>
                </a:r>
                <a:endParaRPr lang="zh-CN" altLang="en-US" sz="2000" dirty="0"/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5D37827-1A71-F8DF-0FF6-ED732B02EF11}"/>
                </a:ext>
              </a:extLst>
            </p:cNvPr>
            <p:cNvSpPr/>
            <p:nvPr/>
          </p:nvSpPr>
          <p:spPr>
            <a:xfrm>
              <a:off x="7748300" y="951574"/>
              <a:ext cx="7200817" cy="10527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Control</a:t>
              </a:r>
              <a:endParaRPr lang="zh-CN" altLang="en-US" sz="2400" dirty="0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C8B1C11A-B118-C478-ED6E-778CF5ACC599}"/>
                </a:ext>
              </a:extLst>
            </p:cNvPr>
            <p:cNvGrpSpPr/>
            <p:nvPr/>
          </p:nvGrpSpPr>
          <p:grpSpPr>
            <a:xfrm>
              <a:off x="5188265" y="1108630"/>
              <a:ext cx="2560035" cy="375363"/>
              <a:chOff x="5188265" y="1159491"/>
              <a:chExt cx="2560035" cy="375363"/>
            </a:xfrm>
          </p:grpSpPr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22E5B5C4-B9AC-91A7-B947-9E66583466DB}"/>
                  </a:ext>
                </a:extLst>
              </p:cNvPr>
              <p:cNvCxnSpPr>
                <a:cxnSpLocks/>
                <a:stCxn id="5" idx="3"/>
                <a:endCxn id="9" idx="1"/>
              </p:cNvCxnSpPr>
              <p:nvPr/>
            </p:nvCxnSpPr>
            <p:spPr>
              <a:xfrm flipV="1">
                <a:off x="5188265" y="1477962"/>
                <a:ext cx="2560035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EE15F45-8953-83D9-BD92-3D529C637879}"/>
                  </a:ext>
                </a:extLst>
              </p:cNvPr>
              <p:cNvSpPr txBox="1"/>
              <p:nvPr/>
            </p:nvSpPr>
            <p:spPr>
              <a:xfrm>
                <a:off x="5275232" y="1159491"/>
                <a:ext cx="2386100" cy="375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Instruction[31:26], [5:0]</a:t>
                </a:r>
                <a:endParaRPr lang="zh-CN" altLang="en-US" dirty="0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756F9E3-B2B1-4BBA-C9A0-3AE63147071A}"/>
                </a:ext>
              </a:extLst>
            </p:cNvPr>
            <p:cNvGrpSpPr/>
            <p:nvPr/>
          </p:nvGrpSpPr>
          <p:grpSpPr>
            <a:xfrm>
              <a:off x="8182634" y="2004350"/>
              <a:ext cx="415748" cy="1717876"/>
              <a:chOff x="7841557" y="2239877"/>
              <a:chExt cx="415748" cy="1717876"/>
            </a:xfrm>
          </p:grpSpPr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7C8844BB-8BCB-FD72-DFE5-F87E327CC3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5636" y="2239877"/>
                <a:ext cx="0" cy="66957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流程图: 离页连接符 19">
                <a:extLst>
                  <a:ext uri="{FF2B5EF4-FFF2-40B4-BE49-F238E27FC236}">
                    <a16:creationId xmlns:a16="http://schemas.microsoft.com/office/drawing/2014/main" id="{86623BF8-0C3D-C5F1-C9B2-6FEBF7D13DDA}"/>
                  </a:ext>
                </a:extLst>
              </p:cNvPr>
              <p:cNvSpPr/>
              <p:nvPr/>
            </p:nvSpPr>
            <p:spPr>
              <a:xfrm>
                <a:off x="7841557" y="2909455"/>
                <a:ext cx="415748" cy="1048298"/>
              </a:xfrm>
              <a:prstGeom prst="flowChartOffpage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dirty="0"/>
                  <a:t>PCSrc</a:t>
                </a:r>
                <a:endParaRPr lang="zh-CN" altLang="en-US" dirty="0"/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832EC9C8-FB6B-152B-DFFA-D7CEC309BDFF}"/>
                </a:ext>
              </a:extLst>
            </p:cNvPr>
            <p:cNvGrpSpPr/>
            <p:nvPr/>
          </p:nvGrpSpPr>
          <p:grpSpPr>
            <a:xfrm>
              <a:off x="8792457" y="2004350"/>
              <a:ext cx="415748" cy="1717876"/>
              <a:chOff x="7841557" y="2239877"/>
              <a:chExt cx="415748" cy="1717876"/>
            </a:xfrm>
          </p:grpSpPr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D5D6F9DA-BBFA-A551-069E-481020CB51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5636" y="2239877"/>
                <a:ext cx="0" cy="66957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流程图: 离页连接符 23">
                <a:extLst>
                  <a:ext uri="{FF2B5EF4-FFF2-40B4-BE49-F238E27FC236}">
                    <a16:creationId xmlns:a16="http://schemas.microsoft.com/office/drawing/2014/main" id="{79CAE7BB-E72E-34BD-FFDD-6E94AA45B624}"/>
                  </a:ext>
                </a:extLst>
              </p:cNvPr>
              <p:cNvSpPr/>
              <p:nvPr/>
            </p:nvSpPr>
            <p:spPr>
              <a:xfrm>
                <a:off x="7841557" y="2909455"/>
                <a:ext cx="415748" cy="1048298"/>
              </a:xfrm>
              <a:prstGeom prst="flowChartOffpage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dirty="0"/>
                  <a:t>Branch</a:t>
                </a:r>
                <a:endParaRPr lang="zh-CN" altLang="en-US" dirty="0"/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A686FC31-BD09-72D4-B46A-A6A29C5FE372}"/>
                </a:ext>
              </a:extLst>
            </p:cNvPr>
            <p:cNvGrpSpPr/>
            <p:nvPr/>
          </p:nvGrpSpPr>
          <p:grpSpPr>
            <a:xfrm>
              <a:off x="9402280" y="2013645"/>
              <a:ext cx="414010" cy="1907192"/>
              <a:chOff x="7841557" y="2239877"/>
              <a:chExt cx="414010" cy="1907192"/>
            </a:xfrm>
          </p:grpSpPr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FFFFCA2F-12AF-1DF3-068F-157B8641DC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5636" y="2239877"/>
                <a:ext cx="0" cy="66957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流程图: 离页连接符 26">
                <a:extLst>
                  <a:ext uri="{FF2B5EF4-FFF2-40B4-BE49-F238E27FC236}">
                    <a16:creationId xmlns:a16="http://schemas.microsoft.com/office/drawing/2014/main" id="{438AE845-5925-DF46-9ADB-F9BC71F3ABD9}"/>
                  </a:ext>
                </a:extLst>
              </p:cNvPr>
              <p:cNvSpPr/>
              <p:nvPr/>
            </p:nvSpPr>
            <p:spPr>
              <a:xfrm>
                <a:off x="7841557" y="2909454"/>
                <a:ext cx="414010" cy="1237615"/>
              </a:xfrm>
              <a:prstGeom prst="flowChartOffpage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dirty="0"/>
                  <a:t>RegWrite</a:t>
                </a:r>
                <a:endParaRPr lang="zh-CN" altLang="en-US" dirty="0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E62D670A-6E0D-76BA-8BB5-C74B7305C283}"/>
                </a:ext>
              </a:extLst>
            </p:cNvPr>
            <p:cNvGrpSpPr/>
            <p:nvPr/>
          </p:nvGrpSpPr>
          <p:grpSpPr>
            <a:xfrm>
              <a:off x="10012103" y="2013645"/>
              <a:ext cx="415748" cy="1717876"/>
              <a:chOff x="7841557" y="2239877"/>
              <a:chExt cx="415748" cy="1717876"/>
            </a:xfrm>
          </p:grpSpPr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9C16B70F-CC82-085B-5665-9074D29805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5636" y="2239877"/>
                <a:ext cx="0" cy="66957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流程图: 离页连接符 29">
                <a:extLst>
                  <a:ext uri="{FF2B5EF4-FFF2-40B4-BE49-F238E27FC236}">
                    <a16:creationId xmlns:a16="http://schemas.microsoft.com/office/drawing/2014/main" id="{31FBF41C-3DB1-418A-ABFC-F71A1C5B1115}"/>
                  </a:ext>
                </a:extLst>
              </p:cNvPr>
              <p:cNvSpPr/>
              <p:nvPr/>
            </p:nvSpPr>
            <p:spPr>
              <a:xfrm>
                <a:off x="7841557" y="2909455"/>
                <a:ext cx="415748" cy="1048298"/>
              </a:xfrm>
              <a:prstGeom prst="flowChartOffpage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dirty="0"/>
                  <a:t>RegDst</a:t>
                </a:r>
                <a:endParaRPr lang="zh-CN" altLang="en-US" dirty="0"/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6159487-F460-F9ED-6A56-130430E05D84}"/>
                </a:ext>
              </a:extLst>
            </p:cNvPr>
            <p:cNvGrpSpPr/>
            <p:nvPr/>
          </p:nvGrpSpPr>
          <p:grpSpPr>
            <a:xfrm>
              <a:off x="10594337" y="2013645"/>
              <a:ext cx="414009" cy="2031882"/>
              <a:chOff x="7841557" y="2239877"/>
              <a:chExt cx="414009" cy="2031882"/>
            </a:xfrm>
          </p:grpSpPr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69F80979-5B39-E4B8-CF6B-EBC107EBF4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5636" y="2239877"/>
                <a:ext cx="0" cy="66957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流程图: 离页连接符 32">
                <a:extLst>
                  <a:ext uri="{FF2B5EF4-FFF2-40B4-BE49-F238E27FC236}">
                    <a16:creationId xmlns:a16="http://schemas.microsoft.com/office/drawing/2014/main" id="{950F1CF6-1F22-524C-8577-E21DE4E3A878}"/>
                  </a:ext>
                </a:extLst>
              </p:cNvPr>
              <p:cNvSpPr/>
              <p:nvPr/>
            </p:nvSpPr>
            <p:spPr>
              <a:xfrm>
                <a:off x="7841557" y="2909454"/>
                <a:ext cx="414009" cy="1362305"/>
              </a:xfrm>
              <a:prstGeom prst="flowChartOffpage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dirty="0"/>
                  <a:t>MemRead</a:t>
                </a:r>
                <a:endParaRPr lang="zh-CN" altLang="en-US" dirty="0"/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9038FB2A-6E07-3A62-AE8D-A91DD5CBAD03}"/>
                </a:ext>
              </a:extLst>
            </p:cNvPr>
            <p:cNvGrpSpPr/>
            <p:nvPr/>
          </p:nvGrpSpPr>
          <p:grpSpPr>
            <a:xfrm>
              <a:off x="11174833" y="2004350"/>
              <a:ext cx="414003" cy="2138158"/>
              <a:chOff x="7841557" y="2239877"/>
              <a:chExt cx="414003" cy="2138158"/>
            </a:xfrm>
          </p:grpSpPr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96819518-C3F4-1453-F959-AA85226E58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5636" y="2239877"/>
                <a:ext cx="0" cy="66957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流程图: 离页连接符 35">
                <a:extLst>
                  <a:ext uri="{FF2B5EF4-FFF2-40B4-BE49-F238E27FC236}">
                    <a16:creationId xmlns:a16="http://schemas.microsoft.com/office/drawing/2014/main" id="{4B34604B-8354-BD81-D2B1-50D6833E56F1}"/>
                  </a:ext>
                </a:extLst>
              </p:cNvPr>
              <p:cNvSpPr/>
              <p:nvPr/>
            </p:nvSpPr>
            <p:spPr>
              <a:xfrm>
                <a:off x="7841557" y="2909454"/>
                <a:ext cx="414003" cy="1468581"/>
              </a:xfrm>
              <a:prstGeom prst="flowChartOffpage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dirty="0"/>
                  <a:t>MemWrite</a:t>
                </a:r>
                <a:endParaRPr lang="zh-CN" altLang="en-US" dirty="0"/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68CAE143-3DBE-D47D-F65A-58103569FD63}"/>
                </a:ext>
              </a:extLst>
            </p:cNvPr>
            <p:cNvGrpSpPr/>
            <p:nvPr/>
          </p:nvGrpSpPr>
          <p:grpSpPr>
            <a:xfrm>
              <a:off x="11784656" y="2004350"/>
              <a:ext cx="412263" cy="2138158"/>
              <a:chOff x="7841557" y="2239877"/>
              <a:chExt cx="412263" cy="2138158"/>
            </a:xfrm>
          </p:grpSpPr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265D776C-F692-3575-6666-4BB42308E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5636" y="2239877"/>
                <a:ext cx="0" cy="66957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流程图: 离页连接符 38">
                <a:extLst>
                  <a:ext uri="{FF2B5EF4-FFF2-40B4-BE49-F238E27FC236}">
                    <a16:creationId xmlns:a16="http://schemas.microsoft.com/office/drawing/2014/main" id="{948CA27E-C999-024B-87E8-B7761A44FDA7}"/>
                  </a:ext>
                </a:extLst>
              </p:cNvPr>
              <p:cNvSpPr/>
              <p:nvPr/>
            </p:nvSpPr>
            <p:spPr>
              <a:xfrm>
                <a:off x="7841557" y="2909455"/>
                <a:ext cx="412263" cy="1468580"/>
              </a:xfrm>
              <a:prstGeom prst="flowChartOffpage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dirty="0"/>
                  <a:t>MemtoReg</a:t>
                </a:r>
                <a:endParaRPr lang="zh-CN" altLang="en-US" dirty="0"/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557FB544-22FA-DA85-3CD3-41FD43E74D04}"/>
                </a:ext>
              </a:extLst>
            </p:cNvPr>
            <p:cNvGrpSpPr/>
            <p:nvPr/>
          </p:nvGrpSpPr>
          <p:grpSpPr>
            <a:xfrm>
              <a:off x="12394478" y="2013645"/>
              <a:ext cx="410523" cy="1833401"/>
              <a:chOff x="7841556" y="2239877"/>
              <a:chExt cx="415748" cy="1651410"/>
            </a:xfrm>
          </p:grpSpPr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B5360B01-BC5D-EFB6-79B5-A0B9486114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5636" y="2239877"/>
                <a:ext cx="0" cy="66957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流程图: 离页连接符 41">
                <a:extLst>
                  <a:ext uri="{FF2B5EF4-FFF2-40B4-BE49-F238E27FC236}">
                    <a16:creationId xmlns:a16="http://schemas.microsoft.com/office/drawing/2014/main" id="{863208C2-1B50-AF88-3F44-453A38B99BC3}"/>
                  </a:ext>
                </a:extLst>
              </p:cNvPr>
              <p:cNvSpPr/>
              <p:nvPr/>
            </p:nvSpPr>
            <p:spPr>
              <a:xfrm>
                <a:off x="7841556" y="2842989"/>
                <a:ext cx="415748" cy="1048298"/>
              </a:xfrm>
              <a:prstGeom prst="flowChartOffpage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dirty="0"/>
                  <a:t>ALUsrc1</a:t>
                </a:r>
                <a:endParaRPr lang="zh-CN" altLang="en-US" dirty="0"/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728DD2D2-F61E-3F41-AC3C-368BBE4B7F0B}"/>
                </a:ext>
              </a:extLst>
            </p:cNvPr>
            <p:cNvGrpSpPr/>
            <p:nvPr/>
          </p:nvGrpSpPr>
          <p:grpSpPr>
            <a:xfrm>
              <a:off x="13004302" y="2013645"/>
              <a:ext cx="415748" cy="1833401"/>
              <a:chOff x="7841557" y="2239877"/>
              <a:chExt cx="415748" cy="1833401"/>
            </a:xfrm>
          </p:grpSpPr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658D9666-59BA-7D8E-1156-7FFEBAEF36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5636" y="2239877"/>
                <a:ext cx="0" cy="66957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流程图: 离页连接符 44">
                <a:extLst>
                  <a:ext uri="{FF2B5EF4-FFF2-40B4-BE49-F238E27FC236}">
                    <a16:creationId xmlns:a16="http://schemas.microsoft.com/office/drawing/2014/main" id="{33D301F0-59EB-F0C3-E992-9AF60565CE9A}"/>
                  </a:ext>
                </a:extLst>
              </p:cNvPr>
              <p:cNvSpPr/>
              <p:nvPr/>
            </p:nvSpPr>
            <p:spPr>
              <a:xfrm>
                <a:off x="7841557" y="2909455"/>
                <a:ext cx="415748" cy="1163823"/>
              </a:xfrm>
              <a:prstGeom prst="flowChartOffpage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dirty="0"/>
                  <a:t>ALUSrc2</a:t>
                </a:r>
                <a:endParaRPr lang="zh-CN" altLang="en-US" dirty="0"/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EED73383-483E-C130-4C1A-5E568B09548D}"/>
                </a:ext>
              </a:extLst>
            </p:cNvPr>
            <p:cNvGrpSpPr/>
            <p:nvPr/>
          </p:nvGrpSpPr>
          <p:grpSpPr>
            <a:xfrm>
              <a:off x="13586536" y="2013645"/>
              <a:ext cx="415748" cy="1717876"/>
              <a:chOff x="7841557" y="2239877"/>
              <a:chExt cx="415748" cy="1717876"/>
            </a:xfrm>
          </p:grpSpPr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0FF85399-3CA8-488E-C8D8-AE8A335D48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5636" y="2239877"/>
                <a:ext cx="0" cy="66957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流程图: 离页连接符 47">
                <a:extLst>
                  <a:ext uri="{FF2B5EF4-FFF2-40B4-BE49-F238E27FC236}">
                    <a16:creationId xmlns:a16="http://schemas.microsoft.com/office/drawing/2014/main" id="{E6C2103C-3DA3-219A-4784-368D0368CF94}"/>
                  </a:ext>
                </a:extLst>
              </p:cNvPr>
              <p:cNvSpPr/>
              <p:nvPr/>
            </p:nvSpPr>
            <p:spPr>
              <a:xfrm>
                <a:off x="7841557" y="2909455"/>
                <a:ext cx="415748" cy="1048298"/>
              </a:xfrm>
              <a:prstGeom prst="flowChartOffpage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dirty="0"/>
                  <a:t>ExtOp</a:t>
                </a:r>
                <a:endParaRPr lang="zh-CN" altLang="en-US" dirty="0"/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E2F45104-4F14-CC88-D573-A330A8FFBFAE}"/>
                </a:ext>
              </a:extLst>
            </p:cNvPr>
            <p:cNvGrpSpPr/>
            <p:nvPr/>
          </p:nvGrpSpPr>
          <p:grpSpPr>
            <a:xfrm>
              <a:off x="14194621" y="2013645"/>
              <a:ext cx="415748" cy="1717876"/>
              <a:chOff x="7841557" y="2239877"/>
              <a:chExt cx="415748" cy="1717876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2DC31571-7CFE-1BEE-ADAD-825855A4F3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5636" y="2239877"/>
                <a:ext cx="0" cy="66957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流程图: 离页连接符 50">
                <a:extLst>
                  <a:ext uri="{FF2B5EF4-FFF2-40B4-BE49-F238E27FC236}">
                    <a16:creationId xmlns:a16="http://schemas.microsoft.com/office/drawing/2014/main" id="{8251437D-1AA5-2483-91F6-99EC7BC25056}"/>
                  </a:ext>
                </a:extLst>
              </p:cNvPr>
              <p:cNvSpPr/>
              <p:nvPr/>
            </p:nvSpPr>
            <p:spPr>
              <a:xfrm>
                <a:off x="7841557" y="2909455"/>
                <a:ext cx="415748" cy="1048298"/>
              </a:xfrm>
              <a:prstGeom prst="flowChartOffpage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dirty="0"/>
                  <a:t>LuOp</a:t>
                </a:r>
                <a:endParaRPr lang="zh-CN" altLang="en-US" dirty="0"/>
              </a:p>
            </p:txBody>
          </p:sp>
        </p:grp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5F21EF44-8F3E-C0FD-16ED-D1A8663078A6}"/>
              </a:ext>
            </a:extLst>
          </p:cNvPr>
          <p:cNvGrpSpPr/>
          <p:nvPr/>
        </p:nvGrpSpPr>
        <p:grpSpPr>
          <a:xfrm>
            <a:off x="9968974" y="2338489"/>
            <a:ext cx="5925686" cy="6304500"/>
            <a:chOff x="6611914" y="2319825"/>
            <a:chExt cx="5925686" cy="6304500"/>
          </a:xfrm>
        </p:grpSpPr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id="{5157C95B-89F2-7B82-5307-5FAEC0B67032}"/>
                </a:ext>
              </a:extLst>
            </p:cNvPr>
            <p:cNvGrpSpPr/>
            <p:nvPr/>
          </p:nvGrpSpPr>
          <p:grpSpPr>
            <a:xfrm>
              <a:off x="6611914" y="2319825"/>
              <a:ext cx="5925686" cy="6304500"/>
              <a:chOff x="6715141" y="3135732"/>
              <a:chExt cx="5925686" cy="6304500"/>
            </a:xfrm>
          </p:grpSpPr>
          <p:cxnSp>
            <p:nvCxnSpPr>
              <p:cNvPr id="136" name="直接连接符 135">
                <a:extLst>
                  <a:ext uri="{FF2B5EF4-FFF2-40B4-BE49-F238E27FC236}">
                    <a16:creationId xmlns:a16="http://schemas.microsoft.com/office/drawing/2014/main" id="{BD69F6E3-047C-B1A1-92FB-AA336A8045FA}"/>
                  </a:ext>
                </a:extLst>
              </p:cNvPr>
              <p:cNvCxnSpPr/>
              <p:nvPr/>
            </p:nvCxnSpPr>
            <p:spPr>
              <a:xfrm>
                <a:off x="11328583" y="7831705"/>
                <a:ext cx="102180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>
                <a:extLst>
                  <a:ext uri="{FF2B5EF4-FFF2-40B4-BE49-F238E27FC236}">
                    <a16:creationId xmlns:a16="http://schemas.microsoft.com/office/drawing/2014/main" id="{A7D15EBB-BC45-8513-1205-1EAC84FE466E}"/>
                  </a:ext>
                </a:extLst>
              </p:cNvPr>
              <p:cNvCxnSpPr/>
              <p:nvPr/>
            </p:nvCxnSpPr>
            <p:spPr>
              <a:xfrm>
                <a:off x="11328583" y="8502202"/>
                <a:ext cx="102180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60" name="组合 159">
                <a:extLst>
                  <a:ext uri="{FF2B5EF4-FFF2-40B4-BE49-F238E27FC236}">
                    <a16:creationId xmlns:a16="http://schemas.microsoft.com/office/drawing/2014/main" id="{D75ADAEC-A133-10F5-FBDB-0071277FAEF6}"/>
                  </a:ext>
                </a:extLst>
              </p:cNvPr>
              <p:cNvGrpSpPr/>
              <p:nvPr/>
            </p:nvGrpSpPr>
            <p:grpSpPr>
              <a:xfrm>
                <a:off x="6715141" y="3135732"/>
                <a:ext cx="4854987" cy="6304500"/>
                <a:chOff x="6728653" y="522381"/>
                <a:chExt cx="4854987" cy="6304500"/>
              </a:xfrm>
            </p:grpSpPr>
            <p:cxnSp>
              <p:nvCxnSpPr>
                <p:cNvPr id="119" name="直接连接符 118">
                  <a:extLst>
                    <a:ext uri="{FF2B5EF4-FFF2-40B4-BE49-F238E27FC236}">
                      <a16:creationId xmlns:a16="http://schemas.microsoft.com/office/drawing/2014/main" id="{01EBD02B-A118-7712-1280-1905426413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24603" y="5224834"/>
                  <a:ext cx="0" cy="31062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59" name="组合 158">
                  <a:extLst>
                    <a:ext uri="{FF2B5EF4-FFF2-40B4-BE49-F238E27FC236}">
                      <a16:creationId xmlns:a16="http://schemas.microsoft.com/office/drawing/2014/main" id="{7D14C948-28D3-A993-EC47-8C7FED986535}"/>
                    </a:ext>
                  </a:extLst>
                </p:cNvPr>
                <p:cNvGrpSpPr/>
                <p:nvPr/>
              </p:nvGrpSpPr>
              <p:grpSpPr>
                <a:xfrm>
                  <a:off x="6728653" y="522381"/>
                  <a:ext cx="4854987" cy="6304500"/>
                  <a:chOff x="6728653" y="522381"/>
                  <a:chExt cx="4854987" cy="6304500"/>
                </a:xfrm>
              </p:grpSpPr>
              <p:sp>
                <p:nvSpPr>
                  <p:cNvPr id="116" name="文本框 115">
                    <a:extLst>
                      <a:ext uri="{FF2B5EF4-FFF2-40B4-BE49-F238E27FC236}">
                        <a16:creationId xmlns:a16="http://schemas.microsoft.com/office/drawing/2014/main" id="{E2FF740B-031E-6C3D-55DD-7831ED2AC4D4}"/>
                      </a:ext>
                    </a:extLst>
                  </p:cNvPr>
                  <p:cNvSpPr txBox="1"/>
                  <p:nvPr/>
                </p:nvSpPr>
                <p:spPr>
                  <a:xfrm>
                    <a:off x="6728653" y="3564217"/>
                    <a:ext cx="257770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Instruction[25:21],[20:16]</a:t>
                    </a:r>
                    <a:endParaRPr lang="zh-CN" altLang="en-US" dirty="0"/>
                  </a:p>
                </p:txBody>
              </p:sp>
              <p:cxnSp>
                <p:nvCxnSpPr>
                  <p:cNvPr id="121" name="直接连接符 120">
                    <a:extLst>
                      <a:ext uri="{FF2B5EF4-FFF2-40B4-BE49-F238E27FC236}">
                        <a16:creationId xmlns:a16="http://schemas.microsoft.com/office/drawing/2014/main" id="{23746BD1-F460-AA2D-0F96-4F953B9E4E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111940" y="5524515"/>
                    <a:ext cx="781870" cy="109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58" name="组合 157">
                    <a:extLst>
                      <a:ext uri="{FF2B5EF4-FFF2-40B4-BE49-F238E27FC236}">
                        <a16:creationId xmlns:a16="http://schemas.microsoft.com/office/drawing/2014/main" id="{A99233F5-1505-9AC1-AA77-872AD9D143D6}"/>
                      </a:ext>
                    </a:extLst>
                  </p:cNvPr>
                  <p:cNvGrpSpPr/>
                  <p:nvPr/>
                </p:nvGrpSpPr>
                <p:grpSpPr>
                  <a:xfrm>
                    <a:off x="7124603" y="522381"/>
                    <a:ext cx="4459037" cy="6304500"/>
                    <a:chOff x="7124603" y="522381"/>
                    <a:chExt cx="4459037" cy="6304500"/>
                  </a:xfrm>
                </p:grpSpPr>
                <p:grpSp>
                  <p:nvGrpSpPr>
                    <p:cNvPr id="114" name="组合 113">
                      <a:extLst>
                        <a:ext uri="{FF2B5EF4-FFF2-40B4-BE49-F238E27FC236}">
                          <a16:creationId xmlns:a16="http://schemas.microsoft.com/office/drawing/2014/main" id="{0F2E1774-9E69-4189-9440-0B7C443D67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24603" y="522381"/>
                      <a:ext cx="4459037" cy="6304500"/>
                      <a:chOff x="4066123" y="-232338"/>
                      <a:chExt cx="4459037" cy="6304500"/>
                    </a:xfrm>
                  </p:grpSpPr>
                  <p:grpSp>
                    <p:nvGrpSpPr>
                      <p:cNvPr id="76" name="组合 75">
                        <a:extLst>
                          <a:ext uri="{FF2B5EF4-FFF2-40B4-BE49-F238E27FC236}">
                            <a16:creationId xmlns:a16="http://schemas.microsoft.com/office/drawing/2014/main" id="{B5B8EB43-48B9-C488-A67E-9BF8F005E4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66123" y="3940366"/>
                        <a:ext cx="4459037" cy="2131796"/>
                        <a:chOff x="3603966" y="3986019"/>
                        <a:chExt cx="4618926" cy="2213120"/>
                      </a:xfrm>
                    </p:grpSpPr>
                    <p:grpSp>
                      <p:nvGrpSpPr>
                        <p:cNvPr id="71" name="组合 70">
                          <a:extLst>
                            <a:ext uri="{FF2B5EF4-FFF2-40B4-BE49-F238E27FC236}">
                              <a16:creationId xmlns:a16="http://schemas.microsoft.com/office/drawing/2014/main" id="{3E521440-6720-FF56-DD05-AEA245D7A85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3966" y="3986019"/>
                          <a:ext cx="4390108" cy="2213120"/>
                          <a:chOff x="4655127" y="4340786"/>
                          <a:chExt cx="4670938" cy="2665693"/>
                        </a:xfrm>
                      </p:grpSpPr>
                      <p:grpSp>
                        <p:nvGrpSpPr>
                          <p:cNvPr id="69" name="组合 68">
                            <a:extLst>
                              <a:ext uri="{FF2B5EF4-FFF2-40B4-BE49-F238E27FC236}">
                                <a16:creationId xmlns:a16="http://schemas.microsoft.com/office/drawing/2014/main" id="{65A8051E-9D81-22F0-0818-1B6BE23225A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655127" y="4340786"/>
                            <a:ext cx="4670938" cy="2665693"/>
                            <a:chOff x="4655127" y="4340790"/>
                            <a:chExt cx="4263728" cy="2340425"/>
                          </a:xfrm>
                        </p:grpSpPr>
                        <p:grpSp>
                          <p:nvGrpSpPr>
                            <p:cNvPr id="67" name="组合 66">
                              <a:extLst>
                                <a:ext uri="{FF2B5EF4-FFF2-40B4-BE49-F238E27FC236}">
                                  <a16:creationId xmlns:a16="http://schemas.microsoft.com/office/drawing/2014/main" id="{6D377F46-7250-C69E-F7D8-596B7E1B9B2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655127" y="4340790"/>
                              <a:ext cx="4263728" cy="2340425"/>
                              <a:chOff x="4655127" y="4340791"/>
                              <a:chExt cx="3666428" cy="1933120"/>
                            </a:xfrm>
                          </p:grpSpPr>
                          <p:grpSp>
                            <p:nvGrpSpPr>
                              <p:cNvPr id="64" name="组合 63">
                                <a:extLst>
                                  <a:ext uri="{FF2B5EF4-FFF2-40B4-BE49-F238E27FC236}">
                                    <a16:creationId xmlns:a16="http://schemas.microsoft.com/office/drawing/2014/main" id="{54D49498-DC78-FCEA-E451-40E9B063ADD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4655127" y="4340791"/>
                                <a:ext cx="3666428" cy="1933120"/>
                                <a:chOff x="4858732" y="4687154"/>
                                <a:chExt cx="3666428" cy="1933120"/>
                              </a:xfrm>
                            </p:grpSpPr>
                            <p:grpSp>
                              <p:nvGrpSpPr>
                                <p:cNvPr id="62" name="组合 61">
                                  <a:extLst>
                                    <a:ext uri="{FF2B5EF4-FFF2-40B4-BE49-F238E27FC236}">
                                      <a16:creationId xmlns:a16="http://schemas.microsoft.com/office/drawing/2014/main" id="{0DBD1BC8-D050-4768-5EFD-0880E2AECF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4858732" y="4687154"/>
                                  <a:ext cx="3666428" cy="1933120"/>
                                  <a:chOff x="4655127" y="4243810"/>
                                  <a:chExt cx="3666428" cy="1933120"/>
                                </a:xfrm>
                              </p:grpSpPr>
                              <p:grpSp>
                                <p:nvGrpSpPr>
                                  <p:cNvPr id="58" name="组合 57">
                                    <a:extLst>
                                      <a:ext uri="{FF2B5EF4-FFF2-40B4-BE49-F238E27FC236}">
                                        <a16:creationId xmlns:a16="http://schemas.microsoft.com/office/drawing/2014/main" id="{E1B4D3C6-7DF9-7232-9E15-C0812935CE52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5304735" y="4243810"/>
                                    <a:ext cx="3016820" cy="1852192"/>
                                    <a:chOff x="5171559" y="4947635"/>
                                    <a:chExt cx="3340089" cy="2007345"/>
                                  </a:xfrm>
                                </p:grpSpPr>
                                <p:sp>
                                  <p:nvSpPr>
                                    <p:cNvPr id="56" name="矩形 55">
                                      <a:extLst>
                                        <a:ext uri="{FF2B5EF4-FFF2-40B4-BE49-F238E27FC236}">
                                          <a16:creationId xmlns:a16="http://schemas.microsoft.com/office/drawing/2014/main" id="{BB1BACB0-0C4B-4333-873B-B52F7588B7DE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5171560" y="4947635"/>
                                      <a:ext cx="3340088" cy="2007345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  <p:style>
                                    <a:lnRef idx="2">
                                      <a:schemeClr val="dk1"/>
                                    </a:lnRef>
                                    <a:fillRef idx="1">
                                      <a:schemeClr val="lt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dk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altLang="zh-CN" sz="2400" dirty="0"/>
                                        <a:t>            </a:t>
                                      </a:r>
                                    </a:p>
                                    <a:p>
                                      <a:pPr algn="ctr"/>
                                      <a:r>
                                        <a:rPr lang="en-US" altLang="zh-CN" sz="2400" dirty="0"/>
                                        <a:t>                            </a:t>
                                      </a:r>
                                    </a:p>
                                    <a:p>
                                      <a:pPr algn="ctr"/>
                                      <a:endParaRPr lang="en-US" altLang="zh-CN" sz="2400" dirty="0"/>
                                    </a:p>
                                    <a:p>
                                      <a:pPr algn="ctr"/>
                                      <a:r>
                                        <a:rPr lang="en-US" altLang="zh-CN" sz="2400" dirty="0"/>
                                        <a:t>                           RegisterFile</a:t>
                                      </a:r>
                                      <a:endParaRPr lang="zh-CN" altLang="en-US" sz="2400" dirty="0"/>
                                    </a:p>
                                  </p:txBody>
                                </p:sp>
                                <p:sp>
                                  <p:nvSpPr>
                                    <p:cNvPr id="57" name="等腰三角形 56">
                                      <a:extLst>
                                        <a:ext uri="{FF2B5EF4-FFF2-40B4-BE49-F238E27FC236}">
                                          <a16:creationId xmlns:a16="http://schemas.microsoft.com/office/drawing/2014/main" id="{8E76B7AD-24D3-E475-6DBE-BECC72ACBCF7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 rot="5400000">
                                      <a:off x="5157706" y="6498065"/>
                                      <a:ext cx="401780" cy="374074"/>
                                    </a:xfrm>
                                    <a:prstGeom prst="triangle">
                                      <a:avLst/>
                                    </a:prstGeom>
                                  </p:spPr>
                                  <p:style>
                                    <a:lnRef idx="2">
                                      <a:schemeClr val="dk1"/>
                                    </a:lnRef>
                                    <a:fillRef idx="1">
                                      <a:schemeClr val="lt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dk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/>
                                    </a:p>
                                  </p:txBody>
                                </p:sp>
                              </p:grpSp>
                              <p:cxnSp>
                                <p:nvCxnSpPr>
                                  <p:cNvPr id="60" name="直接连接符 59">
                                    <a:extLst>
                                      <a:ext uri="{FF2B5EF4-FFF2-40B4-BE49-F238E27FC236}">
                                        <a16:creationId xmlns:a16="http://schemas.microsoft.com/office/drawing/2014/main" id="{C2019BAE-C788-0369-E273-FB1D2B8F3542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>
                                    <a:off x="4655127" y="5846983"/>
                                    <a:ext cx="649608" cy="0"/>
                                  </a:xfrm>
                                  <a:prstGeom prst="line">
                                    <a:avLst/>
                                  </a:prstGeom>
                                </p:spPr>
                                <p:style>
                                  <a:lnRef idx="1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61" name="文本框 60">
                                    <a:extLst>
                                      <a:ext uri="{FF2B5EF4-FFF2-40B4-BE49-F238E27FC236}">
                                        <a16:creationId xmlns:a16="http://schemas.microsoft.com/office/drawing/2014/main" id="{9FE08DE4-C935-EB58-1805-708721C158A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4773395" y="5758291"/>
                                    <a:ext cx="754135" cy="418639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r>
                                      <a:rPr lang="en-US" altLang="zh-CN" sz="2400" dirty="0"/>
                                      <a:t>clk</a:t>
                                    </a:r>
                                    <a:endParaRPr lang="zh-CN" altLang="en-US" sz="2400" dirty="0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63" name="文本框 62">
                                  <a:extLst>
                                    <a:ext uri="{FF2B5EF4-FFF2-40B4-BE49-F238E27FC236}">
                                      <a16:creationId xmlns:a16="http://schemas.microsoft.com/office/drawing/2014/main" id="{A633C5FA-AB1C-7FC1-7974-147C4A3DEE8A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5461770" y="4732023"/>
                                  <a:ext cx="1082935" cy="33491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altLang="zh-CN" dirty="0"/>
                                    <a:t>RegWrite</a:t>
                                  </a:r>
                                  <a:endParaRPr lang="zh-CN" altLang="en-US" dirty="0"/>
                                </a:p>
                              </p:txBody>
                            </p:sp>
                          </p:grpSp>
                          <p:sp>
                            <p:nvSpPr>
                              <p:cNvPr id="65" name="文本框 64">
                                <a:extLst>
                                  <a:ext uri="{FF2B5EF4-FFF2-40B4-BE49-F238E27FC236}">
                                    <a16:creationId xmlns:a16="http://schemas.microsoft.com/office/drawing/2014/main" id="{F3F01156-B03E-2789-953D-44074A21BA6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258165" y="4651917"/>
                                <a:ext cx="1539410" cy="33491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altLang="zh-CN" dirty="0"/>
                                  <a:t>ReadRegister1</a:t>
                                </a:r>
                                <a:endParaRPr lang="zh-CN" altLang="en-US" dirty="0"/>
                              </a:p>
                            </p:txBody>
                          </p:sp>
                          <p:sp>
                            <p:nvSpPr>
                              <p:cNvPr id="66" name="文本框 65">
                                <a:extLst>
                                  <a:ext uri="{FF2B5EF4-FFF2-40B4-BE49-F238E27FC236}">
                                    <a16:creationId xmlns:a16="http://schemas.microsoft.com/office/drawing/2014/main" id="{B29B5B92-0E29-38D2-8A1D-DCF54BA3BD4D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258165" y="4908252"/>
                                <a:ext cx="1539410" cy="33491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altLang="zh-CN" dirty="0"/>
                                  <a:t>ReadRegister2</a:t>
                                </a:r>
                                <a:endParaRPr lang="zh-CN" altLang="en-US" dirty="0"/>
                              </a:p>
                            </p:txBody>
                          </p:sp>
                        </p:grpSp>
                        <p:sp>
                          <p:nvSpPr>
                            <p:cNvPr id="68" name="文本框 67">
                              <a:extLst>
                                <a:ext uri="{FF2B5EF4-FFF2-40B4-BE49-F238E27FC236}">
                                  <a16:creationId xmlns:a16="http://schemas.microsoft.com/office/drawing/2014/main" id="{35C1A3E3-8CA4-384F-29C1-07EE45ADDF4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5356406" y="5331411"/>
                              <a:ext cx="1790196" cy="4054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altLang="zh-CN" dirty="0"/>
                                <a:t>WriteRegister</a:t>
                              </a:r>
                              <a:endParaRPr lang="zh-CN" altLang="en-US" dirty="0"/>
                            </a:p>
                          </p:txBody>
                        </p:sp>
                      </p:grpSp>
                      <p:sp>
                        <p:nvSpPr>
                          <p:cNvPr id="70" name="文本框 69">
                            <a:extLst>
                              <a:ext uri="{FF2B5EF4-FFF2-40B4-BE49-F238E27FC236}">
                                <a16:creationId xmlns:a16="http://schemas.microsoft.com/office/drawing/2014/main" id="{01D90528-C873-BE26-CF28-83EDC9ECC0D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423382" y="5814049"/>
                            <a:ext cx="1961171" cy="46182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dirty="0"/>
                              <a:t>WriteData</a:t>
                            </a:r>
                            <a:endParaRPr lang="zh-CN" altLang="en-US" dirty="0"/>
                          </a:p>
                        </p:txBody>
                      </p:sp>
                    </p:grpSp>
                    <p:sp>
                      <p:nvSpPr>
                        <p:cNvPr id="72" name="文本框 71">
                          <a:extLst>
                            <a:ext uri="{FF2B5EF4-FFF2-40B4-BE49-F238E27FC236}">
                              <a16:creationId xmlns:a16="http://schemas.microsoft.com/office/drawing/2014/main" id="{3DC583DE-81E0-C1C1-26F5-75345B8B1BE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805508" y="4373740"/>
                          <a:ext cx="1403387" cy="38342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dirty="0"/>
                            <a:t>ReadData1</a:t>
                          </a:r>
                          <a:endParaRPr lang="zh-CN" altLang="en-US" dirty="0"/>
                        </a:p>
                      </p:txBody>
                    </p:sp>
                    <p:sp>
                      <p:nvSpPr>
                        <p:cNvPr id="74" name="文本框 73">
                          <a:extLst>
                            <a:ext uri="{FF2B5EF4-FFF2-40B4-BE49-F238E27FC236}">
                              <a16:creationId xmlns:a16="http://schemas.microsoft.com/office/drawing/2014/main" id="{DB4EE3BC-3F02-7971-EE8B-0BF75688B15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819505" y="5022997"/>
                          <a:ext cx="1403387" cy="38342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dirty="0"/>
                            <a:t>ReadData2</a:t>
                          </a:r>
                          <a:endParaRPr lang="zh-CN" altLang="en-US" dirty="0"/>
                        </a:p>
                      </p:txBody>
                    </p:sp>
                  </p:grpSp>
                  <p:grpSp>
                    <p:nvGrpSpPr>
                      <p:cNvPr id="113" name="组合 112">
                        <a:extLst>
                          <a:ext uri="{FF2B5EF4-FFF2-40B4-BE49-F238E27FC236}">
                            <a16:creationId xmlns:a16="http://schemas.microsoft.com/office/drawing/2014/main" id="{2273347F-2C38-D3CE-1BEC-685EC86B8EC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66123" y="-232338"/>
                        <a:ext cx="1948870" cy="4702453"/>
                        <a:chOff x="4066123" y="-232338"/>
                        <a:chExt cx="1948870" cy="4702453"/>
                      </a:xfrm>
                    </p:grpSpPr>
                    <p:cxnSp>
                      <p:nvCxnSpPr>
                        <p:cNvPr id="94" name="直接连接符 93">
                          <a:extLst>
                            <a:ext uri="{FF2B5EF4-FFF2-40B4-BE49-F238E27FC236}">
                              <a16:creationId xmlns:a16="http://schemas.microsoft.com/office/drawing/2014/main" id="{EE8C240A-587E-45FD-1370-0926C6C2551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014993" y="-232338"/>
                          <a:ext cx="0" cy="3432738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6" name="直接连接符 95">
                          <a:extLst>
                            <a:ext uri="{FF2B5EF4-FFF2-40B4-BE49-F238E27FC236}">
                              <a16:creationId xmlns:a16="http://schemas.microsoft.com/office/drawing/2014/main" id="{11D1082F-5F20-DEA2-88BF-29DF6BECAE49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H="1">
                          <a:off x="4066123" y="3200400"/>
                          <a:ext cx="1948870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8" name="直接连接符 97">
                          <a:extLst>
                            <a:ext uri="{FF2B5EF4-FFF2-40B4-BE49-F238E27FC236}">
                              <a16:creationId xmlns:a16="http://schemas.microsoft.com/office/drawing/2014/main" id="{69DB9531-F98A-2336-8D51-1A72EC1D686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066123" y="3172691"/>
                          <a:ext cx="0" cy="1297424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0" name="直接连接符 99">
                          <a:extLst>
                            <a:ext uri="{FF2B5EF4-FFF2-40B4-BE49-F238E27FC236}">
                              <a16:creationId xmlns:a16="http://schemas.microsoft.com/office/drawing/2014/main" id="{4373EC2E-5094-0095-0923-164D5F9EF7A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066123" y="4470115"/>
                          <a:ext cx="750902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29" name="直接连接符 128">
                      <a:extLst>
                        <a:ext uri="{FF2B5EF4-FFF2-40B4-BE49-F238E27FC236}">
                          <a16:creationId xmlns:a16="http://schemas.microsoft.com/office/drawing/2014/main" id="{02F02064-C685-3BA4-20B8-7F8A5C879C6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233111" y="4943781"/>
                      <a:ext cx="64239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直接连接符 131">
                      <a:extLst>
                        <a:ext uri="{FF2B5EF4-FFF2-40B4-BE49-F238E27FC236}">
                          <a16:creationId xmlns:a16="http://schemas.microsoft.com/office/drawing/2014/main" id="{9196F135-54E0-DF97-ECE8-381F6B0486D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233111" y="5765607"/>
                      <a:ext cx="64239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D06CD61C-28C8-EB7E-2D1F-953DE6A43812}"/>
                  </a:ext>
                </a:extLst>
              </p:cNvPr>
              <p:cNvSpPr txBox="1"/>
              <p:nvPr/>
            </p:nvSpPr>
            <p:spPr>
              <a:xfrm>
                <a:off x="11286020" y="7507078"/>
                <a:ext cx="13548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DataBusA</a:t>
                </a:r>
                <a:endParaRPr lang="zh-CN" altLang="en-US" dirty="0"/>
              </a:p>
            </p:txBody>
          </p:sp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752B4DF4-C7C6-5553-A6F2-908237B87B87}"/>
                  </a:ext>
                </a:extLst>
              </p:cNvPr>
              <p:cNvSpPr txBox="1"/>
              <p:nvPr/>
            </p:nvSpPr>
            <p:spPr>
              <a:xfrm>
                <a:off x="11286020" y="8202339"/>
                <a:ext cx="13548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DataBusB</a:t>
                </a:r>
                <a:endParaRPr lang="zh-CN" altLang="en-US" dirty="0"/>
              </a:p>
            </p:txBody>
          </p:sp>
        </p:grp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DDE70AF0-D185-2EA2-B2B7-485E48DA5E53}"/>
                </a:ext>
              </a:extLst>
            </p:cNvPr>
            <p:cNvCxnSpPr/>
            <p:nvPr/>
          </p:nvCxnSpPr>
          <p:spPr>
            <a:xfrm>
              <a:off x="8447157" y="2319825"/>
              <a:ext cx="5095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6" name="文本框 195">
            <a:extLst>
              <a:ext uri="{FF2B5EF4-FFF2-40B4-BE49-F238E27FC236}">
                <a16:creationId xmlns:a16="http://schemas.microsoft.com/office/drawing/2014/main" id="{78AC1E96-3635-60C0-8166-41D4C7A45814}"/>
              </a:ext>
            </a:extLst>
          </p:cNvPr>
          <p:cNvSpPr txBox="1"/>
          <p:nvPr/>
        </p:nvSpPr>
        <p:spPr>
          <a:xfrm>
            <a:off x="18936084" y="8652259"/>
            <a:ext cx="523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in2</a:t>
            </a:r>
            <a:endParaRPr lang="zh-CN" altLang="en-US" sz="2000" dirty="0"/>
          </a:p>
        </p:txBody>
      </p:sp>
      <p:grpSp>
        <p:nvGrpSpPr>
          <p:cNvPr id="237" name="组合 236">
            <a:extLst>
              <a:ext uri="{FF2B5EF4-FFF2-40B4-BE49-F238E27FC236}">
                <a16:creationId xmlns:a16="http://schemas.microsoft.com/office/drawing/2014/main" id="{43489800-3677-6204-03A8-A4339C7425DB}"/>
              </a:ext>
            </a:extLst>
          </p:cNvPr>
          <p:cNvGrpSpPr/>
          <p:nvPr/>
        </p:nvGrpSpPr>
        <p:grpSpPr>
          <a:xfrm>
            <a:off x="13057948" y="1870606"/>
            <a:ext cx="10631182" cy="3863297"/>
            <a:chOff x="9458293" y="1870606"/>
            <a:chExt cx="10631182" cy="3863297"/>
          </a:xfrm>
        </p:grpSpPr>
        <p:grpSp>
          <p:nvGrpSpPr>
            <p:cNvPr id="225" name="组合 224">
              <a:extLst>
                <a:ext uri="{FF2B5EF4-FFF2-40B4-BE49-F238E27FC236}">
                  <a16:creationId xmlns:a16="http://schemas.microsoft.com/office/drawing/2014/main" id="{93C7D9DB-86A4-234D-5C41-1AA0FF358615}"/>
                </a:ext>
              </a:extLst>
            </p:cNvPr>
            <p:cNvGrpSpPr/>
            <p:nvPr/>
          </p:nvGrpSpPr>
          <p:grpSpPr>
            <a:xfrm>
              <a:off x="9458293" y="1870606"/>
              <a:ext cx="10347447" cy="3152626"/>
              <a:chOff x="9391166" y="1495973"/>
              <a:chExt cx="10347447" cy="3152626"/>
            </a:xfrm>
          </p:grpSpPr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997CC0AF-9B87-AC69-BBBB-F582393AD017}"/>
                  </a:ext>
                </a:extLst>
              </p:cNvPr>
              <p:cNvSpPr/>
              <p:nvPr/>
            </p:nvSpPr>
            <p:spPr>
              <a:xfrm>
                <a:off x="16793733" y="3772779"/>
                <a:ext cx="2944880" cy="8758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ALUControl</a:t>
                </a:r>
                <a:endParaRPr lang="zh-CN" altLang="en-US" sz="2400" dirty="0"/>
              </a:p>
            </p:txBody>
          </p:sp>
          <p:cxnSp>
            <p:nvCxnSpPr>
              <p:cNvPr id="223" name="连接符: 肘形 222">
                <a:extLst>
                  <a:ext uri="{FF2B5EF4-FFF2-40B4-BE49-F238E27FC236}">
                    <a16:creationId xmlns:a16="http://schemas.microsoft.com/office/drawing/2014/main" id="{1F28A7C1-3573-F104-B883-708C1ADE483D}"/>
                  </a:ext>
                </a:extLst>
              </p:cNvPr>
              <p:cNvCxnSpPr>
                <a:cxnSpLocks/>
                <a:stCxn id="13" idx="2"/>
                <a:endCxn id="219" idx="1"/>
              </p:cNvCxnSpPr>
              <p:nvPr/>
            </p:nvCxnSpPr>
            <p:spPr>
              <a:xfrm rot="16200000" flipH="1">
                <a:off x="11735092" y="-847953"/>
                <a:ext cx="2714715" cy="740256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1" name="直接连接符 230">
              <a:extLst>
                <a:ext uri="{FF2B5EF4-FFF2-40B4-BE49-F238E27FC236}">
                  <a16:creationId xmlns:a16="http://schemas.microsoft.com/office/drawing/2014/main" id="{54452334-C262-F14D-CE67-E374365E781A}"/>
                </a:ext>
              </a:extLst>
            </p:cNvPr>
            <p:cNvCxnSpPr>
              <a:cxnSpLocks/>
            </p:cNvCxnSpPr>
            <p:nvPr/>
          </p:nvCxnSpPr>
          <p:spPr>
            <a:xfrm>
              <a:off x="17746824" y="5023232"/>
              <a:ext cx="0" cy="6083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直接连接符 231">
              <a:extLst>
                <a:ext uri="{FF2B5EF4-FFF2-40B4-BE49-F238E27FC236}">
                  <a16:creationId xmlns:a16="http://schemas.microsoft.com/office/drawing/2014/main" id="{7B8F0505-A85C-C851-DA90-1369B2DF69CF}"/>
                </a:ext>
              </a:extLst>
            </p:cNvPr>
            <p:cNvCxnSpPr>
              <a:cxnSpLocks/>
            </p:cNvCxnSpPr>
            <p:nvPr/>
          </p:nvCxnSpPr>
          <p:spPr>
            <a:xfrm>
              <a:off x="19000236" y="5023232"/>
              <a:ext cx="0" cy="7106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5" name="文本框 234">
              <a:extLst>
                <a:ext uri="{FF2B5EF4-FFF2-40B4-BE49-F238E27FC236}">
                  <a16:creationId xmlns:a16="http://schemas.microsoft.com/office/drawing/2014/main" id="{89222569-5F09-4FFF-ADEA-C6D0983099A2}"/>
                </a:ext>
              </a:extLst>
            </p:cNvPr>
            <p:cNvSpPr txBox="1"/>
            <p:nvPr/>
          </p:nvSpPr>
          <p:spPr>
            <a:xfrm>
              <a:off x="17717480" y="5262719"/>
              <a:ext cx="615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Sign</a:t>
              </a:r>
              <a:endParaRPr lang="zh-CN" altLang="en-US" dirty="0"/>
            </a:p>
          </p:txBody>
        </p:sp>
        <p:sp>
          <p:nvSpPr>
            <p:cNvPr id="236" name="文本框 235">
              <a:extLst>
                <a:ext uri="{FF2B5EF4-FFF2-40B4-BE49-F238E27FC236}">
                  <a16:creationId xmlns:a16="http://schemas.microsoft.com/office/drawing/2014/main" id="{10CF7117-7B10-CA8C-C118-68684F7120FD}"/>
                </a:ext>
              </a:extLst>
            </p:cNvPr>
            <p:cNvSpPr txBox="1"/>
            <p:nvPr/>
          </p:nvSpPr>
          <p:spPr>
            <a:xfrm>
              <a:off x="18943687" y="5290344"/>
              <a:ext cx="1145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ALUCtrl</a:t>
              </a:r>
              <a:endParaRPr lang="zh-CN" altLang="en-US" dirty="0"/>
            </a:p>
          </p:txBody>
        </p:sp>
      </p:grpSp>
      <p:grpSp>
        <p:nvGrpSpPr>
          <p:cNvPr id="260" name="组合 259">
            <a:extLst>
              <a:ext uri="{FF2B5EF4-FFF2-40B4-BE49-F238E27FC236}">
                <a16:creationId xmlns:a16="http://schemas.microsoft.com/office/drawing/2014/main" id="{2C08DF37-84E6-0C45-8820-4A730A7CB90E}"/>
              </a:ext>
            </a:extLst>
          </p:cNvPr>
          <p:cNvGrpSpPr/>
          <p:nvPr/>
        </p:nvGrpSpPr>
        <p:grpSpPr>
          <a:xfrm>
            <a:off x="2474857" y="4024182"/>
            <a:ext cx="3008252" cy="2214498"/>
            <a:chOff x="10755201" y="4787434"/>
            <a:chExt cx="3008252" cy="2214498"/>
          </a:xfrm>
        </p:grpSpPr>
        <p:grpSp>
          <p:nvGrpSpPr>
            <p:cNvPr id="257" name="组合 256">
              <a:extLst>
                <a:ext uri="{FF2B5EF4-FFF2-40B4-BE49-F238E27FC236}">
                  <a16:creationId xmlns:a16="http://schemas.microsoft.com/office/drawing/2014/main" id="{302F2CB4-F64D-4D31-3498-DD5B77730F77}"/>
                </a:ext>
              </a:extLst>
            </p:cNvPr>
            <p:cNvGrpSpPr/>
            <p:nvPr/>
          </p:nvGrpSpPr>
          <p:grpSpPr>
            <a:xfrm>
              <a:off x="10755201" y="4787434"/>
              <a:ext cx="3008252" cy="2214498"/>
              <a:chOff x="10755201" y="4787434"/>
              <a:chExt cx="3008252" cy="2214498"/>
            </a:xfrm>
          </p:grpSpPr>
          <p:grpSp>
            <p:nvGrpSpPr>
              <p:cNvPr id="194" name="组合 193">
                <a:extLst>
                  <a:ext uri="{FF2B5EF4-FFF2-40B4-BE49-F238E27FC236}">
                    <a16:creationId xmlns:a16="http://schemas.microsoft.com/office/drawing/2014/main" id="{33FFA65E-F4AC-1BC0-1F25-83B033FD23B3}"/>
                  </a:ext>
                </a:extLst>
              </p:cNvPr>
              <p:cNvGrpSpPr/>
              <p:nvPr/>
            </p:nvGrpSpPr>
            <p:grpSpPr>
              <a:xfrm>
                <a:off x="10755201" y="4787434"/>
                <a:ext cx="3008252" cy="2214498"/>
                <a:chOff x="11837554" y="4862078"/>
                <a:chExt cx="3008252" cy="2214498"/>
              </a:xfrm>
            </p:grpSpPr>
            <p:grpSp>
              <p:nvGrpSpPr>
                <p:cNvPr id="191" name="组合 190">
                  <a:extLst>
                    <a:ext uri="{FF2B5EF4-FFF2-40B4-BE49-F238E27FC236}">
                      <a16:creationId xmlns:a16="http://schemas.microsoft.com/office/drawing/2014/main" id="{6E37B958-0D89-D1A5-9367-48B031785566}"/>
                    </a:ext>
                  </a:extLst>
                </p:cNvPr>
                <p:cNvGrpSpPr/>
                <p:nvPr/>
              </p:nvGrpSpPr>
              <p:grpSpPr>
                <a:xfrm>
                  <a:off x="11837554" y="4862078"/>
                  <a:ext cx="3008252" cy="2214498"/>
                  <a:chOff x="11873060" y="4868465"/>
                  <a:chExt cx="3008252" cy="2214498"/>
                </a:xfrm>
              </p:grpSpPr>
              <p:cxnSp>
                <p:nvCxnSpPr>
                  <p:cNvPr id="176" name="连接符: 肘形 175">
                    <a:extLst>
                      <a:ext uri="{FF2B5EF4-FFF2-40B4-BE49-F238E27FC236}">
                        <a16:creationId xmlns:a16="http://schemas.microsoft.com/office/drawing/2014/main" id="{D732B6A4-34CC-5A1F-5E81-8F60532D0C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997866" y="6574931"/>
                    <a:ext cx="1102300" cy="420786"/>
                  </a:xfrm>
                  <a:prstGeom prst="bentConnector3">
                    <a:avLst>
                      <a:gd name="adj1" fmla="val -4674"/>
                    </a:avLst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90" name="组合 189">
                    <a:extLst>
                      <a:ext uri="{FF2B5EF4-FFF2-40B4-BE49-F238E27FC236}">
                        <a16:creationId xmlns:a16="http://schemas.microsoft.com/office/drawing/2014/main" id="{CBD5CCF2-0444-91E4-1ECC-49CD561F371B}"/>
                      </a:ext>
                    </a:extLst>
                  </p:cNvPr>
                  <p:cNvGrpSpPr/>
                  <p:nvPr/>
                </p:nvGrpSpPr>
                <p:grpSpPr>
                  <a:xfrm>
                    <a:off x="11873060" y="4868465"/>
                    <a:ext cx="3008252" cy="2214498"/>
                    <a:chOff x="11873060" y="4868465"/>
                    <a:chExt cx="3008252" cy="2214498"/>
                  </a:xfrm>
                </p:grpSpPr>
                <p:grpSp>
                  <p:nvGrpSpPr>
                    <p:cNvPr id="189" name="组合 188">
                      <a:extLst>
                        <a:ext uri="{FF2B5EF4-FFF2-40B4-BE49-F238E27FC236}">
                          <a16:creationId xmlns:a16="http://schemas.microsoft.com/office/drawing/2014/main" id="{BD6E0539-49B8-430D-9E1C-BECFF2DBD4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873060" y="5637980"/>
                      <a:ext cx="1648257" cy="1444983"/>
                      <a:chOff x="11873060" y="5637980"/>
                      <a:chExt cx="1648257" cy="1444983"/>
                    </a:xfrm>
                  </p:grpSpPr>
                  <p:sp>
                    <p:nvSpPr>
                      <p:cNvPr id="174" name="梯形 173">
                        <a:extLst>
                          <a:ext uri="{FF2B5EF4-FFF2-40B4-BE49-F238E27FC236}">
                            <a16:creationId xmlns:a16="http://schemas.microsoft.com/office/drawing/2014/main" id="{10F54FE6-EE7E-ACAE-DC0F-4FAEECB800AD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2588250" y="6149897"/>
                        <a:ext cx="1444983" cy="421150"/>
                      </a:xfrm>
                      <a:prstGeom prst="trapezoid">
                        <a:avLst>
                          <a:gd name="adj" fmla="val 92240"/>
                        </a:avLst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83" name="直接连接符 182">
                        <a:extLst>
                          <a:ext uri="{FF2B5EF4-FFF2-40B4-BE49-F238E27FC236}">
                            <a16:creationId xmlns:a16="http://schemas.microsoft.com/office/drawing/2014/main" id="{9CC46954-500C-BD11-07E4-D9B36B281E1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1873060" y="6134627"/>
                        <a:ext cx="1208895" cy="2357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88" name="组合 187">
                      <a:extLst>
                        <a:ext uri="{FF2B5EF4-FFF2-40B4-BE49-F238E27FC236}">
                          <a16:creationId xmlns:a16="http://schemas.microsoft.com/office/drawing/2014/main" id="{5A326A91-1B12-4179-11E9-5667BA13A4F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058366" y="4868465"/>
                      <a:ext cx="1822946" cy="925901"/>
                      <a:chOff x="13058366" y="4868465"/>
                      <a:chExt cx="1822946" cy="925901"/>
                    </a:xfrm>
                  </p:grpSpPr>
                  <p:cxnSp>
                    <p:nvCxnSpPr>
                      <p:cNvPr id="186" name="直接连接符 185">
                        <a:extLst>
                          <a:ext uri="{FF2B5EF4-FFF2-40B4-BE49-F238E27FC236}">
                            <a16:creationId xmlns:a16="http://schemas.microsoft.com/office/drawing/2014/main" id="{1F9AF97E-AFDC-6156-5C9B-6884782FC41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3310741" y="5113176"/>
                        <a:ext cx="0" cy="68119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87" name="文本框 186">
                        <a:extLst>
                          <a:ext uri="{FF2B5EF4-FFF2-40B4-BE49-F238E27FC236}">
                            <a16:creationId xmlns:a16="http://schemas.microsoft.com/office/drawing/2014/main" id="{E185A31A-C86B-DE39-4368-0C6CDBB7B45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058366" y="4868465"/>
                        <a:ext cx="182294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Branch &amp; Zero</a:t>
                        </a:r>
                        <a:endParaRPr lang="zh-CN" altLang="en-US" dirty="0"/>
                      </a:p>
                    </p:txBody>
                  </p:sp>
                </p:grpSp>
              </p:grpSp>
            </p:grpSp>
            <p:cxnSp>
              <p:nvCxnSpPr>
                <p:cNvPr id="193" name="直接连接符 192">
                  <a:extLst>
                    <a:ext uri="{FF2B5EF4-FFF2-40B4-BE49-F238E27FC236}">
                      <a16:creationId xmlns:a16="http://schemas.microsoft.com/office/drawing/2014/main" id="{21B4C647-6413-3D43-31E0-11CAD051E169}"/>
                    </a:ext>
                  </a:extLst>
                </p:cNvPr>
                <p:cNvCxnSpPr>
                  <a:cxnSpLocks/>
                  <a:stCxn id="174" idx="0"/>
                </p:cNvCxnSpPr>
                <p:nvPr/>
              </p:nvCxnSpPr>
              <p:spPr>
                <a:xfrm flipV="1">
                  <a:off x="13485811" y="6354085"/>
                  <a:ext cx="354860" cy="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35224773-43E0-C840-51C4-ED95D677868B}"/>
                  </a:ext>
                </a:extLst>
              </p:cNvPr>
              <p:cNvSpPr txBox="1"/>
              <p:nvPr/>
            </p:nvSpPr>
            <p:spPr>
              <a:xfrm>
                <a:off x="11946259" y="5883235"/>
                <a:ext cx="227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</p:grpSp>
        <p:sp>
          <p:nvSpPr>
            <p:cNvPr id="259" name="文本框 258">
              <a:extLst>
                <a:ext uri="{FF2B5EF4-FFF2-40B4-BE49-F238E27FC236}">
                  <a16:creationId xmlns:a16="http://schemas.microsoft.com/office/drawing/2014/main" id="{B7835DD2-1EBC-0E34-7394-C9B1D9D8E401}"/>
                </a:ext>
              </a:extLst>
            </p:cNvPr>
            <p:cNvSpPr txBox="1"/>
            <p:nvPr/>
          </p:nvSpPr>
          <p:spPr>
            <a:xfrm>
              <a:off x="11946259" y="6288291"/>
              <a:ext cx="227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48480EC9-1D4F-C207-1D04-CAB3C365957E}"/>
              </a:ext>
            </a:extLst>
          </p:cNvPr>
          <p:cNvGrpSpPr/>
          <p:nvPr/>
        </p:nvGrpSpPr>
        <p:grpSpPr>
          <a:xfrm>
            <a:off x="14178873" y="8852314"/>
            <a:ext cx="2823669" cy="1839458"/>
            <a:chOff x="9140427" y="8721899"/>
            <a:chExt cx="2823669" cy="1839458"/>
          </a:xfrm>
        </p:grpSpPr>
        <p:grpSp>
          <p:nvGrpSpPr>
            <p:cNvPr id="294" name="组合 293">
              <a:extLst>
                <a:ext uri="{FF2B5EF4-FFF2-40B4-BE49-F238E27FC236}">
                  <a16:creationId xmlns:a16="http://schemas.microsoft.com/office/drawing/2014/main" id="{9A6FE3DC-017C-61A3-D959-9620C39A89E2}"/>
                </a:ext>
              </a:extLst>
            </p:cNvPr>
            <p:cNvGrpSpPr/>
            <p:nvPr/>
          </p:nvGrpSpPr>
          <p:grpSpPr>
            <a:xfrm>
              <a:off x="9140427" y="8721899"/>
              <a:ext cx="1915047" cy="1839458"/>
              <a:chOff x="11517042" y="7704378"/>
              <a:chExt cx="1915047" cy="1839458"/>
            </a:xfrm>
          </p:grpSpPr>
          <p:grpSp>
            <p:nvGrpSpPr>
              <p:cNvPr id="298" name="组合 297">
                <a:extLst>
                  <a:ext uri="{FF2B5EF4-FFF2-40B4-BE49-F238E27FC236}">
                    <a16:creationId xmlns:a16="http://schemas.microsoft.com/office/drawing/2014/main" id="{143F9A16-6C39-F1E9-F05E-C3F9F6E8C6D0}"/>
                  </a:ext>
                </a:extLst>
              </p:cNvPr>
              <p:cNvGrpSpPr/>
              <p:nvPr/>
            </p:nvGrpSpPr>
            <p:grpSpPr>
              <a:xfrm>
                <a:off x="11517042" y="7704378"/>
                <a:ext cx="1915047" cy="1839458"/>
                <a:chOff x="12568680" y="5237118"/>
                <a:chExt cx="1915047" cy="1839458"/>
              </a:xfrm>
            </p:grpSpPr>
            <p:grpSp>
              <p:nvGrpSpPr>
                <p:cNvPr id="300" name="组合 299">
                  <a:extLst>
                    <a:ext uri="{FF2B5EF4-FFF2-40B4-BE49-F238E27FC236}">
                      <a16:creationId xmlns:a16="http://schemas.microsoft.com/office/drawing/2014/main" id="{17165098-3E33-7E8A-B210-36A65CE4C47E}"/>
                    </a:ext>
                  </a:extLst>
                </p:cNvPr>
                <p:cNvGrpSpPr/>
                <p:nvPr/>
              </p:nvGrpSpPr>
              <p:grpSpPr>
                <a:xfrm>
                  <a:off x="12568680" y="5237118"/>
                  <a:ext cx="1915047" cy="1839458"/>
                  <a:chOff x="12604186" y="5243505"/>
                  <a:chExt cx="1915047" cy="1839458"/>
                </a:xfrm>
              </p:grpSpPr>
              <p:grpSp>
                <p:nvGrpSpPr>
                  <p:cNvPr id="302" name="组合 301">
                    <a:extLst>
                      <a:ext uri="{FF2B5EF4-FFF2-40B4-BE49-F238E27FC236}">
                        <a16:creationId xmlns:a16="http://schemas.microsoft.com/office/drawing/2014/main" id="{4A3F4110-2C81-8178-6BDB-2629A106ED3A}"/>
                      </a:ext>
                    </a:extLst>
                  </p:cNvPr>
                  <p:cNvGrpSpPr/>
                  <p:nvPr/>
                </p:nvGrpSpPr>
                <p:grpSpPr>
                  <a:xfrm>
                    <a:off x="12604186" y="5637980"/>
                    <a:ext cx="917131" cy="1444983"/>
                    <a:chOff x="12604186" y="5637980"/>
                    <a:chExt cx="917131" cy="1444983"/>
                  </a:xfrm>
                </p:grpSpPr>
                <p:sp>
                  <p:nvSpPr>
                    <p:cNvPr id="306" name="梯形 305">
                      <a:extLst>
                        <a:ext uri="{FF2B5EF4-FFF2-40B4-BE49-F238E27FC236}">
                          <a16:creationId xmlns:a16="http://schemas.microsoft.com/office/drawing/2014/main" id="{9C30DB7C-0296-C20E-EC22-A858D49F25C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2588250" y="6149897"/>
                      <a:ext cx="1444983" cy="421150"/>
                    </a:xfrm>
                    <a:prstGeom prst="trapezoid">
                      <a:avLst>
                        <a:gd name="adj" fmla="val 92240"/>
                      </a:avLst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307" name="直接连接符 306">
                      <a:extLst>
                        <a:ext uri="{FF2B5EF4-FFF2-40B4-BE49-F238E27FC236}">
                          <a16:creationId xmlns:a16="http://schemas.microsoft.com/office/drawing/2014/main" id="{781889B2-3031-C5F1-7C21-D9FE187B3F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2604186" y="6158203"/>
                      <a:ext cx="477769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3" name="组合 302">
                    <a:extLst>
                      <a:ext uri="{FF2B5EF4-FFF2-40B4-BE49-F238E27FC236}">
                        <a16:creationId xmlns:a16="http://schemas.microsoft.com/office/drawing/2014/main" id="{8F8C62AE-5906-8F8D-FDF2-E4419D23869D}"/>
                      </a:ext>
                    </a:extLst>
                  </p:cNvPr>
                  <p:cNvGrpSpPr/>
                  <p:nvPr/>
                </p:nvGrpSpPr>
                <p:grpSpPr>
                  <a:xfrm>
                    <a:off x="13352505" y="5243505"/>
                    <a:ext cx="1166728" cy="660397"/>
                    <a:chOff x="13352505" y="5243505"/>
                    <a:chExt cx="1166728" cy="660397"/>
                  </a:xfrm>
                </p:grpSpPr>
                <p:cxnSp>
                  <p:nvCxnSpPr>
                    <p:cNvPr id="304" name="直接连接符 303">
                      <a:extLst>
                        <a:ext uri="{FF2B5EF4-FFF2-40B4-BE49-F238E27FC236}">
                          <a16:creationId xmlns:a16="http://schemas.microsoft.com/office/drawing/2014/main" id="{00168CA4-0BFC-6AB0-D7EF-049CE6B8507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352505" y="5243505"/>
                      <a:ext cx="13512" cy="66039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5" name="文本框 304">
                      <a:extLst>
                        <a:ext uri="{FF2B5EF4-FFF2-40B4-BE49-F238E27FC236}">
                          <a16:creationId xmlns:a16="http://schemas.microsoft.com/office/drawing/2014/main" id="{1657C836-D09B-F72F-B2DC-344EC50982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366017" y="5398898"/>
                      <a:ext cx="11532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/>
                        <a:t>LuOp</a:t>
                      </a:r>
                      <a:endParaRPr lang="zh-CN" altLang="en-US" dirty="0"/>
                    </a:p>
                  </p:txBody>
                </p:sp>
              </p:grpSp>
            </p:grpSp>
            <p:cxnSp>
              <p:nvCxnSpPr>
                <p:cNvPr id="301" name="直接连接符 300">
                  <a:extLst>
                    <a:ext uri="{FF2B5EF4-FFF2-40B4-BE49-F238E27FC236}">
                      <a16:creationId xmlns:a16="http://schemas.microsoft.com/office/drawing/2014/main" id="{CAB165F6-D688-8DF8-AF08-B82E0E8460D3}"/>
                    </a:ext>
                  </a:extLst>
                </p:cNvPr>
                <p:cNvCxnSpPr>
                  <a:cxnSpLocks/>
                  <a:stCxn id="306" idx="0"/>
                </p:cNvCxnSpPr>
                <p:nvPr/>
              </p:nvCxnSpPr>
              <p:spPr>
                <a:xfrm>
                  <a:off x="13485811" y="6354086"/>
                  <a:ext cx="54494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6" name="文本框 295">
                <a:extLst>
                  <a:ext uri="{FF2B5EF4-FFF2-40B4-BE49-F238E27FC236}">
                    <a16:creationId xmlns:a16="http://schemas.microsoft.com/office/drawing/2014/main" id="{4734DB69-2204-89CF-C1DA-77A5CF5F44BB}"/>
                  </a:ext>
                </a:extLst>
              </p:cNvPr>
              <p:cNvSpPr txBox="1"/>
              <p:nvPr/>
            </p:nvSpPr>
            <p:spPr>
              <a:xfrm>
                <a:off x="11956770" y="8425350"/>
                <a:ext cx="227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297" name="文本框 296">
                <a:extLst>
                  <a:ext uri="{FF2B5EF4-FFF2-40B4-BE49-F238E27FC236}">
                    <a16:creationId xmlns:a16="http://schemas.microsoft.com/office/drawing/2014/main" id="{E7453AF0-8878-51ED-7EDF-A38C399AD3F5}"/>
                  </a:ext>
                </a:extLst>
              </p:cNvPr>
              <p:cNvSpPr txBox="1"/>
              <p:nvPr/>
            </p:nvSpPr>
            <p:spPr>
              <a:xfrm>
                <a:off x="11964096" y="8889837"/>
                <a:ext cx="227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</p:grpSp>
        <p:cxnSp>
          <p:nvCxnSpPr>
            <p:cNvPr id="340" name="连接符: 肘形 339">
              <a:extLst>
                <a:ext uri="{FF2B5EF4-FFF2-40B4-BE49-F238E27FC236}">
                  <a16:creationId xmlns:a16="http://schemas.microsoft.com/office/drawing/2014/main" id="{AEB9A376-3677-F426-D866-3375CC0015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02498" y="9073590"/>
              <a:ext cx="1361598" cy="764363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7" name="组合 366">
            <a:extLst>
              <a:ext uri="{FF2B5EF4-FFF2-40B4-BE49-F238E27FC236}">
                <a16:creationId xmlns:a16="http://schemas.microsoft.com/office/drawing/2014/main" id="{53EEE3D0-6889-0214-1267-640F2AFAD9F8}"/>
              </a:ext>
            </a:extLst>
          </p:cNvPr>
          <p:cNvGrpSpPr/>
          <p:nvPr/>
        </p:nvGrpSpPr>
        <p:grpSpPr>
          <a:xfrm>
            <a:off x="10635667" y="9371142"/>
            <a:ext cx="4022326" cy="1084797"/>
            <a:chOff x="5636417" y="9259169"/>
            <a:chExt cx="4022326" cy="1084797"/>
          </a:xfrm>
        </p:grpSpPr>
        <p:grpSp>
          <p:nvGrpSpPr>
            <p:cNvPr id="356" name="组合 355">
              <a:extLst>
                <a:ext uri="{FF2B5EF4-FFF2-40B4-BE49-F238E27FC236}">
                  <a16:creationId xmlns:a16="http://schemas.microsoft.com/office/drawing/2014/main" id="{BE885615-81AC-21F7-80D8-EA3BF566CF5C}"/>
                </a:ext>
              </a:extLst>
            </p:cNvPr>
            <p:cNvGrpSpPr/>
            <p:nvPr/>
          </p:nvGrpSpPr>
          <p:grpSpPr>
            <a:xfrm>
              <a:off x="6258574" y="9259169"/>
              <a:ext cx="3400169" cy="1084797"/>
              <a:chOff x="6258574" y="9259169"/>
              <a:chExt cx="3400169" cy="1084797"/>
            </a:xfrm>
          </p:grpSpPr>
          <p:grpSp>
            <p:nvGrpSpPr>
              <p:cNvPr id="353" name="组合 352">
                <a:extLst>
                  <a:ext uri="{FF2B5EF4-FFF2-40B4-BE49-F238E27FC236}">
                    <a16:creationId xmlns:a16="http://schemas.microsoft.com/office/drawing/2014/main" id="{1C95D95F-1D93-9A15-2F9D-5218D20A2124}"/>
                  </a:ext>
                </a:extLst>
              </p:cNvPr>
              <p:cNvGrpSpPr/>
              <p:nvPr/>
            </p:nvGrpSpPr>
            <p:grpSpPr>
              <a:xfrm>
                <a:off x="7508670" y="9259169"/>
                <a:ext cx="2150073" cy="1084797"/>
                <a:chOff x="7508670" y="9259169"/>
                <a:chExt cx="2150073" cy="1084797"/>
              </a:xfrm>
            </p:grpSpPr>
            <p:cxnSp>
              <p:nvCxnSpPr>
                <p:cNvPr id="347" name="直接连接符 346">
                  <a:extLst>
                    <a:ext uri="{FF2B5EF4-FFF2-40B4-BE49-F238E27FC236}">
                      <a16:creationId xmlns:a16="http://schemas.microsoft.com/office/drawing/2014/main" id="{A888DF2B-16D9-EB87-071B-3DEB83D0FE95}"/>
                    </a:ext>
                  </a:extLst>
                </p:cNvPr>
                <p:cNvCxnSpPr>
                  <a:cxnSpLocks/>
                  <a:stCxn id="345" idx="3"/>
                </p:cNvCxnSpPr>
                <p:nvPr/>
              </p:nvCxnSpPr>
              <p:spPr>
                <a:xfrm>
                  <a:off x="8608723" y="10093401"/>
                  <a:ext cx="10500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52" name="组合 351">
                  <a:extLst>
                    <a:ext uri="{FF2B5EF4-FFF2-40B4-BE49-F238E27FC236}">
                      <a16:creationId xmlns:a16="http://schemas.microsoft.com/office/drawing/2014/main" id="{EA032D7E-E704-EE14-21F0-651BE2DE4D55}"/>
                    </a:ext>
                  </a:extLst>
                </p:cNvPr>
                <p:cNvGrpSpPr/>
                <p:nvPr/>
              </p:nvGrpSpPr>
              <p:grpSpPr>
                <a:xfrm>
                  <a:off x="7508670" y="9259169"/>
                  <a:ext cx="1670949" cy="1084797"/>
                  <a:chOff x="7508670" y="9259169"/>
                  <a:chExt cx="1670949" cy="1084797"/>
                </a:xfrm>
              </p:grpSpPr>
              <p:sp>
                <p:nvSpPr>
                  <p:cNvPr id="345" name="矩形 344">
                    <a:extLst>
                      <a:ext uri="{FF2B5EF4-FFF2-40B4-BE49-F238E27FC236}">
                        <a16:creationId xmlns:a16="http://schemas.microsoft.com/office/drawing/2014/main" id="{EC772F37-B332-9AD5-FE1E-92739319139D}"/>
                      </a:ext>
                    </a:extLst>
                  </p:cNvPr>
                  <p:cNvSpPr/>
                  <p:nvPr/>
                </p:nvSpPr>
                <p:spPr>
                  <a:xfrm>
                    <a:off x="7508670" y="9842836"/>
                    <a:ext cx="1100053" cy="50113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ImmExt</a:t>
                    </a:r>
                    <a:endParaRPr lang="zh-CN" altLang="en-US" dirty="0"/>
                  </a:p>
                </p:txBody>
              </p:sp>
              <p:cxnSp>
                <p:nvCxnSpPr>
                  <p:cNvPr id="350" name="直接连接符 349">
                    <a:extLst>
                      <a:ext uri="{FF2B5EF4-FFF2-40B4-BE49-F238E27FC236}">
                        <a16:creationId xmlns:a16="http://schemas.microsoft.com/office/drawing/2014/main" id="{0EC24466-F264-6A48-9D0A-4ED6DE6A4AC8}"/>
                      </a:ext>
                    </a:extLst>
                  </p:cNvPr>
                  <p:cNvCxnSpPr>
                    <a:endCxn id="345" idx="0"/>
                  </p:cNvCxnSpPr>
                  <p:nvPr/>
                </p:nvCxnSpPr>
                <p:spPr>
                  <a:xfrm>
                    <a:off x="8058697" y="9259169"/>
                    <a:ext cx="0" cy="583667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1" name="文本框 350">
                    <a:extLst>
                      <a:ext uri="{FF2B5EF4-FFF2-40B4-BE49-F238E27FC236}">
                        <a16:creationId xmlns:a16="http://schemas.microsoft.com/office/drawing/2014/main" id="{EDEEDFD2-22E9-1230-243B-843F27A4087B}"/>
                      </a:ext>
                    </a:extLst>
                  </p:cNvPr>
                  <p:cNvSpPr txBox="1"/>
                  <p:nvPr/>
                </p:nvSpPr>
                <p:spPr>
                  <a:xfrm>
                    <a:off x="8026403" y="9271770"/>
                    <a:ext cx="115321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ExtOp</a:t>
                    </a:r>
                    <a:endParaRPr lang="zh-CN" altLang="en-US" dirty="0"/>
                  </a:p>
                </p:txBody>
              </p:sp>
            </p:grpSp>
          </p:grpSp>
          <p:cxnSp>
            <p:nvCxnSpPr>
              <p:cNvPr id="355" name="直接连接符 354">
                <a:extLst>
                  <a:ext uri="{FF2B5EF4-FFF2-40B4-BE49-F238E27FC236}">
                    <a16:creationId xmlns:a16="http://schemas.microsoft.com/office/drawing/2014/main" id="{0F77266A-002B-BB5D-747F-8DD68AFC676D}"/>
                  </a:ext>
                </a:extLst>
              </p:cNvPr>
              <p:cNvCxnSpPr>
                <a:endCxn id="345" idx="1"/>
              </p:cNvCxnSpPr>
              <p:nvPr/>
            </p:nvCxnSpPr>
            <p:spPr>
              <a:xfrm flipV="1">
                <a:off x="6258574" y="10093401"/>
                <a:ext cx="1250096" cy="170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7" name="文本框 356">
              <a:extLst>
                <a:ext uri="{FF2B5EF4-FFF2-40B4-BE49-F238E27FC236}">
                  <a16:creationId xmlns:a16="http://schemas.microsoft.com/office/drawing/2014/main" id="{8BDBD245-4D34-8F04-8DC2-3BC163A36150}"/>
                </a:ext>
              </a:extLst>
            </p:cNvPr>
            <p:cNvSpPr txBox="1"/>
            <p:nvPr/>
          </p:nvSpPr>
          <p:spPr>
            <a:xfrm>
              <a:off x="5636417" y="9741138"/>
              <a:ext cx="2337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Instruction[15:0]</a:t>
              </a:r>
              <a:endParaRPr lang="zh-CN" altLang="en-US" dirty="0"/>
            </a:p>
          </p:txBody>
        </p:sp>
      </p:grpSp>
      <p:sp>
        <p:nvSpPr>
          <p:cNvPr id="163" name="文本框 162">
            <a:extLst>
              <a:ext uri="{FF2B5EF4-FFF2-40B4-BE49-F238E27FC236}">
                <a16:creationId xmlns:a16="http://schemas.microsoft.com/office/drawing/2014/main" id="{4425EA76-23C0-FEA0-F92C-BD0E4BAD51D2}"/>
              </a:ext>
            </a:extLst>
          </p:cNvPr>
          <p:cNvSpPr txBox="1"/>
          <p:nvPr/>
        </p:nvSpPr>
        <p:spPr>
          <a:xfrm>
            <a:off x="13657489" y="9120228"/>
            <a:ext cx="1756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16</a:t>
            </a:r>
            <a:r>
              <a:rPr lang="zh-CN" altLang="en-US" dirty="0"/>
              <a:t>‘</a:t>
            </a:r>
            <a:r>
              <a:rPr lang="en-US" altLang="zh-CN" dirty="0"/>
              <a:t>h0,</a:t>
            </a:r>
          </a:p>
          <a:p>
            <a:r>
              <a:rPr lang="en-US" altLang="zh-CN" dirty="0"/>
              <a:t>Instruction[15:0]</a:t>
            </a:r>
            <a:endParaRPr lang="zh-CN" altLang="en-US" dirty="0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694398AB-686F-0D89-3A55-F8DFE96D8483}"/>
              </a:ext>
            </a:extLst>
          </p:cNvPr>
          <p:cNvGrpSpPr/>
          <p:nvPr/>
        </p:nvGrpSpPr>
        <p:grpSpPr>
          <a:xfrm>
            <a:off x="17575435" y="5935782"/>
            <a:ext cx="8473679" cy="3023969"/>
            <a:chOff x="13975774" y="5935778"/>
            <a:chExt cx="8473679" cy="3023969"/>
          </a:xfrm>
        </p:grpSpPr>
        <p:grpSp>
          <p:nvGrpSpPr>
            <p:cNvPr id="255" name="组合 254">
              <a:extLst>
                <a:ext uri="{FF2B5EF4-FFF2-40B4-BE49-F238E27FC236}">
                  <a16:creationId xmlns:a16="http://schemas.microsoft.com/office/drawing/2014/main" id="{8C739035-5567-6646-F47D-FFA6BC231CE1}"/>
                </a:ext>
              </a:extLst>
            </p:cNvPr>
            <p:cNvGrpSpPr/>
            <p:nvPr/>
          </p:nvGrpSpPr>
          <p:grpSpPr>
            <a:xfrm>
              <a:off x="13975774" y="5935778"/>
              <a:ext cx="8473679" cy="3023969"/>
              <a:chOff x="12538858" y="5898454"/>
              <a:chExt cx="8473679" cy="3023969"/>
            </a:xfrm>
          </p:grpSpPr>
          <p:grpSp>
            <p:nvGrpSpPr>
              <p:cNvPr id="249" name="组合 248">
                <a:extLst>
                  <a:ext uri="{FF2B5EF4-FFF2-40B4-BE49-F238E27FC236}">
                    <a16:creationId xmlns:a16="http://schemas.microsoft.com/office/drawing/2014/main" id="{FC226EF0-8059-FB1D-D872-9FD6BC16C10C}"/>
                  </a:ext>
                </a:extLst>
              </p:cNvPr>
              <p:cNvGrpSpPr/>
              <p:nvPr/>
            </p:nvGrpSpPr>
            <p:grpSpPr>
              <a:xfrm>
                <a:off x="12538858" y="5898454"/>
                <a:ext cx="3623086" cy="3023969"/>
                <a:chOff x="12538858" y="5898454"/>
                <a:chExt cx="3623086" cy="3023969"/>
              </a:xfrm>
            </p:grpSpPr>
            <p:grpSp>
              <p:nvGrpSpPr>
                <p:cNvPr id="197" name="组合 196">
                  <a:extLst>
                    <a:ext uri="{FF2B5EF4-FFF2-40B4-BE49-F238E27FC236}">
                      <a16:creationId xmlns:a16="http://schemas.microsoft.com/office/drawing/2014/main" id="{CCD93B83-69AA-DBE5-CDCC-BE6FF4A3FB1E}"/>
                    </a:ext>
                  </a:extLst>
                </p:cNvPr>
                <p:cNvGrpSpPr/>
                <p:nvPr/>
              </p:nvGrpSpPr>
              <p:grpSpPr>
                <a:xfrm>
                  <a:off x="12538858" y="6168435"/>
                  <a:ext cx="3101558" cy="2753988"/>
                  <a:chOff x="13341292" y="5981823"/>
                  <a:chExt cx="3101558" cy="2753988"/>
                </a:xfrm>
              </p:grpSpPr>
              <p:grpSp>
                <p:nvGrpSpPr>
                  <p:cNvPr id="173" name="组合 172">
                    <a:extLst>
                      <a:ext uri="{FF2B5EF4-FFF2-40B4-BE49-F238E27FC236}">
                        <a16:creationId xmlns:a16="http://schemas.microsoft.com/office/drawing/2014/main" id="{71E701D1-7463-3FE1-4A2D-8FB11D74F55A}"/>
                      </a:ext>
                    </a:extLst>
                  </p:cNvPr>
                  <p:cNvGrpSpPr/>
                  <p:nvPr/>
                </p:nvGrpSpPr>
                <p:grpSpPr>
                  <a:xfrm>
                    <a:off x="13341292" y="6093101"/>
                    <a:ext cx="3101558" cy="2642710"/>
                    <a:chOff x="14082091" y="6154272"/>
                    <a:chExt cx="3304996" cy="2813153"/>
                  </a:xfrm>
                </p:grpSpPr>
                <p:sp>
                  <p:nvSpPr>
                    <p:cNvPr id="169" name="半闭框 168">
                      <a:extLst>
                        <a:ext uri="{FF2B5EF4-FFF2-40B4-BE49-F238E27FC236}">
                          <a16:creationId xmlns:a16="http://schemas.microsoft.com/office/drawing/2014/main" id="{20FA2DAB-7380-CA8E-F13E-102F7642443C}"/>
                        </a:ext>
                      </a:extLst>
                    </p:cNvPr>
                    <p:cNvSpPr/>
                    <p:nvPr/>
                  </p:nvSpPr>
                  <p:spPr>
                    <a:xfrm rot="8050933">
                      <a:off x="14092455" y="6143908"/>
                      <a:ext cx="2813153" cy="2833881"/>
                    </a:xfrm>
                    <a:prstGeom prst="halfFrame">
                      <a:avLst>
                        <a:gd name="adj1" fmla="val 29291"/>
                        <a:gd name="adj2" fmla="val 28175"/>
                      </a:avLst>
                    </a:prstGeom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2" name="文本框 171">
                      <a:extLst>
                        <a:ext uri="{FF2B5EF4-FFF2-40B4-BE49-F238E27FC236}">
                          <a16:creationId xmlns:a16="http://schemas.microsoft.com/office/drawing/2014/main" id="{9E692B83-E86C-0378-409D-B0FE8F3B859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459697" y="7303298"/>
                      <a:ext cx="927390" cy="49144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400" dirty="0"/>
                        <a:t>ALU</a:t>
                      </a:r>
                      <a:endParaRPr lang="zh-CN" altLang="en-US" sz="2400" dirty="0"/>
                    </a:p>
                  </p:txBody>
                </p:sp>
              </p:grpSp>
              <p:sp>
                <p:nvSpPr>
                  <p:cNvPr id="195" name="文本框 194">
                    <a:extLst>
                      <a:ext uri="{FF2B5EF4-FFF2-40B4-BE49-F238E27FC236}">
                        <a16:creationId xmlns:a16="http://schemas.microsoft.com/office/drawing/2014/main" id="{B29BFCA5-4836-E155-EF45-ADFF2ED55A76}"/>
                      </a:ext>
                    </a:extLst>
                  </p:cNvPr>
                  <p:cNvSpPr txBox="1"/>
                  <p:nvPr/>
                </p:nvSpPr>
                <p:spPr>
                  <a:xfrm>
                    <a:off x="14671013" y="5981823"/>
                    <a:ext cx="52366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000" dirty="0"/>
                      <a:t>in1</a:t>
                    </a:r>
                    <a:endParaRPr lang="zh-CN" altLang="en-US" sz="2000" dirty="0"/>
                  </a:p>
                </p:txBody>
              </p:sp>
            </p:grpSp>
            <p:sp>
              <p:nvSpPr>
                <p:cNvPr id="238" name="文本框 237">
                  <a:extLst>
                    <a:ext uri="{FF2B5EF4-FFF2-40B4-BE49-F238E27FC236}">
                      <a16:creationId xmlns:a16="http://schemas.microsoft.com/office/drawing/2014/main" id="{E5ABDBD9-4C05-461B-50A5-60E2AD294525}"/>
                    </a:ext>
                  </a:extLst>
                </p:cNvPr>
                <p:cNvSpPr txBox="1"/>
                <p:nvPr/>
              </p:nvSpPr>
              <p:spPr>
                <a:xfrm>
                  <a:off x="14658548" y="5898454"/>
                  <a:ext cx="6158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Sign</a:t>
                  </a:r>
                  <a:endParaRPr lang="zh-CN" altLang="en-US" dirty="0"/>
                </a:p>
              </p:txBody>
            </p:sp>
            <p:sp>
              <p:nvSpPr>
                <p:cNvPr id="239" name="文本框 238">
                  <a:extLst>
                    <a:ext uri="{FF2B5EF4-FFF2-40B4-BE49-F238E27FC236}">
                      <a16:creationId xmlns:a16="http://schemas.microsoft.com/office/drawing/2014/main" id="{1548C900-F3A4-B911-A068-9BDBC8E68EEE}"/>
                    </a:ext>
                  </a:extLst>
                </p:cNvPr>
                <p:cNvSpPr txBox="1"/>
                <p:nvPr/>
              </p:nvSpPr>
              <p:spPr>
                <a:xfrm>
                  <a:off x="15016156" y="6288589"/>
                  <a:ext cx="11457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ALUCtrl</a:t>
                  </a:r>
                  <a:endParaRPr lang="zh-CN" altLang="en-US" dirty="0"/>
                </a:p>
              </p:txBody>
            </p:sp>
            <p:cxnSp>
              <p:nvCxnSpPr>
                <p:cNvPr id="241" name="直接连接符 240">
                  <a:extLst>
                    <a:ext uri="{FF2B5EF4-FFF2-40B4-BE49-F238E27FC236}">
                      <a16:creationId xmlns:a16="http://schemas.microsoft.com/office/drawing/2014/main" id="{F0CE1C84-2235-CE1C-D87D-BDC79B9C44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88521" y="6168435"/>
                  <a:ext cx="10237" cy="6199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直接连接符 242">
                  <a:extLst>
                    <a:ext uri="{FF2B5EF4-FFF2-40B4-BE49-F238E27FC236}">
                      <a16:creationId xmlns:a16="http://schemas.microsoft.com/office/drawing/2014/main" id="{F451615C-A6FE-732B-32B1-33A0A06438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277405" y="6563824"/>
                  <a:ext cx="0" cy="56703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1" name="直接连接符 250">
                <a:extLst>
                  <a:ext uri="{FF2B5EF4-FFF2-40B4-BE49-F238E27FC236}">
                    <a16:creationId xmlns:a16="http://schemas.microsoft.com/office/drawing/2014/main" id="{AA4EC0EC-C2B0-8A33-513B-777BABDC65C0}"/>
                  </a:ext>
                </a:extLst>
              </p:cNvPr>
              <p:cNvCxnSpPr/>
              <p:nvPr/>
            </p:nvCxnSpPr>
            <p:spPr>
              <a:xfrm>
                <a:off x="15461905" y="7314199"/>
                <a:ext cx="92739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" name="直接连接符 251">
                <a:extLst>
                  <a:ext uri="{FF2B5EF4-FFF2-40B4-BE49-F238E27FC236}">
                    <a16:creationId xmlns:a16="http://schemas.microsoft.com/office/drawing/2014/main" id="{F2BD26AD-4EF3-5732-9FF6-300F85FE20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28960" y="7951454"/>
                <a:ext cx="5683577" cy="349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B8919128-AD76-7405-0E8A-D85408434161}"/>
                  </a:ext>
                </a:extLst>
              </p:cNvPr>
              <p:cNvSpPr txBox="1"/>
              <p:nvPr/>
            </p:nvSpPr>
            <p:spPr>
              <a:xfrm>
                <a:off x="15879389" y="7607971"/>
                <a:ext cx="9273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out</a:t>
                </a:r>
                <a:endParaRPr lang="zh-CN" altLang="en-US" sz="2400" dirty="0"/>
              </a:p>
            </p:txBody>
          </p:sp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559F7C7A-10B3-F320-5E14-D1E734C04E00}"/>
                  </a:ext>
                </a:extLst>
              </p:cNvPr>
              <p:cNvSpPr txBox="1"/>
              <p:nvPr/>
            </p:nvSpPr>
            <p:spPr>
              <a:xfrm>
                <a:off x="15840561" y="6928097"/>
                <a:ext cx="9273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Zero</a:t>
                </a:r>
                <a:endParaRPr lang="zh-CN" altLang="en-US" sz="2400" dirty="0"/>
              </a:p>
            </p:txBody>
          </p:sp>
        </p:grpSp>
        <p:cxnSp>
          <p:nvCxnSpPr>
            <p:cNvPr id="19" name="连接符: 肘形 18">
              <a:extLst>
                <a:ext uri="{FF2B5EF4-FFF2-40B4-BE49-F238E27FC236}">
                  <a16:creationId xmlns:a16="http://schemas.microsoft.com/office/drawing/2014/main" id="{08CFF735-2F86-7E1B-9A22-E9BFF120038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7648750" y="8045180"/>
              <a:ext cx="932650" cy="843618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75A37B73-B576-B451-771A-8BC788A07E5E}"/>
              </a:ext>
            </a:extLst>
          </p:cNvPr>
          <p:cNvGrpSpPr/>
          <p:nvPr/>
        </p:nvGrpSpPr>
        <p:grpSpPr>
          <a:xfrm>
            <a:off x="15653329" y="7686022"/>
            <a:ext cx="6061407" cy="2536421"/>
            <a:chOff x="12053668" y="7686018"/>
            <a:chExt cx="6061407" cy="2536421"/>
          </a:xfrm>
        </p:grpSpPr>
        <p:grpSp>
          <p:nvGrpSpPr>
            <p:cNvPr id="263" name="组合 262">
              <a:extLst>
                <a:ext uri="{FF2B5EF4-FFF2-40B4-BE49-F238E27FC236}">
                  <a16:creationId xmlns:a16="http://schemas.microsoft.com/office/drawing/2014/main" id="{5D3C9D53-973D-90F2-35DB-DBEC9FC2F509}"/>
                </a:ext>
              </a:extLst>
            </p:cNvPr>
            <p:cNvGrpSpPr/>
            <p:nvPr/>
          </p:nvGrpSpPr>
          <p:grpSpPr>
            <a:xfrm>
              <a:off x="12053668" y="7686018"/>
              <a:ext cx="3239837" cy="1969787"/>
              <a:chOff x="10654075" y="7574049"/>
              <a:chExt cx="3239837" cy="1969787"/>
            </a:xfrm>
          </p:grpSpPr>
          <p:grpSp>
            <p:nvGrpSpPr>
              <p:cNvPr id="218" name="组合 217">
                <a:extLst>
                  <a:ext uri="{FF2B5EF4-FFF2-40B4-BE49-F238E27FC236}">
                    <a16:creationId xmlns:a16="http://schemas.microsoft.com/office/drawing/2014/main" id="{7A94FD1F-B36E-4007-D39A-62D73236665B}"/>
                  </a:ext>
                </a:extLst>
              </p:cNvPr>
              <p:cNvGrpSpPr/>
              <p:nvPr/>
            </p:nvGrpSpPr>
            <p:grpSpPr>
              <a:xfrm>
                <a:off x="10654075" y="7574049"/>
                <a:ext cx="3239837" cy="1969787"/>
                <a:chOff x="11325880" y="7518065"/>
                <a:chExt cx="3239837" cy="1969787"/>
              </a:xfrm>
            </p:grpSpPr>
            <p:grpSp>
              <p:nvGrpSpPr>
                <p:cNvPr id="198" name="组合 197">
                  <a:extLst>
                    <a:ext uri="{FF2B5EF4-FFF2-40B4-BE49-F238E27FC236}">
                      <a16:creationId xmlns:a16="http://schemas.microsoft.com/office/drawing/2014/main" id="{A31F131B-75AB-F16E-33BE-09204F57626B}"/>
                    </a:ext>
                  </a:extLst>
                </p:cNvPr>
                <p:cNvGrpSpPr/>
                <p:nvPr/>
              </p:nvGrpSpPr>
              <p:grpSpPr>
                <a:xfrm>
                  <a:off x="11325880" y="7518065"/>
                  <a:ext cx="3239837" cy="1969787"/>
                  <a:chOff x="11705713" y="5106789"/>
                  <a:chExt cx="3239837" cy="1969787"/>
                </a:xfrm>
              </p:grpSpPr>
              <p:grpSp>
                <p:nvGrpSpPr>
                  <p:cNvPr id="202" name="组合 201">
                    <a:extLst>
                      <a:ext uri="{FF2B5EF4-FFF2-40B4-BE49-F238E27FC236}">
                        <a16:creationId xmlns:a16="http://schemas.microsoft.com/office/drawing/2014/main" id="{2DCEF2D3-75C6-8E9B-6D44-41A862FCE014}"/>
                      </a:ext>
                    </a:extLst>
                  </p:cNvPr>
                  <p:cNvGrpSpPr/>
                  <p:nvPr/>
                </p:nvGrpSpPr>
                <p:grpSpPr>
                  <a:xfrm>
                    <a:off x="11705713" y="5106789"/>
                    <a:ext cx="2757830" cy="1969787"/>
                    <a:chOff x="11741219" y="5113176"/>
                    <a:chExt cx="2757830" cy="1969787"/>
                  </a:xfrm>
                </p:grpSpPr>
                <p:grpSp>
                  <p:nvGrpSpPr>
                    <p:cNvPr id="203" name="组合 202">
                      <a:extLst>
                        <a:ext uri="{FF2B5EF4-FFF2-40B4-BE49-F238E27FC236}">
                          <a16:creationId xmlns:a16="http://schemas.microsoft.com/office/drawing/2014/main" id="{BD6DF0DC-02F0-DD13-7F2A-EE9D3DA88A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741219" y="5637980"/>
                      <a:ext cx="1780098" cy="1444983"/>
                      <a:chOff x="11741219" y="5637980"/>
                      <a:chExt cx="1780098" cy="1444983"/>
                    </a:xfrm>
                  </p:grpSpPr>
                  <p:sp>
                    <p:nvSpPr>
                      <p:cNvPr id="207" name="梯形 206">
                        <a:extLst>
                          <a:ext uri="{FF2B5EF4-FFF2-40B4-BE49-F238E27FC236}">
                            <a16:creationId xmlns:a16="http://schemas.microsoft.com/office/drawing/2014/main" id="{11B30C10-7491-6677-EAE3-A2D564219DEC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2588250" y="6149897"/>
                        <a:ext cx="1444983" cy="421150"/>
                      </a:xfrm>
                      <a:prstGeom prst="trapezoid">
                        <a:avLst>
                          <a:gd name="adj" fmla="val 92240"/>
                        </a:avLst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208" name="直接连接符 207">
                        <a:extLst>
                          <a:ext uri="{FF2B5EF4-FFF2-40B4-BE49-F238E27FC236}">
                            <a16:creationId xmlns:a16="http://schemas.microsoft.com/office/drawing/2014/main" id="{E404EB7D-98D1-5028-61C6-ED4BDA22AF2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1741219" y="6158203"/>
                        <a:ext cx="1340736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4" name="组合 203">
                      <a:extLst>
                        <a:ext uri="{FF2B5EF4-FFF2-40B4-BE49-F238E27FC236}">
                          <a16:creationId xmlns:a16="http://schemas.microsoft.com/office/drawing/2014/main" id="{50C7D5F9-4A4F-25BD-DECC-F66E0CE52F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310741" y="5113176"/>
                      <a:ext cx="1188308" cy="681190"/>
                      <a:chOff x="13310741" y="5113176"/>
                      <a:chExt cx="1188308" cy="681190"/>
                    </a:xfrm>
                  </p:grpSpPr>
                  <p:cxnSp>
                    <p:nvCxnSpPr>
                      <p:cNvPr id="205" name="直接连接符 204">
                        <a:extLst>
                          <a:ext uri="{FF2B5EF4-FFF2-40B4-BE49-F238E27FC236}">
                            <a16:creationId xmlns:a16="http://schemas.microsoft.com/office/drawing/2014/main" id="{4AF7EA41-21FD-B290-CCED-50FEF30027F9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3310741" y="5113176"/>
                        <a:ext cx="0" cy="68119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06" name="文本框 205">
                        <a:extLst>
                          <a:ext uri="{FF2B5EF4-FFF2-40B4-BE49-F238E27FC236}">
                            <a16:creationId xmlns:a16="http://schemas.microsoft.com/office/drawing/2014/main" id="{7763118A-99CA-8B68-3324-E55A6EFE881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345833" y="5343000"/>
                        <a:ext cx="11532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ALUSrc2</a:t>
                        </a:r>
                        <a:endParaRPr lang="zh-CN" altLang="en-US" dirty="0"/>
                      </a:p>
                    </p:txBody>
                  </p:sp>
                </p:grpSp>
              </p:grpSp>
              <p:cxnSp>
                <p:nvCxnSpPr>
                  <p:cNvPr id="200" name="直接连接符 199">
                    <a:extLst>
                      <a:ext uri="{FF2B5EF4-FFF2-40B4-BE49-F238E27FC236}">
                        <a16:creationId xmlns:a16="http://schemas.microsoft.com/office/drawing/2014/main" id="{8C097282-BF9D-4576-E815-8298C154AD47}"/>
                      </a:ext>
                    </a:extLst>
                  </p:cNvPr>
                  <p:cNvCxnSpPr>
                    <a:stCxn id="207" idx="0"/>
                  </p:cNvCxnSpPr>
                  <p:nvPr/>
                </p:nvCxnSpPr>
                <p:spPr>
                  <a:xfrm flipV="1">
                    <a:off x="13485811" y="6354085"/>
                    <a:ext cx="1459739" cy="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1" name="直接连接符 210">
                  <a:extLst>
                    <a:ext uri="{FF2B5EF4-FFF2-40B4-BE49-F238E27FC236}">
                      <a16:creationId xmlns:a16="http://schemas.microsoft.com/office/drawing/2014/main" id="{1ACDF00F-E27E-6E3E-E26C-EEA4F204E3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25880" y="7537006"/>
                  <a:ext cx="20438" cy="102608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F38749EE-DF42-BEA9-46E9-C558E607EEEE}"/>
                  </a:ext>
                </a:extLst>
              </p:cNvPr>
              <p:cNvSpPr txBox="1"/>
              <p:nvPr/>
            </p:nvSpPr>
            <p:spPr>
              <a:xfrm>
                <a:off x="11956770" y="8425350"/>
                <a:ext cx="227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30818B62-029D-D8D4-EEE6-478EE3496FA7}"/>
                  </a:ext>
                </a:extLst>
              </p:cNvPr>
              <p:cNvSpPr txBox="1"/>
              <p:nvPr/>
            </p:nvSpPr>
            <p:spPr>
              <a:xfrm>
                <a:off x="11964096" y="8889837"/>
                <a:ext cx="227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</p:grpSp>
        <p:cxnSp>
          <p:nvCxnSpPr>
            <p:cNvPr id="59" name="连接符: 肘形 58">
              <a:extLst>
                <a:ext uri="{FF2B5EF4-FFF2-40B4-BE49-F238E27FC236}">
                  <a16:creationId xmlns:a16="http://schemas.microsoft.com/office/drawing/2014/main" id="{9C6A931E-CA35-D75A-B56A-FF066054CAD1}"/>
                </a:ext>
              </a:extLst>
            </p:cNvPr>
            <p:cNvCxnSpPr/>
            <p:nvPr/>
          </p:nvCxnSpPr>
          <p:spPr>
            <a:xfrm>
              <a:off x="12332038" y="8721985"/>
              <a:ext cx="5783037" cy="1500454"/>
            </a:xfrm>
            <a:prstGeom prst="bentConnector3">
              <a:avLst>
                <a:gd name="adj1" fmla="val 30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9798CD1B-6CEA-8D58-7630-72D7BB5E805F}"/>
              </a:ext>
            </a:extLst>
          </p:cNvPr>
          <p:cNvGrpSpPr/>
          <p:nvPr/>
        </p:nvGrpSpPr>
        <p:grpSpPr>
          <a:xfrm>
            <a:off x="20775166" y="8037237"/>
            <a:ext cx="4756713" cy="3161849"/>
            <a:chOff x="17175505" y="8037233"/>
            <a:chExt cx="4756713" cy="316184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A725DB1E-0751-9813-8036-C78B6B6D994C}"/>
                </a:ext>
              </a:extLst>
            </p:cNvPr>
            <p:cNvGrpSpPr/>
            <p:nvPr/>
          </p:nvGrpSpPr>
          <p:grpSpPr>
            <a:xfrm>
              <a:off x="17175505" y="8950020"/>
              <a:ext cx="4756713" cy="2249062"/>
              <a:chOff x="17216059" y="9331404"/>
              <a:chExt cx="4756713" cy="2249062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2E6866DA-0475-0080-BA8A-1A69683F7921}"/>
                  </a:ext>
                </a:extLst>
              </p:cNvPr>
              <p:cNvGrpSpPr/>
              <p:nvPr/>
            </p:nvGrpSpPr>
            <p:grpSpPr>
              <a:xfrm>
                <a:off x="17216059" y="9331404"/>
                <a:ext cx="4756713" cy="2249062"/>
                <a:chOff x="16642179" y="9283993"/>
                <a:chExt cx="4756713" cy="2249062"/>
              </a:xfrm>
            </p:grpSpPr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D33F01E7-77A2-D042-0353-64B55EF8B23E}"/>
                    </a:ext>
                  </a:extLst>
                </p:cNvPr>
                <p:cNvGrpSpPr/>
                <p:nvPr/>
              </p:nvGrpSpPr>
              <p:grpSpPr>
                <a:xfrm>
                  <a:off x="16642179" y="9283993"/>
                  <a:ext cx="4399915" cy="2249062"/>
                  <a:chOff x="18315987" y="9097908"/>
                  <a:chExt cx="4399915" cy="2249062"/>
                </a:xfrm>
              </p:grpSpPr>
              <p:grpSp>
                <p:nvGrpSpPr>
                  <p:cNvPr id="8" name="组合 7">
                    <a:extLst>
                      <a:ext uri="{FF2B5EF4-FFF2-40B4-BE49-F238E27FC236}">
                        <a16:creationId xmlns:a16="http://schemas.microsoft.com/office/drawing/2014/main" id="{5517F8D1-2CB4-CCC9-20FE-D0347859BA47}"/>
                      </a:ext>
                    </a:extLst>
                  </p:cNvPr>
                  <p:cNvGrpSpPr/>
                  <p:nvPr/>
                </p:nvGrpSpPr>
                <p:grpSpPr>
                  <a:xfrm>
                    <a:off x="18315987" y="9097908"/>
                    <a:ext cx="4399915" cy="2249062"/>
                    <a:chOff x="17433176" y="8652259"/>
                    <a:chExt cx="4399915" cy="2249062"/>
                  </a:xfrm>
                </p:grpSpPr>
                <p:sp>
                  <p:nvSpPr>
                    <p:cNvPr id="368" name="矩形 367">
                      <a:extLst>
                        <a:ext uri="{FF2B5EF4-FFF2-40B4-BE49-F238E27FC236}">
                          <a16:creationId xmlns:a16="http://schemas.microsoft.com/office/drawing/2014/main" id="{11671683-7F3C-AB11-6680-96CEBA6DC7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45854" y="8652259"/>
                      <a:ext cx="3487237" cy="204255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800" dirty="0"/>
                        <a:t>Data</a:t>
                      </a:r>
                    </a:p>
                    <a:p>
                      <a:pPr algn="ctr"/>
                      <a:r>
                        <a:rPr lang="en-US" altLang="zh-CN" sz="2800" dirty="0"/>
                        <a:t>Memory</a:t>
                      </a:r>
                    </a:p>
                  </p:txBody>
                </p:sp>
                <p:sp>
                  <p:nvSpPr>
                    <p:cNvPr id="164" name="等腰三角形 163">
                      <a:extLst>
                        <a:ext uri="{FF2B5EF4-FFF2-40B4-BE49-F238E27FC236}">
                          <a16:creationId xmlns:a16="http://schemas.microsoft.com/office/drawing/2014/main" id="{60030C09-4F77-B3EC-9A54-4F0E2438865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8352953" y="10231576"/>
                      <a:ext cx="408827" cy="390554"/>
                    </a:xfrm>
                    <a:prstGeom prst="triangl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5" name="文本框 164">
                      <a:extLst>
                        <a:ext uri="{FF2B5EF4-FFF2-40B4-BE49-F238E27FC236}">
                          <a16:creationId xmlns:a16="http://schemas.microsoft.com/office/drawing/2014/main" id="{0F1C7B7E-F05C-8DA8-3092-CF26B10074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696598" y="10439656"/>
                      <a:ext cx="87172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400" dirty="0"/>
                        <a:t>clk</a:t>
                      </a:r>
                      <a:endParaRPr lang="zh-CN" altLang="en-US" sz="2400" dirty="0"/>
                    </a:p>
                  </p:txBody>
                </p:sp>
                <p:cxnSp>
                  <p:nvCxnSpPr>
                    <p:cNvPr id="4" name="直接连接符 3">
                      <a:extLst>
                        <a:ext uri="{FF2B5EF4-FFF2-40B4-BE49-F238E27FC236}">
                          <a16:creationId xmlns:a16="http://schemas.microsoft.com/office/drawing/2014/main" id="{DEBCD7AC-530D-1850-A480-39DEA80F6FB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7433176" y="10455935"/>
                      <a:ext cx="90012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0" name="文本框 169">
                    <a:extLst>
                      <a:ext uri="{FF2B5EF4-FFF2-40B4-BE49-F238E27FC236}">
                        <a16:creationId xmlns:a16="http://schemas.microsoft.com/office/drawing/2014/main" id="{A25634A0-452D-8B5B-41B8-5FD4A83C0CDF}"/>
                      </a:ext>
                    </a:extLst>
                  </p:cNvPr>
                  <p:cNvSpPr txBox="1"/>
                  <p:nvPr/>
                </p:nvSpPr>
                <p:spPr>
                  <a:xfrm>
                    <a:off x="19216109" y="9280444"/>
                    <a:ext cx="103740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000" dirty="0"/>
                      <a:t>Address</a:t>
                    </a:r>
                    <a:endParaRPr lang="zh-CN" altLang="en-US" sz="2000" dirty="0"/>
                  </a:p>
                </p:txBody>
              </p:sp>
            </p:grpSp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7DF50725-C2ED-EEB1-7E31-AB413704A188}"/>
                    </a:ext>
                  </a:extLst>
                </p:cNvPr>
                <p:cNvSpPr txBox="1"/>
                <p:nvPr/>
              </p:nvSpPr>
              <p:spPr>
                <a:xfrm>
                  <a:off x="18592259" y="9480677"/>
                  <a:ext cx="128508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/>
                    <a:t>MemRead</a:t>
                  </a:r>
                  <a:endParaRPr lang="zh-CN" altLang="en-US" sz="2000" dirty="0"/>
                </a:p>
              </p:txBody>
            </p:sp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E2157A27-85D2-E262-6FD7-F106CFA08168}"/>
                    </a:ext>
                  </a:extLst>
                </p:cNvPr>
                <p:cNvSpPr txBox="1"/>
                <p:nvPr/>
              </p:nvSpPr>
              <p:spPr>
                <a:xfrm>
                  <a:off x="19805738" y="9472468"/>
                  <a:ext cx="159315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/>
                    <a:t>MemWrite</a:t>
                  </a:r>
                  <a:endParaRPr lang="zh-CN" altLang="en-US" sz="2000" dirty="0"/>
                </a:p>
              </p:txBody>
            </p:sp>
          </p:grpSp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A0BB043D-A983-132C-F126-5BCC1A06A19D}"/>
                  </a:ext>
                </a:extLst>
              </p:cNvPr>
              <p:cNvSpPr txBox="1"/>
              <p:nvPr/>
            </p:nvSpPr>
            <p:spPr>
              <a:xfrm>
                <a:off x="18026449" y="10360084"/>
                <a:ext cx="12850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WriteData</a:t>
                </a:r>
                <a:endParaRPr lang="zh-CN" altLang="en-US" sz="2000" dirty="0"/>
              </a:p>
            </p:txBody>
          </p:sp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BFF759D3-68CA-F2AA-B2CE-CF4AE489F4F0}"/>
                  </a:ext>
                </a:extLst>
              </p:cNvPr>
              <p:cNvSpPr txBox="1"/>
              <p:nvPr/>
            </p:nvSpPr>
            <p:spPr>
              <a:xfrm>
                <a:off x="20533653" y="10360084"/>
                <a:ext cx="12850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ReadData</a:t>
                </a:r>
                <a:endParaRPr lang="zh-CN" altLang="en-US" sz="2000" dirty="0"/>
              </a:p>
            </p:txBody>
          </p:sp>
        </p:grp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E92B5DAE-9AB8-2DE6-25B3-C0F7B9E75520}"/>
                </a:ext>
              </a:extLst>
            </p:cNvPr>
            <p:cNvCxnSpPr/>
            <p:nvPr/>
          </p:nvCxnSpPr>
          <p:spPr>
            <a:xfrm>
              <a:off x="19755354" y="8412156"/>
              <a:ext cx="0" cy="5260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直接连接符 213">
              <a:extLst>
                <a:ext uri="{FF2B5EF4-FFF2-40B4-BE49-F238E27FC236}">
                  <a16:creationId xmlns:a16="http://schemas.microsoft.com/office/drawing/2014/main" id="{EBABB76F-67D8-BFEB-7EC1-431B002FF5D2}"/>
                </a:ext>
              </a:extLst>
            </p:cNvPr>
            <p:cNvCxnSpPr/>
            <p:nvPr/>
          </p:nvCxnSpPr>
          <p:spPr>
            <a:xfrm>
              <a:off x="20928232" y="8434812"/>
              <a:ext cx="0" cy="5260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D95133F1-C805-1222-AA55-F34DC79C2457}"/>
                </a:ext>
              </a:extLst>
            </p:cNvPr>
            <p:cNvSpPr txBox="1"/>
            <p:nvPr/>
          </p:nvSpPr>
          <p:spPr>
            <a:xfrm>
              <a:off x="19125585" y="8054683"/>
              <a:ext cx="1508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MemRead</a:t>
              </a:r>
              <a:endParaRPr lang="zh-CN" altLang="en-US" dirty="0"/>
            </a:p>
          </p:txBody>
        </p:sp>
        <p:sp>
          <p:nvSpPr>
            <p:cNvPr id="216" name="文本框 215">
              <a:extLst>
                <a:ext uri="{FF2B5EF4-FFF2-40B4-BE49-F238E27FC236}">
                  <a16:creationId xmlns:a16="http://schemas.microsoft.com/office/drawing/2014/main" id="{C4890ADB-55B3-052B-26A4-648C72DB091B}"/>
                </a:ext>
              </a:extLst>
            </p:cNvPr>
            <p:cNvSpPr txBox="1"/>
            <p:nvPr/>
          </p:nvSpPr>
          <p:spPr>
            <a:xfrm>
              <a:off x="20339064" y="8037233"/>
              <a:ext cx="1369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MemWrite</a:t>
              </a:r>
              <a:endParaRPr lang="zh-CN" altLang="en-US" dirty="0"/>
            </a:p>
          </p:txBody>
        </p:sp>
      </p:grpSp>
      <p:sp>
        <p:nvSpPr>
          <p:cNvPr id="145" name="矩形 144">
            <a:extLst>
              <a:ext uri="{FF2B5EF4-FFF2-40B4-BE49-F238E27FC236}">
                <a16:creationId xmlns:a16="http://schemas.microsoft.com/office/drawing/2014/main" id="{FCD62531-787C-025E-B8EC-2CB0E917F97A}"/>
              </a:ext>
            </a:extLst>
          </p:cNvPr>
          <p:cNvSpPr/>
          <p:nvPr/>
        </p:nvSpPr>
        <p:spPr>
          <a:xfrm>
            <a:off x="6791920" y="5244290"/>
            <a:ext cx="973059" cy="1425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PC</a:t>
            </a:r>
            <a:endParaRPr lang="zh-CN" altLang="en-US" sz="2800" dirty="0"/>
          </a:p>
        </p:txBody>
      </p: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1EADC975-F53B-17F1-A08B-6FB29783847A}"/>
              </a:ext>
            </a:extLst>
          </p:cNvPr>
          <p:cNvGrpSpPr/>
          <p:nvPr/>
        </p:nvGrpSpPr>
        <p:grpSpPr>
          <a:xfrm>
            <a:off x="10148461" y="7748551"/>
            <a:ext cx="18129306" cy="4719756"/>
            <a:chOff x="8349029" y="7748551"/>
            <a:chExt cx="18129306" cy="4719756"/>
          </a:xfrm>
        </p:grpSpPr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C6A84CD2-A04A-C632-B8AD-64082831C4BD}"/>
                </a:ext>
              </a:extLst>
            </p:cNvPr>
            <p:cNvGrpSpPr/>
            <p:nvPr/>
          </p:nvGrpSpPr>
          <p:grpSpPr>
            <a:xfrm>
              <a:off x="8349029" y="7748551"/>
              <a:ext cx="18129306" cy="4719756"/>
              <a:chOff x="6581078" y="7745942"/>
              <a:chExt cx="18129306" cy="4719756"/>
            </a:xfrm>
          </p:grpSpPr>
          <p:grpSp>
            <p:nvGrpSpPr>
              <p:cNvPr id="107" name="组合 106">
                <a:extLst>
                  <a:ext uri="{FF2B5EF4-FFF2-40B4-BE49-F238E27FC236}">
                    <a16:creationId xmlns:a16="http://schemas.microsoft.com/office/drawing/2014/main" id="{44D7D8EE-8CF1-6E50-BBF8-DDB644A9175D}"/>
                  </a:ext>
                </a:extLst>
              </p:cNvPr>
              <p:cNvGrpSpPr/>
              <p:nvPr/>
            </p:nvGrpSpPr>
            <p:grpSpPr>
              <a:xfrm>
                <a:off x="6581078" y="7745942"/>
                <a:ext cx="18129306" cy="4719756"/>
                <a:chOff x="6581078" y="7745942"/>
                <a:chExt cx="18129306" cy="4719756"/>
              </a:xfrm>
            </p:grpSpPr>
            <p:grpSp>
              <p:nvGrpSpPr>
                <p:cNvPr id="88" name="组合 87">
                  <a:extLst>
                    <a:ext uri="{FF2B5EF4-FFF2-40B4-BE49-F238E27FC236}">
                      <a16:creationId xmlns:a16="http://schemas.microsoft.com/office/drawing/2014/main" id="{AA7641B5-423D-47BA-DD6A-9A9A57F92402}"/>
                    </a:ext>
                  </a:extLst>
                </p:cNvPr>
                <p:cNvGrpSpPr/>
                <p:nvPr/>
              </p:nvGrpSpPr>
              <p:grpSpPr>
                <a:xfrm>
                  <a:off x="21587976" y="7745942"/>
                  <a:ext cx="3122408" cy="2774260"/>
                  <a:chOff x="21587976" y="7745942"/>
                  <a:chExt cx="3122408" cy="2774260"/>
                </a:xfrm>
              </p:grpSpPr>
              <p:grpSp>
                <p:nvGrpSpPr>
                  <p:cNvPr id="217" name="组合 216">
                    <a:extLst>
                      <a:ext uri="{FF2B5EF4-FFF2-40B4-BE49-F238E27FC236}">
                        <a16:creationId xmlns:a16="http://schemas.microsoft.com/office/drawing/2014/main" id="{D50F834D-5922-2062-C328-89B161AE312B}"/>
                      </a:ext>
                    </a:extLst>
                  </p:cNvPr>
                  <p:cNvGrpSpPr/>
                  <p:nvPr/>
                </p:nvGrpSpPr>
                <p:grpSpPr>
                  <a:xfrm>
                    <a:off x="21587976" y="7745942"/>
                    <a:ext cx="3122408" cy="2774260"/>
                    <a:chOff x="9981580" y="4677579"/>
                    <a:chExt cx="3122408" cy="2774260"/>
                  </a:xfrm>
                </p:grpSpPr>
                <p:grpSp>
                  <p:nvGrpSpPr>
                    <p:cNvPr id="220" name="组合 219">
                      <a:extLst>
                        <a:ext uri="{FF2B5EF4-FFF2-40B4-BE49-F238E27FC236}">
                          <a16:creationId xmlns:a16="http://schemas.microsoft.com/office/drawing/2014/main" id="{13ED38F1-1E16-A83C-84F7-74A330633E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981580" y="4677579"/>
                      <a:ext cx="3122408" cy="2774260"/>
                      <a:chOff x="9981580" y="4677579"/>
                      <a:chExt cx="3122408" cy="2774260"/>
                    </a:xfrm>
                  </p:grpSpPr>
                  <p:grpSp>
                    <p:nvGrpSpPr>
                      <p:cNvPr id="222" name="组合 221">
                        <a:extLst>
                          <a:ext uri="{FF2B5EF4-FFF2-40B4-BE49-F238E27FC236}">
                            <a16:creationId xmlns:a16="http://schemas.microsoft.com/office/drawing/2014/main" id="{C6443EFD-6E44-D2C0-DAD1-F6DF01F6906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81580" y="4677579"/>
                        <a:ext cx="3122408" cy="2774260"/>
                        <a:chOff x="11063933" y="4752223"/>
                        <a:chExt cx="3122408" cy="2774260"/>
                      </a:xfrm>
                    </p:grpSpPr>
                    <p:grpSp>
                      <p:nvGrpSpPr>
                        <p:cNvPr id="226" name="组合 225">
                          <a:extLst>
                            <a:ext uri="{FF2B5EF4-FFF2-40B4-BE49-F238E27FC236}">
                              <a16:creationId xmlns:a16="http://schemas.microsoft.com/office/drawing/2014/main" id="{B16DFE33-7E8E-6DB2-9ADE-9C68E09E960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063933" y="4752223"/>
                          <a:ext cx="3122408" cy="2774260"/>
                          <a:chOff x="11099439" y="4758610"/>
                          <a:chExt cx="3122408" cy="2774260"/>
                        </a:xfrm>
                      </p:grpSpPr>
                      <p:cxnSp>
                        <p:nvCxnSpPr>
                          <p:cNvPr id="228" name="连接符: 肘形 227">
                            <a:extLst>
                              <a:ext uri="{FF2B5EF4-FFF2-40B4-BE49-F238E27FC236}">
                                <a16:creationId xmlns:a16="http://schemas.microsoft.com/office/drawing/2014/main" id="{97971F24-5B67-D3EF-7F12-724C6A693343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11099439" y="6574931"/>
                            <a:ext cx="2000727" cy="643107"/>
                          </a:xfrm>
                          <a:prstGeom prst="bentConnector3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229" name="组合 228">
                            <a:extLst>
                              <a:ext uri="{FF2B5EF4-FFF2-40B4-BE49-F238E27FC236}">
                                <a16:creationId xmlns:a16="http://schemas.microsoft.com/office/drawing/2014/main" id="{478F98B0-8FEE-9D85-3461-F7AF8E86E41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1711063" y="4758610"/>
                            <a:ext cx="2510784" cy="2774260"/>
                            <a:chOff x="11711063" y="4758610"/>
                            <a:chExt cx="2510784" cy="2774260"/>
                          </a:xfrm>
                        </p:grpSpPr>
                        <p:grpSp>
                          <p:nvGrpSpPr>
                            <p:cNvPr id="230" name="组合 229">
                              <a:extLst>
                                <a:ext uri="{FF2B5EF4-FFF2-40B4-BE49-F238E27FC236}">
                                  <a16:creationId xmlns:a16="http://schemas.microsoft.com/office/drawing/2014/main" id="{95D5A3D4-B938-333D-F1DA-192AA308206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1711063" y="5637981"/>
                              <a:ext cx="1850370" cy="1894889"/>
                              <a:chOff x="11711063" y="5637981"/>
                              <a:chExt cx="1850370" cy="1894889"/>
                            </a:xfrm>
                          </p:grpSpPr>
                          <p:sp>
                            <p:nvSpPr>
                              <p:cNvPr id="242" name="梯形 241">
                                <a:extLst>
                                  <a:ext uri="{FF2B5EF4-FFF2-40B4-BE49-F238E27FC236}">
                                    <a16:creationId xmlns:a16="http://schemas.microsoft.com/office/drawing/2014/main" id="{E647B64E-8976-DE10-8761-4507C487441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5400000">
                                <a:off x="12383355" y="6354793"/>
                                <a:ext cx="1894889" cy="461266"/>
                              </a:xfrm>
                              <a:prstGeom prst="trapezoid">
                                <a:avLst>
                                  <a:gd name="adj" fmla="val 92240"/>
                                </a:avLst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 dirty="0"/>
                              </a:p>
                            </p:txBody>
                          </p:sp>
                          <p:cxnSp>
                            <p:nvCxnSpPr>
                              <p:cNvPr id="244" name="直接连接符 243">
                                <a:extLst>
                                  <a:ext uri="{FF2B5EF4-FFF2-40B4-BE49-F238E27FC236}">
                                    <a16:creationId xmlns:a16="http://schemas.microsoft.com/office/drawing/2014/main" id="{B185B0A7-4510-E512-7D67-8D4D550FEBB8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11711063" y="6158203"/>
                                <a:ext cx="1370892" cy="0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grpSp>
                          <p:nvGrpSpPr>
                            <p:cNvPr id="233" name="组合 232">
                              <a:extLst>
                                <a:ext uri="{FF2B5EF4-FFF2-40B4-BE49-F238E27FC236}">
                                  <a16:creationId xmlns:a16="http://schemas.microsoft.com/office/drawing/2014/main" id="{AE341992-856D-5F5B-87FA-EE9DB738E19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801549" y="4758610"/>
                              <a:ext cx="1420298" cy="1035756"/>
                              <a:chOff x="12801549" y="4758610"/>
                              <a:chExt cx="1420298" cy="1035756"/>
                            </a:xfrm>
                          </p:grpSpPr>
                          <p:cxnSp>
                            <p:nvCxnSpPr>
                              <p:cNvPr id="234" name="直接连接符 233">
                                <a:extLst>
                                  <a:ext uri="{FF2B5EF4-FFF2-40B4-BE49-F238E27FC236}">
                                    <a16:creationId xmlns:a16="http://schemas.microsoft.com/office/drawing/2014/main" id="{5027FDC5-6611-41FD-867D-847C033DD034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13310741" y="5113176"/>
                                <a:ext cx="0" cy="681190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240" name="文本框 239">
                                <a:extLst>
                                  <a:ext uri="{FF2B5EF4-FFF2-40B4-BE49-F238E27FC236}">
                                    <a16:creationId xmlns:a16="http://schemas.microsoft.com/office/drawing/2014/main" id="{6C94FE90-6BE8-68EF-2E51-39AE7A54CFEA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2801549" y="4758610"/>
                                <a:ext cx="1420298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altLang="zh-CN" dirty="0"/>
                                  <a:t>MemtoReg</a:t>
                                </a:r>
                                <a:endParaRPr lang="zh-CN" altLang="en-US" dirty="0"/>
                              </a:p>
                            </p:txBody>
                          </p:sp>
                        </p:grpSp>
                      </p:grpSp>
                    </p:grpSp>
                    <p:cxnSp>
                      <p:nvCxnSpPr>
                        <p:cNvPr id="227" name="直接连接符 226">
                          <a:extLst>
                            <a:ext uri="{FF2B5EF4-FFF2-40B4-BE49-F238E27FC236}">
                              <a16:creationId xmlns:a16="http://schemas.microsoft.com/office/drawing/2014/main" id="{BBB53E9C-A86B-74E0-CED5-954A7FA8D697}"/>
                            </a:ext>
                          </a:extLst>
                        </p:cNvPr>
                        <p:cNvCxnSpPr>
                          <a:cxnSpLocks/>
                          <a:stCxn id="242" idx="0"/>
                        </p:cNvCxnSpPr>
                        <p:nvPr/>
                      </p:nvCxnSpPr>
                      <p:spPr>
                        <a:xfrm>
                          <a:off x="13525927" y="6579040"/>
                          <a:ext cx="542718" cy="527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24" name="文本框 223">
                        <a:extLst>
                          <a:ext uri="{FF2B5EF4-FFF2-40B4-BE49-F238E27FC236}">
                            <a16:creationId xmlns:a16="http://schemas.microsoft.com/office/drawing/2014/main" id="{695DFE2A-0D11-D4F3-0C0B-A371B97BD71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946259" y="5883235"/>
                        <a:ext cx="4612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00</a:t>
                        </a:r>
                        <a:endParaRPr lang="zh-CN" altLang="en-US" dirty="0"/>
                      </a:p>
                    </p:txBody>
                  </p:sp>
                </p:grpSp>
                <p:sp>
                  <p:nvSpPr>
                    <p:cNvPr id="221" name="文本框 220">
                      <a:extLst>
                        <a:ext uri="{FF2B5EF4-FFF2-40B4-BE49-F238E27FC236}">
                          <a16:creationId xmlns:a16="http://schemas.microsoft.com/office/drawing/2014/main" id="{C8AE2A66-15E7-7E90-8793-420EEAEDA4A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946258" y="6288291"/>
                      <a:ext cx="49731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p:txBody>
                </p:sp>
              </p:grpSp>
              <p:cxnSp>
                <p:nvCxnSpPr>
                  <p:cNvPr id="86" name="直接连接符 85">
                    <a:extLst>
                      <a:ext uri="{FF2B5EF4-FFF2-40B4-BE49-F238E27FC236}">
                        <a16:creationId xmlns:a16="http://schemas.microsoft.com/office/drawing/2014/main" id="{0D9B694C-5091-4DE0-ABB8-9BF7F52D782D}"/>
                      </a:ext>
                    </a:extLst>
                  </p:cNvPr>
                  <p:cNvCxnSpPr/>
                  <p:nvPr/>
                </p:nvCxnSpPr>
                <p:spPr>
                  <a:xfrm>
                    <a:off x="22199600" y="7988778"/>
                    <a:ext cx="0" cy="1156757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5" name="直接连接符 94">
                  <a:extLst>
                    <a:ext uri="{FF2B5EF4-FFF2-40B4-BE49-F238E27FC236}">
                      <a16:creationId xmlns:a16="http://schemas.microsoft.com/office/drawing/2014/main" id="{2D2797A0-62DD-5826-65C3-B875DCBF1ED4}"/>
                    </a:ext>
                  </a:extLst>
                </p:cNvPr>
                <p:cNvCxnSpPr/>
                <p:nvPr/>
              </p:nvCxnSpPr>
              <p:spPr>
                <a:xfrm>
                  <a:off x="24592688" y="9562263"/>
                  <a:ext cx="0" cy="290343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连接符 98">
                  <a:extLst>
                    <a:ext uri="{FF2B5EF4-FFF2-40B4-BE49-F238E27FC236}">
                      <a16:creationId xmlns:a16="http://schemas.microsoft.com/office/drawing/2014/main" id="{5C3E7F75-375E-6D54-D328-04F6C52AFF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26642" y="12465698"/>
                  <a:ext cx="1796604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101">
                  <a:extLst>
                    <a:ext uri="{FF2B5EF4-FFF2-40B4-BE49-F238E27FC236}">
                      <a16:creationId xmlns:a16="http://schemas.microsoft.com/office/drawing/2014/main" id="{F527E2FB-6432-4C13-28C6-ECA3891EEE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581078" y="7930608"/>
                  <a:ext cx="45564" cy="453509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连接符 103">
                  <a:extLst>
                    <a:ext uri="{FF2B5EF4-FFF2-40B4-BE49-F238E27FC236}">
                      <a16:creationId xmlns:a16="http://schemas.microsoft.com/office/drawing/2014/main" id="{3B64F5B2-5EA6-3A4E-C947-7EAC8371E6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81078" y="7904410"/>
                  <a:ext cx="895999" cy="207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7" name="文本框 276">
                <a:extLst>
                  <a:ext uri="{FF2B5EF4-FFF2-40B4-BE49-F238E27FC236}">
                    <a16:creationId xmlns:a16="http://schemas.microsoft.com/office/drawing/2014/main" id="{144A5915-1B0B-6117-5B29-121986E3CFD6}"/>
                  </a:ext>
                </a:extLst>
              </p:cNvPr>
              <p:cNvSpPr txBox="1"/>
              <p:nvPr/>
            </p:nvSpPr>
            <p:spPr>
              <a:xfrm>
                <a:off x="23534994" y="9752803"/>
                <a:ext cx="497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10</a:t>
                </a:r>
                <a:endParaRPr lang="zh-CN" altLang="en-US" dirty="0"/>
              </a:p>
            </p:txBody>
          </p:sp>
        </p:grp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6CC57CC0-E7E8-49B6-0018-9A792F278BB9}"/>
                </a:ext>
              </a:extLst>
            </p:cNvPr>
            <p:cNvCxnSpPr>
              <a:cxnSpLocks/>
            </p:cNvCxnSpPr>
            <p:nvPr/>
          </p:nvCxnSpPr>
          <p:spPr>
            <a:xfrm>
              <a:off x="24769344" y="9978701"/>
              <a:ext cx="5873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86FD4091-4056-80B8-D175-B50BD8849C63}"/>
                </a:ext>
              </a:extLst>
            </p:cNvPr>
            <p:cNvSpPr txBox="1"/>
            <p:nvPr/>
          </p:nvSpPr>
          <p:spPr>
            <a:xfrm>
              <a:off x="24740729" y="9941037"/>
              <a:ext cx="773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PC+4</a:t>
              </a:r>
              <a:endParaRPr lang="zh-CN" altLang="en-US" dirty="0"/>
            </a:p>
          </p:txBody>
        </p:sp>
      </p:grpSp>
      <p:grpSp>
        <p:nvGrpSpPr>
          <p:cNvPr id="330" name="组合 329">
            <a:extLst>
              <a:ext uri="{FF2B5EF4-FFF2-40B4-BE49-F238E27FC236}">
                <a16:creationId xmlns:a16="http://schemas.microsoft.com/office/drawing/2014/main" id="{F254CC71-44B2-2ED0-75B7-D66253AC9343}"/>
              </a:ext>
            </a:extLst>
          </p:cNvPr>
          <p:cNvGrpSpPr/>
          <p:nvPr/>
        </p:nvGrpSpPr>
        <p:grpSpPr>
          <a:xfrm>
            <a:off x="7764979" y="2654123"/>
            <a:ext cx="2860617" cy="3302715"/>
            <a:chOff x="5965544" y="2654120"/>
            <a:chExt cx="2860617" cy="3302715"/>
          </a:xfrm>
        </p:grpSpPr>
        <p:cxnSp>
          <p:nvCxnSpPr>
            <p:cNvPr id="316" name="直接连接符 315">
              <a:extLst>
                <a:ext uri="{FF2B5EF4-FFF2-40B4-BE49-F238E27FC236}">
                  <a16:creationId xmlns:a16="http://schemas.microsoft.com/office/drawing/2014/main" id="{E54E6494-4EC5-BB66-D8FE-B27250888183}"/>
                </a:ext>
              </a:extLst>
            </p:cNvPr>
            <p:cNvCxnSpPr>
              <a:cxnSpLocks/>
              <a:stCxn id="145" idx="3"/>
            </p:cNvCxnSpPr>
            <p:nvPr/>
          </p:nvCxnSpPr>
          <p:spPr>
            <a:xfrm flipV="1">
              <a:off x="5965544" y="5935779"/>
              <a:ext cx="1477976" cy="210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直接连接符 317">
              <a:extLst>
                <a:ext uri="{FF2B5EF4-FFF2-40B4-BE49-F238E27FC236}">
                  <a16:creationId xmlns:a16="http://schemas.microsoft.com/office/drawing/2014/main" id="{5161D4DD-CAA2-0403-A6BF-87B2A1EE65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84233" y="4144671"/>
              <a:ext cx="23239" cy="17911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4869855D-9BFB-2AFF-423D-18811C84D87E}"/>
                </a:ext>
              </a:extLst>
            </p:cNvPr>
            <p:cNvCxnSpPr>
              <a:cxnSpLocks/>
            </p:cNvCxnSpPr>
            <p:nvPr/>
          </p:nvCxnSpPr>
          <p:spPr>
            <a:xfrm>
              <a:off x="7415702" y="4180301"/>
              <a:ext cx="1381326" cy="153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直接连接符 321">
              <a:extLst>
                <a:ext uri="{FF2B5EF4-FFF2-40B4-BE49-F238E27FC236}">
                  <a16:creationId xmlns:a16="http://schemas.microsoft.com/office/drawing/2014/main" id="{F13142AF-168B-87BC-A8EE-BDFC924FC4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97028" y="2654120"/>
              <a:ext cx="29133" cy="15415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4" name="组合 353">
            <a:extLst>
              <a:ext uri="{FF2B5EF4-FFF2-40B4-BE49-F238E27FC236}">
                <a16:creationId xmlns:a16="http://schemas.microsoft.com/office/drawing/2014/main" id="{A152F1F2-BCA3-83F5-7C42-1637DC0A5F43}"/>
              </a:ext>
            </a:extLst>
          </p:cNvPr>
          <p:cNvGrpSpPr/>
          <p:nvPr/>
        </p:nvGrpSpPr>
        <p:grpSpPr>
          <a:xfrm>
            <a:off x="4446895" y="4585319"/>
            <a:ext cx="2444359" cy="2073234"/>
            <a:chOff x="3732641" y="6306694"/>
            <a:chExt cx="2444359" cy="2073234"/>
          </a:xfrm>
        </p:grpSpPr>
        <p:grpSp>
          <p:nvGrpSpPr>
            <p:cNvPr id="358" name="组合 357">
              <a:extLst>
                <a:ext uri="{FF2B5EF4-FFF2-40B4-BE49-F238E27FC236}">
                  <a16:creationId xmlns:a16="http://schemas.microsoft.com/office/drawing/2014/main" id="{47681125-6385-F13D-3D74-10821CE18683}"/>
                </a:ext>
              </a:extLst>
            </p:cNvPr>
            <p:cNvGrpSpPr/>
            <p:nvPr/>
          </p:nvGrpSpPr>
          <p:grpSpPr>
            <a:xfrm>
              <a:off x="3732641" y="6306694"/>
              <a:ext cx="2444359" cy="2073234"/>
              <a:chOff x="4501566" y="6201663"/>
              <a:chExt cx="2444359" cy="2073234"/>
            </a:xfrm>
          </p:grpSpPr>
          <p:cxnSp>
            <p:nvCxnSpPr>
              <p:cNvPr id="360" name="直接连接符 359">
                <a:extLst>
                  <a:ext uri="{FF2B5EF4-FFF2-40B4-BE49-F238E27FC236}">
                    <a16:creationId xmlns:a16="http://schemas.microsoft.com/office/drawing/2014/main" id="{F31E722D-F9EC-29D5-D00C-07ACDF4DF5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37072" y="7476980"/>
                <a:ext cx="1447873" cy="689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62" name="组合 361">
                <a:extLst>
                  <a:ext uri="{FF2B5EF4-FFF2-40B4-BE49-F238E27FC236}">
                    <a16:creationId xmlns:a16="http://schemas.microsoft.com/office/drawing/2014/main" id="{F2613925-DDD5-224A-49A8-7D47D9D9CAAA}"/>
                  </a:ext>
                </a:extLst>
              </p:cNvPr>
              <p:cNvGrpSpPr/>
              <p:nvPr/>
            </p:nvGrpSpPr>
            <p:grpSpPr>
              <a:xfrm>
                <a:off x="4501566" y="6201663"/>
                <a:ext cx="2444359" cy="2073234"/>
                <a:chOff x="4501566" y="6201663"/>
                <a:chExt cx="2444359" cy="2073234"/>
              </a:xfrm>
            </p:grpSpPr>
            <p:grpSp>
              <p:nvGrpSpPr>
                <p:cNvPr id="363" name="组合 362">
                  <a:extLst>
                    <a:ext uri="{FF2B5EF4-FFF2-40B4-BE49-F238E27FC236}">
                      <a16:creationId xmlns:a16="http://schemas.microsoft.com/office/drawing/2014/main" id="{9E84424A-364D-92D2-982B-1E7D80F97EA5}"/>
                    </a:ext>
                  </a:extLst>
                </p:cNvPr>
                <p:cNvGrpSpPr/>
                <p:nvPr/>
              </p:nvGrpSpPr>
              <p:grpSpPr>
                <a:xfrm>
                  <a:off x="4501566" y="6201663"/>
                  <a:ext cx="2444359" cy="2073234"/>
                  <a:chOff x="10489732" y="4928698"/>
                  <a:chExt cx="2444359" cy="2073234"/>
                </a:xfrm>
              </p:grpSpPr>
              <p:grpSp>
                <p:nvGrpSpPr>
                  <p:cNvPr id="366" name="组合 365">
                    <a:extLst>
                      <a:ext uri="{FF2B5EF4-FFF2-40B4-BE49-F238E27FC236}">
                        <a16:creationId xmlns:a16="http://schemas.microsoft.com/office/drawing/2014/main" id="{17555AF0-1AFA-AAB7-8F3C-D204A99E7DFA}"/>
                      </a:ext>
                    </a:extLst>
                  </p:cNvPr>
                  <p:cNvGrpSpPr/>
                  <p:nvPr/>
                </p:nvGrpSpPr>
                <p:grpSpPr>
                  <a:xfrm>
                    <a:off x="10489732" y="4928698"/>
                    <a:ext cx="2444359" cy="2073234"/>
                    <a:chOff x="10489732" y="4928698"/>
                    <a:chExt cx="2444359" cy="2073234"/>
                  </a:xfrm>
                </p:grpSpPr>
                <p:grpSp>
                  <p:nvGrpSpPr>
                    <p:cNvPr id="370" name="组合 369">
                      <a:extLst>
                        <a:ext uri="{FF2B5EF4-FFF2-40B4-BE49-F238E27FC236}">
                          <a16:creationId xmlns:a16="http://schemas.microsoft.com/office/drawing/2014/main" id="{5F2D0D1F-B607-0B1A-6391-B5A306FE82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489732" y="4928698"/>
                      <a:ext cx="2444359" cy="2073234"/>
                      <a:chOff x="11572085" y="5003342"/>
                      <a:chExt cx="2444359" cy="2073234"/>
                    </a:xfrm>
                  </p:grpSpPr>
                  <p:grpSp>
                    <p:nvGrpSpPr>
                      <p:cNvPr id="372" name="组合 371">
                        <a:extLst>
                          <a:ext uri="{FF2B5EF4-FFF2-40B4-BE49-F238E27FC236}">
                            <a16:creationId xmlns:a16="http://schemas.microsoft.com/office/drawing/2014/main" id="{11FFFD23-2795-37A9-B1E9-435DDE5098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572085" y="5003342"/>
                        <a:ext cx="2444359" cy="2073234"/>
                        <a:chOff x="11607591" y="5009729"/>
                        <a:chExt cx="2444359" cy="2073234"/>
                      </a:xfrm>
                    </p:grpSpPr>
                    <p:grpSp>
                      <p:nvGrpSpPr>
                        <p:cNvPr id="374" name="组合 373">
                          <a:extLst>
                            <a:ext uri="{FF2B5EF4-FFF2-40B4-BE49-F238E27FC236}">
                              <a16:creationId xmlns:a16="http://schemas.microsoft.com/office/drawing/2014/main" id="{AF718C98-0441-A2E1-5295-5DA8CD9350A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607591" y="5637980"/>
                          <a:ext cx="1913726" cy="1444983"/>
                          <a:chOff x="11607591" y="5637980"/>
                          <a:chExt cx="1913726" cy="1444983"/>
                        </a:xfrm>
                      </p:grpSpPr>
                      <p:sp>
                        <p:nvSpPr>
                          <p:cNvPr id="378" name="梯形 377">
                            <a:extLst>
                              <a:ext uri="{FF2B5EF4-FFF2-40B4-BE49-F238E27FC236}">
                                <a16:creationId xmlns:a16="http://schemas.microsoft.com/office/drawing/2014/main" id="{EBD45042-B2F8-FC0F-0A19-5427F1DADAE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12588250" y="6149897"/>
                            <a:ext cx="1444983" cy="421150"/>
                          </a:xfrm>
                          <a:prstGeom prst="trapezoid">
                            <a:avLst>
                              <a:gd name="adj" fmla="val 92240"/>
                            </a:avLst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379" name="直接连接符 378">
                            <a:extLst>
                              <a:ext uri="{FF2B5EF4-FFF2-40B4-BE49-F238E27FC236}">
                                <a16:creationId xmlns:a16="http://schemas.microsoft.com/office/drawing/2014/main" id="{2B2DA804-3DDE-5A3D-EFE3-C09A815CF79D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11607591" y="5948461"/>
                            <a:ext cx="1492575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375" name="组合 374">
                          <a:extLst>
                            <a:ext uri="{FF2B5EF4-FFF2-40B4-BE49-F238E27FC236}">
                              <a16:creationId xmlns:a16="http://schemas.microsoft.com/office/drawing/2014/main" id="{BEEB5FA6-8219-217E-CD91-75E32AFFFB8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898734" y="5009729"/>
                          <a:ext cx="1153216" cy="784637"/>
                          <a:chOff x="12898734" y="5009729"/>
                          <a:chExt cx="1153216" cy="784637"/>
                        </a:xfrm>
                      </p:grpSpPr>
                      <p:cxnSp>
                        <p:nvCxnSpPr>
                          <p:cNvPr id="376" name="直接连接符 375">
                            <a:extLst>
                              <a:ext uri="{FF2B5EF4-FFF2-40B4-BE49-F238E27FC236}">
                                <a16:creationId xmlns:a16="http://schemas.microsoft.com/office/drawing/2014/main" id="{32A32E2C-BAC4-116C-2395-D073690A6CA2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13310741" y="5368739"/>
                            <a:ext cx="0" cy="425627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77" name="文本框 376">
                            <a:extLst>
                              <a:ext uri="{FF2B5EF4-FFF2-40B4-BE49-F238E27FC236}">
                                <a16:creationId xmlns:a16="http://schemas.microsoft.com/office/drawing/2014/main" id="{45780F84-83EC-8D99-BCA3-87764314DCC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2898734" y="5009729"/>
                            <a:ext cx="1153216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dirty="0"/>
                              <a:t>PCSrc</a:t>
                            </a:r>
                            <a:endParaRPr lang="zh-CN" altLang="en-US" dirty="0"/>
                          </a:p>
                        </p:txBody>
                      </p:sp>
                    </p:grpSp>
                  </p:grpSp>
                  <p:cxnSp>
                    <p:nvCxnSpPr>
                      <p:cNvPr id="373" name="直接连接符 372">
                        <a:extLst>
                          <a:ext uri="{FF2B5EF4-FFF2-40B4-BE49-F238E27FC236}">
                            <a16:creationId xmlns:a16="http://schemas.microsoft.com/office/drawing/2014/main" id="{3816202C-FE25-DAEA-45E1-19929A5BDC79}"/>
                          </a:ext>
                        </a:extLst>
                      </p:cNvPr>
                      <p:cNvCxnSpPr>
                        <a:cxnSpLocks/>
                        <a:stCxn id="378" idx="0"/>
                      </p:cNvCxnSpPr>
                      <p:nvPr/>
                    </p:nvCxnSpPr>
                    <p:spPr>
                      <a:xfrm>
                        <a:off x="13485811" y="6354086"/>
                        <a:ext cx="441353" cy="884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71" name="文本框 370">
                      <a:extLst>
                        <a:ext uri="{FF2B5EF4-FFF2-40B4-BE49-F238E27FC236}">
                          <a16:creationId xmlns:a16="http://schemas.microsoft.com/office/drawing/2014/main" id="{9D839EA3-B549-6802-8158-18EE7C08DC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920409" y="5682387"/>
                      <a:ext cx="4389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p:txBody>
                </p:sp>
              </p:grpSp>
              <p:sp>
                <p:nvSpPr>
                  <p:cNvPr id="369" name="文本框 368">
                    <a:extLst>
                      <a:ext uri="{FF2B5EF4-FFF2-40B4-BE49-F238E27FC236}">
                        <a16:creationId xmlns:a16="http://schemas.microsoft.com/office/drawing/2014/main" id="{85E4AA99-3F70-A698-7629-7CD16476E524}"/>
                      </a:ext>
                    </a:extLst>
                  </p:cNvPr>
                  <p:cNvSpPr txBox="1"/>
                  <p:nvPr/>
                </p:nvSpPr>
                <p:spPr>
                  <a:xfrm>
                    <a:off x="11916329" y="6304510"/>
                    <a:ext cx="41810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10</a:t>
                    </a:r>
                    <a:endParaRPr lang="zh-CN" altLang="en-US" dirty="0"/>
                  </a:p>
                </p:txBody>
              </p:sp>
            </p:grpSp>
            <p:cxnSp>
              <p:nvCxnSpPr>
                <p:cNvPr id="364" name="直接连接符 363">
                  <a:extLst>
                    <a:ext uri="{FF2B5EF4-FFF2-40B4-BE49-F238E27FC236}">
                      <a16:creationId xmlns:a16="http://schemas.microsoft.com/office/drawing/2014/main" id="{DB283649-BF81-E0FC-C3E6-13FE5A2315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00455" y="7768350"/>
                  <a:ext cx="692673" cy="607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59" name="文本框 358">
              <a:extLst>
                <a:ext uri="{FF2B5EF4-FFF2-40B4-BE49-F238E27FC236}">
                  <a16:creationId xmlns:a16="http://schemas.microsoft.com/office/drawing/2014/main" id="{D2122D98-F59C-74BB-C6FA-FA3A9C168B6F}"/>
                </a:ext>
              </a:extLst>
            </p:cNvPr>
            <p:cNvSpPr txBox="1"/>
            <p:nvPr/>
          </p:nvSpPr>
          <p:spPr>
            <a:xfrm>
              <a:off x="5179390" y="7377207"/>
              <a:ext cx="438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01</a:t>
              </a:r>
              <a:endParaRPr lang="zh-CN" altLang="en-US" dirty="0"/>
            </a:p>
          </p:txBody>
        </p:sp>
      </p:grpSp>
      <p:grpSp>
        <p:nvGrpSpPr>
          <p:cNvPr id="381" name="组合 380">
            <a:extLst>
              <a:ext uri="{FF2B5EF4-FFF2-40B4-BE49-F238E27FC236}">
                <a16:creationId xmlns:a16="http://schemas.microsoft.com/office/drawing/2014/main" id="{67F15C43-3AFF-CDB3-77C5-2BEBB163858E}"/>
              </a:ext>
            </a:extLst>
          </p:cNvPr>
          <p:cNvGrpSpPr/>
          <p:nvPr/>
        </p:nvGrpSpPr>
        <p:grpSpPr>
          <a:xfrm>
            <a:off x="5245781" y="6217009"/>
            <a:ext cx="10694402" cy="2427813"/>
            <a:chOff x="3446349" y="6217009"/>
            <a:chExt cx="10694402" cy="2427813"/>
          </a:xfrm>
        </p:grpSpPr>
        <p:cxnSp>
          <p:nvCxnSpPr>
            <p:cNvPr id="341" name="直接连接符 340">
              <a:extLst>
                <a:ext uri="{FF2B5EF4-FFF2-40B4-BE49-F238E27FC236}">
                  <a16:creationId xmlns:a16="http://schemas.microsoft.com/office/drawing/2014/main" id="{3E9D53EF-EFC0-CE34-BBF6-6E4A08EECD37}"/>
                </a:ext>
              </a:extLst>
            </p:cNvPr>
            <p:cNvCxnSpPr>
              <a:cxnSpLocks/>
            </p:cNvCxnSpPr>
            <p:nvPr/>
          </p:nvCxnSpPr>
          <p:spPr>
            <a:xfrm>
              <a:off x="14132263" y="7006789"/>
              <a:ext cx="0" cy="16352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直接连接符 342">
              <a:extLst>
                <a:ext uri="{FF2B5EF4-FFF2-40B4-BE49-F238E27FC236}">
                  <a16:creationId xmlns:a16="http://schemas.microsoft.com/office/drawing/2014/main" id="{AB2CA7A1-5296-1FD0-9DC4-62DF3891F7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46349" y="8642069"/>
              <a:ext cx="10694402" cy="27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直接连接符 348">
              <a:extLst>
                <a:ext uri="{FF2B5EF4-FFF2-40B4-BE49-F238E27FC236}">
                  <a16:creationId xmlns:a16="http://schemas.microsoft.com/office/drawing/2014/main" id="{119B8C4D-B244-9022-A338-584D885AC6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46349" y="6217009"/>
              <a:ext cx="46499" cy="24250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0" name="组合 389">
            <a:extLst>
              <a:ext uri="{FF2B5EF4-FFF2-40B4-BE49-F238E27FC236}">
                <a16:creationId xmlns:a16="http://schemas.microsoft.com/office/drawing/2014/main" id="{32885C52-C89C-2326-440B-EB6F0A6CAB97}"/>
              </a:ext>
            </a:extLst>
          </p:cNvPr>
          <p:cNvGrpSpPr/>
          <p:nvPr/>
        </p:nvGrpSpPr>
        <p:grpSpPr>
          <a:xfrm>
            <a:off x="3013353" y="10106085"/>
            <a:ext cx="11165516" cy="2005053"/>
            <a:chOff x="1213921" y="10106082"/>
            <a:chExt cx="11165516" cy="2005053"/>
          </a:xfrm>
        </p:grpSpPr>
        <p:cxnSp>
          <p:nvCxnSpPr>
            <p:cNvPr id="384" name="直接连接符 383">
              <a:extLst>
                <a:ext uri="{FF2B5EF4-FFF2-40B4-BE49-F238E27FC236}">
                  <a16:creationId xmlns:a16="http://schemas.microsoft.com/office/drawing/2014/main" id="{C0662520-F640-4CF0-A8C6-E24D7A8DA875}"/>
                </a:ext>
              </a:extLst>
            </p:cNvPr>
            <p:cNvCxnSpPr/>
            <p:nvPr/>
          </p:nvCxnSpPr>
          <p:spPr>
            <a:xfrm>
              <a:off x="12379437" y="10222439"/>
              <a:ext cx="0" cy="18700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6" name="直接连接符 385">
              <a:extLst>
                <a:ext uri="{FF2B5EF4-FFF2-40B4-BE49-F238E27FC236}">
                  <a16:creationId xmlns:a16="http://schemas.microsoft.com/office/drawing/2014/main" id="{9CA0EBDB-A7C1-F98E-E042-03DF970CCD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79872" y="12092473"/>
              <a:ext cx="11053679" cy="186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8" name="直接连接符 387">
              <a:extLst>
                <a:ext uri="{FF2B5EF4-FFF2-40B4-BE49-F238E27FC236}">
                  <a16:creationId xmlns:a16="http://schemas.microsoft.com/office/drawing/2014/main" id="{20C58B79-60A0-0BBF-D70D-83BDF65C72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13921" y="10106082"/>
              <a:ext cx="37323" cy="19863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1" name="矩形 390">
            <a:extLst>
              <a:ext uri="{FF2B5EF4-FFF2-40B4-BE49-F238E27FC236}">
                <a16:creationId xmlns:a16="http://schemas.microsoft.com/office/drawing/2014/main" id="{E13512B4-D751-19EB-8739-F47BD49F6692}"/>
              </a:ext>
            </a:extLst>
          </p:cNvPr>
          <p:cNvSpPr/>
          <p:nvPr/>
        </p:nvSpPr>
        <p:spPr>
          <a:xfrm>
            <a:off x="2374583" y="9383743"/>
            <a:ext cx="1247540" cy="681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&lt;&lt;2</a:t>
            </a:r>
            <a:endParaRPr lang="zh-CN" altLang="en-US" dirty="0"/>
          </a:p>
        </p:txBody>
      </p:sp>
      <p:cxnSp>
        <p:nvCxnSpPr>
          <p:cNvPr id="393" name="直接连接符 392">
            <a:extLst>
              <a:ext uri="{FF2B5EF4-FFF2-40B4-BE49-F238E27FC236}">
                <a16:creationId xmlns:a16="http://schemas.microsoft.com/office/drawing/2014/main" id="{920627A5-41C5-D3DB-5D71-40B01BD568F3}"/>
              </a:ext>
            </a:extLst>
          </p:cNvPr>
          <p:cNvCxnSpPr>
            <a:cxnSpLocks/>
          </p:cNvCxnSpPr>
          <p:nvPr/>
        </p:nvCxnSpPr>
        <p:spPr>
          <a:xfrm flipV="1">
            <a:off x="2973428" y="7751044"/>
            <a:ext cx="0" cy="16258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直接连接符 394">
            <a:extLst>
              <a:ext uri="{FF2B5EF4-FFF2-40B4-BE49-F238E27FC236}">
                <a16:creationId xmlns:a16="http://schemas.microsoft.com/office/drawing/2014/main" id="{ED353F70-B1B3-3522-A4A7-29C342B8E1B6}"/>
              </a:ext>
            </a:extLst>
          </p:cNvPr>
          <p:cNvCxnSpPr>
            <a:cxnSpLocks/>
          </p:cNvCxnSpPr>
          <p:nvPr/>
        </p:nvCxnSpPr>
        <p:spPr>
          <a:xfrm flipH="1" flipV="1">
            <a:off x="5738035" y="3240449"/>
            <a:ext cx="4897632" cy="16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7" name="组合 396">
            <a:extLst>
              <a:ext uri="{FF2B5EF4-FFF2-40B4-BE49-F238E27FC236}">
                <a16:creationId xmlns:a16="http://schemas.microsoft.com/office/drawing/2014/main" id="{70860EA1-F323-B842-402E-BEB50C3594F0}"/>
              </a:ext>
            </a:extLst>
          </p:cNvPr>
          <p:cNvGrpSpPr/>
          <p:nvPr/>
        </p:nvGrpSpPr>
        <p:grpSpPr>
          <a:xfrm>
            <a:off x="15222341" y="5130913"/>
            <a:ext cx="3624116" cy="1969787"/>
            <a:chOff x="10239081" y="5032145"/>
            <a:chExt cx="3624116" cy="1969787"/>
          </a:xfrm>
        </p:grpSpPr>
        <p:grpSp>
          <p:nvGrpSpPr>
            <p:cNvPr id="398" name="组合 397">
              <a:extLst>
                <a:ext uri="{FF2B5EF4-FFF2-40B4-BE49-F238E27FC236}">
                  <a16:creationId xmlns:a16="http://schemas.microsoft.com/office/drawing/2014/main" id="{0DE41EAB-5E3F-49A2-6159-B9D473924C96}"/>
                </a:ext>
              </a:extLst>
            </p:cNvPr>
            <p:cNvGrpSpPr/>
            <p:nvPr/>
          </p:nvGrpSpPr>
          <p:grpSpPr>
            <a:xfrm>
              <a:off x="10239081" y="5032145"/>
              <a:ext cx="3624116" cy="1969787"/>
              <a:chOff x="10239081" y="5032145"/>
              <a:chExt cx="3624116" cy="1969787"/>
            </a:xfrm>
          </p:grpSpPr>
          <p:grpSp>
            <p:nvGrpSpPr>
              <p:cNvPr id="400" name="组合 399">
                <a:extLst>
                  <a:ext uri="{FF2B5EF4-FFF2-40B4-BE49-F238E27FC236}">
                    <a16:creationId xmlns:a16="http://schemas.microsoft.com/office/drawing/2014/main" id="{8C77D1BE-602C-7C2C-E624-513D0831A979}"/>
                  </a:ext>
                </a:extLst>
              </p:cNvPr>
              <p:cNvGrpSpPr/>
              <p:nvPr/>
            </p:nvGrpSpPr>
            <p:grpSpPr>
              <a:xfrm>
                <a:off x="10239081" y="5032145"/>
                <a:ext cx="3624116" cy="1969787"/>
                <a:chOff x="11321434" y="5106789"/>
                <a:chExt cx="3624116" cy="1969787"/>
              </a:xfrm>
            </p:grpSpPr>
            <p:grpSp>
              <p:nvGrpSpPr>
                <p:cNvPr id="402" name="组合 401">
                  <a:extLst>
                    <a:ext uri="{FF2B5EF4-FFF2-40B4-BE49-F238E27FC236}">
                      <a16:creationId xmlns:a16="http://schemas.microsoft.com/office/drawing/2014/main" id="{626A409F-E493-C028-6647-0F17FB199B1C}"/>
                    </a:ext>
                  </a:extLst>
                </p:cNvPr>
                <p:cNvGrpSpPr/>
                <p:nvPr/>
              </p:nvGrpSpPr>
              <p:grpSpPr>
                <a:xfrm>
                  <a:off x="11321434" y="5106789"/>
                  <a:ext cx="3142109" cy="1969787"/>
                  <a:chOff x="11356940" y="5113176"/>
                  <a:chExt cx="3142109" cy="1969787"/>
                </a:xfrm>
              </p:grpSpPr>
              <p:cxnSp>
                <p:nvCxnSpPr>
                  <p:cNvPr id="404" name="连接符: 肘形 403">
                    <a:extLst>
                      <a:ext uri="{FF2B5EF4-FFF2-40B4-BE49-F238E27FC236}">
                        <a16:creationId xmlns:a16="http://schemas.microsoft.com/office/drawing/2014/main" id="{F9293CFC-389A-8294-D203-7EACA9DEA2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643097" y="6574931"/>
                    <a:ext cx="1457069" cy="435073"/>
                  </a:xfrm>
                  <a:prstGeom prst="bentConnector3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05" name="组合 404">
                    <a:extLst>
                      <a:ext uri="{FF2B5EF4-FFF2-40B4-BE49-F238E27FC236}">
                        <a16:creationId xmlns:a16="http://schemas.microsoft.com/office/drawing/2014/main" id="{E95F069C-A29C-F039-57D8-17C6E85A211B}"/>
                      </a:ext>
                    </a:extLst>
                  </p:cNvPr>
                  <p:cNvGrpSpPr/>
                  <p:nvPr/>
                </p:nvGrpSpPr>
                <p:grpSpPr>
                  <a:xfrm>
                    <a:off x="11356940" y="5113176"/>
                    <a:ext cx="3142109" cy="1969787"/>
                    <a:chOff x="11356940" y="5113176"/>
                    <a:chExt cx="3142109" cy="1969787"/>
                  </a:xfrm>
                </p:grpSpPr>
                <p:grpSp>
                  <p:nvGrpSpPr>
                    <p:cNvPr id="406" name="组合 405">
                      <a:extLst>
                        <a:ext uri="{FF2B5EF4-FFF2-40B4-BE49-F238E27FC236}">
                          <a16:creationId xmlns:a16="http://schemas.microsoft.com/office/drawing/2014/main" id="{0FD4BF43-E147-B0DC-7D8E-D5B6E0D480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356940" y="5637980"/>
                      <a:ext cx="2337100" cy="1444983"/>
                      <a:chOff x="11356940" y="5637980"/>
                      <a:chExt cx="2337100" cy="1444983"/>
                    </a:xfrm>
                  </p:grpSpPr>
                  <p:sp>
                    <p:nvSpPr>
                      <p:cNvPr id="410" name="梯形 409">
                        <a:extLst>
                          <a:ext uri="{FF2B5EF4-FFF2-40B4-BE49-F238E27FC236}">
                            <a16:creationId xmlns:a16="http://schemas.microsoft.com/office/drawing/2014/main" id="{3D38B8E8-F513-B1AC-572C-92B304AA9FC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2588250" y="6149897"/>
                        <a:ext cx="1444983" cy="421150"/>
                      </a:xfrm>
                      <a:prstGeom prst="trapezoid">
                        <a:avLst>
                          <a:gd name="adj" fmla="val 92240"/>
                        </a:avLst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411" name="直接连接符 410">
                        <a:extLst>
                          <a:ext uri="{FF2B5EF4-FFF2-40B4-BE49-F238E27FC236}">
                            <a16:creationId xmlns:a16="http://schemas.microsoft.com/office/drawing/2014/main" id="{07DADAF5-D083-4F99-1EA4-BB70D8B7CAA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1589380" y="6158203"/>
                        <a:ext cx="1492575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12" name="文本框 411">
                        <a:extLst>
                          <a:ext uri="{FF2B5EF4-FFF2-40B4-BE49-F238E27FC236}">
                            <a16:creationId xmlns:a16="http://schemas.microsoft.com/office/drawing/2014/main" id="{47839A54-6CB4-25B5-5294-13385AFE33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356940" y="5794366"/>
                        <a:ext cx="23371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Instruction[10:6]</a:t>
                        </a:r>
                        <a:endParaRPr lang="zh-CN" altLang="en-US" dirty="0"/>
                      </a:p>
                    </p:txBody>
                  </p:sp>
                </p:grpSp>
                <p:grpSp>
                  <p:nvGrpSpPr>
                    <p:cNvPr id="407" name="组合 406">
                      <a:extLst>
                        <a:ext uri="{FF2B5EF4-FFF2-40B4-BE49-F238E27FC236}">
                          <a16:creationId xmlns:a16="http://schemas.microsoft.com/office/drawing/2014/main" id="{4A1296E0-33D9-3A44-D361-57F5C471907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310741" y="5113176"/>
                      <a:ext cx="1188308" cy="681190"/>
                      <a:chOff x="13310741" y="5113176"/>
                      <a:chExt cx="1188308" cy="681190"/>
                    </a:xfrm>
                  </p:grpSpPr>
                  <p:cxnSp>
                    <p:nvCxnSpPr>
                      <p:cNvPr id="408" name="直接连接符 407">
                        <a:extLst>
                          <a:ext uri="{FF2B5EF4-FFF2-40B4-BE49-F238E27FC236}">
                            <a16:creationId xmlns:a16="http://schemas.microsoft.com/office/drawing/2014/main" id="{A76B9761-6382-D49E-6DB2-B5695FC54A4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3310741" y="5113176"/>
                        <a:ext cx="0" cy="68119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09" name="文本框 408">
                        <a:extLst>
                          <a:ext uri="{FF2B5EF4-FFF2-40B4-BE49-F238E27FC236}">
                            <a16:creationId xmlns:a16="http://schemas.microsoft.com/office/drawing/2014/main" id="{B916ED08-ABB9-B712-B6A5-A4ABC90AC2C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345833" y="5343000"/>
                        <a:ext cx="11532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ALUSrc1</a:t>
                        </a:r>
                        <a:endParaRPr lang="zh-CN" altLang="en-US" dirty="0"/>
                      </a:p>
                    </p:txBody>
                  </p:sp>
                </p:grpSp>
              </p:grpSp>
            </p:grpSp>
            <p:cxnSp>
              <p:nvCxnSpPr>
                <p:cNvPr id="403" name="直接连接符 402">
                  <a:extLst>
                    <a:ext uri="{FF2B5EF4-FFF2-40B4-BE49-F238E27FC236}">
                      <a16:creationId xmlns:a16="http://schemas.microsoft.com/office/drawing/2014/main" id="{CC3FF31F-8F01-2AEE-854C-927B72DDD312}"/>
                    </a:ext>
                  </a:extLst>
                </p:cNvPr>
                <p:cNvCxnSpPr>
                  <a:stCxn id="410" idx="0"/>
                </p:cNvCxnSpPr>
                <p:nvPr/>
              </p:nvCxnSpPr>
              <p:spPr>
                <a:xfrm flipV="1">
                  <a:off x="13485811" y="6354085"/>
                  <a:ext cx="1459739" cy="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1" name="文本框 400">
                <a:extLst>
                  <a:ext uri="{FF2B5EF4-FFF2-40B4-BE49-F238E27FC236}">
                    <a16:creationId xmlns:a16="http://schemas.microsoft.com/office/drawing/2014/main" id="{BF1F89BD-B8B8-DAB6-E2EB-B50803276CD0}"/>
                  </a:ext>
                </a:extLst>
              </p:cNvPr>
              <p:cNvSpPr txBox="1"/>
              <p:nvPr/>
            </p:nvSpPr>
            <p:spPr>
              <a:xfrm>
                <a:off x="11946259" y="5883235"/>
                <a:ext cx="227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</p:grpSp>
        <p:sp>
          <p:nvSpPr>
            <p:cNvPr id="399" name="文本框 398">
              <a:extLst>
                <a:ext uri="{FF2B5EF4-FFF2-40B4-BE49-F238E27FC236}">
                  <a16:creationId xmlns:a16="http://schemas.microsoft.com/office/drawing/2014/main" id="{647385D8-5564-2A27-BD72-A8728D78FE7C}"/>
                </a:ext>
              </a:extLst>
            </p:cNvPr>
            <p:cNvSpPr txBox="1"/>
            <p:nvPr/>
          </p:nvSpPr>
          <p:spPr>
            <a:xfrm>
              <a:off x="11946259" y="6288291"/>
              <a:ext cx="227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sp>
        <p:nvSpPr>
          <p:cNvPr id="416" name="矩形 415">
            <a:extLst>
              <a:ext uri="{FF2B5EF4-FFF2-40B4-BE49-F238E27FC236}">
                <a16:creationId xmlns:a16="http://schemas.microsoft.com/office/drawing/2014/main" id="{458564B5-46A2-D881-FD55-C23BC8C2E0CD}"/>
              </a:ext>
            </a:extLst>
          </p:cNvPr>
          <p:cNvSpPr/>
          <p:nvPr/>
        </p:nvSpPr>
        <p:spPr>
          <a:xfrm>
            <a:off x="4809703" y="2819324"/>
            <a:ext cx="1063789" cy="734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+4</a:t>
            </a:r>
            <a:endParaRPr lang="zh-CN" altLang="en-US" dirty="0"/>
          </a:p>
        </p:txBody>
      </p:sp>
      <p:cxnSp>
        <p:nvCxnSpPr>
          <p:cNvPr id="420" name="直接连接符 419">
            <a:extLst>
              <a:ext uri="{FF2B5EF4-FFF2-40B4-BE49-F238E27FC236}">
                <a16:creationId xmlns:a16="http://schemas.microsoft.com/office/drawing/2014/main" id="{7AF060AA-F8B7-2563-3560-AA218C4718FF}"/>
              </a:ext>
            </a:extLst>
          </p:cNvPr>
          <p:cNvCxnSpPr>
            <a:stCxn id="416" idx="1"/>
          </p:cNvCxnSpPr>
          <p:nvPr/>
        </p:nvCxnSpPr>
        <p:spPr>
          <a:xfrm flipH="1" flipV="1">
            <a:off x="2485232" y="3186386"/>
            <a:ext cx="232446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5" name="直接连接符 424">
            <a:extLst>
              <a:ext uri="{FF2B5EF4-FFF2-40B4-BE49-F238E27FC236}">
                <a16:creationId xmlns:a16="http://schemas.microsoft.com/office/drawing/2014/main" id="{4697645C-43BC-7AB0-EAF0-345D23D7EA3E}"/>
              </a:ext>
            </a:extLst>
          </p:cNvPr>
          <p:cNvCxnSpPr>
            <a:cxnSpLocks/>
          </p:cNvCxnSpPr>
          <p:nvPr/>
        </p:nvCxnSpPr>
        <p:spPr>
          <a:xfrm>
            <a:off x="2474857" y="3203322"/>
            <a:ext cx="15181" cy="2110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8" name="矩形 427">
            <a:extLst>
              <a:ext uri="{FF2B5EF4-FFF2-40B4-BE49-F238E27FC236}">
                <a16:creationId xmlns:a16="http://schemas.microsoft.com/office/drawing/2014/main" id="{D97E3A2A-6F5F-6289-8E5E-C3A6AD74EC05}"/>
              </a:ext>
            </a:extLst>
          </p:cNvPr>
          <p:cNvSpPr/>
          <p:nvPr/>
        </p:nvSpPr>
        <p:spPr>
          <a:xfrm>
            <a:off x="1724987" y="6810204"/>
            <a:ext cx="1635585" cy="953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adder</a:t>
            </a:r>
            <a:endParaRPr lang="zh-CN" altLang="en-US" sz="2800" dirty="0"/>
          </a:p>
        </p:txBody>
      </p:sp>
      <p:cxnSp>
        <p:nvCxnSpPr>
          <p:cNvPr id="431" name="直接连接符 430">
            <a:extLst>
              <a:ext uri="{FF2B5EF4-FFF2-40B4-BE49-F238E27FC236}">
                <a16:creationId xmlns:a16="http://schemas.microsoft.com/office/drawing/2014/main" id="{B6D55955-4AE7-7D11-4A57-D39C1E55CD64}"/>
              </a:ext>
            </a:extLst>
          </p:cNvPr>
          <p:cNvCxnSpPr>
            <a:cxnSpLocks/>
          </p:cNvCxnSpPr>
          <p:nvPr/>
        </p:nvCxnSpPr>
        <p:spPr>
          <a:xfrm flipH="1" flipV="1">
            <a:off x="768654" y="3186386"/>
            <a:ext cx="1753211" cy="1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3" name="直接连接符 432">
            <a:extLst>
              <a:ext uri="{FF2B5EF4-FFF2-40B4-BE49-F238E27FC236}">
                <a16:creationId xmlns:a16="http://schemas.microsoft.com/office/drawing/2014/main" id="{608954BD-AA15-D835-6AC9-98230A6980BB}"/>
              </a:ext>
            </a:extLst>
          </p:cNvPr>
          <p:cNvCxnSpPr>
            <a:cxnSpLocks/>
          </p:cNvCxnSpPr>
          <p:nvPr/>
        </p:nvCxnSpPr>
        <p:spPr>
          <a:xfrm flipH="1">
            <a:off x="776906" y="3227964"/>
            <a:ext cx="12989" cy="5404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5" name="直接连接符 434">
            <a:extLst>
              <a:ext uri="{FF2B5EF4-FFF2-40B4-BE49-F238E27FC236}">
                <a16:creationId xmlns:a16="http://schemas.microsoft.com/office/drawing/2014/main" id="{86D62B5C-4225-0C8A-FB6D-7D30404DF352}"/>
              </a:ext>
            </a:extLst>
          </p:cNvPr>
          <p:cNvCxnSpPr>
            <a:cxnSpLocks/>
          </p:cNvCxnSpPr>
          <p:nvPr/>
        </p:nvCxnSpPr>
        <p:spPr>
          <a:xfrm flipV="1">
            <a:off x="776906" y="8627922"/>
            <a:ext cx="1220039" cy="14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8" name="直接连接符 437">
            <a:extLst>
              <a:ext uri="{FF2B5EF4-FFF2-40B4-BE49-F238E27FC236}">
                <a16:creationId xmlns:a16="http://schemas.microsoft.com/office/drawing/2014/main" id="{FA0EF558-4396-210C-C9EF-DED1BC930C98}"/>
              </a:ext>
            </a:extLst>
          </p:cNvPr>
          <p:cNvCxnSpPr/>
          <p:nvPr/>
        </p:nvCxnSpPr>
        <p:spPr>
          <a:xfrm flipV="1">
            <a:off x="1996945" y="7824429"/>
            <a:ext cx="0" cy="873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直接连接符 443">
            <a:extLst>
              <a:ext uri="{FF2B5EF4-FFF2-40B4-BE49-F238E27FC236}">
                <a16:creationId xmlns:a16="http://schemas.microsoft.com/office/drawing/2014/main" id="{CE49D808-7D36-E8AC-4239-63C9422F19D7}"/>
              </a:ext>
            </a:extLst>
          </p:cNvPr>
          <p:cNvCxnSpPr>
            <a:stCxn id="428" idx="0"/>
          </p:cNvCxnSpPr>
          <p:nvPr/>
        </p:nvCxnSpPr>
        <p:spPr>
          <a:xfrm flipH="1" flipV="1">
            <a:off x="2542779" y="6155045"/>
            <a:ext cx="1" cy="655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5" name="文本框 454">
            <a:extLst>
              <a:ext uri="{FF2B5EF4-FFF2-40B4-BE49-F238E27FC236}">
                <a16:creationId xmlns:a16="http://schemas.microsoft.com/office/drawing/2014/main" id="{984743B6-CF83-FCF8-F12E-B0415C21106B}"/>
              </a:ext>
            </a:extLst>
          </p:cNvPr>
          <p:cNvSpPr txBox="1"/>
          <p:nvPr/>
        </p:nvSpPr>
        <p:spPr>
          <a:xfrm>
            <a:off x="3161193" y="5945517"/>
            <a:ext cx="2449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PC+4[31:26],Instruction[25:0] &lt;&lt;2,00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8747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</TotalTime>
  <Words>134</Words>
  <Application>Microsoft Office PowerPoint</Application>
  <PresentationFormat>自定义</PresentationFormat>
  <Paragraphs>90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付 宇辉</dc:creator>
  <cp:lastModifiedBy>付 宇辉</cp:lastModifiedBy>
  <cp:revision>36</cp:revision>
  <dcterms:created xsi:type="dcterms:W3CDTF">2022-06-02T13:53:20Z</dcterms:created>
  <dcterms:modified xsi:type="dcterms:W3CDTF">2022-06-03T04:08:53Z</dcterms:modified>
</cp:coreProperties>
</file>