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1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4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4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2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94C5-3B25-4155-9049-1F23BCBAA97E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8E0B-950E-486C-83D5-95B166E9F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0671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医学图像分类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4338" y="4243876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赵旺 王复英 孙铭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29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改进动机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3335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更好地融合全局和局部信息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有效的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Loss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函数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更好的网络结构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实现方式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8378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全局局部信息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特征金字塔结构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sz="20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FPN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 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多尺度输入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局部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-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全局</a:t>
            </a:r>
            <a:r>
              <a:rPr lang="en-US" altLang="zh-CN" sz="20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Pooling(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PSPNet</a:t>
            </a:r>
            <a:r>
              <a:rPr lang="en-US" altLang="zh-CN" sz="20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CN" sz="2000" dirty="0" smtClean="0">
              <a:latin typeface="Times New Roman" panose="02020603050405020304" pitchFamily="18" charset="0"/>
              <a:ea typeface="Adobe 楷体 Std R" panose="02020400000000000000" pitchFamily="18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热图定位 </a:t>
            </a:r>
            <a:r>
              <a:rPr lang="en-US" altLang="zh-CN" sz="20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+ </a:t>
            </a:r>
            <a:r>
              <a:rPr lang="zh-CN" altLang="en-US" sz="20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局部信息提取</a:t>
            </a:r>
            <a:r>
              <a:rPr lang="en-US" altLang="zh-CN" sz="2000" dirty="0" smtClean="0">
                <a:latin typeface="Times New Roman" panose="02020603050405020304" pitchFamily="18" charset="0"/>
                <a:ea typeface="Adobe 楷体 Std R" panose="02020400000000000000" pitchFamily="18" charset="-122"/>
                <a:cs typeface="Times New Roman" panose="02020603050405020304" pitchFamily="18" charset="0"/>
              </a:rPr>
              <a:t>(Two-stage)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53738" y="91977"/>
            <a:ext cx="5274310" cy="29864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53738" y="3529940"/>
            <a:ext cx="4612493" cy="2353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483" y="213941"/>
            <a:ext cx="4199202" cy="274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064" y="2832002"/>
            <a:ext cx="7909860" cy="34238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6105719"/>
            <a:ext cx="9706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[1] </a:t>
            </a:r>
            <a:r>
              <a:rPr lang="en-US" altLang="zh-CN" dirty="0"/>
              <a:t>Guan Q, Huang Y, </a:t>
            </a:r>
            <a:r>
              <a:rPr lang="en-US" altLang="zh-CN" dirty="0" err="1"/>
              <a:t>Zhong</a:t>
            </a:r>
            <a:r>
              <a:rPr lang="en-US" altLang="zh-CN" dirty="0"/>
              <a:t> Z, et al. Diagnose like a radiologist: Attention guided convolutional </a:t>
            </a:r>
            <a:endParaRPr lang="en-US" altLang="zh-CN" dirty="0" smtClean="0"/>
          </a:p>
          <a:p>
            <a:r>
              <a:rPr lang="en-US" altLang="zh-CN" dirty="0" smtClean="0"/>
              <a:t>neural </a:t>
            </a:r>
            <a:r>
              <a:rPr lang="en-US" altLang="zh-CN" dirty="0"/>
              <a:t>network for thorax disease classification[J].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arXiv:1801.09927,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94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实现方式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8378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Loss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函数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Large-Margin </a:t>
            </a:r>
            <a:r>
              <a:rPr lang="en-US" altLang="zh-CN" sz="2000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Softmax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Loss [1]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Center-Loss [2]</a:t>
            </a: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616" y="5214053"/>
            <a:ext cx="1188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[1] Liu </a:t>
            </a:r>
            <a:r>
              <a:rPr lang="en-US" altLang="zh-CN" dirty="0"/>
              <a:t>W, Wen Y, Yu Z, et al. Large-Margin </a:t>
            </a:r>
            <a:r>
              <a:rPr lang="en-US" altLang="zh-CN" dirty="0" err="1"/>
              <a:t>Softmax</a:t>
            </a:r>
            <a:r>
              <a:rPr lang="en-US" altLang="zh-CN" dirty="0"/>
              <a:t> Loss for Convolutional Neural Networks[C]//ICML. 2016: 507-516.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9616" y="5771075"/>
            <a:ext cx="10237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[2] </a:t>
            </a:r>
            <a:r>
              <a:rPr lang="en-US" altLang="zh-CN" dirty="0"/>
              <a:t>Wen Y, Zhang K, Li Z, et al. A discriminative feature learning approach for deep face recognition[C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//</a:t>
            </a:r>
            <a:r>
              <a:rPr lang="en-US" altLang="zh-CN" dirty="0"/>
              <a:t>European Conference on Computer Vision. Springer, Cham, 2016: 499-515.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79" y="1114870"/>
            <a:ext cx="6194913" cy="31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实现方式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8378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网络结构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ResNet-18</a:t>
            </a: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ResNet-50</a:t>
            </a: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Inception-v3</a:t>
            </a:r>
          </a:p>
          <a:p>
            <a:pPr lvl="1"/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DenseNet-121</a:t>
            </a: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9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实现方式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8378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数据增强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旋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转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多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尺度输入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随机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crop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5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实验设置与结果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837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95446"/>
              </p:ext>
            </p:extLst>
          </p:nvPr>
        </p:nvGraphicFramePr>
        <p:xfrm>
          <a:off x="1680308" y="199267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03270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44481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实验设置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AUROC Mean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8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ResNet-18 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0.815944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ResNet-50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0.816823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5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Inception-v3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0.817215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3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DenseNet-121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0.841235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5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ResNet-50</a:t>
                      </a:r>
                      <a:r>
                        <a:rPr lang="en-US" altLang="zh-CN" baseline="0" dirty="0" smtClean="0"/>
                        <a:t> + 15labels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0.806576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9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ResNet-50 + FPN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0.817053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2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ResNet-50 + PSP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0.816901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ResNet-50</a:t>
                      </a:r>
                      <a:r>
                        <a:rPr lang="en-US" altLang="zh-CN" baseline="0" dirty="0" smtClean="0"/>
                        <a:t> + Multi-scale 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0.817048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1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用户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界面展示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837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6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229</Words>
  <Application>Microsoft Office PowerPoint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Adobe 楷体 Std R</vt:lpstr>
      <vt:lpstr>等线</vt:lpstr>
      <vt:lpstr>等线 Light</vt:lpstr>
      <vt:lpstr>Arial</vt:lpstr>
      <vt:lpstr>Times New Roman</vt:lpstr>
      <vt:lpstr>Office 主题​​</vt:lpstr>
      <vt:lpstr>医学图像分类</vt:lpstr>
      <vt:lpstr>改进动机</vt:lpstr>
      <vt:lpstr>实现方式</vt:lpstr>
      <vt:lpstr>实现方式</vt:lpstr>
      <vt:lpstr>实现方式</vt:lpstr>
      <vt:lpstr>实现方式</vt:lpstr>
      <vt:lpstr>实验设置与结果</vt:lpstr>
      <vt:lpstr>用户界面展示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医学图像分类</dc:title>
  <dc:creator>Zhao Wang</dc:creator>
  <cp:lastModifiedBy>Zhao Wang</cp:lastModifiedBy>
  <cp:revision>14</cp:revision>
  <dcterms:created xsi:type="dcterms:W3CDTF">2018-06-05T03:12:33Z</dcterms:created>
  <dcterms:modified xsi:type="dcterms:W3CDTF">2018-06-06T00:45:43Z</dcterms:modified>
</cp:coreProperties>
</file>