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65" r:id="rId4"/>
    <p:sldId id="278" r:id="rId5"/>
    <p:sldId id="266" r:id="rId6"/>
    <p:sldId id="257" r:id="rId7"/>
    <p:sldId id="277" r:id="rId8"/>
    <p:sldId id="261" r:id="rId9"/>
    <p:sldId id="262" r:id="rId10"/>
    <p:sldId id="269" r:id="rId11"/>
    <p:sldId id="258" r:id="rId12"/>
    <p:sldId id="270" r:id="rId13"/>
    <p:sldId id="259" r:id="rId14"/>
    <p:sldId id="274" r:id="rId15"/>
    <p:sldId id="275" r:id="rId16"/>
    <p:sldId id="272" r:id="rId17"/>
    <p:sldId id="26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31" autoAdjust="0"/>
  </p:normalViewPr>
  <p:slideViewPr>
    <p:cSldViewPr snapToGrid="0" snapToObjects="1">
      <p:cViewPr varScale="1">
        <p:scale>
          <a:sx n="72" d="100"/>
          <a:sy n="72" d="100"/>
        </p:scale>
        <p:origin x="-21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9B82-C2D6-524E-B31D-337AC46B1634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F4CEA-1515-664B-98C0-DFC136CA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3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Margin </a:t>
            </a:r>
            <a:r>
              <a:rPr lang="en-US" dirty="0" err="1" smtClean="0"/>
              <a:t>collpsed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Learn something about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used with relative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8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h1, h2, h3 {}</a:t>
            </a:r>
          </a:p>
          <a:p>
            <a:pPr marL="228600" indent="-228600">
              <a:buAutoNum type="arabicPeriod"/>
            </a:pPr>
            <a:r>
              <a:rPr lang="en-US" dirty="0" smtClean="0"/>
              <a:t>Use </a:t>
            </a:r>
            <a:r>
              <a:rPr lang="en-US" dirty="0" smtClean="0"/>
              <a:t>margin:</a:t>
            </a:r>
            <a:r>
              <a:rPr lang="en-US" baseline="0" dirty="0" smtClean="0"/>
              <a:t> 3px 0; instead of </a:t>
            </a:r>
            <a:r>
              <a:rPr lang="en-US" dirty="0" smtClean="0"/>
              <a:t>margin-top,</a:t>
            </a:r>
            <a:r>
              <a:rPr lang="en-US" baseline="0" dirty="0" smtClean="0"/>
              <a:t> margin-</a:t>
            </a:r>
            <a:r>
              <a:rPr lang="en-US" baseline="0" dirty="0" smtClean="0"/>
              <a:t>bottom </a:t>
            </a:r>
            <a:r>
              <a:rPr lang="en-US" baseline="0" dirty="0" err="1" smtClean="0"/>
              <a:t>seperately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An animation is an effect that lets  an element gradually change from one style to another style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 smtClean="0"/>
              <a:t>keyframe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2. background-size,</a:t>
            </a:r>
            <a:r>
              <a:rPr lang="en-US" baseline="0" dirty="0" smtClean="0"/>
              <a:t> multiple background, etc. border-image, border-radius, etc. box-shadow</a:t>
            </a:r>
            <a:endParaRPr lang="en-US" dirty="0" smtClean="0"/>
          </a:p>
          <a:p>
            <a:r>
              <a:rPr lang="en-US" dirty="0" smtClean="0"/>
              <a:t>3. Attribute</a:t>
            </a:r>
            <a:r>
              <a:rPr lang="en-US" baseline="0" dirty="0" smtClean="0"/>
              <a:t> selector [</a:t>
            </a:r>
            <a:r>
              <a:rPr lang="en-US" baseline="0" dirty="0" err="1" smtClean="0"/>
              <a:t>attr</a:t>
            </a:r>
            <a:r>
              <a:rPr lang="en-US" baseline="0" dirty="0" smtClean="0"/>
              <a:t>$=“.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”]</a:t>
            </a:r>
          </a:p>
          <a:p>
            <a:r>
              <a:rPr lang="en-US" baseline="0" dirty="0" smtClean="0"/>
              <a:t>4. transform: rotate()</a:t>
            </a:r>
          </a:p>
          <a:p>
            <a:r>
              <a:rPr lang="en-US" baseline="0" dirty="0" smtClean="0"/>
              <a:t>5. text-shadow</a:t>
            </a:r>
          </a:p>
          <a:p>
            <a:r>
              <a:rPr lang="en-US" baseline="0" dirty="0" smtClean="0"/>
              <a:t>6. box-sizing, resize, outline,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-top,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7. column-count, column-gap, column-rule</a:t>
            </a:r>
            <a:endParaRPr lang="en-US" dirty="0" smtClean="0"/>
          </a:p>
          <a:p>
            <a:r>
              <a:rPr lang="en-US" dirty="0" smtClean="0"/>
              <a:t>@media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</a:p>
          <a:p>
            <a:r>
              <a:rPr lang="en-US" dirty="0" smtClean="0"/>
              <a:t>Create a 2 columns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pen/" TargetMode="External"/><Relationship Id="rId4" Type="http://schemas.openxmlformats.org/officeDocument/2006/relationships/hyperlink" Target="http://csslint.net/" TargetMode="External"/><Relationship Id="rId5" Type="http://schemas.openxmlformats.org/officeDocument/2006/relationships/hyperlink" Target="http://www.tutorialchip.com/css/css-frameworks-easy-ways-to-keep-your-website-in-style/" TargetMode="External"/><Relationship Id="rId6" Type="http://schemas.openxmlformats.org/officeDocument/2006/relationships/hyperlink" Target="http://coding.smashingmagazine.com/2008/11/12/12-principles-for-keeping-your-code-clean/" TargetMode="External"/><Relationship Id="rId7" Type="http://schemas.openxmlformats.org/officeDocument/2006/relationships/hyperlink" Target="https://github.com/necolas/idiomatic-css" TargetMode="External"/><Relationship Id="rId8" Type="http://schemas.openxmlformats.org/officeDocument/2006/relationships/hyperlink" Target="http://www.vanseodesign.com/css/css-selector-performance/" TargetMode="External"/><Relationship Id="rId9" Type="http://schemas.openxmlformats.org/officeDocument/2006/relationships/hyperlink" Target="http://www.vanseodesign.com/css/understanding-css-floats/" TargetMode="External"/><Relationship Id="rId10" Type="http://schemas.openxmlformats.org/officeDocument/2006/relationships/hyperlink" Target="http://w3help.org/zh-cn/kb/index.html" TargetMode="External"/><Relationship Id="rId11" Type="http://schemas.openxmlformats.org/officeDocument/2006/relationships/hyperlink" Target="http://www.css3.info/preview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Background, text</a:t>
            </a:r>
          </a:p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Numbe</a:t>
            </a:r>
            <a:r>
              <a:rPr lang="en-US" dirty="0" smtClean="0"/>
              <a:t>r +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endParaRPr lang="en-US" dirty="0"/>
          </a:p>
          <a:p>
            <a:pPr lvl="1"/>
            <a:r>
              <a:rPr lang="en-US" dirty="0" smtClean="0"/>
              <a:t>Percentage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Color </a:t>
            </a:r>
          </a:p>
          <a:p>
            <a:pPr lvl="1"/>
            <a:r>
              <a:rPr lang="en-US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035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Cascading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 the style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245" y="2791109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  This is a normal div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&lt;div class="override"&gt;</a:t>
            </a:r>
          </a:p>
          <a:p>
            <a:r>
              <a:rPr lang="en-US" dirty="0" smtClean="0"/>
              <a:t>  The style of this div will be </a:t>
            </a:r>
            <a:r>
              <a:rPr lang="en-US" dirty="0" err="1" smtClean="0"/>
              <a:t>overrided</a:t>
            </a:r>
            <a:endParaRPr lang="en-US" dirty="0" smtClean="0"/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4701" y="2400498"/>
            <a:ext cx="3755199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background-color: #ff0000;</a:t>
            </a:r>
          </a:p>
          <a:p>
            <a:r>
              <a:rPr lang="en-US" dirty="0"/>
              <a:t>  margin: 20px;</a:t>
            </a:r>
          </a:p>
          <a:p>
            <a:r>
              <a:rPr lang="en-US" dirty="0"/>
              <a:t>  height: 40px;</a:t>
            </a:r>
          </a:p>
          <a:p>
            <a:r>
              <a:rPr lang="en-US" dirty="0"/>
              <a:t>  width: 200px;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.override {</a:t>
            </a:r>
          </a:p>
          <a:p>
            <a:r>
              <a:rPr lang="en-US" dirty="0"/>
              <a:t>  background-color: #00ff00;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28" y="4593286"/>
            <a:ext cx="2959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4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</a:t>
            </a:r>
            <a:r>
              <a:rPr lang="en-US" dirty="0" smtClean="0"/>
              <a:t>write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115714" cy="3916363"/>
          </a:xfrm>
        </p:spPr>
        <p:txBody>
          <a:bodyPr/>
          <a:lstStyle/>
          <a:p>
            <a:r>
              <a:rPr lang="en-US" dirty="0" smtClean="0"/>
              <a:t>Inline</a:t>
            </a:r>
          </a:p>
          <a:p>
            <a:pPr marL="228600" lvl="1" indent="0">
              <a:buNone/>
            </a:pPr>
            <a:r>
              <a:rPr lang="en-US" dirty="0"/>
              <a:t>&lt;p style="color:sienna;margin-left:20px"&gt;This is a paragraph.&lt;/p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Internal Style </a:t>
            </a:r>
            <a:r>
              <a:rPr lang="en-US" dirty="0" smtClean="0"/>
              <a:t>Sheet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External </a:t>
            </a:r>
            <a:r>
              <a:rPr lang="en-US" dirty="0" smtClean="0"/>
              <a:t>Style 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063" y="5646900"/>
            <a:ext cx="7451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 smtClean="0"/>
              <a:t>        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mystyle.css</a:t>
            </a:r>
            <a:r>
              <a:rPr lang="en-US" dirty="0"/>
              <a:t>"&gt;</a:t>
            </a:r>
          </a:p>
          <a:p>
            <a:r>
              <a:rPr lang="en-US" dirty="0"/>
              <a:t>&lt;/head&gt;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700" y="3555116"/>
            <a:ext cx="72570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&lt;head&gt;</a:t>
            </a:r>
          </a:p>
          <a:p>
            <a:pPr lvl="1"/>
            <a:r>
              <a:rPr lang="en-US" dirty="0"/>
              <a:t>&lt;style&gt;</a:t>
            </a:r>
          </a:p>
          <a:p>
            <a:pPr lvl="1"/>
            <a:r>
              <a:rPr lang="en-US" dirty="0"/>
              <a:t>	body {</a:t>
            </a:r>
            <a:r>
              <a:rPr lang="en-US" dirty="0" err="1"/>
              <a:t>background-image:url</a:t>
            </a:r>
            <a:r>
              <a:rPr lang="en-US" dirty="0"/>
              <a:t>("images/back40.gif");}</a:t>
            </a:r>
          </a:p>
          <a:p>
            <a:pPr lvl="1"/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Box model</a:t>
            </a:r>
          </a:p>
          <a:p>
            <a:pPr lvl="2"/>
            <a:r>
              <a:rPr lang="en-US" dirty="0" smtClean="0"/>
              <a:t>Border, padding, margin</a:t>
            </a:r>
            <a:r>
              <a:rPr lang="en-US" dirty="0" smtClean="0"/>
              <a:t>, width, height</a:t>
            </a:r>
          </a:p>
          <a:p>
            <a:pPr lvl="1"/>
            <a:r>
              <a:rPr lang="en-US" dirty="0" smtClean="0"/>
              <a:t>Background style</a:t>
            </a:r>
          </a:p>
          <a:p>
            <a:pPr lvl="1"/>
            <a:r>
              <a:rPr lang="en-US" dirty="0" smtClean="0"/>
              <a:t>Text style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95" y="4134294"/>
            <a:ext cx="3568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8" y="2743772"/>
            <a:ext cx="44466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&lt;section&gt;</a:t>
            </a:r>
          </a:p>
          <a:p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star.png</a:t>
            </a:r>
            <a:r>
              <a:rPr lang="en-US" dirty="0" smtClean="0"/>
              <a:t>"</a:t>
            </a:r>
            <a:r>
              <a:rPr lang="en-US" dirty="0"/>
              <a:t>/&gt; </a:t>
            </a:r>
          </a:p>
          <a:p>
            <a:r>
              <a:rPr lang="en-US" dirty="0"/>
              <a:t>  &lt;span&gt;</a:t>
            </a:r>
          </a:p>
          <a:p>
            <a:r>
              <a:rPr lang="en-US" dirty="0"/>
              <a:t>    I want button on the left, I want button on the left, I want button on the left, I want button on the left, I want button on the left</a:t>
            </a:r>
          </a:p>
          <a:p>
            <a:r>
              <a:rPr lang="en-US" dirty="0"/>
              <a:t>  &lt;/span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/section&gt;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903847" y="2282107"/>
            <a:ext cx="3304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float: left;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72" y="5106855"/>
            <a:ext cx="397510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847" y="3422650"/>
            <a:ext cx="3759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Absolute, fixed, relative, static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15" y="3513538"/>
            <a:ext cx="2324100" cy="100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63" y="5021681"/>
            <a:ext cx="23876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515" y="5072481"/>
            <a:ext cx="2247900" cy="101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8317" y="3395417"/>
            <a:ext cx="275277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.parent {</a:t>
            </a:r>
            <a:endParaRPr lang="en-US" dirty="0"/>
          </a:p>
          <a:p>
            <a:r>
              <a:rPr lang="en-US" dirty="0"/>
              <a:t>  position: relative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  <a:endParaRPr lang="is-IS" dirty="0" smtClean="0"/>
          </a:p>
          <a:p>
            <a:r>
              <a:rPr lang="is-IS" dirty="0" smtClean="0"/>
              <a:t>.</a:t>
            </a:r>
            <a:r>
              <a:rPr lang="is-IS" dirty="0"/>
              <a:t>position {</a:t>
            </a:r>
          </a:p>
          <a:p>
            <a:r>
              <a:rPr lang="is-IS" dirty="0"/>
              <a:t>  position: </a:t>
            </a:r>
            <a:r>
              <a:rPr lang="is-IS" dirty="0" smtClean="0"/>
              <a:t>***;</a:t>
            </a:r>
            <a:endParaRPr lang="is-IS" dirty="0"/>
          </a:p>
          <a:p>
            <a:r>
              <a:rPr lang="is-IS" dirty="0"/>
              <a:t>  top: 0;</a:t>
            </a:r>
          </a:p>
          <a:p>
            <a:r>
              <a:rPr lang="is-IS" dirty="0"/>
              <a:t>  left: 0;</a:t>
            </a:r>
          </a:p>
          <a:p>
            <a:r>
              <a:rPr lang="is-IS" dirty="0"/>
              <a:t>  margin: 0;</a:t>
            </a:r>
          </a:p>
          <a:p>
            <a:r>
              <a:rPr lang="is-IS" dirty="0"/>
              <a:t>}</a:t>
            </a:r>
          </a:p>
          <a:p>
            <a:endParaRPr lang="is-I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263" y="3513538"/>
            <a:ext cx="2247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 smtClean="0"/>
          </a:p>
          <a:p>
            <a:pPr lvl="1"/>
            <a:r>
              <a:rPr lang="en-US" dirty="0" smtClean="0"/>
              <a:t>Group the normal CSS code</a:t>
            </a:r>
          </a:p>
          <a:p>
            <a:pPr lvl="1"/>
            <a:r>
              <a:rPr lang="en-US" dirty="0" err="1" smtClean="0"/>
              <a:t>Shorthands</a:t>
            </a:r>
            <a:r>
              <a:rPr lang="en-US" dirty="0" smtClean="0"/>
              <a:t> </a:t>
            </a:r>
            <a:r>
              <a:rPr lang="en-US" dirty="0" smtClean="0"/>
              <a:t>properties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8999" y="341625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header, </a:t>
            </a:r>
            <a:endParaRPr lang="en-US" dirty="0" smtClean="0"/>
          </a:p>
          <a:p>
            <a:r>
              <a:rPr lang="en-US" dirty="0" smtClean="0"/>
              <a:t>article {</a:t>
            </a:r>
            <a:endParaRPr lang="en-US" dirty="0"/>
          </a:p>
          <a:p>
            <a:r>
              <a:rPr lang="en-US" dirty="0"/>
              <a:t>	width: 1024px;</a:t>
            </a:r>
          </a:p>
          <a:p>
            <a:r>
              <a:rPr lang="en-US" dirty="0"/>
              <a:t>	margin: 0 auto;</a:t>
            </a:r>
          </a:p>
          <a:p>
            <a:r>
              <a:rPr lang="en-US" dirty="0"/>
              <a:t>	padding-bottom: 100px;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3454" y="3411356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#content {</a:t>
            </a:r>
          </a:p>
          <a:p>
            <a:r>
              <a:rPr lang="fr-FR" dirty="0"/>
              <a:t>	</a:t>
            </a:r>
            <a:r>
              <a:rPr lang="fr-FR" dirty="0" err="1"/>
              <a:t>padding</a:t>
            </a:r>
            <a:r>
              <a:rPr lang="fr-FR" dirty="0"/>
              <a:t>: 40px 20px 0 30px</a:t>
            </a:r>
            <a:r>
              <a:rPr lang="fr-FR" dirty="0" smtClean="0"/>
              <a:t>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smtClean="0"/>
              <a:t>#content {</a:t>
            </a:r>
          </a:p>
          <a:p>
            <a:r>
              <a:rPr lang="fr-FR" dirty="0"/>
              <a:t>	</a:t>
            </a:r>
            <a:r>
              <a:rPr lang="fr-FR" dirty="0" err="1" smtClean="0"/>
              <a:t>padding</a:t>
            </a:r>
            <a:r>
              <a:rPr lang="fr-FR" dirty="0" smtClean="0"/>
              <a:t>-top: 40px;</a:t>
            </a:r>
          </a:p>
          <a:p>
            <a:r>
              <a:rPr lang="fr-FR" dirty="0"/>
              <a:t>	</a:t>
            </a:r>
            <a:r>
              <a:rPr lang="fr-FR" dirty="0" err="1" smtClean="0"/>
              <a:t>padding</a:t>
            </a:r>
            <a:r>
              <a:rPr lang="fr-FR" dirty="0" smtClean="0"/>
              <a:t>-right: 20px;</a:t>
            </a:r>
          </a:p>
          <a:p>
            <a:r>
              <a:rPr lang="fr-FR" dirty="0"/>
              <a:t>	</a:t>
            </a:r>
            <a:r>
              <a:rPr lang="fr-FR" dirty="0" err="1" smtClean="0"/>
              <a:t>padding-bottom</a:t>
            </a:r>
            <a:r>
              <a:rPr lang="fr-FR" dirty="0" smtClean="0"/>
              <a:t>: 0;</a:t>
            </a:r>
          </a:p>
          <a:p>
            <a:r>
              <a:rPr lang="fr-FR" dirty="0"/>
              <a:t>	</a:t>
            </a:r>
            <a:r>
              <a:rPr lang="fr-FR" dirty="0" err="1" smtClean="0"/>
              <a:t>padding-left</a:t>
            </a:r>
            <a:r>
              <a:rPr lang="fr-FR" dirty="0" smtClean="0"/>
              <a:t>: 30px;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Animations</a:t>
            </a:r>
          </a:p>
          <a:p>
            <a:r>
              <a:rPr lang="en-US" dirty="0" smtClean="0"/>
              <a:t>Backgrounds and Borders</a:t>
            </a:r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2D</a:t>
            </a:r>
            <a:r>
              <a:rPr lang="en-US" dirty="0" smtClean="0"/>
              <a:t>/3D Transformations</a:t>
            </a:r>
          </a:p>
          <a:p>
            <a:r>
              <a:rPr lang="en-US" dirty="0" smtClean="0"/>
              <a:t>Text Effects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Multiple Column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://codepen.io/pen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en-US" dirty="0">
                <a:hlinkClick r:id="rId4"/>
              </a:rPr>
              <a:t>http://csslint.net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http://www.tutorialchip.com/css/css-frameworks-easy-ways-to-keep-your-website-in-style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>
                <a:hlinkClick r:id="rId6"/>
              </a:rPr>
              <a:t>http://coding.smashingmagazine.com/2008/11/12/12-principles-for-keeping-your-code-clean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https://github.com/necolas/idiomatic-</a:t>
            </a:r>
            <a:r>
              <a:rPr lang="en-US" dirty="0" smtClean="0">
                <a:hlinkClick r:id="rId7"/>
              </a:rPr>
              <a:t>css</a:t>
            </a:r>
            <a:endParaRPr lang="en-US" dirty="0" smtClean="0"/>
          </a:p>
          <a:p>
            <a:r>
              <a:rPr lang="en-US" dirty="0">
                <a:hlinkClick r:id="rId8"/>
              </a:rPr>
              <a:t>http://www.vanseodesign.com/css/css-selector-performance</a:t>
            </a:r>
            <a:r>
              <a:rPr lang="en-US" dirty="0" smtClean="0">
                <a:hlinkClick r:id="rId8"/>
              </a:rPr>
              <a:t>/</a:t>
            </a:r>
            <a:endParaRPr lang="en-US" dirty="0"/>
          </a:p>
          <a:p>
            <a:r>
              <a:rPr lang="en-US" dirty="0">
                <a:hlinkClick r:id="rId9"/>
              </a:rPr>
              <a:t>http://www.vanseodesign.com/css/understanding-css-floats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hu-HU" dirty="0">
                <a:hlinkClick r:id="rId10"/>
              </a:rPr>
              <a:t>http://w3help.org/zh-cn/kb/</a:t>
            </a:r>
            <a:r>
              <a:rPr lang="hu-HU" dirty="0" smtClean="0">
                <a:hlinkClick r:id="rId10"/>
              </a:rPr>
              <a:t>index.html</a:t>
            </a:r>
            <a:endParaRPr lang="hu-HU" dirty="0" smtClean="0"/>
          </a:p>
          <a:p>
            <a:r>
              <a:rPr lang="pl-PL" dirty="0">
                <a:hlinkClick r:id="rId11"/>
              </a:rPr>
              <a:t>http://www.css3.info/preview</a:t>
            </a:r>
            <a:r>
              <a:rPr lang="pl-PL" dirty="0" smtClean="0">
                <a:hlinkClick r:id="rId11"/>
              </a:rPr>
              <a:t>/</a:t>
            </a:r>
            <a:endParaRPr lang="pl-PL" dirty="0" smtClean="0"/>
          </a:p>
          <a:p>
            <a:endParaRPr lang="hu-H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l-PL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5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browser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</a:p>
          <a:p>
            <a:r>
              <a:rPr lang="en-US" dirty="0" smtClean="0"/>
              <a:t>Document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9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57" y="2113157"/>
            <a:ext cx="4954890" cy="41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 collapse</a:t>
            </a:r>
          </a:p>
          <a:p>
            <a:pPr lvl="1"/>
            <a:r>
              <a:rPr lang="en-US" dirty="0" smtClean="0"/>
              <a:t>Vertical direction</a:t>
            </a:r>
          </a:p>
          <a:p>
            <a:pPr lvl="1"/>
            <a:r>
              <a:rPr lang="en-US" dirty="0" smtClean="0"/>
              <a:t>Near margin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30" y="3467100"/>
            <a:ext cx="1524000" cy="269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39" y="3357563"/>
            <a:ext cx="1524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inline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5" y="5376825"/>
            <a:ext cx="8763000" cy="86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0009" y="2892988"/>
            <a:ext cx="51548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 class</a:t>
            </a:r>
            <a:r>
              <a:rPr lang="en-US" dirty="0" smtClean="0"/>
              <a:t>=”red"</a:t>
            </a:r>
            <a:r>
              <a:rPr lang="en-US" dirty="0"/>
              <a:t>&gt;</a:t>
            </a:r>
          </a:p>
          <a:p>
            <a:r>
              <a:rPr lang="en-US" dirty="0"/>
              <a:t>  This is a block element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&lt;p class</a:t>
            </a:r>
            <a:r>
              <a:rPr lang="en-US" dirty="0" smtClean="0"/>
              <a:t>=”red"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em</a:t>
            </a:r>
            <a:r>
              <a:rPr lang="en-US" dirty="0"/>
              <a:t>&gt;this is a inline element&lt;/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  &lt;span&gt;this is also a inline element&lt;/span&gt;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4685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</a:p>
          <a:p>
            <a:pPr lvl="1"/>
            <a:r>
              <a:rPr lang="en-US" dirty="0" smtClean="0"/>
              <a:t>Style </a:t>
            </a:r>
          </a:p>
          <a:p>
            <a:pPr lvl="1"/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cascading</a:t>
            </a:r>
          </a:p>
          <a:p>
            <a:r>
              <a:rPr lang="en-US" dirty="0" smtClean="0"/>
              <a:t>It’s for present you HTML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419135"/>
              </p:ext>
            </p:extLst>
          </p:nvPr>
        </p:nvGraphicFramePr>
        <p:xfrm>
          <a:off x="1092239" y="3127141"/>
          <a:ext cx="650875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54375"/>
                <a:gridCol w="3254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7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</a:p>
          <a:p>
            <a:pPr lvl="1"/>
            <a:r>
              <a:rPr lang="en-US" dirty="0" smtClean="0"/>
              <a:t>Id, class, tag</a:t>
            </a:r>
          </a:p>
          <a:p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Rules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0906" y="371334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#container .</a:t>
            </a:r>
            <a:r>
              <a:rPr lang="en-US" dirty="0" err="1" smtClean="0"/>
              <a:t>nav</a:t>
            </a:r>
            <a:r>
              <a:rPr lang="en-US" dirty="0" smtClean="0"/>
              <a:t> a 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width</a:t>
            </a:r>
            <a:r>
              <a:rPr lang="en-US" dirty="0"/>
              <a:t>:100px;</a:t>
            </a:r>
          </a:p>
          <a:p>
            <a:r>
              <a:rPr lang="en-US" dirty="0" smtClean="0"/>
              <a:t>      height</a:t>
            </a:r>
            <a:r>
              <a:rPr lang="en-US" dirty="0"/>
              <a:t>:100px;</a:t>
            </a:r>
          </a:p>
          <a:p>
            <a:r>
              <a:rPr lang="en-US" dirty="0" smtClean="0"/>
              <a:t>      background</a:t>
            </a:r>
            <a:r>
              <a:rPr lang="en-US" dirty="0"/>
              <a:t>:#C90502;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1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8737" y="2134665"/>
            <a:ext cx="3987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div class="container"&gt;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&lt;div </a:t>
            </a:r>
            <a:r>
              <a:rPr lang="en-US" dirty="0"/>
              <a:t>id="content"&gt;</a:t>
            </a:r>
          </a:p>
          <a:p>
            <a:r>
              <a:rPr lang="en-US" dirty="0"/>
              <a:t>    </a:t>
            </a:r>
            <a:r>
              <a:rPr lang="en-US" dirty="0" smtClean="0"/>
              <a:t>    	&lt;</a:t>
            </a:r>
            <a:r>
              <a:rPr lang="en-US" dirty="0"/>
              <a:t>p&gt;main content&lt;/p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&lt;/div&gt;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/>
              <a:t>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196" y="2144162"/>
            <a:ext cx="3804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ody div div {</a:t>
            </a:r>
            <a:endParaRPr lang="en-US" dirty="0"/>
          </a:p>
          <a:p>
            <a:r>
              <a:rPr lang="en-US" dirty="0"/>
              <a:t>    border: </a:t>
            </a:r>
            <a:r>
              <a:rPr lang="en-US" dirty="0" smtClean="0"/>
              <a:t>5px </a:t>
            </a:r>
            <a:r>
              <a:rPr lang="en-US" dirty="0"/>
              <a:t>solid </a:t>
            </a:r>
            <a:r>
              <a:rPr lang="en-US" dirty="0" smtClean="0"/>
              <a:t>red;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.container &gt; </a:t>
            </a:r>
            <a:r>
              <a:rPr lang="en-US" dirty="0" smtClean="0"/>
              <a:t>div {</a:t>
            </a:r>
          </a:p>
          <a:p>
            <a:r>
              <a:rPr lang="en-US" dirty="0" smtClean="0"/>
              <a:t>   </a:t>
            </a:r>
            <a:r>
              <a:rPr lang="en-US" dirty="0"/>
              <a:t>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smtClean="0"/>
              <a:t>content </a:t>
            </a:r>
            <a:r>
              <a:rPr lang="en-US" dirty="0"/>
              <a:t>{</a:t>
            </a:r>
          </a:p>
          <a:p>
            <a:r>
              <a:rPr lang="en-US" dirty="0"/>
              <a:t>   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4" y="5388910"/>
            <a:ext cx="6985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7499</TotalTime>
  <Words>733</Words>
  <Application>Microsoft Macintosh PowerPoint</Application>
  <PresentationFormat>On-screen Show (4:3)</PresentationFormat>
  <Paragraphs>209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CSS</vt:lpstr>
      <vt:lpstr>How is browser present</vt:lpstr>
      <vt:lpstr>Box Model</vt:lpstr>
      <vt:lpstr>Two boxes</vt:lpstr>
      <vt:lpstr>Document flow</vt:lpstr>
      <vt:lpstr>What is CSS</vt:lpstr>
      <vt:lpstr>History</vt:lpstr>
      <vt:lpstr>Component of CSS</vt:lpstr>
      <vt:lpstr>Selector</vt:lpstr>
      <vt:lpstr>Declarations</vt:lpstr>
      <vt:lpstr>Why it is Cascading</vt:lpstr>
      <vt:lpstr>Ways to write CSS</vt:lpstr>
      <vt:lpstr>Single item</vt:lpstr>
      <vt:lpstr>Location(1)</vt:lpstr>
      <vt:lpstr>Location(2)</vt:lpstr>
      <vt:lpstr>Principles</vt:lpstr>
      <vt:lpstr>CSS3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twer</dc:creator>
  <cp:lastModifiedBy>twer</cp:lastModifiedBy>
  <cp:revision>275</cp:revision>
  <dcterms:created xsi:type="dcterms:W3CDTF">2013-06-02T00:12:16Z</dcterms:created>
  <dcterms:modified xsi:type="dcterms:W3CDTF">2013-06-07T06:57:20Z</dcterms:modified>
</cp:coreProperties>
</file>