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8" r:id="rId3"/>
    <p:sldId id="265" r:id="rId4"/>
    <p:sldId id="266" r:id="rId5"/>
    <p:sldId id="257" r:id="rId6"/>
    <p:sldId id="277" r:id="rId7"/>
    <p:sldId id="261" r:id="rId8"/>
    <p:sldId id="262" r:id="rId9"/>
    <p:sldId id="273" r:id="rId10"/>
    <p:sldId id="269" r:id="rId11"/>
    <p:sldId id="258" r:id="rId12"/>
    <p:sldId id="270" r:id="rId13"/>
    <p:sldId id="264" r:id="rId14"/>
    <p:sldId id="259" r:id="rId15"/>
    <p:sldId id="274" r:id="rId16"/>
    <p:sldId id="275" r:id="rId17"/>
    <p:sldId id="276" r:id="rId18"/>
    <p:sldId id="260" r:id="rId19"/>
    <p:sldId id="272" r:id="rId20"/>
    <p:sldId id="263" r:id="rId21"/>
    <p:sldId id="271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31" autoAdjust="0"/>
  </p:normalViewPr>
  <p:slideViewPr>
    <p:cSldViewPr snapToGrid="0" snapToObjects="1">
      <p:cViewPr varScale="1">
        <p:scale>
          <a:sx n="72" d="100"/>
          <a:sy n="72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9B82-C2D6-524E-B31D-337AC46B1634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F4CEA-1515-664B-98C0-DFC136CA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3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 </a:t>
            </a:r>
            <a:r>
              <a:rPr lang="en-US" dirty="0" err="1" smtClean="0"/>
              <a:t>collpsed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文字长些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h1, h2, h3 {}</a:t>
            </a:r>
          </a:p>
          <a:p>
            <a:pPr marL="228600" indent="-228600">
              <a:buAutoNum type="arabicPeriod"/>
            </a:pPr>
            <a:r>
              <a:rPr lang="en-US" dirty="0" smtClean="0"/>
              <a:t>Use margin:</a:t>
            </a:r>
            <a:r>
              <a:rPr lang="en-US" baseline="0" dirty="0" smtClean="0"/>
              <a:t> 3px 0; instead of </a:t>
            </a:r>
            <a:r>
              <a:rPr lang="en-US" dirty="0" smtClean="0"/>
              <a:t>margin-top,</a:t>
            </a:r>
            <a:r>
              <a:rPr lang="en-US" baseline="0" dirty="0" smtClean="0"/>
              <a:t> margin-bottom </a:t>
            </a:r>
            <a:r>
              <a:rPr lang="en-US" baseline="0" dirty="0" err="1" smtClean="0"/>
              <a:t>seperately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An animation is an effect that lets  an element gradually change from one style to another style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 smtClean="0"/>
              <a:t>keyframe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2. background-size,</a:t>
            </a:r>
            <a:r>
              <a:rPr lang="en-US" baseline="0" dirty="0" smtClean="0"/>
              <a:t> multiple background, etc. border-image, border-radius, etc. box-shadow</a:t>
            </a:r>
            <a:endParaRPr lang="en-US" dirty="0" smtClean="0"/>
          </a:p>
          <a:p>
            <a:r>
              <a:rPr lang="en-US" dirty="0" smtClean="0"/>
              <a:t>3. Attribute</a:t>
            </a:r>
            <a:r>
              <a:rPr lang="en-US" baseline="0" dirty="0" smtClean="0"/>
              <a:t> selector [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$=“.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”]</a:t>
            </a:r>
          </a:p>
          <a:p>
            <a:r>
              <a:rPr lang="en-US" baseline="0" dirty="0" smtClean="0"/>
              <a:t>4. transform: rotate()</a:t>
            </a:r>
          </a:p>
          <a:p>
            <a:r>
              <a:rPr lang="en-US" baseline="0" dirty="0" smtClean="0"/>
              <a:t>5. text-shadow</a:t>
            </a:r>
          </a:p>
          <a:p>
            <a:r>
              <a:rPr lang="en-US" baseline="0" dirty="0" smtClean="0"/>
              <a:t>6. box-sizing, resize, outline,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-top,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7. column-count, column-gap, column-rule</a:t>
            </a:r>
            <a:endParaRPr lang="en-US" dirty="0" smtClean="0"/>
          </a:p>
          <a:p>
            <a:r>
              <a:rPr lang="en-US" dirty="0" smtClean="0"/>
              <a:t>@media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F4CEA-1515-664B-98C0-DFC136CA01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alcommercial.com.au/for-lease/map-1?includeSurrounding=fals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slint.net/" TargetMode="External"/><Relationship Id="rId4" Type="http://schemas.openxmlformats.org/officeDocument/2006/relationships/hyperlink" Target="http://www.tutorialchip.com/css/css-frameworks-easy-ways-to-keep-your-website-in-style/" TargetMode="External"/><Relationship Id="rId5" Type="http://schemas.openxmlformats.org/officeDocument/2006/relationships/hyperlink" Target="http://coding.smashingmagazine.com/2008/11/12/12-principles-for-keeping-your-code-clean/" TargetMode="External"/><Relationship Id="rId6" Type="http://schemas.openxmlformats.org/officeDocument/2006/relationships/hyperlink" Target="https://github.com/necolas/idiomatic-css" TargetMode="External"/><Relationship Id="rId7" Type="http://schemas.openxmlformats.org/officeDocument/2006/relationships/hyperlink" Target="http://www.vanseodesign.com/css/css-selector-performance/" TargetMode="External"/><Relationship Id="rId8" Type="http://schemas.openxmlformats.org/officeDocument/2006/relationships/hyperlink" Target="http://www.vanseodesign.com/css/understanding-css-floats/" TargetMode="External"/><Relationship Id="rId9" Type="http://schemas.openxmlformats.org/officeDocument/2006/relationships/hyperlink" Target="http://w3help.org/zh-cn/kb/index.html" TargetMode="External"/><Relationship Id="rId10" Type="http://schemas.openxmlformats.org/officeDocument/2006/relationships/hyperlink" Target="http://www.css3.info/previe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p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Background, text</a:t>
            </a:r>
          </a:p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Different kind of value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style source </a:t>
            </a:r>
          </a:p>
          <a:p>
            <a:pPr lvl="1"/>
            <a:r>
              <a:rPr lang="en-US" dirty="0" smtClean="0"/>
              <a:t>User, Browser, Author</a:t>
            </a:r>
          </a:p>
          <a:p>
            <a:r>
              <a:rPr lang="en-US" dirty="0" smtClean="0"/>
              <a:t>Override the style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7125" y="353203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  This is a normal div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class="override"&gt;</a:t>
            </a:r>
          </a:p>
          <a:p>
            <a:r>
              <a:rPr lang="en-US" dirty="0" smtClean="0"/>
              <a:t>  The style of this div will be </a:t>
            </a:r>
            <a:r>
              <a:rPr lang="en-US" dirty="0" err="1" smtClean="0"/>
              <a:t>overrided</a:t>
            </a:r>
            <a:endParaRPr lang="en-US" dirty="0" smtClean="0"/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4701" y="2453421"/>
            <a:ext cx="375519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background-color: #ff0000;</a:t>
            </a:r>
          </a:p>
          <a:p>
            <a:r>
              <a:rPr lang="en-US" dirty="0"/>
              <a:t>  margin: 20px;</a:t>
            </a:r>
          </a:p>
          <a:p>
            <a:r>
              <a:rPr lang="en-US" dirty="0"/>
              <a:t>  height: 40px;</a:t>
            </a:r>
          </a:p>
          <a:p>
            <a:r>
              <a:rPr lang="en-US" dirty="0"/>
              <a:t>  width: 200px;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.override {</a:t>
            </a:r>
          </a:p>
          <a:p>
            <a:r>
              <a:rPr lang="en-US" dirty="0"/>
              <a:t>  background-color: #00ff00;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8" y="5140157"/>
            <a:ext cx="2959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</a:t>
            </a:r>
            <a:r>
              <a:rPr lang="en-US" dirty="0" smtClean="0"/>
              <a:t>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Which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 declaration</a:t>
            </a:r>
          </a:p>
          <a:p>
            <a:r>
              <a:rPr lang="en-US" dirty="0" smtClean="0"/>
              <a:t>User normal declaration</a:t>
            </a:r>
          </a:p>
          <a:p>
            <a:r>
              <a:rPr lang="en-US" dirty="0" smtClean="0"/>
              <a:t>Author normal declaration</a:t>
            </a:r>
          </a:p>
          <a:p>
            <a:pPr lvl="1"/>
            <a:r>
              <a:rPr lang="en-US" dirty="0" smtClean="0"/>
              <a:t>Inline, internal, external</a:t>
            </a:r>
            <a:endParaRPr lang="en-US" dirty="0" smtClean="0"/>
          </a:p>
          <a:p>
            <a:r>
              <a:rPr lang="en-US" dirty="0" smtClean="0"/>
              <a:t>User important declaration</a:t>
            </a:r>
          </a:p>
          <a:p>
            <a:r>
              <a:rPr lang="en-US" dirty="0" smtClean="0"/>
              <a:t>Author important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Border, padding, margin</a:t>
            </a:r>
            <a:r>
              <a:rPr lang="en-US" dirty="0" smtClean="0"/>
              <a:t>, width, height</a:t>
            </a:r>
          </a:p>
          <a:p>
            <a:pPr lvl="1"/>
            <a:r>
              <a:rPr lang="en-US" dirty="0" smtClean="0"/>
              <a:t>Background style</a:t>
            </a:r>
          </a:p>
          <a:p>
            <a:pPr lvl="1"/>
            <a:r>
              <a:rPr lang="en-US" dirty="0" smtClean="0"/>
              <a:t>Text style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95" y="4134294"/>
            <a:ext cx="356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41" y="2867259"/>
            <a:ext cx="5513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  &lt;span&gt; I want button on the left &lt;/span&gt;</a:t>
            </a:r>
          </a:p>
          <a:p>
            <a:r>
              <a:rPr lang="en-US" dirty="0" smtClean="0"/>
              <a:t>  &lt;input type="submit" class="button"/&gt;</a:t>
            </a:r>
          </a:p>
          <a:p>
            <a:r>
              <a:rPr lang="en-US" dirty="0" smtClean="0"/>
              <a:t>&lt;/section&gt;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3090" y="2509982"/>
            <a:ext cx="330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span {</a:t>
            </a:r>
          </a:p>
          <a:p>
            <a:r>
              <a:rPr lang="en-US" dirty="0"/>
              <a:t>  background: #00ff00;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.button {</a:t>
            </a:r>
          </a:p>
          <a:p>
            <a:r>
              <a:rPr lang="en-US" dirty="0"/>
              <a:t>  float: left;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06" y="4925007"/>
            <a:ext cx="3708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Absolute, fixed, relative, static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68" y="3500838"/>
            <a:ext cx="22733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15" y="3513538"/>
            <a:ext cx="2324100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63" y="5021681"/>
            <a:ext cx="23876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515" y="5072481"/>
            <a:ext cx="2247900" cy="101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199" y="3708270"/>
            <a:ext cx="27527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/>
              <a:t>.position {</a:t>
            </a:r>
          </a:p>
          <a:p>
            <a:r>
              <a:rPr lang="is-IS" dirty="0"/>
              <a:t>  position: </a:t>
            </a:r>
            <a:r>
              <a:rPr lang="is-IS" dirty="0" smtClean="0"/>
              <a:t>***;</a:t>
            </a:r>
            <a:endParaRPr lang="is-IS" dirty="0"/>
          </a:p>
          <a:p>
            <a:r>
              <a:rPr lang="is-IS" dirty="0"/>
              <a:t>  top: 0;</a:t>
            </a:r>
          </a:p>
          <a:p>
            <a:r>
              <a:rPr lang="is-IS" dirty="0"/>
              <a:t>  left: 0;</a:t>
            </a:r>
          </a:p>
          <a:p>
            <a:r>
              <a:rPr lang="is-IS" dirty="0"/>
              <a:t>  margin: 0;</a:t>
            </a:r>
          </a:p>
          <a:p>
            <a:r>
              <a:rPr lang="is-IS" dirty="0"/>
              <a:t>}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217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8" y="2392308"/>
            <a:ext cx="5376614" cy="39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 </a:t>
            </a:r>
          </a:p>
          <a:p>
            <a:r>
              <a:rPr lang="en-US" dirty="0"/>
              <a:t>p</a:t>
            </a:r>
            <a:r>
              <a:rPr lang="en-US" dirty="0" smtClean="0"/>
              <a:t>osition</a:t>
            </a:r>
          </a:p>
          <a:p>
            <a:pPr lvl="1"/>
            <a:r>
              <a:rPr lang="en-US" dirty="0" smtClean="0"/>
              <a:t>Absolute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elative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Fix</a:t>
            </a:r>
          </a:p>
          <a:p>
            <a:r>
              <a:rPr lang="en-US" dirty="0" smtClean="0"/>
              <a:t>Inline-block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99" y="2154042"/>
            <a:ext cx="4618033" cy="36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 instead of use </a:t>
            </a:r>
            <a:r>
              <a:rPr lang="en-US" dirty="0" smtClean="0"/>
              <a:t>ID</a:t>
            </a:r>
          </a:p>
          <a:p>
            <a:r>
              <a:rPr lang="en-US" dirty="0" smtClean="0"/>
              <a:t>Separate style and logic</a:t>
            </a:r>
            <a:endParaRPr lang="en-US" dirty="0" smtClean="0"/>
          </a:p>
          <a:p>
            <a:r>
              <a:rPr lang="en-US" dirty="0" smtClean="0"/>
              <a:t>DRY</a:t>
            </a:r>
          </a:p>
          <a:p>
            <a:pPr lvl="1"/>
            <a:r>
              <a:rPr lang="en-US" dirty="0" smtClean="0"/>
              <a:t>Group the normal CSS code</a:t>
            </a:r>
          </a:p>
          <a:p>
            <a:pPr lvl="1"/>
            <a:r>
              <a:rPr lang="en-US" dirty="0" err="1" smtClean="0"/>
              <a:t>Shorthands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977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browser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Document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Animations</a:t>
            </a:r>
          </a:p>
          <a:p>
            <a:r>
              <a:rPr lang="en-US" dirty="0" smtClean="0"/>
              <a:t>Backgrounds and Borders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2D</a:t>
            </a:r>
            <a:r>
              <a:rPr lang="en-US" dirty="0" smtClean="0"/>
              <a:t>/3D Transformations</a:t>
            </a:r>
          </a:p>
          <a:p>
            <a:r>
              <a:rPr lang="en-US" dirty="0" smtClean="0"/>
              <a:t>Text Effects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Multiple Column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5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effect</a:t>
            </a:r>
          </a:p>
          <a:p>
            <a:r>
              <a:rPr lang="en-US" dirty="0" smtClean="0"/>
              <a:t>Faster and accurate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23" y="5121030"/>
            <a:ext cx="9820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www.realcommercial.com.au</a:t>
            </a:r>
            <a:r>
              <a:rPr lang="en-US" dirty="0">
                <a:hlinkClick r:id="rId2"/>
              </a:rPr>
              <a:t>/for-lease/map-1?includeSurrounding=</a:t>
            </a:r>
            <a:r>
              <a:rPr lang="en-US" dirty="0" smtClean="0">
                <a:hlinkClick r:id="rId2"/>
              </a:rPr>
              <a:t>false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60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://codepen.io/pen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http://csslint.net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http://www.tutorialchip.com/css/css-frameworks-easy-ways-to-keep-your-website-in-style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http://coding.smashingmagazine.com/2008/11/12/12-principles-for-keeping-your-code-clean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https://github.com/necolas/idiomatic-</a:t>
            </a:r>
            <a:r>
              <a:rPr lang="en-US" dirty="0" smtClean="0">
                <a:hlinkClick r:id="rId6"/>
              </a:rPr>
              <a:t>css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http://www.vanseodesign.com/css/css-selector-performance</a:t>
            </a:r>
            <a:r>
              <a:rPr lang="en-US" dirty="0" smtClean="0">
                <a:hlinkClick r:id="rId7"/>
              </a:rPr>
              <a:t>/</a:t>
            </a:r>
            <a:endParaRPr lang="en-US" dirty="0"/>
          </a:p>
          <a:p>
            <a:r>
              <a:rPr lang="en-US" dirty="0">
                <a:hlinkClick r:id="rId8"/>
              </a:rPr>
              <a:t>http://www.vanseodesign.com/css/understanding-css-floats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hu-HU" dirty="0">
                <a:hlinkClick r:id="rId9"/>
              </a:rPr>
              <a:t>http://w3help.org/zh-cn/kb/</a:t>
            </a:r>
            <a:r>
              <a:rPr lang="hu-HU" dirty="0" smtClean="0">
                <a:hlinkClick r:id="rId9"/>
              </a:rPr>
              <a:t>index.html</a:t>
            </a:r>
            <a:endParaRPr lang="hu-HU" dirty="0" smtClean="0"/>
          </a:p>
          <a:p>
            <a:r>
              <a:rPr lang="pl-PL" dirty="0">
                <a:hlinkClick r:id="rId10"/>
              </a:rPr>
              <a:t>http://www.css3.info/preview</a:t>
            </a:r>
            <a:r>
              <a:rPr lang="pl-PL" dirty="0" smtClean="0">
                <a:hlinkClick r:id="rId10"/>
              </a:rPr>
              <a:t>/</a:t>
            </a:r>
            <a:endParaRPr lang="pl-PL" dirty="0" smtClean="0"/>
          </a:p>
          <a:p>
            <a:endParaRPr lang="hu-H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5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57" y="2113157"/>
            <a:ext cx="4954890" cy="41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inline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" y="5376825"/>
            <a:ext cx="8763000" cy="86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0009" y="2892988"/>
            <a:ext cx="515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 class="block"&gt;</a:t>
            </a:r>
          </a:p>
          <a:p>
            <a:r>
              <a:rPr lang="en-US" dirty="0"/>
              <a:t>  This is a block element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 class="block"&gt;</a:t>
            </a:r>
          </a:p>
          <a:p>
            <a:r>
              <a:rPr lang="en-US" dirty="0"/>
              <a:t>  &lt;</a:t>
            </a:r>
            <a:r>
              <a:rPr lang="en-US" dirty="0" err="1"/>
              <a:t>em</a:t>
            </a:r>
            <a:r>
              <a:rPr lang="en-US" dirty="0"/>
              <a:t>&gt;this is a inline element&lt;/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  &lt;span&gt;this is also a inline element&lt;/span&gt;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685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pPr lvl="1"/>
            <a:r>
              <a:rPr lang="en-US" dirty="0" smtClean="0"/>
              <a:t>Style </a:t>
            </a:r>
          </a:p>
          <a:p>
            <a:pPr lvl="1"/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cascading</a:t>
            </a:r>
          </a:p>
          <a:p>
            <a:r>
              <a:rPr lang="en-US" dirty="0" smtClean="0"/>
              <a:t>It’s for present you HTML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19135"/>
              </p:ext>
            </p:extLst>
          </p:nvPr>
        </p:nvGraphicFramePr>
        <p:xfrm>
          <a:off x="1092239" y="3127141"/>
          <a:ext cx="65087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4375"/>
                <a:gridCol w="3254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7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Id, class, tag</a:t>
            </a:r>
          </a:p>
          <a:p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8737" y="2134665"/>
            <a:ext cx="3987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&lt;div </a:t>
            </a:r>
            <a:r>
              <a:rPr lang="en-US" dirty="0"/>
              <a:t>id="content"&gt;</a:t>
            </a:r>
          </a:p>
          <a:p>
            <a:r>
              <a:rPr lang="en-US" dirty="0"/>
              <a:t>    </a:t>
            </a:r>
            <a:r>
              <a:rPr lang="en-US" dirty="0" smtClean="0"/>
              <a:t>    	&lt;</a:t>
            </a:r>
            <a:r>
              <a:rPr lang="en-US" dirty="0"/>
              <a:t>p&gt;main content&lt;/p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&lt;/div&gt;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96" y="2144162"/>
            <a:ext cx="3804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ody div div {</a:t>
            </a:r>
            <a:endParaRPr lang="en-US" dirty="0"/>
          </a:p>
          <a:p>
            <a:r>
              <a:rPr lang="en-US" dirty="0"/>
              <a:t>    border: </a:t>
            </a:r>
            <a:r>
              <a:rPr lang="en-US" dirty="0" smtClean="0"/>
              <a:t>5px </a:t>
            </a:r>
            <a:r>
              <a:rPr lang="en-US" dirty="0"/>
              <a:t>solid </a:t>
            </a:r>
            <a:r>
              <a:rPr lang="en-US" dirty="0" smtClean="0"/>
              <a:t>red;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ody .container div {</a:t>
            </a:r>
          </a:p>
          <a:p>
            <a:r>
              <a:rPr lang="en-US" dirty="0" smtClean="0"/>
              <a:t>   </a:t>
            </a:r>
            <a:r>
              <a:rPr lang="en-US" dirty="0"/>
              <a:t>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smtClean="0"/>
              <a:t>content </a:t>
            </a:r>
            <a:r>
              <a:rPr lang="en-US" dirty="0"/>
              <a:t>{</a:t>
            </a:r>
          </a:p>
          <a:p>
            <a:r>
              <a:rPr lang="en-US" dirty="0"/>
              <a:t>   border: 5px solid red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5388910"/>
            <a:ext cx="698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Tag</a:t>
            </a:r>
          </a:p>
          <a:p>
            <a:r>
              <a:rPr lang="en-US" dirty="0" smtClean="0"/>
              <a:t>Adjacent sibling (h1 + p)</a:t>
            </a:r>
          </a:p>
          <a:p>
            <a:r>
              <a:rPr lang="en-US" dirty="0" smtClean="0"/>
              <a:t>Child (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&gt; li)</a:t>
            </a:r>
          </a:p>
          <a:p>
            <a:r>
              <a:rPr lang="en-US" dirty="0" smtClean="0"/>
              <a:t>Descendent (li a)</a:t>
            </a:r>
          </a:p>
          <a:p>
            <a:r>
              <a:rPr lang="en-US" dirty="0" smtClean="0"/>
              <a:t>Universal (*)</a:t>
            </a:r>
          </a:p>
          <a:p>
            <a:r>
              <a:rPr lang="en-US" dirty="0" smtClean="0"/>
              <a:t>Attribute (a[</a:t>
            </a:r>
            <a:r>
              <a:rPr lang="en-US" dirty="0" err="1" smtClean="0"/>
              <a:t>rel</a:t>
            </a:r>
            <a:r>
              <a:rPr lang="en-US" dirty="0" smtClean="0"/>
              <a:t>=“external”])</a:t>
            </a:r>
          </a:p>
          <a:p>
            <a:r>
              <a:rPr lang="en-US" dirty="0" smtClean="0"/>
              <a:t>Pseudo-class and pseudo-element (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li:first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6132</TotalTime>
  <Words>724</Words>
  <Application>Microsoft Macintosh PowerPoint</Application>
  <PresentationFormat>On-screen Show (4:3)</PresentationFormat>
  <Paragraphs>195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Plaza</vt:lpstr>
      <vt:lpstr>CSS</vt:lpstr>
      <vt:lpstr>How is browser present</vt:lpstr>
      <vt:lpstr>Box Model</vt:lpstr>
      <vt:lpstr>Document flow</vt:lpstr>
      <vt:lpstr>What is CSS</vt:lpstr>
      <vt:lpstr>History</vt:lpstr>
      <vt:lpstr>Component of CSS</vt:lpstr>
      <vt:lpstr>Selector</vt:lpstr>
      <vt:lpstr>Selector performance</vt:lpstr>
      <vt:lpstr>Declarations</vt:lpstr>
      <vt:lpstr>Why it is Cascading</vt:lpstr>
      <vt:lpstr>Ways to write CSS</vt:lpstr>
      <vt:lpstr> Which style</vt:lpstr>
      <vt:lpstr>Single item</vt:lpstr>
      <vt:lpstr>Location(1)</vt:lpstr>
      <vt:lpstr>Location(2)</vt:lpstr>
      <vt:lpstr>Location(3)</vt:lpstr>
      <vt:lpstr>Layout</vt:lpstr>
      <vt:lpstr>Principles</vt:lpstr>
      <vt:lpstr>CSS3</vt:lpstr>
      <vt:lpstr>CSS3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twer</dc:creator>
  <cp:lastModifiedBy>twer</cp:lastModifiedBy>
  <cp:revision>221</cp:revision>
  <dcterms:created xsi:type="dcterms:W3CDTF">2013-06-02T00:12:16Z</dcterms:created>
  <dcterms:modified xsi:type="dcterms:W3CDTF">2013-06-06T08:10:02Z</dcterms:modified>
</cp:coreProperties>
</file>