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8" r:id="rId3"/>
    <p:sldId id="265" r:id="rId4"/>
    <p:sldId id="266" r:id="rId5"/>
    <p:sldId id="257" r:id="rId6"/>
    <p:sldId id="261" r:id="rId7"/>
    <p:sldId id="262" r:id="rId8"/>
    <p:sldId id="273" r:id="rId9"/>
    <p:sldId id="269" r:id="rId10"/>
    <p:sldId id="258" r:id="rId11"/>
    <p:sldId id="270" r:id="rId12"/>
    <p:sldId id="264" r:id="rId13"/>
    <p:sldId id="259" r:id="rId14"/>
    <p:sldId id="260" r:id="rId15"/>
    <p:sldId id="272" r:id="rId16"/>
    <p:sldId id="263" r:id="rId17"/>
    <p:sldId id="271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19B82-C2D6-524E-B31D-337AC46B1634}" type="datetimeFigureOut">
              <a:rPr lang="en-US" smtClean="0"/>
              <a:t>6/4/13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F4CEA-1515-664B-98C0-DFC136CA0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37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h1, h2, h3 {}</a:t>
            </a:r>
          </a:p>
          <a:p>
            <a:pPr marL="228600" indent="-228600">
              <a:buAutoNum type="arabicPeriod"/>
            </a:pPr>
            <a:r>
              <a:rPr lang="en-US" dirty="0" smtClean="0"/>
              <a:t>Use margin:</a:t>
            </a:r>
            <a:r>
              <a:rPr lang="en-US" baseline="0" dirty="0" smtClean="0"/>
              <a:t> 3px 0; instead of </a:t>
            </a:r>
            <a:r>
              <a:rPr lang="en-US" dirty="0" smtClean="0"/>
              <a:t>margin-top,</a:t>
            </a:r>
            <a:r>
              <a:rPr lang="en-US" baseline="0" dirty="0" smtClean="0"/>
              <a:t> margin-bottom </a:t>
            </a:r>
            <a:r>
              <a:rPr lang="en-US" baseline="0" dirty="0" err="1" smtClean="0"/>
              <a:t>seperately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F4CEA-1515-664B-98C0-DFC136CA012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84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csslint.net/" TargetMode="External"/><Relationship Id="rId4" Type="http://schemas.openxmlformats.org/officeDocument/2006/relationships/hyperlink" Target="http://www.tutorialchip.com/css/css-frameworks-easy-ways-to-keep-your-website-in-style/" TargetMode="External"/><Relationship Id="rId5" Type="http://schemas.openxmlformats.org/officeDocument/2006/relationships/hyperlink" Target="http://coding.smashingmagazine.com/2008/11/12/12-principles-for-keeping-your-code-clean/" TargetMode="External"/><Relationship Id="rId6" Type="http://schemas.openxmlformats.org/officeDocument/2006/relationships/hyperlink" Target="https://github.com/necolas/idiomatic-css" TargetMode="External"/><Relationship Id="rId7" Type="http://schemas.openxmlformats.org/officeDocument/2006/relationships/hyperlink" Target="http://www.vanseodesign.com/css/css-selector-performance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depen.io/pe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29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it is Cascading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540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use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Inline</a:t>
            </a:r>
          </a:p>
          <a:p>
            <a:r>
              <a:rPr lang="en-US" dirty="0" smtClean="0"/>
              <a:t>Internal Style Sheet</a:t>
            </a:r>
          </a:p>
          <a:p>
            <a:r>
              <a:rPr lang="en-US" dirty="0" smtClean="0"/>
              <a:t>External Style Sheet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254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Which style to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37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item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6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float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lear </a:t>
            </a:r>
          </a:p>
          <a:p>
            <a:r>
              <a:rPr lang="en-US" dirty="0"/>
              <a:t>p</a:t>
            </a:r>
            <a:r>
              <a:rPr lang="en-US" dirty="0" smtClean="0"/>
              <a:t>osition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bsolute, relative, static, 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52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class instead of use ID</a:t>
            </a:r>
          </a:p>
          <a:p>
            <a:r>
              <a:rPr lang="en-US" dirty="0" smtClean="0"/>
              <a:t>DRY</a:t>
            </a:r>
          </a:p>
          <a:p>
            <a:pPr lvl="1"/>
            <a:r>
              <a:rPr lang="en-US" dirty="0" smtClean="0"/>
              <a:t>Group the normal CSS code</a:t>
            </a:r>
          </a:p>
          <a:p>
            <a:pPr lvl="1"/>
            <a:r>
              <a:rPr lang="en-US" dirty="0" err="1" smtClean="0"/>
              <a:t>Shorthands</a:t>
            </a:r>
            <a:r>
              <a:rPr lang="en-US" dirty="0" smtClean="0"/>
              <a:t> properties</a:t>
            </a:r>
          </a:p>
          <a:p>
            <a:r>
              <a:rPr lang="en-US" dirty="0" smtClean="0"/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2197775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Animations</a:t>
            </a:r>
          </a:p>
          <a:p>
            <a:r>
              <a:rPr lang="en-US" dirty="0" smtClean="0"/>
              <a:t>Backgrounds and Borders</a:t>
            </a:r>
          </a:p>
          <a:p>
            <a:r>
              <a:rPr lang="en-US" dirty="0" smtClean="0"/>
              <a:t>Selectors</a:t>
            </a:r>
          </a:p>
          <a:p>
            <a:r>
              <a:rPr lang="en-US" dirty="0" smtClean="0"/>
              <a:t>Box model</a:t>
            </a:r>
          </a:p>
          <a:p>
            <a:r>
              <a:rPr lang="en-US" dirty="0" smtClean="0"/>
              <a:t>2D/3D Transformations</a:t>
            </a:r>
          </a:p>
          <a:p>
            <a:r>
              <a:rPr lang="en-US" dirty="0" smtClean="0"/>
              <a:t>Text Effects</a:t>
            </a:r>
          </a:p>
          <a:p>
            <a:r>
              <a:rPr lang="en-US" dirty="0" smtClean="0"/>
              <a:t>User Interface</a:t>
            </a:r>
          </a:p>
          <a:p>
            <a:r>
              <a:rPr lang="en-US" dirty="0" smtClean="0"/>
              <a:t>Multiple Column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054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effect</a:t>
            </a:r>
          </a:p>
          <a:p>
            <a:r>
              <a:rPr lang="en-US" dirty="0" smtClean="0"/>
              <a:t>Faster and accurate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601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smtClean="0">
                <a:hlinkClick r:id="rId2"/>
              </a:rPr>
              <a:t>http</a:t>
            </a:r>
            <a:r>
              <a:rPr lang="pl-PL" dirty="0">
                <a:hlinkClick r:id="rId2"/>
              </a:rPr>
              <a:t>://codepen.io/pen</a:t>
            </a:r>
            <a:r>
              <a:rPr lang="pl-PL" dirty="0" smtClean="0">
                <a:hlinkClick r:id="rId2"/>
              </a:rPr>
              <a:t>/</a:t>
            </a:r>
            <a:endParaRPr lang="pl-PL" dirty="0" smtClean="0"/>
          </a:p>
          <a:p>
            <a:r>
              <a:rPr lang="en-US" dirty="0">
                <a:hlinkClick r:id="rId3"/>
              </a:rPr>
              <a:t>http://csslint.net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http://www.tutorialchip.com/css/css-frameworks-easy-ways-to-keep-your-website-in-style</a:t>
            </a:r>
            <a:r>
              <a:rPr lang="en-US" dirty="0" smtClean="0">
                <a:hlinkClick r:id="rId4"/>
              </a:rPr>
              <a:t>/</a:t>
            </a:r>
            <a:endParaRPr lang="en-US" dirty="0"/>
          </a:p>
          <a:p>
            <a:r>
              <a:rPr lang="en-US" dirty="0">
                <a:hlinkClick r:id="rId5"/>
              </a:rPr>
              <a:t>http://coding.smashingmagazine.com/2008/11/12/12-principles-for-keeping-your-code-clean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https://github.com/necolas/idiomatic-</a:t>
            </a:r>
            <a:r>
              <a:rPr lang="en-US" dirty="0" smtClean="0">
                <a:hlinkClick r:id="rId6"/>
              </a:rPr>
              <a:t>css</a:t>
            </a:r>
            <a:endParaRPr lang="en-US" dirty="0" smtClean="0"/>
          </a:p>
          <a:p>
            <a:r>
              <a:rPr lang="en-US" dirty="0">
                <a:hlinkClick r:id="rId7"/>
              </a:rPr>
              <a:t>http://www.vanseodesign.com/css/css-selector-performance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pl-PL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459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browser present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794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Border</a:t>
            </a:r>
          </a:p>
          <a:p>
            <a:r>
              <a:rPr lang="en-US" dirty="0" smtClean="0"/>
              <a:t>Padding</a:t>
            </a:r>
          </a:p>
          <a:p>
            <a:r>
              <a:rPr lang="en-US" dirty="0" smtClean="0"/>
              <a:t>Margin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736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lock, inline</a:t>
            </a:r>
          </a:p>
          <a:p>
            <a:r>
              <a:rPr lang="en-US" dirty="0" smtClean="0"/>
              <a:t>float, 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592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Cascading Style Sheet</a:t>
            </a:r>
          </a:p>
          <a:p>
            <a:pPr lvl="1"/>
            <a:r>
              <a:rPr lang="en-US" dirty="0" smtClean="0"/>
              <a:t>Style </a:t>
            </a:r>
          </a:p>
          <a:p>
            <a:pPr lvl="1"/>
            <a:r>
              <a:rPr lang="en-US" dirty="0" smtClean="0"/>
              <a:t>sheet</a:t>
            </a:r>
          </a:p>
          <a:p>
            <a:pPr lvl="1"/>
            <a:r>
              <a:rPr lang="en-US" dirty="0" smtClean="0"/>
              <a:t>cascading</a:t>
            </a:r>
          </a:p>
          <a:p>
            <a:r>
              <a:rPr lang="en-US" dirty="0" smtClean="0"/>
              <a:t>It’s for present you HTML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473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of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Selector</a:t>
            </a:r>
          </a:p>
          <a:p>
            <a:pPr lvl="1"/>
            <a:r>
              <a:rPr lang="en-US" dirty="0" smtClean="0"/>
              <a:t>Id, class, tag</a:t>
            </a:r>
          </a:p>
          <a:p>
            <a:r>
              <a:rPr lang="en-US" dirty="0" smtClean="0"/>
              <a:t>Declaration</a:t>
            </a:r>
          </a:p>
          <a:p>
            <a:pPr lvl="1"/>
            <a:r>
              <a:rPr lang="en-US" dirty="0" smtClean="0"/>
              <a:t>Rules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417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elector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78737" y="2134665"/>
            <a:ext cx="398701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&lt;body&gt;</a:t>
            </a:r>
          </a:p>
          <a:p>
            <a:r>
              <a:rPr lang="en-US" dirty="0"/>
              <a:t> </a:t>
            </a:r>
            <a:r>
              <a:rPr lang="en-US" dirty="0" smtClean="0"/>
              <a:t>   &lt;</a:t>
            </a:r>
            <a:r>
              <a:rPr lang="en-US" dirty="0"/>
              <a:t>div class="container"&gt;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&lt;div </a:t>
            </a:r>
            <a:r>
              <a:rPr lang="en-US" dirty="0"/>
              <a:t>id="content"&gt;</a:t>
            </a:r>
          </a:p>
          <a:p>
            <a:r>
              <a:rPr lang="en-US" dirty="0"/>
              <a:t>    </a:t>
            </a:r>
            <a:r>
              <a:rPr lang="en-US" dirty="0" smtClean="0"/>
              <a:t>    	&lt;</a:t>
            </a:r>
            <a:r>
              <a:rPr lang="en-US" dirty="0"/>
              <a:t>p&gt;main content&lt;/p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  &lt;/div&gt;</a:t>
            </a:r>
            <a:endParaRPr lang="en-US" dirty="0"/>
          </a:p>
          <a:p>
            <a:r>
              <a:rPr lang="en-US" dirty="0" smtClean="0"/>
              <a:t>    &lt;</a:t>
            </a:r>
            <a:r>
              <a:rPr lang="en-US" dirty="0"/>
              <a:t>/div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&lt;/body&gt;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4196" y="2144162"/>
            <a:ext cx="38045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ody div div {</a:t>
            </a:r>
            <a:endParaRPr lang="en-US" dirty="0"/>
          </a:p>
          <a:p>
            <a:r>
              <a:rPr lang="en-US" dirty="0"/>
              <a:t>    border: </a:t>
            </a:r>
            <a:r>
              <a:rPr lang="en-US" dirty="0" smtClean="0"/>
              <a:t>5px </a:t>
            </a:r>
            <a:r>
              <a:rPr lang="en-US" dirty="0"/>
              <a:t>solid </a:t>
            </a:r>
            <a:r>
              <a:rPr lang="en-US" dirty="0" smtClean="0"/>
              <a:t>red;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/>
              <a:t>b</a:t>
            </a:r>
            <a:r>
              <a:rPr lang="en-US" dirty="0" smtClean="0"/>
              <a:t>ody .container div {</a:t>
            </a:r>
          </a:p>
          <a:p>
            <a:r>
              <a:rPr lang="en-US" dirty="0" smtClean="0"/>
              <a:t>   </a:t>
            </a:r>
            <a:r>
              <a:rPr lang="en-US" dirty="0"/>
              <a:t>border: 5px solid red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/>
              <a:t>#</a:t>
            </a:r>
            <a:r>
              <a:rPr lang="en-US" dirty="0" smtClean="0"/>
              <a:t>content </a:t>
            </a:r>
            <a:r>
              <a:rPr lang="en-US" dirty="0"/>
              <a:t>{</a:t>
            </a:r>
          </a:p>
          <a:p>
            <a:r>
              <a:rPr lang="en-US" dirty="0"/>
              <a:t>   border: 5px solid red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134" y="5388910"/>
            <a:ext cx="69850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412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Id</a:t>
            </a:r>
          </a:p>
          <a:p>
            <a:r>
              <a:rPr lang="en-US" dirty="0" smtClean="0"/>
              <a:t>Class</a:t>
            </a:r>
          </a:p>
          <a:p>
            <a:r>
              <a:rPr lang="en-US" dirty="0" smtClean="0"/>
              <a:t>Tag</a:t>
            </a:r>
          </a:p>
          <a:p>
            <a:r>
              <a:rPr lang="en-US" dirty="0" smtClean="0"/>
              <a:t>Adjacent sibling (h1 + p)</a:t>
            </a:r>
          </a:p>
          <a:p>
            <a:r>
              <a:rPr lang="en-US" dirty="0" smtClean="0"/>
              <a:t>Child (</a:t>
            </a:r>
            <a:r>
              <a:rPr lang="en-US" dirty="0" err="1" smtClean="0"/>
              <a:t>ul</a:t>
            </a:r>
            <a:r>
              <a:rPr lang="en-US" dirty="0"/>
              <a:t> </a:t>
            </a:r>
            <a:r>
              <a:rPr lang="en-US" dirty="0" smtClean="0"/>
              <a:t>&gt; li)</a:t>
            </a:r>
          </a:p>
          <a:p>
            <a:r>
              <a:rPr lang="en-US" dirty="0" smtClean="0"/>
              <a:t>Descendent (li a)</a:t>
            </a:r>
          </a:p>
          <a:p>
            <a:r>
              <a:rPr lang="en-US" dirty="0" smtClean="0"/>
              <a:t>Universal (*)</a:t>
            </a:r>
          </a:p>
          <a:p>
            <a:r>
              <a:rPr lang="en-US" dirty="0" smtClean="0"/>
              <a:t>Attribute (a[</a:t>
            </a:r>
            <a:r>
              <a:rPr lang="en-US" dirty="0" err="1" smtClean="0"/>
              <a:t>rel</a:t>
            </a:r>
            <a:r>
              <a:rPr lang="en-US" dirty="0" smtClean="0"/>
              <a:t>=“external”])</a:t>
            </a:r>
          </a:p>
          <a:p>
            <a:r>
              <a:rPr lang="en-US" dirty="0" smtClean="0"/>
              <a:t>Pseudo-class and pseudo-element (</a:t>
            </a:r>
            <a:r>
              <a:rPr lang="en-US" dirty="0" err="1" smtClean="0"/>
              <a:t>a:hover</a:t>
            </a:r>
            <a:r>
              <a:rPr lang="en-US" dirty="0" smtClean="0"/>
              <a:t>, </a:t>
            </a:r>
            <a:r>
              <a:rPr lang="en-US" dirty="0" err="1" smtClean="0"/>
              <a:t>li:first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10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Property</a:t>
            </a:r>
          </a:p>
          <a:p>
            <a:pPr lvl="1"/>
            <a:r>
              <a:rPr lang="en-US" dirty="0" smtClean="0"/>
              <a:t>Position</a:t>
            </a:r>
          </a:p>
          <a:p>
            <a:pPr lvl="1"/>
            <a:r>
              <a:rPr lang="en-US" dirty="0" smtClean="0"/>
              <a:t>Box</a:t>
            </a:r>
          </a:p>
          <a:p>
            <a:pPr lvl="1"/>
            <a:r>
              <a:rPr lang="en-US" dirty="0" smtClean="0"/>
              <a:t>Other</a:t>
            </a:r>
          </a:p>
          <a:p>
            <a:pPr lvl="2"/>
            <a:r>
              <a:rPr lang="en-US" dirty="0" smtClean="0"/>
              <a:t>Background, text</a:t>
            </a:r>
          </a:p>
          <a:p>
            <a:r>
              <a:rPr lang="en-US" dirty="0" smtClean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650350762"/>
      </p:ext>
    </p:extLst>
  </p:cSld>
  <p:clrMapOvr>
    <a:masterClrMapping/>
  </p:clrMapOvr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2869</TotalTime>
  <Words>353</Words>
  <Application>Microsoft Macintosh PowerPoint</Application>
  <PresentationFormat>On-screen Show (4:3)</PresentationFormat>
  <Paragraphs>98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Plaza</vt:lpstr>
      <vt:lpstr>CSS</vt:lpstr>
      <vt:lpstr>How did browser present</vt:lpstr>
      <vt:lpstr>Box Model</vt:lpstr>
      <vt:lpstr>Document flow</vt:lpstr>
      <vt:lpstr>What is CSS</vt:lpstr>
      <vt:lpstr>Component of CSS</vt:lpstr>
      <vt:lpstr>Selector</vt:lpstr>
      <vt:lpstr>Selector performance</vt:lpstr>
      <vt:lpstr>Declarations</vt:lpstr>
      <vt:lpstr>Why it is Cascading</vt:lpstr>
      <vt:lpstr>Ways to use CSS</vt:lpstr>
      <vt:lpstr> Which style to use</vt:lpstr>
      <vt:lpstr>Single item</vt:lpstr>
      <vt:lpstr>Layout</vt:lpstr>
      <vt:lpstr>Principles</vt:lpstr>
      <vt:lpstr>CSS3</vt:lpstr>
      <vt:lpstr>CSS3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twer</dc:creator>
  <cp:lastModifiedBy>twer</cp:lastModifiedBy>
  <cp:revision>132</cp:revision>
  <dcterms:created xsi:type="dcterms:W3CDTF">2013-06-02T00:12:16Z</dcterms:created>
  <dcterms:modified xsi:type="dcterms:W3CDTF">2013-06-04T01:47:08Z</dcterms:modified>
</cp:coreProperties>
</file>