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68" r:id="rId3"/>
    <p:sldId id="265" r:id="rId4"/>
    <p:sldId id="278" r:id="rId5"/>
    <p:sldId id="266" r:id="rId6"/>
    <p:sldId id="257" r:id="rId7"/>
    <p:sldId id="277" r:id="rId8"/>
    <p:sldId id="261" r:id="rId9"/>
    <p:sldId id="262" r:id="rId10"/>
    <p:sldId id="269" r:id="rId11"/>
    <p:sldId id="258" r:id="rId12"/>
    <p:sldId id="270" r:id="rId13"/>
    <p:sldId id="259" r:id="rId14"/>
    <p:sldId id="274" r:id="rId15"/>
    <p:sldId id="275" r:id="rId16"/>
    <p:sldId id="272" r:id="rId17"/>
    <p:sldId id="263" r:id="rId18"/>
    <p:sldId id="26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331" autoAdjust="0"/>
  </p:normalViewPr>
  <p:slideViewPr>
    <p:cSldViewPr snapToGrid="0" snapToObjects="1">
      <p:cViewPr varScale="1">
        <p:scale>
          <a:sx n="72" d="100"/>
          <a:sy n="72" d="100"/>
        </p:scale>
        <p:origin x="-215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619B82-C2D6-524E-B31D-337AC46B1634}" type="datetimeFigureOut">
              <a:rPr lang="en-US" smtClean="0"/>
              <a:t>6/4/13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3F4CEA-1515-664B-98C0-DFC136CA0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37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Margin </a:t>
            </a:r>
            <a:r>
              <a:rPr lang="en-US" dirty="0" err="1" smtClean="0"/>
              <a:t>collpsed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F4CEA-1515-664B-98C0-DFC136CA01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15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文字长些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F4CEA-1515-664B-98C0-DFC136CA012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915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Absolute used with relative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F4CEA-1515-664B-98C0-DFC136CA012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586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h1, h2, h3 {}</a:t>
            </a:r>
          </a:p>
          <a:p>
            <a:pPr marL="228600" indent="-228600">
              <a:buAutoNum type="arabicPeriod"/>
            </a:pPr>
            <a:r>
              <a:rPr lang="en-US" dirty="0" smtClean="0"/>
              <a:t>Use </a:t>
            </a:r>
            <a:r>
              <a:rPr lang="en-US" dirty="0" smtClean="0"/>
              <a:t>margin:</a:t>
            </a:r>
            <a:r>
              <a:rPr lang="en-US" baseline="0" dirty="0" smtClean="0"/>
              <a:t> 3px 0; instead of </a:t>
            </a:r>
            <a:r>
              <a:rPr lang="en-US" dirty="0" smtClean="0"/>
              <a:t>margin-top,</a:t>
            </a:r>
            <a:r>
              <a:rPr lang="en-US" baseline="0" dirty="0" smtClean="0"/>
              <a:t> margin-</a:t>
            </a:r>
            <a:r>
              <a:rPr lang="en-US" baseline="0" dirty="0" smtClean="0"/>
              <a:t>bottom </a:t>
            </a:r>
            <a:r>
              <a:rPr lang="en-US" baseline="0" dirty="0" err="1" smtClean="0"/>
              <a:t>seperately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F4CEA-1515-664B-98C0-DFC136CA012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84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An animation is an effect that lets  an element gradually change from one style to another style</a:t>
            </a:r>
          </a:p>
          <a:p>
            <a:pPr marL="0" indent="0">
              <a:buNone/>
            </a:pPr>
            <a:r>
              <a:rPr lang="en-US" dirty="0" smtClean="0"/>
              <a:t>	@</a:t>
            </a:r>
            <a:r>
              <a:rPr lang="en-US" dirty="0" err="1" smtClean="0"/>
              <a:t>keyframe</a:t>
            </a:r>
            <a:r>
              <a:rPr lang="en-US" dirty="0" smtClean="0"/>
              <a:t> name</a:t>
            </a:r>
          </a:p>
          <a:p>
            <a:r>
              <a:rPr lang="en-US" dirty="0" smtClean="0"/>
              <a:t>2. background-size,</a:t>
            </a:r>
            <a:r>
              <a:rPr lang="en-US" baseline="0" dirty="0" smtClean="0"/>
              <a:t> multiple background, etc. border-image, border-radius, etc. box-shadow</a:t>
            </a:r>
            <a:endParaRPr lang="en-US" dirty="0" smtClean="0"/>
          </a:p>
          <a:p>
            <a:r>
              <a:rPr lang="en-US" dirty="0" smtClean="0"/>
              <a:t>3. Attribute</a:t>
            </a:r>
            <a:r>
              <a:rPr lang="en-US" baseline="0" dirty="0" smtClean="0"/>
              <a:t> selector [</a:t>
            </a:r>
            <a:r>
              <a:rPr lang="en-US" baseline="0" dirty="0" err="1" smtClean="0"/>
              <a:t>attr</a:t>
            </a:r>
            <a:r>
              <a:rPr lang="en-US" baseline="0" dirty="0" smtClean="0"/>
              <a:t>$=“.</a:t>
            </a:r>
            <a:r>
              <a:rPr lang="en-US" baseline="0" dirty="0" err="1" smtClean="0"/>
              <a:t>pdf</a:t>
            </a:r>
            <a:r>
              <a:rPr lang="en-US" baseline="0" dirty="0" smtClean="0"/>
              <a:t>”]</a:t>
            </a:r>
          </a:p>
          <a:p>
            <a:r>
              <a:rPr lang="en-US" baseline="0" dirty="0" smtClean="0"/>
              <a:t>4. transform: rotate()</a:t>
            </a:r>
          </a:p>
          <a:p>
            <a:r>
              <a:rPr lang="en-US" baseline="0" dirty="0" smtClean="0"/>
              <a:t>5. text-shadow</a:t>
            </a:r>
          </a:p>
          <a:p>
            <a:r>
              <a:rPr lang="en-US" baseline="0" dirty="0" smtClean="0"/>
              <a:t>6. box-sizing, resize, outline, </a:t>
            </a:r>
            <a:r>
              <a:rPr lang="en-US" baseline="0" dirty="0" err="1" smtClean="0"/>
              <a:t>nav</a:t>
            </a:r>
            <a:r>
              <a:rPr lang="en-US" baseline="0" dirty="0" smtClean="0"/>
              <a:t>-top, </a:t>
            </a:r>
            <a:r>
              <a:rPr lang="en-US" baseline="0" dirty="0" err="1" smtClean="0"/>
              <a:t>etc</a:t>
            </a:r>
            <a:endParaRPr lang="en-US" baseline="0" dirty="0" smtClean="0"/>
          </a:p>
          <a:p>
            <a:r>
              <a:rPr lang="en-US" baseline="0" dirty="0" smtClean="0"/>
              <a:t>7. column-count, column-gap, column-rule</a:t>
            </a:r>
            <a:endParaRPr lang="en-US" dirty="0" smtClean="0"/>
          </a:p>
          <a:p>
            <a:r>
              <a:rPr lang="en-US" dirty="0" smtClean="0"/>
              <a:t>@media 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F4CEA-1515-664B-98C0-DFC136CA012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035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1A24CD3-204F-4468-8EE4-28A6668D006A}" type="datetimeFigureOut">
              <a:rPr lang="en-US" smtClean="0"/>
              <a:t>6/4/13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6/4/13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6/4/13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6/4/13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6/4/13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6/4/13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B1A24CD3-204F-4468-8EE4-28A6668D006A}" type="datetimeFigureOut">
              <a:rPr lang="en-US" smtClean="0"/>
              <a:t>6/4/13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6/4/13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6/4/13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6/4/13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6/4/13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6/4/13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B1A24CD3-204F-4468-8EE4-28A6668D006A}" type="datetimeFigureOut">
              <a:rPr lang="en-US" smtClean="0"/>
              <a:t>6/4/13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6/4/13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6/4/13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6/4/13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6/4/13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6/4/13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1A24CD3-204F-4468-8EE4-28A6668D006A}" type="datetimeFigureOut">
              <a:rPr lang="en-US" smtClean="0"/>
              <a:t>6/4/13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csslint.net/" TargetMode="External"/><Relationship Id="rId4" Type="http://schemas.openxmlformats.org/officeDocument/2006/relationships/hyperlink" Target="http://www.tutorialchip.com/css/css-frameworks-easy-ways-to-keep-your-website-in-style/" TargetMode="External"/><Relationship Id="rId5" Type="http://schemas.openxmlformats.org/officeDocument/2006/relationships/hyperlink" Target="http://coding.smashingmagazine.com/2008/11/12/12-principles-for-keeping-your-code-clean/" TargetMode="External"/><Relationship Id="rId6" Type="http://schemas.openxmlformats.org/officeDocument/2006/relationships/hyperlink" Target="https://github.com/necolas/idiomatic-css" TargetMode="External"/><Relationship Id="rId7" Type="http://schemas.openxmlformats.org/officeDocument/2006/relationships/hyperlink" Target="http://www.vanseodesign.com/css/css-selector-performance/" TargetMode="External"/><Relationship Id="rId8" Type="http://schemas.openxmlformats.org/officeDocument/2006/relationships/hyperlink" Target="http://www.vanseodesign.com/css/understanding-css-floats/" TargetMode="External"/><Relationship Id="rId9" Type="http://schemas.openxmlformats.org/officeDocument/2006/relationships/hyperlink" Target="http://w3help.org/zh-cn/kb/index.html" TargetMode="External"/><Relationship Id="rId10" Type="http://schemas.openxmlformats.org/officeDocument/2006/relationships/hyperlink" Target="http://www.css3.info/preview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depen.io/pe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29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Property</a:t>
            </a:r>
          </a:p>
          <a:p>
            <a:pPr lvl="1"/>
            <a:r>
              <a:rPr lang="en-US" dirty="0" smtClean="0"/>
              <a:t>Position</a:t>
            </a:r>
          </a:p>
          <a:p>
            <a:pPr lvl="1"/>
            <a:r>
              <a:rPr lang="en-US" dirty="0" smtClean="0"/>
              <a:t>Box</a:t>
            </a:r>
          </a:p>
          <a:p>
            <a:pPr lvl="1"/>
            <a:r>
              <a:rPr lang="en-US" dirty="0" smtClean="0"/>
              <a:t>Other</a:t>
            </a:r>
          </a:p>
          <a:p>
            <a:pPr lvl="2"/>
            <a:r>
              <a:rPr lang="en-US" dirty="0" smtClean="0"/>
              <a:t>Background, text</a:t>
            </a:r>
          </a:p>
          <a:p>
            <a:r>
              <a:rPr lang="en-US" dirty="0" smtClean="0"/>
              <a:t>Value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Different kind of value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350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it is Cascading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style source </a:t>
            </a:r>
          </a:p>
          <a:p>
            <a:pPr lvl="1"/>
            <a:r>
              <a:rPr lang="en-US" dirty="0" smtClean="0"/>
              <a:t>User, Browser, Author</a:t>
            </a:r>
          </a:p>
          <a:p>
            <a:r>
              <a:rPr lang="en-US" dirty="0" smtClean="0"/>
              <a:t>Override the style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7125" y="3532031"/>
            <a:ext cx="4572000" cy="175432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&lt;div&gt;</a:t>
            </a:r>
          </a:p>
          <a:p>
            <a:r>
              <a:rPr lang="en-US" dirty="0" smtClean="0"/>
              <a:t>  This is a normal div</a:t>
            </a:r>
          </a:p>
          <a:p>
            <a:r>
              <a:rPr lang="en-US" dirty="0" smtClean="0"/>
              <a:t>&lt;/div&gt;</a:t>
            </a:r>
          </a:p>
          <a:p>
            <a:r>
              <a:rPr lang="en-US" dirty="0" smtClean="0"/>
              <a:t>&lt;div class="override"&gt;</a:t>
            </a:r>
          </a:p>
          <a:p>
            <a:r>
              <a:rPr lang="en-US" dirty="0" smtClean="0"/>
              <a:t>  The style of this div will be </a:t>
            </a:r>
            <a:r>
              <a:rPr lang="en-US" dirty="0" err="1" smtClean="0"/>
              <a:t>overrided</a:t>
            </a:r>
            <a:endParaRPr lang="en-US" dirty="0" smtClean="0"/>
          </a:p>
          <a:p>
            <a:r>
              <a:rPr lang="en-US" dirty="0" smtClean="0"/>
              <a:t>&lt;/div&gt;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24701" y="2453421"/>
            <a:ext cx="3755199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div {</a:t>
            </a:r>
          </a:p>
          <a:p>
            <a:r>
              <a:rPr lang="en-US" dirty="0"/>
              <a:t>  background-color: #ff0000;</a:t>
            </a:r>
          </a:p>
          <a:p>
            <a:r>
              <a:rPr lang="en-US" dirty="0"/>
              <a:t>  margin: 20px;</a:t>
            </a:r>
          </a:p>
          <a:p>
            <a:r>
              <a:rPr lang="en-US" dirty="0"/>
              <a:t>  height: 40px;</a:t>
            </a:r>
          </a:p>
          <a:p>
            <a:r>
              <a:rPr lang="en-US" dirty="0"/>
              <a:t>  width: 200px;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.override {</a:t>
            </a:r>
          </a:p>
          <a:p>
            <a:r>
              <a:rPr lang="en-US" dirty="0"/>
              <a:t>  background-color: #00ff00;</a:t>
            </a:r>
          </a:p>
          <a:p>
            <a:r>
              <a:rPr lang="en-US" dirty="0"/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028" y="5140157"/>
            <a:ext cx="29591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540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</a:t>
            </a:r>
            <a:r>
              <a:rPr lang="en-US" dirty="0" smtClean="0"/>
              <a:t>write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Inline</a:t>
            </a:r>
          </a:p>
          <a:p>
            <a:r>
              <a:rPr lang="en-US" dirty="0" smtClean="0"/>
              <a:t>Internal Style Sheet</a:t>
            </a:r>
          </a:p>
          <a:p>
            <a:r>
              <a:rPr lang="en-US" dirty="0" smtClean="0"/>
              <a:t>External Style Sheet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254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item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Button</a:t>
            </a:r>
          </a:p>
          <a:p>
            <a:pPr lvl="1"/>
            <a:r>
              <a:rPr lang="en-US" dirty="0" smtClean="0"/>
              <a:t>Box model</a:t>
            </a:r>
          </a:p>
          <a:p>
            <a:pPr lvl="2"/>
            <a:r>
              <a:rPr lang="en-US" dirty="0" smtClean="0"/>
              <a:t>Border, padding, margin</a:t>
            </a:r>
            <a:r>
              <a:rPr lang="en-US" dirty="0" smtClean="0"/>
              <a:t>, width, height</a:t>
            </a:r>
          </a:p>
          <a:p>
            <a:pPr lvl="1"/>
            <a:r>
              <a:rPr lang="en-US" dirty="0" smtClean="0"/>
              <a:t>Background style</a:t>
            </a:r>
          </a:p>
          <a:p>
            <a:pPr lvl="1"/>
            <a:r>
              <a:rPr lang="en-US" dirty="0" smtClean="0"/>
              <a:t>Text style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495" y="4134294"/>
            <a:ext cx="35687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46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Float</a:t>
            </a:r>
          </a:p>
        </p:txBody>
      </p:sp>
      <p:sp>
        <p:nvSpPr>
          <p:cNvPr id="4" name="Rectangle 3"/>
          <p:cNvSpPr/>
          <p:nvPr/>
        </p:nvSpPr>
        <p:spPr>
          <a:xfrm>
            <a:off x="291541" y="2867259"/>
            <a:ext cx="55137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&lt;section&gt;</a:t>
            </a:r>
          </a:p>
          <a:p>
            <a:r>
              <a:rPr lang="en-US" dirty="0" smtClean="0"/>
              <a:t>  &lt;span&gt; I want button on the left &lt;/span&gt;</a:t>
            </a:r>
          </a:p>
          <a:p>
            <a:r>
              <a:rPr lang="en-US" dirty="0" smtClean="0"/>
              <a:t>  &lt;input type="submit" class="button"/&gt;</a:t>
            </a:r>
          </a:p>
          <a:p>
            <a:r>
              <a:rPr lang="en-US" dirty="0" smtClean="0"/>
              <a:t>&lt;/section&gt;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13090" y="2509982"/>
            <a:ext cx="3304972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span {</a:t>
            </a:r>
          </a:p>
          <a:p>
            <a:r>
              <a:rPr lang="en-US" dirty="0"/>
              <a:t>  background: #00ff00;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.button {</a:t>
            </a:r>
          </a:p>
          <a:p>
            <a:r>
              <a:rPr lang="en-US" dirty="0"/>
              <a:t>  float: left;</a:t>
            </a:r>
          </a:p>
          <a:p>
            <a:r>
              <a:rPr lang="en-US" dirty="0"/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1606" y="4925007"/>
            <a:ext cx="37084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70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Position</a:t>
            </a:r>
          </a:p>
          <a:p>
            <a:pPr lvl="1"/>
            <a:r>
              <a:rPr lang="en-US" dirty="0" smtClean="0"/>
              <a:t>Absolute, fixed, relative, static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7068" y="3500838"/>
            <a:ext cx="2273300" cy="1016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5515" y="3513538"/>
            <a:ext cx="2324100" cy="1003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3263" y="5021681"/>
            <a:ext cx="2387600" cy="1066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5515" y="5072481"/>
            <a:ext cx="2247900" cy="1016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57199" y="3708270"/>
            <a:ext cx="275277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dirty="0"/>
              <a:t>.position {</a:t>
            </a:r>
          </a:p>
          <a:p>
            <a:r>
              <a:rPr lang="is-IS" dirty="0"/>
              <a:t>  position: </a:t>
            </a:r>
            <a:r>
              <a:rPr lang="is-IS" dirty="0" smtClean="0"/>
              <a:t>***;</a:t>
            </a:r>
            <a:endParaRPr lang="is-IS" dirty="0"/>
          </a:p>
          <a:p>
            <a:r>
              <a:rPr lang="is-IS" dirty="0"/>
              <a:t>  top: 0;</a:t>
            </a:r>
          </a:p>
          <a:p>
            <a:r>
              <a:rPr lang="is-IS" dirty="0"/>
              <a:t>  left: 0;</a:t>
            </a:r>
          </a:p>
          <a:p>
            <a:r>
              <a:rPr lang="is-IS" dirty="0"/>
              <a:t>  margin: 0;</a:t>
            </a:r>
          </a:p>
          <a:p>
            <a:r>
              <a:rPr lang="is-IS" dirty="0"/>
              <a:t>}</a:t>
            </a:r>
          </a:p>
          <a:p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3921735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DRY</a:t>
            </a:r>
            <a:endParaRPr lang="en-US" dirty="0" smtClean="0"/>
          </a:p>
          <a:p>
            <a:pPr lvl="1"/>
            <a:r>
              <a:rPr lang="en-US" dirty="0" smtClean="0"/>
              <a:t>Group the normal CSS code</a:t>
            </a:r>
          </a:p>
          <a:p>
            <a:pPr lvl="1"/>
            <a:r>
              <a:rPr lang="en-US" dirty="0" err="1" smtClean="0"/>
              <a:t>Shorthands</a:t>
            </a:r>
            <a:r>
              <a:rPr lang="en-US" dirty="0" smtClean="0"/>
              <a:t> properties</a:t>
            </a:r>
          </a:p>
          <a:p>
            <a:r>
              <a:rPr lang="en-US" dirty="0" smtClean="0"/>
              <a:t>Order</a:t>
            </a:r>
          </a:p>
        </p:txBody>
      </p:sp>
    </p:spTree>
    <p:extLst>
      <p:ext uri="{BB962C8B-B14F-4D97-AF65-F5344CB8AC3E}">
        <p14:creationId xmlns:p14="http://schemas.microsoft.com/office/powerpoint/2010/main" val="2197775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Animations</a:t>
            </a:r>
          </a:p>
          <a:p>
            <a:r>
              <a:rPr lang="en-US" dirty="0" smtClean="0"/>
              <a:t>Backgrounds and Borders</a:t>
            </a:r>
          </a:p>
          <a:p>
            <a:r>
              <a:rPr lang="en-US" dirty="0" smtClean="0"/>
              <a:t>Selectors</a:t>
            </a:r>
          </a:p>
          <a:p>
            <a:r>
              <a:rPr lang="en-US" dirty="0" smtClean="0"/>
              <a:t>2D</a:t>
            </a:r>
            <a:r>
              <a:rPr lang="en-US" dirty="0" smtClean="0"/>
              <a:t>/3D Transformations</a:t>
            </a:r>
          </a:p>
          <a:p>
            <a:r>
              <a:rPr lang="en-US" dirty="0" smtClean="0"/>
              <a:t>Text Effects</a:t>
            </a:r>
          </a:p>
          <a:p>
            <a:r>
              <a:rPr lang="en-US" dirty="0" smtClean="0"/>
              <a:t>User Interface</a:t>
            </a:r>
          </a:p>
          <a:p>
            <a:r>
              <a:rPr lang="en-US" dirty="0" smtClean="0"/>
              <a:t>Multiple Column </a:t>
            </a:r>
            <a:r>
              <a:rPr lang="en-US" dirty="0" smtClean="0"/>
              <a:t>Layout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054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l-PL" dirty="0" smtClean="0">
                <a:hlinkClick r:id="rId2"/>
              </a:rPr>
              <a:t>http</a:t>
            </a:r>
            <a:r>
              <a:rPr lang="pl-PL" dirty="0">
                <a:hlinkClick r:id="rId2"/>
              </a:rPr>
              <a:t>://codepen.io/pen</a:t>
            </a:r>
            <a:r>
              <a:rPr lang="pl-PL" dirty="0" smtClean="0">
                <a:hlinkClick r:id="rId2"/>
              </a:rPr>
              <a:t>/</a:t>
            </a:r>
            <a:endParaRPr lang="pl-PL" dirty="0" smtClean="0"/>
          </a:p>
          <a:p>
            <a:r>
              <a:rPr lang="en-US" dirty="0">
                <a:hlinkClick r:id="rId3"/>
              </a:rPr>
              <a:t>http://csslint.net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http://www.tutorialchip.com/css/css-frameworks-easy-ways-to-keep-your-website-in-style</a:t>
            </a:r>
            <a:r>
              <a:rPr lang="en-US" dirty="0" smtClean="0">
                <a:hlinkClick r:id="rId4"/>
              </a:rPr>
              <a:t>/</a:t>
            </a:r>
            <a:endParaRPr lang="en-US" dirty="0"/>
          </a:p>
          <a:p>
            <a:r>
              <a:rPr lang="en-US" dirty="0">
                <a:hlinkClick r:id="rId5"/>
              </a:rPr>
              <a:t>http://coding.smashingmagazine.com/2008/11/12/12-principles-for-keeping-your-code-clean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https://github.com/necolas/idiomatic-</a:t>
            </a:r>
            <a:r>
              <a:rPr lang="en-US" dirty="0" smtClean="0">
                <a:hlinkClick r:id="rId6"/>
              </a:rPr>
              <a:t>css</a:t>
            </a:r>
            <a:endParaRPr lang="en-US" dirty="0" smtClean="0"/>
          </a:p>
          <a:p>
            <a:r>
              <a:rPr lang="en-US" dirty="0">
                <a:hlinkClick r:id="rId7"/>
              </a:rPr>
              <a:t>http://www.vanseodesign.com/css/css-selector-performance</a:t>
            </a:r>
            <a:r>
              <a:rPr lang="en-US" dirty="0" smtClean="0">
                <a:hlinkClick r:id="rId7"/>
              </a:rPr>
              <a:t>/</a:t>
            </a:r>
            <a:endParaRPr lang="en-US" dirty="0"/>
          </a:p>
          <a:p>
            <a:r>
              <a:rPr lang="en-US" dirty="0">
                <a:hlinkClick r:id="rId8"/>
              </a:rPr>
              <a:t>http://www.vanseodesign.com/css/understanding-css-floats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r>
              <a:rPr lang="hu-HU" dirty="0">
                <a:hlinkClick r:id="rId9"/>
              </a:rPr>
              <a:t>http://w3help.org/zh-cn/kb/</a:t>
            </a:r>
            <a:r>
              <a:rPr lang="hu-HU" dirty="0" smtClean="0">
                <a:hlinkClick r:id="rId9"/>
              </a:rPr>
              <a:t>index.html</a:t>
            </a:r>
            <a:endParaRPr lang="hu-HU" dirty="0" smtClean="0"/>
          </a:p>
          <a:p>
            <a:r>
              <a:rPr lang="pl-PL" dirty="0">
                <a:hlinkClick r:id="rId10"/>
              </a:rPr>
              <a:t>http://www.css3.info/preview</a:t>
            </a:r>
            <a:r>
              <a:rPr lang="pl-PL" dirty="0" smtClean="0">
                <a:hlinkClick r:id="rId10"/>
              </a:rPr>
              <a:t>/</a:t>
            </a:r>
            <a:endParaRPr lang="pl-PL" dirty="0" smtClean="0"/>
          </a:p>
          <a:p>
            <a:endParaRPr lang="hu-HU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pl-PL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459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smtClean="0"/>
              <a:t>is</a:t>
            </a:r>
            <a:r>
              <a:rPr lang="en-US" dirty="0" smtClean="0"/>
              <a:t> </a:t>
            </a:r>
            <a:r>
              <a:rPr lang="en-US" dirty="0" smtClean="0"/>
              <a:t>browser present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Box</a:t>
            </a:r>
          </a:p>
          <a:p>
            <a:r>
              <a:rPr lang="en-US" dirty="0" smtClean="0"/>
              <a:t>Document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794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Border</a:t>
            </a:r>
          </a:p>
          <a:p>
            <a:r>
              <a:rPr lang="en-US" dirty="0" smtClean="0"/>
              <a:t>Padding</a:t>
            </a:r>
          </a:p>
          <a:p>
            <a:r>
              <a:rPr lang="en-US" dirty="0" smtClean="0"/>
              <a:t>Margin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157" y="2113157"/>
            <a:ext cx="4954890" cy="414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36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box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59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block, inline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05" y="5376825"/>
            <a:ext cx="8763000" cy="863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20009" y="2892988"/>
            <a:ext cx="515482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&lt;p class="block"&gt;</a:t>
            </a:r>
          </a:p>
          <a:p>
            <a:r>
              <a:rPr lang="en-US" dirty="0"/>
              <a:t>  This is a block element</a:t>
            </a:r>
          </a:p>
          <a:p>
            <a:r>
              <a:rPr lang="en-US" dirty="0"/>
              <a:t>&lt;/p&gt;</a:t>
            </a:r>
          </a:p>
          <a:p>
            <a:r>
              <a:rPr lang="en-US" dirty="0"/>
              <a:t>&lt;p class="block"&gt;</a:t>
            </a:r>
          </a:p>
          <a:p>
            <a:r>
              <a:rPr lang="en-US" dirty="0"/>
              <a:t>  &lt;</a:t>
            </a:r>
            <a:r>
              <a:rPr lang="en-US" dirty="0" err="1"/>
              <a:t>em</a:t>
            </a:r>
            <a:r>
              <a:rPr lang="en-US" dirty="0"/>
              <a:t>&gt;this is a inline element&lt;/</a:t>
            </a:r>
            <a:r>
              <a:rPr lang="en-US" dirty="0" err="1"/>
              <a:t>em</a:t>
            </a:r>
            <a:r>
              <a:rPr lang="en-US" dirty="0"/>
              <a:t>&gt;</a:t>
            </a:r>
          </a:p>
          <a:p>
            <a:r>
              <a:rPr lang="en-US" dirty="0"/>
              <a:t>  &lt;span&gt;this is also a inline element&lt;/span&gt;</a:t>
            </a:r>
          </a:p>
          <a:p>
            <a:r>
              <a:rPr lang="en-US" dirty="0"/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1468592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Cascading Style Sheet</a:t>
            </a:r>
          </a:p>
          <a:p>
            <a:pPr lvl="1"/>
            <a:r>
              <a:rPr lang="en-US" dirty="0" smtClean="0"/>
              <a:t>Style </a:t>
            </a:r>
          </a:p>
          <a:p>
            <a:pPr lvl="1"/>
            <a:r>
              <a:rPr lang="en-US" dirty="0" smtClean="0"/>
              <a:t>sheet</a:t>
            </a:r>
          </a:p>
          <a:p>
            <a:pPr lvl="1"/>
            <a:r>
              <a:rPr lang="en-US" dirty="0" smtClean="0"/>
              <a:t>cascading</a:t>
            </a:r>
          </a:p>
          <a:p>
            <a:r>
              <a:rPr lang="en-US" dirty="0" smtClean="0"/>
              <a:t>It’s for present you HTML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473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3419135"/>
              </p:ext>
            </p:extLst>
          </p:nvPr>
        </p:nvGraphicFramePr>
        <p:xfrm>
          <a:off x="1092239" y="3127141"/>
          <a:ext cx="6508750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254375"/>
                <a:gridCol w="32543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CSS1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1996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CSS2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1998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CSS2.1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CSS3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now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8773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of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Selector</a:t>
            </a:r>
          </a:p>
          <a:p>
            <a:pPr lvl="1"/>
            <a:r>
              <a:rPr lang="en-US" dirty="0" smtClean="0"/>
              <a:t>Id, class, tag</a:t>
            </a:r>
          </a:p>
          <a:p>
            <a:r>
              <a:rPr lang="en-US" dirty="0" smtClean="0"/>
              <a:t>Declaration</a:t>
            </a:r>
          </a:p>
          <a:p>
            <a:pPr lvl="1"/>
            <a:r>
              <a:rPr lang="en-US" dirty="0" smtClean="0"/>
              <a:t>Rules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417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elector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378737" y="2134665"/>
            <a:ext cx="398701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&lt;body&gt;</a:t>
            </a:r>
          </a:p>
          <a:p>
            <a:r>
              <a:rPr lang="en-US" dirty="0"/>
              <a:t> </a:t>
            </a:r>
            <a:r>
              <a:rPr lang="en-US" dirty="0" smtClean="0"/>
              <a:t>   &lt;</a:t>
            </a:r>
            <a:r>
              <a:rPr lang="en-US" dirty="0"/>
              <a:t>div class="container"&gt;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&lt;div </a:t>
            </a:r>
            <a:r>
              <a:rPr lang="en-US" dirty="0"/>
              <a:t>id="content"&gt;</a:t>
            </a:r>
          </a:p>
          <a:p>
            <a:r>
              <a:rPr lang="en-US" dirty="0"/>
              <a:t>    </a:t>
            </a:r>
            <a:r>
              <a:rPr lang="en-US" dirty="0" smtClean="0"/>
              <a:t>    	&lt;</a:t>
            </a:r>
            <a:r>
              <a:rPr lang="en-US" dirty="0"/>
              <a:t>p&gt;main content&lt;/p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    &lt;/div&gt;</a:t>
            </a:r>
            <a:endParaRPr lang="en-US" dirty="0"/>
          </a:p>
          <a:p>
            <a:r>
              <a:rPr lang="en-US" dirty="0" smtClean="0"/>
              <a:t>    &lt;</a:t>
            </a:r>
            <a:r>
              <a:rPr lang="en-US" dirty="0"/>
              <a:t>/div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&lt;/body&gt;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4196" y="2144162"/>
            <a:ext cx="380454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ody div div {</a:t>
            </a:r>
            <a:endParaRPr lang="en-US" dirty="0"/>
          </a:p>
          <a:p>
            <a:r>
              <a:rPr lang="en-US" dirty="0"/>
              <a:t>    border: </a:t>
            </a:r>
            <a:r>
              <a:rPr lang="en-US" dirty="0" smtClean="0"/>
              <a:t>5px </a:t>
            </a:r>
            <a:r>
              <a:rPr lang="en-US" dirty="0"/>
              <a:t>solid </a:t>
            </a:r>
            <a:r>
              <a:rPr lang="en-US" dirty="0" smtClean="0"/>
              <a:t>red;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/>
              <a:t>b</a:t>
            </a:r>
            <a:r>
              <a:rPr lang="en-US" dirty="0" smtClean="0"/>
              <a:t>ody .container div {</a:t>
            </a:r>
          </a:p>
          <a:p>
            <a:r>
              <a:rPr lang="en-US" dirty="0" smtClean="0"/>
              <a:t>   </a:t>
            </a:r>
            <a:r>
              <a:rPr lang="en-US" dirty="0"/>
              <a:t>border: 5px solid red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/>
              <a:t>#</a:t>
            </a:r>
            <a:r>
              <a:rPr lang="en-US" dirty="0" smtClean="0"/>
              <a:t>content </a:t>
            </a:r>
            <a:r>
              <a:rPr lang="en-US" dirty="0"/>
              <a:t>{</a:t>
            </a:r>
          </a:p>
          <a:p>
            <a:r>
              <a:rPr lang="en-US" dirty="0"/>
              <a:t>   border: 5px solid red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134" y="5388910"/>
            <a:ext cx="69850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412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6149</TotalTime>
  <Words>609</Words>
  <Application>Microsoft Macintosh PowerPoint</Application>
  <PresentationFormat>On-screen Show (4:3)</PresentationFormat>
  <Paragraphs>164</Paragraphs>
  <Slides>18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Plaza</vt:lpstr>
      <vt:lpstr>CSS</vt:lpstr>
      <vt:lpstr>How is browser present</vt:lpstr>
      <vt:lpstr>Box Model</vt:lpstr>
      <vt:lpstr>Two box models</vt:lpstr>
      <vt:lpstr>Document flow</vt:lpstr>
      <vt:lpstr>What is CSS</vt:lpstr>
      <vt:lpstr>History</vt:lpstr>
      <vt:lpstr>Component of CSS</vt:lpstr>
      <vt:lpstr>Selector</vt:lpstr>
      <vt:lpstr>Declarations</vt:lpstr>
      <vt:lpstr>Why it is Cascading</vt:lpstr>
      <vt:lpstr>Ways to write CSS</vt:lpstr>
      <vt:lpstr>Single item</vt:lpstr>
      <vt:lpstr>Location(1)</vt:lpstr>
      <vt:lpstr>Location(2)</vt:lpstr>
      <vt:lpstr>Principles</vt:lpstr>
      <vt:lpstr>CSS3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</dc:title>
  <dc:creator>twer</dc:creator>
  <cp:lastModifiedBy>twer</cp:lastModifiedBy>
  <cp:revision>228</cp:revision>
  <dcterms:created xsi:type="dcterms:W3CDTF">2013-06-02T00:12:16Z</dcterms:created>
  <dcterms:modified xsi:type="dcterms:W3CDTF">2013-06-06T08:27:42Z</dcterms:modified>
</cp:coreProperties>
</file>