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89460" cy="338391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18" y="553817"/>
            <a:ext cx="9142305" cy="1178133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18" y="1777384"/>
            <a:ext cx="9142305" cy="817016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425" indent="0" algn="ctr">
              <a:buNone/>
              <a:defRPr sz="985"/>
            </a:lvl2pPr>
            <a:lvl3pPr marL="451485" indent="0" algn="ctr">
              <a:buNone/>
              <a:defRPr sz="890"/>
            </a:lvl3pPr>
            <a:lvl4pPr marL="676910" indent="0" algn="ctr">
              <a:buNone/>
              <a:defRPr sz="790"/>
            </a:lvl4pPr>
            <a:lvl5pPr marL="902335" indent="0" algn="ctr">
              <a:buNone/>
              <a:defRPr sz="790"/>
            </a:lvl5pPr>
            <a:lvl6pPr marL="1127760" indent="0" algn="ctr">
              <a:buNone/>
              <a:defRPr sz="790"/>
            </a:lvl6pPr>
            <a:lvl7pPr marL="1353820" indent="0" algn="ctr">
              <a:buNone/>
              <a:defRPr sz="790"/>
            </a:lvl7pPr>
            <a:lvl8pPr marL="1579245" indent="0" algn="ctr">
              <a:buNone/>
              <a:defRPr sz="790"/>
            </a:lvl8pPr>
            <a:lvl9pPr marL="1804670" indent="0" algn="ctr">
              <a:buNone/>
              <a:defRPr sz="79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045" y="180167"/>
            <a:ext cx="10513651" cy="2867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96" y="843650"/>
            <a:ext cx="10513651" cy="140765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96" y="2264617"/>
            <a:ext cx="10513651" cy="740250"/>
          </a:xfrm>
        </p:spPr>
        <p:txBody>
          <a:bodyPr/>
          <a:lstStyle>
            <a:lvl1pPr marL="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1pPr>
            <a:lvl2pPr marL="225425" indent="0">
              <a:buNone/>
              <a:defRPr sz="985">
                <a:solidFill>
                  <a:schemeClr val="tx1">
                    <a:tint val="75000"/>
                  </a:schemeClr>
                </a:solidFill>
              </a:defRPr>
            </a:lvl2pPr>
            <a:lvl3pPr marL="45148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3pPr>
            <a:lvl4pPr marL="67691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233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776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382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7924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467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45" y="900833"/>
            <a:ext cx="5180640" cy="214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056" y="900833"/>
            <a:ext cx="5180640" cy="214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32" y="180167"/>
            <a:ext cx="10513651" cy="654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32" y="829550"/>
            <a:ext cx="5156831" cy="406550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425" indent="0">
              <a:buNone/>
              <a:defRPr sz="985" b="1"/>
            </a:lvl2pPr>
            <a:lvl3pPr marL="451485" indent="0">
              <a:buNone/>
              <a:defRPr sz="890" b="1"/>
            </a:lvl3pPr>
            <a:lvl4pPr marL="676910" indent="0">
              <a:buNone/>
              <a:defRPr sz="790" b="1"/>
            </a:lvl4pPr>
            <a:lvl5pPr marL="902335" indent="0">
              <a:buNone/>
              <a:defRPr sz="790" b="1"/>
            </a:lvl5pPr>
            <a:lvl6pPr marL="1127760" indent="0">
              <a:buNone/>
              <a:defRPr sz="790" b="1"/>
            </a:lvl6pPr>
            <a:lvl7pPr marL="1353820" indent="0">
              <a:buNone/>
              <a:defRPr sz="790" b="1"/>
            </a:lvl7pPr>
            <a:lvl8pPr marL="1579245" indent="0">
              <a:buNone/>
              <a:defRPr sz="790" b="1"/>
            </a:lvl8pPr>
            <a:lvl9pPr marL="1804670" indent="0">
              <a:buNone/>
              <a:defRPr sz="7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32" y="1236100"/>
            <a:ext cx="5156831" cy="181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056" y="829550"/>
            <a:ext cx="5182227" cy="406550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425" indent="0">
              <a:buNone/>
              <a:defRPr sz="985" b="1"/>
            </a:lvl2pPr>
            <a:lvl3pPr marL="451485" indent="0">
              <a:buNone/>
              <a:defRPr sz="890" b="1"/>
            </a:lvl3pPr>
            <a:lvl4pPr marL="676910" indent="0">
              <a:buNone/>
              <a:defRPr sz="790" b="1"/>
            </a:lvl4pPr>
            <a:lvl5pPr marL="902335" indent="0">
              <a:buNone/>
              <a:defRPr sz="790" b="1"/>
            </a:lvl5pPr>
            <a:lvl6pPr marL="1127760" indent="0">
              <a:buNone/>
              <a:defRPr sz="790" b="1"/>
            </a:lvl6pPr>
            <a:lvl7pPr marL="1353820" indent="0">
              <a:buNone/>
              <a:defRPr sz="790" b="1"/>
            </a:lvl7pPr>
            <a:lvl8pPr marL="1579245" indent="0">
              <a:buNone/>
              <a:defRPr sz="790" b="1"/>
            </a:lvl8pPr>
            <a:lvl9pPr marL="1804670" indent="0">
              <a:buNone/>
              <a:defRPr sz="79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056" y="1236100"/>
            <a:ext cx="5182227" cy="181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32" y="225600"/>
            <a:ext cx="3931508" cy="78960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227" y="487233"/>
            <a:ext cx="6171056" cy="2404833"/>
          </a:xfrm>
        </p:spPr>
        <p:txBody>
          <a:bodyPr/>
          <a:lstStyle>
            <a:lvl1pPr marL="0" indent="0">
              <a:buNone/>
              <a:defRPr sz="1575"/>
            </a:lvl1pPr>
            <a:lvl2pPr marL="225425" indent="0">
              <a:buNone/>
              <a:defRPr sz="1385"/>
            </a:lvl2pPr>
            <a:lvl3pPr marL="451485" indent="0">
              <a:buNone/>
              <a:defRPr sz="1185"/>
            </a:lvl3pPr>
            <a:lvl4pPr marL="676910" indent="0">
              <a:buNone/>
              <a:defRPr sz="985"/>
            </a:lvl4pPr>
            <a:lvl5pPr marL="902335" indent="0">
              <a:buNone/>
              <a:defRPr sz="985"/>
            </a:lvl5pPr>
            <a:lvl6pPr marL="1127760" indent="0">
              <a:buNone/>
              <a:defRPr sz="985"/>
            </a:lvl6pPr>
            <a:lvl7pPr marL="1353820" indent="0">
              <a:buNone/>
              <a:defRPr sz="985"/>
            </a:lvl7pPr>
            <a:lvl8pPr marL="1579245" indent="0">
              <a:buNone/>
              <a:defRPr sz="985"/>
            </a:lvl8pPr>
            <a:lvl9pPr marL="1804670" indent="0">
              <a:buNone/>
              <a:defRPr sz="9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32" y="1015200"/>
            <a:ext cx="3931508" cy="1880784"/>
          </a:xfrm>
        </p:spPr>
        <p:txBody>
          <a:bodyPr/>
          <a:lstStyle>
            <a:lvl1pPr marL="0" indent="0">
              <a:buNone/>
              <a:defRPr sz="790"/>
            </a:lvl1pPr>
            <a:lvl2pPr marL="225425" indent="0">
              <a:buNone/>
              <a:defRPr sz="690"/>
            </a:lvl2pPr>
            <a:lvl3pPr marL="451485" indent="0">
              <a:buNone/>
              <a:defRPr sz="590"/>
            </a:lvl3pPr>
            <a:lvl4pPr marL="676910" indent="0">
              <a:buNone/>
              <a:defRPr sz="495"/>
            </a:lvl4pPr>
            <a:lvl5pPr marL="902335" indent="0">
              <a:buNone/>
              <a:defRPr sz="495"/>
            </a:lvl5pPr>
            <a:lvl6pPr marL="1127760" indent="0">
              <a:buNone/>
              <a:defRPr sz="495"/>
            </a:lvl6pPr>
            <a:lvl7pPr marL="1353820" indent="0">
              <a:buNone/>
              <a:defRPr sz="495"/>
            </a:lvl7pPr>
            <a:lvl8pPr marL="1579245" indent="0">
              <a:buNone/>
              <a:defRPr sz="495"/>
            </a:lvl8pPr>
            <a:lvl9pPr marL="1804670" indent="0">
              <a:buNone/>
              <a:defRPr sz="4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283" y="180167"/>
            <a:ext cx="2628413" cy="2867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45" y="180167"/>
            <a:ext cx="7732866" cy="2867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45" y="180167"/>
            <a:ext cx="10513651" cy="65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45" y="900833"/>
            <a:ext cx="10513651" cy="21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45" y="3136467"/>
            <a:ext cx="2742692" cy="180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851" y="3136467"/>
            <a:ext cx="4114037" cy="180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04" y="3136467"/>
            <a:ext cx="2742692" cy="180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51485" rtl="0" eaLnBrk="1" latinLnBrk="0" hangingPunct="1">
        <a:lnSpc>
          <a:spcPct val="90000"/>
        </a:lnSpc>
        <a:spcBef>
          <a:spcPct val="0"/>
        </a:spcBef>
        <a:buNone/>
        <a:defRPr sz="2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030" indent="-113030" algn="l" defTabSz="45148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38455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2pPr>
      <a:lvl3pPr marL="563880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985" kern="1200">
          <a:solidFill>
            <a:schemeClr val="tx1"/>
          </a:solidFill>
          <a:latin typeface="+mn-lt"/>
          <a:ea typeface="+mn-ea"/>
          <a:cs typeface="+mn-cs"/>
        </a:defRPr>
      </a:lvl3pPr>
      <a:lvl4pPr marL="789305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1015365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240790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466215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692275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917700" indent="-113030" algn="l" defTabSz="45148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2pPr>
      <a:lvl3pPr marL="451485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3pPr>
      <a:lvl4pPr marL="676910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4pPr>
      <a:lvl5pPr marL="902335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5pPr>
      <a:lvl6pPr marL="1127760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6pPr>
      <a:lvl7pPr marL="1353820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7pPr>
      <a:lvl8pPr marL="1579245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8pPr>
      <a:lvl9pPr marL="1804670" algn="l" defTabSz="451485" rtl="0" eaLnBrk="1" latinLnBrk="0" hangingPunct="1">
        <a:defRPr sz="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70" y="119740"/>
            <a:ext cx="11886565" cy="3144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WenQuanYi Micro 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eric</dc:creator>
  <cp:lastModifiedBy>eric</cp:lastModifiedBy>
  <cp:revision>1</cp:revision>
  <dcterms:created xsi:type="dcterms:W3CDTF">2020-06-25T09:13:49Z</dcterms:created>
  <dcterms:modified xsi:type="dcterms:W3CDTF">2020-06-25T09:13:49Z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