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Comfortaa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Comfortaa-bold.fntdata"/><Relationship Id="rId10" Type="http://schemas.openxmlformats.org/officeDocument/2006/relationships/font" Target="fonts/Comfortaa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ab6d9f0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ab6d9f0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b6d9f0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ab6d9f0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b6d9f0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b6d9f0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ab6d9f01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ab6d9f01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82350" y="1368750"/>
            <a:ext cx="6617100" cy="17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Comfortaa"/>
                <a:ea typeface="Comfortaa"/>
                <a:cs typeface="Comfortaa"/>
                <a:sym typeface="Comfortaa"/>
              </a:rPr>
              <a:t>Lari</a:t>
            </a:r>
            <a:endParaRPr sz="6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 flipH="1">
            <a:off x="4878000" y="4746900"/>
            <a:ext cx="4266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Авторы: Менояков Аймар, Арманулы Арслан</a:t>
            </a:r>
            <a:endParaRPr sz="1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0" y="48475"/>
            <a:ext cx="3172649" cy="6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Краткое описание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Наш проект Lari помогает пользователю быстрее проводить различные операции с числами и текстом начиная от простого калькулятора заканчивая переводом текста в Азбуку Морзе.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5583" l="40756" r="36056" t="22659"/>
          <a:stretch/>
        </p:blipFill>
        <p:spPr>
          <a:xfrm>
            <a:off x="3391800" y="285225"/>
            <a:ext cx="2120174" cy="266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23890" l="31501" r="26641" t="20290"/>
          <a:stretch/>
        </p:blipFill>
        <p:spPr>
          <a:xfrm>
            <a:off x="5861450" y="484875"/>
            <a:ext cx="3016325" cy="226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31285" l="37113" r="31797" t="27866"/>
          <a:stretch/>
        </p:blipFill>
        <p:spPr>
          <a:xfrm>
            <a:off x="199650" y="484875"/>
            <a:ext cx="2842675" cy="210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 улучшения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Мы планировали использовать озвучивание </a:t>
            </a: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результатов</a:t>
            </a: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 с помощью синтезатора речи через gTTs</a:t>
            </a:r>
            <a:r>
              <a:rPr lang="ru" sz="1400">
                <a:solidFill>
                  <a:srgbClr val="54545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b="1" lang="ru" sz="1400">
                <a:solidFill>
                  <a:srgbClr val="6A6A6A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Google Text-to-Speech</a:t>
            </a:r>
            <a:r>
              <a:rPr lang="ru" sz="1400">
                <a:solidFill>
                  <a:srgbClr val="54545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), но в ходе тестирования выяснилось, что скорость работы синтезатора речи не </a:t>
            </a:r>
            <a:r>
              <a:rPr lang="ru" sz="1400">
                <a:solidFill>
                  <a:srgbClr val="54545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соответствует</a:t>
            </a:r>
            <a:r>
              <a:rPr lang="ru" sz="1400">
                <a:solidFill>
                  <a:srgbClr val="54545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нашим требованиям. Также мы планируем расширить функционал </a:t>
            </a:r>
            <a:r>
              <a:rPr lang="ru" sz="1400">
                <a:solidFill>
                  <a:srgbClr val="54545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программы</a:t>
            </a:r>
            <a:r>
              <a:rPr lang="ru" sz="1400">
                <a:solidFill>
                  <a:srgbClr val="54545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, путем добавления редактора аудиофайлов.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073525" y="1340175"/>
            <a:ext cx="5466000" cy="2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Comfortaa"/>
                <a:ea typeface="Comfortaa"/>
                <a:cs typeface="Comfortaa"/>
                <a:sym typeface="Comfortaa"/>
              </a:rPr>
              <a:t>Спасибо за внимание!</a:t>
            </a:r>
            <a:endParaRPr sz="6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5" y="48475"/>
            <a:ext cx="3172649" cy="6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