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1ArJkKwh3tZvgAkUtQ5P2JoTIPXcjlUQ/view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/>
              <a:t>MineDraft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simple as it must be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Арманулы Арслан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2" name="Google Shape;62;p14" title="2019-02-18 05-29-36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