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fa332c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fa332c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fa332cc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fa332cc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fa332c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fa332c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fa332cc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fa332cc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fa332cc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fa332cc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fa332cc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fa332cc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aceit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CS.Community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983825" y="3918075"/>
            <a:ext cx="3719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Арслан Арманулы, Аймар Менояков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проекте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342962" y="16495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Наш проект представляет собой свободную платформу для </a:t>
            </a:r>
            <a:r>
              <a:rPr lang="ru"/>
              <a:t>непрофессиональных</a:t>
            </a:r>
            <a:r>
              <a:rPr lang="ru"/>
              <a:t> игроков игры Counter Strike: Global Offensive, где они могут легко создавать и </a:t>
            </a:r>
            <a:r>
              <a:rPr lang="ru"/>
              <a:t>участвовать</a:t>
            </a:r>
            <a:r>
              <a:rPr lang="ru"/>
              <a:t> в турнирах.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1219200"/>
            <a:ext cx="19050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Одной из главных причин создания подобного проекта </a:t>
            </a:r>
            <a:r>
              <a:rPr lang="ru"/>
              <a:t>является</a:t>
            </a:r>
            <a:r>
              <a:rPr lang="ru"/>
              <a:t> то, что оба автора на данный момент являются активными игроками данной игры. Желание поиграть на турнирах имеется даже у любителей, а рынком </a:t>
            </a:r>
            <a:r>
              <a:rPr lang="ru"/>
              <a:t>предоставляется</a:t>
            </a:r>
            <a:r>
              <a:rPr lang="ru"/>
              <a:t> такая возможность лишь </a:t>
            </a:r>
            <a:r>
              <a:rPr lang="ru"/>
              <a:t>профессиональным</a:t>
            </a:r>
            <a:r>
              <a:rPr lang="ru"/>
              <a:t> либо очень опытным </a:t>
            </a:r>
            <a:r>
              <a:rPr lang="ru"/>
              <a:t>игрокам. Главным вдохновителем выступил сайт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https://www.faceit.com/</a:t>
            </a:r>
            <a:r>
              <a:rPr lang="ru"/>
              <a:t>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250" y="1672600"/>
            <a:ext cx="6321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 основной фреймворк </a:t>
            </a:r>
            <a:r>
              <a:rPr lang="ru"/>
              <a:t>используется</a:t>
            </a:r>
            <a:r>
              <a:rPr lang="ru"/>
              <a:t> Flask и также Flaskwtf для обработки форм. В основе лежат два класса UserModel и </a:t>
            </a:r>
            <a:r>
              <a:rPr lang="ru"/>
              <a:t>TournamentModel</a:t>
            </a:r>
            <a:r>
              <a:rPr lang="ru"/>
              <a:t>, отвечающие за пользователя и турниры </a:t>
            </a:r>
            <a:r>
              <a:rPr lang="ru"/>
              <a:t>соответственно</a:t>
            </a:r>
            <a:r>
              <a:rPr lang="ru"/>
              <a:t>. Которые тесно связаны между собой через внешний код. 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Также из классов присутствует блок отвечающий за формы. В который входят такие классы как RegistrationForm, ValidationForm, LoginForm, TournamentForm, и так далее. Для того чтоб юзер оставался одним до момента выхода и не имел какие то возможности к краже информации, использовалась session. Все хранилось в базе данных SQL. И также используется Bootstrap как одна из деталей дизайна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улучшения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Основываясь на опыте платформы faceit.com можно сказать, что основными возможностями улучшения являются: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Личные сообщения между игроками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Возможность оплаты турниров онлайн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Подключение аккаунта Steam к аккаунту на платформе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Быстрая регистрация с помощью аккаунтов Вконтакте, Google, Facebook.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25150" y="1807500"/>
            <a:ext cx="38937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