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error</a:t>
            </a:r>
            <a:endParaRPr lang="en-US" altLang="zh-CN"/>
          </a:p>
        </p:txBody>
      </p:sp>
      <p:pic>
        <p:nvPicPr>
          <p:cNvPr id="4" name="内容占位符 3" descr="0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4805" y="1296035"/>
            <a:ext cx="896175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はいばらあい</cp:lastModifiedBy>
  <cp:revision>2</cp:revision>
  <dcterms:created xsi:type="dcterms:W3CDTF">2020-06-01T01:54:42Z</dcterms:created>
  <dcterms:modified xsi:type="dcterms:W3CDTF">2020-06-01T01:55:38Z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