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C9A87-09F3-4450-BAAA-25850F145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5B3CF1-E1E2-40B5-8CE4-480AD0D07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27E64-C743-4B54-BC48-12702B2B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975C-BAE4-4C5A-AFEF-79DF0C4D5E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67FEE-95F0-48EC-9F58-3A50BBDC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0FF02D-E47D-45BF-9DBD-227AF6CD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EA-F881-4829-91A1-21850A65A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90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FAE7A2-FE3F-4702-A453-362A46E9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BA306B-84C5-4937-870D-06EBEB8B2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25FC8B-1CD1-422C-A5F7-80F220EC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975C-BAE4-4C5A-AFEF-79DF0C4D5E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296DAF-4271-45B2-9E7D-2E67C9D2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AFEF90-7D50-41BA-AA4E-8501C2AF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EA-F881-4829-91A1-21850A65A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08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7E910F-AA8C-415B-AB03-38C9DE530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5631EF-B4DE-46D6-A8D5-3394C0CFE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88DAC-EC4C-422D-A248-7F641D9B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975C-BAE4-4C5A-AFEF-79DF0C4D5E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3E5825-DDBE-4D7B-890D-9E26362E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EDE7F2-6EBF-4366-A9F8-8683494F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EA-F881-4829-91A1-21850A65A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1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E8183-31CA-412B-8F49-8EFE4A36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07CD35-0B19-4BEA-8E9B-95C72C80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D2EFA1-48E8-4923-A12D-EC087CB9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975C-BAE4-4C5A-AFEF-79DF0C4D5E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F264DC-DBBA-47A2-838A-427337A5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63A547-9CF1-4196-9798-91FAEACA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EA-F881-4829-91A1-21850A65A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85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543B1-3BA0-439C-AE69-74749034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6487C9-34A5-4EA6-8816-EA8F9DE63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087DC1-3A54-4122-8DFA-ADB4E84F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975C-BAE4-4C5A-AFEF-79DF0C4D5E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A015C2-7EB6-4324-887D-AF27CD74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D6F4BE-4A17-43F5-AB31-A65A39A3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EA-F881-4829-91A1-21850A65A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1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6E65D-90C2-47C0-9A1A-B5BB468D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23492E-8358-4386-BA14-90E216478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AE1842-D30A-4DF4-88D8-B180893B8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FC0C20-E963-4E3B-B7A9-1B8C832E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975C-BAE4-4C5A-AFEF-79DF0C4D5E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8C8C45-BC21-46EE-8B26-771FBB19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FD93B5-305D-49CD-AF3A-605F8DA9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EA-F881-4829-91A1-21850A65A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87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99C07C-DF19-41B7-9FEE-F9D026BD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71F60C-3F5E-4350-80AA-DE29B8E68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FC36B8-88BF-4279-AD07-3BB31DC0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2A640DB-E01A-4DBE-A7CF-1E6A77A30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2BECF1-3ACB-4E03-88DC-1DD75EB1F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BFA45D-038F-416F-ACD6-ABC2D977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975C-BAE4-4C5A-AFEF-79DF0C4D5E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502ED7-0D99-4EBF-961D-5C8FA0C5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CF69C9-0BFE-492E-AB0F-2FC5542C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EA-F881-4829-91A1-21850A65A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56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CAFD26-8B10-4910-9EFC-774EBC56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75EB4C-BAB6-44F8-9263-B512A87A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975C-BAE4-4C5A-AFEF-79DF0C4D5E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8272E5-2BE8-4A50-9AAD-CAAE74AB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9BEC8F-9DBC-4659-94F0-C8D15427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EA-F881-4829-91A1-21850A65A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89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D1B39B-EDFA-4080-8C3C-0B87E8B5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975C-BAE4-4C5A-AFEF-79DF0C4D5E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2CF476-62BB-4262-B8B5-841337F4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D40BF2-8834-4AC0-B650-293AFF0A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EA-F881-4829-91A1-21850A65A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97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3F523-523E-4FAD-8FA6-83F25F25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3A59B1-D5E8-4565-98C2-4CCD1C04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18AA47-AFEF-4311-A993-5A217245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782B63-571C-4A2F-B954-D1C8F5F8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975C-BAE4-4C5A-AFEF-79DF0C4D5E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93DA66-1461-45FA-A3C1-CB88F1CD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B2681B-800D-4774-955C-5F6491E6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EA-F881-4829-91A1-21850A65A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22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6C4EF-EE34-4A21-B676-1BFC80A2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88D9412-FBFE-4947-8591-81DB8BFAD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B9078A-33F0-498B-B43E-26034A385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F0D5DA-94C0-4171-AAAE-CD8C1931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975C-BAE4-4C5A-AFEF-79DF0C4D5E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7D9700-350D-4984-A8FA-72789BF9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CFA974-7D2D-424B-8B9C-B9ECB676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EA-F881-4829-91A1-21850A65A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74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5356CA5-B13E-4EB6-ABD1-DA5AC891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3FC7AB-BA5A-4171-A5F6-D772D76A6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3BACA5-A883-4421-A449-50154FB6B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8975C-BAE4-4C5A-AFEF-79DF0C4D5E0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473A01-7AFB-4FCD-ACFE-280E1035E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A3343D-63CC-47AF-A874-C61D769ED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E8EA-F881-4829-91A1-21850A65A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54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157F68-7F73-45B4-8F2F-7B1390717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20210929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8D0CC2-2BD4-4092-A94F-9222DECF9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52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302C8-5A19-491A-B898-760D6FED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242B970-615F-4EC4-9D83-79352FB23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853" y="1825625"/>
            <a:ext cx="46402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5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1CD8E52-4072-4643-A5D0-B2565AA22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168" y="0"/>
            <a:ext cx="4785435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1BC80A4-36CD-45CC-9463-367610C300B3}"/>
              </a:ext>
            </a:extLst>
          </p:cNvPr>
          <p:cNvSpPr/>
          <p:nvPr/>
        </p:nvSpPr>
        <p:spPr>
          <a:xfrm>
            <a:off x="4362275" y="2122415"/>
            <a:ext cx="1258349" cy="21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696651-A4BA-4725-B091-CB072302DE98}"/>
              </a:ext>
            </a:extLst>
          </p:cNvPr>
          <p:cNvSpPr/>
          <p:nvPr/>
        </p:nvSpPr>
        <p:spPr>
          <a:xfrm>
            <a:off x="4362275" y="4496499"/>
            <a:ext cx="1518408" cy="21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59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8439828-5618-4CC2-B70D-13C086282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2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10439FE-146B-4F61-8E2B-60597DE4E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78" y="513943"/>
            <a:ext cx="8554644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4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7D2CE8F-80DC-42CB-97AA-A2508DFA2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075" y="1842866"/>
            <a:ext cx="446784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0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528A366-654A-423D-AB8B-0F35404F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5" y="356759"/>
            <a:ext cx="11241069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9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</Words>
  <Application>Microsoft Office PowerPoint</Application>
  <PresentationFormat>寬螢幕</PresentationFormat>
  <Paragraphs>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20210929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20210929</dc:title>
  <dc:creator>user</dc:creator>
  <cp:lastModifiedBy>user</cp:lastModifiedBy>
  <cp:revision>4</cp:revision>
  <dcterms:created xsi:type="dcterms:W3CDTF">2021-09-29T02:03:00Z</dcterms:created>
  <dcterms:modified xsi:type="dcterms:W3CDTF">2021-09-29T03:20:20Z</dcterms:modified>
</cp:coreProperties>
</file>