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2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906B-3DA9-4DD4-8E75-9F250B14BD99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17C7-254B-4D7E-BCC9-23D3467E4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906B-3DA9-4DD4-8E75-9F250B14BD99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17C7-254B-4D7E-BCC9-23D3467E4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906B-3DA9-4DD4-8E75-9F250B14BD99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17C7-254B-4D7E-BCC9-23D3467E4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906B-3DA9-4DD4-8E75-9F250B14BD99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17C7-254B-4D7E-BCC9-23D3467E4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906B-3DA9-4DD4-8E75-9F250B14BD99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17C7-254B-4D7E-BCC9-23D3467E4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906B-3DA9-4DD4-8E75-9F250B14BD99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17C7-254B-4D7E-BCC9-23D3467E4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906B-3DA9-4DD4-8E75-9F250B14BD99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17C7-254B-4D7E-BCC9-23D3467E4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906B-3DA9-4DD4-8E75-9F250B14BD99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17C7-254B-4D7E-BCC9-23D3467E4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906B-3DA9-4DD4-8E75-9F250B14BD99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17C7-254B-4D7E-BCC9-23D3467E4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906B-3DA9-4DD4-8E75-9F250B14BD99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17C7-254B-4D7E-BCC9-23D3467E4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906B-3DA9-4DD4-8E75-9F250B14BD99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17C7-254B-4D7E-BCC9-23D3467E4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906B-3DA9-4DD4-8E75-9F250B14BD99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17C7-254B-4D7E-BCC9-23D3467E4AB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91" y="1"/>
            <a:ext cx="5429263" cy="433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429124"/>
            <a:ext cx="681706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Nakoru</dc:creator>
  <cp:lastModifiedBy>Nakoru</cp:lastModifiedBy>
  <cp:revision>1</cp:revision>
  <dcterms:created xsi:type="dcterms:W3CDTF">2021-12-04T08:33:39Z</dcterms:created>
  <dcterms:modified xsi:type="dcterms:W3CDTF">2021-12-04T08:35:01Z</dcterms:modified>
</cp:coreProperties>
</file>