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Oxer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By Saim Adnan and Fuzail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Repository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 uploaded all the files on Github as I continued to make tthe website, this allowed me track my progress as well as keep a presentable portfolio.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THANKYOU!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Planning Phase</a:t>
            </a:r>
            <a:br>
              <a:rPr lang="en-US"/>
            </a:b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Purpose, Audience and Layout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915" cy="4351655"/>
          </a:xfrm>
        </p:spPr>
        <p:txBody>
          <a:bodyPr/>
          <a:p>
            <a:r>
              <a:rPr lang="en-US" sz="2000">
                <a:sym typeface="+mn-ea"/>
              </a:rPr>
              <a:t>Audience:</a:t>
            </a:r>
            <a:endParaRPr lang="en-US" sz="2000"/>
          </a:p>
          <a:p>
            <a:r>
              <a:rPr lang="en-US" sz="2000">
                <a:sym typeface="+mn-ea"/>
              </a:rPr>
              <a:t>The target audience is people who put in conscious efforts to maintain their health and appearance.</a:t>
            </a:r>
            <a:endParaRPr lang="en-US" sz="2000"/>
          </a:p>
          <a:p>
            <a:r>
              <a:rPr lang="en-US" sz="2000">
                <a:sym typeface="+mn-ea"/>
              </a:rPr>
              <a:t>The webpage is lso directed towards people interested in exploring new ways to improve their lifestyle and pay more attention to their health.</a:t>
            </a:r>
            <a:endParaRPr lang="en-US" sz="20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58610" y="1760220"/>
            <a:ext cx="5200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Purpose:</a:t>
            </a:r>
            <a:endParaRPr lang="en-US"/>
          </a:p>
          <a:p>
            <a:r>
              <a:rPr lang="en-US"/>
              <a:t>The main purpose is to attract new members inordr to promote a healthy lifestyle and showcase the gym’s facilities.</a:t>
            </a:r>
            <a:endParaRPr lang="en-US"/>
          </a:p>
          <a:p>
            <a:r>
              <a:rPr lang="en-US"/>
              <a:t>This is also promoted so that peole can discover new aays to productively accumulate their free time.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424940"/>
            <a:ext cx="3514725" cy="4351655"/>
          </a:xfrm>
        </p:spPr>
        <p:txBody>
          <a:bodyPr/>
          <a:p>
            <a:r>
              <a:rPr lang="en-US"/>
              <a:t>Figma:</a:t>
            </a:r>
            <a:endParaRPr lang="en-US"/>
          </a:p>
          <a:p>
            <a:r>
              <a:rPr lang="en-US" sz="1400"/>
              <a:t>https://www.figma.com/file/1rLFfdOLytO9WNvR0GATLn/Untitled?type=design&amp;node-id=1-4&amp;mode=design&amp;t=fSkyLF8ziIPvzy_0</a:t>
            </a:r>
            <a:endParaRPr lang="en-US" sz="1400"/>
          </a:p>
          <a:p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1347470"/>
            <a:ext cx="7665720" cy="4568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Software Engineering Basics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project requirments, user stories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 &amp; Functionalities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r>
              <a:rPr lang="en-US"/>
              <a:t>Features:</a:t>
            </a:r>
            <a:endParaRPr lang="en-US"/>
          </a:p>
          <a:p>
            <a:r>
              <a:rPr lang="en-US" sz="2000"/>
              <a:t>The webiste introduces the users to the workd of boxing, allowing them to view it closely.</a:t>
            </a:r>
            <a:endParaRPr lang="en-US" sz="2000"/>
          </a:p>
          <a:p>
            <a:r>
              <a:rPr lang="en-US" sz="2000"/>
              <a:t>It provides some of the best training services.</a:t>
            </a:r>
            <a:endParaRPr lang="en-US" sz="2000"/>
          </a:p>
          <a:p>
            <a:r>
              <a:rPr lang="en-US" sz="2000"/>
              <a:t>Blogs &amp; articles to increase awarness.</a:t>
            </a:r>
            <a:endParaRPr lang="en-US" sz="2000"/>
          </a:p>
          <a:p>
            <a:r>
              <a:rPr lang="en-US" sz="2000"/>
              <a:t>Classes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6372225" y="1750060"/>
            <a:ext cx="56089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User Stories:</a:t>
            </a:r>
            <a:endParaRPr lang="en-US" sz="2400" b="1"/>
          </a:p>
          <a:p>
            <a:r>
              <a:rPr lang="en-US" sz="2400"/>
              <a:t>(a). I am a gym member and I want to participate in boxing tournaments.</a:t>
            </a:r>
            <a:endParaRPr lang="en-US" sz="2400"/>
          </a:p>
          <a:p>
            <a:r>
              <a:rPr lang="en-US" sz="2400"/>
              <a:t>(b)I am a beginner in the field of boxing and I want to learn more about boxing.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Frontend Development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 lnSpcReduction="20000"/>
          </a:bodyPr>
          <a:p>
            <a:r>
              <a:rPr lang="en-US"/>
              <a:t>HTML:</a:t>
            </a:r>
            <a:endParaRPr lang="en-US"/>
          </a:p>
          <a:p>
            <a:r>
              <a:rPr lang="en-US" sz="2000"/>
              <a:t>Html is a coding language that allowed me to put forward my ideas in a presentable state on web.</a:t>
            </a:r>
            <a:endParaRPr lang="en-US" sz="2000"/>
          </a:p>
          <a:p>
            <a:endParaRPr lang="en-US"/>
          </a:p>
          <a:p>
            <a:pPr marL="0" indent="0">
              <a:buNone/>
            </a:pPr>
            <a:r>
              <a:rPr lang="en-US"/>
              <a:t>CSS:</a:t>
            </a:r>
            <a:endParaRPr lang="en-US"/>
          </a:p>
          <a:p>
            <a:pPr marL="0" indent="0">
              <a:buNone/>
            </a:pPr>
            <a:r>
              <a:rPr lang="en-US" sz="2000"/>
              <a:t>Css is the style sheet I used to make my website visually attractive by using featuress like colour gradients, image references and links.</a:t>
            </a:r>
            <a:endParaRPr lang="en-US" sz="20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329045" y="1825625"/>
            <a:ext cx="52578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980555" y="19342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JavaScript:</a:t>
            </a:r>
            <a:endParaRPr lang="en-US"/>
          </a:p>
          <a:p>
            <a:r>
              <a:rPr lang="en-US"/>
              <a:t> Javascript allowed me include interactive features in my website inorder to make it functional.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</Words>
  <Application>WPS Presentation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Oxer </dc:title>
  <dc:creator/>
  <cp:lastModifiedBy>Pc Planet</cp:lastModifiedBy>
  <cp:revision>2</cp:revision>
  <dcterms:created xsi:type="dcterms:W3CDTF">2024-05-20T10:04:25Z</dcterms:created>
  <dcterms:modified xsi:type="dcterms:W3CDTF">2024-05-20T10:04:50Z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9BF53C41193F478EBB439176A9BD3626_11</vt:lpwstr>
  </property>
  <property fmtid="{D5CDD505-2E9C-101B-9397-08002B2CF9AE}" pid="3" name="KSOProductBuildVer">
    <vt:lpwstr>1033-12.2.0.16909</vt:lpwstr>
  </property>
</Properties>
</file>