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60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81496-FD20-40E9-BD2F-42A1023B1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795BF6-36E5-49E7-88BF-C701E1112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2582E5-4C7C-4531-B2CE-5C274BA8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4A61-4E0A-47F5-8E8C-9F33ECA4ECEA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946A4-A4EB-4B1E-93B4-F19810D3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DF31F-8858-46E1-A69A-BD626FB2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7B40-5ADD-48FB-B35C-312FA8A56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56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926E3-5E2E-409A-8D7B-D784EDC3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CD544F-C37E-4303-84CF-652607FC7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9F6C5-2F8D-43E0-8FC0-E1BDBAD1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4A61-4E0A-47F5-8E8C-9F33ECA4ECEA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0A6165-00C8-43D8-9CF9-E2AF9FF8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D73DD6-463A-407D-831E-650A32D1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7B40-5ADD-48FB-B35C-312FA8A56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91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CA960B-1963-4304-8838-6EB2958F9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E49200-4CC1-47F1-AD0F-C8F2EE655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DDCBD-14CF-4CF3-9B24-FA03C783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4A61-4E0A-47F5-8E8C-9F33ECA4ECEA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2CB61-4327-44C4-8048-CBD413A2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88D1D-0123-4A6B-991E-514750A7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7B40-5ADD-48FB-B35C-312FA8A56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62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60254-B8D9-46C3-BB5B-30E81518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42CDA-1672-47D3-A92B-C9203F34B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84DF08-079A-4351-8D58-180DE5FF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4A61-4E0A-47F5-8E8C-9F33ECA4ECEA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64AA6-2360-485E-B940-5050EC94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08BEE-B8F4-4EAA-95FD-4F2138B8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7B40-5ADD-48FB-B35C-312FA8A56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8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38FE2-D272-4640-8BFC-46F1E5B5B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C6141F-5106-4B42-8E9C-AC31560EE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0FC94-2C7D-4A2B-BF16-2226A4EA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4A61-4E0A-47F5-8E8C-9F33ECA4ECEA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919032-AC1D-4072-B60E-BE0046E2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FB30E-49EC-4E59-B0F2-53AADE3B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7B40-5ADD-48FB-B35C-312FA8A56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39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3433A-6E9A-4751-8937-C9DD9A27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FFCE57-4F3A-4C81-ABB2-9975D3CCA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A9551F-B2EC-48B8-907F-4A58DC9C5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D31E1-0D3A-48AD-8913-400FB8F9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4A61-4E0A-47F5-8E8C-9F33ECA4ECEA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828CB4-0799-4B3B-850B-C3479738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68E35D-BD24-41A2-AD12-4E6390ED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7B40-5ADD-48FB-B35C-312FA8A56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62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C7E56-05C8-4684-B31A-CD5BDB529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DC6B7-DD4F-4F3F-A172-191B88C15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692D5A-4E86-4F2A-BC45-12491DADD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1679A4-821F-4877-8D07-3AB242759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9D1777-9EAA-4E3A-8A0F-56AF54626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27ADEE-6746-4C78-A1CC-7324C14B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4A61-4E0A-47F5-8E8C-9F33ECA4ECEA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CB9848-F330-4B56-BD7A-E72437D1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6E3109-697F-42A2-AF26-D428DD96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7B40-5ADD-48FB-B35C-312FA8A56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31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427CB-A335-40C7-A136-43EDC0F7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7340B9-1E75-4233-ACE0-97266DB7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4A61-4E0A-47F5-8E8C-9F33ECA4ECEA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A6E6E3-5FAB-4592-B4BA-7807FA7E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895E4D-36A0-4EAC-BE7F-AD074749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7B40-5ADD-48FB-B35C-312FA8A56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26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F7E525-4E15-4605-8FC1-91C8D244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4A61-4E0A-47F5-8E8C-9F33ECA4ECEA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AF9CD4-0BB7-42CD-8615-CB5BF924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6DCDBA-5E6C-4914-BB8A-235D6DB9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7B40-5ADD-48FB-B35C-312FA8A56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67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A999F-35A5-434D-80D9-4F99D057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9029C-24CE-4CAE-90D5-4FF36CB0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15C484-E075-4404-9403-9CA685216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809A85-BCBB-4E3E-A152-6D13371A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4A61-4E0A-47F5-8E8C-9F33ECA4ECEA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0DE6A6-BC8C-439C-86E0-DDC34345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F0B9E4-3A27-4951-96AE-C3C077C3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7B40-5ADD-48FB-B35C-312FA8A56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68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1124C-B061-493F-A1E0-84ACA5BA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731541-35A5-4B94-A8F2-52914065A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78FBEE-61DA-4047-9E0D-DA88C5BBA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A82DA9-C31F-4ECF-AC71-2B062E47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4A61-4E0A-47F5-8E8C-9F33ECA4ECEA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EBA8C0-BC89-429F-87F4-C20390CE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545DCF-7801-4230-A24A-5C20C9B3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7B40-5ADD-48FB-B35C-312FA8A56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60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C17EC5-F113-4FB5-9B07-E7D6AB29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8E18E6-49CF-48DD-8F1F-D45BFE801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80E87-2512-4792-B750-E2C416BAD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24A61-4E0A-47F5-8E8C-9F33ECA4ECEA}" type="datetimeFigureOut">
              <a:rPr lang="zh-CN" altLang="en-US" smtClean="0"/>
              <a:t>2020/11/10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DB821-8812-4B19-9D4D-085D2280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1D5F0-0609-48D7-B3FD-DCFFB0CE3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27B40-5ADD-48FB-B35C-312FA8A56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37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89B1AB8-CBDD-4C56-B003-655437247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59" y="1237287"/>
            <a:ext cx="4002683" cy="30020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7327CD-9A3E-4DFC-8840-88B8F563F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892" y="0"/>
            <a:ext cx="6212749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323C989-9A2F-4EF3-A49F-9D61C9679C52}"/>
              </a:ext>
            </a:extLst>
          </p:cNvPr>
          <p:cNvSpPr txBox="1"/>
          <p:nvPr/>
        </p:nvSpPr>
        <p:spPr>
          <a:xfrm>
            <a:off x="1231900" y="4239299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所有样本中患病与不患病的情况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DB0E4F-E9AD-42EE-8FCE-F4024F5073DA}"/>
              </a:ext>
            </a:extLst>
          </p:cNvPr>
          <p:cNvSpPr txBox="1"/>
          <p:nvPr/>
        </p:nvSpPr>
        <p:spPr>
          <a:xfrm>
            <a:off x="4553908" y="596476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21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35E74-115D-4012-9B40-F49DD439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特征提取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FAA13C-89A0-4909-B28C-F5B220891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276" y="0"/>
            <a:ext cx="6405046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C20FED0-1BD0-4F34-BF16-1BA9F384F748}"/>
              </a:ext>
            </a:extLst>
          </p:cNvPr>
          <p:cNvSpPr txBox="1"/>
          <p:nvPr/>
        </p:nvSpPr>
        <p:spPr>
          <a:xfrm>
            <a:off x="838200" y="3338671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准确率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SVM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96.15%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Logistic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回归：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95.59%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6C382C-CA8D-49C7-A7F0-A55488AF1AF4}"/>
              </a:ext>
            </a:extLst>
          </p:cNvPr>
          <p:cNvSpPr/>
          <p:nvPr/>
        </p:nvSpPr>
        <p:spPr>
          <a:xfrm>
            <a:off x="452967" y="148795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显著特征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:        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’Beta-Alanine’, ’Dimethylglycine’, ’Gamma-Aminobutyric acid’,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’Methylcysteine’, ’L-Aspartic acid’, ’L-Malic acid’,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’Ethylmethylacetic acid’, ’Benzoic acid’, ’Fumaric acid’,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’2-Phenylpropionate’, ’Hydrocinnamic acid’, ’Indoleacrylic acid’,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’3-Indolepropionic acid’, ’4-Hydroxyphenylpyruvic acid’, ’Azelaic acid’,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’Acetic acid’, ’3-Aminosalicylic acid’, ’Butyric acid’,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’Isobutyric acid’, ’Pentadecanoic acid’,</a:t>
            </a:r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’Palmitoleic acid’, ’Heptadecanoic acid’, ’Lithocholic acid 3-sulfate’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B29AD1F-9E90-4C39-B783-7C32BD96F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05" y="4266062"/>
            <a:ext cx="4759328" cy="237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2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4617D-6002-405C-A593-FB0BF282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特征提取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 descr="C:\Users\hh\AppData\Local\Temp\1605015007(1).png">
            <a:extLst>
              <a:ext uri="{FF2B5EF4-FFF2-40B4-BE49-F238E27FC236}">
                <a16:creationId xmlns:a16="http://schemas.microsoft.com/office/drawing/2014/main" id="{55C8470A-7193-4DB9-BF3F-62C67B7AF5F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999" y="682308"/>
            <a:ext cx="3620135" cy="2800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C07D3FE-4578-4B17-AB8D-DD941861DCF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71017" y="3830425"/>
            <a:ext cx="3377565" cy="25330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7CD54BB-70BE-4152-B611-C0B10B85C4D8}"/>
              </a:ext>
            </a:extLst>
          </p:cNvPr>
          <p:cNvSpPr txBox="1"/>
          <p:nvPr/>
        </p:nvSpPr>
        <p:spPr>
          <a:xfrm>
            <a:off x="643466" y="1786771"/>
            <a:ext cx="7137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显著特征：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</a:p>
          <a:p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特征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zh-CN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重要性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Lithocholic acid 3-sulfate		0.45072102070205849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Heptadecanoic acid		0.21236772534939441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Azelaic acid			0.20065691251119738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Gamma-Aminobutyric acid	0.13625434143734969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3AC023-9462-4881-9D95-13A8D515C944}"/>
              </a:ext>
            </a:extLst>
          </p:cNvPr>
          <p:cNvSpPr txBox="1"/>
          <p:nvPr/>
        </p:nvSpPr>
        <p:spPr>
          <a:xfrm>
            <a:off x="643466" y="3955078"/>
            <a:ext cx="23391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准确率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决策树：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92.31%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SVM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88.46%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Logistic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回归：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92.64%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A9F915-168A-41E9-8737-50BC4816D372}"/>
              </a:ext>
            </a:extLst>
          </p:cNvPr>
          <p:cNvSpPr/>
          <p:nvPr/>
        </p:nvSpPr>
        <p:spPr>
          <a:xfrm>
            <a:off x="3382750" y="4790697"/>
            <a:ext cx="34882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105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不同高度能取得的最大准确率：</a:t>
            </a:r>
            <a:r>
              <a:rPr lang="en-US" altLang="zh-CN" sz="105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0.873611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sz="105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网格搜索最优参数：</a:t>
            </a:r>
          </a:p>
          <a:p>
            <a:pPr marL="450215" indent="266700" algn="just">
              <a:spcAft>
                <a:spcPts val="0"/>
              </a:spcAft>
            </a:pPr>
            <a:r>
              <a:rPr lang="en-US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criterion’: 		’</a:t>
            </a:r>
            <a:r>
              <a:rPr lang="en-US" altLang="zh-CN" sz="105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gini</a:t>
            </a:r>
            <a:r>
              <a:rPr lang="en-US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0215" indent="266700" algn="just">
              <a:spcAft>
                <a:spcPts val="0"/>
              </a:spcAft>
            </a:pPr>
            <a:r>
              <a:rPr lang="en-US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sz="105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max_depth</a:t>
            </a:r>
            <a:r>
              <a:rPr lang="en-US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’: 		2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0215" indent="266700" algn="just">
              <a:spcAft>
                <a:spcPts val="0"/>
              </a:spcAft>
            </a:pPr>
            <a:r>
              <a:rPr lang="en-US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sz="105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min_impurity_decrease</a:t>
            </a:r>
            <a:r>
              <a:rPr lang="en-US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’:	0.0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0215" indent="266700" algn="just">
              <a:spcAft>
                <a:spcPts val="0"/>
              </a:spcAft>
            </a:pPr>
            <a:r>
              <a:rPr lang="en-US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sz="105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min_samples_leaf</a:t>
            </a:r>
            <a:r>
              <a:rPr lang="en-US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’: 	4,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0215" indent="266700" algn="just">
              <a:spcAft>
                <a:spcPts val="0"/>
              </a:spcAft>
            </a:pPr>
            <a:r>
              <a:rPr lang="en-US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’splitter’:		’random’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05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05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最优参数的准确率：</a:t>
            </a:r>
            <a:r>
              <a:rPr lang="en-US" altLang="zh-CN" sz="105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0.816666666667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84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34B3E-5CF1-43B7-A223-4F1B4102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特征提取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669498-9D8C-4F87-A8A2-1F5222516B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86145" y="934508"/>
            <a:ext cx="5274310" cy="39560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8C7C4F6-A29D-4DEB-A585-A7C7F6BF3468}"/>
              </a:ext>
            </a:extLst>
          </p:cNvPr>
          <p:cNvSpPr/>
          <p:nvPr/>
        </p:nvSpPr>
        <p:spPr>
          <a:xfrm>
            <a:off x="931545" y="356098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准确率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XGBoost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84.61%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SVM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92.31%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Logistic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回归：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94.12%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0EF8CE-10B4-4C82-8F96-EDECAB651DFE}"/>
              </a:ext>
            </a:extLst>
          </p:cNvPr>
          <p:cNvSpPr txBox="1"/>
          <p:nvPr/>
        </p:nvSpPr>
        <p:spPr>
          <a:xfrm>
            <a:off x="931545" y="1690688"/>
            <a:ext cx="21980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显著特征：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'Heptadecanoic acid’,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'Azelaic acid', ‘</a:t>
            </a:r>
          </a:p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Ethylmethylacetic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acid’,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'Lithocholic acid 3-sulfate',’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Benzoic acid'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3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308</Words>
  <Application>Microsoft Office PowerPoint</Application>
  <PresentationFormat>宽屏</PresentationFormat>
  <Paragraphs>45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特征提取1</vt:lpstr>
      <vt:lpstr>特征提取2</vt:lpstr>
      <vt:lpstr>特征提取3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符梓豪</dc:creator>
  <cp:lastModifiedBy>符梓豪</cp:lastModifiedBy>
  <cp:revision>5</cp:revision>
  <dcterms:created xsi:type="dcterms:W3CDTF">2020-11-10T13:23:14Z</dcterms:created>
  <dcterms:modified xsi:type="dcterms:W3CDTF">2020-11-10T13:55:36Z</dcterms:modified>
</cp:coreProperties>
</file>