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EDA5C-F244-4443-8DE7-8303F07E5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074A32-B908-467E-8009-57970F24F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2A6AA-6F78-42E9-93B5-6A6A3396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7758-BB80-48A0-A5E9-805650BB86E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E2CC3-36A8-46B7-985A-F84F901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97884-17F3-47B6-963F-5CDE8E98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773-3F9F-4491-A2D8-5E542905E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3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B69F0-9737-4C7E-BDAE-EAB553D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D7A1BB-858C-4A2A-A6BB-744100ED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0F539-AE62-49B9-A6F0-470E27D9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7758-BB80-48A0-A5E9-805650BB86E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96355-55A2-4533-959F-3D213CB9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0375D-5122-42A9-A28D-7C3CE511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773-3F9F-4491-A2D8-5E542905E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8144C8-448B-4E39-BE82-F9C70096D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B835BF-C768-4D62-B43E-BCBEA66B1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A0D0A-0721-4490-8589-F94AD5BB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7758-BB80-48A0-A5E9-805650BB86E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06126-1D23-486C-B35F-EAAA2982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B4C03-9120-4D72-ACF7-A2FA238F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773-3F9F-4491-A2D8-5E542905E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6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131F5-F50F-4498-A5AF-1BDBC5BC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C639D-4B29-48DF-9F55-7232CF247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A5CB5-A8E7-4553-AC0D-1042F572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7758-BB80-48A0-A5E9-805650BB86E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78C9D-43BB-40EC-9807-1A4D515E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C2154-1972-4CAE-85C4-25DE0766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773-3F9F-4491-A2D8-5E542905E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3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51582-417A-4AA9-8612-90501F37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23533-2B86-45C7-ACF7-75DF5DE4A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8B624-5101-4EE7-8E43-75A72969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7758-BB80-48A0-A5E9-805650BB86E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0E8F4-AD3D-4E52-A261-AAA72C19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78239-4F09-4926-863C-87E39FC7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773-3F9F-4491-A2D8-5E542905E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9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DFA6C-C552-4939-868C-84310F42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FFDF4-20C5-48A3-AA9D-756D3AA57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62E60F-6AB8-43A2-963B-EAF0A45A0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094F6D-A6A9-4EEE-89C0-44B163AF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7758-BB80-48A0-A5E9-805650BB86E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32C169-0D2B-476E-8E3C-C86189B8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58799-0166-437C-A056-C6FEB4C0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773-3F9F-4491-A2D8-5E542905E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2DE5E-A2E7-41B9-819B-F26C8F88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6B2AF1-A958-408E-BD65-7A4F2D3E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FA5AE-BD4F-4A29-8D70-6AF943A45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4E2420-F95A-4D74-B5A6-50D581FA5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1F4E94-9BED-4A24-8575-8A25D2A21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7728F1-EDDB-4EBF-AD0C-3584F852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7758-BB80-48A0-A5E9-805650BB86E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25E824-9BB9-4DC7-A72B-676BA2F5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9A2CC8-C5DA-478A-9EE7-A1F178F4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773-3F9F-4491-A2D8-5E542905E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37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905CF-E47F-4D6A-B6D4-8174C192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3C6D3E-4C9A-4098-B604-8897F9C5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7758-BB80-48A0-A5E9-805650BB86E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ABB7F1-E7F2-4671-96B0-0182940B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71A3FF-542C-4894-BF53-9BCD05DF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773-3F9F-4491-A2D8-5E542905E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5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C7B989-5172-4A31-BAD3-8A705D82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7758-BB80-48A0-A5E9-805650BB86E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F62418-CC79-49F5-BC41-D5B7BAA0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27E508-B42E-4959-9C00-21B3237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773-3F9F-4491-A2D8-5E542905E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3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0A2EF-BFE0-460F-A161-FA853E1B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94EAE-425B-4491-ACF0-49A96BEE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DE7A61-F5BD-4537-8FEE-528126158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BAB4C2-F974-4563-89AA-EBAF733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7758-BB80-48A0-A5E9-805650BB86E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BE0EA-D66E-4FDA-94B9-AB2584FE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FD3AD-024A-4B00-9F01-C180B51A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773-3F9F-4491-A2D8-5E542905E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44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71623-7453-43A0-94A7-407A15A5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F3542A-C995-448C-965F-7339E5D3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0AE540-9724-4BC6-8A90-B60BF0E4B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C51389-E56F-4952-8042-25C3B065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7758-BB80-48A0-A5E9-805650BB86E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DAC08-D44F-42CC-8F2B-20886CAF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AC8F3-DB96-46D2-A61B-4002181C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773-3F9F-4491-A2D8-5E542905E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4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1891B3-0ADD-4F87-855D-82F8925A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FCF3D-B4C2-4DEC-8D94-94F8E2F7F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D8EF3-A5F8-4B78-A873-53041CF4A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7758-BB80-48A0-A5E9-805650BB86E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07488-51A1-48F2-A8BB-A56E00D0E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0EDCA-A070-4F85-AD20-2CB378460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B773-3F9F-4491-A2D8-5E542905E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8B7BAA-9FAE-44E2-9344-AFA88D049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518"/>
            <a:ext cx="4823753" cy="36178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6EC902-A28E-4A5D-BAAD-5E51B6C6A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44" y="192856"/>
            <a:ext cx="6199056" cy="61990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A91C903-7A40-403C-9327-9DF977F770EB}"/>
              </a:ext>
            </a:extLst>
          </p:cNvPr>
          <p:cNvSpPr/>
          <p:nvPr/>
        </p:nvSpPr>
        <p:spPr>
          <a:xfrm>
            <a:off x="271026" y="3796196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所有样本中患病与不患病的情况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855493-4000-4589-AC48-282FC58A0B3D}"/>
              </a:ext>
            </a:extLst>
          </p:cNvPr>
          <p:cNvSpPr/>
          <p:nvPr/>
        </p:nvSpPr>
        <p:spPr>
          <a:xfrm>
            <a:off x="5129069" y="540344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60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A1B21-061D-4D78-9E97-25FE7D64A7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特征提取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1CC3EA-A443-4C2F-9893-3E1A149A5EF6}"/>
              </a:ext>
            </a:extLst>
          </p:cNvPr>
          <p:cNvSpPr txBox="1"/>
          <p:nvPr/>
        </p:nvSpPr>
        <p:spPr>
          <a:xfrm>
            <a:off x="874118" y="1301107"/>
            <a:ext cx="4120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热力图中可以看到特征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Muorcholic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acid”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与特征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Beta_Hyodeoxycholic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Acid”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相关性较高，使用一个代表即可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476292-4723-47CA-8191-C3FC5AA3B2AD}"/>
              </a:ext>
            </a:extLst>
          </p:cNvPr>
          <p:cNvSpPr txBox="1"/>
          <p:nvPr/>
        </p:nvSpPr>
        <p:spPr>
          <a:xfrm>
            <a:off x="261834" y="2413337"/>
            <a:ext cx="6458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显著特征：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Murocholic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acid', 'Creatine', '3,4-Dihydroxyhydrocinnamic acid', 'Heptadecanoic acid',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Nordeoxycholic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acid', '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a_muricholic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acid', 'Cinnamic acid', 'L-Homoserine',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Indoleacrylic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acid', '7-Dehydrocholic acid', 'Taurocholic acid', '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Ketoleucine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'Gamma-Aminobutyric acid'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EC5A24-1A3F-4482-B147-222D7607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98" y="365125"/>
            <a:ext cx="5649542" cy="564954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EA30CFD-C2A2-4FAD-8C55-F98409229DE1}"/>
              </a:ext>
            </a:extLst>
          </p:cNvPr>
          <p:cNvSpPr txBox="1"/>
          <p:nvPr/>
        </p:nvSpPr>
        <p:spPr>
          <a:xfrm>
            <a:off x="874118" y="3484387"/>
            <a:ext cx="158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准确率：</a:t>
            </a:r>
            <a:endParaRPr lang="en-US" altLang="zh-CN" sz="1200" dirty="0"/>
          </a:p>
          <a:p>
            <a:r>
              <a:rPr lang="en-US" altLang="zh-CN" sz="1200" dirty="0"/>
              <a:t>SVM </a:t>
            </a:r>
            <a:r>
              <a:rPr lang="zh-CN" altLang="en-US" sz="1200" dirty="0"/>
              <a:t>：</a:t>
            </a:r>
            <a:r>
              <a:rPr lang="en-US" altLang="zh-CN" sz="1200" dirty="0"/>
              <a:t>84.6%</a:t>
            </a:r>
          </a:p>
          <a:p>
            <a:r>
              <a:rPr lang="en-US" altLang="zh-CN" sz="1200" dirty="0"/>
              <a:t>Logistic</a:t>
            </a:r>
            <a:r>
              <a:rPr lang="zh-CN" altLang="en-US" sz="1200" dirty="0"/>
              <a:t>回归：</a:t>
            </a:r>
            <a:r>
              <a:rPr lang="en-US" altLang="zh-CN" sz="1200" dirty="0"/>
              <a:t>97.05%</a:t>
            </a:r>
            <a:endParaRPr lang="zh-CN" altLang="en-US" sz="12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149D81-434E-4AB3-BF2D-0BB50F4C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96" y="4123317"/>
            <a:ext cx="5734302" cy="28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8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4617D-6002-405C-A593-FB0BF282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特征提取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3AC023-9462-4881-9D95-13A8D515C944}"/>
              </a:ext>
            </a:extLst>
          </p:cNvPr>
          <p:cNvSpPr txBox="1"/>
          <p:nvPr/>
        </p:nvSpPr>
        <p:spPr>
          <a:xfrm>
            <a:off x="872782" y="4982647"/>
            <a:ext cx="2339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准确率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决策树：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88.89%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SVM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88.89%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Logistic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回归：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88.24%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FFC431-6625-4440-8A80-E30EEAEE8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15" y="365125"/>
            <a:ext cx="4023105" cy="28751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E939B4-2415-4F7D-ABDC-3B823950A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53" y="3531671"/>
            <a:ext cx="4064209" cy="30481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8683147-4BCD-4296-AA9F-341DD44AE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82" y="1874313"/>
            <a:ext cx="3439440" cy="257958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8B3F733-80E5-4C32-AF7C-C1BF917CEF80}"/>
              </a:ext>
            </a:extLst>
          </p:cNvPr>
          <p:cNvSpPr txBox="1"/>
          <p:nvPr/>
        </p:nvSpPr>
        <p:spPr>
          <a:xfrm>
            <a:off x="872782" y="15060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显著特征：</a:t>
            </a:r>
          </a:p>
        </p:txBody>
      </p:sp>
    </p:spTree>
    <p:extLst>
      <p:ext uri="{BB962C8B-B14F-4D97-AF65-F5344CB8AC3E}">
        <p14:creationId xmlns:p14="http://schemas.microsoft.com/office/powerpoint/2010/main" val="119784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34B3E-5CF1-43B7-A223-4F1B4102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特征提取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C7C4F6-A29D-4DEB-A585-A7C7F6BF3468}"/>
              </a:ext>
            </a:extLst>
          </p:cNvPr>
          <p:cNvSpPr/>
          <p:nvPr/>
        </p:nvSpPr>
        <p:spPr>
          <a:xfrm>
            <a:off x="931545" y="356098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准确率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XGBoost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92.31%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SVM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94.44%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Logistic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回归：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86.76%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0EF8CE-10B4-4C82-8F96-EDECAB651DFE}"/>
              </a:ext>
            </a:extLst>
          </p:cNvPr>
          <p:cNvSpPr txBox="1"/>
          <p:nvPr/>
        </p:nvSpPr>
        <p:spPr>
          <a:xfrm>
            <a:off x="931545" y="1690688"/>
            <a:ext cx="21595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显著特征（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分以上）：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'Heptadecanoic acid’,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'Cinnamic acid’,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Ketoleucine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Indoleacrylic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acid’,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'L-Homoserine',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Murocholic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acid'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25866E-7E56-4451-8867-04495224D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486" y="627737"/>
            <a:ext cx="5402361" cy="40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3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157</Words>
  <Application>Microsoft Office PowerPoint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特征提取2</vt:lpstr>
      <vt:lpstr>特征提取3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fuzh</dc:creator>
  <cp:lastModifiedBy>fuzh</cp:lastModifiedBy>
  <cp:revision>8</cp:revision>
  <dcterms:created xsi:type="dcterms:W3CDTF">2020-11-19T01:58:59Z</dcterms:created>
  <dcterms:modified xsi:type="dcterms:W3CDTF">2020-11-19T03:06:24Z</dcterms:modified>
</cp:coreProperties>
</file>