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33" r:id="rId1"/>
  </p:sldMasterIdLst>
  <p:notesMasterIdLst>
    <p:notesMasterId r:id="rId16"/>
  </p:notesMasterIdLst>
  <p:sldIdLst>
    <p:sldId id="256" r:id="rId2"/>
    <p:sldId id="257" r:id="rId3"/>
    <p:sldId id="360" r:id="rId4"/>
    <p:sldId id="371" r:id="rId5"/>
    <p:sldId id="375" r:id="rId6"/>
    <p:sldId id="376" r:id="rId7"/>
    <p:sldId id="377" r:id="rId8"/>
    <p:sldId id="378" r:id="rId9"/>
    <p:sldId id="380" r:id="rId10"/>
    <p:sldId id="379" r:id="rId11"/>
    <p:sldId id="381" r:id="rId12"/>
    <p:sldId id="382" r:id="rId13"/>
    <p:sldId id="383" r:id="rId14"/>
    <p:sldId id="7490" r:id="rId1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60">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01" autoAdjust="0"/>
    <p:restoredTop sz="94660"/>
  </p:normalViewPr>
  <p:slideViewPr>
    <p:cSldViewPr snapToGrid="0">
      <p:cViewPr varScale="1">
        <p:scale>
          <a:sx n="155" d="100"/>
          <a:sy n="155" d="100"/>
        </p:scale>
        <p:origin x="376" y="184"/>
      </p:cViewPr>
      <p:guideLst>
        <p:guide pos="2160"/>
        <p:guide orient="horz" pos="216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B417F8AE-C573-400D-AAFE-DFF317E9EBA0}" type="datetimeFigureOut">
              <a:rPr lang="en-US" smtClean="0"/>
              <a:t>6/29/20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D861AFE-320B-4E3C-A417-EE842AE22C1B}" type="slidenum">
              <a:rPr lang="en-US" smtClean="0"/>
              <a:t>‹#›</a:t>
            </a:fld>
            <a:endParaRPr lang="en-US"/>
          </a:p>
        </p:txBody>
      </p:sp>
    </p:spTree>
    <p:extLst>
      <p:ext uri="{BB962C8B-B14F-4D97-AF65-F5344CB8AC3E}">
        <p14:creationId xmlns:p14="http://schemas.microsoft.com/office/powerpoint/2010/main" val="2571448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Bluetooth low energy uses advertisements to broadcast data on the three dedicated advertisement channels. This can be used to transfer data between devices without the overhead of establishing a connection, or to let others know about the presence of our module. The advertising happens periodically.</a:t>
            </a:r>
          </a:p>
          <a:p>
            <a:r>
              <a:rPr lang="en-US" dirty="0"/>
              <a:t>If the device just broadcasts data, without any connections and reacting any further queries, it is called a beacon. This can be used in for example retail advertising. In this state the device is not connectable and not scannable. If it is scannable, it means that it can react on queries from other modules, via responding to scan requests. This can be used to deliver additional information. If the device is connectable, than it is able to receive connection requests and establish connections. </a:t>
            </a:r>
          </a:p>
          <a:p>
            <a:r>
              <a:rPr lang="en-US" dirty="0"/>
              <a:t>The packet length of the legacy advertisement is limited, it is maximum 31 bytes. It also contains some header and overhead, so the actual user payload is further limited. If the device is scannable, than in the scan response it can send additionally one packet of this size. The content can be user defined (up to the available size). </a:t>
            </a:r>
            <a:r>
              <a:rPr lang="en-US" dirty="0" err="1"/>
              <a:t>E.g</a:t>
            </a:r>
            <a:r>
              <a:rPr lang="en-US" dirty="0"/>
              <a:t> for a retail beacon, it usually contains a URL, or similar data. For connectable devices it can contain the services which the advertiser provides.</a:t>
            </a:r>
          </a:p>
          <a:p>
            <a:r>
              <a:rPr lang="en-US" dirty="0"/>
              <a:t>The advertisement data does not have to be static, it can change over time if needed. </a:t>
            </a:r>
          </a:p>
          <a:p>
            <a:r>
              <a:rPr lang="en-US" dirty="0"/>
              <a:t>For applications where more data shall be broadcast, periodic or extended advertisement can be used, it will be explained in other section of the training.</a:t>
            </a:r>
          </a:p>
          <a:p>
            <a:r>
              <a:rPr lang="zh-CN" altLang="en-US" dirty="0"/>
              <a:t>让我们从</a:t>
            </a:r>
            <a:r>
              <a:rPr lang="en-US" altLang="zh-CN" dirty="0"/>
              <a:t>BLE</a:t>
            </a:r>
            <a:r>
              <a:rPr lang="zh-CN" altLang="en-US" dirty="0"/>
              <a:t>的广播开始。</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a:t>
            </a:r>
            <a:r>
              <a:rPr lang="en-US" altLang="zh-CN" dirty="0"/>
              <a:t>BLE</a:t>
            </a:r>
            <a:r>
              <a:rPr lang="zh-CN" altLang="en-US" dirty="0"/>
              <a:t>的广播阶段，其使用</a:t>
            </a:r>
            <a:r>
              <a:rPr lang="en-US" altLang="zh-CN" dirty="0"/>
              <a:t>3</a:t>
            </a:r>
            <a:r>
              <a:rPr lang="zh-CN" altLang="en-US" dirty="0"/>
              <a:t>个专门的广播信道周期性地发送广播消息。</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BLE</a:t>
            </a:r>
            <a:r>
              <a:rPr lang="zh-CN" altLang="en-US" dirty="0"/>
              <a:t>的广播可以在无连接的情况下实现设备间的数据传输，同时其他设备可以通过扫描周围的广播来感知周围设备的存在。</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如果设备仅仅发送广播消息，并不对连接以及其他进一步的请求作出响应，那我们就可以把这个广播称为</a:t>
            </a:r>
            <a:r>
              <a:rPr lang="en-US" altLang="zh-CN" dirty="0"/>
              <a:t>beacon</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在实际生活中，</a:t>
            </a:r>
            <a:r>
              <a:rPr lang="en-US" altLang="zh-CN" dirty="0"/>
              <a:t>beacon</a:t>
            </a:r>
            <a:r>
              <a:rPr lang="zh-CN" altLang="en-US" dirty="0"/>
              <a:t>的应用很广泛，比如商店可以利用蓝牙的</a:t>
            </a:r>
            <a:r>
              <a:rPr lang="en-US" altLang="zh-CN" dirty="0"/>
              <a:t>beacon</a:t>
            </a:r>
            <a:r>
              <a:rPr lang="zh-CN" altLang="en-US" dirty="0"/>
              <a:t>来推送活动信息，那么在附近的手机等设备就可以通过扫描蓝牙来获得活动信息。</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如果设备发送的广播是可扫描类型的，那么扫描设备可以通过发送扫描请求来获取更多的关于广播设备的信息。</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如果设备发送的广播是可连接的，那么设备会在发送完广播后的一小段时间内监听连接请求，并在收到连接请求后建立连接。</a:t>
            </a:r>
            <a:endParaRPr lang="en-US" dirty="0"/>
          </a:p>
          <a:p>
            <a:r>
              <a:rPr lang="zh-CN" altLang="en-US" dirty="0"/>
              <a:t>传统的</a:t>
            </a:r>
            <a:r>
              <a:rPr lang="en-US" altLang="zh-CN" dirty="0"/>
              <a:t>BLE</a:t>
            </a:r>
            <a:r>
              <a:rPr lang="zh-CN" altLang="en-US" dirty="0"/>
              <a:t>广播的数据包长度是有限的，最大可以发送</a:t>
            </a:r>
            <a:r>
              <a:rPr lang="en-US" altLang="zh-CN" dirty="0"/>
              <a:t>31</a:t>
            </a:r>
            <a:r>
              <a:rPr lang="zh-CN" altLang="en-US" dirty="0"/>
              <a:t>个字节，同时其还包含了一些数据包的描述信息，所以实际的用户信息将少于</a:t>
            </a:r>
            <a:r>
              <a:rPr lang="en-US" altLang="zh-CN" dirty="0"/>
              <a:t>31</a:t>
            </a:r>
            <a:r>
              <a:rPr lang="zh-CN" altLang="en-US" dirty="0"/>
              <a:t>个字节。</a:t>
            </a:r>
            <a:endParaRPr lang="en-US" altLang="zh-CN" dirty="0"/>
          </a:p>
          <a:p>
            <a:r>
              <a:rPr lang="zh-CN" altLang="en-US" dirty="0"/>
              <a:t>如果设备是可扫描的，那么远端设备可以在扫描到广播后对设备发起扫描请求，这时，设备可以额外发送一个扫描回应包来传输更多的信息，比如一个零售的链接，或者设备所支持的服务等。</a:t>
            </a:r>
            <a:endParaRPr lang="en-US" dirty="0"/>
          </a:p>
          <a:p>
            <a:r>
              <a:rPr lang="zh-CN" altLang="en-US" dirty="0"/>
              <a:t>值得一提的是，</a:t>
            </a:r>
            <a:r>
              <a:rPr lang="en-US" altLang="zh-CN" dirty="0"/>
              <a:t>BLE</a:t>
            </a:r>
            <a:r>
              <a:rPr lang="zh-CN" altLang="en-US" dirty="0"/>
              <a:t>广播的数据包并不一定是不可以改变的，其数据可以随时间改变。</a:t>
            </a:r>
            <a:endParaRPr lang="en-US" altLang="zh-CN" dirty="0"/>
          </a:p>
          <a:p>
            <a:r>
              <a:rPr lang="zh-CN" altLang="en-US" dirty="0"/>
              <a:t>对于有些应用，需要发送更长的广播包，那么可以使用周期性广播或者拓展广播来实现，我们将在后面单独介绍他们。</a:t>
            </a:r>
            <a:endParaRPr lang="en-US" dirty="0"/>
          </a:p>
        </p:txBody>
      </p:sp>
      <p:sp>
        <p:nvSpPr>
          <p:cNvPr id="4" name="Slide Number Placeholder 3"/>
          <p:cNvSpPr>
            <a:spLocks noGrp="1"/>
          </p:cNvSpPr>
          <p:nvPr>
            <p:ph type="sldNum" sz="quarter" idx="5"/>
          </p:nvPr>
        </p:nvSpPr>
        <p:spPr/>
        <p:txBody>
          <a:bodyPr/>
          <a:lstStyle/>
          <a:p>
            <a:fld id="{6C69A8A8-00B7-4FE4-B40D-1E4D9AD2E229}" type="slidenum">
              <a:rPr lang="en-US" smtClean="0"/>
              <a:t>3</a:t>
            </a:fld>
            <a:endParaRPr lang="en-US"/>
          </a:p>
        </p:txBody>
      </p:sp>
    </p:spTree>
    <p:extLst>
      <p:ext uri="{BB962C8B-B14F-4D97-AF65-F5344CB8AC3E}">
        <p14:creationId xmlns:p14="http://schemas.microsoft.com/office/powerpoint/2010/main" val="3667125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important parameter of the advertisement process is the advertising interval. The longer the period between two advertisements, the less power is needed. It has a drawback, as the device discovery and data reception can take longer. </a:t>
            </a:r>
          </a:p>
          <a:p>
            <a:r>
              <a:rPr lang="en-US" dirty="0"/>
              <a:t>Other possibility to reduce the power consumption is to reduce the number of channels which are used for the advertisement. Obviously at least one channel shall be used. As a negative impact it limits the discoverability of the device. </a:t>
            </a:r>
          </a:p>
          <a:p>
            <a:r>
              <a:rPr lang="en-US" dirty="0"/>
              <a:t>The length of the transmitted packet also effects the used amount of power. Depending on the application needs, it can be reduced to contain just the necessary information.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mentioned in the advertisement process, if a device is scannable or connectable, then it goes to RX mode after each packet transmission to listen to queries. If it is not scannable or connectable, than RX state can</a:t>
            </a:r>
            <a:r>
              <a:rPr lang="zh-CN" altLang="en-US" dirty="0"/>
              <a:t>对</a:t>
            </a:r>
            <a:r>
              <a:rPr lang="en-US" dirty="0"/>
              <a:t>be omitted, which means the radio can be switched off earlier.</a:t>
            </a:r>
          </a:p>
          <a:p>
            <a:r>
              <a:rPr lang="en-US" dirty="0"/>
              <a:t>The TX power used for the advertisement also has a major influence on the power consumption. The less TX power is used, the less energy is required. Of course if the TX is reduced, than the effective range and signal quality will be decreased.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有很多参数可以影响</a:t>
            </a:r>
            <a:r>
              <a:rPr lang="en-US" altLang="zh-CN" dirty="0"/>
              <a:t>BLE</a:t>
            </a:r>
            <a:r>
              <a:rPr lang="zh-CN" altLang="en-US" dirty="0"/>
              <a:t>设备如何发送广播，让我们从功耗的角度来看看他们是如何影响功耗的。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其中最直观的就是广播间隔。广播间隔越长，设备可以睡眠的时间就越长，那么功耗自然就越低。</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但是，过长的广播间隔会使得远端设备花费更多的时间来扫描到这个设备。</a:t>
            </a:r>
            <a:endParaRPr lang="en-US" dirty="0"/>
          </a:p>
          <a:p>
            <a:r>
              <a:rPr lang="zh-CN" altLang="en-US" dirty="0"/>
              <a:t>另外一个就是广播的信道表，减少广播发送的信道数也是降低广播阶段功耗的一个重要手段。</a:t>
            </a:r>
            <a:endParaRPr lang="en-US" altLang="zh-CN" dirty="0"/>
          </a:p>
          <a:p>
            <a:r>
              <a:rPr lang="zh-CN" altLang="en-US" dirty="0"/>
              <a:t>默认情况下，为了最大可能的减小信道被占用导致</a:t>
            </a:r>
            <a:r>
              <a:rPr lang="en-US" altLang="zh-CN" dirty="0"/>
              <a:t>BLE</a:t>
            </a:r>
            <a:r>
              <a:rPr lang="zh-CN" altLang="en-US" dirty="0"/>
              <a:t>广播无法被其他设备发现。设备会在</a:t>
            </a:r>
            <a:r>
              <a:rPr lang="en-US" altLang="zh-CN" dirty="0"/>
              <a:t>3</a:t>
            </a:r>
            <a:r>
              <a:rPr lang="zh-CN" altLang="en-US" dirty="0"/>
              <a:t>个广播信道上各发送一次广播。</a:t>
            </a:r>
            <a:endParaRPr lang="en-US" altLang="zh-CN" dirty="0"/>
          </a:p>
          <a:p>
            <a:r>
              <a:rPr lang="zh-CN" altLang="en-US" dirty="0"/>
              <a:t>我们修改广播信道表来减少发送广播的信道。如果广播只在一个信道上发送，那么整体功耗大致上会降低</a:t>
            </a:r>
            <a:r>
              <a:rPr lang="en-US" altLang="zh-CN" dirty="0"/>
              <a:t>2/3</a:t>
            </a:r>
            <a:r>
              <a:rPr lang="zh-CN" altLang="en-US" dirty="0"/>
              <a:t>。</a:t>
            </a:r>
            <a:endParaRPr lang="en-US" altLang="zh-CN" dirty="0"/>
          </a:p>
          <a:p>
            <a:r>
              <a:rPr lang="zh-CN" altLang="en-US" dirty="0"/>
              <a:t>但是这样做带来的负面影响是，如果此信道被占用或者干扰，将影响远端设备发现此设备的可能性。</a:t>
            </a:r>
            <a:endParaRPr lang="en-US" dirty="0"/>
          </a:p>
          <a:p>
            <a:r>
              <a:rPr lang="zh-CN" altLang="en-US" dirty="0"/>
              <a:t>除此之外，减少广播数据包的长度也会降低功耗，广播的数据包越长，这广播需要发送的时间则越长。应用程序应尽量将广播包缩小到只包含必要的信息。</a:t>
            </a:r>
            <a:endParaRPr lang="en-US" dirty="0"/>
          </a:p>
          <a:p>
            <a:r>
              <a:rPr lang="zh-CN" altLang="en-US" dirty="0"/>
              <a:t>如前面所提到的，设备发送的广播类型是否为可扫描可连接的也会影响到其功耗。</a:t>
            </a:r>
            <a:endParaRPr lang="en-US" altLang="zh-CN" dirty="0"/>
          </a:p>
          <a:p>
            <a:r>
              <a:rPr lang="zh-CN" altLang="en-US" dirty="0"/>
              <a:t>因为如果设备为可扫描或者可连接，其会在发送完广播后进入接收状态来监听可能到来的扫描或者连接请求，而不可扫描不可连接的广播则直接进入睡眠，这样就降低了功耗。</a:t>
            </a:r>
            <a:endParaRPr lang="en-US" dirty="0"/>
          </a:p>
          <a:p>
            <a:r>
              <a:rPr lang="zh-CN" altLang="en-US" dirty="0"/>
              <a:t>最后，发射功率最直接的影响了系统的功耗。</a:t>
            </a:r>
            <a:endParaRPr lang="en-US" altLang="zh-CN" dirty="0"/>
          </a:p>
          <a:p>
            <a:r>
              <a:rPr lang="zh-CN" altLang="en-US" dirty="0"/>
              <a:t>如我们大家所知，在其他因素确定的情况下，更大的发射功率意味着更好的信号强度，但其也消耗更多的能量。所以选择一个适当的发射功率尤为重要。</a:t>
            </a:r>
            <a:endParaRPr lang="en-US" dirty="0"/>
          </a:p>
        </p:txBody>
      </p:sp>
      <p:sp>
        <p:nvSpPr>
          <p:cNvPr id="4" name="Slide Number Placeholder 3"/>
          <p:cNvSpPr>
            <a:spLocks noGrp="1"/>
          </p:cNvSpPr>
          <p:nvPr>
            <p:ph type="sldNum" sz="quarter" idx="5"/>
          </p:nvPr>
        </p:nvSpPr>
        <p:spPr/>
        <p:txBody>
          <a:bodyPr/>
          <a:lstStyle/>
          <a:p>
            <a:fld id="{6C69A8A8-00B7-4FE4-B40D-1E4D9AD2E229}" type="slidenum">
              <a:rPr lang="en-US" smtClean="0"/>
              <a:t>12</a:t>
            </a:fld>
            <a:endParaRPr lang="en-US"/>
          </a:p>
        </p:txBody>
      </p:sp>
    </p:spTree>
    <p:extLst>
      <p:ext uri="{BB962C8B-B14F-4D97-AF65-F5344CB8AC3E}">
        <p14:creationId xmlns:p14="http://schemas.microsoft.com/office/powerpoint/2010/main" val="1389209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important parameter of the advertisement process is the advertising interval. The longer the period between two advertisements, the less power is needed. It has a drawback, as the device discovery and data reception can take longer. </a:t>
            </a:r>
          </a:p>
          <a:p>
            <a:r>
              <a:rPr lang="en-US" dirty="0"/>
              <a:t>Other possibility to reduce the power consumption is to reduce the number of channels which are used for the advertisement. Obviously at least one channel shall be used. As a negative impact it limits the discoverability of the device. </a:t>
            </a:r>
          </a:p>
          <a:p>
            <a:r>
              <a:rPr lang="en-US" dirty="0"/>
              <a:t>The length of the transmitted packet also effects the used amount of power. Depending on the application needs, it can be reduced to contain just the necessary information.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mentioned in the advertisement process, if a device is scannable or connectable, then it goes to RX mode after each packet transmission to listen to queries. If it is not scannable or connectable, than RX state can</a:t>
            </a:r>
            <a:r>
              <a:rPr lang="zh-CN" altLang="en-US" dirty="0"/>
              <a:t>对</a:t>
            </a:r>
            <a:r>
              <a:rPr lang="en-US" dirty="0"/>
              <a:t>be omitted, which means the radio can be switched off earlier.</a:t>
            </a:r>
          </a:p>
          <a:p>
            <a:r>
              <a:rPr lang="en-US" dirty="0"/>
              <a:t>The TX power used for the advertisement also has a major influence on the power consumption. The less TX power is used, the less energy is required. Of course if the TX is reduced, than the effective range and signal quality will be decreased.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有很多参数可以影响</a:t>
            </a:r>
            <a:r>
              <a:rPr lang="en-US" altLang="zh-CN" dirty="0"/>
              <a:t>BLE</a:t>
            </a:r>
            <a:r>
              <a:rPr lang="zh-CN" altLang="en-US" dirty="0"/>
              <a:t>设备如何发送广播，让我们从功耗的角度来看看他们是如何影响功耗的。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其中最直观的就是广播间隔。广播间隔越长，设备可以睡眠的时间就越长，那么功耗自然就越低。</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但是，过长的广播间隔会使得远端设备花费更多的时间来扫描到这个设备。</a:t>
            </a:r>
            <a:endParaRPr lang="en-US" dirty="0"/>
          </a:p>
          <a:p>
            <a:r>
              <a:rPr lang="zh-CN" altLang="en-US" dirty="0"/>
              <a:t>另外一个就是广播的信道表，减少广播发送的信道数也是降低广播阶段功耗的一个重要手段。</a:t>
            </a:r>
            <a:endParaRPr lang="en-US" altLang="zh-CN" dirty="0"/>
          </a:p>
          <a:p>
            <a:r>
              <a:rPr lang="zh-CN" altLang="en-US" dirty="0"/>
              <a:t>默认情况下，为了最大可能的减小信道被占用导致</a:t>
            </a:r>
            <a:r>
              <a:rPr lang="en-US" altLang="zh-CN" dirty="0"/>
              <a:t>BLE</a:t>
            </a:r>
            <a:r>
              <a:rPr lang="zh-CN" altLang="en-US" dirty="0"/>
              <a:t>广播无法被其他设备发现。设备会在</a:t>
            </a:r>
            <a:r>
              <a:rPr lang="en-US" altLang="zh-CN" dirty="0"/>
              <a:t>3</a:t>
            </a:r>
            <a:r>
              <a:rPr lang="zh-CN" altLang="en-US" dirty="0"/>
              <a:t>个广播信道上各发送一次广播。</a:t>
            </a:r>
            <a:endParaRPr lang="en-US" altLang="zh-CN" dirty="0"/>
          </a:p>
          <a:p>
            <a:r>
              <a:rPr lang="zh-CN" altLang="en-US" dirty="0"/>
              <a:t>我们修改广播信道表来减少发送广播的信道。如果广播只在一个信道上发送，那么整体功耗大致上会降低</a:t>
            </a:r>
            <a:r>
              <a:rPr lang="en-US" altLang="zh-CN" dirty="0"/>
              <a:t>2/3</a:t>
            </a:r>
            <a:r>
              <a:rPr lang="zh-CN" altLang="en-US" dirty="0"/>
              <a:t>。</a:t>
            </a:r>
            <a:endParaRPr lang="en-US" altLang="zh-CN" dirty="0"/>
          </a:p>
          <a:p>
            <a:r>
              <a:rPr lang="zh-CN" altLang="en-US" dirty="0"/>
              <a:t>但是这样做带来的负面影响是，如果此信道被占用或者干扰，将影响远端设备发现此设备的可能性。</a:t>
            </a:r>
            <a:endParaRPr lang="en-US" dirty="0"/>
          </a:p>
          <a:p>
            <a:r>
              <a:rPr lang="zh-CN" altLang="en-US" dirty="0"/>
              <a:t>除此之外，减少广播数据包的长度也会降低功耗，广播的数据包越长，这广播需要发送的时间则越长。应用程序应尽量将广播包缩小到只包含必要的信息。</a:t>
            </a:r>
            <a:endParaRPr lang="en-US" dirty="0"/>
          </a:p>
          <a:p>
            <a:r>
              <a:rPr lang="zh-CN" altLang="en-US" dirty="0"/>
              <a:t>如前面所提到的，设备发送的广播类型是否为可扫描可连接的也会影响到其功耗。</a:t>
            </a:r>
            <a:endParaRPr lang="en-US" altLang="zh-CN" dirty="0"/>
          </a:p>
          <a:p>
            <a:r>
              <a:rPr lang="zh-CN" altLang="en-US" dirty="0"/>
              <a:t>因为如果设备为可扫描或者可连接，其会在发送完广播后进入接收状态来监听可能到来的扫描或者连接请求，而不可扫描不可连接的广播则直接进入睡眠，这样就降低了功耗。</a:t>
            </a:r>
            <a:endParaRPr lang="en-US" dirty="0"/>
          </a:p>
          <a:p>
            <a:r>
              <a:rPr lang="zh-CN" altLang="en-US" dirty="0"/>
              <a:t>最后，发射功率最直接的影响了系统的功耗。</a:t>
            </a:r>
            <a:endParaRPr lang="en-US" altLang="zh-CN" dirty="0"/>
          </a:p>
          <a:p>
            <a:r>
              <a:rPr lang="zh-CN" altLang="en-US" dirty="0"/>
              <a:t>如我们大家所知，在其他因素确定的情况下，更大的发射功率意味着更好的信号强度，但其也消耗更多的能量。所以选择一个适当的发射功率尤为重要。</a:t>
            </a:r>
            <a:endParaRPr lang="en-US" dirty="0"/>
          </a:p>
        </p:txBody>
      </p:sp>
      <p:sp>
        <p:nvSpPr>
          <p:cNvPr id="4" name="Slide Number Placeholder 3"/>
          <p:cNvSpPr>
            <a:spLocks noGrp="1"/>
          </p:cNvSpPr>
          <p:nvPr>
            <p:ph type="sldNum" sz="quarter" idx="5"/>
          </p:nvPr>
        </p:nvSpPr>
        <p:spPr/>
        <p:txBody>
          <a:bodyPr/>
          <a:lstStyle/>
          <a:p>
            <a:fld id="{6C69A8A8-00B7-4FE4-B40D-1E4D9AD2E229}" type="slidenum">
              <a:rPr lang="en-US" smtClean="0"/>
              <a:t>13</a:t>
            </a:fld>
            <a:endParaRPr lang="en-US"/>
          </a:p>
        </p:txBody>
      </p:sp>
    </p:spTree>
    <p:extLst>
      <p:ext uri="{BB962C8B-B14F-4D97-AF65-F5344CB8AC3E}">
        <p14:creationId xmlns:p14="http://schemas.microsoft.com/office/powerpoint/2010/main" val="1171692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important parameter of the advertisement process is the advertising interval. The longer the period between two advertisements, the less power is needed. It has a drawback, as the device discovery and data reception can take longer. </a:t>
            </a:r>
          </a:p>
          <a:p>
            <a:r>
              <a:rPr lang="en-US" dirty="0"/>
              <a:t>Other possibility to reduce the power consumption is to reduce the number of channels which are used for the advertisement. Obviously at least one channel shall be used. As a negative impact it limits the discoverability of the device. </a:t>
            </a:r>
          </a:p>
          <a:p>
            <a:r>
              <a:rPr lang="en-US" dirty="0"/>
              <a:t>The length of the transmitted packet also effects the used amount of power. Depending on the application needs, it can be reduced to contain just the necessary information.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mentioned in the advertisement process, if a device is scannable or connectable, then it goes to RX mode after each packet transmission to listen to queries. If it is not scannable or connectable, than RX state can</a:t>
            </a:r>
            <a:r>
              <a:rPr lang="zh-CN" altLang="en-US" dirty="0"/>
              <a:t>对</a:t>
            </a:r>
            <a:r>
              <a:rPr lang="en-US" dirty="0"/>
              <a:t>be omitted, which means the radio can be switched off earlier.</a:t>
            </a:r>
          </a:p>
          <a:p>
            <a:r>
              <a:rPr lang="en-US" dirty="0"/>
              <a:t>The TX power used for the advertisement also has a major influence on the power consumption. The less TX power is used, the less energy is required. Of course if the TX is reduced, than the effective range and signal quality will be decreased.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有很多参数可以影响</a:t>
            </a:r>
            <a:r>
              <a:rPr lang="en-US" altLang="zh-CN" dirty="0"/>
              <a:t>BLE</a:t>
            </a:r>
            <a:r>
              <a:rPr lang="zh-CN" altLang="en-US" dirty="0"/>
              <a:t>设备如何发送广播，让我们从功耗的角度来看看他们是如何影响功耗的。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其中最直观的就是广播间隔。广播间隔越长，设备可以睡眠的时间就越长，那么功耗自然就越低。</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但是，过长的广播间隔会使得远端设备花费更多的时间来扫描到这个设备。</a:t>
            </a:r>
            <a:endParaRPr lang="en-US" dirty="0"/>
          </a:p>
          <a:p>
            <a:r>
              <a:rPr lang="zh-CN" altLang="en-US" dirty="0"/>
              <a:t>另外一个就是广播的信道表，减少广播发送的信道数也是降低广播阶段功耗的一个重要手段。</a:t>
            </a:r>
            <a:endParaRPr lang="en-US" altLang="zh-CN" dirty="0"/>
          </a:p>
          <a:p>
            <a:r>
              <a:rPr lang="zh-CN" altLang="en-US" dirty="0"/>
              <a:t>默认情况下，为了最大可能的减小信道被占用导致</a:t>
            </a:r>
            <a:r>
              <a:rPr lang="en-US" altLang="zh-CN" dirty="0"/>
              <a:t>BLE</a:t>
            </a:r>
            <a:r>
              <a:rPr lang="zh-CN" altLang="en-US" dirty="0"/>
              <a:t>广播无法被其他设备发现。设备会在</a:t>
            </a:r>
            <a:r>
              <a:rPr lang="en-US" altLang="zh-CN" dirty="0"/>
              <a:t>3</a:t>
            </a:r>
            <a:r>
              <a:rPr lang="zh-CN" altLang="en-US" dirty="0"/>
              <a:t>个广播信道上各发送一次广播。</a:t>
            </a:r>
            <a:endParaRPr lang="en-US" altLang="zh-CN" dirty="0"/>
          </a:p>
          <a:p>
            <a:r>
              <a:rPr lang="zh-CN" altLang="en-US" dirty="0"/>
              <a:t>我们修改广播信道表来减少发送广播的信道。如果广播只在一个信道上发送，那么整体功耗大致上会降低</a:t>
            </a:r>
            <a:r>
              <a:rPr lang="en-US" altLang="zh-CN" dirty="0"/>
              <a:t>2/3</a:t>
            </a:r>
            <a:r>
              <a:rPr lang="zh-CN" altLang="en-US" dirty="0"/>
              <a:t>。</a:t>
            </a:r>
            <a:endParaRPr lang="en-US" altLang="zh-CN" dirty="0"/>
          </a:p>
          <a:p>
            <a:r>
              <a:rPr lang="zh-CN" altLang="en-US" dirty="0"/>
              <a:t>但是这样做带来的负面影响是，如果此信道被占用或者干扰，将影响远端设备发现此设备的可能性。</a:t>
            </a:r>
            <a:endParaRPr lang="en-US" dirty="0"/>
          </a:p>
          <a:p>
            <a:r>
              <a:rPr lang="zh-CN" altLang="en-US" dirty="0"/>
              <a:t>除此之外，减少广播数据包的长度也会降低功耗，广播的数据包越长，这广播需要发送的时间则越长。应用程序应尽量将广播包缩小到只包含必要的信息。</a:t>
            </a:r>
            <a:endParaRPr lang="en-US" dirty="0"/>
          </a:p>
          <a:p>
            <a:r>
              <a:rPr lang="zh-CN" altLang="en-US" dirty="0"/>
              <a:t>如前面所提到的，设备发送的广播类型是否为可扫描可连接的也会影响到其功耗。</a:t>
            </a:r>
            <a:endParaRPr lang="en-US" altLang="zh-CN" dirty="0"/>
          </a:p>
          <a:p>
            <a:r>
              <a:rPr lang="zh-CN" altLang="en-US" dirty="0"/>
              <a:t>因为如果设备为可扫描或者可连接，其会在发送完广播后进入接收状态来监听可能到来的扫描或者连接请求，而不可扫描不可连接的广播则直接进入睡眠，这样就降低了功耗。</a:t>
            </a:r>
            <a:endParaRPr lang="en-US" dirty="0"/>
          </a:p>
          <a:p>
            <a:r>
              <a:rPr lang="zh-CN" altLang="en-US" dirty="0"/>
              <a:t>最后，发射功率最直接的影响了系统的功耗。</a:t>
            </a:r>
            <a:endParaRPr lang="en-US" altLang="zh-CN" dirty="0"/>
          </a:p>
          <a:p>
            <a:r>
              <a:rPr lang="zh-CN" altLang="en-US" dirty="0"/>
              <a:t>如我们大家所知，在其他因素确定的情况下，更大的发射功率意味着更好的信号强度，但其也消耗更多的能量。所以选择一个适当的发射功率尤为重要。</a:t>
            </a:r>
            <a:endParaRPr lang="en-US" dirty="0"/>
          </a:p>
        </p:txBody>
      </p:sp>
      <p:sp>
        <p:nvSpPr>
          <p:cNvPr id="4" name="Slide Number Placeholder 3"/>
          <p:cNvSpPr>
            <a:spLocks noGrp="1"/>
          </p:cNvSpPr>
          <p:nvPr>
            <p:ph type="sldNum" sz="quarter" idx="5"/>
          </p:nvPr>
        </p:nvSpPr>
        <p:spPr/>
        <p:txBody>
          <a:bodyPr/>
          <a:lstStyle/>
          <a:p>
            <a:fld id="{6C69A8A8-00B7-4FE4-B40D-1E4D9AD2E229}" type="slidenum">
              <a:rPr lang="en-US" smtClean="0"/>
              <a:t>4</a:t>
            </a:fld>
            <a:endParaRPr lang="en-US"/>
          </a:p>
        </p:txBody>
      </p:sp>
    </p:spTree>
    <p:extLst>
      <p:ext uri="{BB962C8B-B14F-4D97-AF65-F5344CB8AC3E}">
        <p14:creationId xmlns:p14="http://schemas.microsoft.com/office/powerpoint/2010/main" val="4213511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important parameter of the advertisement process is the advertising interval. The longer the period between two advertisements, the less power is needed. It has a drawback, as the device discovery and data reception can take longer. </a:t>
            </a:r>
          </a:p>
          <a:p>
            <a:r>
              <a:rPr lang="en-US" dirty="0"/>
              <a:t>Other possibility to reduce the power consumption is to reduce the number of channels which are used for the advertisement. Obviously at least one channel shall be used. As a negative impact it limits the discoverability of the device. </a:t>
            </a:r>
          </a:p>
          <a:p>
            <a:r>
              <a:rPr lang="en-US" dirty="0"/>
              <a:t>The length of the transmitted packet also effects the used amount of power. Depending on the application needs, it can be reduced to contain just the necessary information.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mentioned in the advertisement process, if a device is scannable or connectable, then it goes to RX mode after each packet transmission to listen to queries. If it is not scannable or connectable, than RX state can</a:t>
            </a:r>
            <a:r>
              <a:rPr lang="zh-CN" altLang="en-US" dirty="0"/>
              <a:t>对</a:t>
            </a:r>
            <a:r>
              <a:rPr lang="en-US" dirty="0"/>
              <a:t>be omitted, which means the radio can be switched off earlier.</a:t>
            </a:r>
          </a:p>
          <a:p>
            <a:r>
              <a:rPr lang="en-US" dirty="0"/>
              <a:t>The TX power used for the advertisement also has a major influence on the power consumption. The less TX power is used, the less energy is required. Of course if the TX is reduced, than the effective range and signal quality will be decreased.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有很多参数可以影响</a:t>
            </a:r>
            <a:r>
              <a:rPr lang="en-US" altLang="zh-CN" dirty="0"/>
              <a:t>BLE</a:t>
            </a:r>
            <a:r>
              <a:rPr lang="zh-CN" altLang="en-US" dirty="0"/>
              <a:t>设备如何发送广播，让我们从功耗的角度来看看他们是如何影响功耗的。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其中最直观的就是广播间隔。广播间隔越长，设备可以睡眠的时间就越长，那么功耗自然就越低。</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但是，过长的广播间隔会使得远端设备花费更多的时间来扫描到这个设备。</a:t>
            </a:r>
            <a:endParaRPr lang="en-US" dirty="0"/>
          </a:p>
          <a:p>
            <a:r>
              <a:rPr lang="zh-CN" altLang="en-US" dirty="0"/>
              <a:t>另外一个就是广播的信道表，减少广播发送的信道数也是降低广播阶段功耗的一个重要手段。</a:t>
            </a:r>
            <a:endParaRPr lang="en-US" altLang="zh-CN" dirty="0"/>
          </a:p>
          <a:p>
            <a:r>
              <a:rPr lang="zh-CN" altLang="en-US" dirty="0"/>
              <a:t>默认情况下，为了最大可能的减小信道被占用导致</a:t>
            </a:r>
            <a:r>
              <a:rPr lang="en-US" altLang="zh-CN" dirty="0"/>
              <a:t>BLE</a:t>
            </a:r>
            <a:r>
              <a:rPr lang="zh-CN" altLang="en-US" dirty="0"/>
              <a:t>广播无法被其他设备发现。设备会在</a:t>
            </a:r>
            <a:r>
              <a:rPr lang="en-US" altLang="zh-CN" dirty="0"/>
              <a:t>3</a:t>
            </a:r>
            <a:r>
              <a:rPr lang="zh-CN" altLang="en-US" dirty="0"/>
              <a:t>个广播信道上各发送一次广播。</a:t>
            </a:r>
            <a:endParaRPr lang="en-US" altLang="zh-CN" dirty="0"/>
          </a:p>
          <a:p>
            <a:r>
              <a:rPr lang="zh-CN" altLang="en-US" dirty="0"/>
              <a:t>我们修改广播信道表来减少发送广播的信道。如果广播只在一个信道上发送，那么整体功耗大致上会降低</a:t>
            </a:r>
            <a:r>
              <a:rPr lang="en-US" altLang="zh-CN" dirty="0"/>
              <a:t>2/3</a:t>
            </a:r>
            <a:r>
              <a:rPr lang="zh-CN" altLang="en-US" dirty="0"/>
              <a:t>。</a:t>
            </a:r>
            <a:endParaRPr lang="en-US" altLang="zh-CN" dirty="0"/>
          </a:p>
          <a:p>
            <a:r>
              <a:rPr lang="zh-CN" altLang="en-US" dirty="0"/>
              <a:t>但是这样做带来的负面影响是，如果此信道被占用或者干扰，将影响远端设备发现此设备的可能性。</a:t>
            </a:r>
            <a:endParaRPr lang="en-US" dirty="0"/>
          </a:p>
          <a:p>
            <a:r>
              <a:rPr lang="zh-CN" altLang="en-US" dirty="0"/>
              <a:t>除此之外，减少广播数据包的长度也会降低功耗，广播的数据包越长，这广播需要发送的时间则越长。应用程序应尽量将广播包缩小到只包含必要的信息。</a:t>
            </a:r>
            <a:endParaRPr lang="en-US" dirty="0"/>
          </a:p>
          <a:p>
            <a:r>
              <a:rPr lang="zh-CN" altLang="en-US" dirty="0"/>
              <a:t>如前面所提到的，设备发送的广播类型是否为可扫描可连接的也会影响到其功耗。</a:t>
            </a:r>
            <a:endParaRPr lang="en-US" altLang="zh-CN" dirty="0"/>
          </a:p>
          <a:p>
            <a:r>
              <a:rPr lang="zh-CN" altLang="en-US" dirty="0"/>
              <a:t>因为如果设备为可扫描或者可连接，其会在发送完广播后进入接收状态来监听可能到来的扫描或者连接请求，而不可扫描不可连接的广播则直接进入睡眠，这样就降低了功耗。</a:t>
            </a:r>
            <a:endParaRPr lang="en-US" dirty="0"/>
          </a:p>
          <a:p>
            <a:r>
              <a:rPr lang="zh-CN" altLang="en-US" dirty="0"/>
              <a:t>最后，发射功率最直接的影响了系统的功耗。</a:t>
            </a:r>
            <a:endParaRPr lang="en-US" altLang="zh-CN" dirty="0"/>
          </a:p>
          <a:p>
            <a:r>
              <a:rPr lang="zh-CN" altLang="en-US" dirty="0"/>
              <a:t>如我们大家所知，在其他因素确定的情况下，更大的发射功率意味着更好的信号强度，但其也消耗更多的能量。所以选择一个适当的发射功率尤为重要。</a:t>
            </a:r>
            <a:endParaRPr lang="en-US" dirty="0"/>
          </a:p>
        </p:txBody>
      </p:sp>
      <p:sp>
        <p:nvSpPr>
          <p:cNvPr id="4" name="Slide Number Placeholder 3"/>
          <p:cNvSpPr>
            <a:spLocks noGrp="1"/>
          </p:cNvSpPr>
          <p:nvPr>
            <p:ph type="sldNum" sz="quarter" idx="5"/>
          </p:nvPr>
        </p:nvSpPr>
        <p:spPr/>
        <p:txBody>
          <a:bodyPr/>
          <a:lstStyle/>
          <a:p>
            <a:fld id="{6C69A8A8-00B7-4FE4-B40D-1E4D9AD2E229}" type="slidenum">
              <a:rPr lang="en-US" smtClean="0"/>
              <a:t>5</a:t>
            </a:fld>
            <a:endParaRPr lang="en-US"/>
          </a:p>
        </p:txBody>
      </p:sp>
    </p:spTree>
    <p:extLst>
      <p:ext uri="{BB962C8B-B14F-4D97-AF65-F5344CB8AC3E}">
        <p14:creationId xmlns:p14="http://schemas.microsoft.com/office/powerpoint/2010/main" val="935198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important parameter of the advertisement process is the advertising interval. The longer the period between two advertisements, the less power is needed. It has a drawback, as the device discovery and data reception can take longer. </a:t>
            </a:r>
          </a:p>
          <a:p>
            <a:r>
              <a:rPr lang="en-US" dirty="0"/>
              <a:t>Other possibility to reduce the power consumption is to reduce the number of channels which are used for the advertisement. Obviously at least one channel shall be used. As a negative impact it limits the discoverability of the device. </a:t>
            </a:r>
          </a:p>
          <a:p>
            <a:r>
              <a:rPr lang="en-US" dirty="0"/>
              <a:t>The length of the transmitted packet also effects the used amount of power. Depending on the application needs, it can be reduced to contain just the necessary information.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mentioned in the advertisement process, if a device is scannable or connectable, then it goes to RX mode after each packet transmission to listen to queries. If it is not scannable or connectable, than RX state can</a:t>
            </a:r>
            <a:r>
              <a:rPr lang="zh-CN" altLang="en-US" dirty="0"/>
              <a:t>对</a:t>
            </a:r>
            <a:r>
              <a:rPr lang="en-US" dirty="0"/>
              <a:t>be omitted, which means the radio can be switched off earlier.</a:t>
            </a:r>
          </a:p>
          <a:p>
            <a:r>
              <a:rPr lang="en-US" dirty="0"/>
              <a:t>The TX power used for the advertisement also has a major influence on the power consumption. The less TX power is used, the less energy is required. Of course if the TX is reduced, than the effective range and signal quality will be decreased.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有很多参数可以影响</a:t>
            </a:r>
            <a:r>
              <a:rPr lang="en-US" altLang="zh-CN" dirty="0"/>
              <a:t>BLE</a:t>
            </a:r>
            <a:r>
              <a:rPr lang="zh-CN" altLang="en-US" dirty="0"/>
              <a:t>设备如何发送广播，让我们从功耗的角度来看看他们是如何影响功耗的。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其中最直观的就是广播间隔。广播间隔越长，设备可以睡眠的时间就越长，那么功耗自然就越低。</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但是，过长的广播间隔会使得远端设备花费更多的时间来扫描到这个设备。</a:t>
            </a:r>
            <a:endParaRPr lang="en-US" dirty="0"/>
          </a:p>
          <a:p>
            <a:r>
              <a:rPr lang="zh-CN" altLang="en-US" dirty="0"/>
              <a:t>另外一个就是广播的信道表，减少广播发送的信道数也是降低广播阶段功耗的一个重要手段。</a:t>
            </a:r>
            <a:endParaRPr lang="en-US" altLang="zh-CN" dirty="0"/>
          </a:p>
          <a:p>
            <a:r>
              <a:rPr lang="zh-CN" altLang="en-US" dirty="0"/>
              <a:t>默认情况下，为了最大可能的减小信道被占用导致</a:t>
            </a:r>
            <a:r>
              <a:rPr lang="en-US" altLang="zh-CN" dirty="0"/>
              <a:t>BLE</a:t>
            </a:r>
            <a:r>
              <a:rPr lang="zh-CN" altLang="en-US" dirty="0"/>
              <a:t>广播无法被其他设备发现。设备会在</a:t>
            </a:r>
            <a:r>
              <a:rPr lang="en-US" altLang="zh-CN" dirty="0"/>
              <a:t>3</a:t>
            </a:r>
            <a:r>
              <a:rPr lang="zh-CN" altLang="en-US" dirty="0"/>
              <a:t>个广播信道上各发送一次广播。</a:t>
            </a:r>
            <a:endParaRPr lang="en-US" altLang="zh-CN" dirty="0"/>
          </a:p>
          <a:p>
            <a:r>
              <a:rPr lang="zh-CN" altLang="en-US" dirty="0"/>
              <a:t>我们修改广播信道表来减少发送广播的信道。如果广播只在一个信道上发送，那么整体功耗大致上会降低</a:t>
            </a:r>
            <a:r>
              <a:rPr lang="en-US" altLang="zh-CN" dirty="0"/>
              <a:t>2/3</a:t>
            </a:r>
            <a:r>
              <a:rPr lang="zh-CN" altLang="en-US" dirty="0"/>
              <a:t>。</a:t>
            </a:r>
            <a:endParaRPr lang="en-US" altLang="zh-CN" dirty="0"/>
          </a:p>
          <a:p>
            <a:r>
              <a:rPr lang="zh-CN" altLang="en-US" dirty="0"/>
              <a:t>但是这样做带来的负面影响是，如果此信道被占用或者干扰，将影响远端设备发现此设备的可能性。</a:t>
            </a:r>
            <a:endParaRPr lang="en-US" dirty="0"/>
          </a:p>
          <a:p>
            <a:r>
              <a:rPr lang="zh-CN" altLang="en-US" dirty="0"/>
              <a:t>除此之外，减少广播数据包的长度也会降低功耗，广播的数据包越长，这广播需要发送的时间则越长。应用程序应尽量将广播包缩小到只包含必要的信息。</a:t>
            </a:r>
            <a:endParaRPr lang="en-US" dirty="0"/>
          </a:p>
          <a:p>
            <a:r>
              <a:rPr lang="zh-CN" altLang="en-US" dirty="0"/>
              <a:t>如前面所提到的，设备发送的广播类型是否为可扫描可连接的也会影响到其功耗。</a:t>
            </a:r>
            <a:endParaRPr lang="en-US" altLang="zh-CN" dirty="0"/>
          </a:p>
          <a:p>
            <a:r>
              <a:rPr lang="zh-CN" altLang="en-US" dirty="0"/>
              <a:t>因为如果设备为可扫描或者可连接，其会在发送完广播后进入接收状态来监听可能到来的扫描或者连接请求，而不可扫描不可连接的广播则直接进入睡眠，这样就降低了功耗。</a:t>
            </a:r>
            <a:endParaRPr lang="en-US" dirty="0"/>
          </a:p>
          <a:p>
            <a:r>
              <a:rPr lang="zh-CN" altLang="en-US" dirty="0"/>
              <a:t>最后，发射功率最直接的影响了系统的功耗。</a:t>
            </a:r>
            <a:endParaRPr lang="en-US" altLang="zh-CN" dirty="0"/>
          </a:p>
          <a:p>
            <a:r>
              <a:rPr lang="zh-CN" altLang="en-US" dirty="0"/>
              <a:t>如我们大家所知，在其他因素确定的情况下，更大的发射功率意味着更好的信号强度，但其也消耗更多的能量。所以选择一个适当的发射功率尤为重要。</a:t>
            </a:r>
            <a:endParaRPr lang="en-US" dirty="0"/>
          </a:p>
        </p:txBody>
      </p:sp>
      <p:sp>
        <p:nvSpPr>
          <p:cNvPr id="4" name="Slide Number Placeholder 3"/>
          <p:cNvSpPr>
            <a:spLocks noGrp="1"/>
          </p:cNvSpPr>
          <p:nvPr>
            <p:ph type="sldNum" sz="quarter" idx="5"/>
          </p:nvPr>
        </p:nvSpPr>
        <p:spPr/>
        <p:txBody>
          <a:bodyPr/>
          <a:lstStyle/>
          <a:p>
            <a:fld id="{6C69A8A8-00B7-4FE4-B40D-1E4D9AD2E229}" type="slidenum">
              <a:rPr lang="en-US" smtClean="0"/>
              <a:t>6</a:t>
            </a:fld>
            <a:endParaRPr lang="en-US"/>
          </a:p>
        </p:txBody>
      </p:sp>
    </p:spTree>
    <p:extLst>
      <p:ext uri="{BB962C8B-B14F-4D97-AF65-F5344CB8AC3E}">
        <p14:creationId xmlns:p14="http://schemas.microsoft.com/office/powerpoint/2010/main" val="3904042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important parameter of the advertisement process is the advertising interval. The longer the period between two advertisements, the less power is needed. It has a drawback, as the device discovery and data reception can take longer. </a:t>
            </a:r>
          </a:p>
          <a:p>
            <a:r>
              <a:rPr lang="en-US" dirty="0"/>
              <a:t>Other possibility to reduce the power consumption is to reduce the number of channels which are used for the advertisement. Obviously at least one channel shall be used. As a negative impact it limits the discoverability of the device. </a:t>
            </a:r>
          </a:p>
          <a:p>
            <a:r>
              <a:rPr lang="en-US" dirty="0"/>
              <a:t>The length of the transmitted packet also effects the used amount of power. Depending on the application needs, it can be reduced to contain just the necessary information.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mentioned in the advertisement process, if a device is scannable or connectable, then it goes to RX mode after each packet transmission to listen to queries. If it is not scannable or connectable, than RX state can</a:t>
            </a:r>
            <a:r>
              <a:rPr lang="zh-CN" altLang="en-US" dirty="0"/>
              <a:t>对</a:t>
            </a:r>
            <a:r>
              <a:rPr lang="en-US" dirty="0"/>
              <a:t>be omitted, which means the radio can be switched off earlier.</a:t>
            </a:r>
          </a:p>
          <a:p>
            <a:r>
              <a:rPr lang="en-US" dirty="0"/>
              <a:t>The TX power used for the advertisement also has a major influence on the power consumption. The less TX power is used, the less energy is required. Of course if the TX is reduced, than the effective range and signal quality will be decreased.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有很多参数可以影响</a:t>
            </a:r>
            <a:r>
              <a:rPr lang="en-US" altLang="zh-CN" dirty="0"/>
              <a:t>BLE</a:t>
            </a:r>
            <a:r>
              <a:rPr lang="zh-CN" altLang="en-US" dirty="0"/>
              <a:t>设备如何发送广播，让我们从功耗的角度来看看他们是如何影响功耗的。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其中最直观的就是广播间隔。广播间隔越长，设备可以睡眠的时间就越长，那么功耗自然就越低。</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但是，过长的广播间隔会使得远端设备花费更多的时间来扫描到这个设备。</a:t>
            </a:r>
            <a:endParaRPr lang="en-US" dirty="0"/>
          </a:p>
          <a:p>
            <a:r>
              <a:rPr lang="zh-CN" altLang="en-US" dirty="0"/>
              <a:t>另外一个就是广播的信道表，减少广播发送的信道数也是降低广播阶段功耗的一个重要手段。</a:t>
            </a:r>
            <a:endParaRPr lang="en-US" altLang="zh-CN" dirty="0"/>
          </a:p>
          <a:p>
            <a:r>
              <a:rPr lang="zh-CN" altLang="en-US" dirty="0"/>
              <a:t>默认情况下，为了最大可能的减小信道被占用导致</a:t>
            </a:r>
            <a:r>
              <a:rPr lang="en-US" altLang="zh-CN" dirty="0"/>
              <a:t>BLE</a:t>
            </a:r>
            <a:r>
              <a:rPr lang="zh-CN" altLang="en-US" dirty="0"/>
              <a:t>广播无法被其他设备发现。设备会在</a:t>
            </a:r>
            <a:r>
              <a:rPr lang="en-US" altLang="zh-CN" dirty="0"/>
              <a:t>3</a:t>
            </a:r>
            <a:r>
              <a:rPr lang="zh-CN" altLang="en-US" dirty="0"/>
              <a:t>个广播信道上各发送一次广播。</a:t>
            </a:r>
            <a:endParaRPr lang="en-US" altLang="zh-CN" dirty="0"/>
          </a:p>
          <a:p>
            <a:r>
              <a:rPr lang="zh-CN" altLang="en-US" dirty="0"/>
              <a:t>我们修改广播信道表来减少发送广播的信道。如果广播只在一个信道上发送，那么整体功耗大致上会降低</a:t>
            </a:r>
            <a:r>
              <a:rPr lang="en-US" altLang="zh-CN" dirty="0"/>
              <a:t>2/3</a:t>
            </a:r>
            <a:r>
              <a:rPr lang="zh-CN" altLang="en-US" dirty="0"/>
              <a:t>。</a:t>
            </a:r>
            <a:endParaRPr lang="en-US" altLang="zh-CN" dirty="0"/>
          </a:p>
          <a:p>
            <a:r>
              <a:rPr lang="zh-CN" altLang="en-US" dirty="0"/>
              <a:t>但是这样做带来的负面影响是，如果此信道被占用或者干扰，将影响远端设备发现此设备的可能性。</a:t>
            </a:r>
            <a:endParaRPr lang="en-US" dirty="0"/>
          </a:p>
          <a:p>
            <a:r>
              <a:rPr lang="zh-CN" altLang="en-US" dirty="0"/>
              <a:t>除此之外，减少广播数据包的长度也会降低功耗，广播的数据包越长，这广播需要发送的时间则越长。应用程序应尽量将广播包缩小到只包含必要的信息。</a:t>
            </a:r>
            <a:endParaRPr lang="en-US" dirty="0"/>
          </a:p>
          <a:p>
            <a:r>
              <a:rPr lang="zh-CN" altLang="en-US" dirty="0"/>
              <a:t>如前面所提到的，设备发送的广播类型是否为可扫描可连接的也会影响到其功耗。</a:t>
            </a:r>
            <a:endParaRPr lang="en-US" altLang="zh-CN" dirty="0"/>
          </a:p>
          <a:p>
            <a:r>
              <a:rPr lang="zh-CN" altLang="en-US" dirty="0"/>
              <a:t>因为如果设备为可扫描或者可连接，其会在发送完广播后进入接收状态来监听可能到来的扫描或者连接请求，而不可扫描不可连接的广播则直接进入睡眠，这样就降低了功耗。</a:t>
            </a:r>
            <a:endParaRPr lang="en-US" dirty="0"/>
          </a:p>
          <a:p>
            <a:r>
              <a:rPr lang="zh-CN" altLang="en-US" dirty="0"/>
              <a:t>最后，发射功率最直接的影响了系统的功耗。</a:t>
            </a:r>
            <a:endParaRPr lang="en-US" altLang="zh-CN" dirty="0"/>
          </a:p>
          <a:p>
            <a:r>
              <a:rPr lang="zh-CN" altLang="en-US" dirty="0"/>
              <a:t>如我们大家所知，在其他因素确定的情况下，更大的发射功率意味着更好的信号强度，但其也消耗更多的能量。所以选择一个适当的发射功率尤为重要。</a:t>
            </a:r>
            <a:endParaRPr lang="en-US" dirty="0"/>
          </a:p>
        </p:txBody>
      </p:sp>
      <p:sp>
        <p:nvSpPr>
          <p:cNvPr id="4" name="Slide Number Placeholder 3"/>
          <p:cNvSpPr>
            <a:spLocks noGrp="1"/>
          </p:cNvSpPr>
          <p:nvPr>
            <p:ph type="sldNum" sz="quarter" idx="5"/>
          </p:nvPr>
        </p:nvSpPr>
        <p:spPr/>
        <p:txBody>
          <a:bodyPr/>
          <a:lstStyle/>
          <a:p>
            <a:fld id="{6C69A8A8-00B7-4FE4-B40D-1E4D9AD2E229}" type="slidenum">
              <a:rPr lang="en-US" smtClean="0"/>
              <a:t>7</a:t>
            </a:fld>
            <a:endParaRPr lang="en-US"/>
          </a:p>
        </p:txBody>
      </p:sp>
    </p:spTree>
    <p:extLst>
      <p:ext uri="{BB962C8B-B14F-4D97-AF65-F5344CB8AC3E}">
        <p14:creationId xmlns:p14="http://schemas.microsoft.com/office/powerpoint/2010/main" val="439893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important parameter of the advertisement process is the advertising interval. The longer the period between two advertisements, the less power is needed. It has a drawback, as the device discovery and data reception can take longer. </a:t>
            </a:r>
          </a:p>
          <a:p>
            <a:r>
              <a:rPr lang="en-US" dirty="0"/>
              <a:t>Other possibility to reduce the power consumption is to reduce the number of channels which are used for the advertisement. Obviously at least one channel shall be used. As a negative impact it limits the discoverability of the device. </a:t>
            </a:r>
          </a:p>
          <a:p>
            <a:r>
              <a:rPr lang="en-US" dirty="0"/>
              <a:t>The length of the transmitted packet also effects the used amount of power. Depending on the application needs, it can be reduced to contain just the necessary information.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mentioned in the advertisement process, if a device is scannable or connectable, then it goes to RX mode after each packet transmission to listen to queries. If it is not scannable or connectable, than RX state can</a:t>
            </a:r>
            <a:r>
              <a:rPr lang="zh-CN" altLang="en-US" dirty="0"/>
              <a:t>对</a:t>
            </a:r>
            <a:r>
              <a:rPr lang="en-US" dirty="0"/>
              <a:t>be omitted, which means the radio can be switched off earlier.</a:t>
            </a:r>
          </a:p>
          <a:p>
            <a:r>
              <a:rPr lang="en-US" dirty="0"/>
              <a:t>The TX power used for the advertisement also has a major influence on the power consumption. The less TX power is used, the less energy is required. Of course if the TX is reduced, than the effective range and signal quality will be decreased.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有很多参数可以影响</a:t>
            </a:r>
            <a:r>
              <a:rPr lang="en-US" altLang="zh-CN" dirty="0"/>
              <a:t>BLE</a:t>
            </a:r>
            <a:r>
              <a:rPr lang="zh-CN" altLang="en-US" dirty="0"/>
              <a:t>设备如何发送广播，让我们从功耗的角度来看看他们是如何影响功耗的。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其中最直观的就是广播间隔。广播间隔越长，设备可以睡眠的时间就越长，那么功耗自然就越低。</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但是，过长的广播间隔会使得远端设备花费更多的时间来扫描到这个设备。</a:t>
            </a:r>
            <a:endParaRPr lang="en-US" dirty="0"/>
          </a:p>
          <a:p>
            <a:r>
              <a:rPr lang="zh-CN" altLang="en-US" dirty="0"/>
              <a:t>另外一个就是广播的信道表，减少广播发送的信道数也是降低广播阶段功耗的一个重要手段。</a:t>
            </a:r>
            <a:endParaRPr lang="en-US" altLang="zh-CN" dirty="0"/>
          </a:p>
          <a:p>
            <a:r>
              <a:rPr lang="zh-CN" altLang="en-US" dirty="0"/>
              <a:t>默认情况下，为了最大可能的减小信道被占用导致</a:t>
            </a:r>
            <a:r>
              <a:rPr lang="en-US" altLang="zh-CN" dirty="0"/>
              <a:t>BLE</a:t>
            </a:r>
            <a:r>
              <a:rPr lang="zh-CN" altLang="en-US" dirty="0"/>
              <a:t>广播无法被其他设备发现。设备会在</a:t>
            </a:r>
            <a:r>
              <a:rPr lang="en-US" altLang="zh-CN" dirty="0"/>
              <a:t>3</a:t>
            </a:r>
            <a:r>
              <a:rPr lang="zh-CN" altLang="en-US" dirty="0"/>
              <a:t>个广播信道上各发送一次广播。</a:t>
            </a:r>
            <a:endParaRPr lang="en-US" altLang="zh-CN" dirty="0"/>
          </a:p>
          <a:p>
            <a:r>
              <a:rPr lang="zh-CN" altLang="en-US" dirty="0"/>
              <a:t>我们修改广播信道表来减少发送广播的信道。如果广播只在一个信道上发送，那么整体功耗大致上会降低</a:t>
            </a:r>
            <a:r>
              <a:rPr lang="en-US" altLang="zh-CN" dirty="0"/>
              <a:t>2/3</a:t>
            </a:r>
            <a:r>
              <a:rPr lang="zh-CN" altLang="en-US" dirty="0"/>
              <a:t>。</a:t>
            </a:r>
            <a:endParaRPr lang="en-US" altLang="zh-CN" dirty="0"/>
          </a:p>
          <a:p>
            <a:r>
              <a:rPr lang="zh-CN" altLang="en-US" dirty="0"/>
              <a:t>但是这样做带来的负面影响是，如果此信道被占用或者干扰，将影响远端设备发现此设备的可能性。</a:t>
            </a:r>
            <a:endParaRPr lang="en-US" dirty="0"/>
          </a:p>
          <a:p>
            <a:r>
              <a:rPr lang="zh-CN" altLang="en-US" dirty="0"/>
              <a:t>除此之外，减少广播数据包的长度也会降低功耗，广播的数据包越长，这广播需要发送的时间则越长。应用程序应尽量将广播包缩小到只包含必要的信息。</a:t>
            </a:r>
            <a:endParaRPr lang="en-US" dirty="0"/>
          </a:p>
          <a:p>
            <a:r>
              <a:rPr lang="zh-CN" altLang="en-US" dirty="0"/>
              <a:t>如前面所提到的，设备发送的广播类型是否为可扫描可连接的也会影响到其功耗。</a:t>
            </a:r>
            <a:endParaRPr lang="en-US" altLang="zh-CN" dirty="0"/>
          </a:p>
          <a:p>
            <a:r>
              <a:rPr lang="zh-CN" altLang="en-US" dirty="0"/>
              <a:t>因为如果设备为可扫描或者可连接，其会在发送完广播后进入接收状态来监听可能到来的扫描或者连接请求，而不可扫描不可连接的广播则直接进入睡眠，这样就降低了功耗。</a:t>
            </a:r>
            <a:endParaRPr lang="en-US" dirty="0"/>
          </a:p>
          <a:p>
            <a:r>
              <a:rPr lang="zh-CN" altLang="en-US" dirty="0"/>
              <a:t>最后，发射功率最直接的影响了系统的功耗。</a:t>
            </a:r>
            <a:endParaRPr lang="en-US" altLang="zh-CN" dirty="0"/>
          </a:p>
          <a:p>
            <a:r>
              <a:rPr lang="zh-CN" altLang="en-US" dirty="0"/>
              <a:t>如我们大家所知，在其他因素确定的情况下，更大的发射功率意味着更好的信号强度，但其也消耗更多的能量。所以选择一个适当的发射功率尤为重要。</a:t>
            </a:r>
            <a:endParaRPr lang="en-US" dirty="0"/>
          </a:p>
        </p:txBody>
      </p:sp>
      <p:sp>
        <p:nvSpPr>
          <p:cNvPr id="4" name="Slide Number Placeholder 3"/>
          <p:cNvSpPr>
            <a:spLocks noGrp="1"/>
          </p:cNvSpPr>
          <p:nvPr>
            <p:ph type="sldNum" sz="quarter" idx="5"/>
          </p:nvPr>
        </p:nvSpPr>
        <p:spPr/>
        <p:txBody>
          <a:bodyPr/>
          <a:lstStyle/>
          <a:p>
            <a:fld id="{6C69A8A8-00B7-4FE4-B40D-1E4D9AD2E229}" type="slidenum">
              <a:rPr lang="en-US" smtClean="0"/>
              <a:t>8</a:t>
            </a:fld>
            <a:endParaRPr lang="en-US"/>
          </a:p>
        </p:txBody>
      </p:sp>
    </p:spTree>
    <p:extLst>
      <p:ext uri="{BB962C8B-B14F-4D97-AF65-F5344CB8AC3E}">
        <p14:creationId xmlns:p14="http://schemas.microsoft.com/office/powerpoint/2010/main" val="479574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important parameter of the advertisement process is the advertising interval. The longer the period between two advertisements, the less power is needed. It has a drawback, as the device discovery and data reception can take longer. </a:t>
            </a:r>
          </a:p>
          <a:p>
            <a:r>
              <a:rPr lang="en-US" dirty="0"/>
              <a:t>Other possibility to reduce the power consumption is to reduce the number of channels which are used for the advertisement. Obviously at least one channel shall be used. As a negative impact it limits the discoverability of the device. </a:t>
            </a:r>
          </a:p>
          <a:p>
            <a:r>
              <a:rPr lang="en-US" dirty="0"/>
              <a:t>The length of the transmitted packet also effects the used amount of power. Depending on the application needs, it can be reduced to contain just the necessary information.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mentioned in the advertisement process, if a device is scannable or connectable, then it goes to RX mode after each packet transmission to listen to queries. If it is not scannable or connectable, than RX state can</a:t>
            </a:r>
            <a:r>
              <a:rPr lang="zh-CN" altLang="en-US" dirty="0"/>
              <a:t>对</a:t>
            </a:r>
            <a:r>
              <a:rPr lang="en-US" dirty="0"/>
              <a:t>be omitted, which means the radio can be switched off earlier.</a:t>
            </a:r>
          </a:p>
          <a:p>
            <a:r>
              <a:rPr lang="en-US" dirty="0"/>
              <a:t>The TX power used for the advertisement also has a major influence on the power consumption. The less TX power is used, the less energy is required. Of course if the TX is reduced, than the effective range and signal quality will be decreased.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有很多参数可以影响</a:t>
            </a:r>
            <a:r>
              <a:rPr lang="en-US" altLang="zh-CN" dirty="0"/>
              <a:t>BLE</a:t>
            </a:r>
            <a:r>
              <a:rPr lang="zh-CN" altLang="en-US" dirty="0"/>
              <a:t>设备如何发送广播，让我们从功耗的角度来看看他们是如何影响功耗的。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其中最直观的就是广播间隔。广播间隔越长，设备可以睡眠的时间就越长，那么功耗自然就越低。</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但是，过长的广播间隔会使得远端设备花费更多的时间来扫描到这个设备。</a:t>
            </a:r>
            <a:endParaRPr lang="en-US" dirty="0"/>
          </a:p>
          <a:p>
            <a:r>
              <a:rPr lang="zh-CN" altLang="en-US" dirty="0"/>
              <a:t>另外一个就是广播的信道表，减少广播发送的信道数也是降低广播阶段功耗的一个重要手段。</a:t>
            </a:r>
            <a:endParaRPr lang="en-US" altLang="zh-CN" dirty="0"/>
          </a:p>
          <a:p>
            <a:r>
              <a:rPr lang="zh-CN" altLang="en-US" dirty="0"/>
              <a:t>默认情况下，为了最大可能的减小信道被占用导致</a:t>
            </a:r>
            <a:r>
              <a:rPr lang="en-US" altLang="zh-CN" dirty="0"/>
              <a:t>BLE</a:t>
            </a:r>
            <a:r>
              <a:rPr lang="zh-CN" altLang="en-US" dirty="0"/>
              <a:t>广播无法被其他设备发现。设备会在</a:t>
            </a:r>
            <a:r>
              <a:rPr lang="en-US" altLang="zh-CN" dirty="0"/>
              <a:t>3</a:t>
            </a:r>
            <a:r>
              <a:rPr lang="zh-CN" altLang="en-US" dirty="0"/>
              <a:t>个广播信道上各发送一次广播。</a:t>
            </a:r>
            <a:endParaRPr lang="en-US" altLang="zh-CN" dirty="0"/>
          </a:p>
          <a:p>
            <a:r>
              <a:rPr lang="zh-CN" altLang="en-US" dirty="0"/>
              <a:t>我们修改广播信道表来减少发送广播的信道。如果广播只在一个信道上发送，那么整体功耗大致上会降低</a:t>
            </a:r>
            <a:r>
              <a:rPr lang="en-US" altLang="zh-CN" dirty="0"/>
              <a:t>2/3</a:t>
            </a:r>
            <a:r>
              <a:rPr lang="zh-CN" altLang="en-US" dirty="0"/>
              <a:t>。</a:t>
            </a:r>
            <a:endParaRPr lang="en-US" altLang="zh-CN" dirty="0"/>
          </a:p>
          <a:p>
            <a:r>
              <a:rPr lang="zh-CN" altLang="en-US" dirty="0"/>
              <a:t>但是这样做带来的负面影响是，如果此信道被占用或者干扰，将影响远端设备发现此设备的可能性。</a:t>
            </a:r>
            <a:endParaRPr lang="en-US" dirty="0"/>
          </a:p>
          <a:p>
            <a:r>
              <a:rPr lang="zh-CN" altLang="en-US" dirty="0"/>
              <a:t>除此之外，减少广播数据包的长度也会降低功耗，广播的数据包越长，这广播需要发送的时间则越长。应用程序应尽量将广播包缩小到只包含必要的信息。</a:t>
            </a:r>
            <a:endParaRPr lang="en-US" dirty="0"/>
          </a:p>
          <a:p>
            <a:r>
              <a:rPr lang="zh-CN" altLang="en-US" dirty="0"/>
              <a:t>如前面所提到的，设备发送的广播类型是否为可扫描可连接的也会影响到其功耗。</a:t>
            </a:r>
            <a:endParaRPr lang="en-US" altLang="zh-CN" dirty="0"/>
          </a:p>
          <a:p>
            <a:r>
              <a:rPr lang="zh-CN" altLang="en-US" dirty="0"/>
              <a:t>因为如果设备为可扫描或者可连接，其会在发送完广播后进入接收状态来监听可能到来的扫描或者连接请求，而不可扫描不可连接的广播则直接进入睡眠，这样就降低了功耗。</a:t>
            </a:r>
            <a:endParaRPr lang="en-US" dirty="0"/>
          </a:p>
          <a:p>
            <a:r>
              <a:rPr lang="zh-CN" altLang="en-US" dirty="0"/>
              <a:t>最后，发射功率最直接的影响了系统的功耗。</a:t>
            </a:r>
            <a:endParaRPr lang="en-US" altLang="zh-CN" dirty="0"/>
          </a:p>
          <a:p>
            <a:r>
              <a:rPr lang="zh-CN" altLang="en-US" dirty="0"/>
              <a:t>如我们大家所知，在其他因素确定的情况下，更大的发射功率意味着更好的信号强度，但其也消耗更多的能量。所以选择一个适当的发射功率尤为重要。</a:t>
            </a:r>
            <a:endParaRPr lang="en-US" dirty="0"/>
          </a:p>
        </p:txBody>
      </p:sp>
      <p:sp>
        <p:nvSpPr>
          <p:cNvPr id="4" name="Slide Number Placeholder 3"/>
          <p:cNvSpPr>
            <a:spLocks noGrp="1"/>
          </p:cNvSpPr>
          <p:nvPr>
            <p:ph type="sldNum" sz="quarter" idx="5"/>
          </p:nvPr>
        </p:nvSpPr>
        <p:spPr/>
        <p:txBody>
          <a:bodyPr/>
          <a:lstStyle/>
          <a:p>
            <a:fld id="{6C69A8A8-00B7-4FE4-B40D-1E4D9AD2E229}" type="slidenum">
              <a:rPr lang="en-US" smtClean="0"/>
              <a:t>9</a:t>
            </a:fld>
            <a:endParaRPr lang="en-US"/>
          </a:p>
        </p:txBody>
      </p:sp>
    </p:spTree>
    <p:extLst>
      <p:ext uri="{BB962C8B-B14F-4D97-AF65-F5344CB8AC3E}">
        <p14:creationId xmlns:p14="http://schemas.microsoft.com/office/powerpoint/2010/main" val="2909473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important parameter of the advertisement process is the advertising interval. The longer the period between two advertisements, the less power is needed. It has a drawback, as the device discovery and data reception can take longer. </a:t>
            </a:r>
          </a:p>
          <a:p>
            <a:r>
              <a:rPr lang="en-US" dirty="0"/>
              <a:t>Other possibility to reduce the power consumption is to reduce the number of channels which are used for the advertisement. Obviously at least one channel shall be used. As a negative impact it limits the discoverability of the device. </a:t>
            </a:r>
          </a:p>
          <a:p>
            <a:r>
              <a:rPr lang="en-US" dirty="0"/>
              <a:t>The length of the transmitted packet also effects the used amount of power. Depending on the application needs, it can be reduced to contain just the necessary information.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mentioned in the advertisement process, if a device is scannable or connectable, then it goes to RX mode after each packet transmission to listen to queries. If it is not scannable or connectable, than RX state can</a:t>
            </a:r>
            <a:r>
              <a:rPr lang="zh-CN" altLang="en-US" dirty="0"/>
              <a:t>对</a:t>
            </a:r>
            <a:r>
              <a:rPr lang="en-US" dirty="0"/>
              <a:t>be omitted, which means the radio can be switched off earlier.</a:t>
            </a:r>
          </a:p>
          <a:p>
            <a:r>
              <a:rPr lang="en-US" dirty="0"/>
              <a:t>The TX power used for the advertisement also has a major influence on the power consumption. The less TX power is used, the less energy is required. Of course if the TX is reduced, than the effective range and signal quality will be decreased.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有很多参数可以影响</a:t>
            </a:r>
            <a:r>
              <a:rPr lang="en-US" altLang="zh-CN" dirty="0"/>
              <a:t>BLE</a:t>
            </a:r>
            <a:r>
              <a:rPr lang="zh-CN" altLang="en-US" dirty="0"/>
              <a:t>设备如何发送广播，让我们从功耗的角度来看看他们是如何影响功耗的。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其中最直观的就是广播间隔。广播间隔越长，设备可以睡眠的时间就越长，那么功耗自然就越低。</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但是，过长的广播间隔会使得远端设备花费更多的时间来扫描到这个设备。</a:t>
            </a:r>
            <a:endParaRPr lang="en-US" dirty="0"/>
          </a:p>
          <a:p>
            <a:r>
              <a:rPr lang="zh-CN" altLang="en-US" dirty="0"/>
              <a:t>另外一个就是广播的信道表，减少广播发送的信道数也是降低广播阶段功耗的一个重要手段。</a:t>
            </a:r>
            <a:endParaRPr lang="en-US" altLang="zh-CN" dirty="0"/>
          </a:p>
          <a:p>
            <a:r>
              <a:rPr lang="zh-CN" altLang="en-US" dirty="0"/>
              <a:t>默认情况下，为了最大可能的减小信道被占用导致</a:t>
            </a:r>
            <a:r>
              <a:rPr lang="en-US" altLang="zh-CN" dirty="0"/>
              <a:t>BLE</a:t>
            </a:r>
            <a:r>
              <a:rPr lang="zh-CN" altLang="en-US" dirty="0"/>
              <a:t>广播无法被其他设备发现。设备会在</a:t>
            </a:r>
            <a:r>
              <a:rPr lang="en-US" altLang="zh-CN" dirty="0"/>
              <a:t>3</a:t>
            </a:r>
            <a:r>
              <a:rPr lang="zh-CN" altLang="en-US" dirty="0"/>
              <a:t>个广播信道上各发送一次广播。</a:t>
            </a:r>
            <a:endParaRPr lang="en-US" altLang="zh-CN" dirty="0"/>
          </a:p>
          <a:p>
            <a:r>
              <a:rPr lang="zh-CN" altLang="en-US" dirty="0"/>
              <a:t>我们修改广播信道表来减少发送广播的信道。如果广播只在一个信道上发送，那么整体功耗大致上会降低</a:t>
            </a:r>
            <a:r>
              <a:rPr lang="en-US" altLang="zh-CN" dirty="0"/>
              <a:t>2/3</a:t>
            </a:r>
            <a:r>
              <a:rPr lang="zh-CN" altLang="en-US" dirty="0"/>
              <a:t>。</a:t>
            </a:r>
            <a:endParaRPr lang="en-US" altLang="zh-CN" dirty="0"/>
          </a:p>
          <a:p>
            <a:r>
              <a:rPr lang="zh-CN" altLang="en-US" dirty="0"/>
              <a:t>但是这样做带来的负面影响是，如果此信道被占用或者干扰，将影响远端设备发现此设备的可能性。</a:t>
            </a:r>
            <a:endParaRPr lang="en-US" dirty="0"/>
          </a:p>
          <a:p>
            <a:r>
              <a:rPr lang="zh-CN" altLang="en-US" dirty="0"/>
              <a:t>除此之外，减少广播数据包的长度也会降低功耗，广播的数据包越长，这广播需要发送的时间则越长。应用程序应尽量将广播包缩小到只包含必要的信息。</a:t>
            </a:r>
            <a:endParaRPr lang="en-US" dirty="0"/>
          </a:p>
          <a:p>
            <a:r>
              <a:rPr lang="zh-CN" altLang="en-US" dirty="0"/>
              <a:t>如前面所提到的，设备发送的广播类型是否为可扫描可连接的也会影响到其功耗。</a:t>
            </a:r>
            <a:endParaRPr lang="en-US" altLang="zh-CN" dirty="0"/>
          </a:p>
          <a:p>
            <a:r>
              <a:rPr lang="zh-CN" altLang="en-US" dirty="0"/>
              <a:t>因为如果设备为可扫描或者可连接，其会在发送完广播后进入接收状态来监听可能到来的扫描或者连接请求，而不可扫描不可连接的广播则直接进入睡眠，这样就降低了功耗。</a:t>
            </a:r>
            <a:endParaRPr lang="en-US" dirty="0"/>
          </a:p>
          <a:p>
            <a:r>
              <a:rPr lang="zh-CN" altLang="en-US" dirty="0"/>
              <a:t>最后，发射功率最直接的影响了系统的功耗。</a:t>
            </a:r>
            <a:endParaRPr lang="en-US" altLang="zh-CN" dirty="0"/>
          </a:p>
          <a:p>
            <a:r>
              <a:rPr lang="zh-CN" altLang="en-US" dirty="0"/>
              <a:t>如我们大家所知，在其他因素确定的情况下，更大的发射功率意味着更好的信号强度，但其也消耗更多的能量。所以选择一个适当的发射功率尤为重要。</a:t>
            </a:r>
            <a:endParaRPr lang="en-US" dirty="0"/>
          </a:p>
        </p:txBody>
      </p:sp>
      <p:sp>
        <p:nvSpPr>
          <p:cNvPr id="4" name="Slide Number Placeholder 3"/>
          <p:cNvSpPr>
            <a:spLocks noGrp="1"/>
          </p:cNvSpPr>
          <p:nvPr>
            <p:ph type="sldNum" sz="quarter" idx="5"/>
          </p:nvPr>
        </p:nvSpPr>
        <p:spPr/>
        <p:txBody>
          <a:bodyPr/>
          <a:lstStyle/>
          <a:p>
            <a:fld id="{6C69A8A8-00B7-4FE4-B40D-1E4D9AD2E229}" type="slidenum">
              <a:rPr lang="en-US" smtClean="0"/>
              <a:t>10</a:t>
            </a:fld>
            <a:endParaRPr lang="en-US"/>
          </a:p>
        </p:txBody>
      </p:sp>
    </p:spTree>
    <p:extLst>
      <p:ext uri="{BB962C8B-B14F-4D97-AF65-F5344CB8AC3E}">
        <p14:creationId xmlns:p14="http://schemas.microsoft.com/office/powerpoint/2010/main" val="2768763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important parameter of the advertisement process is the advertising interval. The longer the period between two advertisements, the less power is needed. It has a drawback, as the device discovery and data reception can take longer. </a:t>
            </a:r>
          </a:p>
          <a:p>
            <a:r>
              <a:rPr lang="en-US" dirty="0"/>
              <a:t>Other possibility to reduce the power consumption is to reduce the number of channels which are used for the advertisement. Obviously at least one channel shall be used. As a negative impact it limits the discoverability of the device. </a:t>
            </a:r>
          </a:p>
          <a:p>
            <a:r>
              <a:rPr lang="en-US" dirty="0"/>
              <a:t>The length of the transmitted packet also effects the used amount of power. Depending on the application needs, it can be reduced to contain just the necessary information.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mentioned in the advertisement process, if a device is scannable or connectable, then it goes to RX mode after each packet transmission to listen to queries. If it is not scannable or connectable, than RX state can</a:t>
            </a:r>
            <a:r>
              <a:rPr lang="zh-CN" altLang="en-US" dirty="0"/>
              <a:t>对</a:t>
            </a:r>
            <a:r>
              <a:rPr lang="en-US" dirty="0"/>
              <a:t>be omitted, which means the radio can be switched off earlier.</a:t>
            </a:r>
          </a:p>
          <a:p>
            <a:r>
              <a:rPr lang="en-US" dirty="0"/>
              <a:t>The TX power used for the advertisement also has a major influence on the power consumption. The less TX power is used, the less energy is required. Of course if the TX is reduced, than the effective range and signal quality will be decreased.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有很多参数可以影响</a:t>
            </a:r>
            <a:r>
              <a:rPr lang="en-US" altLang="zh-CN" dirty="0"/>
              <a:t>BLE</a:t>
            </a:r>
            <a:r>
              <a:rPr lang="zh-CN" altLang="en-US" dirty="0"/>
              <a:t>设备如何发送广播，让我们从功耗的角度来看看他们是如何影响功耗的。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其中最直观的就是广播间隔。广播间隔越长，设备可以睡眠的时间就越长，那么功耗自然就越低。</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但是，过长的广播间隔会使得远端设备花费更多的时间来扫描到这个设备。</a:t>
            </a:r>
            <a:endParaRPr lang="en-US" dirty="0"/>
          </a:p>
          <a:p>
            <a:r>
              <a:rPr lang="zh-CN" altLang="en-US" dirty="0"/>
              <a:t>另外一个就是广播的信道表，减少广播发送的信道数也是降低广播阶段功耗的一个重要手段。</a:t>
            </a:r>
            <a:endParaRPr lang="en-US" altLang="zh-CN" dirty="0"/>
          </a:p>
          <a:p>
            <a:r>
              <a:rPr lang="zh-CN" altLang="en-US" dirty="0"/>
              <a:t>默认情况下，为了最大可能的减小信道被占用导致</a:t>
            </a:r>
            <a:r>
              <a:rPr lang="en-US" altLang="zh-CN" dirty="0"/>
              <a:t>BLE</a:t>
            </a:r>
            <a:r>
              <a:rPr lang="zh-CN" altLang="en-US" dirty="0"/>
              <a:t>广播无法被其他设备发现。设备会在</a:t>
            </a:r>
            <a:r>
              <a:rPr lang="en-US" altLang="zh-CN" dirty="0"/>
              <a:t>3</a:t>
            </a:r>
            <a:r>
              <a:rPr lang="zh-CN" altLang="en-US" dirty="0"/>
              <a:t>个广播信道上各发送一次广播。</a:t>
            </a:r>
            <a:endParaRPr lang="en-US" altLang="zh-CN" dirty="0"/>
          </a:p>
          <a:p>
            <a:r>
              <a:rPr lang="zh-CN" altLang="en-US" dirty="0"/>
              <a:t>我们修改广播信道表来减少发送广播的信道。如果广播只在一个信道上发送，那么整体功耗大致上会降低</a:t>
            </a:r>
            <a:r>
              <a:rPr lang="en-US" altLang="zh-CN" dirty="0"/>
              <a:t>2/3</a:t>
            </a:r>
            <a:r>
              <a:rPr lang="zh-CN" altLang="en-US" dirty="0"/>
              <a:t>。</a:t>
            </a:r>
            <a:endParaRPr lang="en-US" altLang="zh-CN" dirty="0"/>
          </a:p>
          <a:p>
            <a:r>
              <a:rPr lang="zh-CN" altLang="en-US" dirty="0"/>
              <a:t>但是这样做带来的负面影响是，如果此信道被占用或者干扰，将影响远端设备发现此设备的可能性。</a:t>
            </a:r>
            <a:endParaRPr lang="en-US" dirty="0"/>
          </a:p>
          <a:p>
            <a:r>
              <a:rPr lang="zh-CN" altLang="en-US" dirty="0"/>
              <a:t>除此之外，减少广播数据包的长度也会降低功耗，广播的数据包越长，这广播需要发送的时间则越长。应用程序应尽量将广播包缩小到只包含必要的信息。</a:t>
            </a:r>
            <a:endParaRPr lang="en-US" dirty="0"/>
          </a:p>
          <a:p>
            <a:r>
              <a:rPr lang="zh-CN" altLang="en-US" dirty="0"/>
              <a:t>如前面所提到的，设备发送的广播类型是否为可扫描可连接的也会影响到其功耗。</a:t>
            </a:r>
            <a:endParaRPr lang="en-US" altLang="zh-CN" dirty="0"/>
          </a:p>
          <a:p>
            <a:r>
              <a:rPr lang="zh-CN" altLang="en-US" dirty="0"/>
              <a:t>因为如果设备为可扫描或者可连接，其会在发送完广播后进入接收状态来监听可能到来的扫描或者连接请求，而不可扫描不可连接的广播则直接进入睡眠，这样就降低了功耗。</a:t>
            </a:r>
            <a:endParaRPr lang="en-US" dirty="0"/>
          </a:p>
          <a:p>
            <a:r>
              <a:rPr lang="zh-CN" altLang="en-US" dirty="0"/>
              <a:t>最后，发射功率最直接的影响了系统的功耗。</a:t>
            </a:r>
            <a:endParaRPr lang="en-US" altLang="zh-CN" dirty="0"/>
          </a:p>
          <a:p>
            <a:r>
              <a:rPr lang="zh-CN" altLang="en-US" dirty="0"/>
              <a:t>如我们大家所知，在其他因素确定的情况下，更大的发射功率意味着更好的信号强度，但其也消耗更多的能量。所以选择一个适当的发射功率尤为重要。</a:t>
            </a:r>
            <a:endParaRPr lang="en-US" dirty="0"/>
          </a:p>
        </p:txBody>
      </p:sp>
      <p:sp>
        <p:nvSpPr>
          <p:cNvPr id="4" name="Slide Number Placeholder 3"/>
          <p:cNvSpPr>
            <a:spLocks noGrp="1"/>
          </p:cNvSpPr>
          <p:nvPr>
            <p:ph type="sldNum" sz="quarter" idx="5"/>
          </p:nvPr>
        </p:nvSpPr>
        <p:spPr/>
        <p:txBody>
          <a:bodyPr/>
          <a:lstStyle/>
          <a:p>
            <a:fld id="{6C69A8A8-00B7-4FE4-B40D-1E4D9AD2E229}" type="slidenum">
              <a:rPr lang="en-US" smtClean="0"/>
              <a:t>11</a:t>
            </a:fld>
            <a:endParaRPr lang="en-US"/>
          </a:p>
        </p:txBody>
      </p:sp>
    </p:spTree>
    <p:extLst>
      <p:ext uri="{BB962C8B-B14F-4D97-AF65-F5344CB8AC3E}">
        <p14:creationId xmlns:p14="http://schemas.microsoft.com/office/powerpoint/2010/main" val="40669831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light-title-slide">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102488-5F21-43D9-8708-963BDC34D90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
        <p:nvSpPr>
          <p:cNvPr id="307202" name="Rectangle 2"/>
          <p:cNvSpPr>
            <a:spLocks noGrp="1" noChangeArrowheads="1"/>
          </p:cNvSpPr>
          <p:nvPr>
            <p:ph type="ctrTitle"/>
          </p:nvPr>
        </p:nvSpPr>
        <p:spPr>
          <a:xfrm>
            <a:off x="457200" y="3040032"/>
            <a:ext cx="11277600" cy="506668"/>
          </a:xfrm>
        </p:spPr>
        <p:txBody>
          <a:bodyPr anchor="b" anchorCtr="0"/>
          <a:lstStyle>
            <a:lvl1pPr marL="0" indent="0" algn="l">
              <a:tabLst>
                <a:tab pos="3078163" algn="l"/>
              </a:tabLst>
              <a:defRPr sz="3200">
                <a:solidFill>
                  <a:schemeClr val="tx2"/>
                </a:solidFill>
              </a:defRPr>
            </a:lvl1pPr>
          </a:lstStyle>
          <a:p>
            <a:r>
              <a:rPr lang="en-US"/>
              <a:t>Click to edit Master title style</a:t>
            </a:r>
            <a:endParaRPr lang="en-US" dirty="0"/>
          </a:p>
        </p:txBody>
      </p:sp>
      <p:sp>
        <p:nvSpPr>
          <p:cNvPr id="307203" name="Rectangle 3"/>
          <p:cNvSpPr>
            <a:spLocks noGrp="1" noChangeArrowheads="1"/>
          </p:cNvSpPr>
          <p:nvPr>
            <p:ph type="subTitle" idx="1" hasCustomPrompt="1"/>
          </p:nvPr>
        </p:nvSpPr>
        <p:spPr>
          <a:xfrm>
            <a:off x="457200" y="3546700"/>
            <a:ext cx="11277600" cy="353943"/>
          </a:xfrm>
          <a:ln>
            <a:noFill/>
          </a:ln>
        </p:spPr>
        <p:txBody>
          <a:bodyPr wrap="square" lIns="91440" tIns="91440" rIns="91440" bIns="91440" anchor="t" anchorCtr="0">
            <a:noAutofit/>
          </a:bodyPr>
          <a:lstStyle>
            <a:lvl1pPr marL="0" indent="0" algn="l">
              <a:buFont typeface="Symbol" pitchFamily="18" charset="2"/>
              <a:buNone/>
              <a:tabLst>
                <a:tab pos="11085236" algn="r"/>
              </a:tabLst>
              <a:defRPr sz="1400" b="0" cap="all" spc="300" baseline="0">
                <a:solidFill>
                  <a:schemeClr val="tx1"/>
                </a:solidFill>
                <a:latin typeface="+mn-lt"/>
              </a:defRPr>
            </a:lvl1pPr>
          </a:lstStyle>
          <a:p>
            <a:r>
              <a:rPr lang="en-US" dirty="0"/>
              <a:t>CLICK TO ENTER PRESENTER | DD MONTH 2017</a:t>
            </a:r>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65624" y="475018"/>
            <a:ext cx="1244979" cy="62249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65624" y="475018"/>
            <a:ext cx="1244979" cy="622490"/>
          </a:xfrm>
          <a:prstGeom prst="rect">
            <a:avLst/>
          </a:prstGeom>
        </p:spPr>
      </p:pic>
    </p:spTree>
    <p:extLst>
      <p:ext uri="{BB962C8B-B14F-4D97-AF65-F5344CB8AC3E}">
        <p14:creationId xmlns:p14="http://schemas.microsoft.com/office/powerpoint/2010/main" val="1787681769"/>
      </p:ext>
    </p:extLst>
  </p:cSld>
  <p:clrMapOvr>
    <a:masterClrMapping/>
  </p:clrMapOvr>
  <p:transition spd="med">
    <p:wip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bg>
      <p:bgPr>
        <a:solidFill>
          <a:schemeClr val="bg2"/>
        </a:solidFill>
        <a:effectLst/>
      </p:bgPr>
    </p:bg>
    <p:spTree>
      <p:nvGrpSpPr>
        <p:cNvPr id="1" name=""/>
        <p:cNvGrpSpPr/>
        <p:nvPr/>
      </p:nvGrpSpPr>
      <p:grpSpPr>
        <a:xfrm>
          <a:off x="0" y="0"/>
          <a:ext cx="0" cy="0"/>
          <a:chOff x="0" y="0"/>
          <a:chExt cx="0" cy="0"/>
        </a:xfrm>
      </p:grpSpPr>
      <p:sp>
        <p:nvSpPr>
          <p:cNvPr id="7" name="Rectangle 6"/>
          <p:cNvSpPr/>
          <p:nvPr/>
        </p:nvSpPr>
        <p:spPr>
          <a:xfrm>
            <a:off x="457200" y="457199"/>
            <a:ext cx="11277600" cy="59435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Footer Placeholder 2"/>
          <p:cNvSpPr>
            <a:spLocks noGrp="1"/>
          </p:cNvSpPr>
          <p:nvPr>
            <p:ph type="ftr" sz="quarter" idx="10"/>
          </p:nvPr>
        </p:nvSpPr>
        <p:spPr/>
        <p:txBody>
          <a:bodyPr/>
          <a:lstStyle/>
          <a:p>
            <a:r>
              <a:rPr lang="en-US"/>
              <a:t>Silicon Labs Confidential</a:t>
            </a:r>
            <a:endParaRPr lang="en-US" dirty="0"/>
          </a:p>
        </p:txBody>
      </p:sp>
      <p:sp>
        <p:nvSpPr>
          <p:cNvPr id="4" name="Slide Number Placeholder 3"/>
          <p:cNvSpPr>
            <a:spLocks noGrp="1"/>
          </p:cNvSpPr>
          <p:nvPr>
            <p:ph type="sldNum" sz="quarter" idx="1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965318052"/>
      </p:ext>
    </p:extLst>
  </p:cSld>
  <p:clrMapOvr>
    <a:masterClrMapping/>
  </p:clrMapOvr>
  <p:transition spd="med">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light-divider">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9EF3CA-2BB9-8142-96F6-4CE2B52E1D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6" name="Picture 5">
            <a:extLst>
              <a:ext uri="{FF2B5EF4-FFF2-40B4-BE49-F238E27FC236}">
                <a16:creationId xmlns:a16="http://schemas.microsoft.com/office/drawing/2014/main" id="{5B102488-5F21-43D9-8708-963BDC34D90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B04EC185-D65C-2E41-A41C-F6E27623E76B}"/>
              </a:ext>
            </a:extLst>
          </p:cNvPr>
          <p:cNvSpPr>
            <a:spLocks noGrp="1"/>
          </p:cNvSpPr>
          <p:nvPr>
            <p:ph type="title"/>
          </p:nvPr>
        </p:nvSpPr>
        <p:spPr>
          <a:xfrm>
            <a:off x="457200" y="2820917"/>
            <a:ext cx="10476854" cy="608083"/>
          </a:xfrm>
        </p:spPr>
        <p:txBody>
          <a:body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1154C575-C080-9248-9367-944B912E1E84}"/>
              </a:ext>
            </a:extLst>
          </p:cNvPr>
          <p:cNvSpPr>
            <a:spLocks noGrp="1"/>
          </p:cNvSpPr>
          <p:nvPr>
            <p:ph type="body" sz="quarter" idx="11"/>
          </p:nvPr>
        </p:nvSpPr>
        <p:spPr>
          <a:xfrm>
            <a:off x="457201" y="3436975"/>
            <a:ext cx="6695268" cy="2514600"/>
          </a:xfrm>
        </p:spPr>
        <p:txBody>
          <a:bodyPr/>
          <a:lstStyle>
            <a:lvl1pPr marL="0" indent="0">
              <a:buNone/>
              <a:defRPr>
                <a:latin typeface="+mj-lt"/>
              </a:defRPr>
            </a:lvl1pPr>
            <a:lvl2pPr marL="182880" indent="0">
              <a:buNone/>
              <a:defRPr/>
            </a:lvl2pPr>
            <a:lvl3pPr marL="365760" indent="0">
              <a:buNone/>
              <a:defRPr/>
            </a:lvl3pPr>
            <a:lvl4pPr marL="548640" indent="0">
              <a:buNone/>
              <a:defRPr/>
            </a:lvl4pPr>
            <a:lvl5pPr marL="73152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1792292"/>
      </p:ext>
    </p:extLst>
  </p:cSld>
  <p:clrMapOvr>
    <a:masterClrMapping/>
  </p:clrMapOvr>
  <p:transition spd="med">
    <p:wipe/>
  </p:transition>
  <p:hf hdr="0" dt="0"/>
  <p:extLst>
    <p:ext uri="{DCECCB84-F9BA-43D5-87BE-67443E8EF086}">
      <p15:sldGuideLst xmlns:p15="http://schemas.microsoft.com/office/powerpoint/2012/main">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picture">
    <p:bg>
      <p:bgPr>
        <a:solidFill>
          <a:schemeClr val="bg1"/>
        </a:solidFill>
        <a:effectLst/>
      </p:bgPr>
    </p:bg>
    <p:spTree>
      <p:nvGrpSpPr>
        <p:cNvPr id="1" name=""/>
        <p:cNvGrpSpPr/>
        <p:nvPr/>
      </p:nvGrpSpPr>
      <p:grpSpPr>
        <a:xfrm>
          <a:off x="0" y="0"/>
          <a:ext cx="0" cy="0"/>
          <a:chOff x="0" y="0"/>
          <a:chExt cx="0" cy="0"/>
        </a:xfrm>
      </p:grpSpPr>
      <p:sp>
        <p:nvSpPr>
          <p:cNvPr id="10" name="Picture Placeholder 4"/>
          <p:cNvSpPr>
            <a:spLocks noGrp="1"/>
          </p:cNvSpPr>
          <p:nvPr>
            <p:ph type="pic" sz="quarter" idx="17"/>
          </p:nvPr>
        </p:nvSpPr>
        <p:spPr>
          <a:xfrm>
            <a:off x="457200" y="457200"/>
            <a:ext cx="11277600" cy="5943600"/>
          </a:xfrm>
          <a:solidFill>
            <a:schemeClr val="tx1"/>
          </a:solidFill>
        </p:spPr>
        <p:txBody>
          <a:bodyPr lIns="274320" tIns="1097280" bIns="0" anchor="t" anchorCtr="0"/>
          <a:lstStyle>
            <a:lvl1pPr marL="0" indent="0" algn="ctr">
              <a:buFontTx/>
              <a:buNone/>
              <a:defRPr>
                <a:solidFill>
                  <a:schemeClr val="bg1">
                    <a:lumMod val="85000"/>
                  </a:schemeClr>
                </a:solidFill>
              </a:defRPr>
            </a:lvl1pPr>
          </a:lstStyle>
          <a:p>
            <a:r>
              <a:rPr lang="en-US"/>
              <a:t>Click icon to add picture</a:t>
            </a:r>
            <a:endParaRPr lang="en-US" dirty="0"/>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6"/>
          <p:cNvSpPr>
            <a:spLocks noGrp="1"/>
          </p:cNvSpPr>
          <p:nvPr>
            <p:ph sz="quarter" idx="16"/>
          </p:nvPr>
        </p:nvSpPr>
        <p:spPr>
          <a:xfrm>
            <a:off x="457200" y="2830377"/>
            <a:ext cx="5638800" cy="1197251"/>
          </a:xfrm>
          <a:solidFill>
            <a:schemeClr val="bg1"/>
          </a:solidFill>
          <a:ln>
            <a:noFill/>
          </a:ln>
        </p:spPr>
        <p:txBody>
          <a:bodyPr wrap="square" lIns="274320" tIns="274320" rIns="274320" bIns="274320" anchor="ctr">
            <a:spAutoFit/>
          </a:bodyPr>
          <a:lstStyle>
            <a:lvl1pPr marL="0" indent="0">
              <a:lnSpc>
                <a:spcPct val="90000"/>
              </a:lnSpc>
              <a:spcBef>
                <a:spcPts val="1200"/>
              </a:spcBef>
              <a:buFontTx/>
              <a:buNone/>
              <a:defRPr sz="2400">
                <a:solidFill>
                  <a:schemeClr val="tx1"/>
                </a:solidFill>
                <a:latin typeface="+mj-lt"/>
              </a:defRPr>
            </a:lvl1pPr>
            <a:lvl2pPr marL="0" indent="0">
              <a:spcBef>
                <a:spcPts val="600"/>
              </a:spcBef>
              <a:buNone/>
              <a:defRPr sz="1600">
                <a:solidFill>
                  <a:schemeClr val="tx1"/>
                </a:solidFill>
              </a:defRPr>
            </a:lvl2pPr>
            <a:lvl3pPr marL="182880" indent="0">
              <a:spcBef>
                <a:spcPts val="600"/>
              </a:spcBef>
              <a:buNone/>
              <a:defRPr sz="1800">
                <a:solidFill>
                  <a:schemeClr val="tx2"/>
                </a:solidFill>
              </a:defRPr>
            </a:lvl3pPr>
            <a:lvl4pPr marL="365760" indent="0">
              <a:spcBef>
                <a:spcPts val="600"/>
              </a:spcBef>
              <a:buNone/>
              <a:defRPr sz="1600">
                <a:solidFill>
                  <a:schemeClr val="tx2"/>
                </a:solidFill>
              </a:defRPr>
            </a:lvl4pPr>
            <a:lvl5pPr marL="731520">
              <a:spcBef>
                <a:spcPts val="900"/>
              </a:spcBef>
              <a:defRPr sz="1200"/>
            </a:lvl5pPr>
          </a:lstStyle>
          <a:p>
            <a:pPr lvl="0"/>
            <a:r>
              <a:rPr lang="en-US"/>
              <a:t>Click to edit Master text styles</a:t>
            </a:r>
          </a:p>
          <a:p>
            <a:pPr lvl="1"/>
            <a:r>
              <a:rPr lang="en-US"/>
              <a:t>Second level</a:t>
            </a:r>
          </a:p>
        </p:txBody>
      </p:sp>
      <p:sp>
        <p:nvSpPr>
          <p:cNvPr id="6" name="Footer Placeholder 5"/>
          <p:cNvSpPr>
            <a:spLocks noGrp="1"/>
          </p:cNvSpPr>
          <p:nvPr>
            <p:ph type="ftr" sz="quarter" idx="18"/>
          </p:nvPr>
        </p:nvSpPr>
        <p:spPr/>
        <p:txBody>
          <a:bodyPr/>
          <a:lstStyle/>
          <a:p>
            <a:r>
              <a:rPr lang="en-US"/>
              <a:t>Silicon Labs Confidential</a:t>
            </a:r>
            <a:endParaRPr lang="en-US" dirty="0"/>
          </a:p>
        </p:txBody>
      </p:sp>
      <p:sp>
        <p:nvSpPr>
          <p:cNvPr id="9" name="Slide Number Placeholder 8"/>
          <p:cNvSpPr>
            <a:spLocks noGrp="1"/>
          </p:cNvSpPr>
          <p:nvPr>
            <p:ph type="sldNum" sz="quarter" idx="19"/>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631647114"/>
      </p:ext>
    </p:extLst>
  </p:cSld>
  <p:clrMapOvr>
    <a:masterClrMapping/>
  </p:clrMapOvr>
  <p:transition spd="med">
    <p:wip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p:bg>
      <p:bgPr>
        <a:solidFill>
          <a:schemeClr val="bg1"/>
        </a:solidFill>
        <a:effectLst/>
      </p:bgPr>
    </p:bg>
    <p:spTree>
      <p:nvGrpSpPr>
        <p:cNvPr id="1" name=""/>
        <p:cNvGrpSpPr/>
        <p:nvPr/>
      </p:nvGrpSpPr>
      <p:grpSpPr>
        <a:xfrm>
          <a:off x="0" y="0"/>
          <a:ext cx="0" cy="0"/>
          <a:chOff x="0" y="0"/>
          <a:chExt cx="0" cy="0"/>
        </a:xfrm>
      </p:grpSpPr>
      <p:sp>
        <p:nvSpPr>
          <p:cNvPr id="10" name="Picture Placeholder 4"/>
          <p:cNvSpPr>
            <a:spLocks noGrp="1"/>
          </p:cNvSpPr>
          <p:nvPr>
            <p:ph type="pic" sz="quarter" idx="17"/>
          </p:nvPr>
        </p:nvSpPr>
        <p:spPr>
          <a:xfrm>
            <a:off x="457200" y="457200"/>
            <a:ext cx="11277600" cy="5943600"/>
          </a:xfrm>
          <a:solidFill>
            <a:schemeClr val="tx1"/>
          </a:solidFill>
        </p:spPr>
        <p:txBody>
          <a:bodyPr lIns="274320" tIns="1097280" bIns="0" anchor="t" anchorCtr="0"/>
          <a:lstStyle>
            <a:lvl1pPr marL="0" indent="0" algn="ctr">
              <a:buFontTx/>
              <a:buNone/>
              <a:defRPr>
                <a:solidFill>
                  <a:schemeClr val="bg1">
                    <a:lumMod val="85000"/>
                  </a:schemeClr>
                </a:solidFill>
              </a:defRPr>
            </a:lvl1pPr>
          </a:lstStyle>
          <a:p>
            <a:r>
              <a:rPr lang="en-US"/>
              <a:t>Click icon to add picture</a:t>
            </a:r>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8"/>
          </p:nvPr>
        </p:nvSpPr>
        <p:spPr/>
        <p:txBody>
          <a:bodyPr/>
          <a:lstStyle/>
          <a:p>
            <a:r>
              <a:rPr lang="en-US"/>
              <a:t>Silicon Labs Confidential</a:t>
            </a:r>
            <a:endParaRPr lang="en-US" dirty="0"/>
          </a:p>
        </p:txBody>
      </p:sp>
      <p:sp>
        <p:nvSpPr>
          <p:cNvPr id="3" name="Slide Number Placeholder 2"/>
          <p:cNvSpPr>
            <a:spLocks noGrp="1"/>
          </p:cNvSpPr>
          <p:nvPr>
            <p:ph type="sldNum" sz="quarter" idx="19"/>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33828421"/>
      </p:ext>
    </p:extLst>
  </p:cSld>
  <p:clrMapOvr>
    <a:masterClrMapping/>
  </p:clrMapOvr>
  <p:transition spd="med">
    <p:wip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le-dual-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2650980" y="914400"/>
            <a:ext cx="3419592"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2650980" y="1270855"/>
            <a:ext cx="3419592" cy="3474719"/>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2650980" y="914400"/>
            <a:ext cx="3419592"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Click to edit Master text styles</a:t>
            </a:r>
          </a:p>
        </p:txBody>
      </p:sp>
      <p:sp>
        <p:nvSpPr>
          <p:cNvPr id="32" name="Rectangle 31"/>
          <p:cNvSpPr/>
          <p:nvPr/>
        </p:nvSpPr>
        <p:spPr>
          <a:xfrm>
            <a:off x="265098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2650980" y="4745574"/>
            <a:ext cx="3419592" cy="1654820"/>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Click to edit Master text styles</a:t>
            </a:r>
          </a:p>
          <a:p>
            <a:pPr lvl="1"/>
            <a:r>
              <a:rPr lang="en-US"/>
              <a:t>Second level</a:t>
            </a:r>
          </a:p>
        </p:txBody>
      </p:sp>
      <p:sp>
        <p:nvSpPr>
          <p:cNvPr id="41" name="Rectangle 40"/>
          <p:cNvSpPr/>
          <p:nvPr/>
        </p:nvSpPr>
        <p:spPr>
          <a:xfrm>
            <a:off x="6127488" y="914400"/>
            <a:ext cx="3419591"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6127487" y="1270855"/>
            <a:ext cx="3419593" cy="3474719"/>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6127486" y="914400"/>
            <a:ext cx="3419594"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Click to edit Master text styles</a:t>
            </a:r>
          </a:p>
        </p:txBody>
      </p:sp>
      <p:sp>
        <p:nvSpPr>
          <p:cNvPr id="44" name="Rectangle 43"/>
          <p:cNvSpPr/>
          <p:nvPr/>
        </p:nvSpPr>
        <p:spPr>
          <a:xfrm>
            <a:off x="611808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 Placeholder 33"/>
          <p:cNvSpPr>
            <a:spLocks noGrp="1"/>
          </p:cNvSpPr>
          <p:nvPr>
            <p:ph type="body" sz="quarter" idx="14"/>
          </p:nvPr>
        </p:nvSpPr>
        <p:spPr>
          <a:xfrm>
            <a:off x="6127487" y="4745574"/>
            <a:ext cx="3419592" cy="1654820"/>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Click to edit Master text styles</a:t>
            </a:r>
          </a:p>
          <a:p>
            <a:pPr lvl="1"/>
            <a:r>
              <a:rPr lang="en-US"/>
              <a:t>Second level</a:t>
            </a:r>
          </a:p>
        </p:txBody>
      </p:sp>
      <p:sp>
        <p:nvSpPr>
          <p:cNvPr id="61" name="Content Placeholder 60"/>
          <p:cNvSpPr>
            <a:spLocks noGrp="1"/>
          </p:cNvSpPr>
          <p:nvPr>
            <p:ph sz="quarter" idx="17" hasCustomPrompt="1"/>
          </p:nvPr>
        </p:nvSpPr>
        <p:spPr>
          <a:xfrm>
            <a:off x="2650980" y="1270855"/>
            <a:ext cx="3419592" cy="3474719"/>
          </a:xfrm>
        </p:spPr>
        <p:txBody>
          <a:bodyPr tIns="45720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6127486" y="1270855"/>
            <a:ext cx="3419594" cy="3474719"/>
          </a:xfrm>
        </p:spPr>
        <p:txBody>
          <a:bodyPr tIns="45720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sz="1200">
                <a:solidFill>
                  <a:schemeClr val="tx1"/>
                </a:solidFill>
              </a:defRPr>
            </a:lvl1pPr>
          </a:lstStyle>
          <a:p>
            <a:pPr lvl="0"/>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9"/>
          </p:nvPr>
        </p:nvSpPr>
        <p:spPr/>
        <p:txBody>
          <a:bodyPr/>
          <a:lstStyle/>
          <a:p>
            <a:r>
              <a:rPr lang="en-US"/>
              <a:t>Silicon Labs Confidential</a:t>
            </a:r>
            <a:endParaRPr lang="en-US" dirty="0"/>
          </a:p>
        </p:txBody>
      </p:sp>
      <p:sp>
        <p:nvSpPr>
          <p:cNvPr id="7" name="Slide Number Placeholder 6"/>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279013769"/>
      </p:ext>
    </p:extLst>
  </p:cSld>
  <p:clrMapOvr>
    <a:masterClrMapping/>
  </p:clrMapOvr>
  <p:transition spd="med">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le-triple-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918972" y="914400"/>
            <a:ext cx="3419856"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918972" y="1271262"/>
            <a:ext cx="3419856"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9189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Click to edit Master text styles</a:t>
            </a:r>
          </a:p>
        </p:txBody>
      </p:sp>
      <p:sp>
        <p:nvSpPr>
          <p:cNvPr id="32" name="Rectangle 31"/>
          <p:cNvSpPr/>
          <p:nvPr/>
        </p:nvSpPr>
        <p:spPr>
          <a:xfrm>
            <a:off x="9144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918972" y="5301672"/>
            <a:ext cx="3419856" cy="1098722"/>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Click to edit Master text styles</a:t>
            </a:r>
          </a:p>
          <a:p>
            <a:pPr lvl="1"/>
            <a:r>
              <a:rPr lang="en-US"/>
              <a:t>Second level</a:t>
            </a:r>
          </a:p>
        </p:txBody>
      </p:sp>
      <p:sp>
        <p:nvSpPr>
          <p:cNvPr id="41" name="Rectangle 40"/>
          <p:cNvSpPr/>
          <p:nvPr/>
        </p:nvSpPr>
        <p:spPr>
          <a:xfrm>
            <a:off x="4386072" y="914400"/>
            <a:ext cx="3419856"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4384675" y="1271262"/>
            <a:ext cx="3421252"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43860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Click to edit Master text styles</a:t>
            </a:r>
          </a:p>
        </p:txBody>
      </p:sp>
      <p:sp>
        <p:nvSpPr>
          <p:cNvPr id="44" name="Rectangle 43"/>
          <p:cNvSpPr/>
          <p:nvPr/>
        </p:nvSpPr>
        <p:spPr>
          <a:xfrm>
            <a:off x="43815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 Placeholder 33"/>
          <p:cNvSpPr>
            <a:spLocks noGrp="1"/>
          </p:cNvSpPr>
          <p:nvPr>
            <p:ph type="body" sz="quarter" idx="14"/>
          </p:nvPr>
        </p:nvSpPr>
        <p:spPr>
          <a:xfrm>
            <a:off x="4386072" y="5301672"/>
            <a:ext cx="3419856" cy="1098722"/>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Click to edit Master text styles</a:t>
            </a:r>
          </a:p>
          <a:p>
            <a:pPr lvl="1"/>
            <a:r>
              <a:rPr lang="en-US"/>
              <a:t>Second level</a:t>
            </a:r>
          </a:p>
        </p:txBody>
      </p:sp>
      <p:sp>
        <p:nvSpPr>
          <p:cNvPr id="51" name="Rectangle 50"/>
          <p:cNvSpPr/>
          <p:nvPr/>
        </p:nvSpPr>
        <p:spPr>
          <a:xfrm>
            <a:off x="7855076" y="914806"/>
            <a:ext cx="3419856" cy="548558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2" name="Rectangle 51"/>
          <p:cNvSpPr/>
          <p:nvPr/>
        </p:nvSpPr>
        <p:spPr>
          <a:xfrm>
            <a:off x="7855076" y="1271262"/>
            <a:ext cx="3419856"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 Placeholder 30"/>
          <p:cNvSpPr>
            <a:spLocks noGrp="1"/>
          </p:cNvSpPr>
          <p:nvPr>
            <p:ph type="body" sz="quarter" idx="15"/>
          </p:nvPr>
        </p:nvSpPr>
        <p:spPr>
          <a:xfrm>
            <a:off x="7855076"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Click to edit Master text styles</a:t>
            </a:r>
          </a:p>
        </p:txBody>
      </p:sp>
      <p:sp>
        <p:nvSpPr>
          <p:cNvPr id="54" name="Rectangle 53"/>
          <p:cNvSpPr/>
          <p:nvPr/>
        </p:nvSpPr>
        <p:spPr>
          <a:xfrm>
            <a:off x="7850504"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 Placeholder 33"/>
          <p:cNvSpPr>
            <a:spLocks noGrp="1"/>
          </p:cNvSpPr>
          <p:nvPr>
            <p:ph type="body" sz="quarter" idx="16"/>
          </p:nvPr>
        </p:nvSpPr>
        <p:spPr>
          <a:xfrm>
            <a:off x="7855076" y="5301672"/>
            <a:ext cx="3419856" cy="1098722"/>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Click to edit Master text styles</a:t>
            </a:r>
          </a:p>
          <a:p>
            <a:pPr lvl="1"/>
            <a:r>
              <a:rPr lang="en-US"/>
              <a:t>Second level</a:t>
            </a:r>
          </a:p>
        </p:txBody>
      </p:sp>
      <p:sp>
        <p:nvSpPr>
          <p:cNvPr id="61" name="Content Placeholder 60"/>
          <p:cNvSpPr>
            <a:spLocks noGrp="1"/>
          </p:cNvSpPr>
          <p:nvPr>
            <p:ph sz="quarter" idx="17" hasCustomPrompt="1"/>
          </p:nvPr>
        </p:nvSpPr>
        <p:spPr>
          <a:xfrm>
            <a:off x="918972" y="1271262"/>
            <a:ext cx="3419856" cy="3474314"/>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4381500" y="1271262"/>
            <a:ext cx="3424427" cy="3474314"/>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63" name="Content Placeholder 60"/>
          <p:cNvSpPr>
            <a:spLocks noGrp="1"/>
          </p:cNvSpPr>
          <p:nvPr>
            <p:ph sz="quarter" idx="19" hasCustomPrompt="1"/>
          </p:nvPr>
        </p:nvSpPr>
        <p:spPr>
          <a:xfrm>
            <a:off x="7855076" y="1271262"/>
            <a:ext cx="3419856" cy="3474314"/>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20"/>
          </p:nvPr>
        </p:nvSpPr>
        <p:spPr/>
        <p:txBody>
          <a:bodyPr/>
          <a:lstStyle/>
          <a:p>
            <a:r>
              <a:rPr lang="en-US"/>
              <a:t>Silicon Labs Confidential</a:t>
            </a:r>
            <a:endParaRPr lang="en-US" dirty="0"/>
          </a:p>
        </p:txBody>
      </p:sp>
      <p:sp>
        <p:nvSpPr>
          <p:cNvPr id="7" name="Slide Number Placeholder 6"/>
          <p:cNvSpPr>
            <a:spLocks noGrp="1"/>
          </p:cNvSpPr>
          <p:nvPr>
            <p:ph type="sldNum" sz="quarter" idx="2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400616488"/>
      </p:ext>
    </p:extLst>
  </p:cSld>
  <p:clrMapOvr>
    <a:masterClrMapping/>
  </p:clrMapOvr>
  <p:transition spd="med">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le-quad-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277160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5" name="Rectangle 34"/>
          <p:cNvSpPr/>
          <p:nvPr/>
        </p:nvSpPr>
        <p:spPr>
          <a:xfrm>
            <a:off x="457200" y="1270854"/>
            <a:ext cx="277160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Placeholder 30"/>
          <p:cNvSpPr>
            <a:spLocks noGrp="1"/>
          </p:cNvSpPr>
          <p:nvPr>
            <p:ph type="body" sz="quarter" idx="11"/>
          </p:nvPr>
        </p:nvSpPr>
        <p:spPr>
          <a:xfrm>
            <a:off x="457200" y="914400"/>
            <a:ext cx="277160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Click to edit Master text styles</a:t>
            </a:r>
          </a:p>
        </p:txBody>
      </p:sp>
      <p:sp>
        <p:nvSpPr>
          <p:cNvPr id="34" name="Text Placeholder 33"/>
          <p:cNvSpPr>
            <a:spLocks noGrp="1"/>
          </p:cNvSpPr>
          <p:nvPr>
            <p:ph type="body" sz="quarter" idx="12"/>
          </p:nvPr>
        </p:nvSpPr>
        <p:spPr>
          <a:xfrm>
            <a:off x="457200" y="4745574"/>
            <a:ext cx="277160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Click to edit Master text styles</a:t>
            </a:r>
          </a:p>
          <a:p>
            <a:pPr lvl="1"/>
            <a:r>
              <a:rPr lang="en-US"/>
              <a:t>Second level</a:t>
            </a:r>
          </a:p>
        </p:txBody>
      </p:sp>
      <p:sp>
        <p:nvSpPr>
          <p:cNvPr id="61" name="Content Placeholder 60"/>
          <p:cNvSpPr>
            <a:spLocks noGrp="1"/>
          </p:cNvSpPr>
          <p:nvPr>
            <p:ph sz="quarter" idx="17" hasCustomPrompt="1"/>
          </p:nvPr>
        </p:nvSpPr>
        <p:spPr>
          <a:xfrm>
            <a:off x="457200" y="1270854"/>
            <a:ext cx="2771606" cy="3474722"/>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68" name="Rectangle 67"/>
          <p:cNvSpPr/>
          <p:nvPr/>
        </p:nvSpPr>
        <p:spPr>
          <a:xfrm>
            <a:off x="3285723" y="914400"/>
            <a:ext cx="277977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9" name="Rectangle 68"/>
          <p:cNvSpPr/>
          <p:nvPr/>
        </p:nvSpPr>
        <p:spPr>
          <a:xfrm>
            <a:off x="3285723" y="1270854"/>
            <a:ext cx="277977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 Placeholder 30"/>
          <p:cNvSpPr>
            <a:spLocks noGrp="1"/>
          </p:cNvSpPr>
          <p:nvPr>
            <p:ph type="body" sz="quarter" idx="24"/>
          </p:nvPr>
        </p:nvSpPr>
        <p:spPr>
          <a:xfrm>
            <a:off x="3285723" y="914400"/>
            <a:ext cx="277977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Click to edit Master text styles</a:t>
            </a:r>
          </a:p>
        </p:txBody>
      </p:sp>
      <p:sp>
        <p:nvSpPr>
          <p:cNvPr id="71" name="Text Placeholder 33"/>
          <p:cNvSpPr>
            <a:spLocks noGrp="1"/>
          </p:cNvSpPr>
          <p:nvPr>
            <p:ph type="body" sz="quarter" idx="25"/>
          </p:nvPr>
        </p:nvSpPr>
        <p:spPr>
          <a:xfrm>
            <a:off x="3285723" y="4745574"/>
            <a:ext cx="277977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Click to edit Master text styles</a:t>
            </a:r>
          </a:p>
          <a:p>
            <a:pPr lvl="1"/>
            <a:r>
              <a:rPr lang="en-US"/>
              <a:t>Second level</a:t>
            </a:r>
          </a:p>
        </p:txBody>
      </p:sp>
      <p:sp>
        <p:nvSpPr>
          <p:cNvPr id="72" name="Content Placeholder 60"/>
          <p:cNvSpPr>
            <a:spLocks noGrp="1"/>
          </p:cNvSpPr>
          <p:nvPr>
            <p:ph sz="quarter" idx="26" hasCustomPrompt="1"/>
          </p:nvPr>
        </p:nvSpPr>
        <p:spPr>
          <a:xfrm>
            <a:off x="3285723" y="1270853"/>
            <a:ext cx="2779776"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0" name="Rectangle 59"/>
          <p:cNvSpPr/>
          <p:nvPr/>
        </p:nvSpPr>
        <p:spPr>
          <a:xfrm>
            <a:off x="6122416" y="914400"/>
            <a:ext cx="2777734"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4" name="Rectangle 63"/>
          <p:cNvSpPr/>
          <p:nvPr/>
        </p:nvSpPr>
        <p:spPr>
          <a:xfrm>
            <a:off x="6122416" y="1270854"/>
            <a:ext cx="2777734"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 Placeholder 30"/>
          <p:cNvSpPr>
            <a:spLocks noGrp="1"/>
          </p:cNvSpPr>
          <p:nvPr>
            <p:ph type="body" sz="quarter" idx="21"/>
          </p:nvPr>
        </p:nvSpPr>
        <p:spPr>
          <a:xfrm>
            <a:off x="6122416" y="914400"/>
            <a:ext cx="2777734"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Click to edit Master text styles</a:t>
            </a:r>
          </a:p>
        </p:txBody>
      </p:sp>
      <p:sp>
        <p:nvSpPr>
          <p:cNvPr id="66" name="Text Placeholder 33"/>
          <p:cNvSpPr>
            <a:spLocks noGrp="1"/>
          </p:cNvSpPr>
          <p:nvPr>
            <p:ph type="body" sz="quarter" idx="22"/>
          </p:nvPr>
        </p:nvSpPr>
        <p:spPr>
          <a:xfrm>
            <a:off x="6122416" y="4745574"/>
            <a:ext cx="2777734"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marL="0" marR="0" lvl="0" indent="0" algn="ctr" defTabSz="914377" rtl="0" eaLnBrk="1" fontAlgn="base" latinLnBrk="0" hangingPunct="1">
              <a:lnSpc>
                <a:spcPct val="95000"/>
              </a:lnSpc>
              <a:spcBef>
                <a:spcPts val="300"/>
              </a:spcBef>
              <a:spcAft>
                <a:spcPct val="0"/>
              </a:spcAft>
              <a:buClr>
                <a:schemeClr val="tx2"/>
              </a:buClr>
              <a:buSzTx/>
              <a:buFontTx/>
              <a:buNone/>
              <a:tabLst/>
              <a:defRPr/>
            </a:pPr>
            <a:r>
              <a:rPr lang="en-US"/>
              <a:t>Click to edit Master text styles</a:t>
            </a:r>
          </a:p>
          <a:p>
            <a:pPr marL="0" marR="0" lvl="1" indent="0" algn="ctr" defTabSz="914377" rtl="0" eaLnBrk="1" fontAlgn="base" latinLnBrk="0" hangingPunct="1">
              <a:lnSpc>
                <a:spcPct val="95000"/>
              </a:lnSpc>
              <a:spcBef>
                <a:spcPts val="300"/>
              </a:spcBef>
              <a:spcAft>
                <a:spcPct val="0"/>
              </a:spcAft>
              <a:buClr>
                <a:schemeClr val="tx2"/>
              </a:buClr>
              <a:buSzTx/>
              <a:buFontTx/>
              <a:buNone/>
              <a:tabLst/>
              <a:defRPr/>
            </a:pPr>
            <a:r>
              <a:rPr lang="en-US"/>
              <a:t>Second level</a:t>
            </a:r>
          </a:p>
        </p:txBody>
      </p:sp>
      <p:sp>
        <p:nvSpPr>
          <p:cNvPr id="67" name="Content Placeholder 60"/>
          <p:cNvSpPr>
            <a:spLocks noGrp="1"/>
          </p:cNvSpPr>
          <p:nvPr>
            <p:ph sz="quarter" idx="23" hasCustomPrompt="1"/>
          </p:nvPr>
        </p:nvSpPr>
        <p:spPr>
          <a:xfrm>
            <a:off x="6122416" y="1270854"/>
            <a:ext cx="2777734"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0" name="Rectangle 49"/>
          <p:cNvSpPr/>
          <p:nvPr/>
        </p:nvSpPr>
        <p:spPr>
          <a:xfrm>
            <a:off x="8955024" y="914400"/>
            <a:ext cx="277977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6" name="Rectangle 55"/>
          <p:cNvSpPr/>
          <p:nvPr/>
        </p:nvSpPr>
        <p:spPr>
          <a:xfrm>
            <a:off x="8955024" y="1270854"/>
            <a:ext cx="277977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 Placeholder 30"/>
          <p:cNvSpPr>
            <a:spLocks noGrp="1"/>
          </p:cNvSpPr>
          <p:nvPr>
            <p:ph type="body" sz="quarter" idx="18"/>
          </p:nvPr>
        </p:nvSpPr>
        <p:spPr>
          <a:xfrm>
            <a:off x="8955024" y="914400"/>
            <a:ext cx="277977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Click to edit Master text styles</a:t>
            </a:r>
          </a:p>
        </p:txBody>
      </p:sp>
      <p:sp>
        <p:nvSpPr>
          <p:cNvPr id="58" name="Text Placeholder 33"/>
          <p:cNvSpPr>
            <a:spLocks noGrp="1"/>
          </p:cNvSpPr>
          <p:nvPr>
            <p:ph type="body" sz="quarter" idx="19"/>
          </p:nvPr>
        </p:nvSpPr>
        <p:spPr>
          <a:xfrm>
            <a:off x="8955024" y="4745574"/>
            <a:ext cx="277977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Click to edit Master text styles</a:t>
            </a:r>
          </a:p>
          <a:p>
            <a:pPr lvl="1"/>
            <a:r>
              <a:rPr lang="en-US"/>
              <a:t>Second level</a:t>
            </a:r>
          </a:p>
        </p:txBody>
      </p:sp>
      <p:sp>
        <p:nvSpPr>
          <p:cNvPr id="59" name="Content Placeholder 60"/>
          <p:cNvSpPr>
            <a:spLocks noGrp="1"/>
          </p:cNvSpPr>
          <p:nvPr>
            <p:ph sz="quarter" idx="20" hasCustomPrompt="1"/>
          </p:nvPr>
        </p:nvSpPr>
        <p:spPr>
          <a:xfrm>
            <a:off x="8955024" y="1270853"/>
            <a:ext cx="2779776"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8" name="Footer Placeholder 7"/>
          <p:cNvSpPr>
            <a:spLocks noGrp="1"/>
          </p:cNvSpPr>
          <p:nvPr>
            <p:ph type="ftr" sz="quarter" idx="27"/>
          </p:nvPr>
        </p:nvSpPr>
        <p:spPr/>
        <p:txBody>
          <a:bodyPr/>
          <a:lstStyle/>
          <a:p>
            <a:r>
              <a:rPr lang="en-US"/>
              <a:t>Silicon Labs Confidential</a:t>
            </a:r>
            <a:endParaRPr lang="en-US" dirty="0"/>
          </a:p>
        </p:txBody>
      </p:sp>
      <p:sp>
        <p:nvSpPr>
          <p:cNvPr id="9" name="Slide Number Placeholder 8"/>
          <p:cNvSpPr>
            <a:spLocks noGrp="1"/>
          </p:cNvSpPr>
          <p:nvPr>
            <p:ph type="sldNum" sz="quarter" idx="28"/>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265974597"/>
      </p:ext>
    </p:extLst>
  </p:cSld>
  <p:clrMapOvr>
    <a:masterClrMapping/>
  </p:clrMapOvr>
  <p:transition spd="med">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ix-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918972" y="914399"/>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918972" y="1271262"/>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9189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Click to edit Master text styles</a:t>
            </a:r>
          </a:p>
        </p:txBody>
      </p:sp>
      <p:sp>
        <p:nvSpPr>
          <p:cNvPr id="32" name="Rectangle 31"/>
          <p:cNvSpPr/>
          <p:nvPr/>
        </p:nvSpPr>
        <p:spPr>
          <a:xfrm>
            <a:off x="9144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918972" y="2770794"/>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Click to edit Master text styles</a:t>
            </a:r>
          </a:p>
          <a:p>
            <a:pPr lvl="1"/>
            <a:r>
              <a:rPr lang="en-US"/>
              <a:t>Second level</a:t>
            </a:r>
          </a:p>
        </p:txBody>
      </p:sp>
      <p:sp>
        <p:nvSpPr>
          <p:cNvPr id="41" name="Rectangle 40"/>
          <p:cNvSpPr/>
          <p:nvPr/>
        </p:nvSpPr>
        <p:spPr>
          <a:xfrm>
            <a:off x="4386072" y="914399"/>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4384675" y="1271262"/>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43860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Click to edit Master text styles</a:t>
            </a:r>
          </a:p>
        </p:txBody>
      </p:sp>
      <p:sp>
        <p:nvSpPr>
          <p:cNvPr id="45" name="Text Placeholder 33"/>
          <p:cNvSpPr>
            <a:spLocks noGrp="1"/>
          </p:cNvSpPr>
          <p:nvPr>
            <p:ph type="body" sz="quarter" idx="14"/>
          </p:nvPr>
        </p:nvSpPr>
        <p:spPr>
          <a:xfrm>
            <a:off x="4386072" y="2770794"/>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Click to edit Master text styles</a:t>
            </a:r>
          </a:p>
          <a:p>
            <a:pPr lvl="1"/>
            <a:r>
              <a:rPr lang="en-US"/>
              <a:t>Second level</a:t>
            </a:r>
          </a:p>
        </p:txBody>
      </p:sp>
      <p:sp>
        <p:nvSpPr>
          <p:cNvPr id="51" name="Rectangle 50"/>
          <p:cNvSpPr/>
          <p:nvPr/>
        </p:nvSpPr>
        <p:spPr>
          <a:xfrm>
            <a:off x="7855076" y="914805"/>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2" name="Rectangle 51"/>
          <p:cNvSpPr/>
          <p:nvPr/>
        </p:nvSpPr>
        <p:spPr>
          <a:xfrm>
            <a:off x="7855076" y="1271262"/>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 Placeholder 30"/>
          <p:cNvSpPr>
            <a:spLocks noGrp="1"/>
          </p:cNvSpPr>
          <p:nvPr>
            <p:ph type="body" sz="quarter" idx="15"/>
          </p:nvPr>
        </p:nvSpPr>
        <p:spPr>
          <a:xfrm>
            <a:off x="7855076"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Click to edit Master text styles</a:t>
            </a:r>
          </a:p>
        </p:txBody>
      </p:sp>
      <p:sp>
        <p:nvSpPr>
          <p:cNvPr id="54" name="Rectangle 53"/>
          <p:cNvSpPr/>
          <p:nvPr/>
        </p:nvSpPr>
        <p:spPr>
          <a:xfrm>
            <a:off x="7850504"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 Placeholder 33"/>
          <p:cNvSpPr>
            <a:spLocks noGrp="1"/>
          </p:cNvSpPr>
          <p:nvPr>
            <p:ph type="body" sz="quarter" idx="16"/>
          </p:nvPr>
        </p:nvSpPr>
        <p:spPr>
          <a:xfrm>
            <a:off x="7855076" y="2770794"/>
            <a:ext cx="3419856" cy="859374"/>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Click to edit Master text styles</a:t>
            </a:r>
          </a:p>
          <a:p>
            <a:pPr lvl="1"/>
            <a:r>
              <a:rPr lang="en-US"/>
              <a:t>Second level</a:t>
            </a:r>
          </a:p>
        </p:txBody>
      </p:sp>
      <p:sp>
        <p:nvSpPr>
          <p:cNvPr id="61" name="Content Placeholder 60"/>
          <p:cNvSpPr>
            <a:spLocks noGrp="1"/>
          </p:cNvSpPr>
          <p:nvPr>
            <p:ph sz="quarter" idx="17" hasCustomPrompt="1"/>
          </p:nvPr>
        </p:nvSpPr>
        <p:spPr>
          <a:xfrm>
            <a:off x="918972" y="1271262"/>
            <a:ext cx="3419856" cy="1499530"/>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4381500" y="1271261"/>
            <a:ext cx="3424427" cy="1499531"/>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63" name="Content Placeholder 60"/>
          <p:cNvSpPr>
            <a:spLocks noGrp="1"/>
          </p:cNvSpPr>
          <p:nvPr>
            <p:ph sz="quarter" idx="19" hasCustomPrompt="1"/>
          </p:nvPr>
        </p:nvSpPr>
        <p:spPr>
          <a:xfrm>
            <a:off x="7855076" y="1271262"/>
            <a:ext cx="3419856" cy="1499127"/>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20"/>
          </p:nvPr>
        </p:nvSpPr>
        <p:spPr/>
        <p:txBody>
          <a:bodyPr/>
          <a:lstStyle/>
          <a:p>
            <a:r>
              <a:rPr lang="en-US"/>
              <a:t>Silicon Labs Confidential</a:t>
            </a:r>
            <a:endParaRPr lang="en-US" dirty="0"/>
          </a:p>
        </p:txBody>
      </p:sp>
      <p:sp>
        <p:nvSpPr>
          <p:cNvPr id="7" name="Slide Number Placeholder 6"/>
          <p:cNvSpPr>
            <a:spLocks noGrp="1"/>
          </p:cNvSpPr>
          <p:nvPr>
            <p:ph type="sldNum" sz="quarter" idx="21"/>
          </p:nvPr>
        </p:nvSpPr>
        <p:spPr/>
        <p:txBody>
          <a:bodyPr/>
          <a:lstStyle/>
          <a:p>
            <a:fld id="{29A7BD92-6AE5-CF43-B276-274952F2BFB4}" type="slidenum">
              <a:rPr lang="en-US" smtClean="0"/>
              <a:pPr/>
              <a:t>‹#›</a:t>
            </a:fld>
            <a:endParaRPr lang="en-US" dirty="0"/>
          </a:p>
        </p:txBody>
      </p:sp>
      <p:sp>
        <p:nvSpPr>
          <p:cNvPr id="24" name="Rectangle 23"/>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0" name="Rectangle 29"/>
          <p:cNvSpPr/>
          <p:nvPr/>
        </p:nvSpPr>
        <p:spPr>
          <a:xfrm>
            <a:off x="918972" y="3684626"/>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3" name="Rectangle 32"/>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 Placeholder 30"/>
          <p:cNvSpPr>
            <a:spLocks noGrp="1"/>
          </p:cNvSpPr>
          <p:nvPr>
            <p:ph type="body" sz="quarter" idx="22"/>
          </p:nvPr>
        </p:nvSpPr>
        <p:spPr>
          <a:xfrm>
            <a:off x="918972"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Click to edit Master text styles</a:t>
            </a:r>
          </a:p>
        </p:txBody>
      </p:sp>
      <p:sp>
        <p:nvSpPr>
          <p:cNvPr id="37" name="Text Placeholder 33"/>
          <p:cNvSpPr>
            <a:spLocks noGrp="1"/>
          </p:cNvSpPr>
          <p:nvPr>
            <p:ph type="body" sz="quarter" idx="23"/>
          </p:nvPr>
        </p:nvSpPr>
        <p:spPr>
          <a:xfrm>
            <a:off x="918972" y="5541021"/>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Click to edit Master text styles</a:t>
            </a:r>
          </a:p>
          <a:p>
            <a:pPr lvl="1"/>
            <a:r>
              <a:rPr lang="en-US"/>
              <a:t>Second level</a:t>
            </a:r>
          </a:p>
        </p:txBody>
      </p:sp>
      <p:sp>
        <p:nvSpPr>
          <p:cNvPr id="38" name="Rectangle 37"/>
          <p:cNvSpPr/>
          <p:nvPr/>
        </p:nvSpPr>
        <p:spPr>
          <a:xfrm>
            <a:off x="4386072" y="3684626"/>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9" name="Rectangle 38"/>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 Placeholder 30"/>
          <p:cNvSpPr>
            <a:spLocks noGrp="1"/>
          </p:cNvSpPr>
          <p:nvPr>
            <p:ph type="body" sz="quarter" idx="24"/>
          </p:nvPr>
        </p:nvSpPr>
        <p:spPr>
          <a:xfrm>
            <a:off x="4386072"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Click to edit Master text styles</a:t>
            </a:r>
          </a:p>
        </p:txBody>
      </p:sp>
      <p:sp>
        <p:nvSpPr>
          <p:cNvPr id="46" name="Text Placeholder 33"/>
          <p:cNvSpPr>
            <a:spLocks noGrp="1"/>
          </p:cNvSpPr>
          <p:nvPr>
            <p:ph type="body" sz="quarter" idx="25"/>
          </p:nvPr>
        </p:nvSpPr>
        <p:spPr>
          <a:xfrm>
            <a:off x="4386072" y="5541021"/>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Click to edit Master text styles</a:t>
            </a:r>
          </a:p>
          <a:p>
            <a:pPr lvl="1"/>
            <a:r>
              <a:rPr lang="en-US"/>
              <a:t>Second level</a:t>
            </a:r>
          </a:p>
        </p:txBody>
      </p:sp>
      <p:sp>
        <p:nvSpPr>
          <p:cNvPr id="47" name="Rectangle 46"/>
          <p:cNvSpPr/>
          <p:nvPr/>
        </p:nvSpPr>
        <p:spPr>
          <a:xfrm>
            <a:off x="7855076" y="3685032"/>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8" name="Rectangle 47"/>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0"/>
          <p:cNvSpPr>
            <a:spLocks noGrp="1"/>
          </p:cNvSpPr>
          <p:nvPr>
            <p:ph type="body" sz="quarter" idx="26"/>
          </p:nvPr>
        </p:nvSpPr>
        <p:spPr>
          <a:xfrm>
            <a:off x="7855076"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Click to edit Master text styles</a:t>
            </a:r>
          </a:p>
        </p:txBody>
      </p:sp>
      <p:sp>
        <p:nvSpPr>
          <p:cNvPr id="50" name="Text Placeholder 33"/>
          <p:cNvSpPr>
            <a:spLocks noGrp="1"/>
          </p:cNvSpPr>
          <p:nvPr>
            <p:ph type="body" sz="quarter" idx="27"/>
          </p:nvPr>
        </p:nvSpPr>
        <p:spPr>
          <a:xfrm>
            <a:off x="7855076" y="5541021"/>
            <a:ext cx="3419856" cy="859374"/>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Click to edit Master text styles</a:t>
            </a:r>
          </a:p>
          <a:p>
            <a:pPr lvl="1"/>
            <a:r>
              <a:rPr lang="en-US"/>
              <a:t>Second level</a:t>
            </a:r>
          </a:p>
        </p:txBody>
      </p:sp>
      <p:sp>
        <p:nvSpPr>
          <p:cNvPr id="56" name="Content Placeholder 60"/>
          <p:cNvSpPr>
            <a:spLocks noGrp="1"/>
          </p:cNvSpPr>
          <p:nvPr>
            <p:ph sz="quarter" idx="28" hasCustomPrompt="1"/>
          </p:nvPr>
        </p:nvSpPr>
        <p:spPr>
          <a:xfrm>
            <a:off x="918972" y="4041489"/>
            <a:ext cx="3419856" cy="1499530"/>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7" name="Content Placeholder 60"/>
          <p:cNvSpPr>
            <a:spLocks noGrp="1"/>
          </p:cNvSpPr>
          <p:nvPr>
            <p:ph sz="quarter" idx="29" hasCustomPrompt="1"/>
          </p:nvPr>
        </p:nvSpPr>
        <p:spPr>
          <a:xfrm>
            <a:off x="4381500" y="4041488"/>
            <a:ext cx="3424427" cy="1499531"/>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8" name="Content Placeholder 60"/>
          <p:cNvSpPr>
            <a:spLocks noGrp="1"/>
          </p:cNvSpPr>
          <p:nvPr>
            <p:ph sz="quarter" idx="30" hasCustomPrompt="1"/>
          </p:nvPr>
        </p:nvSpPr>
        <p:spPr>
          <a:xfrm>
            <a:off x="7855076" y="4041489"/>
            <a:ext cx="3419856" cy="1499127"/>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9" name="Rectangle 58"/>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4" name="Rectangle 43">
            <a:extLst>
              <a:ext uri="{FF2B5EF4-FFF2-40B4-BE49-F238E27FC236}">
                <a16:creationId xmlns:a16="http://schemas.microsoft.com/office/drawing/2014/main" id="{1A2E8BD4-BE75-7B4A-913B-399868EC08F6}"/>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4" name="Rectangle 63">
            <a:extLst>
              <a:ext uri="{FF2B5EF4-FFF2-40B4-BE49-F238E27FC236}">
                <a16:creationId xmlns:a16="http://schemas.microsoft.com/office/drawing/2014/main" id="{EA21308E-ADCE-324E-8F58-80AAF08CE2E3}"/>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05B03B78-09D2-5346-B25E-294EAA5EF25C}"/>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1083C06A-A455-2746-9903-700FB00CC165}"/>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68C7D543-35B2-804E-8A03-7191A0229CEB}"/>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0" name="Rectangle 69">
            <a:extLst>
              <a:ext uri="{FF2B5EF4-FFF2-40B4-BE49-F238E27FC236}">
                <a16:creationId xmlns:a16="http://schemas.microsoft.com/office/drawing/2014/main" id="{F86551E3-D754-D444-83F5-3BC03736C853}"/>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2" name="Rectangle 71">
            <a:extLst>
              <a:ext uri="{FF2B5EF4-FFF2-40B4-BE49-F238E27FC236}">
                <a16:creationId xmlns:a16="http://schemas.microsoft.com/office/drawing/2014/main" id="{86D95270-2486-A047-AE2B-6A393CA82219}"/>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7525AC67-83B9-814E-A597-81542C079DBE}"/>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7B95C14-95D0-3B40-84C5-1997DC902410}"/>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357A6769-A3FE-AF45-A5B9-B4DE07654241}"/>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8" name="Rectangle 77">
            <a:extLst>
              <a:ext uri="{FF2B5EF4-FFF2-40B4-BE49-F238E27FC236}">
                <a16:creationId xmlns:a16="http://schemas.microsoft.com/office/drawing/2014/main" id="{9C8896EC-57D3-D14C-8C64-7C13BABBD65B}"/>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0" name="Rectangle 79">
            <a:extLst>
              <a:ext uri="{FF2B5EF4-FFF2-40B4-BE49-F238E27FC236}">
                <a16:creationId xmlns:a16="http://schemas.microsoft.com/office/drawing/2014/main" id="{8BA7915E-116F-6C4B-8C6B-F1DCB1CCFA84}"/>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a:extLst>
              <a:ext uri="{FF2B5EF4-FFF2-40B4-BE49-F238E27FC236}">
                <a16:creationId xmlns:a16="http://schemas.microsoft.com/office/drawing/2014/main" id="{02BA596E-8DF1-6848-81CC-F32DEAA26CE5}"/>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a:extLst>
              <a:ext uri="{FF2B5EF4-FFF2-40B4-BE49-F238E27FC236}">
                <a16:creationId xmlns:a16="http://schemas.microsoft.com/office/drawing/2014/main" id="{C33A89F1-FC67-1848-A20B-36296B088A11}"/>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id="{F2705203-A13A-C544-99F4-CEF3FA1C0B95}"/>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6" name="Rectangle 85">
            <a:extLst>
              <a:ext uri="{FF2B5EF4-FFF2-40B4-BE49-F238E27FC236}">
                <a16:creationId xmlns:a16="http://schemas.microsoft.com/office/drawing/2014/main" id="{4D7E306C-65B5-E24F-9F75-6A7D096FF30A}"/>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8" name="Rectangle 87">
            <a:extLst>
              <a:ext uri="{FF2B5EF4-FFF2-40B4-BE49-F238E27FC236}">
                <a16:creationId xmlns:a16="http://schemas.microsoft.com/office/drawing/2014/main" id="{90AAB2C3-5BA5-684D-8ADA-EF1412D87D3E}"/>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a:extLst>
              <a:ext uri="{FF2B5EF4-FFF2-40B4-BE49-F238E27FC236}">
                <a16:creationId xmlns:a16="http://schemas.microsoft.com/office/drawing/2014/main" id="{86508930-77D3-2F44-8FB5-82777D818B3E}"/>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a:extLst>
              <a:ext uri="{FF2B5EF4-FFF2-40B4-BE49-F238E27FC236}">
                <a16:creationId xmlns:a16="http://schemas.microsoft.com/office/drawing/2014/main" id="{715D9808-3CEA-D344-AD04-878335C3A293}"/>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B811A609-4BD0-D542-B1AE-4D2501266EBF}"/>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Tree>
    <p:extLst>
      <p:ext uri="{BB962C8B-B14F-4D97-AF65-F5344CB8AC3E}">
        <p14:creationId xmlns:p14="http://schemas.microsoft.com/office/powerpoint/2010/main" val="1165536769"/>
      </p:ext>
    </p:extLst>
  </p:cSld>
  <p:clrMapOvr>
    <a:masterClrMapping/>
  </p:clrMapOvr>
  <p:transition spd="med">
    <p:wipe/>
  </p:transition>
  <p:extLst>
    <p:ext uri="{DCECCB84-F9BA-43D5-87BE-67443E8EF086}">
      <p15:sldGuideLst xmlns:p15="http://schemas.microsoft.com/office/powerpoint/2012/main">
        <p15:guide id="9" orient="horz" pos="2173">
          <p15:clr>
            <a:srgbClr val="FBAE40"/>
          </p15:clr>
        </p15:guide>
        <p15:guide id="10" orient="horz" pos="214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ual-content-blue-callou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7"/>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rgbClr val="FFFFFF"/>
              </a:solidFill>
            </a:endParaRPr>
          </a:p>
        </p:txBody>
      </p:sp>
      <p:sp>
        <p:nvSpPr>
          <p:cNvPr id="2" name="Rectangle 1"/>
          <p:cNvSpPr/>
          <p:nvPr/>
        </p:nvSpPr>
        <p:spPr>
          <a:xfrm>
            <a:off x="6096000" y="914396"/>
            <a:ext cx="1813560" cy="5486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6"/>
          <p:cNvSpPr>
            <a:spLocks noGrp="1"/>
          </p:cNvSpPr>
          <p:nvPr>
            <p:ph sz="quarter" idx="14"/>
          </p:nvPr>
        </p:nvSpPr>
        <p:spPr>
          <a:xfrm>
            <a:off x="679450" y="1143000"/>
            <a:ext cx="5187951" cy="5029202"/>
          </a:xfrm>
        </p:spPr>
        <p:txBody>
          <a:bodyPr anchor="ctr"/>
          <a:lstStyle>
            <a:lvl1pPr marL="0" indent="0">
              <a:lnSpc>
                <a:spcPct val="90000"/>
              </a:lnSpc>
              <a:spcBef>
                <a:spcPts val="1200"/>
              </a:spcBef>
              <a:buFontTx/>
              <a:buNone/>
              <a:defRPr sz="2400">
                <a:latin typeface="+mj-lt"/>
              </a:defRPr>
            </a:lvl1pPr>
            <a:lvl2pPr marL="182880">
              <a:spcBef>
                <a:spcPts val="1200"/>
              </a:spcBef>
              <a:defRPr sz="1600"/>
            </a:lvl2pPr>
            <a:lvl3pPr marL="365760">
              <a:spcBef>
                <a:spcPts val="600"/>
              </a:spcBef>
              <a:defRPr sz="1400"/>
            </a:lvl3pPr>
            <a:lvl4pPr marL="548640">
              <a:spcBef>
                <a:spcPts val="600"/>
              </a:spcBef>
              <a:defRPr sz="1200"/>
            </a:lvl4pPr>
            <a:lvl5pPr marL="731520">
              <a:spcBef>
                <a:spcPts val="900"/>
              </a:spcBef>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6"/>
          <p:cNvSpPr>
            <a:spLocks noGrp="1"/>
          </p:cNvSpPr>
          <p:nvPr>
            <p:ph sz="quarter" idx="15"/>
          </p:nvPr>
        </p:nvSpPr>
        <p:spPr>
          <a:xfrm>
            <a:off x="8134066" y="1143000"/>
            <a:ext cx="3143534" cy="5029202"/>
          </a:xfrm>
        </p:spPr>
        <p:txBody>
          <a:bodyPr anchor="ctr"/>
          <a:lstStyle>
            <a:lvl1pPr marL="0" indent="0">
              <a:lnSpc>
                <a:spcPct val="90000"/>
              </a:lnSpc>
              <a:spcBef>
                <a:spcPts val="1200"/>
              </a:spcBef>
              <a:buFontTx/>
              <a:buNone/>
              <a:defRPr sz="2400">
                <a:latin typeface="+mj-lt"/>
              </a:defRPr>
            </a:lvl1pPr>
            <a:lvl2pPr marL="182880">
              <a:spcBef>
                <a:spcPts val="1200"/>
              </a:spcBef>
              <a:defRPr sz="1600"/>
            </a:lvl2pPr>
            <a:lvl3pPr marL="365760">
              <a:spcBef>
                <a:spcPts val="600"/>
              </a:spcBef>
              <a:defRPr sz="1400"/>
            </a:lvl3pPr>
            <a:lvl4pPr marL="548640">
              <a:spcBef>
                <a:spcPts val="600"/>
              </a:spcBef>
              <a:defRPr sz="1200"/>
            </a:lvl4pPr>
            <a:lvl5pPr marL="731520">
              <a:spcBef>
                <a:spcPts val="900"/>
              </a:spcBef>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Placeholder 1"/>
          <p:cNvSpPr>
            <a:spLocks noGrp="1"/>
          </p:cNvSpPr>
          <p:nvPr>
            <p:ph type="title"/>
          </p:nvPr>
        </p:nvSpPr>
        <p:spPr>
          <a:xfrm>
            <a:off x="457200" y="0"/>
            <a:ext cx="11277600" cy="9144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5" name="Footer Placeholder 4"/>
          <p:cNvSpPr>
            <a:spLocks noGrp="1"/>
          </p:cNvSpPr>
          <p:nvPr>
            <p:ph type="ftr" sz="quarter" idx="16"/>
          </p:nvPr>
        </p:nvSpPr>
        <p:spPr/>
        <p:txBody>
          <a:bodyPr/>
          <a:lstStyle/>
          <a:p>
            <a:r>
              <a:rPr lang="en-US"/>
              <a:t>Silicon Labs Confidential</a:t>
            </a:r>
            <a:endParaRPr lang="en-US" dirty="0"/>
          </a:p>
        </p:txBody>
      </p:sp>
      <p:sp>
        <p:nvSpPr>
          <p:cNvPr id="7" name="Slide Number Placeholder 6"/>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731471752"/>
      </p:ext>
    </p:extLst>
  </p:cSld>
  <p:clrMapOvr>
    <a:masterClrMapping/>
  </p:clrMapOvr>
  <p:transition spd="med">
    <p:wipe/>
  </p:transition>
  <p:extLst>
    <p:ext uri="{DCECCB84-F9BA-43D5-87BE-67443E8EF086}">
      <p15:sldGuideLst xmlns:p15="http://schemas.microsoft.com/office/powerpoint/2012/main">
        <p15:guide id="1" pos="4416">
          <p15:clr>
            <a:srgbClr val="FBAE40"/>
          </p15:clr>
        </p15:guide>
        <p15:guide id="2" pos="4560">
          <p15:clr>
            <a:srgbClr val="FBAE40"/>
          </p15:clr>
        </p15:guide>
        <p15:guide id="4" pos="72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le-dual-content-comparison">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1371600" y="914400"/>
            <a:ext cx="4698971"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Content Placeholder 2"/>
          <p:cNvSpPr>
            <a:spLocks noGrp="1"/>
          </p:cNvSpPr>
          <p:nvPr>
            <p:ph idx="10" hasCustomPrompt="1"/>
          </p:nvPr>
        </p:nvSpPr>
        <p:spPr>
          <a:xfrm>
            <a:off x="1371600" y="1270855"/>
            <a:ext cx="4698970" cy="2394985"/>
          </a:xfrm>
          <a:prstGeom prst="rect">
            <a:avLst/>
          </a:prstGeom>
          <a:noFill/>
        </p:spPr>
        <p:txBody>
          <a:bodyPr lIns="182880" tIns="0" rIns="182880" bIns="91440" anchor="ctr" anchorCtr="0"/>
          <a:lstStyle>
            <a:lvl1pPr marL="0" indent="0" algn="ctr">
              <a:buNone/>
              <a:defRPr sz="1800">
                <a:solidFill>
                  <a:schemeClr val="tx1"/>
                </a:solidFill>
              </a:defRPr>
            </a:lvl1pPr>
            <a:lvl2pPr marL="0" indent="0" algn="ctr">
              <a:buNone/>
              <a:defRPr sz="1600">
                <a:solidFill>
                  <a:schemeClr val="tx1"/>
                </a:solidFill>
              </a:defRPr>
            </a:lvl2pPr>
            <a:lvl3pPr marL="0" indent="0" algn="ctr">
              <a:buNone/>
              <a:defRPr sz="1200">
                <a:solidFill>
                  <a:schemeClr val="tx1"/>
                </a:solidFill>
              </a:defRPr>
            </a:lvl3pPr>
            <a:lvl4pPr marL="0" indent="0" algn="ctr">
              <a:buNone/>
              <a:defRPr sz="1100">
                <a:solidFill>
                  <a:schemeClr val="bg2">
                    <a:lumMod val="50000"/>
                  </a:schemeClr>
                </a:solidFill>
              </a:defRPr>
            </a:lvl4pPr>
            <a:lvl5pPr>
              <a:defRPr sz="1400"/>
            </a:lvl5pPr>
          </a:lstStyle>
          <a:p>
            <a:pPr lvl="0"/>
            <a:r>
              <a:rPr lang="en-US" dirty="0"/>
              <a:t>Edit Master text styles</a:t>
            </a:r>
          </a:p>
          <a:p>
            <a:pPr lvl="1"/>
            <a:r>
              <a:rPr lang="en-US" dirty="0"/>
              <a:t>Second level</a:t>
            </a:r>
          </a:p>
          <a:p>
            <a:pPr lvl="2"/>
            <a:r>
              <a:rPr lang="en-US" dirty="0"/>
              <a:t>Third level</a:t>
            </a:r>
          </a:p>
        </p:txBody>
      </p:sp>
      <p:sp>
        <p:nvSpPr>
          <p:cNvPr id="15" name="Picture Placeholder 10"/>
          <p:cNvSpPr>
            <a:spLocks noGrp="1"/>
          </p:cNvSpPr>
          <p:nvPr>
            <p:ph type="pic" sz="quarter" idx="12"/>
          </p:nvPr>
        </p:nvSpPr>
        <p:spPr>
          <a:xfrm>
            <a:off x="1371600" y="3665842"/>
            <a:ext cx="4698971" cy="2734958"/>
          </a:xfrm>
        </p:spPr>
        <p:txBody>
          <a:bodyPr tIns="548640">
            <a:normAutofit/>
          </a:bodyPr>
          <a:lstStyle>
            <a:lvl1pPr marL="0" indent="0" algn="ctr">
              <a:buFontTx/>
              <a:buNone/>
              <a:defRPr sz="1400">
                <a:solidFill>
                  <a:schemeClr val="tx1"/>
                </a:solidFill>
              </a:defRPr>
            </a:lvl1pPr>
          </a:lstStyle>
          <a:p>
            <a:r>
              <a:rPr lang="en-US"/>
              <a:t>Click icon to add picture</a:t>
            </a:r>
            <a:endParaRPr lang="en-US" dirty="0"/>
          </a:p>
        </p:txBody>
      </p:sp>
      <p:sp>
        <p:nvSpPr>
          <p:cNvPr id="16" name="Rectangle 15"/>
          <p:cNvSpPr/>
          <p:nvPr/>
        </p:nvSpPr>
        <p:spPr>
          <a:xfrm>
            <a:off x="6129338" y="914400"/>
            <a:ext cx="4691062"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Content Placeholder 2"/>
          <p:cNvSpPr>
            <a:spLocks noGrp="1"/>
          </p:cNvSpPr>
          <p:nvPr>
            <p:ph idx="15"/>
          </p:nvPr>
        </p:nvSpPr>
        <p:spPr>
          <a:xfrm>
            <a:off x="6127482" y="4025644"/>
            <a:ext cx="4692918" cy="2375156"/>
          </a:xfrm>
          <a:prstGeom prst="rect">
            <a:avLst/>
          </a:prstGeom>
          <a:noFill/>
        </p:spPr>
        <p:txBody>
          <a:bodyPr lIns="182880" tIns="0" rIns="182880" bIns="91440" anchor="ctr" anchorCtr="0">
            <a:normAutofit/>
          </a:bodyPr>
          <a:lstStyle>
            <a:lvl1pPr marL="0" indent="0" algn="ctr">
              <a:buNone/>
              <a:defRPr sz="1800">
                <a:solidFill>
                  <a:schemeClr val="tx1"/>
                </a:solidFill>
              </a:defRPr>
            </a:lvl1pPr>
            <a:lvl2pPr marL="0" indent="0" algn="ctr">
              <a:buNone/>
              <a:defRPr sz="1600">
                <a:solidFill>
                  <a:schemeClr val="tx1"/>
                </a:solidFill>
              </a:defRPr>
            </a:lvl2pPr>
            <a:lvl3pPr marL="0" indent="0" algn="ctr">
              <a:buNone/>
              <a:defRPr sz="1400">
                <a:solidFill>
                  <a:schemeClr val="tx1"/>
                </a:solidFill>
              </a:defRPr>
            </a:lvl3pPr>
            <a:lvl4pPr marL="0" indent="0" algn="ctr">
              <a:buNone/>
              <a:defRPr sz="1200">
                <a:solidFill>
                  <a:schemeClr val="tx1"/>
                </a:solidFill>
              </a:defRPr>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Picture Placeholder 10"/>
          <p:cNvSpPr>
            <a:spLocks noGrp="1"/>
          </p:cNvSpPr>
          <p:nvPr>
            <p:ph type="pic" sz="quarter" idx="16"/>
          </p:nvPr>
        </p:nvSpPr>
        <p:spPr>
          <a:xfrm>
            <a:off x="6127485" y="917749"/>
            <a:ext cx="4692915" cy="2748091"/>
          </a:xfrm>
        </p:spPr>
        <p:txBody>
          <a:bodyPr tIns="548640">
            <a:normAutofit/>
          </a:bodyPr>
          <a:lstStyle>
            <a:lvl1pPr marL="0" indent="0" algn="ctr">
              <a:buFontTx/>
              <a:buNone/>
              <a:defRPr sz="1400">
                <a:solidFill>
                  <a:schemeClr val="tx1"/>
                </a:solidFill>
              </a:defRPr>
            </a:lvl1pPr>
          </a:lstStyle>
          <a:p>
            <a:r>
              <a:rPr lang="en-US"/>
              <a:t>Click icon to add picture</a:t>
            </a:r>
            <a:endParaRPr lang="en-US" dirty="0"/>
          </a:p>
        </p:txBody>
      </p:sp>
      <p:sp>
        <p:nvSpPr>
          <p:cNvPr id="3" name="Title 2"/>
          <p:cNvSpPr>
            <a:spLocks noGrp="1"/>
          </p:cNvSpPr>
          <p:nvPr>
            <p:ph type="title"/>
          </p:nvPr>
        </p:nvSpPr>
        <p:spPr/>
        <p:txBody>
          <a:bodyPr/>
          <a:lstStyle/>
          <a:p>
            <a:r>
              <a:rPr lang="en-US"/>
              <a:t>Click to edit Master title style</a:t>
            </a:r>
            <a:endParaRPr lang="en-US" dirty="0"/>
          </a:p>
        </p:txBody>
      </p:sp>
      <p:sp>
        <p:nvSpPr>
          <p:cNvPr id="13" name="Text Placeholder 30"/>
          <p:cNvSpPr>
            <a:spLocks noGrp="1"/>
          </p:cNvSpPr>
          <p:nvPr>
            <p:ph type="body" sz="quarter" idx="17"/>
          </p:nvPr>
        </p:nvSpPr>
        <p:spPr>
          <a:xfrm>
            <a:off x="1371601" y="914400"/>
            <a:ext cx="4698970"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Click to edit Master text styles</a:t>
            </a:r>
          </a:p>
        </p:txBody>
      </p:sp>
      <p:sp>
        <p:nvSpPr>
          <p:cNvPr id="14" name="Text Placeholder 30"/>
          <p:cNvSpPr>
            <a:spLocks noGrp="1"/>
          </p:cNvSpPr>
          <p:nvPr>
            <p:ph type="body" sz="quarter" idx="18"/>
          </p:nvPr>
        </p:nvSpPr>
        <p:spPr>
          <a:xfrm>
            <a:off x="6127483" y="3665840"/>
            <a:ext cx="4692918"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Click to edit Master text styles</a:t>
            </a:r>
          </a:p>
        </p:txBody>
      </p:sp>
      <p:sp>
        <p:nvSpPr>
          <p:cNvPr id="4" name="Footer Placeholder 3"/>
          <p:cNvSpPr>
            <a:spLocks noGrp="1"/>
          </p:cNvSpPr>
          <p:nvPr>
            <p:ph type="ftr" sz="quarter" idx="19"/>
          </p:nvPr>
        </p:nvSpPr>
        <p:spPr/>
        <p:txBody>
          <a:bodyPr/>
          <a:lstStyle/>
          <a:p>
            <a:r>
              <a:rPr lang="en-US"/>
              <a:t>Silicon Labs Confidential</a:t>
            </a:r>
            <a:endParaRPr lang="en-US" dirty="0"/>
          </a:p>
        </p:txBody>
      </p:sp>
      <p:sp>
        <p:nvSpPr>
          <p:cNvPr id="5" name="Slide Number Placeholder 4"/>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680835567"/>
      </p:ext>
    </p:extLst>
  </p:cSld>
  <p:clrMapOvr>
    <a:masterClrMapping/>
  </p:clrMapOvr>
  <p:transition spd="med">
    <p:wipe/>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ngle-content">
    <p:bg>
      <p:bgPr>
        <a:solidFill>
          <a:schemeClr val="bg2"/>
        </a:solidFill>
        <a:effectLst/>
      </p:bgPr>
    </p:bg>
    <p:spTree>
      <p:nvGrpSpPr>
        <p:cNvPr id="1" name=""/>
        <p:cNvGrpSpPr/>
        <p:nvPr/>
      </p:nvGrpSpPr>
      <p:grpSpPr>
        <a:xfrm>
          <a:off x="0" y="0"/>
          <a:ext cx="0" cy="0"/>
          <a:chOff x="0" y="0"/>
          <a:chExt cx="0" cy="0"/>
        </a:xfrm>
      </p:grpSpPr>
      <p:sp>
        <p:nvSpPr>
          <p:cNvPr id="8" name="Rectangle 7"/>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Content Placeholder 2"/>
          <p:cNvSpPr>
            <a:spLocks noGrp="1"/>
          </p:cNvSpPr>
          <p:nvPr>
            <p:ph idx="10"/>
          </p:nvPr>
        </p:nvSpPr>
        <p:spPr>
          <a:xfrm>
            <a:off x="679450" y="1143000"/>
            <a:ext cx="10820400" cy="50292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itle 2"/>
          <p:cNvSpPr>
            <a:spLocks noGrp="1"/>
          </p:cNvSpPr>
          <p:nvPr>
            <p:ph type="title"/>
          </p:nvPr>
        </p:nvSpPr>
        <p:spPr/>
        <p:txBody>
          <a:bodyPr/>
          <a:lstStyle/>
          <a:p>
            <a:r>
              <a:rPr lang="en-US"/>
              <a:t>Click to edit Master title style</a:t>
            </a:r>
            <a:endParaRPr lang="en-US" dirty="0"/>
          </a:p>
        </p:txBody>
      </p:sp>
      <p:sp>
        <p:nvSpPr>
          <p:cNvPr id="13" name="Footer Placeholder 12"/>
          <p:cNvSpPr>
            <a:spLocks noGrp="1"/>
          </p:cNvSpPr>
          <p:nvPr>
            <p:ph type="ftr" sz="quarter" idx="11"/>
          </p:nvPr>
        </p:nvSpPr>
        <p:spPr/>
        <p:txBody>
          <a:bodyPr/>
          <a:lstStyle/>
          <a:p>
            <a:r>
              <a:rPr lang="en-US"/>
              <a:t>Silicon Labs Confidential</a:t>
            </a:r>
            <a:endParaRPr lang="en-US" dirty="0"/>
          </a:p>
        </p:txBody>
      </p:sp>
      <p:sp>
        <p:nvSpPr>
          <p:cNvPr id="14" name="Slide Number Placeholder 13"/>
          <p:cNvSpPr>
            <a:spLocks noGrp="1"/>
          </p:cNvSpPr>
          <p:nvPr>
            <p:ph type="sldNum" sz="quarter" idx="12"/>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509800658"/>
      </p:ext>
    </p:extLst>
  </p:cSld>
  <p:clrMapOvr>
    <a:masterClrMapping/>
  </p:clrMapOvr>
  <p:transition spd="med">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roduct-detail-w-o-tabl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Content Placeholder 2"/>
          <p:cNvSpPr>
            <a:spLocks noGrp="1"/>
          </p:cNvSpPr>
          <p:nvPr>
            <p:ph sz="half" idx="1" hasCustomPrompt="1"/>
          </p:nvPr>
        </p:nvSpPr>
        <p:spPr>
          <a:xfrm>
            <a:off x="1071562" y="1143000"/>
            <a:ext cx="3875087" cy="4496423"/>
          </a:xfrm>
        </p:spPr>
        <p:txBody>
          <a:bodyPr tIns="182880" bIns="182880"/>
          <a:lstStyle>
            <a:lvl1pPr>
              <a:defRPr sz="1600" baseline="0"/>
            </a:lvl1pPr>
          </a:lstStyle>
          <a:p>
            <a:pPr lvl="0"/>
            <a:r>
              <a:rPr lang="en-US" dirty="0"/>
              <a:t>Click to add block diagram</a:t>
            </a:r>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5410202" y="1512330"/>
            <a:ext cx="6089648" cy="1866602"/>
          </a:xfrm>
        </p:spPr>
        <p:txBody>
          <a:bodyPr lIns="182880" tIns="91440" bIns="91440" numCol="2" spcCol="91440" anchor="t">
            <a:normAutofit/>
          </a:bodyPr>
          <a:lstStyle>
            <a:lvl1pPr>
              <a:lnSpc>
                <a:spcPct val="90000"/>
              </a:lnSpc>
              <a:spcBef>
                <a:spcPts val="600"/>
              </a:spcBef>
              <a:defRPr sz="1400"/>
            </a:lvl1pPr>
            <a:lvl2pPr>
              <a:lnSpc>
                <a:spcPct val="90000"/>
              </a:lnSpc>
              <a:spcBef>
                <a:spcPts val="600"/>
              </a:spcBef>
              <a:defRPr sz="1200"/>
            </a:lvl2pPr>
            <a:lvl3pPr>
              <a:lnSpc>
                <a:spcPct val="90000"/>
              </a:lnSpc>
              <a:spcBef>
                <a:spcPts val="600"/>
              </a:spcBef>
              <a:defRPr sz="1100"/>
            </a:lvl3pPr>
            <a:lvl4pPr>
              <a:lnSpc>
                <a:spcPct val="90000"/>
              </a:lnSpc>
              <a:spcBef>
                <a:spcPts val="600"/>
              </a:spcBef>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Slide Number Placeholder 7"/>
          <p:cNvSpPr>
            <a:spLocks noGrp="1"/>
          </p:cNvSpPr>
          <p:nvPr>
            <p:ph type="sldNum" sz="quarter" idx="16"/>
          </p:nvPr>
        </p:nvSpPr>
        <p:spPr/>
        <p:txBody>
          <a:bodyPr/>
          <a:lstStyle/>
          <a:p>
            <a:fld id="{29A7BD92-6AE5-CF43-B276-274952F2BFB4}" type="slidenum">
              <a:rPr lang="en-US" smtClean="0"/>
              <a:pPr/>
              <a:t>‹#›</a:t>
            </a:fld>
            <a:endParaRPr lang="en-US" dirty="0"/>
          </a:p>
        </p:txBody>
      </p:sp>
      <p:sp>
        <p:nvSpPr>
          <p:cNvPr id="2" name="Footer Placeholder 1"/>
          <p:cNvSpPr>
            <a:spLocks noGrp="1"/>
          </p:cNvSpPr>
          <p:nvPr>
            <p:ph type="ftr" sz="quarter" idx="17"/>
          </p:nvPr>
        </p:nvSpPr>
        <p:spPr/>
        <p:txBody>
          <a:bodyPr/>
          <a:lstStyle/>
          <a:p>
            <a:r>
              <a:rPr lang="en-US"/>
              <a:t>Silicon Labs Confidential</a:t>
            </a:r>
            <a:endParaRPr lang="en-US" dirty="0"/>
          </a:p>
        </p:txBody>
      </p:sp>
      <p:sp>
        <p:nvSpPr>
          <p:cNvPr id="9" name="Rectangle 8"/>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0" name="Rectangle 9"/>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sp>
        <p:nvSpPr>
          <p:cNvPr id="11" name="Content Placeholder 6"/>
          <p:cNvSpPr>
            <a:spLocks noGrp="1"/>
          </p:cNvSpPr>
          <p:nvPr>
            <p:ph sz="quarter" idx="18"/>
          </p:nvPr>
        </p:nvSpPr>
        <p:spPr>
          <a:xfrm>
            <a:off x="5416555" y="3855986"/>
            <a:ext cx="6083295" cy="2316214"/>
          </a:xfrm>
        </p:spPr>
        <p:txBody>
          <a:bodyPr lIns="182880" tIns="91440" bIns="91440" numCol="2" spcCol="91440" anchor="t">
            <a:normAutofit/>
          </a:bodyPr>
          <a:lstStyle>
            <a:lvl1pPr>
              <a:lnSpc>
                <a:spcPct val="90000"/>
              </a:lnSpc>
              <a:spcBef>
                <a:spcPts val="600"/>
              </a:spcBef>
              <a:defRPr sz="1400"/>
            </a:lvl1pPr>
            <a:lvl2pPr>
              <a:lnSpc>
                <a:spcPct val="90000"/>
              </a:lnSpc>
              <a:spcBef>
                <a:spcPts val="600"/>
              </a:spcBef>
              <a:defRPr sz="1200"/>
            </a:lvl2pPr>
            <a:lvl3pPr>
              <a:lnSpc>
                <a:spcPct val="90000"/>
              </a:lnSpc>
              <a:spcBef>
                <a:spcPts val="600"/>
              </a:spcBef>
              <a:defRPr sz="1100"/>
            </a:lvl3pPr>
            <a:lvl4pPr>
              <a:lnSpc>
                <a:spcPct val="90000"/>
              </a:lnSpc>
              <a:spcBef>
                <a:spcPts val="600"/>
              </a:spcBef>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7"/>
          <p:cNvSpPr>
            <a:spLocks noGrp="1"/>
          </p:cNvSpPr>
          <p:nvPr>
            <p:ph type="body" sz="quarter" idx="19" hasCustomPrompt="1"/>
          </p:nvPr>
        </p:nvSpPr>
        <p:spPr>
          <a:xfrm>
            <a:off x="1071564" y="5639423"/>
            <a:ext cx="3875086" cy="533401"/>
          </a:xfrm>
        </p:spPr>
        <p:txBody>
          <a:bodyPr wrap="square" tIns="91440" bIns="91440" anchor="ctr">
            <a:noAutofit/>
          </a:bodyPr>
          <a:lstStyle>
            <a:lvl1pPr marL="0" indent="0" algn="ctr">
              <a:spcBef>
                <a:spcPts val="600"/>
              </a:spcBef>
              <a:buFontTx/>
              <a:buNone/>
              <a:defRPr sz="1400" baseline="0">
                <a:solidFill>
                  <a:schemeClr val="tx1"/>
                </a:solidFill>
              </a:defRPr>
            </a:lvl1pPr>
          </a:lstStyle>
          <a:p>
            <a:pPr lvl="0"/>
            <a:r>
              <a:rPr lang="en-US" dirty="0"/>
              <a:t>Additional information here</a:t>
            </a:r>
          </a:p>
        </p:txBody>
      </p:sp>
      <p:cxnSp>
        <p:nvCxnSpPr>
          <p:cNvPr id="20" name="Straight Connector 19"/>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20"/>
          </p:nvPr>
        </p:nvSpPr>
        <p:spPr>
          <a:xfrm rot="16200000">
            <a:off x="-2099471" y="3464718"/>
            <a:ext cx="5486398" cy="385762"/>
          </a:xfrm>
          <a:solidFill>
            <a:schemeClr val="accent1"/>
          </a:solidFill>
        </p:spPr>
        <p:txBody>
          <a:bodyPr anchor="ctr">
            <a:normAutofit/>
          </a:bodyPr>
          <a:lstStyle>
            <a:lvl1pPr marL="0" indent="0" algn="ctr">
              <a:buNone/>
              <a:defRPr sz="1400">
                <a:solidFill>
                  <a:schemeClr val="bg1"/>
                </a:solidFill>
              </a:defRPr>
            </a:lvl1pPr>
          </a:lstStyle>
          <a:p>
            <a:pPr lvl="0"/>
            <a:r>
              <a:rPr lang="en-US"/>
              <a:t>Click to edit Master text styles</a:t>
            </a:r>
          </a:p>
        </p:txBody>
      </p:sp>
      <p:sp>
        <p:nvSpPr>
          <p:cNvPr id="15" name="Rectangle 14">
            <a:extLst>
              <a:ext uri="{FF2B5EF4-FFF2-40B4-BE49-F238E27FC236}">
                <a16:creationId xmlns:a16="http://schemas.microsoft.com/office/drawing/2014/main" id="{A70118BD-8500-F84D-986B-E284CF4B8663}"/>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6" name="Rectangle 15">
            <a:extLst>
              <a:ext uri="{FF2B5EF4-FFF2-40B4-BE49-F238E27FC236}">
                <a16:creationId xmlns:a16="http://schemas.microsoft.com/office/drawing/2014/main" id="{00F14C4E-C403-9245-A7DE-FB8FA327E29D}"/>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17" name="Straight Connector 16">
            <a:extLst>
              <a:ext uri="{FF2B5EF4-FFF2-40B4-BE49-F238E27FC236}">
                <a16:creationId xmlns:a16="http://schemas.microsoft.com/office/drawing/2014/main" id="{87EF78B9-8C7A-BB4D-ABE9-F40E5EFA44EC}"/>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876D8D7-10EF-A04C-9415-49E0C913A0FB}"/>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9" name="Rectangle 18">
            <a:extLst>
              <a:ext uri="{FF2B5EF4-FFF2-40B4-BE49-F238E27FC236}">
                <a16:creationId xmlns:a16="http://schemas.microsoft.com/office/drawing/2014/main" id="{6E7C39EB-E167-B346-B712-92ABB0BF75AD}"/>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1" name="Straight Connector 20">
            <a:extLst>
              <a:ext uri="{FF2B5EF4-FFF2-40B4-BE49-F238E27FC236}">
                <a16:creationId xmlns:a16="http://schemas.microsoft.com/office/drawing/2014/main" id="{466DFCA9-DAED-3741-87E0-8A788CD33B31}"/>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17B51E1-4AED-DB42-AD96-5A9FB61ED019}"/>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3" name="Rectangle 22">
            <a:extLst>
              <a:ext uri="{FF2B5EF4-FFF2-40B4-BE49-F238E27FC236}">
                <a16:creationId xmlns:a16="http://schemas.microsoft.com/office/drawing/2014/main" id="{32DEE475-A2D5-E14F-9F3A-43FB432C2DDE}"/>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4" name="Straight Connector 23">
            <a:extLst>
              <a:ext uri="{FF2B5EF4-FFF2-40B4-BE49-F238E27FC236}">
                <a16:creationId xmlns:a16="http://schemas.microsoft.com/office/drawing/2014/main" id="{A3AD7A21-2DCE-B04E-9377-494784E12B9A}"/>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8A5EFC8-95EF-5A45-85AF-741D41772FA2}"/>
              </a:ext>
            </a:extLst>
          </p:cNvPr>
          <p:cNvSpPr/>
          <p:nvPr/>
        </p:nvSpPr>
        <p:spPr>
          <a:xfrm>
            <a:off x="5410202" y="1143000"/>
            <a:ext cx="6089648" cy="261610"/>
          </a:xfrm>
          <a:prstGeom prst="rect">
            <a:avLst/>
          </a:prstGeom>
          <a:solidFill>
            <a:schemeClr val="accent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6" name="Rectangle 25">
            <a:extLst>
              <a:ext uri="{FF2B5EF4-FFF2-40B4-BE49-F238E27FC236}">
                <a16:creationId xmlns:a16="http://schemas.microsoft.com/office/drawing/2014/main" id="{112CC734-5C86-9145-B7EF-5BC343A9E833}"/>
              </a:ext>
            </a:extLst>
          </p:cNvPr>
          <p:cNvSpPr/>
          <p:nvPr/>
        </p:nvSpPr>
        <p:spPr>
          <a:xfrm>
            <a:off x="5410202" y="3486654"/>
            <a:ext cx="6089648" cy="261610"/>
          </a:xfrm>
          <a:prstGeom prst="rect">
            <a:avLst/>
          </a:prstGeom>
          <a:solidFill>
            <a:schemeClr val="accent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7" name="Straight Connector 26">
            <a:extLst>
              <a:ext uri="{FF2B5EF4-FFF2-40B4-BE49-F238E27FC236}">
                <a16:creationId xmlns:a16="http://schemas.microsoft.com/office/drawing/2014/main" id="{F6ED15B8-ADA4-324F-BA09-09DB8AC9DE89}"/>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D223C678-F749-2143-B9BE-C374CF56F289}"/>
              </a:ext>
            </a:extLst>
          </p:cNvPr>
          <p:cNvSpPr/>
          <p:nvPr/>
        </p:nvSpPr>
        <p:spPr>
          <a:xfrm>
            <a:off x="5410202" y="1143000"/>
            <a:ext cx="6089648" cy="261610"/>
          </a:xfrm>
          <a:prstGeom prst="rect">
            <a:avLst/>
          </a:prstGeom>
          <a:solidFill>
            <a:schemeClr val="accent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9" name="Rectangle 28">
            <a:extLst>
              <a:ext uri="{FF2B5EF4-FFF2-40B4-BE49-F238E27FC236}">
                <a16:creationId xmlns:a16="http://schemas.microsoft.com/office/drawing/2014/main" id="{5CA51D17-7C77-8B49-8423-A7AC69BA68B2}"/>
              </a:ext>
            </a:extLst>
          </p:cNvPr>
          <p:cNvSpPr/>
          <p:nvPr/>
        </p:nvSpPr>
        <p:spPr>
          <a:xfrm>
            <a:off x="5410202" y="3486654"/>
            <a:ext cx="6089648" cy="261610"/>
          </a:xfrm>
          <a:prstGeom prst="rect">
            <a:avLst/>
          </a:prstGeom>
          <a:solidFill>
            <a:schemeClr val="accent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30" name="Straight Connector 29">
            <a:extLst>
              <a:ext uri="{FF2B5EF4-FFF2-40B4-BE49-F238E27FC236}">
                <a16:creationId xmlns:a16="http://schemas.microsoft.com/office/drawing/2014/main" id="{4349CBFC-4AE9-D14C-A773-4CA1FC7097C2}"/>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320550"/>
      </p:ext>
    </p:extLst>
  </p:cSld>
  <p:clrMapOvr>
    <a:masterClrMapping/>
  </p:clrMapOvr>
  <p:transition spd="med">
    <p:wipe/>
  </p:transition>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Market Opportunity">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AD1D600-8D4E-9440-BD68-670F10BFF878}"/>
              </a:ext>
            </a:extLst>
          </p:cNvPr>
          <p:cNvSpPr/>
          <p:nvPr/>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3" name="Content Placeholder 9">
            <a:extLst>
              <a:ext uri="{FF2B5EF4-FFF2-40B4-BE49-F238E27FC236}">
                <a16:creationId xmlns:a16="http://schemas.microsoft.com/office/drawing/2014/main" id="{E5757108-B059-A248-8F1C-8F86A0FEF605}"/>
              </a:ext>
            </a:extLst>
          </p:cNvPr>
          <p:cNvSpPr>
            <a:spLocks noGrp="1"/>
          </p:cNvSpPr>
          <p:nvPr>
            <p:ph sz="quarter" idx="22"/>
          </p:nvPr>
        </p:nvSpPr>
        <p:spPr>
          <a:xfrm>
            <a:off x="679449" y="1418095"/>
            <a:ext cx="5181601" cy="3107412"/>
          </a:xfrm>
        </p:spPr>
        <p:txBody>
          <a:bodyPr>
            <a:normAutofit/>
          </a:bodyPr>
          <a:lstStyle>
            <a:lvl1pPr>
              <a:defRPr sz="1600"/>
            </a:lvl1pPr>
            <a:lvl2pPr>
              <a:defRPr sz="1400"/>
            </a:lvl2pPr>
            <a:lvl3pPr>
              <a:defRPr sz="1200"/>
            </a:lvl3pPr>
            <a:lvl4pPr>
              <a:defRPr sz="11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Title 4">
            <a:extLst>
              <a:ext uri="{FF2B5EF4-FFF2-40B4-BE49-F238E27FC236}">
                <a16:creationId xmlns:a16="http://schemas.microsoft.com/office/drawing/2014/main" id="{54C80A73-F9E9-4046-8E7E-5EF6EAC211F7}"/>
              </a:ext>
            </a:extLst>
          </p:cNvPr>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21" name="Footer Placeholder 8">
            <a:extLst>
              <a:ext uri="{FF2B5EF4-FFF2-40B4-BE49-F238E27FC236}">
                <a16:creationId xmlns:a16="http://schemas.microsoft.com/office/drawing/2014/main" id="{C3E21816-985A-4842-9B5C-1AE1FD67F93D}"/>
              </a:ext>
            </a:extLst>
          </p:cNvPr>
          <p:cNvSpPr>
            <a:spLocks noGrp="1"/>
          </p:cNvSpPr>
          <p:nvPr>
            <p:ph type="ftr" sz="quarter" idx="15"/>
          </p:nvPr>
        </p:nvSpPr>
        <p:spPr>
          <a:xfrm>
            <a:off x="776896" y="6400801"/>
            <a:ext cx="10957904" cy="457200"/>
          </a:xfrm>
        </p:spPr>
        <p:txBody>
          <a:bodyPr/>
          <a:lstStyle/>
          <a:p>
            <a:r>
              <a:rPr lang="en-US"/>
              <a:t>Silicon Labs Confidential</a:t>
            </a:r>
            <a:endParaRPr lang="en-US" dirty="0"/>
          </a:p>
        </p:txBody>
      </p:sp>
      <p:sp>
        <p:nvSpPr>
          <p:cNvPr id="22" name="Slide Number Placeholder 9">
            <a:extLst>
              <a:ext uri="{FF2B5EF4-FFF2-40B4-BE49-F238E27FC236}">
                <a16:creationId xmlns:a16="http://schemas.microsoft.com/office/drawing/2014/main" id="{60C016E8-485E-4B4C-9B12-494CE681D889}"/>
              </a:ext>
            </a:extLst>
          </p:cNvPr>
          <p:cNvSpPr>
            <a:spLocks noGrp="1"/>
          </p:cNvSpPr>
          <p:nvPr>
            <p:ph type="sldNum" sz="quarter" idx="16"/>
          </p:nvPr>
        </p:nvSpPr>
        <p:spPr>
          <a:xfrm>
            <a:off x="457199" y="6400800"/>
            <a:ext cx="319696" cy="457200"/>
          </a:xfrm>
        </p:spPr>
        <p:txBody>
          <a:bodyPr/>
          <a:lstStyle/>
          <a:p>
            <a:fld id="{29A7BD92-6AE5-CF43-B276-274952F2BFB4}" type="slidenum">
              <a:rPr lang="en-US" smtClean="0"/>
              <a:pPr/>
              <a:t>‹#›</a:t>
            </a:fld>
            <a:endParaRPr lang="en-US" dirty="0"/>
          </a:p>
        </p:txBody>
      </p:sp>
      <p:cxnSp>
        <p:nvCxnSpPr>
          <p:cNvPr id="23" name="Straight Connector 22">
            <a:extLst>
              <a:ext uri="{FF2B5EF4-FFF2-40B4-BE49-F238E27FC236}">
                <a16:creationId xmlns:a16="http://schemas.microsoft.com/office/drawing/2014/main" id="{889DDCA8-8073-7B4D-8A83-8532760E15A0}"/>
              </a:ext>
            </a:extLst>
          </p:cNvPr>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9">
            <a:extLst>
              <a:ext uri="{FF2B5EF4-FFF2-40B4-BE49-F238E27FC236}">
                <a16:creationId xmlns:a16="http://schemas.microsoft.com/office/drawing/2014/main" id="{D3349FF2-9B18-554A-A94D-3C2C9A6FAA25}"/>
              </a:ext>
            </a:extLst>
          </p:cNvPr>
          <p:cNvSpPr>
            <a:spLocks noGrp="1"/>
          </p:cNvSpPr>
          <p:nvPr>
            <p:ph sz="quarter" idx="13"/>
          </p:nvPr>
        </p:nvSpPr>
        <p:spPr>
          <a:xfrm>
            <a:off x="6324600" y="1418095"/>
            <a:ext cx="5175250" cy="3107412"/>
          </a:xfrm>
        </p:spPr>
        <p:txBody>
          <a:bodyPr>
            <a:normAutofit/>
          </a:bodyPr>
          <a:lstStyle>
            <a:lvl1pPr>
              <a:defRPr sz="1600"/>
            </a:lvl1pPr>
            <a:lvl2pPr>
              <a:defRPr sz="1400"/>
            </a:lvl2pPr>
            <a:lvl3pPr>
              <a:defRPr sz="1200"/>
            </a:lvl3pPr>
            <a:lvl4pPr>
              <a:defRPr sz="11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9" name="Text Placeholder 28">
            <a:extLst>
              <a:ext uri="{FF2B5EF4-FFF2-40B4-BE49-F238E27FC236}">
                <a16:creationId xmlns:a16="http://schemas.microsoft.com/office/drawing/2014/main" id="{2440EF58-44DC-F34E-95FC-2EA13B3013F1}"/>
              </a:ext>
            </a:extLst>
          </p:cNvPr>
          <p:cNvSpPr>
            <a:spLocks noGrp="1"/>
          </p:cNvSpPr>
          <p:nvPr>
            <p:ph type="body" sz="quarter" idx="20" hasCustomPrompt="1"/>
          </p:nvPr>
        </p:nvSpPr>
        <p:spPr>
          <a:xfrm>
            <a:off x="679450" y="1108128"/>
            <a:ext cx="5187950" cy="260188"/>
          </a:xfrm>
        </p:spPr>
        <p:txBody>
          <a:bodyPr anchor="ctr">
            <a:noAutofit/>
          </a:bodyPr>
          <a:lstStyle>
            <a:lvl1pPr marL="0" indent="0" algn="ctr">
              <a:buNone/>
              <a:defRPr sz="1200" spc="100" baseline="0"/>
            </a:lvl1pPr>
            <a:lvl2pPr marL="182880" indent="0">
              <a:buNone/>
              <a:defRPr sz="1200"/>
            </a:lvl2pPr>
            <a:lvl3pPr marL="365760" indent="0">
              <a:buNone/>
              <a:defRPr sz="1200"/>
            </a:lvl3pPr>
            <a:lvl4pPr marL="548640" indent="0">
              <a:buNone/>
              <a:defRPr sz="1200"/>
            </a:lvl4pPr>
            <a:lvl5pPr marL="731520" indent="0">
              <a:buNone/>
              <a:defRPr sz="1200"/>
            </a:lvl5pPr>
          </a:lstStyle>
          <a:p>
            <a:pPr lvl="0"/>
            <a:r>
              <a:rPr lang="en-US" dirty="0"/>
              <a:t>EDIT MASTER TEXT STYLES</a:t>
            </a:r>
          </a:p>
        </p:txBody>
      </p:sp>
      <p:sp>
        <p:nvSpPr>
          <p:cNvPr id="30" name="Text Placeholder 28">
            <a:extLst>
              <a:ext uri="{FF2B5EF4-FFF2-40B4-BE49-F238E27FC236}">
                <a16:creationId xmlns:a16="http://schemas.microsoft.com/office/drawing/2014/main" id="{7EEC2D55-F1DE-FA4B-A258-428D3D36C29E}"/>
              </a:ext>
            </a:extLst>
          </p:cNvPr>
          <p:cNvSpPr>
            <a:spLocks noGrp="1"/>
          </p:cNvSpPr>
          <p:nvPr>
            <p:ph type="body" sz="quarter" idx="21" hasCustomPrompt="1"/>
          </p:nvPr>
        </p:nvSpPr>
        <p:spPr>
          <a:xfrm>
            <a:off x="6321424" y="1108128"/>
            <a:ext cx="5178426" cy="260188"/>
          </a:xfrm>
        </p:spPr>
        <p:txBody>
          <a:bodyPr anchor="ctr">
            <a:noAutofit/>
          </a:bodyPr>
          <a:lstStyle>
            <a:lvl1pPr marL="0" indent="0" algn="ctr">
              <a:buNone/>
              <a:defRPr sz="1200" spc="100" baseline="0"/>
            </a:lvl1pPr>
            <a:lvl2pPr marL="182880" indent="0">
              <a:buNone/>
              <a:defRPr sz="1200"/>
            </a:lvl2pPr>
            <a:lvl3pPr marL="365760" indent="0">
              <a:buNone/>
              <a:defRPr sz="1200"/>
            </a:lvl3pPr>
            <a:lvl4pPr marL="548640" indent="0">
              <a:buNone/>
              <a:defRPr sz="1200"/>
            </a:lvl4pPr>
            <a:lvl5pPr marL="731520" indent="0">
              <a:buNone/>
              <a:defRPr sz="1200"/>
            </a:lvl5pPr>
          </a:lstStyle>
          <a:p>
            <a:pPr lvl="0"/>
            <a:r>
              <a:rPr lang="en-US" dirty="0"/>
              <a:t>EDIT MASTER TEXT STYLES</a:t>
            </a:r>
          </a:p>
        </p:txBody>
      </p:sp>
      <p:sp>
        <p:nvSpPr>
          <p:cNvPr id="19" name="Content Placeholder 6">
            <a:extLst>
              <a:ext uri="{FF2B5EF4-FFF2-40B4-BE49-F238E27FC236}">
                <a16:creationId xmlns:a16="http://schemas.microsoft.com/office/drawing/2014/main" id="{5F4CB608-1865-2E47-BF8A-850A58CA77AC}"/>
              </a:ext>
            </a:extLst>
          </p:cNvPr>
          <p:cNvSpPr>
            <a:spLocks noGrp="1"/>
          </p:cNvSpPr>
          <p:nvPr>
            <p:ph sz="quarter" idx="14"/>
          </p:nvPr>
        </p:nvSpPr>
        <p:spPr>
          <a:xfrm>
            <a:off x="679450" y="4719235"/>
            <a:ext cx="5187950" cy="1542080"/>
          </a:xfrm>
        </p:spPr>
        <p:txBody>
          <a:bodyPr anchor="t">
            <a:normAutofit/>
          </a:bodyPr>
          <a:lstStyle>
            <a:lvl1pPr>
              <a:lnSpc>
                <a:spcPct val="90000"/>
              </a:lnSpc>
              <a:defRPr sz="1400"/>
            </a:lvl1pPr>
            <a:lvl2pPr>
              <a:lnSpc>
                <a:spcPct val="90000"/>
              </a:lnSpc>
              <a:defRPr sz="1200"/>
            </a:lvl2pPr>
            <a:lvl3pPr>
              <a:lnSpc>
                <a:spcPct val="90000"/>
              </a:lnSpc>
              <a:defRPr sz="1100"/>
            </a:lvl3pPr>
            <a:lvl4pPr>
              <a:lnSpc>
                <a:spcPct val="90000"/>
              </a:lnSpc>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Content Placeholder 6">
            <a:extLst>
              <a:ext uri="{FF2B5EF4-FFF2-40B4-BE49-F238E27FC236}">
                <a16:creationId xmlns:a16="http://schemas.microsoft.com/office/drawing/2014/main" id="{264585F3-5B37-E340-BB36-BF899EBE4C86}"/>
              </a:ext>
            </a:extLst>
          </p:cNvPr>
          <p:cNvSpPr>
            <a:spLocks noGrp="1"/>
          </p:cNvSpPr>
          <p:nvPr>
            <p:ph sz="quarter" idx="19"/>
          </p:nvPr>
        </p:nvSpPr>
        <p:spPr>
          <a:xfrm>
            <a:off x="6321425" y="4719235"/>
            <a:ext cx="5187950" cy="1542080"/>
          </a:xfrm>
        </p:spPr>
        <p:txBody>
          <a:bodyPr anchor="t">
            <a:normAutofit/>
          </a:bodyPr>
          <a:lstStyle>
            <a:lvl1pPr>
              <a:lnSpc>
                <a:spcPct val="90000"/>
              </a:lnSpc>
              <a:defRPr sz="1400"/>
            </a:lvl1pPr>
            <a:lvl2pPr>
              <a:lnSpc>
                <a:spcPct val="90000"/>
              </a:lnSpc>
              <a:defRPr sz="1200"/>
            </a:lvl2pPr>
            <a:lvl3pPr>
              <a:lnSpc>
                <a:spcPct val="90000"/>
              </a:lnSpc>
              <a:defRPr sz="1100"/>
            </a:lvl3pPr>
            <a:lvl4pPr>
              <a:lnSpc>
                <a:spcPct val="90000"/>
              </a:lnSpc>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28524871"/>
      </p:ext>
    </p:extLst>
  </p:cSld>
  <p:clrMapOvr>
    <a:masterClrMapping/>
  </p:clrMapOvr>
  <p:transition spd="med">
    <p:wipe dir="r"/>
  </p:transition>
  <p:hf hdr="0" dt="0"/>
  <p:extLst>
    <p:ext uri="{DCECCB84-F9BA-43D5-87BE-67443E8EF086}">
      <p15:sldGuideLst xmlns:p15="http://schemas.microsoft.com/office/powerpoint/2012/main">
        <p15:guide id="6" orient="horz" pos="3888">
          <p15:clr>
            <a:srgbClr val="FBAE40"/>
          </p15:clr>
        </p15:guide>
        <p15:guide id="7" pos="206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egment Detail">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1B0170-4407-094E-99B7-77A0D4396FB9}"/>
              </a:ext>
            </a:extLst>
          </p:cNvPr>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Picture Placeholder 10">
            <a:extLst>
              <a:ext uri="{FF2B5EF4-FFF2-40B4-BE49-F238E27FC236}">
                <a16:creationId xmlns:a16="http://schemas.microsoft.com/office/drawing/2014/main" id="{BC092A6A-06E3-7048-ABCC-EBDC942DFB04}"/>
              </a:ext>
            </a:extLst>
          </p:cNvPr>
          <p:cNvSpPr>
            <a:spLocks noGrp="1"/>
          </p:cNvSpPr>
          <p:nvPr>
            <p:ph type="pic" sz="quarter" idx="15"/>
          </p:nvPr>
        </p:nvSpPr>
        <p:spPr>
          <a:xfrm>
            <a:off x="457200" y="914400"/>
            <a:ext cx="3995928" cy="5486400"/>
          </a:xfrm>
        </p:spPr>
        <p:txBody>
          <a:bodyPr>
            <a:normAutofit/>
          </a:bodyPr>
          <a:lstStyle>
            <a:lvl1pPr marL="0" indent="0" algn="ctr">
              <a:buNone/>
              <a:defRPr sz="1400"/>
            </a:lvl1pPr>
          </a:lstStyle>
          <a:p>
            <a:r>
              <a:rPr lang="en-US"/>
              <a:t>Click icon to add picture</a:t>
            </a:r>
            <a:endParaRPr lang="en-US" dirty="0"/>
          </a:p>
        </p:txBody>
      </p:sp>
      <p:sp>
        <p:nvSpPr>
          <p:cNvPr id="16" name="Title 2">
            <a:extLst>
              <a:ext uri="{FF2B5EF4-FFF2-40B4-BE49-F238E27FC236}">
                <a16:creationId xmlns:a16="http://schemas.microsoft.com/office/drawing/2014/main" id="{95E313C6-5A93-9046-8797-EC4BBB5A6972}"/>
              </a:ext>
            </a:extLst>
          </p:cNvPr>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13" name="TextBox 12"/>
          <p:cNvSpPr txBox="1"/>
          <p:nvPr/>
        </p:nvSpPr>
        <p:spPr>
          <a:xfrm>
            <a:off x="9855200" y="1375576"/>
            <a:ext cx="1879600" cy="230832"/>
          </a:xfrm>
          <a:prstGeom prst="rect">
            <a:avLst/>
          </a:prstGeom>
          <a:noFill/>
        </p:spPr>
        <p:txBody>
          <a:bodyPr wrap="square" bIns="0" rtlCol="0">
            <a:spAutoFit/>
          </a:bodyPr>
          <a:lstStyle/>
          <a:p>
            <a:pPr algn="ctr"/>
            <a:r>
              <a:rPr lang="en-US" sz="1200" spc="100" dirty="0">
                <a:solidFill>
                  <a:schemeClr val="tx1"/>
                </a:solidFill>
              </a:rPr>
              <a:t>KEY </a:t>
            </a:r>
            <a:r>
              <a:rPr lang="en-US" sz="1200" spc="100" baseline="0" dirty="0">
                <a:solidFill>
                  <a:schemeClr val="tx1"/>
                </a:solidFill>
              </a:rPr>
              <a:t>RELATIONSHIPS</a:t>
            </a:r>
          </a:p>
        </p:txBody>
      </p:sp>
      <p:cxnSp>
        <p:nvCxnSpPr>
          <p:cNvPr id="8" name="Straight Connector 7"/>
          <p:cNvCxnSpPr>
            <a:cxnSpLocks/>
          </p:cNvCxnSpPr>
          <p:nvPr/>
        </p:nvCxnSpPr>
        <p:spPr>
          <a:xfrm>
            <a:off x="4445000" y="1371600"/>
            <a:ext cx="0" cy="45719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a:off x="9857257" y="1451594"/>
            <a:ext cx="0" cy="4492004"/>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697794" y="3863117"/>
            <a:ext cx="4906582" cy="276999"/>
          </a:xfrm>
          <a:prstGeom prst="rect">
            <a:avLst/>
          </a:prstGeom>
        </p:spPr>
        <p:txBody>
          <a:bodyPr wrap="square" lIns="91440" rIns="91440">
            <a:spAutoFit/>
          </a:bodyPr>
          <a:lstStyle/>
          <a:p>
            <a:r>
              <a:rPr lang="en-US" sz="1200" b="0" spc="100" dirty="0">
                <a:solidFill>
                  <a:schemeClr val="tx1"/>
                </a:solidFill>
              </a:rPr>
              <a:t>PROVIDING</a:t>
            </a:r>
            <a:r>
              <a:rPr lang="en-US" sz="1200" b="0" spc="100" baseline="0" dirty="0">
                <a:solidFill>
                  <a:schemeClr val="tx1"/>
                </a:solidFill>
              </a:rPr>
              <a:t> VALUE TO OUR CUSTOMERS</a:t>
            </a:r>
            <a:endParaRPr lang="en-US" sz="1200" b="0" spc="100" dirty="0">
              <a:solidFill>
                <a:schemeClr val="tx1"/>
              </a:solidFill>
            </a:endParaRPr>
          </a:p>
        </p:txBody>
      </p:sp>
      <p:sp>
        <p:nvSpPr>
          <p:cNvPr id="21" name="Text Placeholder 20"/>
          <p:cNvSpPr>
            <a:spLocks noGrp="1"/>
          </p:cNvSpPr>
          <p:nvPr>
            <p:ph type="body" sz="quarter" idx="11" hasCustomPrompt="1"/>
          </p:nvPr>
        </p:nvSpPr>
        <p:spPr>
          <a:xfrm>
            <a:off x="4697793" y="4267199"/>
            <a:ext cx="4906582" cy="1676399"/>
          </a:xfrm>
        </p:spPr>
        <p:txBody>
          <a:bodyPr lIns="91440" rIns="91440">
            <a:noAutofit/>
          </a:bodyPr>
          <a:lstStyle>
            <a:lvl1pPr marL="171450" indent="-171450">
              <a:buClr>
                <a:schemeClr val="tx2"/>
              </a:buClr>
              <a:buFont typeface="Wingdings" charset="2"/>
              <a:buChar char="§"/>
              <a:defRPr sz="1200">
                <a:solidFill>
                  <a:schemeClr val="tx1"/>
                </a:solidFill>
              </a:defRPr>
            </a:lvl1pPr>
            <a:lvl2pPr marL="182880">
              <a:defRPr sz="1100"/>
            </a:lvl2pPr>
            <a:lvl3pPr>
              <a:defRPr sz="1050"/>
            </a:lvl3pPr>
            <a:lvl4pPr>
              <a:defRPr sz="1000"/>
            </a:lvl4pPr>
            <a:lvl5pPr>
              <a:defRPr sz="1000"/>
            </a:lvl5pPr>
          </a:lstStyle>
          <a:p>
            <a:pPr lvl="0"/>
            <a:r>
              <a:rPr lang="en-US" dirty="0"/>
              <a:t>Edit Master text styles</a:t>
            </a:r>
          </a:p>
        </p:txBody>
      </p:sp>
      <p:sp>
        <p:nvSpPr>
          <p:cNvPr id="43" name="TextBox 42"/>
          <p:cNvSpPr txBox="1"/>
          <p:nvPr/>
        </p:nvSpPr>
        <p:spPr>
          <a:xfrm>
            <a:off x="4697792" y="1371600"/>
            <a:ext cx="4906583" cy="230832"/>
          </a:xfrm>
          <a:prstGeom prst="rect">
            <a:avLst/>
          </a:prstGeom>
          <a:noFill/>
        </p:spPr>
        <p:txBody>
          <a:bodyPr wrap="square" bIns="0" rtlCol="0">
            <a:spAutoFit/>
          </a:bodyPr>
          <a:lstStyle/>
          <a:p>
            <a:pPr algn="ctr"/>
            <a:r>
              <a:rPr lang="en-US" sz="1200" spc="100" baseline="0" dirty="0">
                <a:solidFill>
                  <a:schemeClr val="tx1"/>
                </a:solidFill>
              </a:rPr>
              <a:t>APPLICATIONS</a:t>
            </a:r>
          </a:p>
        </p:txBody>
      </p:sp>
      <p:cxnSp>
        <p:nvCxnSpPr>
          <p:cNvPr id="60" name="Straight Connector 59"/>
          <p:cNvCxnSpPr>
            <a:cxnSpLocks/>
          </p:cNvCxnSpPr>
          <p:nvPr/>
        </p:nvCxnSpPr>
        <p:spPr>
          <a:xfrm flipH="1">
            <a:off x="4697793" y="3657600"/>
            <a:ext cx="4906582" cy="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015C70AF-A211-824D-B8F1-176B5B6C15F6}"/>
              </a:ext>
            </a:extLst>
          </p:cNvPr>
          <p:cNvSpPr>
            <a:spLocks noGrp="1"/>
          </p:cNvSpPr>
          <p:nvPr>
            <p:ph type="ftr" sz="quarter" idx="12"/>
          </p:nvPr>
        </p:nvSpPr>
        <p:spPr/>
        <p:txBody>
          <a:bodyPr/>
          <a:lstStyle/>
          <a:p>
            <a:r>
              <a:rPr lang="en-US"/>
              <a:t>Silicon Labs Confidential</a:t>
            </a:r>
            <a:endParaRPr lang="en-US" dirty="0"/>
          </a:p>
        </p:txBody>
      </p:sp>
      <p:sp>
        <p:nvSpPr>
          <p:cNvPr id="5" name="Slide Number Placeholder 4">
            <a:extLst>
              <a:ext uri="{FF2B5EF4-FFF2-40B4-BE49-F238E27FC236}">
                <a16:creationId xmlns:a16="http://schemas.microsoft.com/office/drawing/2014/main" id="{97C955AE-BE48-0440-B947-4DA51A461EAE}"/>
              </a:ext>
            </a:extLst>
          </p:cNvPr>
          <p:cNvSpPr>
            <a:spLocks noGrp="1"/>
          </p:cNvSpPr>
          <p:nvPr>
            <p:ph type="sldNum" sz="quarter" idx="13"/>
          </p:nvPr>
        </p:nvSpPr>
        <p:spPr>
          <a:xfrm>
            <a:off x="457199" y="6400800"/>
            <a:ext cx="319696" cy="457200"/>
          </a:xfrm>
        </p:spPr>
        <p:txBody>
          <a:bodyPr/>
          <a:lstStyle/>
          <a:p>
            <a:fld id="{29A7BD92-6AE5-CF43-B276-274952F2BFB4}" type="slidenum">
              <a:rPr lang="en-US" smtClean="0"/>
              <a:pPr/>
              <a:t>‹#›</a:t>
            </a:fld>
            <a:endParaRPr lang="en-US" dirty="0"/>
          </a:p>
        </p:txBody>
      </p:sp>
      <p:sp>
        <p:nvSpPr>
          <p:cNvPr id="22" name="Content Placeholder 6">
            <a:extLst>
              <a:ext uri="{FF2B5EF4-FFF2-40B4-BE49-F238E27FC236}">
                <a16:creationId xmlns:a16="http://schemas.microsoft.com/office/drawing/2014/main" id="{C756EB6F-E11E-FA46-B313-A7C435FE3D61}"/>
              </a:ext>
            </a:extLst>
          </p:cNvPr>
          <p:cNvSpPr>
            <a:spLocks noGrp="1"/>
          </p:cNvSpPr>
          <p:nvPr>
            <p:ph sz="quarter" idx="14"/>
          </p:nvPr>
        </p:nvSpPr>
        <p:spPr>
          <a:xfrm>
            <a:off x="679451" y="1371600"/>
            <a:ext cx="3512668" cy="45719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1928701"/>
      </p:ext>
    </p:extLst>
  </p:cSld>
  <p:clrMapOvr>
    <a:masterClrMapping/>
  </p:clrMapOvr>
  <p:transition spd="med">
    <p:wipe dir="r"/>
  </p:transition>
  <p:hf hdr="0" dt="0"/>
  <p:extLst>
    <p:ext uri="{DCECCB84-F9BA-43D5-87BE-67443E8EF086}">
      <p15:sldGuideLst xmlns:p15="http://schemas.microsoft.com/office/powerpoint/2012/main">
        <p15:guide id="4" pos="5138">
          <p15:clr>
            <a:srgbClr val="FBAE40"/>
          </p15:clr>
        </p15:guide>
        <p15:guide id="5" pos="6208">
          <p15:clr>
            <a:srgbClr val="FBAE40"/>
          </p15:clr>
        </p15:guide>
        <p15:guide id="6" orient="horz" pos="1351">
          <p15:clr>
            <a:srgbClr val="FBAE40"/>
          </p15:clr>
        </p15:guide>
        <p15:guide id="7" pos="2952">
          <p15:clr>
            <a:srgbClr val="FBAE40"/>
          </p15:clr>
        </p15:guide>
        <p15:guide id="8" pos="6050">
          <p15:clr>
            <a:srgbClr val="FBAE40"/>
          </p15:clr>
        </p15:guide>
        <p15:guide id="9" pos="6792">
          <p15:clr>
            <a:srgbClr val="FBAE40"/>
          </p15:clr>
        </p15:guide>
        <p15:guide id="10" pos="4045">
          <p15:clr>
            <a:srgbClr val="FBAE40"/>
          </p15:clr>
        </p15:guide>
        <p15:guide id="11" orient="horz" pos="1761">
          <p15:clr>
            <a:srgbClr val="FBAE40"/>
          </p15:clr>
        </p15:guide>
        <p15:guide id="12" pos="1824">
          <p15:clr>
            <a:srgbClr val="FBAE40"/>
          </p15:clr>
        </p15:guide>
        <p15:guide id="13" orient="horz" pos="100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1_light-divider">
    <p:bg>
      <p:bgPr>
        <a:solidFill>
          <a:schemeClr val="bg1"/>
        </a:solidFill>
        <a:effectLst/>
      </p:bgPr>
    </p:bg>
    <p:spTree>
      <p:nvGrpSpPr>
        <p:cNvPr id="1" name=""/>
        <p:cNvGrpSpPr/>
        <p:nvPr/>
      </p:nvGrpSpPr>
      <p:grpSpPr>
        <a:xfrm>
          <a:off x="0" y="0"/>
          <a:ext cx="0" cy="0"/>
          <a:chOff x="0" y="0"/>
          <a:chExt cx="0" cy="0"/>
        </a:xfrm>
      </p:grpSpPr>
      <p:sp>
        <p:nvSpPr>
          <p:cNvPr id="24" name="Rectangle 3"/>
          <p:cNvSpPr>
            <a:spLocks noGrp="1" noChangeArrowheads="1"/>
          </p:cNvSpPr>
          <p:nvPr>
            <p:ph type="subTitle" idx="1" hasCustomPrompt="1"/>
          </p:nvPr>
        </p:nvSpPr>
        <p:spPr>
          <a:xfrm>
            <a:off x="457200" y="3546700"/>
            <a:ext cx="11277600" cy="389337"/>
          </a:xfrm>
          <a:ln>
            <a:noFill/>
          </a:ln>
        </p:spPr>
        <p:txBody>
          <a:bodyPr wrap="square" lIns="91440" tIns="91440" rIns="91440" bIns="91440" anchor="t" anchorCtr="0">
            <a:spAutoFit/>
          </a:bodyPr>
          <a:lstStyle>
            <a:lvl1pPr marL="0" indent="0" algn="l">
              <a:buFont typeface="Symbol" pitchFamily="18" charset="2"/>
              <a:buNone/>
              <a:tabLst>
                <a:tab pos="11085236" algn="r"/>
              </a:tabLst>
              <a:defRPr sz="1400" b="0" cap="all" spc="300" baseline="0">
                <a:solidFill>
                  <a:schemeClr val="tx1"/>
                </a:solidFill>
                <a:latin typeface="+mn-lt"/>
              </a:defRPr>
            </a:lvl1pPr>
          </a:lstStyle>
          <a:p>
            <a:r>
              <a:rPr lang="en-US" dirty="0"/>
              <a:t>CLICK TO ENTER PRESENTER | DD MONTH 2017</a:t>
            </a:r>
          </a:p>
        </p:txBody>
      </p:sp>
      <p:sp>
        <p:nvSpPr>
          <p:cNvPr id="25" name="Text Placeholder 21"/>
          <p:cNvSpPr>
            <a:spLocks noGrp="1"/>
          </p:cNvSpPr>
          <p:nvPr>
            <p:ph type="body" sz="quarter" idx="10"/>
          </p:nvPr>
        </p:nvSpPr>
        <p:spPr>
          <a:xfrm>
            <a:off x="457200" y="3008313"/>
            <a:ext cx="11277600" cy="538162"/>
          </a:xfrm>
        </p:spPr>
        <p:txBody>
          <a:bodyPr anchor="b">
            <a:spAutoFit/>
          </a:bodyPr>
          <a:lstStyle>
            <a:lvl1pPr marL="0" indent="0" algn="l" defTabSz="914377" rtl="0" eaLnBrk="1" latinLnBrk="0" hangingPunct="1">
              <a:lnSpc>
                <a:spcPct val="90000"/>
              </a:lnSpc>
              <a:spcBef>
                <a:spcPct val="0"/>
              </a:spcBef>
              <a:buNone/>
              <a:tabLst>
                <a:tab pos="3078163" algn="l"/>
              </a:tabLst>
              <a:defRPr lang="en-US" sz="3200" b="0" kern="1200" spc="-50" baseline="0" dirty="0" smtClean="0">
                <a:solidFill>
                  <a:schemeClr val="tx2"/>
                </a:solidFill>
                <a:latin typeface="+mj-lt"/>
                <a:ea typeface="+mj-ea"/>
                <a:cs typeface="+mj-cs"/>
              </a:defRPr>
            </a:lvl1pPr>
          </a:lstStyle>
          <a:p>
            <a:pPr lvl="0"/>
            <a:r>
              <a:rPr lang="en-US"/>
              <a:t>Click to edit Master text styles</a:t>
            </a:r>
          </a:p>
        </p:txBody>
      </p:sp>
      <p:pic>
        <p:nvPicPr>
          <p:cNvPr id="10" name="Picture 9">
            <a:extLst>
              <a:ext uri="{FF2B5EF4-FFF2-40B4-BE49-F238E27FC236}">
                <a16:creationId xmlns:a16="http://schemas.microsoft.com/office/drawing/2014/main" id="{0E7D3AC9-6FAA-7A43-9C03-76E90A3335A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5" name="Picture 4">
            <a:extLst>
              <a:ext uri="{FF2B5EF4-FFF2-40B4-BE49-F238E27FC236}">
                <a16:creationId xmlns:a16="http://schemas.microsoft.com/office/drawing/2014/main" id="{4BE419D7-7932-1F48-8A12-915AE99CA9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6" name="Picture 5">
            <a:extLst>
              <a:ext uri="{FF2B5EF4-FFF2-40B4-BE49-F238E27FC236}">
                <a16:creationId xmlns:a16="http://schemas.microsoft.com/office/drawing/2014/main" id="{970ADDB2-7B42-8941-92B0-0DF7C000BC0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Tree>
    <p:extLst>
      <p:ext uri="{BB962C8B-B14F-4D97-AF65-F5344CB8AC3E}">
        <p14:creationId xmlns:p14="http://schemas.microsoft.com/office/powerpoint/2010/main" val="496823173"/>
      </p:ext>
    </p:extLst>
  </p:cSld>
  <p:clrMapOvr>
    <a:masterClrMapping/>
  </p:clrMapOvr>
  <p:transition spd="med">
    <p:wip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ual-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6324600" y="1371600"/>
            <a:ext cx="5175250" cy="4572000"/>
          </a:xfrm>
        </p:spPr>
        <p:txBody>
          <a:bodyPr anchor="t">
            <a:normAutofit/>
          </a:bodyPr>
          <a:lstStyle>
            <a:lvl1pPr>
              <a:defRPr sz="1600"/>
            </a:lvl1pPr>
            <a:lvl2pPr>
              <a:defRPr sz="1400"/>
            </a:lvl2pPr>
            <a:lvl3pPr>
              <a:defRPr sz="1200"/>
            </a:lvl3pPr>
            <a:lvl4pPr>
              <a:defRPr sz="110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6"/>
          <p:cNvSpPr>
            <a:spLocks noGrp="1"/>
          </p:cNvSpPr>
          <p:nvPr>
            <p:ph sz="quarter" idx="14"/>
          </p:nvPr>
        </p:nvSpPr>
        <p:spPr>
          <a:xfrm>
            <a:off x="679450" y="1371600"/>
            <a:ext cx="5187950" cy="4572000"/>
          </a:xfrm>
        </p:spPr>
        <p:txBody>
          <a:bodyPr anchor="t">
            <a:normAutofit/>
          </a:bodyPr>
          <a:lstStyle>
            <a:lvl1pPr>
              <a:defRPr sz="1600"/>
            </a:lvl1pPr>
            <a:lvl2pPr>
              <a:defRPr sz="1400"/>
            </a:lvl2pPr>
            <a:lvl3pPr>
              <a:defRPr sz="1200"/>
            </a:lvl3pPr>
            <a:lvl4pPr>
              <a:defRPr sz="110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Footer Placeholder 8"/>
          <p:cNvSpPr>
            <a:spLocks noGrp="1"/>
          </p:cNvSpPr>
          <p:nvPr>
            <p:ph type="ftr" sz="quarter" idx="15"/>
          </p:nvPr>
        </p:nvSpPr>
        <p:spPr/>
        <p:txBody>
          <a:bodyPr/>
          <a:lstStyle/>
          <a:p>
            <a:r>
              <a:rPr lang="en-US"/>
              <a:t>Silicon Labs Confidential</a:t>
            </a:r>
            <a:endParaRPr lang="en-US" dirty="0"/>
          </a:p>
        </p:txBody>
      </p:sp>
      <p:sp>
        <p:nvSpPr>
          <p:cNvPr id="10" name="Slide Number Placeholder 9"/>
          <p:cNvSpPr>
            <a:spLocks noGrp="1"/>
          </p:cNvSpPr>
          <p:nvPr>
            <p:ph type="sldNum" sz="quarter" idx="16"/>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131053998"/>
      </p:ext>
    </p:extLst>
  </p:cSld>
  <p:clrMapOvr>
    <a:masterClrMapping/>
  </p:clrMapOvr>
  <p:transition spd="med">
    <p:wipe/>
  </p:transition>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riple-content">
    <p:bg>
      <p:bgPr>
        <a:solidFill>
          <a:schemeClr val="bg2"/>
        </a:solidFill>
        <a:effectLst/>
      </p:bgPr>
    </p:bg>
    <p:spTree>
      <p:nvGrpSpPr>
        <p:cNvPr id="1" name=""/>
        <p:cNvGrpSpPr/>
        <p:nvPr/>
      </p:nvGrpSpPr>
      <p:grpSpPr>
        <a:xfrm>
          <a:off x="0" y="0"/>
          <a:ext cx="0" cy="0"/>
          <a:chOff x="0" y="0"/>
          <a:chExt cx="0" cy="0"/>
        </a:xfrm>
      </p:grpSpPr>
      <p:sp>
        <p:nvSpPr>
          <p:cNvPr id="12" name="Rectangle 11"/>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0" name="Content Placeholder 9"/>
          <p:cNvSpPr>
            <a:spLocks noGrp="1"/>
          </p:cNvSpPr>
          <p:nvPr>
            <p:ph sz="quarter" idx="12"/>
          </p:nvPr>
        </p:nvSpPr>
        <p:spPr>
          <a:xfrm>
            <a:off x="6324600" y="1143002"/>
            <a:ext cx="5175250" cy="5029198"/>
          </a:xfrm>
        </p:spPr>
        <p:txBody>
          <a:bodyPr>
            <a:normAutofit/>
          </a:bodyPr>
          <a:lstStyle>
            <a:lvl1pPr>
              <a:defRPr sz="1600"/>
            </a:lvl1pPr>
            <a:lvl2pPr>
              <a:defRPr sz="1400"/>
            </a:lvl2pPr>
            <a:lvl3pPr>
              <a:defRPr sz="1200"/>
            </a:lvl3pPr>
            <a:lvl4pPr>
              <a:defRPr sz="11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9"/>
          <p:cNvSpPr>
            <a:spLocks noGrp="1"/>
          </p:cNvSpPr>
          <p:nvPr>
            <p:ph sz="quarter" idx="13"/>
          </p:nvPr>
        </p:nvSpPr>
        <p:spPr>
          <a:xfrm>
            <a:off x="679450" y="1143002"/>
            <a:ext cx="5187950" cy="2628899"/>
          </a:xfrm>
        </p:spPr>
        <p:txBody>
          <a:bodyPr>
            <a:normAutofit/>
          </a:bodyPr>
          <a:lstStyle>
            <a:lvl1pPr>
              <a:defRPr sz="1600"/>
            </a:lvl1pPr>
            <a:lvl2pPr>
              <a:defRPr sz="1400"/>
            </a:lvl2pPr>
            <a:lvl3pPr>
              <a:defRPr sz="1200"/>
            </a:lvl3pPr>
            <a:lvl4pPr>
              <a:defRPr sz="11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ontent Placeholder 9"/>
          <p:cNvSpPr>
            <a:spLocks noGrp="1"/>
          </p:cNvSpPr>
          <p:nvPr>
            <p:ph sz="quarter" idx="16"/>
          </p:nvPr>
        </p:nvSpPr>
        <p:spPr>
          <a:xfrm>
            <a:off x="679450" y="4000501"/>
            <a:ext cx="5187950" cy="2171700"/>
          </a:xfrm>
        </p:spPr>
        <p:txBody>
          <a:bodyPr>
            <a:normAutofit/>
          </a:bodyPr>
          <a:lstStyle>
            <a:lvl1pPr>
              <a:defRPr sz="1600"/>
            </a:lvl1pPr>
            <a:lvl2pPr>
              <a:defRPr sz="1400"/>
            </a:lvl2pPr>
            <a:lvl3pPr>
              <a:defRPr sz="1200"/>
            </a:lvl3pPr>
            <a:lvl4pPr>
              <a:defRPr sz="11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6" name="Straight Connector 5"/>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p:nvPr>
        </p:nvSpPr>
        <p:spPr/>
        <p:txBody>
          <a:bodyPr/>
          <a:lstStyle/>
          <a:p>
            <a:r>
              <a:rPr lang="en-US"/>
              <a:t>Click to edit Master title style</a:t>
            </a:r>
          </a:p>
        </p:txBody>
      </p:sp>
      <p:sp>
        <p:nvSpPr>
          <p:cNvPr id="7" name="Footer Placeholder 6"/>
          <p:cNvSpPr>
            <a:spLocks noGrp="1"/>
          </p:cNvSpPr>
          <p:nvPr>
            <p:ph type="ftr" sz="quarter" idx="17"/>
          </p:nvPr>
        </p:nvSpPr>
        <p:spPr/>
        <p:txBody>
          <a:bodyPr/>
          <a:lstStyle/>
          <a:p>
            <a:r>
              <a:rPr lang="en-US"/>
              <a:t>Silicon Labs Confidential</a:t>
            </a:r>
            <a:endParaRPr lang="en-US" dirty="0"/>
          </a:p>
        </p:txBody>
      </p:sp>
      <p:sp>
        <p:nvSpPr>
          <p:cNvPr id="9" name="Slide Number Placeholder 8"/>
          <p:cNvSpPr>
            <a:spLocks noGrp="1"/>
          </p:cNvSpPr>
          <p:nvPr>
            <p:ph type="sldNum" sz="quarter" idx="18"/>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634275540"/>
      </p:ext>
    </p:extLst>
  </p:cSld>
  <p:clrMapOvr>
    <a:masterClrMapping/>
  </p:clrMapOvr>
  <p:transition spd="med">
    <p:wipe/>
  </p:transition>
  <p:extLst>
    <p:ext uri="{DCECCB84-F9BA-43D5-87BE-67443E8EF086}">
      <p15:sldGuideLst xmlns:p15="http://schemas.microsoft.com/office/powerpoint/2012/main">
        <p15:guide id="1" orient="horz" pos="24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ad-content">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15" name="Straight Connector 14"/>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a:t>Click to edit Master title style</a:t>
            </a:r>
            <a:endParaRPr lang="en-US" dirty="0"/>
          </a:p>
        </p:txBody>
      </p:sp>
      <p:sp>
        <p:nvSpPr>
          <p:cNvPr id="11" name="Content Placeholder 9"/>
          <p:cNvSpPr>
            <a:spLocks noGrp="1"/>
          </p:cNvSpPr>
          <p:nvPr>
            <p:ph sz="quarter" idx="13"/>
          </p:nvPr>
        </p:nvSpPr>
        <p:spPr>
          <a:xfrm>
            <a:off x="6324600" y="1143002"/>
            <a:ext cx="5175250" cy="2628899"/>
          </a:xfrm>
        </p:spPr>
        <p:txBody>
          <a:bodyPr>
            <a:normAutofit/>
          </a:bodyPr>
          <a:lstStyle>
            <a:lvl1pPr>
              <a:defRPr sz="1600"/>
            </a:lvl1pPr>
            <a:lvl2pPr>
              <a:defRPr sz="1400"/>
            </a:lvl2pPr>
            <a:lvl3pPr>
              <a:defRPr sz="1200"/>
            </a:lvl3pPr>
            <a:lvl4pPr>
              <a:defRPr sz="11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ontent Placeholder 9"/>
          <p:cNvSpPr>
            <a:spLocks noGrp="1"/>
          </p:cNvSpPr>
          <p:nvPr>
            <p:ph sz="quarter" idx="16"/>
          </p:nvPr>
        </p:nvSpPr>
        <p:spPr>
          <a:xfrm>
            <a:off x="6324600" y="4000499"/>
            <a:ext cx="5175250" cy="2171701"/>
          </a:xfrm>
        </p:spPr>
        <p:txBody>
          <a:bodyPr>
            <a:normAutofit/>
          </a:bodyPr>
          <a:lstStyle>
            <a:lvl1pPr>
              <a:defRPr sz="1600"/>
            </a:lvl1pPr>
            <a:lvl2pPr>
              <a:defRPr sz="1400"/>
            </a:lvl2pPr>
            <a:lvl3pPr>
              <a:defRPr sz="1200"/>
            </a:lvl3pPr>
            <a:lvl4pPr>
              <a:defRPr sz="11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Content Placeholder 9"/>
          <p:cNvSpPr>
            <a:spLocks noGrp="1"/>
          </p:cNvSpPr>
          <p:nvPr>
            <p:ph sz="quarter" idx="17"/>
          </p:nvPr>
        </p:nvSpPr>
        <p:spPr>
          <a:xfrm>
            <a:off x="679450" y="1143002"/>
            <a:ext cx="5187951" cy="2628899"/>
          </a:xfrm>
        </p:spPr>
        <p:txBody>
          <a:bodyPr>
            <a:normAutofit/>
          </a:bodyPr>
          <a:lstStyle>
            <a:lvl1pPr>
              <a:defRPr sz="1600"/>
            </a:lvl1pPr>
            <a:lvl2pPr>
              <a:defRPr sz="1400"/>
            </a:lvl2pPr>
            <a:lvl3pPr>
              <a:defRPr sz="1200"/>
            </a:lvl3pPr>
            <a:lvl4pPr>
              <a:defRPr sz="11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9"/>
          <p:cNvSpPr>
            <a:spLocks noGrp="1"/>
          </p:cNvSpPr>
          <p:nvPr>
            <p:ph sz="quarter" idx="18"/>
          </p:nvPr>
        </p:nvSpPr>
        <p:spPr>
          <a:xfrm>
            <a:off x="679450" y="4000501"/>
            <a:ext cx="5181600" cy="2171700"/>
          </a:xfrm>
        </p:spPr>
        <p:txBody>
          <a:bodyPr>
            <a:normAutofit/>
          </a:bodyPr>
          <a:lstStyle>
            <a:lvl1pPr>
              <a:defRPr sz="1600"/>
            </a:lvl1pPr>
            <a:lvl2pPr>
              <a:defRPr sz="1400"/>
            </a:lvl2pPr>
            <a:lvl3pPr>
              <a:defRPr sz="1200"/>
            </a:lvl3pPr>
            <a:lvl4pPr>
              <a:defRPr sz="11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p:cNvSpPr>
            <a:spLocks noGrp="1"/>
          </p:cNvSpPr>
          <p:nvPr>
            <p:ph type="ftr" sz="quarter" idx="19"/>
          </p:nvPr>
        </p:nvSpPr>
        <p:spPr/>
        <p:txBody>
          <a:bodyPr/>
          <a:lstStyle/>
          <a:p>
            <a:r>
              <a:rPr lang="en-US"/>
              <a:t>Silicon Labs Confidential</a:t>
            </a:r>
            <a:endParaRPr lang="en-US" dirty="0"/>
          </a:p>
        </p:txBody>
      </p:sp>
      <p:sp>
        <p:nvSpPr>
          <p:cNvPr id="6" name="Slide Number Placeholder 5"/>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108891576"/>
      </p:ext>
    </p:extLst>
  </p:cSld>
  <p:clrMapOvr>
    <a:masterClrMapping/>
  </p:clrMapOvr>
  <p:transition spd="med">
    <p:wipe/>
  </p:transition>
  <p:extLst>
    <p:ext uri="{DCECCB84-F9BA-43D5-87BE-67443E8EF086}">
      <p15:sldGuideLst xmlns:p15="http://schemas.microsoft.com/office/powerpoint/2012/main">
        <p15:guide id="1" orient="horz" pos="2448">
          <p15:clr>
            <a:srgbClr val="FBAE40"/>
          </p15:clr>
        </p15:guide>
        <p15:guide id="2" pos="3770">
          <p15:clr>
            <a:srgbClr val="FBAE40"/>
          </p15:clr>
        </p15:guide>
        <p15:guide id="3" pos="390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ual-content-horizontal">
    <p:bg>
      <p:bgPr>
        <a:solidFill>
          <a:schemeClr val="bg2"/>
        </a:solidFill>
        <a:effectLst/>
      </p:bgPr>
    </p:bg>
    <p:spTree>
      <p:nvGrpSpPr>
        <p:cNvPr id="1" name=""/>
        <p:cNvGrpSpPr/>
        <p:nvPr/>
      </p:nvGrpSpPr>
      <p:grpSpPr>
        <a:xfrm>
          <a:off x="0" y="0"/>
          <a:ext cx="0" cy="0"/>
          <a:chOff x="0" y="0"/>
          <a:chExt cx="0" cy="0"/>
        </a:xfrm>
      </p:grpSpPr>
      <p:sp>
        <p:nvSpPr>
          <p:cNvPr id="12" name="Rectangle 11"/>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 name="Title 2"/>
          <p:cNvSpPr>
            <a:spLocks noGrp="1"/>
          </p:cNvSpPr>
          <p:nvPr>
            <p:ph type="title"/>
          </p:nvPr>
        </p:nvSpPr>
        <p:spPr/>
        <p:txBody>
          <a:bodyPr/>
          <a:lstStyle/>
          <a:p>
            <a:r>
              <a:rPr lang="en-US"/>
              <a:t>Click to edit Master title style</a:t>
            </a:r>
            <a:endParaRPr lang="en-US" dirty="0"/>
          </a:p>
        </p:txBody>
      </p:sp>
      <p:sp>
        <p:nvSpPr>
          <p:cNvPr id="5" name="Content Placeholder 2"/>
          <p:cNvSpPr>
            <a:spLocks noGrp="1"/>
          </p:cNvSpPr>
          <p:nvPr>
            <p:ph idx="10"/>
          </p:nvPr>
        </p:nvSpPr>
        <p:spPr>
          <a:xfrm>
            <a:off x="685799" y="1143000"/>
            <a:ext cx="10820401" cy="32004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2"/>
          <p:cNvSpPr>
            <a:spLocks noGrp="1"/>
          </p:cNvSpPr>
          <p:nvPr>
            <p:ph idx="13"/>
          </p:nvPr>
        </p:nvSpPr>
        <p:spPr>
          <a:xfrm>
            <a:off x="685799" y="4572001"/>
            <a:ext cx="10820401" cy="16002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Footer Placeholder 6"/>
          <p:cNvSpPr>
            <a:spLocks noGrp="1"/>
          </p:cNvSpPr>
          <p:nvPr>
            <p:ph type="ftr" sz="quarter" idx="14"/>
          </p:nvPr>
        </p:nvSpPr>
        <p:spPr/>
        <p:txBody>
          <a:bodyPr/>
          <a:lstStyle/>
          <a:p>
            <a:r>
              <a:rPr lang="en-US"/>
              <a:t>Silicon Labs Confidential</a:t>
            </a:r>
            <a:endParaRPr lang="en-US" dirty="0"/>
          </a:p>
        </p:txBody>
      </p:sp>
      <p:sp>
        <p:nvSpPr>
          <p:cNvPr id="8" name="Slide Number Placeholder 7"/>
          <p:cNvSpPr>
            <a:spLocks noGrp="1"/>
          </p:cNvSpPr>
          <p:nvPr>
            <p:ph type="sldNum" sz="quarter" idx="15"/>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143313019"/>
      </p:ext>
    </p:extLst>
  </p:cSld>
  <p:clrMapOvr>
    <a:masterClrMapping/>
  </p:clrMapOvr>
  <p:transition spd="med">
    <p:wipe/>
  </p:transition>
  <p:extLst>
    <p:ext uri="{DCECCB84-F9BA-43D5-87BE-67443E8EF086}">
      <p15:sldGuideLst xmlns:p15="http://schemas.microsoft.com/office/powerpoint/2012/main">
        <p15:guide id="1" pos="3808">
          <p15:clr>
            <a:srgbClr val="FBAE40"/>
          </p15:clr>
        </p15:guide>
        <p15:guide id="2" pos="3876">
          <p15:clr>
            <a:srgbClr val="FBAE40"/>
          </p15:clr>
        </p15:guide>
        <p15:guide id="3" orient="horz" pos="2880">
          <p15:clr>
            <a:srgbClr val="FBAE40"/>
          </p15:clr>
        </p15:guide>
        <p15:guide id="4" orient="horz" pos="2736">
          <p15:clr>
            <a:srgbClr val="FBAE40"/>
          </p15:clr>
        </p15:guide>
        <p15:guide id="5" orient="horz" pos="720">
          <p15:clr>
            <a:srgbClr val="FBAE40"/>
          </p15:clr>
        </p15:guide>
        <p15:guide id="6"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ingle-content-pictur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7"/>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 name="Title 4"/>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10" name="Picture Placeholder 5"/>
          <p:cNvSpPr>
            <a:spLocks noGrp="1"/>
          </p:cNvSpPr>
          <p:nvPr>
            <p:ph type="pic" sz="quarter" idx="15"/>
          </p:nvPr>
        </p:nvSpPr>
        <p:spPr>
          <a:xfrm>
            <a:off x="460484" y="914400"/>
            <a:ext cx="6549916" cy="5486400"/>
          </a:xfrm>
          <a:ln>
            <a:noFill/>
          </a:ln>
        </p:spPr>
        <p:txBody>
          <a:bodyPr tIns="1371600">
            <a:normAutofit/>
          </a:bodyPr>
          <a:lstStyle>
            <a:lvl1pPr marL="0" indent="0" algn="ctr">
              <a:buNone/>
              <a:defRPr sz="1400"/>
            </a:lvl1pPr>
          </a:lstStyle>
          <a:p>
            <a:r>
              <a:rPr lang="en-US"/>
              <a:t>Click icon to add picture</a:t>
            </a:r>
            <a:endParaRPr lang="en-US" dirty="0"/>
          </a:p>
        </p:txBody>
      </p:sp>
      <p:sp>
        <p:nvSpPr>
          <p:cNvPr id="11" name="Content Placeholder 6"/>
          <p:cNvSpPr>
            <a:spLocks noGrp="1"/>
          </p:cNvSpPr>
          <p:nvPr>
            <p:ph sz="quarter" idx="13"/>
          </p:nvPr>
        </p:nvSpPr>
        <p:spPr>
          <a:xfrm>
            <a:off x="7239000" y="1143000"/>
            <a:ext cx="4267200" cy="5029200"/>
          </a:xfrm>
        </p:spPr>
        <p:txBody>
          <a:bodyPr lIns="0" rIns="0" anchor="ctr">
            <a:normAutofit/>
          </a:bodyPr>
          <a:lstStyle>
            <a:lvl1pPr>
              <a:defRPr sz="1600"/>
            </a:lvl1pPr>
            <a:lvl2pPr>
              <a:defRPr sz="1400"/>
            </a:lvl2pPr>
            <a:lvl3pPr>
              <a:defRPr sz="1200"/>
            </a:lvl3pPr>
            <a:lvl4pPr>
              <a:defRPr sz="110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6"/>
          </p:nvPr>
        </p:nvSpPr>
        <p:spPr/>
        <p:txBody>
          <a:bodyPr/>
          <a:lstStyle/>
          <a:p>
            <a:r>
              <a:rPr lang="en-US"/>
              <a:t>Silicon Labs Confidential</a:t>
            </a:r>
            <a:endParaRPr lang="en-US" dirty="0"/>
          </a:p>
        </p:txBody>
      </p:sp>
      <p:sp>
        <p:nvSpPr>
          <p:cNvPr id="7" name="Slide Number Placeholder 6"/>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256834189"/>
      </p:ext>
    </p:extLst>
  </p:cSld>
  <p:clrMapOvr>
    <a:masterClrMapping/>
  </p:clrMapOvr>
  <p:transition spd="med">
    <p:wipe/>
  </p:transition>
  <p:extLst>
    <p:ext uri="{DCECCB84-F9BA-43D5-87BE-67443E8EF086}">
      <p15:sldGuideLst xmlns:p15="http://schemas.microsoft.com/office/powerpoint/2012/main">
        <p15:guide id="1" pos="4416">
          <p15:clr>
            <a:srgbClr val="FBAE40"/>
          </p15:clr>
        </p15:guide>
        <p15:guide id="2" pos="45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ingle-content-picture-blu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Rectangle 1"/>
          <p:cNvSpPr/>
          <p:nvPr/>
        </p:nvSpPr>
        <p:spPr>
          <a:xfrm>
            <a:off x="7010400" y="914397"/>
            <a:ext cx="4724400" cy="54863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9" name="Picture Placeholder 5"/>
          <p:cNvSpPr>
            <a:spLocks noGrp="1"/>
          </p:cNvSpPr>
          <p:nvPr>
            <p:ph type="pic" sz="quarter" idx="15"/>
          </p:nvPr>
        </p:nvSpPr>
        <p:spPr>
          <a:xfrm>
            <a:off x="460483" y="914400"/>
            <a:ext cx="6549917" cy="5486400"/>
          </a:xfrm>
          <a:ln>
            <a:noFill/>
          </a:ln>
        </p:spPr>
        <p:txBody>
          <a:bodyPr tIns="1371600">
            <a:normAutofit/>
          </a:bodyPr>
          <a:lstStyle>
            <a:lvl1pPr marL="0" indent="0" algn="ctr">
              <a:buNone/>
              <a:defRPr sz="1400"/>
            </a:lvl1pPr>
          </a:lstStyle>
          <a:p>
            <a:r>
              <a:rPr lang="en-US"/>
              <a:t>Click icon to add picture</a:t>
            </a:r>
            <a:endParaRPr lang="en-US" dirty="0"/>
          </a:p>
        </p:txBody>
      </p:sp>
      <p:sp>
        <p:nvSpPr>
          <p:cNvPr id="14" name="Content Placeholder 6"/>
          <p:cNvSpPr>
            <a:spLocks noGrp="1"/>
          </p:cNvSpPr>
          <p:nvPr>
            <p:ph sz="quarter" idx="13"/>
          </p:nvPr>
        </p:nvSpPr>
        <p:spPr>
          <a:xfrm>
            <a:off x="7239000" y="914398"/>
            <a:ext cx="4267200" cy="5486406"/>
          </a:xfrm>
        </p:spPr>
        <p:txBody>
          <a:bodyPr lIns="0" rIns="0" anchor="ctr">
            <a:normAutofit/>
          </a:bodyPr>
          <a:lstStyle>
            <a:lvl1pPr>
              <a:buClr>
                <a:schemeClr val="bg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100">
                <a:solidFill>
                  <a:schemeClr val="bg1"/>
                </a:solidFill>
              </a:defRPr>
            </a:lvl4pPr>
            <a:lvl5pPr>
              <a:buClr>
                <a:schemeClr val="bg1"/>
              </a:buCl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5"/>
          <p:cNvSpPr>
            <a:spLocks noGrp="1"/>
          </p:cNvSpPr>
          <p:nvPr>
            <p:ph type="ftr" sz="quarter" idx="16"/>
          </p:nvPr>
        </p:nvSpPr>
        <p:spPr/>
        <p:txBody>
          <a:bodyPr/>
          <a:lstStyle/>
          <a:p>
            <a:r>
              <a:rPr lang="en-US"/>
              <a:t>Silicon Labs Confidential</a:t>
            </a:r>
            <a:endParaRPr lang="en-US" dirty="0"/>
          </a:p>
        </p:txBody>
      </p:sp>
      <p:sp>
        <p:nvSpPr>
          <p:cNvPr id="8" name="Slide Number Placeholder 7"/>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360022600"/>
      </p:ext>
    </p:extLst>
  </p:cSld>
  <p:clrMapOvr>
    <a:masterClrMapping/>
  </p:clrMapOvr>
  <p:transition spd="med">
    <p:wipe/>
  </p:transition>
  <p:extLst>
    <p:ext uri="{DCECCB84-F9BA-43D5-87BE-67443E8EF086}">
      <p15:sldGuideLst xmlns:p15="http://schemas.microsoft.com/office/powerpoint/2012/main">
        <p15:guide id="1" pos="4416">
          <p15:clr>
            <a:srgbClr val="FBAE40"/>
          </p15:clr>
        </p15:guide>
        <p15:guide id="2" pos="4560">
          <p15:clr>
            <a:srgbClr val="FBAE40"/>
          </p15:clr>
        </p15:guide>
        <p15:guide id="3" orient="horz" pos="2880">
          <p15:clr>
            <a:srgbClr val="FBAE40"/>
          </p15:clr>
        </p15:guide>
        <p15:guide id="4" pos="7248">
          <p15:clr>
            <a:srgbClr val="FBAE40"/>
          </p15:clr>
        </p15:guide>
        <p15:guide id="5" orient="horz" pos="3456">
          <p15:clr>
            <a:srgbClr val="FBAE40"/>
          </p15:clr>
        </p15:guide>
        <p15:guide id="6" pos="4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light-gray-title-only">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Footer Placeholder 4"/>
          <p:cNvSpPr>
            <a:spLocks noGrp="1"/>
          </p:cNvSpPr>
          <p:nvPr>
            <p:ph type="ftr" sz="quarter" idx="10"/>
          </p:nvPr>
        </p:nvSpPr>
        <p:spPr/>
        <p:txBody>
          <a:bodyPr/>
          <a:lstStyle/>
          <a:p>
            <a:r>
              <a:rPr lang="en-US"/>
              <a:t>Silicon Labs Confidential</a:t>
            </a:r>
            <a:endParaRPr lang="en-US" dirty="0"/>
          </a:p>
        </p:txBody>
      </p:sp>
      <p:sp>
        <p:nvSpPr>
          <p:cNvPr id="6" name="Slide Number Placeholder 5"/>
          <p:cNvSpPr>
            <a:spLocks noGrp="1"/>
          </p:cNvSpPr>
          <p:nvPr>
            <p:ph type="sldNum" sz="quarter" idx="1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349683469"/>
      </p:ext>
    </p:extLst>
  </p:cSld>
  <p:clrMapOvr>
    <a:overrideClrMapping bg1="lt1" tx1="dk1" bg2="lt2" tx2="dk2" accent1="accent1" accent2="accent2" accent3="accent3" accent4="accent4" accent5="accent5" accent6="accent6" hlink="hlink" folHlink="folHlink"/>
  </p:clrMapOvr>
  <p:transition spd="med">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11277600" cy="914400"/>
          </a:xfrm>
          <a:prstGeom prst="rect">
            <a:avLst/>
          </a:prstGeom>
        </p:spPr>
        <p:txBody>
          <a:bodyPr vert="horz" lIns="91440" tIns="45720" rIns="91440" bIns="45720" rtlCol="0" anchor="ctr">
            <a:noAutofit/>
          </a:bodyPr>
          <a:lstStyle/>
          <a:p>
            <a:r>
              <a:rPr lang="en-US" dirty="0"/>
              <a:t>Click to edit Master title</a:t>
            </a:r>
          </a:p>
        </p:txBody>
      </p:sp>
      <p:sp>
        <p:nvSpPr>
          <p:cNvPr id="7" name="Text Placeholder 6"/>
          <p:cNvSpPr>
            <a:spLocks noGrp="1"/>
          </p:cNvSpPr>
          <p:nvPr>
            <p:ph type="body" idx="1"/>
          </p:nvPr>
        </p:nvSpPr>
        <p:spPr>
          <a:xfrm>
            <a:off x="457200" y="914400"/>
            <a:ext cx="11277600" cy="5486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3"/>
          </p:nvPr>
        </p:nvSpPr>
        <p:spPr>
          <a:xfrm>
            <a:off x="776896" y="6400801"/>
            <a:ext cx="10957904" cy="457200"/>
          </a:xfrm>
          <a:prstGeom prst="rect">
            <a:avLst/>
          </a:prstGeom>
        </p:spPr>
        <p:txBody>
          <a:bodyPr vert="horz" lIns="91440" tIns="45720" rIns="91440" bIns="45720" rtlCol="0" anchor="ctr"/>
          <a:lstStyle>
            <a:lvl1pPr algn="r">
              <a:defRPr lang="en-US" sz="800" smtClean="0">
                <a:effectLst/>
              </a:defRPr>
            </a:lvl1pPr>
          </a:lstStyle>
          <a:p>
            <a:r>
              <a:rPr lang="en-US"/>
              <a:t>Silicon Labs Confidential</a:t>
            </a:r>
            <a:endParaRPr lang="en-US" dirty="0"/>
          </a:p>
        </p:txBody>
      </p:sp>
      <p:sp>
        <p:nvSpPr>
          <p:cNvPr id="4" name="Slide Number Placeholder 3"/>
          <p:cNvSpPr>
            <a:spLocks noGrp="1"/>
          </p:cNvSpPr>
          <p:nvPr>
            <p:ph type="sldNum" sz="quarter" idx="4"/>
          </p:nvPr>
        </p:nvSpPr>
        <p:spPr>
          <a:xfrm>
            <a:off x="457199" y="6400800"/>
            <a:ext cx="319696" cy="457200"/>
          </a:xfrm>
          <a:prstGeom prst="rect">
            <a:avLst/>
          </a:prstGeom>
        </p:spPr>
        <p:txBody>
          <a:bodyPr vert="horz" lIns="91440" tIns="45720" rIns="0" bIns="45720" rtlCol="0" anchor="ctr"/>
          <a:lstStyle>
            <a:lvl1pPr algn="l">
              <a:defRPr sz="800">
                <a:solidFill>
                  <a:schemeClr val="tx1"/>
                </a:solidFill>
              </a:defRPr>
            </a:lvl1pPr>
          </a:lstStyle>
          <a:p>
            <a:fld id="{29A7BD92-6AE5-CF43-B276-274952F2BFB4}" type="slidenum">
              <a:rPr lang="en-US" smtClean="0"/>
              <a:pPr/>
              <a:t>‹#›</a:t>
            </a:fld>
            <a:endParaRPr lang="en-US" dirty="0"/>
          </a:p>
        </p:txBody>
      </p:sp>
      <p:sp>
        <p:nvSpPr>
          <p:cNvPr id="3" name="TextBox 2"/>
          <p:cNvSpPr txBox="1"/>
          <p:nvPr/>
        </p:nvSpPr>
        <p:spPr>
          <a:xfrm>
            <a:off x="776897" y="6400801"/>
            <a:ext cx="2107497" cy="457200"/>
          </a:xfrm>
          <a:prstGeom prst="rect">
            <a:avLst/>
          </a:prstGeom>
          <a:noFill/>
          <a:ln>
            <a:noFill/>
          </a:ln>
        </p:spPr>
        <p:txBody>
          <a:bodyPr wrap="none" tIns="182880" bIns="182880" rtlCol="0" anchor="ctr">
            <a:noAutofit/>
          </a:bodyPr>
          <a:lstStyle/>
          <a:p>
            <a:pPr algn="l"/>
            <a:endParaRPr lang="en-US" sz="800" spc="0">
              <a:solidFill>
                <a:schemeClr val="tx1"/>
              </a:solidFill>
            </a:endParaRPr>
          </a:p>
        </p:txBody>
      </p:sp>
    </p:spTree>
    <p:extLst>
      <p:ext uri="{BB962C8B-B14F-4D97-AF65-F5344CB8AC3E}">
        <p14:creationId xmlns:p14="http://schemas.microsoft.com/office/powerpoint/2010/main" val="4040498210"/>
      </p:ext>
    </p:extLst>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 id="2147484045" r:id="rId12"/>
    <p:sldLayoutId id="2147484046" r:id="rId13"/>
    <p:sldLayoutId id="2147484047" r:id="rId14"/>
    <p:sldLayoutId id="2147484048" r:id="rId15"/>
    <p:sldLayoutId id="2147484049" r:id="rId16"/>
    <p:sldLayoutId id="2147484050" r:id="rId17"/>
    <p:sldLayoutId id="2147484051" r:id="rId18"/>
    <p:sldLayoutId id="2147484052" r:id="rId19"/>
    <p:sldLayoutId id="2147484053" r:id="rId20"/>
    <p:sldLayoutId id="2147484054" r:id="rId21"/>
    <p:sldLayoutId id="2147484055" r:id="rId22"/>
    <p:sldLayoutId id="2147484056" r:id="rId23"/>
  </p:sldLayoutIdLst>
  <p:transition spd="med">
    <p:wipe/>
  </p:transition>
  <p:hf hdr="0" dt="0"/>
  <p:txStyles>
    <p:titleStyle>
      <a:lvl1pPr algn="l" defTabSz="914377" rtl="0" eaLnBrk="1" latinLnBrk="0" hangingPunct="1">
        <a:lnSpc>
          <a:spcPct val="90000"/>
        </a:lnSpc>
        <a:spcBef>
          <a:spcPct val="0"/>
        </a:spcBef>
        <a:buNone/>
        <a:defRPr sz="3200" b="0" kern="1200" spc="-50" baseline="0">
          <a:solidFill>
            <a:schemeClr val="tx2"/>
          </a:solidFill>
          <a:latin typeface="+mj-lt"/>
          <a:ea typeface="+mj-ea"/>
          <a:cs typeface="+mj-cs"/>
        </a:defRPr>
      </a:lvl1pPr>
    </p:titleStyle>
    <p:body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dirty="0" smtClean="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dirty="0" smtClean="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dirty="0" smtClean="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dirty="0" smtClean="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200" b="0" kern="1200" dirty="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7392">
          <p15:clr>
            <a:srgbClr val="F26B43"/>
          </p15:clr>
        </p15:guide>
        <p15:guide id="3" pos="288">
          <p15:clr>
            <a:srgbClr val="F26B43"/>
          </p15:clr>
        </p15:guide>
        <p15:guide id="6" orient="horz" pos="4032">
          <p15:clr>
            <a:srgbClr val="F26B43"/>
          </p15:clr>
        </p15:guide>
        <p15:guide id="7" orient="horz" pos="576">
          <p15:clr>
            <a:srgbClr val="F26B43"/>
          </p15:clr>
        </p15:guide>
        <p15:guide id="9" orient="horz" pos="3888">
          <p15:clr>
            <a:srgbClr val="F26B43"/>
          </p15:clr>
        </p15:guide>
        <p15:guide id="10" orient="horz" pos="720">
          <p15:clr>
            <a:srgbClr val="F26B43"/>
          </p15:clr>
        </p15:guide>
        <p15:guide id="12" pos="428">
          <p15:clr>
            <a:srgbClr val="F26B43"/>
          </p15:clr>
        </p15:guide>
        <p15:guide id="15" pos="7244">
          <p15:clr>
            <a:srgbClr val="F26B43"/>
          </p15:clr>
        </p15:guide>
        <p15:guide id="37" pos="3696">
          <p15:clr>
            <a:srgbClr val="F26B43"/>
          </p15:clr>
        </p15:guide>
        <p15:guide id="39" pos="3984">
          <p15:clr>
            <a:srgbClr val="F26B43"/>
          </p15:clr>
        </p15:guide>
        <p15:guide id="40" orient="horz" pos="144">
          <p15:clr>
            <a:srgbClr val="F26B43"/>
          </p15:clr>
        </p15:guide>
        <p15:guide id="41" orient="horz" pos="864">
          <p15:clr>
            <a:srgbClr val="F26B43"/>
          </p15:clr>
        </p15:guide>
        <p15:guide id="42" orient="horz" pos="374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7B8F0-73B3-4F9F-90DA-DF5D8C817980}"/>
              </a:ext>
            </a:extLst>
          </p:cNvPr>
          <p:cNvSpPr>
            <a:spLocks noGrp="1"/>
          </p:cNvSpPr>
          <p:nvPr>
            <p:ph type="ctrTitle"/>
          </p:nvPr>
        </p:nvSpPr>
        <p:spPr/>
        <p:txBody>
          <a:bodyPr/>
          <a:lstStyle/>
          <a:p>
            <a:r>
              <a:rPr lang="en-US" dirty="0"/>
              <a:t>Bluetooth Mesh Light Control (LC) Model</a:t>
            </a:r>
          </a:p>
        </p:txBody>
      </p:sp>
      <p:sp>
        <p:nvSpPr>
          <p:cNvPr id="3" name="Subtitle 2">
            <a:extLst>
              <a:ext uri="{FF2B5EF4-FFF2-40B4-BE49-F238E27FC236}">
                <a16:creationId xmlns:a16="http://schemas.microsoft.com/office/drawing/2014/main" id="{3F6EDA5D-E9E0-4D16-95EF-D8D3329B201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76794899"/>
      </p:ext>
    </p:extLst>
  </p:cSld>
  <p:clrMapOvr>
    <a:masterClrMapping/>
  </p:clrMapOvr>
  <p:transition spd="med">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40F0AA-8AE3-442D-A4FE-E0E1B93412C9}"/>
              </a:ext>
            </a:extLst>
          </p:cNvPr>
          <p:cNvSpPr>
            <a:spLocks noGrp="1"/>
          </p:cNvSpPr>
          <p:nvPr>
            <p:ph idx="10"/>
          </p:nvPr>
        </p:nvSpPr>
        <p:spPr/>
        <p:txBody>
          <a:bodyPr/>
          <a:lstStyle/>
          <a:p>
            <a:r>
              <a:rPr lang="en-US" altLang="zh-CN" dirty="0"/>
              <a:t>5. Fade – the Run timer has expired, and the controller gradually transitions to the Prolong state</a:t>
            </a:r>
            <a:endParaRPr lang="zh-CN" altLang="zh-CN" dirty="0"/>
          </a:p>
        </p:txBody>
      </p:sp>
      <p:sp>
        <p:nvSpPr>
          <p:cNvPr id="3" name="Title 2">
            <a:extLst>
              <a:ext uri="{FF2B5EF4-FFF2-40B4-BE49-F238E27FC236}">
                <a16:creationId xmlns:a16="http://schemas.microsoft.com/office/drawing/2014/main" id="{2C63A4B8-4493-4E3F-ABB4-E876CF7BEC72}"/>
              </a:ext>
            </a:extLst>
          </p:cNvPr>
          <p:cNvSpPr>
            <a:spLocks noGrp="1"/>
          </p:cNvSpPr>
          <p:nvPr>
            <p:ph type="title"/>
          </p:nvPr>
        </p:nvSpPr>
        <p:spPr/>
        <p:txBody>
          <a:bodyPr/>
          <a:lstStyle/>
          <a:p>
            <a:r>
              <a:rPr lang="en-US" altLang="zh-CN" dirty="0"/>
              <a:t>Phase – Fade</a:t>
            </a:r>
            <a:endParaRPr lang="en-US" dirty="0"/>
          </a:p>
        </p:txBody>
      </p:sp>
      <p:sp>
        <p:nvSpPr>
          <p:cNvPr id="5" name="Slide Number Placeholder 4">
            <a:extLst>
              <a:ext uri="{FF2B5EF4-FFF2-40B4-BE49-F238E27FC236}">
                <a16:creationId xmlns:a16="http://schemas.microsoft.com/office/drawing/2014/main" id="{1F688C35-A945-4018-8D4F-270E4F63D487}"/>
              </a:ext>
            </a:extLst>
          </p:cNvPr>
          <p:cNvSpPr>
            <a:spLocks noGrp="1"/>
          </p:cNvSpPr>
          <p:nvPr>
            <p:ph type="sldNum" sz="quarter" idx="12"/>
          </p:nvPr>
        </p:nvSpPr>
        <p:spPr/>
        <p:txBody>
          <a:bodyPr/>
          <a:lstStyle/>
          <a:p>
            <a:fld id="{29A7BD92-6AE5-CF43-B276-274952F2BFB4}" type="slidenum">
              <a:rPr lang="en-US" smtClean="0"/>
              <a:pPr/>
              <a:t>10</a:t>
            </a:fld>
            <a:endParaRPr lang="en-US" dirty="0"/>
          </a:p>
        </p:txBody>
      </p:sp>
      <p:pic>
        <p:nvPicPr>
          <p:cNvPr id="6" name="图片 5" descr="地图的截图&#10;&#10;描述已自动生成">
            <a:extLst>
              <a:ext uri="{FF2B5EF4-FFF2-40B4-BE49-F238E27FC236}">
                <a16:creationId xmlns:a16="http://schemas.microsoft.com/office/drawing/2014/main" id="{0AC1B55D-6DF5-7143-975C-8439A72A7D7C}"/>
              </a:ext>
            </a:extLst>
          </p:cNvPr>
          <p:cNvPicPr/>
          <p:nvPr/>
        </p:nvPicPr>
        <p:blipFill>
          <a:blip r:embed="rId3"/>
          <a:stretch>
            <a:fillRect/>
          </a:stretch>
        </p:blipFill>
        <p:spPr>
          <a:xfrm>
            <a:off x="1062290" y="1755165"/>
            <a:ext cx="9723898" cy="4300401"/>
          </a:xfrm>
          <a:prstGeom prst="rect">
            <a:avLst/>
          </a:prstGeom>
        </p:spPr>
      </p:pic>
      <p:sp>
        <p:nvSpPr>
          <p:cNvPr id="7" name="右箭头 6">
            <a:extLst>
              <a:ext uri="{FF2B5EF4-FFF2-40B4-BE49-F238E27FC236}">
                <a16:creationId xmlns:a16="http://schemas.microsoft.com/office/drawing/2014/main" id="{5D801316-FEF1-1146-B70B-40487512738B}"/>
              </a:ext>
            </a:extLst>
          </p:cNvPr>
          <p:cNvSpPr/>
          <p:nvPr/>
        </p:nvSpPr>
        <p:spPr>
          <a:xfrm rot="16200000">
            <a:off x="6534342" y="3441749"/>
            <a:ext cx="703455" cy="223778"/>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949628509"/>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40F0AA-8AE3-442D-A4FE-E0E1B93412C9}"/>
              </a:ext>
            </a:extLst>
          </p:cNvPr>
          <p:cNvSpPr>
            <a:spLocks noGrp="1"/>
          </p:cNvSpPr>
          <p:nvPr>
            <p:ph idx="10"/>
          </p:nvPr>
        </p:nvSpPr>
        <p:spPr/>
        <p:txBody>
          <a:bodyPr/>
          <a:lstStyle/>
          <a:p>
            <a:r>
              <a:rPr lang="en-US" altLang="zh-CN" dirty="0"/>
              <a:t>6. Prolong – the lights are at a lower level and the timer counts down (but may be retriggered by a sensor or a switch event)</a:t>
            </a:r>
            <a:endParaRPr lang="zh-CN" altLang="zh-CN" dirty="0"/>
          </a:p>
        </p:txBody>
      </p:sp>
      <p:sp>
        <p:nvSpPr>
          <p:cNvPr id="3" name="Title 2">
            <a:extLst>
              <a:ext uri="{FF2B5EF4-FFF2-40B4-BE49-F238E27FC236}">
                <a16:creationId xmlns:a16="http://schemas.microsoft.com/office/drawing/2014/main" id="{2C63A4B8-4493-4E3F-ABB4-E876CF7BEC72}"/>
              </a:ext>
            </a:extLst>
          </p:cNvPr>
          <p:cNvSpPr>
            <a:spLocks noGrp="1"/>
          </p:cNvSpPr>
          <p:nvPr>
            <p:ph type="title"/>
          </p:nvPr>
        </p:nvSpPr>
        <p:spPr/>
        <p:txBody>
          <a:bodyPr/>
          <a:lstStyle/>
          <a:p>
            <a:r>
              <a:rPr lang="en-US" altLang="zh-CN" dirty="0"/>
              <a:t>Phase – Prolong</a:t>
            </a:r>
            <a:endParaRPr lang="en-US" dirty="0"/>
          </a:p>
        </p:txBody>
      </p:sp>
      <p:sp>
        <p:nvSpPr>
          <p:cNvPr id="5" name="Slide Number Placeholder 4">
            <a:extLst>
              <a:ext uri="{FF2B5EF4-FFF2-40B4-BE49-F238E27FC236}">
                <a16:creationId xmlns:a16="http://schemas.microsoft.com/office/drawing/2014/main" id="{1F688C35-A945-4018-8D4F-270E4F63D487}"/>
              </a:ext>
            </a:extLst>
          </p:cNvPr>
          <p:cNvSpPr>
            <a:spLocks noGrp="1"/>
          </p:cNvSpPr>
          <p:nvPr>
            <p:ph type="sldNum" sz="quarter" idx="12"/>
          </p:nvPr>
        </p:nvSpPr>
        <p:spPr/>
        <p:txBody>
          <a:bodyPr/>
          <a:lstStyle/>
          <a:p>
            <a:fld id="{29A7BD92-6AE5-CF43-B276-274952F2BFB4}" type="slidenum">
              <a:rPr lang="en-US" smtClean="0"/>
              <a:pPr/>
              <a:t>11</a:t>
            </a:fld>
            <a:endParaRPr lang="en-US" dirty="0"/>
          </a:p>
        </p:txBody>
      </p:sp>
      <p:pic>
        <p:nvPicPr>
          <p:cNvPr id="6" name="图片 5" descr="地图的截图&#10;&#10;描述已自动生成">
            <a:extLst>
              <a:ext uri="{FF2B5EF4-FFF2-40B4-BE49-F238E27FC236}">
                <a16:creationId xmlns:a16="http://schemas.microsoft.com/office/drawing/2014/main" id="{0AC1B55D-6DF5-7143-975C-8439A72A7D7C}"/>
              </a:ext>
            </a:extLst>
          </p:cNvPr>
          <p:cNvPicPr/>
          <p:nvPr/>
        </p:nvPicPr>
        <p:blipFill>
          <a:blip r:embed="rId3"/>
          <a:stretch>
            <a:fillRect/>
          </a:stretch>
        </p:blipFill>
        <p:spPr>
          <a:xfrm>
            <a:off x="1062290" y="1755165"/>
            <a:ext cx="9723898" cy="4300401"/>
          </a:xfrm>
          <a:prstGeom prst="rect">
            <a:avLst/>
          </a:prstGeom>
        </p:spPr>
      </p:pic>
      <p:sp>
        <p:nvSpPr>
          <p:cNvPr id="7" name="右箭头 6">
            <a:extLst>
              <a:ext uri="{FF2B5EF4-FFF2-40B4-BE49-F238E27FC236}">
                <a16:creationId xmlns:a16="http://schemas.microsoft.com/office/drawing/2014/main" id="{5D801316-FEF1-1146-B70B-40487512738B}"/>
              </a:ext>
            </a:extLst>
          </p:cNvPr>
          <p:cNvSpPr/>
          <p:nvPr/>
        </p:nvSpPr>
        <p:spPr>
          <a:xfrm rot="5400000">
            <a:off x="7224808" y="2842256"/>
            <a:ext cx="703455" cy="223778"/>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860503871"/>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40F0AA-8AE3-442D-A4FE-E0E1B93412C9}"/>
              </a:ext>
            </a:extLst>
          </p:cNvPr>
          <p:cNvSpPr>
            <a:spLocks noGrp="1"/>
          </p:cNvSpPr>
          <p:nvPr>
            <p:ph idx="10"/>
          </p:nvPr>
        </p:nvSpPr>
        <p:spPr/>
        <p:txBody>
          <a:bodyPr/>
          <a:lstStyle/>
          <a:p>
            <a:r>
              <a:rPr lang="en-US" altLang="zh-CN" dirty="0"/>
              <a:t>7. Fade Standby Auto – the controller gradually returns to the Standby state</a:t>
            </a:r>
            <a:endParaRPr lang="zh-CN" altLang="zh-CN" dirty="0"/>
          </a:p>
        </p:txBody>
      </p:sp>
      <p:sp>
        <p:nvSpPr>
          <p:cNvPr id="3" name="Title 2">
            <a:extLst>
              <a:ext uri="{FF2B5EF4-FFF2-40B4-BE49-F238E27FC236}">
                <a16:creationId xmlns:a16="http://schemas.microsoft.com/office/drawing/2014/main" id="{2C63A4B8-4493-4E3F-ABB4-E876CF7BEC72}"/>
              </a:ext>
            </a:extLst>
          </p:cNvPr>
          <p:cNvSpPr>
            <a:spLocks noGrp="1"/>
          </p:cNvSpPr>
          <p:nvPr>
            <p:ph type="title"/>
          </p:nvPr>
        </p:nvSpPr>
        <p:spPr/>
        <p:txBody>
          <a:bodyPr/>
          <a:lstStyle/>
          <a:p>
            <a:r>
              <a:rPr lang="en-US" altLang="zh-CN" dirty="0"/>
              <a:t>Phase – Fade Standby Auto</a:t>
            </a:r>
            <a:endParaRPr lang="en-US" dirty="0"/>
          </a:p>
        </p:txBody>
      </p:sp>
      <p:sp>
        <p:nvSpPr>
          <p:cNvPr id="5" name="Slide Number Placeholder 4">
            <a:extLst>
              <a:ext uri="{FF2B5EF4-FFF2-40B4-BE49-F238E27FC236}">
                <a16:creationId xmlns:a16="http://schemas.microsoft.com/office/drawing/2014/main" id="{1F688C35-A945-4018-8D4F-270E4F63D487}"/>
              </a:ext>
            </a:extLst>
          </p:cNvPr>
          <p:cNvSpPr>
            <a:spLocks noGrp="1"/>
          </p:cNvSpPr>
          <p:nvPr>
            <p:ph type="sldNum" sz="quarter" idx="12"/>
          </p:nvPr>
        </p:nvSpPr>
        <p:spPr/>
        <p:txBody>
          <a:bodyPr/>
          <a:lstStyle/>
          <a:p>
            <a:fld id="{29A7BD92-6AE5-CF43-B276-274952F2BFB4}" type="slidenum">
              <a:rPr lang="en-US" smtClean="0"/>
              <a:pPr/>
              <a:t>12</a:t>
            </a:fld>
            <a:endParaRPr lang="en-US" dirty="0"/>
          </a:p>
        </p:txBody>
      </p:sp>
      <p:pic>
        <p:nvPicPr>
          <p:cNvPr id="6" name="图片 5" descr="地图的截图&#10;&#10;描述已自动生成">
            <a:extLst>
              <a:ext uri="{FF2B5EF4-FFF2-40B4-BE49-F238E27FC236}">
                <a16:creationId xmlns:a16="http://schemas.microsoft.com/office/drawing/2014/main" id="{0AC1B55D-6DF5-7143-975C-8439A72A7D7C}"/>
              </a:ext>
            </a:extLst>
          </p:cNvPr>
          <p:cNvPicPr/>
          <p:nvPr/>
        </p:nvPicPr>
        <p:blipFill>
          <a:blip r:embed="rId3"/>
          <a:stretch>
            <a:fillRect/>
          </a:stretch>
        </p:blipFill>
        <p:spPr>
          <a:xfrm>
            <a:off x="1062290" y="1755165"/>
            <a:ext cx="9723898" cy="4300401"/>
          </a:xfrm>
          <a:prstGeom prst="rect">
            <a:avLst/>
          </a:prstGeom>
        </p:spPr>
      </p:pic>
      <p:sp>
        <p:nvSpPr>
          <p:cNvPr id="7" name="右箭头 6">
            <a:extLst>
              <a:ext uri="{FF2B5EF4-FFF2-40B4-BE49-F238E27FC236}">
                <a16:creationId xmlns:a16="http://schemas.microsoft.com/office/drawing/2014/main" id="{5D801316-FEF1-1146-B70B-40487512738B}"/>
              </a:ext>
            </a:extLst>
          </p:cNvPr>
          <p:cNvSpPr/>
          <p:nvPr/>
        </p:nvSpPr>
        <p:spPr>
          <a:xfrm rot="5400000">
            <a:off x="8139208" y="3094183"/>
            <a:ext cx="703455" cy="223778"/>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74115484"/>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40F0AA-8AE3-442D-A4FE-E0E1B93412C9}"/>
              </a:ext>
            </a:extLst>
          </p:cNvPr>
          <p:cNvSpPr>
            <a:spLocks noGrp="1"/>
          </p:cNvSpPr>
          <p:nvPr>
            <p:ph idx="10"/>
          </p:nvPr>
        </p:nvSpPr>
        <p:spPr/>
        <p:txBody>
          <a:bodyPr/>
          <a:lstStyle/>
          <a:p>
            <a:r>
              <a:rPr lang="en-US" altLang="zh-CN" dirty="0"/>
              <a:t>8. Fade Standby Manual – the controller gradually returns to the Standby state after external event</a:t>
            </a:r>
            <a:endParaRPr lang="zh-CN" altLang="zh-CN" dirty="0"/>
          </a:p>
        </p:txBody>
      </p:sp>
      <p:sp>
        <p:nvSpPr>
          <p:cNvPr id="3" name="Title 2">
            <a:extLst>
              <a:ext uri="{FF2B5EF4-FFF2-40B4-BE49-F238E27FC236}">
                <a16:creationId xmlns:a16="http://schemas.microsoft.com/office/drawing/2014/main" id="{2C63A4B8-4493-4E3F-ABB4-E876CF7BEC72}"/>
              </a:ext>
            </a:extLst>
          </p:cNvPr>
          <p:cNvSpPr>
            <a:spLocks noGrp="1"/>
          </p:cNvSpPr>
          <p:nvPr>
            <p:ph type="title"/>
          </p:nvPr>
        </p:nvSpPr>
        <p:spPr/>
        <p:txBody>
          <a:bodyPr/>
          <a:lstStyle/>
          <a:p>
            <a:r>
              <a:rPr lang="en-US" altLang="zh-CN" dirty="0"/>
              <a:t>Phase – Fade Standby Manual</a:t>
            </a:r>
            <a:endParaRPr lang="en-US" dirty="0"/>
          </a:p>
        </p:txBody>
      </p:sp>
      <p:sp>
        <p:nvSpPr>
          <p:cNvPr id="5" name="Slide Number Placeholder 4">
            <a:extLst>
              <a:ext uri="{FF2B5EF4-FFF2-40B4-BE49-F238E27FC236}">
                <a16:creationId xmlns:a16="http://schemas.microsoft.com/office/drawing/2014/main" id="{1F688C35-A945-4018-8D4F-270E4F63D487}"/>
              </a:ext>
            </a:extLst>
          </p:cNvPr>
          <p:cNvSpPr>
            <a:spLocks noGrp="1"/>
          </p:cNvSpPr>
          <p:nvPr>
            <p:ph type="sldNum" sz="quarter" idx="12"/>
          </p:nvPr>
        </p:nvSpPr>
        <p:spPr/>
        <p:txBody>
          <a:bodyPr/>
          <a:lstStyle/>
          <a:p>
            <a:fld id="{29A7BD92-6AE5-CF43-B276-274952F2BFB4}" type="slidenum">
              <a:rPr lang="en-US" smtClean="0"/>
              <a:pPr/>
              <a:t>13</a:t>
            </a:fld>
            <a:endParaRPr lang="en-US" dirty="0"/>
          </a:p>
        </p:txBody>
      </p:sp>
      <p:pic>
        <p:nvPicPr>
          <p:cNvPr id="6" name="图片 5" descr="地图的截图&#10;&#10;描述已自动生成">
            <a:extLst>
              <a:ext uri="{FF2B5EF4-FFF2-40B4-BE49-F238E27FC236}">
                <a16:creationId xmlns:a16="http://schemas.microsoft.com/office/drawing/2014/main" id="{0AC1B55D-6DF5-7143-975C-8439A72A7D7C}"/>
              </a:ext>
            </a:extLst>
          </p:cNvPr>
          <p:cNvPicPr/>
          <p:nvPr/>
        </p:nvPicPr>
        <p:blipFill>
          <a:blip r:embed="rId3"/>
          <a:stretch>
            <a:fillRect/>
          </a:stretch>
        </p:blipFill>
        <p:spPr>
          <a:xfrm>
            <a:off x="1062290" y="1755165"/>
            <a:ext cx="9723898" cy="4300401"/>
          </a:xfrm>
          <a:prstGeom prst="rect">
            <a:avLst/>
          </a:prstGeom>
        </p:spPr>
      </p:pic>
      <p:sp>
        <p:nvSpPr>
          <p:cNvPr id="7" name="右箭头 6">
            <a:extLst>
              <a:ext uri="{FF2B5EF4-FFF2-40B4-BE49-F238E27FC236}">
                <a16:creationId xmlns:a16="http://schemas.microsoft.com/office/drawing/2014/main" id="{5D801316-FEF1-1146-B70B-40487512738B}"/>
              </a:ext>
            </a:extLst>
          </p:cNvPr>
          <p:cNvSpPr/>
          <p:nvPr/>
        </p:nvSpPr>
        <p:spPr>
          <a:xfrm rot="5400000">
            <a:off x="8139208" y="3094183"/>
            <a:ext cx="703455" cy="223778"/>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032300908"/>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8C51D1C-B496-47FD-AE6F-8465808A4EF5}"/>
              </a:ext>
            </a:extLst>
          </p:cNvPr>
          <p:cNvSpPr>
            <a:spLocks noGrp="1"/>
          </p:cNvSpPr>
          <p:nvPr>
            <p:ph type="body" sz="quarter" idx="10"/>
          </p:nvPr>
        </p:nvSpPr>
        <p:spPr/>
        <p:txBody>
          <a:bodyPr/>
          <a:lstStyle/>
          <a:p>
            <a:r>
              <a:rPr lang="fi-FI" dirty="0"/>
              <a:t>Thank You</a:t>
            </a:r>
            <a:endParaRPr lang="en-US" dirty="0"/>
          </a:p>
        </p:txBody>
      </p:sp>
    </p:spTree>
    <p:extLst>
      <p:ext uri="{BB962C8B-B14F-4D97-AF65-F5344CB8AC3E}">
        <p14:creationId xmlns:p14="http://schemas.microsoft.com/office/powerpoint/2010/main" val="2123408216"/>
      </p:ext>
    </p:extLst>
  </p:cSld>
  <p:clrMapOvr>
    <a:masterClrMapping/>
  </p:clrMapOvr>
  <p:transition spd="med">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1DC751-01E8-4483-86C6-AAD4F54A6C3E}"/>
              </a:ext>
            </a:extLst>
          </p:cNvPr>
          <p:cNvSpPr>
            <a:spLocks noGrp="1"/>
          </p:cNvSpPr>
          <p:nvPr>
            <p:ph idx="10"/>
          </p:nvPr>
        </p:nvSpPr>
        <p:spPr/>
        <p:txBody>
          <a:bodyPr/>
          <a:lstStyle/>
          <a:p>
            <a:r>
              <a:rPr lang="en-US" dirty="0"/>
              <a:t>Light Lightness State</a:t>
            </a:r>
          </a:p>
          <a:p>
            <a:r>
              <a:rPr lang="en-US" dirty="0"/>
              <a:t>Light Control Model</a:t>
            </a:r>
          </a:p>
          <a:p>
            <a:r>
              <a:rPr lang="en-US" dirty="0"/>
              <a:t>Light Lightness Controller</a:t>
            </a:r>
          </a:p>
        </p:txBody>
      </p:sp>
      <p:sp>
        <p:nvSpPr>
          <p:cNvPr id="3" name="Title 2">
            <a:extLst>
              <a:ext uri="{FF2B5EF4-FFF2-40B4-BE49-F238E27FC236}">
                <a16:creationId xmlns:a16="http://schemas.microsoft.com/office/drawing/2014/main" id="{E03B9E81-8ECD-4065-BED3-E39E2A3E24EB}"/>
              </a:ext>
            </a:extLst>
          </p:cNvPr>
          <p:cNvSpPr>
            <a:spLocks noGrp="1"/>
          </p:cNvSpPr>
          <p:nvPr>
            <p:ph type="title"/>
          </p:nvPr>
        </p:nvSpPr>
        <p:spPr/>
        <p:txBody>
          <a:bodyPr/>
          <a:lstStyle/>
          <a:p>
            <a:r>
              <a:rPr lang="en-US" dirty="0"/>
              <a:t>Overview</a:t>
            </a:r>
          </a:p>
        </p:txBody>
      </p:sp>
      <p:sp>
        <p:nvSpPr>
          <p:cNvPr id="4" name="Footer Placeholder 3">
            <a:extLst>
              <a:ext uri="{FF2B5EF4-FFF2-40B4-BE49-F238E27FC236}">
                <a16:creationId xmlns:a16="http://schemas.microsoft.com/office/drawing/2014/main" id="{C152FFD0-AA48-4FD8-8F91-FE86D99CA287}"/>
              </a:ext>
            </a:extLst>
          </p:cNvPr>
          <p:cNvSpPr>
            <a:spLocks noGrp="1"/>
          </p:cNvSpPr>
          <p:nvPr>
            <p:ph type="ftr" sz="quarter" idx="11"/>
          </p:nvPr>
        </p:nvSpPr>
        <p:spPr/>
        <p:txBody>
          <a:bodyPr/>
          <a:lstStyle/>
          <a:p>
            <a:r>
              <a:rPr lang="en-US"/>
              <a:t>Silicon Labs Confidential</a:t>
            </a:r>
            <a:endParaRPr lang="en-US" dirty="0"/>
          </a:p>
        </p:txBody>
      </p:sp>
      <p:sp>
        <p:nvSpPr>
          <p:cNvPr id="5" name="Slide Number Placeholder 4">
            <a:extLst>
              <a:ext uri="{FF2B5EF4-FFF2-40B4-BE49-F238E27FC236}">
                <a16:creationId xmlns:a16="http://schemas.microsoft.com/office/drawing/2014/main" id="{E24870A6-4EE5-4373-BE9A-449865C7E23F}"/>
              </a:ext>
            </a:extLst>
          </p:cNvPr>
          <p:cNvSpPr>
            <a:spLocks noGrp="1"/>
          </p:cNvSpPr>
          <p:nvPr>
            <p:ph type="sldNum" sz="quarter" idx="12"/>
          </p:nvPr>
        </p:nvSpPr>
        <p:spPr/>
        <p:txBody>
          <a:bodyPr/>
          <a:lstStyle/>
          <a:p>
            <a:fld id="{29A7BD92-6AE5-CF43-B276-274952F2BFB4}" type="slidenum">
              <a:rPr lang="en-US" smtClean="0"/>
              <a:pPr/>
              <a:t>2</a:t>
            </a:fld>
            <a:endParaRPr lang="en-US" dirty="0"/>
          </a:p>
        </p:txBody>
      </p:sp>
    </p:spTree>
    <p:extLst>
      <p:ext uri="{BB962C8B-B14F-4D97-AF65-F5344CB8AC3E}">
        <p14:creationId xmlns:p14="http://schemas.microsoft.com/office/powerpoint/2010/main" val="2352883650"/>
      </p:ext>
    </p:extLst>
  </p:cSld>
  <p:clrMapOvr>
    <a:masterClrMapping/>
  </p:clrMapOvr>
  <p:transition spd="med">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9B43628-0EA3-4872-84F0-82C65F73CFBB}"/>
              </a:ext>
            </a:extLst>
          </p:cNvPr>
          <p:cNvSpPr>
            <a:spLocks noGrp="1"/>
          </p:cNvSpPr>
          <p:nvPr>
            <p:ph type="title"/>
          </p:nvPr>
        </p:nvSpPr>
        <p:spPr>
          <a:xfrm>
            <a:off x="457200" y="0"/>
            <a:ext cx="11277600" cy="914400"/>
          </a:xfrm>
        </p:spPr>
        <p:txBody>
          <a:bodyPr anchor="ctr">
            <a:normAutofit/>
          </a:bodyPr>
          <a:lstStyle/>
          <a:p>
            <a:r>
              <a:rPr lang="en-US" altLang="zh-CN" dirty="0"/>
              <a:t>Light Lightness Linear State</a:t>
            </a:r>
            <a:endParaRPr lang="en-US" dirty="0"/>
          </a:p>
        </p:txBody>
      </p:sp>
      <p:sp>
        <p:nvSpPr>
          <p:cNvPr id="2" name="Content Placeholder 1">
            <a:extLst>
              <a:ext uri="{FF2B5EF4-FFF2-40B4-BE49-F238E27FC236}">
                <a16:creationId xmlns:a16="http://schemas.microsoft.com/office/drawing/2014/main" id="{26104549-42C2-40D7-8DC3-99812D099B29}"/>
              </a:ext>
            </a:extLst>
          </p:cNvPr>
          <p:cNvSpPr>
            <a:spLocks noGrp="1"/>
          </p:cNvSpPr>
          <p:nvPr>
            <p:ph idx="10"/>
          </p:nvPr>
        </p:nvSpPr>
        <p:spPr>
          <a:xfrm>
            <a:off x="685799" y="1143000"/>
            <a:ext cx="10820401" cy="3200400"/>
          </a:xfrm>
        </p:spPr>
        <p:txBody>
          <a:bodyPr anchor="t">
            <a:normAutofit/>
          </a:bodyPr>
          <a:lstStyle/>
          <a:p>
            <a:pPr lvl="1"/>
            <a:r>
              <a:rPr lang="en-US" altLang="zh-CN" sz="2000" dirty="0"/>
              <a:t>The Light Lightness Linear state represents the lightness of a light on a linear scale. </a:t>
            </a:r>
          </a:p>
          <a:p>
            <a:pPr lvl="1"/>
            <a:r>
              <a:rPr lang="en-US" altLang="zh-CN" sz="2000" dirty="0"/>
              <a:t>The Light Control model regulates the lightness via a binding state to Light Lightness Linear state.</a:t>
            </a:r>
          </a:p>
          <a:p>
            <a:pPr lvl="1"/>
            <a:r>
              <a:rPr lang="en-US" altLang="zh-CN" sz="2000" dirty="0"/>
              <a:t>The values for the state are defined in the following table.</a:t>
            </a:r>
            <a:endParaRPr lang="zh-CN" altLang="zh-CN" sz="2000" dirty="0"/>
          </a:p>
          <a:p>
            <a:pPr lvl="1"/>
            <a:endParaRPr lang="en-US" sz="2000" dirty="0"/>
          </a:p>
        </p:txBody>
      </p:sp>
      <p:sp>
        <p:nvSpPr>
          <p:cNvPr id="12" name="Footer Placeholder 4">
            <a:extLst>
              <a:ext uri="{FF2B5EF4-FFF2-40B4-BE49-F238E27FC236}">
                <a16:creationId xmlns:a16="http://schemas.microsoft.com/office/drawing/2014/main" id="{3BEB25AC-C6F9-4249-A38D-762315281DC1}"/>
              </a:ext>
            </a:extLst>
          </p:cNvPr>
          <p:cNvSpPr>
            <a:spLocks noGrp="1"/>
          </p:cNvSpPr>
          <p:nvPr>
            <p:ph type="ftr" sz="quarter" idx="14"/>
          </p:nvPr>
        </p:nvSpPr>
        <p:spPr>
          <a:xfrm>
            <a:off x="776896" y="6400801"/>
            <a:ext cx="10957904" cy="457200"/>
          </a:xfrm>
        </p:spPr>
        <p:txBody>
          <a:bodyPr/>
          <a:lstStyle/>
          <a:p>
            <a:pPr>
              <a:spcAft>
                <a:spcPts val="600"/>
              </a:spcAft>
            </a:pPr>
            <a:r>
              <a:rPr lang="en-US"/>
              <a:t>Silicon Labs Confidential</a:t>
            </a:r>
          </a:p>
        </p:txBody>
      </p:sp>
      <p:sp>
        <p:nvSpPr>
          <p:cNvPr id="5" name="Slide Number Placeholder 4">
            <a:extLst>
              <a:ext uri="{FF2B5EF4-FFF2-40B4-BE49-F238E27FC236}">
                <a16:creationId xmlns:a16="http://schemas.microsoft.com/office/drawing/2014/main" id="{48D18655-DDC7-43E4-BC93-87AFFA13D6C8}"/>
              </a:ext>
            </a:extLst>
          </p:cNvPr>
          <p:cNvSpPr>
            <a:spLocks noGrp="1"/>
          </p:cNvSpPr>
          <p:nvPr>
            <p:ph type="sldNum" sz="quarter" idx="15"/>
          </p:nvPr>
        </p:nvSpPr>
        <p:spPr>
          <a:xfrm>
            <a:off x="457199" y="6400800"/>
            <a:ext cx="319696" cy="457200"/>
          </a:xfrm>
        </p:spPr>
        <p:txBody>
          <a:bodyPr anchor="ctr">
            <a:normAutofit/>
          </a:bodyPr>
          <a:lstStyle/>
          <a:p>
            <a:pPr>
              <a:spcAft>
                <a:spcPts val="600"/>
              </a:spcAft>
            </a:pPr>
            <a:fld id="{29A7BD92-6AE5-CF43-B276-274952F2BFB4}" type="slidenum">
              <a:rPr lang="en-US" smtClean="0"/>
              <a:pPr>
                <a:spcAft>
                  <a:spcPts val="600"/>
                </a:spcAft>
              </a:pPr>
              <a:t>3</a:t>
            </a:fld>
            <a:endParaRPr lang="en-US"/>
          </a:p>
        </p:txBody>
      </p:sp>
      <p:graphicFrame>
        <p:nvGraphicFramePr>
          <p:cNvPr id="7" name="表格 6">
            <a:extLst>
              <a:ext uri="{FF2B5EF4-FFF2-40B4-BE49-F238E27FC236}">
                <a16:creationId xmlns:a16="http://schemas.microsoft.com/office/drawing/2014/main" id="{625653FC-874E-BA40-A2C6-32C7917A0E85}"/>
              </a:ext>
            </a:extLst>
          </p:cNvPr>
          <p:cNvGraphicFramePr>
            <a:graphicFrameLocks noGrp="1"/>
          </p:cNvGraphicFramePr>
          <p:nvPr>
            <p:extLst>
              <p:ext uri="{D42A27DB-BD31-4B8C-83A1-F6EECF244321}">
                <p14:modId xmlns:p14="http://schemas.microsoft.com/office/powerpoint/2010/main" val="2898552619"/>
              </p:ext>
            </p:extLst>
          </p:nvPr>
        </p:nvGraphicFramePr>
        <p:xfrm>
          <a:off x="1015578" y="2529841"/>
          <a:ext cx="9688404" cy="1600200"/>
        </p:xfrm>
        <a:graphic>
          <a:graphicData uri="http://schemas.openxmlformats.org/drawingml/2006/table">
            <a:tbl>
              <a:tblPr firstRow="1" firstCol="1" bandRow="1">
                <a:tableStyleId>{5C22544A-7EE6-4342-B048-85BDC9FD1C3A}</a:tableStyleId>
              </a:tblPr>
              <a:tblGrid>
                <a:gridCol w="2548021">
                  <a:extLst>
                    <a:ext uri="{9D8B030D-6E8A-4147-A177-3AD203B41FA5}">
                      <a16:colId xmlns:a16="http://schemas.microsoft.com/office/drawing/2014/main" val="3226098301"/>
                    </a:ext>
                  </a:extLst>
                </a:gridCol>
                <a:gridCol w="7140383">
                  <a:extLst>
                    <a:ext uri="{9D8B030D-6E8A-4147-A177-3AD203B41FA5}">
                      <a16:colId xmlns:a16="http://schemas.microsoft.com/office/drawing/2014/main" val="1760969767"/>
                    </a:ext>
                  </a:extLst>
                </a:gridCol>
              </a:tblGrid>
              <a:tr h="400050">
                <a:tc>
                  <a:txBody>
                    <a:bodyPr/>
                    <a:lstStyle/>
                    <a:p>
                      <a:pPr algn="ctr">
                        <a:lnSpc>
                          <a:spcPct val="104000"/>
                        </a:lnSpc>
                        <a:spcBef>
                          <a:spcPts val="800"/>
                        </a:spcBef>
                        <a:spcAft>
                          <a:spcPts val="0"/>
                        </a:spcAft>
                      </a:pPr>
                      <a:r>
                        <a:rPr lang="en-US" sz="2200">
                          <a:effectLst/>
                        </a:rPr>
                        <a:t>Value</a:t>
                      </a:r>
                      <a:endParaRPr lang="zh-CN" sz="2200">
                        <a:effectLst/>
                        <a:latin typeface="Arial" panose="020B0604020202020204" pitchFamily="34" charset="0"/>
                        <a:ea typeface="Calibri" panose="020F0502020204030204" pitchFamily="34" charset="0"/>
                        <a:cs typeface="Times New Roman" panose="02020603050405020304" pitchFamily="18" charset="0"/>
                      </a:endParaRPr>
                    </a:p>
                  </a:txBody>
                  <a:tcPr marL="148830" marR="148830" marT="0" marB="0"/>
                </a:tc>
                <a:tc>
                  <a:txBody>
                    <a:bodyPr/>
                    <a:lstStyle/>
                    <a:p>
                      <a:pPr algn="ctr">
                        <a:lnSpc>
                          <a:spcPct val="104000"/>
                        </a:lnSpc>
                        <a:spcBef>
                          <a:spcPts val="800"/>
                        </a:spcBef>
                        <a:spcAft>
                          <a:spcPts val="0"/>
                        </a:spcAft>
                      </a:pPr>
                      <a:r>
                        <a:rPr lang="en-US" sz="2200">
                          <a:effectLst/>
                        </a:rPr>
                        <a:t>Description</a:t>
                      </a:r>
                      <a:endParaRPr lang="zh-CN" sz="2200">
                        <a:effectLst/>
                        <a:latin typeface="Arial" panose="020B0604020202020204" pitchFamily="34" charset="0"/>
                        <a:ea typeface="Calibri" panose="020F0502020204030204" pitchFamily="34" charset="0"/>
                        <a:cs typeface="Times New Roman" panose="02020603050405020304" pitchFamily="18" charset="0"/>
                      </a:endParaRPr>
                    </a:p>
                  </a:txBody>
                  <a:tcPr marL="148830" marR="148830" marT="0" marB="0"/>
                </a:tc>
                <a:extLst>
                  <a:ext uri="{0D108BD9-81ED-4DB2-BD59-A6C34878D82A}">
                    <a16:rowId xmlns:a16="http://schemas.microsoft.com/office/drawing/2014/main" val="3819111641"/>
                  </a:ext>
                </a:extLst>
              </a:tr>
              <a:tr h="400050">
                <a:tc>
                  <a:txBody>
                    <a:bodyPr/>
                    <a:lstStyle/>
                    <a:p>
                      <a:pPr algn="ctr">
                        <a:lnSpc>
                          <a:spcPct val="104000"/>
                        </a:lnSpc>
                        <a:spcBef>
                          <a:spcPts val="800"/>
                        </a:spcBef>
                        <a:spcAft>
                          <a:spcPts val="0"/>
                        </a:spcAft>
                      </a:pPr>
                      <a:r>
                        <a:rPr lang="en-US" sz="2200">
                          <a:effectLst/>
                        </a:rPr>
                        <a:t>0x0000</a:t>
                      </a:r>
                      <a:endParaRPr lang="zh-CN" sz="2200">
                        <a:effectLst/>
                        <a:latin typeface="Arial" panose="020B0604020202020204" pitchFamily="34" charset="0"/>
                        <a:ea typeface="Calibri" panose="020F0502020204030204" pitchFamily="34" charset="0"/>
                        <a:cs typeface="Times New Roman" panose="02020603050405020304" pitchFamily="18" charset="0"/>
                      </a:endParaRPr>
                    </a:p>
                  </a:txBody>
                  <a:tcPr marL="148830" marR="148830" marT="0" marB="0"/>
                </a:tc>
                <a:tc>
                  <a:txBody>
                    <a:bodyPr/>
                    <a:lstStyle/>
                    <a:p>
                      <a:pPr algn="ctr">
                        <a:lnSpc>
                          <a:spcPct val="104000"/>
                        </a:lnSpc>
                        <a:spcBef>
                          <a:spcPts val="800"/>
                        </a:spcBef>
                        <a:spcAft>
                          <a:spcPts val="0"/>
                        </a:spcAft>
                      </a:pPr>
                      <a:r>
                        <a:rPr lang="en-US" sz="2200" dirty="0">
                          <a:effectLst/>
                        </a:rPr>
                        <a:t>Light is not emitted by the element.</a:t>
                      </a:r>
                      <a:endParaRPr lang="zh-CN" sz="2200" dirty="0">
                        <a:effectLst/>
                        <a:latin typeface="Arial" panose="020B0604020202020204" pitchFamily="34" charset="0"/>
                        <a:ea typeface="Calibri" panose="020F0502020204030204" pitchFamily="34" charset="0"/>
                        <a:cs typeface="Times New Roman" panose="02020603050405020304" pitchFamily="18" charset="0"/>
                      </a:endParaRPr>
                    </a:p>
                  </a:txBody>
                  <a:tcPr marL="148830" marR="148830" marT="0" marB="0"/>
                </a:tc>
                <a:extLst>
                  <a:ext uri="{0D108BD9-81ED-4DB2-BD59-A6C34878D82A}">
                    <a16:rowId xmlns:a16="http://schemas.microsoft.com/office/drawing/2014/main" val="1051016674"/>
                  </a:ext>
                </a:extLst>
              </a:tr>
              <a:tr h="400050">
                <a:tc>
                  <a:txBody>
                    <a:bodyPr/>
                    <a:lstStyle/>
                    <a:p>
                      <a:pPr algn="ctr">
                        <a:lnSpc>
                          <a:spcPct val="104000"/>
                        </a:lnSpc>
                        <a:spcBef>
                          <a:spcPts val="800"/>
                        </a:spcBef>
                        <a:spcAft>
                          <a:spcPts val="0"/>
                        </a:spcAft>
                      </a:pPr>
                      <a:r>
                        <a:rPr lang="en-US" sz="2200">
                          <a:effectLst/>
                        </a:rPr>
                        <a:t>0x0001–0xFFFE</a:t>
                      </a:r>
                      <a:endParaRPr lang="zh-CN" sz="2200">
                        <a:effectLst/>
                        <a:latin typeface="Arial" panose="020B0604020202020204" pitchFamily="34" charset="0"/>
                        <a:ea typeface="Calibri" panose="020F0502020204030204" pitchFamily="34" charset="0"/>
                        <a:cs typeface="Times New Roman" panose="02020603050405020304" pitchFamily="18" charset="0"/>
                      </a:endParaRPr>
                    </a:p>
                  </a:txBody>
                  <a:tcPr marL="148830" marR="148830" marT="0" marB="0"/>
                </a:tc>
                <a:tc>
                  <a:txBody>
                    <a:bodyPr/>
                    <a:lstStyle/>
                    <a:p>
                      <a:pPr algn="ctr">
                        <a:lnSpc>
                          <a:spcPct val="104000"/>
                        </a:lnSpc>
                        <a:spcBef>
                          <a:spcPts val="800"/>
                        </a:spcBef>
                        <a:spcAft>
                          <a:spcPts val="0"/>
                        </a:spcAft>
                      </a:pPr>
                      <a:r>
                        <a:rPr lang="en-US" sz="2200">
                          <a:effectLst/>
                        </a:rPr>
                        <a:t>The lightness of a light emitted by the element.</a:t>
                      </a:r>
                      <a:endParaRPr lang="zh-CN" sz="2200">
                        <a:effectLst/>
                        <a:latin typeface="Arial" panose="020B0604020202020204" pitchFamily="34" charset="0"/>
                        <a:ea typeface="Calibri" panose="020F0502020204030204" pitchFamily="34" charset="0"/>
                        <a:cs typeface="Times New Roman" panose="02020603050405020304" pitchFamily="18" charset="0"/>
                      </a:endParaRPr>
                    </a:p>
                  </a:txBody>
                  <a:tcPr marL="148830" marR="148830" marT="0" marB="0"/>
                </a:tc>
                <a:extLst>
                  <a:ext uri="{0D108BD9-81ED-4DB2-BD59-A6C34878D82A}">
                    <a16:rowId xmlns:a16="http://schemas.microsoft.com/office/drawing/2014/main" val="4089146642"/>
                  </a:ext>
                </a:extLst>
              </a:tr>
              <a:tr h="400050">
                <a:tc>
                  <a:txBody>
                    <a:bodyPr/>
                    <a:lstStyle/>
                    <a:p>
                      <a:pPr algn="ctr">
                        <a:lnSpc>
                          <a:spcPct val="104000"/>
                        </a:lnSpc>
                        <a:spcBef>
                          <a:spcPts val="800"/>
                        </a:spcBef>
                        <a:spcAft>
                          <a:spcPts val="0"/>
                        </a:spcAft>
                      </a:pPr>
                      <a:r>
                        <a:rPr lang="en-US" sz="2200">
                          <a:effectLst/>
                        </a:rPr>
                        <a:t>0xFFFF</a:t>
                      </a:r>
                      <a:endParaRPr lang="zh-CN" sz="2200">
                        <a:effectLst/>
                        <a:latin typeface="Arial" panose="020B0604020202020204" pitchFamily="34" charset="0"/>
                        <a:ea typeface="Calibri" panose="020F0502020204030204" pitchFamily="34" charset="0"/>
                        <a:cs typeface="Times New Roman" panose="02020603050405020304" pitchFamily="18" charset="0"/>
                      </a:endParaRPr>
                    </a:p>
                  </a:txBody>
                  <a:tcPr marL="148830" marR="148830" marT="0" marB="0"/>
                </a:tc>
                <a:tc>
                  <a:txBody>
                    <a:bodyPr/>
                    <a:lstStyle/>
                    <a:p>
                      <a:pPr algn="ctr">
                        <a:lnSpc>
                          <a:spcPct val="104000"/>
                        </a:lnSpc>
                        <a:spcBef>
                          <a:spcPts val="800"/>
                        </a:spcBef>
                        <a:spcAft>
                          <a:spcPts val="0"/>
                        </a:spcAft>
                      </a:pPr>
                      <a:r>
                        <a:rPr lang="en-US" sz="2200" dirty="0">
                          <a:effectLst/>
                        </a:rPr>
                        <a:t>The highest lightness of a light emitted by the element.</a:t>
                      </a:r>
                      <a:endParaRPr lang="zh-CN" sz="2200" dirty="0">
                        <a:effectLst/>
                        <a:latin typeface="Arial" panose="020B0604020202020204" pitchFamily="34" charset="0"/>
                        <a:ea typeface="Calibri" panose="020F0502020204030204" pitchFamily="34" charset="0"/>
                        <a:cs typeface="Times New Roman" panose="02020603050405020304" pitchFamily="18" charset="0"/>
                      </a:endParaRPr>
                    </a:p>
                  </a:txBody>
                  <a:tcPr marL="148830" marR="148830" marT="0" marB="0"/>
                </a:tc>
                <a:extLst>
                  <a:ext uri="{0D108BD9-81ED-4DB2-BD59-A6C34878D82A}">
                    <a16:rowId xmlns:a16="http://schemas.microsoft.com/office/drawing/2014/main" val="1438272394"/>
                  </a:ext>
                </a:extLst>
              </a:tr>
            </a:tbl>
          </a:graphicData>
        </a:graphic>
      </p:graphicFrame>
    </p:spTree>
    <p:extLst>
      <p:ext uri="{BB962C8B-B14F-4D97-AF65-F5344CB8AC3E}">
        <p14:creationId xmlns:p14="http://schemas.microsoft.com/office/powerpoint/2010/main" val="6623570"/>
      </p:ext>
    </p:extLst>
  </p:cSld>
  <p:clrMapOvr>
    <a:masterClrMapping/>
  </p:clrMapOvr>
  <p:transition spd="med">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40F0AA-8AE3-442D-A4FE-E0E1B93412C9}"/>
              </a:ext>
            </a:extLst>
          </p:cNvPr>
          <p:cNvSpPr>
            <a:spLocks noGrp="1"/>
          </p:cNvSpPr>
          <p:nvPr>
            <p:ph idx="10"/>
          </p:nvPr>
        </p:nvSpPr>
        <p:spPr/>
        <p:txBody>
          <a:bodyPr/>
          <a:lstStyle/>
          <a:p>
            <a:r>
              <a:rPr lang="en-US" altLang="zh-CN" dirty="0"/>
              <a:t>Automated lighting control is handled by light controllers that are defined as state machines and feedback regulators.</a:t>
            </a:r>
            <a:endParaRPr lang="zh-CN" altLang="zh-CN" dirty="0"/>
          </a:p>
          <a:p>
            <a:r>
              <a:rPr lang="en-US" altLang="zh-CN" dirty="0"/>
              <a:t>Light controllers have inputs for collecting data from sensors, usually by receiving sensor messages.</a:t>
            </a:r>
            <a:endParaRPr lang="zh-CN" altLang="zh-CN" dirty="0"/>
          </a:p>
          <a:p>
            <a:r>
              <a:rPr lang="en-US" altLang="zh-CN" dirty="0"/>
              <a:t>Outputs from light controllers are represented as states that are bound to other states within an element . In this lab, the controller that controls light level has its output state bound with the Light Lightness Linear state.</a:t>
            </a:r>
          </a:p>
        </p:txBody>
      </p:sp>
      <p:sp>
        <p:nvSpPr>
          <p:cNvPr id="3" name="Title 2">
            <a:extLst>
              <a:ext uri="{FF2B5EF4-FFF2-40B4-BE49-F238E27FC236}">
                <a16:creationId xmlns:a16="http://schemas.microsoft.com/office/drawing/2014/main" id="{2C63A4B8-4493-4E3F-ABB4-E876CF7BEC72}"/>
              </a:ext>
            </a:extLst>
          </p:cNvPr>
          <p:cNvSpPr>
            <a:spLocks noGrp="1"/>
          </p:cNvSpPr>
          <p:nvPr>
            <p:ph type="title"/>
          </p:nvPr>
        </p:nvSpPr>
        <p:spPr/>
        <p:txBody>
          <a:bodyPr/>
          <a:lstStyle/>
          <a:p>
            <a:r>
              <a:rPr lang="en-US" altLang="zh-CN" dirty="0"/>
              <a:t>Light Control Model</a:t>
            </a:r>
            <a:endParaRPr lang="en-US" dirty="0"/>
          </a:p>
        </p:txBody>
      </p:sp>
      <p:sp>
        <p:nvSpPr>
          <p:cNvPr id="5" name="Slide Number Placeholder 4">
            <a:extLst>
              <a:ext uri="{FF2B5EF4-FFF2-40B4-BE49-F238E27FC236}">
                <a16:creationId xmlns:a16="http://schemas.microsoft.com/office/drawing/2014/main" id="{1F688C35-A945-4018-8D4F-270E4F63D487}"/>
              </a:ext>
            </a:extLst>
          </p:cNvPr>
          <p:cNvSpPr>
            <a:spLocks noGrp="1"/>
          </p:cNvSpPr>
          <p:nvPr>
            <p:ph type="sldNum" sz="quarter" idx="12"/>
          </p:nvPr>
        </p:nvSpPr>
        <p:spPr/>
        <p:txBody>
          <a:bodyPr/>
          <a:lstStyle/>
          <a:p>
            <a:fld id="{29A7BD92-6AE5-CF43-B276-274952F2BFB4}" type="slidenum">
              <a:rPr lang="en-US" smtClean="0"/>
              <a:pPr/>
              <a:t>4</a:t>
            </a:fld>
            <a:endParaRPr lang="en-US" dirty="0"/>
          </a:p>
        </p:txBody>
      </p:sp>
    </p:spTree>
    <p:extLst>
      <p:ext uri="{BB962C8B-B14F-4D97-AF65-F5344CB8AC3E}">
        <p14:creationId xmlns:p14="http://schemas.microsoft.com/office/powerpoint/2010/main" val="750356497"/>
      </p:ext>
    </p:extLst>
  </p:cSld>
  <p:clrMapOvr>
    <a:masterClrMapping/>
  </p:clrMapOvr>
  <p:transition spd="med">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40F0AA-8AE3-442D-A4FE-E0E1B93412C9}"/>
              </a:ext>
            </a:extLst>
          </p:cNvPr>
          <p:cNvSpPr>
            <a:spLocks noGrp="1"/>
          </p:cNvSpPr>
          <p:nvPr>
            <p:ph idx="10"/>
          </p:nvPr>
        </p:nvSpPr>
        <p:spPr/>
        <p:txBody>
          <a:bodyPr/>
          <a:lstStyle/>
          <a:p>
            <a:r>
              <a:rPr lang="en-US" altLang="zh-CN" dirty="0"/>
              <a:t>Below figure illustrates the principles of operation of a Light Lightness controller, which has eight phases of operation.</a:t>
            </a:r>
            <a:endParaRPr lang="zh-CN" altLang="zh-CN" dirty="0"/>
          </a:p>
        </p:txBody>
      </p:sp>
      <p:sp>
        <p:nvSpPr>
          <p:cNvPr id="3" name="Title 2">
            <a:extLst>
              <a:ext uri="{FF2B5EF4-FFF2-40B4-BE49-F238E27FC236}">
                <a16:creationId xmlns:a16="http://schemas.microsoft.com/office/drawing/2014/main" id="{2C63A4B8-4493-4E3F-ABB4-E876CF7BEC72}"/>
              </a:ext>
            </a:extLst>
          </p:cNvPr>
          <p:cNvSpPr>
            <a:spLocks noGrp="1"/>
          </p:cNvSpPr>
          <p:nvPr>
            <p:ph type="title"/>
          </p:nvPr>
        </p:nvSpPr>
        <p:spPr/>
        <p:txBody>
          <a:bodyPr/>
          <a:lstStyle/>
          <a:p>
            <a:r>
              <a:rPr lang="en-US" altLang="zh-CN" dirty="0"/>
              <a:t>Light Control Model</a:t>
            </a:r>
            <a:endParaRPr lang="en-US" dirty="0"/>
          </a:p>
        </p:txBody>
      </p:sp>
      <p:sp>
        <p:nvSpPr>
          <p:cNvPr id="5" name="Slide Number Placeholder 4">
            <a:extLst>
              <a:ext uri="{FF2B5EF4-FFF2-40B4-BE49-F238E27FC236}">
                <a16:creationId xmlns:a16="http://schemas.microsoft.com/office/drawing/2014/main" id="{1F688C35-A945-4018-8D4F-270E4F63D487}"/>
              </a:ext>
            </a:extLst>
          </p:cNvPr>
          <p:cNvSpPr>
            <a:spLocks noGrp="1"/>
          </p:cNvSpPr>
          <p:nvPr>
            <p:ph type="sldNum" sz="quarter" idx="12"/>
          </p:nvPr>
        </p:nvSpPr>
        <p:spPr/>
        <p:txBody>
          <a:bodyPr/>
          <a:lstStyle/>
          <a:p>
            <a:fld id="{29A7BD92-6AE5-CF43-B276-274952F2BFB4}" type="slidenum">
              <a:rPr lang="en-US" smtClean="0"/>
              <a:pPr/>
              <a:t>5</a:t>
            </a:fld>
            <a:endParaRPr lang="en-US" dirty="0"/>
          </a:p>
        </p:txBody>
      </p:sp>
      <p:pic>
        <p:nvPicPr>
          <p:cNvPr id="6" name="图片 5" descr="地图的截图&#10;&#10;描述已自动生成">
            <a:extLst>
              <a:ext uri="{FF2B5EF4-FFF2-40B4-BE49-F238E27FC236}">
                <a16:creationId xmlns:a16="http://schemas.microsoft.com/office/drawing/2014/main" id="{0AC1B55D-6DF5-7143-975C-8439A72A7D7C}"/>
              </a:ext>
            </a:extLst>
          </p:cNvPr>
          <p:cNvPicPr/>
          <p:nvPr/>
        </p:nvPicPr>
        <p:blipFill>
          <a:blip r:embed="rId3"/>
          <a:stretch>
            <a:fillRect/>
          </a:stretch>
        </p:blipFill>
        <p:spPr>
          <a:xfrm>
            <a:off x="1062290" y="1755165"/>
            <a:ext cx="9723898" cy="4300401"/>
          </a:xfrm>
          <a:prstGeom prst="rect">
            <a:avLst/>
          </a:prstGeom>
        </p:spPr>
      </p:pic>
    </p:spTree>
    <p:extLst>
      <p:ext uri="{BB962C8B-B14F-4D97-AF65-F5344CB8AC3E}">
        <p14:creationId xmlns:p14="http://schemas.microsoft.com/office/powerpoint/2010/main" val="3396532862"/>
      </p:ext>
    </p:extLst>
  </p:cSld>
  <p:clrMapOvr>
    <a:masterClrMapping/>
  </p:clrMapOvr>
  <p:transition spd="med">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40F0AA-8AE3-442D-A4FE-E0E1B93412C9}"/>
              </a:ext>
            </a:extLst>
          </p:cNvPr>
          <p:cNvSpPr>
            <a:spLocks noGrp="1"/>
          </p:cNvSpPr>
          <p:nvPr>
            <p:ph idx="10"/>
          </p:nvPr>
        </p:nvSpPr>
        <p:spPr/>
        <p:txBody>
          <a:bodyPr/>
          <a:lstStyle/>
          <a:p>
            <a:r>
              <a:rPr lang="en-US" altLang="zh-CN" dirty="0"/>
              <a:t>1. Off – the controller is turned off and does not control lighting</a:t>
            </a:r>
            <a:endParaRPr lang="zh-CN" altLang="zh-CN" dirty="0"/>
          </a:p>
        </p:txBody>
      </p:sp>
      <p:sp>
        <p:nvSpPr>
          <p:cNvPr id="3" name="Title 2">
            <a:extLst>
              <a:ext uri="{FF2B5EF4-FFF2-40B4-BE49-F238E27FC236}">
                <a16:creationId xmlns:a16="http://schemas.microsoft.com/office/drawing/2014/main" id="{2C63A4B8-4493-4E3F-ABB4-E876CF7BEC72}"/>
              </a:ext>
            </a:extLst>
          </p:cNvPr>
          <p:cNvSpPr>
            <a:spLocks noGrp="1"/>
          </p:cNvSpPr>
          <p:nvPr>
            <p:ph type="title"/>
          </p:nvPr>
        </p:nvSpPr>
        <p:spPr/>
        <p:txBody>
          <a:bodyPr/>
          <a:lstStyle/>
          <a:p>
            <a:r>
              <a:rPr lang="en-US" altLang="zh-CN" dirty="0"/>
              <a:t>Phase - Off</a:t>
            </a:r>
            <a:endParaRPr lang="en-US" dirty="0"/>
          </a:p>
        </p:txBody>
      </p:sp>
      <p:sp>
        <p:nvSpPr>
          <p:cNvPr id="5" name="Slide Number Placeholder 4">
            <a:extLst>
              <a:ext uri="{FF2B5EF4-FFF2-40B4-BE49-F238E27FC236}">
                <a16:creationId xmlns:a16="http://schemas.microsoft.com/office/drawing/2014/main" id="{1F688C35-A945-4018-8D4F-270E4F63D487}"/>
              </a:ext>
            </a:extLst>
          </p:cNvPr>
          <p:cNvSpPr>
            <a:spLocks noGrp="1"/>
          </p:cNvSpPr>
          <p:nvPr>
            <p:ph type="sldNum" sz="quarter" idx="12"/>
          </p:nvPr>
        </p:nvSpPr>
        <p:spPr/>
        <p:txBody>
          <a:bodyPr/>
          <a:lstStyle/>
          <a:p>
            <a:fld id="{29A7BD92-6AE5-CF43-B276-274952F2BFB4}" type="slidenum">
              <a:rPr lang="en-US" smtClean="0"/>
              <a:pPr/>
              <a:t>6</a:t>
            </a:fld>
            <a:endParaRPr lang="en-US" dirty="0"/>
          </a:p>
        </p:txBody>
      </p:sp>
      <p:pic>
        <p:nvPicPr>
          <p:cNvPr id="6" name="图片 5" descr="地图的截图&#10;&#10;描述已自动生成">
            <a:extLst>
              <a:ext uri="{FF2B5EF4-FFF2-40B4-BE49-F238E27FC236}">
                <a16:creationId xmlns:a16="http://schemas.microsoft.com/office/drawing/2014/main" id="{0AC1B55D-6DF5-7143-975C-8439A72A7D7C}"/>
              </a:ext>
            </a:extLst>
          </p:cNvPr>
          <p:cNvPicPr/>
          <p:nvPr/>
        </p:nvPicPr>
        <p:blipFill>
          <a:blip r:embed="rId3"/>
          <a:stretch>
            <a:fillRect/>
          </a:stretch>
        </p:blipFill>
        <p:spPr>
          <a:xfrm>
            <a:off x="1062290" y="1755165"/>
            <a:ext cx="9723898" cy="4300401"/>
          </a:xfrm>
          <a:prstGeom prst="rect">
            <a:avLst/>
          </a:prstGeom>
        </p:spPr>
      </p:pic>
      <p:sp>
        <p:nvSpPr>
          <p:cNvPr id="4" name="右箭头 3">
            <a:extLst>
              <a:ext uri="{FF2B5EF4-FFF2-40B4-BE49-F238E27FC236}">
                <a16:creationId xmlns:a16="http://schemas.microsoft.com/office/drawing/2014/main" id="{71593771-8BD8-8D49-94CE-8365D12F9095}"/>
              </a:ext>
            </a:extLst>
          </p:cNvPr>
          <p:cNvSpPr/>
          <p:nvPr/>
        </p:nvSpPr>
        <p:spPr>
          <a:xfrm rot="5400000">
            <a:off x="2568832" y="3317111"/>
            <a:ext cx="703455" cy="223778"/>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02280189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40F0AA-8AE3-442D-A4FE-E0E1B93412C9}"/>
              </a:ext>
            </a:extLst>
          </p:cNvPr>
          <p:cNvSpPr>
            <a:spLocks noGrp="1"/>
          </p:cNvSpPr>
          <p:nvPr>
            <p:ph idx="10"/>
          </p:nvPr>
        </p:nvSpPr>
        <p:spPr/>
        <p:txBody>
          <a:bodyPr/>
          <a:lstStyle/>
          <a:p>
            <a:r>
              <a:rPr lang="en-US" altLang="zh-CN" dirty="0"/>
              <a:t>2. Standby – the controller is turned on and awaits an event from an occupancy sensor or a manual switch</a:t>
            </a:r>
            <a:endParaRPr lang="zh-CN" altLang="zh-CN" dirty="0"/>
          </a:p>
        </p:txBody>
      </p:sp>
      <p:sp>
        <p:nvSpPr>
          <p:cNvPr id="3" name="Title 2">
            <a:extLst>
              <a:ext uri="{FF2B5EF4-FFF2-40B4-BE49-F238E27FC236}">
                <a16:creationId xmlns:a16="http://schemas.microsoft.com/office/drawing/2014/main" id="{2C63A4B8-4493-4E3F-ABB4-E876CF7BEC72}"/>
              </a:ext>
            </a:extLst>
          </p:cNvPr>
          <p:cNvSpPr>
            <a:spLocks noGrp="1"/>
          </p:cNvSpPr>
          <p:nvPr>
            <p:ph type="title"/>
          </p:nvPr>
        </p:nvSpPr>
        <p:spPr/>
        <p:txBody>
          <a:bodyPr/>
          <a:lstStyle/>
          <a:p>
            <a:r>
              <a:rPr lang="en-US" altLang="zh-CN" dirty="0"/>
              <a:t>Phase - Standby</a:t>
            </a:r>
            <a:endParaRPr lang="en-US" dirty="0"/>
          </a:p>
        </p:txBody>
      </p:sp>
      <p:sp>
        <p:nvSpPr>
          <p:cNvPr id="5" name="Slide Number Placeholder 4">
            <a:extLst>
              <a:ext uri="{FF2B5EF4-FFF2-40B4-BE49-F238E27FC236}">
                <a16:creationId xmlns:a16="http://schemas.microsoft.com/office/drawing/2014/main" id="{1F688C35-A945-4018-8D4F-270E4F63D487}"/>
              </a:ext>
            </a:extLst>
          </p:cNvPr>
          <p:cNvSpPr>
            <a:spLocks noGrp="1"/>
          </p:cNvSpPr>
          <p:nvPr>
            <p:ph type="sldNum" sz="quarter" idx="12"/>
          </p:nvPr>
        </p:nvSpPr>
        <p:spPr/>
        <p:txBody>
          <a:bodyPr/>
          <a:lstStyle/>
          <a:p>
            <a:fld id="{29A7BD92-6AE5-CF43-B276-274952F2BFB4}" type="slidenum">
              <a:rPr lang="en-US" smtClean="0"/>
              <a:pPr/>
              <a:t>7</a:t>
            </a:fld>
            <a:endParaRPr lang="en-US" dirty="0"/>
          </a:p>
        </p:txBody>
      </p:sp>
      <p:pic>
        <p:nvPicPr>
          <p:cNvPr id="6" name="图片 5" descr="地图的截图&#10;&#10;描述已自动生成">
            <a:extLst>
              <a:ext uri="{FF2B5EF4-FFF2-40B4-BE49-F238E27FC236}">
                <a16:creationId xmlns:a16="http://schemas.microsoft.com/office/drawing/2014/main" id="{0AC1B55D-6DF5-7143-975C-8439A72A7D7C}"/>
              </a:ext>
            </a:extLst>
          </p:cNvPr>
          <p:cNvPicPr/>
          <p:nvPr/>
        </p:nvPicPr>
        <p:blipFill>
          <a:blip r:embed="rId3"/>
          <a:stretch>
            <a:fillRect/>
          </a:stretch>
        </p:blipFill>
        <p:spPr>
          <a:xfrm>
            <a:off x="1062290" y="1755165"/>
            <a:ext cx="9723898" cy="4300401"/>
          </a:xfrm>
          <a:prstGeom prst="rect">
            <a:avLst/>
          </a:prstGeom>
        </p:spPr>
      </p:pic>
      <p:sp>
        <p:nvSpPr>
          <p:cNvPr id="7" name="右箭头 6">
            <a:extLst>
              <a:ext uri="{FF2B5EF4-FFF2-40B4-BE49-F238E27FC236}">
                <a16:creationId xmlns:a16="http://schemas.microsoft.com/office/drawing/2014/main" id="{5D801316-FEF1-1146-B70B-40487512738B}"/>
              </a:ext>
            </a:extLst>
          </p:cNvPr>
          <p:cNvSpPr/>
          <p:nvPr/>
        </p:nvSpPr>
        <p:spPr>
          <a:xfrm rot="5400000">
            <a:off x="3165991" y="3317111"/>
            <a:ext cx="703455" cy="223778"/>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608404526"/>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40F0AA-8AE3-442D-A4FE-E0E1B93412C9}"/>
              </a:ext>
            </a:extLst>
          </p:cNvPr>
          <p:cNvSpPr>
            <a:spLocks noGrp="1"/>
          </p:cNvSpPr>
          <p:nvPr>
            <p:ph idx="10"/>
          </p:nvPr>
        </p:nvSpPr>
        <p:spPr/>
        <p:txBody>
          <a:bodyPr/>
          <a:lstStyle/>
          <a:p>
            <a:r>
              <a:rPr lang="en-US" altLang="zh-CN" dirty="0"/>
              <a:t>3. Fade On – the controller has been triggered and gradually transitions to the Run phase, gradually dimming the lights up.</a:t>
            </a:r>
            <a:endParaRPr lang="zh-CN" altLang="zh-CN" dirty="0"/>
          </a:p>
        </p:txBody>
      </p:sp>
      <p:sp>
        <p:nvSpPr>
          <p:cNvPr id="3" name="Title 2">
            <a:extLst>
              <a:ext uri="{FF2B5EF4-FFF2-40B4-BE49-F238E27FC236}">
                <a16:creationId xmlns:a16="http://schemas.microsoft.com/office/drawing/2014/main" id="{2C63A4B8-4493-4E3F-ABB4-E876CF7BEC72}"/>
              </a:ext>
            </a:extLst>
          </p:cNvPr>
          <p:cNvSpPr>
            <a:spLocks noGrp="1"/>
          </p:cNvSpPr>
          <p:nvPr>
            <p:ph type="title"/>
          </p:nvPr>
        </p:nvSpPr>
        <p:spPr/>
        <p:txBody>
          <a:bodyPr/>
          <a:lstStyle/>
          <a:p>
            <a:r>
              <a:rPr lang="en-US" altLang="zh-CN" dirty="0"/>
              <a:t>Phase – Fade On</a:t>
            </a:r>
            <a:endParaRPr lang="en-US" dirty="0"/>
          </a:p>
        </p:txBody>
      </p:sp>
      <p:sp>
        <p:nvSpPr>
          <p:cNvPr id="5" name="Slide Number Placeholder 4">
            <a:extLst>
              <a:ext uri="{FF2B5EF4-FFF2-40B4-BE49-F238E27FC236}">
                <a16:creationId xmlns:a16="http://schemas.microsoft.com/office/drawing/2014/main" id="{1F688C35-A945-4018-8D4F-270E4F63D487}"/>
              </a:ext>
            </a:extLst>
          </p:cNvPr>
          <p:cNvSpPr>
            <a:spLocks noGrp="1"/>
          </p:cNvSpPr>
          <p:nvPr>
            <p:ph type="sldNum" sz="quarter" idx="12"/>
          </p:nvPr>
        </p:nvSpPr>
        <p:spPr/>
        <p:txBody>
          <a:bodyPr/>
          <a:lstStyle/>
          <a:p>
            <a:fld id="{29A7BD92-6AE5-CF43-B276-274952F2BFB4}" type="slidenum">
              <a:rPr lang="en-US" smtClean="0"/>
              <a:pPr/>
              <a:t>8</a:t>
            </a:fld>
            <a:endParaRPr lang="en-US" dirty="0"/>
          </a:p>
        </p:txBody>
      </p:sp>
      <p:pic>
        <p:nvPicPr>
          <p:cNvPr id="6" name="图片 5" descr="地图的截图&#10;&#10;描述已自动生成">
            <a:extLst>
              <a:ext uri="{FF2B5EF4-FFF2-40B4-BE49-F238E27FC236}">
                <a16:creationId xmlns:a16="http://schemas.microsoft.com/office/drawing/2014/main" id="{0AC1B55D-6DF5-7143-975C-8439A72A7D7C}"/>
              </a:ext>
            </a:extLst>
          </p:cNvPr>
          <p:cNvPicPr/>
          <p:nvPr/>
        </p:nvPicPr>
        <p:blipFill>
          <a:blip r:embed="rId3"/>
          <a:stretch>
            <a:fillRect/>
          </a:stretch>
        </p:blipFill>
        <p:spPr>
          <a:xfrm>
            <a:off x="1062290" y="1755165"/>
            <a:ext cx="9723898" cy="4300401"/>
          </a:xfrm>
          <a:prstGeom prst="rect">
            <a:avLst/>
          </a:prstGeom>
        </p:spPr>
      </p:pic>
      <p:sp>
        <p:nvSpPr>
          <p:cNvPr id="7" name="右箭头 6">
            <a:extLst>
              <a:ext uri="{FF2B5EF4-FFF2-40B4-BE49-F238E27FC236}">
                <a16:creationId xmlns:a16="http://schemas.microsoft.com/office/drawing/2014/main" id="{5D801316-FEF1-1146-B70B-40487512738B}"/>
              </a:ext>
            </a:extLst>
          </p:cNvPr>
          <p:cNvSpPr/>
          <p:nvPr/>
        </p:nvSpPr>
        <p:spPr>
          <a:xfrm rot="5400000">
            <a:off x="3903109" y="2837591"/>
            <a:ext cx="703455" cy="223778"/>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 name="直线箭头连接符 7">
            <a:extLst>
              <a:ext uri="{FF2B5EF4-FFF2-40B4-BE49-F238E27FC236}">
                <a16:creationId xmlns:a16="http://schemas.microsoft.com/office/drawing/2014/main" id="{ABC64818-161E-1C43-A438-39FAAEEAFEEF}"/>
              </a:ext>
            </a:extLst>
          </p:cNvPr>
          <p:cNvCxnSpPr>
            <a:cxnSpLocks/>
          </p:cNvCxnSpPr>
          <p:nvPr/>
        </p:nvCxnSpPr>
        <p:spPr>
          <a:xfrm flipV="1">
            <a:off x="2164702" y="3905365"/>
            <a:ext cx="1754156" cy="86257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文本框 10">
            <a:extLst>
              <a:ext uri="{FF2B5EF4-FFF2-40B4-BE49-F238E27FC236}">
                <a16:creationId xmlns:a16="http://schemas.microsoft.com/office/drawing/2014/main" id="{AE44A8CB-3712-2C49-860F-35EE4B3DF409}"/>
              </a:ext>
            </a:extLst>
          </p:cNvPr>
          <p:cNvSpPr txBox="1"/>
          <p:nvPr/>
        </p:nvSpPr>
        <p:spPr>
          <a:xfrm>
            <a:off x="1405812" y="4653643"/>
            <a:ext cx="913173" cy="457200"/>
          </a:xfrm>
          <a:prstGeom prst="rect">
            <a:avLst/>
          </a:prstGeom>
          <a:noFill/>
          <a:ln>
            <a:noFill/>
          </a:ln>
        </p:spPr>
        <p:txBody>
          <a:bodyPr wrap="square" rtlCol="0" anchor="ctr">
            <a:spAutoFit/>
          </a:bodyPr>
          <a:lstStyle/>
          <a:p>
            <a:pPr algn="ctr"/>
            <a:r>
              <a:rPr kumimoji="1" lang="en-US" altLang="zh-CN" sz="1200" dirty="0"/>
              <a:t>Triggered here</a:t>
            </a:r>
            <a:endParaRPr kumimoji="1" lang="zh-CN" altLang="en-US" sz="1200" dirty="0" err="1"/>
          </a:p>
        </p:txBody>
      </p:sp>
    </p:spTree>
    <p:extLst>
      <p:ext uri="{BB962C8B-B14F-4D97-AF65-F5344CB8AC3E}">
        <p14:creationId xmlns:p14="http://schemas.microsoft.com/office/powerpoint/2010/main" val="1003167691"/>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 presetClass="entr" presetSubtype="0" fill="hold" grpId="0" nodeType="afterEffect">
                                  <p:stCondLst>
                                    <p:cond delay="100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40F0AA-8AE3-442D-A4FE-E0E1B93412C9}"/>
              </a:ext>
            </a:extLst>
          </p:cNvPr>
          <p:cNvSpPr>
            <a:spLocks noGrp="1"/>
          </p:cNvSpPr>
          <p:nvPr>
            <p:ph idx="10"/>
          </p:nvPr>
        </p:nvSpPr>
        <p:spPr/>
        <p:txBody>
          <a:bodyPr/>
          <a:lstStyle/>
          <a:p>
            <a:r>
              <a:rPr lang="en-US" altLang="zh-CN" dirty="0"/>
              <a:t>4. Run – the lights are on and the timer counts down (but may be retriggered by a sensor or a switch event)</a:t>
            </a:r>
            <a:endParaRPr lang="zh-CN" altLang="zh-CN" dirty="0"/>
          </a:p>
        </p:txBody>
      </p:sp>
      <p:sp>
        <p:nvSpPr>
          <p:cNvPr id="3" name="Title 2">
            <a:extLst>
              <a:ext uri="{FF2B5EF4-FFF2-40B4-BE49-F238E27FC236}">
                <a16:creationId xmlns:a16="http://schemas.microsoft.com/office/drawing/2014/main" id="{2C63A4B8-4493-4E3F-ABB4-E876CF7BEC72}"/>
              </a:ext>
            </a:extLst>
          </p:cNvPr>
          <p:cNvSpPr>
            <a:spLocks noGrp="1"/>
          </p:cNvSpPr>
          <p:nvPr>
            <p:ph type="title"/>
          </p:nvPr>
        </p:nvSpPr>
        <p:spPr/>
        <p:txBody>
          <a:bodyPr/>
          <a:lstStyle/>
          <a:p>
            <a:r>
              <a:rPr lang="en-US" altLang="zh-CN" dirty="0"/>
              <a:t>Phase – Run</a:t>
            </a:r>
            <a:endParaRPr lang="en-US" dirty="0"/>
          </a:p>
        </p:txBody>
      </p:sp>
      <p:sp>
        <p:nvSpPr>
          <p:cNvPr id="5" name="Slide Number Placeholder 4">
            <a:extLst>
              <a:ext uri="{FF2B5EF4-FFF2-40B4-BE49-F238E27FC236}">
                <a16:creationId xmlns:a16="http://schemas.microsoft.com/office/drawing/2014/main" id="{1F688C35-A945-4018-8D4F-270E4F63D487}"/>
              </a:ext>
            </a:extLst>
          </p:cNvPr>
          <p:cNvSpPr>
            <a:spLocks noGrp="1"/>
          </p:cNvSpPr>
          <p:nvPr>
            <p:ph type="sldNum" sz="quarter" idx="12"/>
          </p:nvPr>
        </p:nvSpPr>
        <p:spPr/>
        <p:txBody>
          <a:bodyPr/>
          <a:lstStyle/>
          <a:p>
            <a:fld id="{29A7BD92-6AE5-CF43-B276-274952F2BFB4}" type="slidenum">
              <a:rPr lang="en-US" smtClean="0"/>
              <a:pPr/>
              <a:t>9</a:t>
            </a:fld>
            <a:endParaRPr lang="en-US" dirty="0"/>
          </a:p>
        </p:txBody>
      </p:sp>
      <p:pic>
        <p:nvPicPr>
          <p:cNvPr id="6" name="图片 5" descr="地图的截图&#10;&#10;描述已自动生成">
            <a:extLst>
              <a:ext uri="{FF2B5EF4-FFF2-40B4-BE49-F238E27FC236}">
                <a16:creationId xmlns:a16="http://schemas.microsoft.com/office/drawing/2014/main" id="{0AC1B55D-6DF5-7143-975C-8439A72A7D7C}"/>
              </a:ext>
            </a:extLst>
          </p:cNvPr>
          <p:cNvPicPr/>
          <p:nvPr/>
        </p:nvPicPr>
        <p:blipFill>
          <a:blip r:embed="rId3"/>
          <a:stretch>
            <a:fillRect/>
          </a:stretch>
        </p:blipFill>
        <p:spPr>
          <a:xfrm>
            <a:off x="1062290" y="1755165"/>
            <a:ext cx="9723898" cy="4300401"/>
          </a:xfrm>
          <a:prstGeom prst="rect">
            <a:avLst/>
          </a:prstGeom>
        </p:spPr>
      </p:pic>
      <p:sp>
        <p:nvSpPr>
          <p:cNvPr id="7" name="右箭头 6">
            <a:extLst>
              <a:ext uri="{FF2B5EF4-FFF2-40B4-BE49-F238E27FC236}">
                <a16:creationId xmlns:a16="http://schemas.microsoft.com/office/drawing/2014/main" id="{5D801316-FEF1-1146-B70B-40487512738B}"/>
              </a:ext>
            </a:extLst>
          </p:cNvPr>
          <p:cNvSpPr/>
          <p:nvPr/>
        </p:nvSpPr>
        <p:spPr>
          <a:xfrm rot="5400000">
            <a:off x="4836170" y="2259094"/>
            <a:ext cx="703455" cy="223778"/>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087354038"/>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SiliconLabs2018">
  <a:themeElements>
    <a:clrScheme name="Custom 1">
      <a:dk1>
        <a:srgbClr val="555555"/>
      </a:dk1>
      <a:lt1>
        <a:srgbClr val="FFFFFF"/>
      </a:lt1>
      <a:dk2>
        <a:srgbClr val="D91E2A"/>
      </a:dk2>
      <a:lt2>
        <a:srgbClr val="F2F2F2"/>
      </a:lt2>
      <a:accent1>
        <a:srgbClr val="0086D9"/>
      </a:accent1>
      <a:accent2>
        <a:srgbClr val="00AEFF"/>
      </a:accent2>
      <a:accent3>
        <a:srgbClr val="6BBF01"/>
      </a:accent3>
      <a:accent4>
        <a:srgbClr val="BCE100"/>
      </a:accent4>
      <a:accent5>
        <a:srgbClr val="FFAA00"/>
      </a:accent5>
      <a:accent6>
        <a:srgbClr val="FFD633"/>
      </a:accent6>
      <a:hlink>
        <a:srgbClr val="00AEFF"/>
      </a:hlink>
      <a:folHlink>
        <a:srgbClr val="00AE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a:noFill/>
        </a:ln>
      </a:spPr>
      <a:bodyPr wrap="none" rtlCol="0" anchor="ctr">
        <a:spAutoFit/>
      </a:bodyPr>
      <a:lstStyle>
        <a:defPPr algn="ctr">
          <a:defRPr sz="1200" dirty="0" err="1" smtClean="0"/>
        </a:defPPr>
      </a:lstStyle>
    </a:txDef>
  </a:objectDefaults>
  <a:extraClrSchemeLst/>
  <a:extLst>
    <a:ext uri="{05A4C25C-085E-4340-85A3-A5531E510DB2}">
      <thm15:themeFamily xmlns:thm15="http://schemas.microsoft.com/office/thememl/2012/main" name="SiliconLabs2018" id="{99ABF4B0-9CDA-408A-961C-64FFDA9FFB71}" vid="{F2AE4B40-9470-4A3D-B8B5-681640897C2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7034</Words>
  <Application>Microsoft Macintosh PowerPoint</Application>
  <PresentationFormat>宽屏</PresentationFormat>
  <Paragraphs>252</Paragraphs>
  <Slides>14</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Arial</vt:lpstr>
      <vt:lpstr>Calibri</vt:lpstr>
      <vt:lpstr>Calibri Light</vt:lpstr>
      <vt:lpstr>Symbol</vt:lpstr>
      <vt:lpstr>Wingdings</vt:lpstr>
      <vt:lpstr>SiliconLabs2018</vt:lpstr>
      <vt:lpstr>Bluetooth Mesh Light Control (LC) Model</vt:lpstr>
      <vt:lpstr>Overview</vt:lpstr>
      <vt:lpstr>Light Lightness Linear State</vt:lpstr>
      <vt:lpstr>Light Control Model</vt:lpstr>
      <vt:lpstr>Light Control Model</vt:lpstr>
      <vt:lpstr>Phase - Off</vt:lpstr>
      <vt:lpstr>Phase - Standby</vt:lpstr>
      <vt:lpstr>Phase – Fade On</vt:lpstr>
      <vt:lpstr>Phase – Run</vt:lpstr>
      <vt:lpstr>Phase – Fade</vt:lpstr>
      <vt:lpstr>Phase – Prolong</vt:lpstr>
      <vt:lpstr>Phase – Fade Standby Auto</vt:lpstr>
      <vt:lpstr>Phase – Fade Standby Manual</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Kevin Fu</dc:creator>
  <cp:lastModifiedBy/>
  <cp:revision>1</cp:revision>
  <dcterms:created xsi:type="dcterms:W3CDTF">2020-06-29T03:27:48Z</dcterms:created>
  <dcterms:modified xsi:type="dcterms:W3CDTF">2020-06-29T04:01:47Z</dcterms:modified>
</cp:coreProperties>
</file>