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C900"/>
    <a:srgbClr val="62226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49" d="100"/>
          <a:sy n="49" d="100"/>
        </p:scale>
        <p:origin x="1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A6B9F-F9D1-428A-A965-B46986E82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980419-8497-49CB-B16E-C9BDD228B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F8470A-EDE2-4C10-AE3F-2DE20699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6755-C42F-40CE-9138-3E0764BBCE0F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A33D65-972F-4003-BC25-84ACDF0D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263B4A-A4AE-4211-991B-4FFF516D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4B18-14D5-462C-B643-C7A9F5B84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00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AA420-2898-4C1C-AFE3-86ECAD194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EC67D8-E111-4E76-B3E9-AC4169BDE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5F1661-CE9C-493F-984A-1806517C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6755-C42F-40CE-9138-3E0764BBCE0F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3E9CD8-AB0B-4592-8679-F797BF93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26C1B4-56CA-4093-8528-DB2D2419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4B18-14D5-462C-B643-C7A9F5B84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9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578E1B-477E-46EB-A99E-3414690B7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53B01A-0F8B-4AA5-B27C-6C8D94A7C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E1EAB5-F7EC-40E1-A196-9823949A4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6755-C42F-40CE-9138-3E0764BBCE0F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9665A4-3D33-4C04-ACF5-5B231D3E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51AD9-157D-4096-A499-0F930932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4B18-14D5-462C-B643-C7A9F5B84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2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5C9E7-6BB0-4472-9261-AC0D5148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6BEE72-E148-426B-8B6F-C8D3414F3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9534A1-1A41-401D-9E26-6AE6804F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6755-C42F-40CE-9138-3E0764BBCE0F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207D78-EF66-48A0-86FA-6AC5065A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BF041-AEE6-45EA-8BE3-51633C08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4B18-14D5-462C-B643-C7A9F5B84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76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1FDC5-8C77-4838-B7CE-B4CFD03F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A25160-04B9-455C-BECB-FD9CB878D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CE100-2F98-435D-B0DD-4A56C008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6755-C42F-40CE-9138-3E0764BBCE0F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B22F7-926E-47EC-8B0E-23F774D9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F5B355-3F90-400C-8D79-7C876698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4B18-14D5-462C-B643-C7A9F5B84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69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39F1E-8A52-438B-9ABE-FBA08A7D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3ADD74-DC14-4B37-8479-291D5B548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45D903-A0B0-4CC4-AE5F-6E66906F6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A38BC2-08A4-4D62-9980-9257BE83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6755-C42F-40CE-9138-3E0764BBCE0F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0394CB-BB2C-410C-9839-F3B0E2E6B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8F32D0-BEAC-4FD0-84F0-18FE2767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4B18-14D5-462C-B643-C7A9F5B84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07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BD14B-95BF-463D-931E-593AD619B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27F87F-1F3C-4AAC-A4D9-8D9BC9621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B5BACD-E22F-4D03-8306-4AEE28461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1732B3-5086-4AA0-9AF9-296CDA4D9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EA8E47-DD83-4052-93B3-D07530511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C8AC1A-DCFD-4249-8F65-8A7F830D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6755-C42F-40CE-9138-3E0764BBCE0F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F013FE-9945-4326-BFAD-ADC34DA5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963F93-096D-4DC7-884D-6BE96524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4B18-14D5-462C-B643-C7A9F5B84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49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E3142-494D-479E-BF26-D6CD5144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97C4FE-DF43-4058-B7EB-925AE4BA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6755-C42F-40CE-9138-3E0764BBCE0F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F1F605-46AF-4148-AC52-74C78CE74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B6B09D-5089-49D1-8A48-1A78A770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4B18-14D5-462C-B643-C7A9F5B84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6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E2C4D1-984C-4286-A1EB-5DDE88330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6755-C42F-40CE-9138-3E0764BBCE0F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756384-626C-41C5-A80E-FA4E4C15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B96EEA-6C28-4CDB-927A-939EA7E3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4B18-14D5-462C-B643-C7A9F5B84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38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65397-F0A4-430B-9C42-5E8EC5D3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0088D8-B2EF-4595-AFB4-D5683BB33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036C1D-063C-4CD8-A836-25A03DCD2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6882F8-C6C7-42E9-A936-4B06C3CA1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6755-C42F-40CE-9138-3E0764BBCE0F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A01FC0-0EEF-46D4-BBA0-9176DC697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F1DD7A-DD54-4493-BB7A-B43CD655B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4B18-14D5-462C-B643-C7A9F5B84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36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04C9B-473D-4929-AD3F-18EAE76FB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969F45-A9B2-4019-99FF-2A9D16A57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B1918F-1640-4A78-88A0-18D84474D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D92339-4AE5-471D-9EF5-D6C8C24E9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6755-C42F-40CE-9138-3E0764BBCE0F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4973D2-794A-4634-8D12-4507DA90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8AAF9E-60D2-452D-9558-0E03F398B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4B18-14D5-462C-B643-C7A9F5B84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12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4ECCA4-4B25-4734-9685-78C4439F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47DBFF-3356-4F4F-B818-1858D6706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ADF2CE-EF42-445A-81A7-6C9BE0786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46755-C42F-40CE-9138-3E0764BBCE0F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55A080-F167-4CF4-8FFC-BF5016AFC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567BAD-2A67-49AE-BF43-9272C0F97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14B18-14D5-462C-B643-C7A9F5B84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30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4AA92019-1A0B-46E7-A9E3-D8BE3664690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81479">
            <a:off x="8957407" y="2786841"/>
            <a:ext cx="3392557" cy="3392557"/>
          </a:xfrm>
          <a:prstGeom prst="rect">
            <a:avLst/>
          </a:prstGeom>
          <a:effectLst>
            <a:outerShdw blurRad="50800" dist="38100" dir="3720000" sx="104000" sy="104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2D69217-FF46-4446-B206-96CF44BD5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563" r="92188">
                        <a14:foregroundMark x1="66016" y1="21680" x2="66016" y2="21680"/>
                      </a14:backgroundRemoval>
                    </a14:imgEffect>
                    <a14:imgEffect>
                      <a14:colorTemperature colorTemp="6031"/>
                    </a14:imgEffect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6615825"/>
            <a:ext cx="2900150" cy="290015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31C4FE1-4386-4DA6-ACB2-DA9A34C16D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915" y="6846951"/>
            <a:ext cx="2437898" cy="243789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771381A-9344-4507-9B84-535606503D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370" y="5953982"/>
            <a:ext cx="2735943" cy="2735943"/>
          </a:xfrm>
          <a:prstGeom prst="rect">
            <a:avLst/>
          </a:prstGeom>
        </p:spPr>
      </p:pic>
      <p:pic>
        <p:nvPicPr>
          <p:cNvPr id="1026" name="Picture 2" descr="https://timgsa.baidu.com/timg?image&amp;quality=80&amp;size=b9999_10000&amp;sec=1504118984292&amp;di=c032984b6bb3b528cd98661e2cf01f33&amp;imgtype=0&amp;src=http%3A%2F%2Fimage.liuxue360.com%2F2016%2F01%2F21%2F20160121211007166.jpg">
            <a:extLst>
              <a:ext uri="{FF2B5EF4-FFF2-40B4-BE49-F238E27FC236}">
                <a16:creationId xmlns:a16="http://schemas.microsoft.com/office/drawing/2014/main" id="{555C0CD5-DD91-4D3F-B24C-FC96EAA3F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64" y="4790610"/>
            <a:ext cx="287655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0B87E566-BF6C-4947-9FBD-B67FCDC84543}"/>
              </a:ext>
            </a:extLst>
          </p:cNvPr>
          <p:cNvGrpSpPr/>
          <p:nvPr/>
        </p:nvGrpSpPr>
        <p:grpSpPr>
          <a:xfrm>
            <a:off x="3564123" y="912576"/>
            <a:ext cx="4793457" cy="4793457"/>
            <a:chOff x="3564123" y="912576"/>
            <a:chExt cx="4793457" cy="479345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D489DB31-2C63-4106-BC23-67E1BB5D6CC5}"/>
                </a:ext>
              </a:extLst>
            </p:cNvPr>
            <p:cNvSpPr/>
            <p:nvPr/>
          </p:nvSpPr>
          <p:spPr>
            <a:xfrm>
              <a:off x="3564123" y="912576"/>
              <a:ext cx="4793457" cy="4793457"/>
            </a:xfrm>
            <a:prstGeom prst="ellipse">
              <a:avLst/>
            </a:prstGeom>
            <a:gradFill>
              <a:gsLst>
                <a:gs pos="0">
                  <a:schemeClr val="accent3">
                    <a:satMod val="105000"/>
                    <a:tint val="67000"/>
                    <a:lumMod val="18000"/>
                    <a:lumOff val="82000"/>
                  </a:schemeClr>
                </a:gs>
                <a:gs pos="49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satMod val="109000"/>
                    <a:tint val="81000"/>
                    <a:lumMod val="89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5F9B80E8-30DB-48B0-8F49-D423ED51A422}"/>
                </a:ext>
              </a:extLst>
            </p:cNvPr>
            <p:cNvSpPr/>
            <p:nvPr/>
          </p:nvSpPr>
          <p:spPr>
            <a:xfrm>
              <a:off x="3857514" y="1205967"/>
              <a:ext cx="4206674" cy="4206674"/>
            </a:xfrm>
            <a:prstGeom prst="ellipse">
              <a:avLst/>
            </a:prstGeom>
            <a:gradFill>
              <a:gsLst>
                <a:gs pos="0">
                  <a:srgbClr val="62226C">
                    <a:lumMod val="64000"/>
                    <a:lumOff val="36000"/>
                  </a:srgbClr>
                </a:gs>
                <a:gs pos="49000">
                  <a:srgbClr val="62226C">
                    <a:lumMod val="92000"/>
                    <a:lumOff val="8000"/>
                  </a:srgbClr>
                </a:gs>
                <a:gs pos="100000">
                  <a:srgbClr val="62226C">
                    <a:lumMod val="7700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D89450C2-7C17-43F7-AC47-7C639BB4F459}"/>
                </a:ext>
              </a:extLst>
            </p:cNvPr>
            <p:cNvGrpSpPr/>
            <p:nvPr/>
          </p:nvGrpSpPr>
          <p:grpSpPr>
            <a:xfrm rot="10800000">
              <a:off x="4787032" y="2135484"/>
              <a:ext cx="2347638" cy="2347639"/>
              <a:chOff x="4995542" y="1890532"/>
              <a:chExt cx="1623415" cy="1623416"/>
            </a:xfrm>
            <a:gradFill>
              <a:gsLst>
                <a:gs pos="0">
                  <a:srgbClr val="EAC900">
                    <a:lumMod val="78000"/>
                  </a:srgbClr>
                </a:gs>
                <a:gs pos="49000">
                  <a:srgbClr val="EAC900"/>
                </a:gs>
                <a:gs pos="100000">
                  <a:srgbClr val="EAC900">
                    <a:lumMod val="78000"/>
                    <a:lumOff val="22000"/>
                  </a:srgbClr>
                </a:gs>
              </a:gsLst>
              <a:lin ang="5400000" scaled="0"/>
            </a:gradFill>
            <a:effectLst>
              <a:outerShdw blurRad="228600" dist="152400" dir="624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6B5C2AAD-BB96-4E27-94B7-2D51D576A807}"/>
                  </a:ext>
                </a:extLst>
              </p:cNvPr>
              <p:cNvSpPr/>
              <p:nvPr/>
            </p:nvSpPr>
            <p:spPr>
              <a:xfrm rot="5400000">
                <a:off x="5695454" y="1198807"/>
                <a:ext cx="231778" cy="16152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13510EE-857B-4327-A634-299E452D3DC8}"/>
                  </a:ext>
                </a:extLst>
              </p:cNvPr>
              <p:cNvSpPr/>
              <p:nvPr/>
            </p:nvSpPr>
            <p:spPr>
              <a:xfrm rot="5400000">
                <a:off x="5691317" y="2122396"/>
                <a:ext cx="231778" cy="69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7980457D-38DA-4646-909C-34F1634F2B0D}"/>
                  </a:ext>
                </a:extLst>
              </p:cNvPr>
              <p:cNvSpPr/>
              <p:nvPr/>
            </p:nvSpPr>
            <p:spPr>
              <a:xfrm rot="5400000">
                <a:off x="5463523" y="2822376"/>
                <a:ext cx="231778" cy="115136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BE683B3-8911-4784-9FBB-B01D10CC1314}"/>
                  </a:ext>
                </a:extLst>
              </p:cNvPr>
              <p:cNvSpPr/>
              <p:nvPr/>
            </p:nvSpPr>
            <p:spPr>
              <a:xfrm rot="10800000">
                <a:off x="6387179" y="1898720"/>
                <a:ext cx="231778" cy="11514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93CA1E3E-DBE8-4811-8326-818AF13C0B16}"/>
                  </a:ext>
                </a:extLst>
              </p:cNvPr>
              <p:cNvSpPr/>
              <p:nvPr/>
            </p:nvSpPr>
            <p:spPr>
              <a:xfrm rot="10800000">
                <a:off x="5923316" y="2354307"/>
                <a:ext cx="231778" cy="11596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E3E6DFF0-089C-4EB9-9616-7E3AEEA9AF74}"/>
                  </a:ext>
                </a:extLst>
              </p:cNvPr>
              <p:cNvSpPr/>
              <p:nvPr/>
            </p:nvSpPr>
            <p:spPr>
              <a:xfrm rot="10800000">
                <a:off x="5459319" y="2353435"/>
                <a:ext cx="231778" cy="696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8F6D9E22-8CB8-4175-8EF2-B1362D56AE29}"/>
                  </a:ext>
                </a:extLst>
              </p:cNvPr>
              <p:cNvSpPr/>
              <p:nvPr/>
            </p:nvSpPr>
            <p:spPr>
              <a:xfrm rot="10800000">
                <a:off x="4995542" y="1898721"/>
                <a:ext cx="231778" cy="16152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7923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wizard maple</dc:creator>
  <cp:lastModifiedBy>wizard maple</cp:lastModifiedBy>
  <cp:revision>14</cp:revision>
  <dcterms:created xsi:type="dcterms:W3CDTF">2017-08-30T14:39:21Z</dcterms:created>
  <dcterms:modified xsi:type="dcterms:W3CDTF">2017-08-30T16:32:54Z</dcterms:modified>
</cp:coreProperties>
</file>