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7" r:id="rId7"/>
    <p:sldId id="271" r:id="rId8"/>
    <p:sldId id="272" r:id="rId9"/>
    <p:sldId id="263" r:id="rId10"/>
    <p:sldId id="268" r:id="rId11"/>
    <p:sldId id="273" r:id="rId12"/>
    <p:sldId id="274" r:id="rId13"/>
    <p:sldId id="264" r:id="rId14"/>
    <p:sldId id="269" r:id="rId15"/>
    <p:sldId id="275" r:id="rId16"/>
    <p:sldId id="276" r:id="rId17"/>
    <p:sldId id="265" r:id="rId18"/>
    <p:sldId id="270" r:id="rId19"/>
    <p:sldId id="277" r:id="rId20"/>
    <p:sldId id="266" r:id="rId21"/>
    <p:sldId id="278" r:id="rId22"/>
    <p:sldId id="281" r:id="rId23"/>
    <p:sldId id="262"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0" d="100"/>
          <a:sy n="80" d="100"/>
        </p:scale>
        <p:origin x="-132" y="-606"/>
      </p:cViewPr>
      <p:guideLst>
        <p:guide orient="horz" pos="2182"/>
        <p:guide orient="horz" pos="240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82151-E7C5-4F18-B9F4-BA3F925B7C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69107-35E3-4F45-9121-475D3C203D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木先生iPPT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木先生iPPT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userDrawn="1"/>
        </p:nvGrpSpPr>
        <p:grpSpPr>
          <a:xfrm>
            <a:off x="1687446" y="607171"/>
            <a:ext cx="766338" cy="660871"/>
            <a:chOff x="2043199" y="2490760"/>
            <a:chExt cx="1614171" cy="1392024"/>
          </a:xfrm>
        </p:grpSpPr>
        <p:sp>
          <p:nvSpPr>
            <p:cNvPr id="30" name="椭圆 29"/>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2"/>
              <a:endCxn id="48"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6"/>
              <a:endCxn id="39"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8" idx="4"/>
              <a:endCxn id="49"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0" idx="2"/>
              <a:endCxn id="48"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9" idx="2"/>
              <a:endCxn id="48"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9" idx="7"/>
              <a:endCxn id="39"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1" idx="4"/>
              <a:endCxn id="49"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5"/>
              <a:endCxn id="50"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9" idx="3"/>
              <a:endCxn id="31"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5"/>
              <a:endCxn id="50"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stCxn id="31" idx="3"/>
              <a:endCxn id="44"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4"/>
              <a:endCxn id="49"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3"/>
              <a:endCxn id="44"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
        <p:nvSpPr>
          <p:cNvPr id="28" name="标题 1"/>
          <p:cNvSpPr>
            <a:spLocks noGrp="1"/>
          </p:cNvSpPr>
          <p:nvPr>
            <p:ph type="title" hasCustomPrompt="1"/>
          </p:nvPr>
        </p:nvSpPr>
        <p:spPr>
          <a:xfrm>
            <a:off x="2700467" y="536074"/>
            <a:ext cx="7253159" cy="782498"/>
          </a:xfrm>
        </p:spPr>
        <p:txBody>
          <a:bodyPr>
            <a:normAutofit/>
          </a:bodyPr>
          <a:lstStyle>
            <a:lvl1pPr algn="l">
              <a:defRPr sz="3600">
                <a:solidFill>
                  <a:srgbClr val="0070C0"/>
                </a:solidFill>
              </a:defRPr>
            </a:lvl1pPr>
          </a:lstStyle>
          <a:p>
            <a:r>
              <a:rPr lang="zh-CN" altLang="en-US" dirty="0" smtClean="0"/>
              <a:t>木先生：</a:t>
            </a:r>
            <a:r>
              <a:rPr lang="en-US" altLang="zh-CN" dirty="0" smtClean="0"/>
              <a:t>PPT Never Sleeps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木先生iPPT0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木先生iPPT0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木先生iPPT0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木先生iPPT0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木先生iPPT07">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木先生iPPT09">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dirty="0" smtClean="0"/>
              <a:t>欢迎关注木先生</a:t>
            </a:r>
            <a:r>
              <a:rPr lang="en-US" altLang="zh-CN" dirty="0" err="1" smtClean="0"/>
              <a:t>iPPT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微信公众号：</a:t>
            </a:r>
            <a:r>
              <a:rPr lang="en-US" altLang="zh-CN" dirty="0" err="1" smtClean="0"/>
              <a:t>muippt</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木先生iPPT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smtClean="0"/>
              <a:t>木先生：</a:t>
            </a:r>
            <a:r>
              <a:rPr lang="en-US" altLang="zh-CN" dirty="0" smtClean="0"/>
              <a:t>PPT Never Sleeps</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木先生：</a:t>
            </a:r>
            <a:r>
              <a:rPr lang="en-US" altLang="zh-CN" dirty="0" smtClean="0"/>
              <a:t>PPT Never Sleeps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ED3F-793D-428A-A97D-9FEBDC8AAF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53678-DBB5-413B-AE09-240C1919F7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92500" y="2356485"/>
            <a:ext cx="6934835" cy="1014730"/>
          </a:xfrm>
          <a:prstGeom prst="rect">
            <a:avLst/>
          </a:prstGeom>
          <a:noFill/>
        </p:spPr>
        <p:txBody>
          <a:bodyPr wrap="square" rtlCol="0">
            <a:spAutoFit/>
          </a:bodyPr>
          <a:lstStyle/>
          <a:p>
            <a:r>
              <a:rPr lang="en-US" altLang="zh-CN"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xxxx</a:t>
            </a:r>
            <a:r>
              <a:rPr lang="zh-CN" altLang="en-US"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项目答辩</a:t>
            </a:r>
            <a:endParaRPr lang="zh-CN" altLang="en-US"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endParaRPr>
          </a:p>
        </p:txBody>
      </p:sp>
      <p:sp>
        <p:nvSpPr>
          <p:cNvPr id="47" name="矩形 46"/>
          <p:cNvSpPr/>
          <p:nvPr/>
        </p:nvSpPr>
        <p:spPr>
          <a:xfrm>
            <a:off x="3589655" y="3474720"/>
            <a:ext cx="6035040" cy="4692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00" dirty="0" smtClean="0"/>
              <a:t>ACADEMIC BLUE </a:t>
            </a:r>
            <a:r>
              <a:rPr lang="en-US" altLang="zh-CN" sz="1900" dirty="0" smtClean="0">
                <a:sym typeface="Wingdings 2" panose="05020102010507070707" pitchFamily="18" charset="2"/>
              </a:rPr>
              <a:t> </a:t>
            </a:r>
            <a:r>
              <a:rPr lang="en-US" altLang="zh-CN" sz="1900" dirty="0" smtClean="0"/>
              <a:t>GRADUATION THESIS DEFENSE</a:t>
            </a:r>
            <a:endParaRPr lang="zh-CN" altLang="en-US" sz="1900" dirty="0"/>
          </a:p>
        </p:txBody>
      </p:sp>
      <p:sp>
        <p:nvSpPr>
          <p:cNvPr id="49" name="文本框 48"/>
          <p:cNvSpPr txBox="1"/>
          <p:nvPr/>
        </p:nvSpPr>
        <p:spPr>
          <a:xfrm>
            <a:off x="5376041" y="4196715"/>
            <a:ext cx="2047875" cy="922020"/>
          </a:xfrm>
          <a:prstGeom prst="rect">
            <a:avLst/>
          </a:prstGeom>
          <a:noFill/>
        </p:spPr>
        <p:txBody>
          <a:bodyPr wrap="square" rtlCol="0">
            <a:spAutoFit/>
          </a:bodyPr>
          <a:lstStyle/>
          <a:p>
            <a:pPr algn="ctr">
              <a:lnSpc>
                <a:spcPct val="150000"/>
              </a:lnSpc>
            </a:pPr>
            <a:r>
              <a:rPr lang="zh-CN" altLang="en-US" dirty="0" smtClean="0">
                <a:solidFill>
                  <a:srgbClr val="0070C0"/>
                </a:solidFill>
              </a:rPr>
              <a:t>答辩人：</a:t>
            </a:r>
            <a:r>
              <a:rPr lang="en-US" altLang="zh-CN" dirty="0" smtClean="0">
                <a:solidFill>
                  <a:srgbClr val="0070C0"/>
                </a:solidFill>
              </a:rPr>
              <a:t>xxx</a:t>
            </a:r>
            <a:endParaRPr lang="en-US" altLang="zh-CN" dirty="0" smtClean="0">
              <a:solidFill>
                <a:srgbClr val="0070C0"/>
              </a:solidFill>
            </a:endParaRPr>
          </a:p>
          <a:p>
            <a:pPr algn="ctr">
              <a:lnSpc>
                <a:spcPct val="150000"/>
              </a:lnSpc>
            </a:pPr>
            <a:r>
              <a:rPr lang="zh-CN" altLang="en-US" dirty="0" smtClean="0">
                <a:solidFill>
                  <a:srgbClr val="0070C0"/>
                </a:solidFill>
              </a:rPr>
              <a:t>指导老师：</a:t>
            </a:r>
            <a:r>
              <a:rPr lang="en-US" altLang="zh-CN" dirty="0" smtClean="0">
                <a:solidFill>
                  <a:srgbClr val="0070C0"/>
                </a:solidFill>
              </a:rPr>
              <a:t>xxx</a:t>
            </a:r>
            <a:endParaRPr lang="en-US" altLang="zh-CN" dirty="0" smtClean="0">
              <a:solidFill>
                <a:srgbClr val="0070C0"/>
              </a:solidFill>
            </a:endParaRPr>
          </a:p>
        </p:txBody>
      </p:sp>
      <p:sp>
        <p:nvSpPr>
          <p:cNvPr id="80" name="椭圆 79"/>
          <p:cNvSpPr>
            <a:spLocks noChangeAspect="1"/>
          </p:cNvSpPr>
          <p:nvPr/>
        </p:nvSpPr>
        <p:spPr>
          <a:xfrm rot="20678848">
            <a:off x="1986163" y="2365586"/>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353851" y="2950663"/>
            <a:ext cx="142302" cy="1423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0" idx="2"/>
            <a:endCxn id="98" idx="0"/>
          </p:cNvCxnSpPr>
          <p:nvPr/>
        </p:nvCxnSpPr>
        <p:spPr>
          <a:xfrm flipH="1">
            <a:off x="1407042" y="2433078"/>
            <a:ext cx="581025" cy="49974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6"/>
            <a:endCxn id="89" idx="1"/>
          </p:cNvCxnSpPr>
          <p:nvPr/>
        </p:nvCxnSpPr>
        <p:spPr>
          <a:xfrm>
            <a:off x="2090985" y="2404821"/>
            <a:ext cx="837565" cy="29654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0" idx="4"/>
            <a:endCxn id="81" idx="1"/>
          </p:cNvCxnSpPr>
          <p:nvPr/>
        </p:nvCxnSpPr>
        <p:spPr>
          <a:xfrm>
            <a:off x="2053655" y="2458978"/>
            <a:ext cx="321310" cy="5016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8" idx="4"/>
            <a:endCxn id="99" idx="2"/>
          </p:cNvCxnSpPr>
          <p:nvPr/>
        </p:nvCxnSpPr>
        <p:spPr>
          <a:xfrm>
            <a:off x="1407061" y="3021814"/>
            <a:ext cx="1141730" cy="9385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0" idx="2"/>
            <a:endCxn id="98" idx="5"/>
          </p:cNvCxnSpPr>
          <p:nvPr/>
        </p:nvCxnSpPr>
        <p:spPr>
          <a:xfrm flipH="1" flipV="1">
            <a:off x="1438034" y="3008749"/>
            <a:ext cx="1637665" cy="4972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9" idx="2"/>
            <a:endCxn id="98" idx="6"/>
          </p:cNvCxnSpPr>
          <p:nvPr/>
        </p:nvCxnSpPr>
        <p:spPr>
          <a:xfrm flipH="1">
            <a:off x="1451878" y="2729051"/>
            <a:ext cx="1465580" cy="24828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9" idx="7"/>
            <a:endCxn id="89" idx="4"/>
          </p:cNvCxnSpPr>
          <p:nvPr/>
        </p:nvCxnSpPr>
        <p:spPr>
          <a:xfrm flipV="1">
            <a:off x="2616428" y="2768034"/>
            <a:ext cx="340360" cy="11645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2917458" y="2689918"/>
            <a:ext cx="78266" cy="7826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1" idx="4"/>
            <a:endCxn id="99" idx="0"/>
          </p:cNvCxnSpPr>
          <p:nvPr/>
        </p:nvCxnSpPr>
        <p:spPr>
          <a:xfrm>
            <a:off x="2425002" y="3092965"/>
            <a:ext cx="163195" cy="8280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1" idx="5"/>
            <a:endCxn id="100" idx="1"/>
          </p:cNvCxnSpPr>
          <p:nvPr/>
        </p:nvCxnSpPr>
        <p:spPr>
          <a:xfrm>
            <a:off x="2475314" y="3072126"/>
            <a:ext cx="614045" cy="4025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3"/>
            <a:endCxn id="81" idx="7"/>
          </p:cNvCxnSpPr>
          <p:nvPr/>
        </p:nvCxnSpPr>
        <p:spPr>
          <a:xfrm flipH="1">
            <a:off x="2475531" y="2745292"/>
            <a:ext cx="453390" cy="21526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9" idx="5"/>
            <a:endCxn id="100" idx="0"/>
          </p:cNvCxnSpPr>
          <p:nvPr/>
        </p:nvCxnSpPr>
        <p:spPr>
          <a:xfrm>
            <a:off x="2983627" y="2756722"/>
            <a:ext cx="136525" cy="7048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603999" y="3569159"/>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a:stCxn id="81" idx="3"/>
            <a:endCxn id="94" idx="0"/>
          </p:cNvCxnSpPr>
          <p:nvPr/>
        </p:nvCxnSpPr>
        <p:spPr>
          <a:xfrm flipH="1">
            <a:off x="1657140" y="3060696"/>
            <a:ext cx="717550" cy="4972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4"/>
            <a:endCxn id="99" idx="3"/>
          </p:cNvCxnSpPr>
          <p:nvPr/>
        </p:nvCxnSpPr>
        <p:spPr>
          <a:xfrm>
            <a:off x="1657362" y="3675886"/>
            <a:ext cx="902970" cy="31242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0" idx="3"/>
            <a:endCxn id="94" idx="6"/>
          </p:cNvCxnSpPr>
          <p:nvPr/>
        </p:nvCxnSpPr>
        <p:spPr>
          <a:xfrm flipH="1">
            <a:off x="1710773" y="3536763"/>
            <a:ext cx="1378585" cy="8572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椭圆 97"/>
          <p:cNvSpPr>
            <a:spLocks noChangeAspect="1"/>
          </p:cNvSpPr>
          <p:nvPr/>
        </p:nvSpPr>
        <p:spPr>
          <a:xfrm>
            <a:off x="1362592" y="2932875"/>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2548608" y="3921098"/>
            <a:ext cx="78711" cy="787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3075699" y="3461484"/>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3990975" y="886460"/>
            <a:ext cx="4991735" cy="1137285"/>
          </a:xfrm>
          <a:prstGeom prst="rect">
            <a:avLst/>
          </a:prstGeom>
          <a:noFill/>
        </p:spPr>
        <p:txBody>
          <a:bodyPr wrap="square" rtlCol="0">
            <a:spAutoFit/>
          </a:bodyPr>
          <a:p>
            <a:r>
              <a:rPr lang="zh-CN" altLang="en-US" sz="3200">
                <a:solidFill>
                  <a:srgbClr val="FF0000"/>
                </a:solidFill>
              </a:rPr>
              <a:t>使用说明：</a:t>
            </a:r>
            <a:endParaRPr lang="zh-CN" altLang="en-US" sz="3200">
              <a:solidFill>
                <a:srgbClr val="FF0000"/>
              </a:solidFill>
            </a:endParaRPr>
          </a:p>
          <a:p>
            <a:r>
              <a:rPr lang="zh-CN" altLang="en-US">
                <a:solidFill>
                  <a:srgbClr val="00B050"/>
                </a:solidFill>
              </a:rPr>
              <a:t>可根据自己需要选择其中模块进行修改和编写，无用模块可以自行删除</a:t>
            </a:r>
            <a:endParaRPr lang="zh-CN" altLang="en-US">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down)">
                                      <p:cBhvr>
                                        <p:cTn id="29" dur="500"/>
                                        <p:tgtEl>
                                          <p:spTgt spid="82"/>
                                        </p:tgtEl>
                                      </p:cBhvr>
                                    </p:animEffect>
                                  </p:childTnLst>
                                </p:cTn>
                              </p:par>
                              <p:par>
                                <p:cTn id="30" presetID="22" presetClass="entr" presetSubtype="2"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right)">
                                      <p:cBhvr>
                                        <p:cTn id="32" dur="500"/>
                                        <p:tgtEl>
                                          <p:spTgt spid="83"/>
                                        </p:tgtEl>
                                      </p:cBhvr>
                                    </p:animEffect>
                                  </p:childTnLst>
                                </p:cTn>
                              </p:par>
                              <p:par>
                                <p:cTn id="33" presetID="22" presetClass="entr" presetSubtype="1"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500"/>
                                        <p:tgtEl>
                                          <p:spTgt spid="84"/>
                                        </p:tgtEl>
                                      </p:cBhvr>
                                    </p:animEffect>
                                  </p:childTnLst>
                                </p:cTn>
                              </p:par>
                              <p:par>
                                <p:cTn id="36" presetID="22" presetClass="entr" presetSubtype="8"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22" presetClass="entr" presetSubtype="8"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left)">
                                      <p:cBhvr>
                                        <p:cTn id="41" dur="500"/>
                                        <p:tgtEl>
                                          <p:spTgt spid="86"/>
                                        </p:tgtEl>
                                      </p:cBhvr>
                                    </p:animEffect>
                                  </p:childTnLst>
                                </p:cTn>
                              </p:par>
                              <p:par>
                                <p:cTn id="42" presetID="22" presetClass="entr" presetSubtype="4"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down)">
                                      <p:cBhvr>
                                        <p:cTn id="44" dur="500"/>
                                        <p:tgtEl>
                                          <p:spTgt spid="91"/>
                                        </p:tgtEl>
                                      </p:cBhvr>
                                    </p:animEffect>
                                  </p:childTnLst>
                                </p:cTn>
                              </p:par>
                              <p:par>
                                <p:cTn id="45" presetID="22" presetClass="entr" presetSubtype="4"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down)">
                                      <p:cBhvr>
                                        <p:cTn id="47" dur="500"/>
                                        <p:tgtEl>
                                          <p:spTgt spid="88"/>
                                        </p:tgtEl>
                                      </p:cBhvr>
                                    </p:animEffect>
                                  </p:childTnLst>
                                </p:cTn>
                              </p:par>
                              <p:par>
                                <p:cTn id="48" presetID="22" presetClass="entr" presetSubtype="4"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wipe(down)">
                                      <p:cBhvr>
                                        <p:cTn id="50" dur="500"/>
                                        <p:tgtEl>
                                          <p:spTgt spid="93"/>
                                        </p:tgtEl>
                                      </p:cBhvr>
                                    </p:animEffect>
                                  </p:childTnLst>
                                </p:cTn>
                              </p:par>
                              <p:par>
                                <p:cTn id="51" presetID="22" presetClass="entr" presetSubtype="1"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wipe(up)">
                                      <p:cBhvr>
                                        <p:cTn id="53" dur="500"/>
                                        <p:tgtEl>
                                          <p:spTgt spid="95"/>
                                        </p:tgtEl>
                                      </p:cBhvr>
                                    </p:animEffect>
                                  </p:childTnLst>
                                </p:cTn>
                              </p:par>
                              <p:par>
                                <p:cTn id="54" presetID="22" presetClass="entr" presetSubtype="8"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wipe(left)">
                                      <p:cBhvr>
                                        <p:cTn id="56" dur="500"/>
                                        <p:tgtEl>
                                          <p:spTgt spid="97"/>
                                        </p:tgtEl>
                                      </p:cBhvr>
                                    </p:animEffect>
                                  </p:childTnLst>
                                </p:cTn>
                              </p:par>
                              <p:par>
                                <p:cTn id="57" presetID="22" presetClass="entr" presetSubtype="8"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wipe(left)">
                                      <p:cBhvr>
                                        <p:cTn id="59" dur="500"/>
                                        <p:tgtEl>
                                          <p:spTgt spid="96"/>
                                        </p:tgtEl>
                                      </p:cBhvr>
                                    </p:animEffect>
                                  </p:childTnLst>
                                </p:cTn>
                              </p:par>
                              <p:par>
                                <p:cTn id="60" presetID="22" presetClass="entr" presetSubtype="4"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wipe(down)">
                                      <p:cBhvr>
                                        <p:cTn id="62" dur="500"/>
                                        <p:tgtEl>
                                          <p:spTgt spid="85"/>
                                        </p:tgtEl>
                                      </p:cBhvr>
                                    </p:animEffect>
                                  </p:childTnLst>
                                </p:cTn>
                              </p:par>
                              <p:par>
                                <p:cTn id="63" presetID="22" presetClass="entr" presetSubtype="1"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up)">
                                      <p:cBhvr>
                                        <p:cTn id="65" dur="500"/>
                                        <p:tgtEl>
                                          <p:spTgt spid="90"/>
                                        </p:tgtEl>
                                      </p:cBhvr>
                                    </p:animEffect>
                                  </p:childTnLst>
                                </p:cTn>
                              </p:par>
                              <p:par>
                                <p:cTn id="66" presetID="22" presetClass="entr" presetSubtype="8" fill="hold" nodeType="with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wipe(left)">
                                      <p:cBhvr>
                                        <p:cTn id="68" dur="500"/>
                                        <p:tgtEl>
                                          <p:spTgt spid="92"/>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10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20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7" grpId="0" bldLvl="0" animBg="1"/>
      <p:bldP spid="49" grpId="0"/>
      <p:bldP spid="80" grpId="0" bldLvl="0" animBg="1"/>
      <p:bldP spid="81" grpId="0" bldLvl="0" animBg="1"/>
      <p:bldP spid="89" grpId="0" bldLvl="0" animBg="1"/>
      <p:bldP spid="94" grpId="0" bldLvl="0" animBg="1"/>
      <p:bldP spid="98" grpId="0" bldLvl="0" animBg="1"/>
      <p:bldP spid="99" grpId="0" bldLvl="0" animBg="1"/>
      <p:bldP spid="10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研究方法 </a:t>
            </a:r>
            <a:r>
              <a:rPr lang="en-US" altLang="zh-CN" dirty="0" smtClean="0"/>
              <a:t>- Methods</a:t>
            </a:r>
            <a:endParaRPr lang="zh-CN" altLang="en-US" dirty="0"/>
          </a:p>
        </p:txBody>
      </p:sp>
      <p:grpSp>
        <p:nvGrpSpPr>
          <p:cNvPr id="3" name="Group 29"/>
          <p:cNvGrpSpPr>
            <a:grpSpLocks noChangeAspect="1"/>
          </p:cNvGrpSpPr>
          <p:nvPr/>
        </p:nvGrpSpPr>
        <p:grpSpPr bwMode="auto">
          <a:xfrm>
            <a:off x="4971224" y="2296174"/>
            <a:ext cx="2289891" cy="2933331"/>
            <a:chOff x="3345" y="1540"/>
            <a:chExt cx="968" cy="1240"/>
          </a:xfrm>
          <a:solidFill>
            <a:srgbClr val="0070C0"/>
          </a:solidFill>
        </p:grpSpPr>
        <p:sp>
          <p:nvSpPr>
            <p:cNvPr id="4" name="Freeform 30"/>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3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32"/>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3"/>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4"/>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5"/>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6"/>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7"/>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8"/>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9"/>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0"/>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2"/>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矩形 16"/>
          <p:cNvSpPr/>
          <p:nvPr/>
        </p:nvSpPr>
        <p:spPr>
          <a:xfrm>
            <a:off x="2081614" y="2398275"/>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Method &amp; Tool 01</a:t>
            </a:r>
            <a:endParaRPr lang="zh-CN" altLang="en-US" sz="1600" dirty="0"/>
          </a:p>
        </p:txBody>
      </p:sp>
      <p:sp>
        <p:nvSpPr>
          <p:cNvPr id="18" name="矩形 17"/>
          <p:cNvSpPr/>
          <p:nvPr/>
        </p:nvSpPr>
        <p:spPr>
          <a:xfrm>
            <a:off x="7791219" y="3025236"/>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Method &amp; Tool 02</a:t>
            </a:r>
            <a:endParaRPr lang="zh-CN" altLang="en-US" sz="1600" dirty="0"/>
          </a:p>
        </p:txBody>
      </p:sp>
      <p:sp>
        <p:nvSpPr>
          <p:cNvPr id="19" name="矩形 18"/>
          <p:cNvSpPr/>
          <p:nvPr/>
        </p:nvSpPr>
        <p:spPr>
          <a:xfrm>
            <a:off x="1989712" y="3025236"/>
            <a:ext cx="2676380" cy="1600438"/>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 During your job search, even a “useless” </a:t>
            </a:r>
            <a:r>
              <a:rPr lang="en-US" altLang="zh-CN" sz="1400" dirty="0" smtClean="0"/>
              <a:t>degree can </a:t>
            </a:r>
            <a:r>
              <a:rPr lang="en-US" altLang="zh-CN" sz="1400" dirty="0"/>
              <a:t>be shown as valuable.</a:t>
            </a:r>
            <a:endParaRPr lang="zh-CN" altLang="en-US" sz="1400" dirty="0"/>
          </a:p>
        </p:txBody>
      </p:sp>
      <p:sp>
        <p:nvSpPr>
          <p:cNvPr id="20" name="矩形 19"/>
          <p:cNvSpPr/>
          <p:nvPr/>
        </p:nvSpPr>
        <p:spPr>
          <a:xfrm>
            <a:off x="7678558" y="1982601"/>
            <a:ext cx="2742799" cy="738664"/>
          </a:xfrm>
          <a:prstGeom prst="rect">
            <a:avLst/>
          </a:prstGeom>
        </p:spPr>
        <p:txBody>
          <a:bodyPr wrap="square">
            <a:spAutoFit/>
          </a:bodyPr>
          <a:lstStyle/>
          <a:p>
            <a:r>
              <a:rPr lang="en-US" altLang="zh-CN" sz="1400" dirty="0"/>
              <a:t>If you’re graduating college and still don’t know what to do next, graduate school is an option. </a:t>
            </a:r>
            <a:endParaRPr lang="zh-CN" altLang="en-US" sz="1400" dirty="0"/>
          </a:p>
        </p:txBody>
      </p:sp>
      <p:sp>
        <p:nvSpPr>
          <p:cNvPr id="21" name="矩形 20"/>
          <p:cNvSpPr/>
          <p:nvPr/>
        </p:nvSpPr>
        <p:spPr>
          <a:xfrm>
            <a:off x="7678558" y="3762840"/>
            <a:ext cx="2851972" cy="738664"/>
          </a:xfrm>
          <a:prstGeom prst="rect">
            <a:avLst/>
          </a:prstGeom>
        </p:spPr>
        <p:txBody>
          <a:bodyPr wrap="square">
            <a:spAutoFit/>
          </a:bodyPr>
          <a:lstStyle/>
          <a:p>
            <a:pPr lvl="0"/>
            <a:r>
              <a:rPr lang="en-US" altLang="zh-CN" sz="1400" dirty="0">
                <a:solidFill>
                  <a:prstClr val="black"/>
                </a:solidFill>
              </a:rPr>
              <a:t>Figure out which graduate degrees are worth the debt and find out if graduate </a:t>
            </a:r>
            <a:r>
              <a:rPr lang="en-US" altLang="zh-CN" sz="1400" dirty="0" smtClean="0">
                <a:solidFill>
                  <a:prstClr val="black"/>
                </a:solidFill>
              </a:rPr>
              <a:t>might </a:t>
            </a:r>
            <a:r>
              <a:rPr lang="en-US" altLang="zh-CN" sz="1400" dirty="0">
                <a:solidFill>
                  <a:prstClr val="black"/>
                </a:solidFill>
              </a:rPr>
              <a:t>be worth it for you.</a:t>
            </a:r>
            <a:endParaRPr lang="zh-CN" altLang="en-US" sz="1400" dirty="0">
              <a:solidFill>
                <a:prstClr val="black"/>
              </a:solidFill>
            </a:endParaRPr>
          </a:p>
        </p:txBody>
      </p:sp>
      <p:sp>
        <p:nvSpPr>
          <p:cNvPr id="22" name="矩形 21"/>
          <p:cNvSpPr/>
          <p:nvPr/>
        </p:nvSpPr>
        <p:spPr>
          <a:xfrm>
            <a:off x="3560367" y="5358413"/>
            <a:ext cx="5054830" cy="369332"/>
          </a:xfrm>
          <a:prstGeom prst="rect">
            <a:avLst/>
          </a:prstGeom>
        </p:spPr>
        <p:txBody>
          <a:bodyPr wrap="square">
            <a:spAutoFit/>
          </a:bodyPr>
          <a:lstStyle/>
          <a:p>
            <a:pPr algn="ctr"/>
            <a:r>
              <a:rPr lang="en-US" altLang="zh-CN" dirty="0">
                <a:solidFill>
                  <a:srgbClr val="0070C0"/>
                </a:solidFill>
              </a:rPr>
              <a:t>Figure Out If Grad School Is Worth It</a:t>
            </a:r>
            <a:endParaRPr lang="zh-CN" altLang="en-US" dirty="0">
              <a:solidFill>
                <a:srgbClr val="0070C0"/>
              </a:solidFill>
            </a:endParaRPr>
          </a:p>
        </p:txBody>
      </p:sp>
      <p:pic>
        <p:nvPicPr>
          <p:cNvPr id="23" name="图片 2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24" name="文本框 23"/>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25" name="直接连接符 24"/>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10000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06415" y="3209925"/>
            <a:ext cx="3215640"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solidFill>
                  <a:schemeClr val="bg1"/>
                </a:solidFill>
                <a:sym typeface="+mn-ea"/>
              </a:rPr>
              <a:t>knowledge</a:t>
            </a:r>
            <a:r>
              <a:rPr lang="en-US" altLang="zh-CN" sz="2000" dirty="0" smtClean="0">
                <a:solidFill>
                  <a:schemeClr val="bg1"/>
                </a:solidFill>
              </a:rPr>
              <a:t> </a:t>
            </a:r>
            <a:endParaRPr lang="en-US" altLang="zh-CN" sz="2000" dirty="0" smtClean="0">
              <a:solidFill>
                <a:schemeClr val="bg1"/>
              </a:solidFill>
            </a:endParaRPr>
          </a:p>
        </p:txBody>
      </p:sp>
      <p:sp>
        <p:nvSpPr>
          <p:cNvPr id="8" name="矩形 7"/>
          <p:cNvSpPr/>
          <p:nvPr/>
        </p:nvSpPr>
        <p:spPr>
          <a:xfrm>
            <a:off x="5001260" y="2152650"/>
            <a:ext cx="4220210" cy="1014730"/>
          </a:xfrm>
          <a:prstGeom prst="rect">
            <a:avLst/>
          </a:prstGeom>
        </p:spPr>
        <p:txBody>
          <a:bodyPr wrap="square">
            <a:spAutoFit/>
          </a:bodyPr>
          <a:lstStyle/>
          <a:p>
            <a:pPr algn="ctr"/>
            <a:r>
              <a:rPr lang="zh-CN" altLang="en-US" sz="6000" dirty="0">
                <a:solidFill>
                  <a:srgbClr val="0070C0"/>
                </a:solidFill>
              </a:rPr>
              <a:t>项目知识点</a:t>
            </a:r>
            <a:endParaRPr lang="zh-CN" altLang="en-US" sz="6000" dirty="0">
              <a:solidFill>
                <a:srgbClr val="0070C0"/>
              </a:solidFill>
            </a:endParaRPr>
          </a:p>
        </p:txBody>
      </p:sp>
      <p:sp>
        <p:nvSpPr>
          <p:cNvPr id="9" name="矩形 8"/>
          <p:cNvSpPr/>
          <p:nvPr/>
        </p:nvSpPr>
        <p:spPr>
          <a:xfrm>
            <a:off x="5459023" y="3826700"/>
            <a:ext cx="4370777" cy="1323439"/>
          </a:xfrm>
          <a:prstGeom prst="rect">
            <a:avLst/>
          </a:prstGeom>
        </p:spPr>
        <p:txBody>
          <a:bodyPr wrap="square">
            <a:spAutoFit/>
          </a:bodyPr>
          <a:lstStyle/>
          <a:p>
            <a:r>
              <a:rPr lang="en-US" altLang="zh-CN" sz="1600" dirty="0">
                <a:solidFill>
                  <a:srgbClr val="0070C0"/>
                </a:solidFill>
              </a:rPr>
              <a:t>Given the tiny </a:t>
            </a:r>
            <a:r>
              <a:rPr lang="en-US" altLang="zh-CN" sz="1600" dirty="0" smtClean="0">
                <a:solidFill>
                  <a:srgbClr val="0070C0"/>
                </a:solidFill>
              </a:rPr>
              <a:t>kitchens </a:t>
            </a:r>
            <a:r>
              <a:rPr lang="en-US" altLang="zh-CN" sz="1600" dirty="0">
                <a:solidFill>
                  <a:srgbClr val="0070C0"/>
                </a:solidFill>
              </a:rPr>
              <a:t>most college students deal with and perhaps too much prior assistance from Mom &amp;Dad restaurant, cooking isn’t a skill universal to college grads. Pick up some essential kitchen skills, learn how to </a:t>
            </a:r>
            <a:r>
              <a:rPr lang="en-US" altLang="zh-CN" sz="1600" dirty="0" smtClean="0">
                <a:solidFill>
                  <a:srgbClr val="0070C0"/>
                </a:solidFill>
              </a:rPr>
              <a:t>make </a:t>
            </a:r>
            <a:r>
              <a:rPr lang="en-US" altLang="zh-CN" sz="1600" dirty="0">
                <a:solidFill>
                  <a:srgbClr val="0070C0"/>
                </a:solidFill>
              </a:rPr>
              <a:t>basic </a:t>
            </a:r>
            <a:r>
              <a:rPr lang="en-US" altLang="zh-CN" sz="1600" dirty="0" smtClean="0">
                <a:solidFill>
                  <a:srgbClr val="0070C0"/>
                </a:solidFill>
              </a:rPr>
              <a:t>meals.</a:t>
            </a:r>
            <a:endParaRPr lang="zh-CN" altLang="en-US" sz="1600" dirty="0">
              <a:solidFill>
                <a:srgbClr val="0070C0"/>
              </a:solidFill>
            </a:endParaRPr>
          </a:p>
        </p:txBody>
      </p:sp>
      <p:sp>
        <p:nvSpPr>
          <p:cNvPr id="10" name="任意多边形 9"/>
          <p:cNvSpPr>
            <a:spLocks noChangeAspect="1"/>
          </p:cNvSpPr>
          <p:nvPr/>
        </p:nvSpPr>
        <p:spPr>
          <a:xfrm>
            <a:off x="2239823" y="2072064"/>
            <a:ext cx="2575763" cy="3240000"/>
          </a:xfrm>
          <a:custGeom>
            <a:avLst/>
            <a:gdLst/>
            <a:ahLst/>
            <a:cxnLst/>
            <a:rect l="l" t="t" r="r" b="b"/>
            <a:pathLst>
              <a:path w="2436010" h="3064208">
                <a:moveTo>
                  <a:pt x="1374576" y="2841237"/>
                </a:moveTo>
                <a:lnTo>
                  <a:pt x="1453272" y="2963652"/>
                </a:lnTo>
                <a:lnTo>
                  <a:pt x="1492619" y="3024860"/>
                </a:lnTo>
                <a:lnTo>
                  <a:pt x="1724139" y="2972396"/>
                </a:lnTo>
                <a:close/>
                <a:moveTo>
                  <a:pt x="600737" y="2727566"/>
                </a:moveTo>
                <a:lnTo>
                  <a:pt x="933006" y="3046720"/>
                </a:lnTo>
                <a:lnTo>
                  <a:pt x="1269649" y="3055464"/>
                </a:lnTo>
                <a:close/>
                <a:moveTo>
                  <a:pt x="552645" y="2727566"/>
                </a:moveTo>
                <a:lnTo>
                  <a:pt x="377766" y="2876213"/>
                </a:lnTo>
                <a:lnTo>
                  <a:pt x="495809" y="2880585"/>
                </a:lnTo>
                <a:close/>
                <a:moveTo>
                  <a:pt x="570133" y="2714450"/>
                </a:moveTo>
                <a:lnTo>
                  <a:pt x="504553" y="2880585"/>
                </a:lnTo>
                <a:lnTo>
                  <a:pt x="906775" y="3037976"/>
                </a:lnTo>
                <a:close/>
                <a:moveTo>
                  <a:pt x="2073546" y="2671156"/>
                </a:moveTo>
                <a:lnTo>
                  <a:pt x="1789523" y="2937558"/>
                </a:lnTo>
                <a:lnTo>
                  <a:pt x="2130381" y="2727930"/>
                </a:lnTo>
                <a:close/>
                <a:moveTo>
                  <a:pt x="2056058" y="2670730"/>
                </a:moveTo>
                <a:lnTo>
                  <a:pt x="1378948" y="2832493"/>
                </a:lnTo>
                <a:lnTo>
                  <a:pt x="1737216" y="2968024"/>
                </a:lnTo>
                <a:lnTo>
                  <a:pt x="1920526" y="2797517"/>
                </a:lnTo>
                <a:close/>
                <a:moveTo>
                  <a:pt x="1846203" y="2627484"/>
                </a:moveTo>
                <a:lnTo>
                  <a:pt x="1422474" y="2815275"/>
                </a:lnTo>
                <a:lnTo>
                  <a:pt x="2051686" y="2662422"/>
                </a:lnTo>
                <a:close/>
                <a:moveTo>
                  <a:pt x="906775" y="2623116"/>
                </a:moveTo>
                <a:lnTo>
                  <a:pt x="1295583" y="3055473"/>
                </a:lnTo>
                <a:lnTo>
                  <a:pt x="1479357" y="3029270"/>
                </a:lnTo>
                <a:close/>
                <a:moveTo>
                  <a:pt x="919860" y="2618749"/>
                </a:moveTo>
                <a:lnTo>
                  <a:pt x="1470606" y="3011801"/>
                </a:lnTo>
                <a:lnTo>
                  <a:pt x="1356841" y="2837111"/>
                </a:lnTo>
                <a:close/>
                <a:moveTo>
                  <a:pt x="858683" y="2592546"/>
                </a:moveTo>
                <a:lnTo>
                  <a:pt x="583249" y="2706094"/>
                </a:lnTo>
                <a:lnTo>
                  <a:pt x="1264954" y="3042372"/>
                </a:lnTo>
                <a:lnTo>
                  <a:pt x="1124935" y="2880784"/>
                </a:lnTo>
                <a:close/>
                <a:moveTo>
                  <a:pt x="28008" y="2583811"/>
                </a:moveTo>
                <a:lnTo>
                  <a:pt x="364650" y="2872049"/>
                </a:lnTo>
                <a:lnTo>
                  <a:pt x="552645" y="2706094"/>
                </a:lnTo>
                <a:close/>
                <a:moveTo>
                  <a:pt x="1479357" y="2544489"/>
                </a:moveTo>
                <a:lnTo>
                  <a:pt x="880543" y="2588178"/>
                </a:lnTo>
                <a:lnTo>
                  <a:pt x="1356841" y="2824010"/>
                </a:lnTo>
                <a:close/>
                <a:moveTo>
                  <a:pt x="2257168" y="2540117"/>
                </a:moveTo>
                <a:lnTo>
                  <a:pt x="2082290" y="2662422"/>
                </a:lnTo>
                <a:lnTo>
                  <a:pt x="2108521" y="2692992"/>
                </a:lnTo>
                <a:lnTo>
                  <a:pt x="2139125" y="2723563"/>
                </a:lnTo>
                <a:close/>
                <a:moveTo>
                  <a:pt x="1636877" y="2474537"/>
                </a:moveTo>
                <a:lnTo>
                  <a:pt x="1488108" y="2544489"/>
                </a:lnTo>
                <a:lnTo>
                  <a:pt x="1387470" y="2789072"/>
                </a:lnTo>
                <a:close/>
                <a:moveTo>
                  <a:pt x="1658754" y="2465793"/>
                </a:moveTo>
                <a:lnTo>
                  <a:pt x="1378719" y="2819642"/>
                </a:lnTo>
                <a:lnTo>
                  <a:pt x="1833113" y="2618749"/>
                </a:lnTo>
                <a:lnTo>
                  <a:pt x="1676190" y="2478910"/>
                </a:lnTo>
                <a:close/>
                <a:moveTo>
                  <a:pt x="915519" y="2448306"/>
                </a:moveTo>
                <a:lnTo>
                  <a:pt x="902403" y="2492025"/>
                </a:lnTo>
                <a:lnTo>
                  <a:pt x="871799" y="2579444"/>
                </a:lnTo>
                <a:lnTo>
                  <a:pt x="1435601" y="2535745"/>
                </a:lnTo>
                <a:close/>
                <a:moveTo>
                  <a:pt x="993668" y="2308402"/>
                </a:moveTo>
                <a:lnTo>
                  <a:pt x="1448741" y="2509367"/>
                </a:lnTo>
                <a:lnTo>
                  <a:pt x="1264983" y="2369308"/>
                </a:lnTo>
                <a:close/>
                <a:moveTo>
                  <a:pt x="1418114" y="2303655"/>
                </a:moveTo>
                <a:lnTo>
                  <a:pt x="1278109" y="2364931"/>
                </a:lnTo>
                <a:lnTo>
                  <a:pt x="1479367" y="2518121"/>
                </a:lnTo>
                <a:lnTo>
                  <a:pt x="1461866" y="2469976"/>
                </a:lnTo>
                <a:close/>
                <a:moveTo>
                  <a:pt x="936845" y="2299279"/>
                </a:moveTo>
                <a:lnTo>
                  <a:pt x="923719" y="2369308"/>
                </a:lnTo>
                <a:lnTo>
                  <a:pt x="915033" y="2439338"/>
                </a:lnTo>
                <a:lnTo>
                  <a:pt x="1439990" y="2522498"/>
                </a:lnTo>
                <a:lnTo>
                  <a:pt x="1181855" y="2408700"/>
                </a:lnTo>
                <a:close/>
                <a:moveTo>
                  <a:pt x="224747" y="2286148"/>
                </a:moveTo>
                <a:lnTo>
                  <a:pt x="28008" y="2474352"/>
                </a:lnTo>
                <a:lnTo>
                  <a:pt x="14892" y="2557512"/>
                </a:lnTo>
                <a:close/>
                <a:moveTo>
                  <a:pt x="268466" y="2246757"/>
                </a:moveTo>
                <a:lnTo>
                  <a:pt x="14892" y="2575020"/>
                </a:lnTo>
                <a:lnTo>
                  <a:pt x="557017" y="2696962"/>
                </a:lnTo>
                <a:close/>
                <a:moveTo>
                  <a:pt x="412742" y="2154843"/>
                </a:moveTo>
                <a:lnTo>
                  <a:pt x="863055" y="2570643"/>
                </a:lnTo>
                <a:lnTo>
                  <a:pt x="893477" y="2491860"/>
                </a:lnTo>
                <a:lnTo>
                  <a:pt x="906410" y="2448091"/>
                </a:lnTo>
                <a:close/>
                <a:moveTo>
                  <a:pt x="1562495" y="2150465"/>
                </a:moveTo>
                <a:lnTo>
                  <a:pt x="1549370" y="2216119"/>
                </a:lnTo>
                <a:lnTo>
                  <a:pt x="1496867" y="2526875"/>
                </a:lnTo>
                <a:lnTo>
                  <a:pt x="1649999" y="2456845"/>
                </a:lnTo>
                <a:close/>
                <a:moveTo>
                  <a:pt x="1553745" y="2150465"/>
                </a:moveTo>
                <a:lnTo>
                  <a:pt x="1426865" y="2299279"/>
                </a:lnTo>
                <a:lnTo>
                  <a:pt x="1453116" y="2391192"/>
                </a:lnTo>
                <a:lnTo>
                  <a:pt x="1488117" y="2513744"/>
                </a:lnTo>
                <a:lnTo>
                  <a:pt x="1501243" y="2426207"/>
                </a:lnTo>
                <a:close/>
                <a:moveTo>
                  <a:pt x="1833113" y="2146161"/>
                </a:moveTo>
                <a:lnTo>
                  <a:pt x="1850575" y="2618788"/>
                </a:lnTo>
                <a:lnTo>
                  <a:pt x="1903039" y="2627542"/>
                </a:lnTo>
                <a:lnTo>
                  <a:pt x="2060430" y="2653554"/>
                </a:lnTo>
                <a:lnTo>
                  <a:pt x="2038570" y="2596904"/>
                </a:lnTo>
                <a:close/>
                <a:moveTo>
                  <a:pt x="1818741" y="2142267"/>
                </a:moveTo>
                <a:lnTo>
                  <a:pt x="1661350" y="2457050"/>
                </a:lnTo>
                <a:lnTo>
                  <a:pt x="1840634" y="2610015"/>
                </a:lnTo>
                <a:close/>
                <a:moveTo>
                  <a:pt x="375990" y="2142267"/>
                </a:moveTo>
                <a:lnTo>
                  <a:pt x="572729" y="2697360"/>
                </a:lnTo>
                <a:lnTo>
                  <a:pt x="712632" y="2640585"/>
                </a:lnTo>
                <a:lnTo>
                  <a:pt x="848163" y="2583811"/>
                </a:lnTo>
                <a:close/>
                <a:moveTo>
                  <a:pt x="1854947" y="2132977"/>
                </a:moveTo>
                <a:lnTo>
                  <a:pt x="2252797" y="2487107"/>
                </a:lnTo>
                <a:lnTo>
                  <a:pt x="2091033" y="2246648"/>
                </a:lnTo>
                <a:close/>
                <a:moveTo>
                  <a:pt x="1841831" y="2132977"/>
                </a:moveTo>
                <a:lnTo>
                  <a:pt x="1920526" y="2316600"/>
                </a:lnTo>
                <a:lnTo>
                  <a:pt x="2077917" y="2653242"/>
                </a:lnTo>
                <a:lnTo>
                  <a:pt x="2270284" y="2513339"/>
                </a:lnTo>
                <a:close/>
                <a:moveTo>
                  <a:pt x="360278" y="2132977"/>
                </a:moveTo>
                <a:lnTo>
                  <a:pt x="277210" y="2237904"/>
                </a:lnTo>
                <a:lnTo>
                  <a:pt x="517669" y="2618266"/>
                </a:lnTo>
                <a:lnTo>
                  <a:pt x="548273" y="2661986"/>
                </a:lnTo>
                <a:close/>
                <a:moveTo>
                  <a:pt x="1820036" y="2119861"/>
                </a:moveTo>
                <a:lnTo>
                  <a:pt x="1566943" y="2132977"/>
                </a:lnTo>
                <a:lnTo>
                  <a:pt x="1658754" y="2443387"/>
                </a:lnTo>
                <a:close/>
                <a:moveTo>
                  <a:pt x="2422894" y="2115489"/>
                </a:moveTo>
                <a:lnTo>
                  <a:pt x="2103739" y="2242276"/>
                </a:lnTo>
                <a:lnTo>
                  <a:pt x="2278619" y="2504595"/>
                </a:lnTo>
                <a:close/>
                <a:moveTo>
                  <a:pt x="583249" y="2084885"/>
                </a:moveTo>
                <a:lnTo>
                  <a:pt x="906775" y="2430271"/>
                </a:lnTo>
                <a:lnTo>
                  <a:pt x="924202" y="2290368"/>
                </a:lnTo>
                <a:close/>
                <a:moveTo>
                  <a:pt x="552645" y="2067944"/>
                </a:moveTo>
                <a:lnTo>
                  <a:pt x="508925" y="2081060"/>
                </a:lnTo>
                <a:lnTo>
                  <a:pt x="382138" y="2124643"/>
                </a:lnTo>
                <a:lnTo>
                  <a:pt x="880543" y="2417155"/>
                </a:lnTo>
                <a:close/>
                <a:moveTo>
                  <a:pt x="2401444" y="2054828"/>
                </a:moveTo>
                <a:lnTo>
                  <a:pt x="2156613" y="2211672"/>
                </a:lnTo>
                <a:lnTo>
                  <a:pt x="2423304" y="2102919"/>
                </a:lnTo>
                <a:close/>
                <a:moveTo>
                  <a:pt x="482693" y="2054729"/>
                </a:moveTo>
                <a:lnTo>
                  <a:pt x="399626" y="2102898"/>
                </a:lnTo>
                <a:lnTo>
                  <a:pt x="535157" y="2063487"/>
                </a:lnTo>
                <a:close/>
                <a:moveTo>
                  <a:pt x="1606291" y="1962769"/>
                </a:moveTo>
                <a:lnTo>
                  <a:pt x="1566943" y="2124643"/>
                </a:lnTo>
                <a:lnTo>
                  <a:pt x="1811773" y="2107277"/>
                </a:lnTo>
                <a:close/>
                <a:moveTo>
                  <a:pt x="2213449" y="1778847"/>
                </a:moveTo>
                <a:lnTo>
                  <a:pt x="2309632" y="1918978"/>
                </a:lnTo>
                <a:lnTo>
                  <a:pt x="2392700" y="2032834"/>
                </a:lnTo>
                <a:lnTo>
                  <a:pt x="2410188" y="1927737"/>
                </a:lnTo>
                <a:close/>
                <a:moveTo>
                  <a:pt x="2186807" y="1770649"/>
                </a:moveTo>
                <a:lnTo>
                  <a:pt x="2147459" y="1997992"/>
                </a:lnTo>
                <a:lnTo>
                  <a:pt x="2103739" y="2229160"/>
                </a:lnTo>
                <a:lnTo>
                  <a:pt x="2387918" y="2046084"/>
                </a:lnTo>
                <a:lnTo>
                  <a:pt x="2322338" y="1954272"/>
                </a:lnTo>
                <a:close/>
                <a:moveTo>
                  <a:pt x="2174101" y="1770649"/>
                </a:moveTo>
                <a:lnTo>
                  <a:pt x="1837606" y="2111663"/>
                </a:lnTo>
                <a:lnTo>
                  <a:pt x="2091552" y="2233532"/>
                </a:lnTo>
                <a:lnTo>
                  <a:pt x="2126357" y="2046084"/>
                </a:lnTo>
                <a:close/>
                <a:moveTo>
                  <a:pt x="1724022" y="1766277"/>
                </a:moveTo>
                <a:lnTo>
                  <a:pt x="1663126" y="1871205"/>
                </a:lnTo>
                <a:lnTo>
                  <a:pt x="1615035" y="1954272"/>
                </a:lnTo>
                <a:lnTo>
                  <a:pt x="1815714" y="2098548"/>
                </a:lnTo>
                <a:close/>
                <a:moveTo>
                  <a:pt x="1706846" y="1766277"/>
                </a:moveTo>
                <a:lnTo>
                  <a:pt x="1510107" y="1844973"/>
                </a:lnTo>
                <a:lnTo>
                  <a:pt x="1606291" y="1945528"/>
                </a:lnTo>
                <a:lnTo>
                  <a:pt x="1623779" y="1914924"/>
                </a:lnTo>
                <a:close/>
                <a:moveTo>
                  <a:pt x="1732896" y="1756987"/>
                </a:moveTo>
                <a:lnTo>
                  <a:pt x="1793739" y="1975586"/>
                </a:lnTo>
                <a:lnTo>
                  <a:pt x="1828715" y="2102373"/>
                </a:lnTo>
                <a:lnTo>
                  <a:pt x="2174101" y="1756987"/>
                </a:lnTo>
                <a:close/>
                <a:moveTo>
                  <a:pt x="928937" y="1486355"/>
                </a:moveTo>
                <a:lnTo>
                  <a:pt x="849594" y="1560560"/>
                </a:lnTo>
                <a:lnTo>
                  <a:pt x="721599" y="1682781"/>
                </a:lnTo>
                <a:lnTo>
                  <a:pt x="774659" y="1730797"/>
                </a:lnTo>
                <a:close/>
                <a:moveTo>
                  <a:pt x="960034" y="1464530"/>
                </a:moveTo>
                <a:lnTo>
                  <a:pt x="871634" y="1595481"/>
                </a:lnTo>
                <a:lnTo>
                  <a:pt x="787883" y="1730797"/>
                </a:lnTo>
                <a:lnTo>
                  <a:pt x="999783" y="1704607"/>
                </a:lnTo>
                <a:close/>
                <a:moveTo>
                  <a:pt x="942160" y="1455799"/>
                </a:moveTo>
                <a:lnTo>
                  <a:pt x="703913" y="1495085"/>
                </a:lnTo>
                <a:lnTo>
                  <a:pt x="717178" y="1669686"/>
                </a:lnTo>
                <a:lnTo>
                  <a:pt x="831962" y="1564925"/>
                </a:lnTo>
                <a:close/>
                <a:moveTo>
                  <a:pt x="1732896" y="1447069"/>
                </a:moveTo>
                <a:lnTo>
                  <a:pt x="1514818" y="1831311"/>
                </a:lnTo>
                <a:lnTo>
                  <a:pt x="1575924" y="1805079"/>
                </a:lnTo>
                <a:lnTo>
                  <a:pt x="1719962" y="1748257"/>
                </a:lnTo>
                <a:lnTo>
                  <a:pt x="1719962" y="1700241"/>
                </a:lnTo>
                <a:close/>
                <a:moveTo>
                  <a:pt x="1715594" y="1447069"/>
                </a:moveTo>
                <a:lnTo>
                  <a:pt x="1283489" y="1739527"/>
                </a:lnTo>
                <a:lnTo>
                  <a:pt x="1497359" y="1835683"/>
                </a:lnTo>
                <a:close/>
                <a:moveTo>
                  <a:pt x="2279028" y="1442205"/>
                </a:moveTo>
                <a:lnTo>
                  <a:pt x="2191589" y="1748243"/>
                </a:lnTo>
                <a:lnTo>
                  <a:pt x="2348980" y="1870658"/>
                </a:lnTo>
                <a:lnTo>
                  <a:pt x="2405816" y="1914378"/>
                </a:lnTo>
                <a:close/>
                <a:moveTo>
                  <a:pt x="2200567" y="1426483"/>
                </a:moveTo>
                <a:lnTo>
                  <a:pt x="1741281" y="1748790"/>
                </a:lnTo>
                <a:lnTo>
                  <a:pt x="2179012" y="1748790"/>
                </a:lnTo>
                <a:lnTo>
                  <a:pt x="2187685" y="1639902"/>
                </a:lnTo>
                <a:close/>
                <a:moveTo>
                  <a:pt x="2191979" y="1417699"/>
                </a:moveTo>
                <a:lnTo>
                  <a:pt x="1741281" y="1430838"/>
                </a:lnTo>
                <a:lnTo>
                  <a:pt x="1732610" y="1740078"/>
                </a:lnTo>
                <a:lnTo>
                  <a:pt x="2152748" y="1448260"/>
                </a:lnTo>
                <a:close/>
                <a:moveTo>
                  <a:pt x="2213449" y="1416514"/>
                </a:moveTo>
                <a:lnTo>
                  <a:pt x="2213449" y="1442704"/>
                </a:lnTo>
                <a:lnTo>
                  <a:pt x="2196273" y="1691511"/>
                </a:lnTo>
                <a:lnTo>
                  <a:pt x="2226565" y="1586751"/>
                </a:lnTo>
                <a:lnTo>
                  <a:pt x="2274657" y="1429609"/>
                </a:lnTo>
                <a:close/>
                <a:moveTo>
                  <a:pt x="1946999" y="1320068"/>
                </a:moveTo>
                <a:lnTo>
                  <a:pt x="1785029" y="1407763"/>
                </a:lnTo>
                <a:lnTo>
                  <a:pt x="1758763" y="1420879"/>
                </a:lnTo>
                <a:lnTo>
                  <a:pt x="2174633" y="1403378"/>
                </a:lnTo>
                <a:close/>
                <a:moveTo>
                  <a:pt x="1589018" y="1249913"/>
                </a:moveTo>
                <a:lnTo>
                  <a:pt x="1017242" y="1704607"/>
                </a:lnTo>
                <a:lnTo>
                  <a:pt x="1270395" y="1735162"/>
                </a:lnTo>
                <a:close/>
                <a:moveTo>
                  <a:pt x="1580288" y="1245528"/>
                </a:moveTo>
                <a:lnTo>
                  <a:pt x="968971" y="1451434"/>
                </a:lnTo>
                <a:lnTo>
                  <a:pt x="991054" y="1591115"/>
                </a:lnTo>
                <a:lnTo>
                  <a:pt x="1012877" y="1700241"/>
                </a:lnTo>
                <a:close/>
                <a:moveTo>
                  <a:pt x="1610842" y="1236759"/>
                </a:moveTo>
                <a:lnTo>
                  <a:pt x="1440618" y="1499450"/>
                </a:lnTo>
                <a:lnTo>
                  <a:pt x="1296583" y="1717702"/>
                </a:lnTo>
                <a:lnTo>
                  <a:pt x="1728585" y="1425244"/>
                </a:lnTo>
                <a:lnTo>
                  <a:pt x="1645759" y="1293760"/>
                </a:lnTo>
                <a:close/>
                <a:moveTo>
                  <a:pt x="1623936" y="1232374"/>
                </a:moveTo>
                <a:lnTo>
                  <a:pt x="1741518" y="1416514"/>
                </a:lnTo>
                <a:lnTo>
                  <a:pt x="1933642" y="1316374"/>
                </a:lnTo>
                <a:close/>
                <a:moveTo>
                  <a:pt x="832451" y="1114640"/>
                </a:moveTo>
                <a:lnTo>
                  <a:pt x="661944" y="1314786"/>
                </a:lnTo>
                <a:lnTo>
                  <a:pt x="701292" y="1471146"/>
                </a:lnTo>
                <a:close/>
                <a:moveTo>
                  <a:pt x="849939" y="1105923"/>
                </a:moveTo>
                <a:lnTo>
                  <a:pt x="710036" y="1479872"/>
                </a:lnTo>
                <a:lnTo>
                  <a:pt x="954866" y="1440701"/>
                </a:lnTo>
                <a:lnTo>
                  <a:pt x="893659" y="1245316"/>
                </a:lnTo>
                <a:close/>
                <a:moveTo>
                  <a:pt x="1492086" y="1044901"/>
                </a:moveTo>
                <a:lnTo>
                  <a:pt x="994214" y="1427675"/>
                </a:lnTo>
                <a:lnTo>
                  <a:pt x="1601372" y="1223606"/>
                </a:lnTo>
                <a:lnTo>
                  <a:pt x="1548908" y="1136433"/>
                </a:lnTo>
                <a:close/>
                <a:moveTo>
                  <a:pt x="1505189" y="1037818"/>
                </a:moveTo>
                <a:lnTo>
                  <a:pt x="1614488" y="1217048"/>
                </a:lnTo>
                <a:lnTo>
                  <a:pt x="1868063" y="1068401"/>
                </a:lnTo>
                <a:close/>
                <a:moveTo>
                  <a:pt x="1190953" y="1024691"/>
                </a:moveTo>
                <a:lnTo>
                  <a:pt x="976726" y="1430865"/>
                </a:lnTo>
                <a:lnTo>
                  <a:pt x="1479011" y="1037871"/>
                </a:lnTo>
                <a:close/>
                <a:moveTo>
                  <a:pt x="1173465" y="1024691"/>
                </a:moveTo>
                <a:lnTo>
                  <a:pt x="854311" y="1090920"/>
                </a:lnTo>
                <a:lnTo>
                  <a:pt x="880543" y="1179333"/>
                </a:lnTo>
                <a:lnTo>
                  <a:pt x="959238" y="1430865"/>
                </a:lnTo>
                <a:close/>
                <a:moveTo>
                  <a:pt x="1317740" y="714764"/>
                </a:moveTo>
                <a:lnTo>
                  <a:pt x="867427" y="1077658"/>
                </a:lnTo>
                <a:lnTo>
                  <a:pt x="1182209" y="1011596"/>
                </a:lnTo>
                <a:close/>
                <a:moveTo>
                  <a:pt x="1330829" y="706034"/>
                </a:moveTo>
                <a:lnTo>
                  <a:pt x="1265277" y="858815"/>
                </a:lnTo>
                <a:lnTo>
                  <a:pt x="1195325" y="1011596"/>
                </a:lnTo>
                <a:lnTo>
                  <a:pt x="1483369" y="1029056"/>
                </a:lnTo>
                <a:lnTo>
                  <a:pt x="1339546" y="727860"/>
                </a:lnTo>
                <a:close/>
                <a:moveTo>
                  <a:pt x="1496445" y="666726"/>
                </a:moveTo>
                <a:lnTo>
                  <a:pt x="1496445" y="1029056"/>
                </a:lnTo>
                <a:lnTo>
                  <a:pt x="1876807" y="1055554"/>
                </a:lnTo>
                <a:close/>
                <a:moveTo>
                  <a:pt x="1504914" y="658115"/>
                </a:moveTo>
                <a:lnTo>
                  <a:pt x="1875948" y="1042169"/>
                </a:lnTo>
                <a:lnTo>
                  <a:pt x="1723169" y="658115"/>
                </a:lnTo>
                <a:close/>
                <a:moveTo>
                  <a:pt x="1488247" y="657982"/>
                </a:moveTo>
                <a:lnTo>
                  <a:pt x="1339600" y="701669"/>
                </a:lnTo>
                <a:lnTo>
                  <a:pt x="1466388" y="972309"/>
                </a:lnTo>
                <a:lnTo>
                  <a:pt x="1488247" y="1011596"/>
                </a:lnTo>
                <a:close/>
                <a:moveTo>
                  <a:pt x="587621" y="588552"/>
                </a:moveTo>
                <a:lnTo>
                  <a:pt x="338418" y="727860"/>
                </a:lnTo>
                <a:lnTo>
                  <a:pt x="565761" y="675506"/>
                </a:lnTo>
                <a:lnTo>
                  <a:pt x="574505" y="645073"/>
                </a:lnTo>
                <a:close/>
                <a:moveTo>
                  <a:pt x="605109" y="584205"/>
                </a:moveTo>
                <a:lnTo>
                  <a:pt x="578877" y="675506"/>
                </a:lnTo>
                <a:lnTo>
                  <a:pt x="1247789" y="688573"/>
                </a:lnTo>
                <a:close/>
                <a:moveTo>
                  <a:pt x="2374802" y="575509"/>
                </a:moveTo>
                <a:lnTo>
                  <a:pt x="2243230" y="697304"/>
                </a:lnTo>
                <a:lnTo>
                  <a:pt x="2137971" y="793337"/>
                </a:lnTo>
                <a:lnTo>
                  <a:pt x="2326560" y="701669"/>
                </a:lnTo>
                <a:close/>
                <a:moveTo>
                  <a:pt x="1335187" y="436383"/>
                </a:moveTo>
                <a:lnTo>
                  <a:pt x="1339546" y="440731"/>
                </a:lnTo>
                <a:lnTo>
                  <a:pt x="1496445" y="645073"/>
                </a:lnTo>
                <a:lnTo>
                  <a:pt x="1705883" y="649420"/>
                </a:lnTo>
                <a:close/>
                <a:moveTo>
                  <a:pt x="1321703" y="436383"/>
                </a:moveTo>
                <a:lnTo>
                  <a:pt x="1339040" y="688573"/>
                </a:lnTo>
                <a:lnTo>
                  <a:pt x="1483089" y="649420"/>
                </a:lnTo>
                <a:close/>
                <a:moveTo>
                  <a:pt x="1313368" y="427688"/>
                </a:moveTo>
                <a:lnTo>
                  <a:pt x="1177837" y="492903"/>
                </a:lnTo>
                <a:lnTo>
                  <a:pt x="1326471" y="679854"/>
                </a:lnTo>
                <a:lnTo>
                  <a:pt x="1317740" y="510294"/>
                </a:lnTo>
                <a:close/>
                <a:moveTo>
                  <a:pt x="452089" y="401602"/>
                </a:moveTo>
                <a:lnTo>
                  <a:pt x="316558" y="727860"/>
                </a:lnTo>
                <a:lnTo>
                  <a:pt x="434601" y="662463"/>
                </a:lnTo>
                <a:lnTo>
                  <a:pt x="587621" y="579857"/>
                </a:lnTo>
                <a:close/>
                <a:moveTo>
                  <a:pt x="2124814" y="388559"/>
                </a:moveTo>
                <a:lnTo>
                  <a:pt x="1902232" y="1037797"/>
                </a:lnTo>
                <a:lnTo>
                  <a:pt x="2102944" y="810798"/>
                </a:lnTo>
                <a:close/>
                <a:moveTo>
                  <a:pt x="932050" y="379831"/>
                </a:moveTo>
                <a:lnTo>
                  <a:pt x="1295881" y="664950"/>
                </a:lnTo>
                <a:lnTo>
                  <a:pt x="1164376" y="493878"/>
                </a:lnTo>
                <a:close/>
                <a:moveTo>
                  <a:pt x="887511" y="358014"/>
                </a:moveTo>
                <a:lnTo>
                  <a:pt x="607704" y="577221"/>
                </a:lnTo>
                <a:lnTo>
                  <a:pt x="1313095" y="691837"/>
                </a:lnTo>
                <a:close/>
                <a:moveTo>
                  <a:pt x="874395" y="358014"/>
                </a:moveTo>
                <a:lnTo>
                  <a:pt x="459057" y="392990"/>
                </a:lnTo>
                <a:lnTo>
                  <a:pt x="529009" y="485105"/>
                </a:lnTo>
                <a:lnTo>
                  <a:pt x="598960" y="572834"/>
                </a:lnTo>
                <a:close/>
                <a:moveTo>
                  <a:pt x="2126010" y="353657"/>
                </a:moveTo>
                <a:lnTo>
                  <a:pt x="1732869" y="656177"/>
                </a:lnTo>
                <a:lnTo>
                  <a:pt x="1890125" y="1050503"/>
                </a:lnTo>
                <a:close/>
                <a:moveTo>
                  <a:pt x="2143497" y="349300"/>
                </a:moveTo>
                <a:lnTo>
                  <a:pt x="2117274" y="801301"/>
                </a:lnTo>
                <a:lnTo>
                  <a:pt x="2379584" y="555289"/>
                </a:lnTo>
                <a:close/>
                <a:moveTo>
                  <a:pt x="1875577" y="344839"/>
                </a:moveTo>
                <a:lnTo>
                  <a:pt x="1740046" y="637762"/>
                </a:lnTo>
                <a:lnTo>
                  <a:pt x="2120428" y="344839"/>
                </a:lnTo>
                <a:close/>
                <a:moveTo>
                  <a:pt x="1499587" y="288550"/>
                </a:moveTo>
                <a:lnTo>
                  <a:pt x="1560795" y="388559"/>
                </a:lnTo>
                <a:lnTo>
                  <a:pt x="1722558" y="647401"/>
                </a:lnTo>
                <a:lnTo>
                  <a:pt x="1862461" y="345259"/>
                </a:lnTo>
                <a:close/>
                <a:moveTo>
                  <a:pt x="1490843" y="288550"/>
                </a:moveTo>
                <a:lnTo>
                  <a:pt x="1324708" y="419267"/>
                </a:lnTo>
                <a:lnTo>
                  <a:pt x="1709442" y="643014"/>
                </a:lnTo>
                <a:lnTo>
                  <a:pt x="1587027" y="441203"/>
                </a:lnTo>
                <a:close/>
                <a:moveTo>
                  <a:pt x="2326560" y="279806"/>
                </a:moveTo>
                <a:lnTo>
                  <a:pt x="2265159" y="301666"/>
                </a:lnTo>
                <a:lnTo>
                  <a:pt x="2146743" y="340930"/>
                </a:lnTo>
                <a:lnTo>
                  <a:pt x="2278317" y="454365"/>
                </a:lnTo>
                <a:lnTo>
                  <a:pt x="2379174" y="537721"/>
                </a:lnTo>
                <a:close/>
                <a:moveTo>
                  <a:pt x="104927" y="262318"/>
                </a:moveTo>
                <a:lnTo>
                  <a:pt x="192367" y="709489"/>
                </a:lnTo>
                <a:lnTo>
                  <a:pt x="297294" y="735721"/>
                </a:lnTo>
                <a:close/>
                <a:moveTo>
                  <a:pt x="598960" y="222970"/>
                </a:moveTo>
                <a:lnTo>
                  <a:pt x="494033" y="345259"/>
                </a:lnTo>
                <a:lnTo>
                  <a:pt x="463429" y="384229"/>
                </a:lnTo>
                <a:lnTo>
                  <a:pt x="870023" y="349589"/>
                </a:lnTo>
                <a:close/>
                <a:moveTo>
                  <a:pt x="1963017" y="218598"/>
                </a:moveTo>
                <a:lnTo>
                  <a:pt x="1906181" y="292922"/>
                </a:lnTo>
                <a:lnTo>
                  <a:pt x="1879949" y="332270"/>
                </a:lnTo>
                <a:lnTo>
                  <a:pt x="2120428" y="332270"/>
                </a:lnTo>
                <a:close/>
                <a:moveTo>
                  <a:pt x="91811" y="209854"/>
                </a:moveTo>
                <a:lnTo>
                  <a:pt x="135531" y="318799"/>
                </a:lnTo>
                <a:lnTo>
                  <a:pt x="301666" y="725201"/>
                </a:lnTo>
                <a:lnTo>
                  <a:pt x="441569" y="392931"/>
                </a:lnTo>
                <a:close/>
                <a:moveTo>
                  <a:pt x="940698" y="91811"/>
                </a:moveTo>
                <a:lnTo>
                  <a:pt x="967026" y="135531"/>
                </a:lnTo>
                <a:lnTo>
                  <a:pt x="1172509" y="484743"/>
                </a:lnTo>
                <a:lnTo>
                  <a:pt x="1303668" y="419163"/>
                </a:lnTo>
                <a:close/>
                <a:moveTo>
                  <a:pt x="922824" y="87439"/>
                </a:moveTo>
                <a:lnTo>
                  <a:pt x="896255" y="349300"/>
                </a:lnTo>
                <a:lnTo>
                  <a:pt x="984514" y="392931"/>
                </a:lnTo>
                <a:lnTo>
                  <a:pt x="1150649" y="475999"/>
                </a:lnTo>
                <a:lnTo>
                  <a:pt x="1036978" y="283941"/>
                </a:lnTo>
                <a:close/>
                <a:moveTo>
                  <a:pt x="945166" y="78695"/>
                </a:moveTo>
                <a:lnTo>
                  <a:pt x="1312412" y="414791"/>
                </a:lnTo>
                <a:lnTo>
                  <a:pt x="1478547" y="283941"/>
                </a:lnTo>
                <a:close/>
                <a:moveTo>
                  <a:pt x="913887" y="74323"/>
                </a:moveTo>
                <a:lnTo>
                  <a:pt x="607704" y="214226"/>
                </a:lnTo>
                <a:lnTo>
                  <a:pt x="887511" y="344942"/>
                </a:lnTo>
                <a:lnTo>
                  <a:pt x="900627" y="209854"/>
                </a:lnTo>
                <a:close/>
                <a:moveTo>
                  <a:pt x="1701520" y="51933"/>
                </a:moveTo>
                <a:lnTo>
                  <a:pt x="1871689" y="327422"/>
                </a:lnTo>
                <a:lnTo>
                  <a:pt x="1897869" y="288232"/>
                </a:lnTo>
                <a:lnTo>
                  <a:pt x="1950228" y="209854"/>
                </a:lnTo>
                <a:close/>
                <a:moveTo>
                  <a:pt x="2379174" y="43251"/>
                </a:moveTo>
                <a:lnTo>
                  <a:pt x="2309017" y="130894"/>
                </a:lnTo>
                <a:lnTo>
                  <a:pt x="2155515" y="323068"/>
                </a:lnTo>
                <a:lnTo>
                  <a:pt x="2326560" y="270815"/>
                </a:lnTo>
                <a:close/>
                <a:moveTo>
                  <a:pt x="1679704" y="43251"/>
                </a:moveTo>
                <a:lnTo>
                  <a:pt x="1592437" y="161601"/>
                </a:lnTo>
                <a:lnTo>
                  <a:pt x="1500808" y="275169"/>
                </a:lnTo>
                <a:lnTo>
                  <a:pt x="1858599" y="331776"/>
                </a:lnTo>
                <a:close/>
                <a:moveTo>
                  <a:pt x="2370418" y="34663"/>
                </a:moveTo>
                <a:lnTo>
                  <a:pt x="1972045" y="209854"/>
                </a:lnTo>
                <a:lnTo>
                  <a:pt x="2033131" y="257752"/>
                </a:lnTo>
                <a:lnTo>
                  <a:pt x="2133586" y="331776"/>
                </a:lnTo>
                <a:close/>
                <a:moveTo>
                  <a:pt x="1326471" y="26075"/>
                </a:moveTo>
                <a:lnTo>
                  <a:pt x="1409278" y="148440"/>
                </a:lnTo>
                <a:lnTo>
                  <a:pt x="1492086" y="270815"/>
                </a:lnTo>
                <a:lnTo>
                  <a:pt x="1675340" y="38957"/>
                </a:lnTo>
                <a:close/>
                <a:moveTo>
                  <a:pt x="1313348" y="26075"/>
                </a:moveTo>
                <a:lnTo>
                  <a:pt x="945166" y="69480"/>
                </a:lnTo>
                <a:lnTo>
                  <a:pt x="1479011" y="270815"/>
                </a:lnTo>
                <a:close/>
                <a:moveTo>
                  <a:pt x="231715" y="21781"/>
                </a:moveTo>
                <a:lnTo>
                  <a:pt x="358502" y="227271"/>
                </a:lnTo>
                <a:lnTo>
                  <a:pt x="450313" y="379922"/>
                </a:lnTo>
                <a:lnTo>
                  <a:pt x="520265" y="296941"/>
                </a:lnTo>
                <a:lnTo>
                  <a:pt x="590217" y="214208"/>
                </a:lnTo>
                <a:close/>
                <a:moveTo>
                  <a:pt x="214227" y="17488"/>
                </a:moveTo>
                <a:lnTo>
                  <a:pt x="91811" y="196694"/>
                </a:lnTo>
                <a:lnTo>
                  <a:pt x="432825" y="375536"/>
                </a:lnTo>
                <a:lnTo>
                  <a:pt x="288550" y="135280"/>
                </a:lnTo>
                <a:close/>
                <a:moveTo>
                  <a:pt x="201111" y="17488"/>
                </a:moveTo>
                <a:lnTo>
                  <a:pt x="118043" y="56319"/>
                </a:lnTo>
                <a:lnTo>
                  <a:pt x="91811" y="174761"/>
                </a:lnTo>
                <a:lnTo>
                  <a:pt x="192367" y="34663"/>
                </a:lnTo>
                <a:close/>
                <a:moveTo>
                  <a:pt x="2024404" y="13115"/>
                </a:moveTo>
                <a:lnTo>
                  <a:pt x="1967681" y="201081"/>
                </a:lnTo>
                <a:lnTo>
                  <a:pt x="2366032" y="26075"/>
                </a:lnTo>
                <a:close/>
                <a:moveTo>
                  <a:pt x="2011314" y="13115"/>
                </a:moveTo>
                <a:lnTo>
                  <a:pt x="1701520" y="38957"/>
                </a:lnTo>
                <a:lnTo>
                  <a:pt x="1958955" y="201081"/>
                </a:lnTo>
                <a:lnTo>
                  <a:pt x="1985135" y="108960"/>
                </a:lnTo>
                <a:close/>
                <a:moveTo>
                  <a:pt x="240459" y="13115"/>
                </a:moveTo>
                <a:lnTo>
                  <a:pt x="598960" y="209854"/>
                </a:lnTo>
                <a:lnTo>
                  <a:pt x="900667" y="69480"/>
                </a:lnTo>
                <a:close/>
                <a:moveTo>
                  <a:pt x="214227" y="0"/>
                </a:moveTo>
                <a:lnTo>
                  <a:pt x="918356" y="60706"/>
                </a:lnTo>
                <a:lnTo>
                  <a:pt x="1313348" y="17488"/>
                </a:lnTo>
                <a:cubicBezTo>
                  <a:pt x="1313439" y="17488"/>
                  <a:pt x="1314352" y="17488"/>
                  <a:pt x="1316087" y="17488"/>
                </a:cubicBezTo>
                <a:cubicBezTo>
                  <a:pt x="1317822" y="17488"/>
                  <a:pt x="1319830" y="17488"/>
                  <a:pt x="1322112" y="17488"/>
                </a:cubicBezTo>
                <a:lnTo>
                  <a:pt x="1684067" y="30369"/>
                </a:lnTo>
                <a:lnTo>
                  <a:pt x="2020041" y="0"/>
                </a:lnTo>
                <a:lnTo>
                  <a:pt x="2387918" y="17488"/>
                </a:lnTo>
                <a:cubicBezTo>
                  <a:pt x="2387189" y="17488"/>
                  <a:pt x="2388647" y="17488"/>
                  <a:pt x="2392290" y="17488"/>
                </a:cubicBezTo>
                <a:cubicBezTo>
                  <a:pt x="2392290" y="19456"/>
                  <a:pt x="2392290" y="20887"/>
                  <a:pt x="2392290" y="21781"/>
                </a:cubicBezTo>
                <a:cubicBezTo>
                  <a:pt x="2392290" y="22676"/>
                  <a:pt x="2392290" y="24107"/>
                  <a:pt x="2392290" y="26075"/>
                </a:cubicBezTo>
                <a:lnTo>
                  <a:pt x="2335332" y="275169"/>
                </a:lnTo>
                <a:lnTo>
                  <a:pt x="2392290" y="550938"/>
                </a:lnTo>
                <a:lnTo>
                  <a:pt x="2392290" y="555323"/>
                </a:lnTo>
                <a:cubicBezTo>
                  <a:pt x="2392381" y="555141"/>
                  <a:pt x="2392199" y="555506"/>
                  <a:pt x="2391743" y="556420"/>
                </a:cubicBezTo>
                <a:cubicBezTo>
                  <a:pt x="2391288" y="557333"/>
                  <a:pt x="2390013" y="559891"/>
                  <a:pt x="2387918" y="564093"/>
                </a:cubicBezTo>
                <a:lnTo>
                  <a:pt x="2330946" y="709451"/>
                </a:lnTo>
                <a:lnTo>
                  <a:pt x="2107307" y="822720"/>
                </a:lnTo>
                <a:lnTo>
                  <a:pt x="1893505" y="1066695"/>
                </a:lnTo>
                <a:lnTo>
                  <a:pt x="1893505" y="1071054"/>
                </a:lnTo>
                <a:lnTo>
                  <a:pt x="1627344" y="1223606"/>
                </a:lnTo>
                <a:lnTo>
                  <a:pt x="1946758" y="1312002"/>
                </a:lnTo>
                <a:cubicBezTo>
                  <a:pt x="1946030" y="1307630"/>
                  <a:pt x="1947487" y="1307630"/>
                  <a:pt x="1951130" y="1312002"/>
                </a:cubicBezTo>
                <a:lnTo>
                  <a:pt x="2195961" y="1403403"/>
                </a:lnTo>
                <a:lnTo>
                  <a:pt x="2204705" y="1403403"/>
                </a:lnTo>
                <a:cubicBezTo>
                  <a:pt x="2206709" y="1403586"/>
                  <a:pt x="2208166" y="1404314"/>
                  <a:pt x="2209077" y="1405590"/>
                </a:cubicBezTo>
                <a:cubicBezTo>
                  <a:pt x="2209988" y="1406865"/>
                  <a:pt x="2211445" y="1407593"/>
                  <a:pt x="2213449" y="1407776"/>
                </a:cubicBezTo>
                <a:lnTo>
                  <a:pt x="2283400" y="1420686"/>
                </a:lnTo>
                <a:cubicBezTo>
                  <a:pt x="2283674" y="1422749"/>
                  <a:pt x="2284220" y="1424004"/>
                  <a:pt x="2285040" y="1424452"/>
                </a:cubicBezTo>
                <a:cubicBezTo>
                  <a:pt x="2285860" y="1424900"/>
                  <a:pt x="2285313" y="1425080"/>
                  <a:pt x="2283400" y="1424990"/>
                </a:cubicBezTo>
                <a:lnTo>
                  <a:pt x="2418932" y="1923375"/>
                </a:lnTo>
                <a:cubicBezTo>
                  <a:pt x="2419205" y="1923284"/>
                  <a:pt x="2419751" y="1923466"/>
                  <a:pt x="2420571" y="1923922"/>
                </a:cubicBezTo>
                <a:cubicBezTo>
                  <a:pt x="2421391" y="1924379"/>
                  <a:pt x="2420844" y="1925656"/>
                  <a:pt x="2418932" y="1927754"/>
                </a:cubicBezTo>
                <a:cubicBezTo>
                  <a:pt x="2420844" y="1927662"/>
                  <a:pt x="2421391" y="1927845"/>
                  <a:pt x="2420571" y="1928301"/>
                </a:cubicBezTo>
                <a:cubicBezTo>
                  <a:pt x="2419751" y="1928757"/>
                  <a:pt x="2419205" y="1930034"/>
                  <a:pt x="2418932" y="1932132"/>
                </a:cubicBezTo>
                <a:lnTo>
                  <a:pt x="2401444" y="2045977"/>
                </a:lnTo>
                <a:lnTo>
                  <a:pt x="2436010" y="2106769"/>
                </a:lnTo>
                <a:cubicBezTo>
                  <a:pt x="2436010" y="2106952"/>
                  <a:pt x="2436010" y="2107681"/>
                  <a:pt x="2436010" y="2108958"/>
                </a:cubicBezTo>
                <a:cubicBezTo>
                  <a:pt x="2436010" y="2110234"/>
                  <a:pt x="2436010" y="2110964"/>
                  <a:pt x="2436010" y="2111146"/>
                </a:cubicBezTo>
                <a:lnTo>
                  <a:pt x="2282702" y="2518212"/>
                </a:lnTo>
                <a:lnTo>
                  <a:pt x="2282702" y="2522589"/>
                </a:lnTo>
                <a:lnTo>
                  <a:pt x="2278317" y="2526966"/>
                </a:lnTo>
                <a:lnTo>
                  <a:pt x="2142357" y="2727930"/>
                </a:lnTo>
                <a:cubicBezTo>
                  <a:pt x="2144276" y="2729932"/>
                  <a:pt x="2144824" y="2731387"/>
                  <a:pt x="2144002" y="2732297"/>
                </a:cubicBezTo>
                <a:cubicBezTo>
                  <a:pt x="2143180" y="2733207"/>
                  <a:pt x="2142631" y="2734663"/>
                  <a:pt x="2142357" y="2736665"/>
                </a:cubicBezTo>
                <a:lnTo>
                  <a:pt x="1753880" y="2968128"/>
                </a:lnTo>
                <a:lnTo>
                  <a:pt x="1745153" y="2976863"/>
                </a:lnTo>
                <a:lnTo>
                  <a:pt x="1740790" y="2976863"/>
                </a:lnTo>
                <a:lnTo>
                  <a:pt x="1492086" y="3038004"/>
                </a:lnTo>
                <a:lnTo>
                  <a:pt x="1300199" y="3064208"/>
                </a:lnTo>
                <a:lnTo>
                  <a:pt x="1291432" y="3064208"/>
                </a:lnTo>
                <a:cubicBezTo>
                  <a:pt x="1291524" y="3064208"/>
                  <a:pt x="1291341" y="3064208"/>
                  <a:pt x="1290884" y="3064208"/>
                </a:cubicBezTo>
                <a:cubicBezTo>
                  <a:pt x="1290428" y="3064208"/>
                  <a:pt x="1289149" y="3064208"/>
                  <a:pt x="1287049" y="3064208"/>
                </a:cubicBezTo>
                <a:lnTo>
                  <a:pt x="922824" y="3055473"/>
                </a:lnTo>
                <a:lnTo>
                  <a:pt x="918356" y="3051106"/>
                </a:lnTo>
                <a:lnTo>
                  <a:pt x="494033" y="2889518"/>
                </a:lnTo>
                <a:lnTo>
                  <a:pt x="358502" y="2885151"/>
                </a:lnTo>
                <a:lnTo>
                  <a:pt x="0" y="2579444"/>
                </a:lnTo>
                <a:lnTo>
                  <a:pt x="0" y="2575077"/>
                </a:lnTo>
                <a:lnTo>
                  <a:pt x="13116" y="2474441"/>
                </a:lnTo>
                <a:cubicBezTo>
                  <a:pt x="13298" y="2472344"/>
                  <a:pt x="14027" y="2471067"/>
                  <a:pt x="15302" y="2470611"/>
                </a:cubicBezTo>
                <a:cubicBezTo>
                  <a:pt x="16577" y="2470155"/>
                  <a:pt x="17306" y="2469973"/>
                  <a:pt x="17488" y="2470064"/>
                </a:cubicBezTo>
                <a:lnTo>
                  <a:pt x="266690" y="2233704"/>
                </a:lnTo>
                <a:lnTo>
                  <a:pt x="358502" y="2115523"/>
                </a:lnTo>
                <a:lnTo>
                  <a:pt x="480917" y="2041638"/>
                </a:lnTo>
                <a:lnTo>
                  <a:pt x="550869" y="2059063"/>
                </a:lnTo>
                <a:cubicBezTo>
                  <a:pt x="552964" y="2058794"/>
                  <a:pt x="554239" y="2058256"/>
                  <a:pt x="554694" y="2057449"/>
                </a:cubicBezTo>
                <a:cubicBezTo>
                  <a:pt x="555150" y="2056642"/>
                  <a:pt x="555332" y="2057180"/>
                  <a:pt x="555241" y="2059063"/>
                </a:cubicBezTo>
                <a:cubicBezTo>
                  <a:pt x="555423" y="2058974"/>
                  <a:pt x="556151" y="2059153"/>
                  <a:pt x="557427" y="2059601"/>
                </a:cubicBezTo>
                <a:cubicBezTo>
                  <a:pt x="558702" y="2060049"/>
                  <a:pt x="559430" y="2061305"/>
                  <a:pt x="559613" y="2063367"/>
                </a:cubicBezTo>
                <a:lnTo>
                  <a:pt x="927293" y="2281851"/>
                </a:lnTo>
                <a:cubicBezTo>
                  <a:pt x="927479" y="2281760"/>
                  <a:pt x="928223" y="2281942"/>
                  <a:pt x="929527" y="2282398"/>
                </a:cubicBezTo>
                <a:cubicBezTo>
                  <a:pt x="930830" y="2282854"/>
                  <a:pt x="931575" y="2284131"/>
                  <a:pt x="931761" y="2286228"/>
                </a:cubicBezTo>
                <a:lnTo>
                  <a:pt x="936229" y="2286228"/>
                </a:lnTo>
                <a:lnTo>
                  <a:pt x="1265134" y="2356261"/>
                </a:lnTo>
                <a:lnTo>
                  <a:pt x="1422353" y="2290605"/>
                </a:lnTo>
                <a:lnTo>
                  <a:pt x="1557531" y="2124277"/>
                </a:lnTo>
                <a:lnTo>
                  <a:pt x="1601164" y="1957864"/>
                </a:lnTo>
                <a:lnTo>
                  <a:pt x="1505172" y="1847636"/>
                </a:lnTo>
                <a:lnTo>
                  <a:pt x="1500808" y="1847636"/>
                </a:lnTo>
                <a:lnTo>
                  <a:pt x="1269517" y="1741816"/>
                </a:lnTo>
                <a:lnTo>
                  <a:pt x="1006530" y="1711113"/>
                </a:lnTo>
                <a:lnTo>
                  <a:pt x="774659" y="1741816"/>
                </a:lnTo>
                <a:cubicBezTo>
                  <a:pt x="774475" y="1741816"/>
                  <a:pt x="773738" y="1741816"/>
                  <a:pt x="772448" y="1741816"/>
                </a:cubicBezTo>
                <a:cubicBezTo>
                  <a:pt x="771159" y="1741816"/>
                  <a:pt x="770422" y="1741816"/>
                  <a:pt x="770238" y="1741816"/>
                </a:cubicBezTo>
                <a:lnTo>
                  <a:pt x="712756" y="1684934"/>
                </a:lnTo>
                <a:cubicBezTo>
                  <a:pt x="712572" y="1682844"/>
                  <a:pt x="711835" y="1681571"/>
                  <a:pt x="710545" y="1681117"/>
                </a:cubicBezTo>
                <a:cubicBezTo>
                  <a:pt x="709256" y="1680662"/>
                  <a:pt x="708518" y="1680480"/>
                  <a:pt x="708334" y="1680571"/>
                </a:cubicBezTo>
                <a:lnTo>
                  <a:pt x="695144" y="1492961"/>
                </a:lnTo>
                <a:cubicBezTo>
                  <a:pt x="695144" y="1489325"/>
                  <a:pt x="695144" y="1487871"/>
                  <a:pt x="695144" y="1488598"/>
                </a:cubicBezTo>
                <a:lnTo>
                  <a:pt x="651424" y="1310444"/>
                </a:lnTo>
                <a:lnTo>
                  <a:pt x="839835" y="1088488"/>
                </a:lnTo>
                <a:lnTo>
                  <a:pt x="844181" y="1084130"/>
                </a:lnTo>
                <a:lnTo>
                  <a:pt x="1322112" y="705095"/>
                </a:lnTo>
                <a:lnTo>
                  <a:pt x="568357" y="691837"/>
                </a:lnTo>
                <a:lnTo>
                  <a:pt x="563985" y="687356"/>
                </a:lnTo>
                <a:lnTo>
                  <a:pt x="306038" y="748660"/>
                </a:lnTo>
                <a:lnTo>
                  <a:pt x="301666" y="748660"/>
                </a:lnTo>
                <a:lnTo>
                  <a:pt x="183623" y="718164"/>
                </a:lnTo>
                <a:lnTo>
                  <a:pt x="183623" y="713808"/>
                </a:lnTo>
                <a:lnTo>
                  <a:pt x="78695" y="201081"/>
                </a:lnTo>
                <a:lnTo>
                  <a:pt x="78695" y="196694"/>
                </a:lnTo>
                <a:cubicBezTo>
                  <a:pt x="78695" y="196786"/>
                  <a:pt x="78695" y="196603"/>
                  <a:pt x="78695" y="196146"/>
                </a:cubicBezTo>
                <a:cubicBezTo>
                  <a:pt x="78695" y="195689"/>
                  <a:pt x="78695" y="194410"/>
                  <a:pt x="78695" y="192307"/>
                </a:cubicBezTo>
                <a:lnTo>
                  <a:pt x="109299" y="47545"/>
                </a:lnTo>
                <a:lnTo>
                  <a:pt x="209855" y="4372"/>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项目知识点</a:t>
            </a:r>
            <a:endParaRPr lang="zh-CN" altLang="en-US" dirty="0"/>
          </a:p>
        </p:txBody>
      </p:sp>
      <p:sp>
        <p:nvSpPr>
          <p:cNvPr id="3" name="Freeform 5"/>
          <p:cNvSpPr/>
          <p:nvPr/>
        </p:nvSpPr>
        <p:spPr bwMode="auto">
          <a:xfrm>
            <a:off x="2227116"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4000" dirty="0" smtClean="0">
                <a:solidFill>
                  <a:schemeClr val="bg1"/>
                </a:solidFill>
                <a:sym typeface="Wingdings" panose="05000000000000000000" pitchFamily="2" charset="2"/>
              </a:rPr>
              <a:t></a:t>
            </a:r>
            <a:endParaRPr lang="zh-CN" altLang="en-US" sz="4000" dirty="0">
              <a:solidFill>
                <a:schemeClr val="bg1"/>
              </a:solidFill>
            </a:endParaRPr>
          </a:p>
        </p:txBody>
      </p:sp>
      <p:sp>
        <p:nvSpPr>
          <p:cNvPr id="4" name="Freeform 5"/>
          <p:cNvSpPr/>
          <p:nvPr/>
        </p:nvSpPr>
        <p:spPr bwMode="auto">
          <a:xfrm>
            <a:off x="2227116" y="405009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3600" dirty="0" smtClean="0">
                <a:solidFill>
                  <a:schemeClr val="bg1"/>
                </a:solidFill>
                <a:sym typeface="Wingdings" panose="05000000000000000000" pitchFamily="2" charset="2"/>
              </a:rPr>
              <a:t></a:t>
            </a:r>
            <a:endParaRPr lang="zh-CN" altLang="en-US" sz="3600" dirty="0">
              <a:solidFill>
                <a:schemeClr val="bg1"/>
              </a:solidFill>
            </a:endParaRPr>
          </a:p>
        </p:txBody>
      </p:sp>
      <p:sp>
        <p:nvSpPr>
          <p:cNvPr id="5" name="Freeform 5"/>
          <p:cNvSpPr/>
          <p:nvPr/>
        </p:nvSpPr>
        <p:spPr bwMode="auto">
          <a:xfrm>
            <a:off x="6582682"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3600" dirty="0" smtClean="0">
                <a:solidFill>
                  <a:schemeClr val="bg1"/>
                </a:solidFill>
                <a:sym typeface="Wingdings" panose="05000000000000000000" pitchFamily="2" charset="2"/>
              </a:rPr>
              <a:t></a:t>
            </a:r>
            <a:endParaRPr lang="zh-CN" altLang="en-US" sz="3600" dirty="0">
              <a:solidFill>
                <a:schemeClr val="bg1"/>
              </a:solidFill>
            </a:endParaRPr>
          </a:p>
        </p:txBody>
      </p:sp>
      <p:sp>
        <p:nvSpPr>
          <p:cNvPr id="6" name="Freeform 5"/>
          <p:cNvSpPr/>
          <p:nvPr/>
        </p:nvSpPr>
        <p:spPr bwMode="auto">
          <a:xfrm>
            <a:off x="6582682" y="4050091"/>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4000" dirty="0" smtClean="0">
                <a:solidFill>
                  <a:schemeClr val="bg1"/>
                </a:solidFill>
                <a:sym typeface="Wingdings" panose="05000000000000000000" pitchFamily="2" charset="2"/>
              </a:rPr>
              <a:t></a:t>
            </a:r>
            <a:endParaRPr lang="zh-CN" altLang="en-US" sz="4000" dirty="0">
              <a:solidFill>
                <a:schemeClr val="bg1"/>
              </a:solidFill>
            </a:endParaRPr>
          </a:p>
        </p:txBody>
      </p:sp>
      <p:cxnSp>
        <p:nvCxnSpPr>
          <p:cNvPr id="9" name="直接连接符 8"/>
          <p:cNvCxnSpPr/>
          <p:nvPr/>
        </p:nvCxnSpPr>
        <p:spPr>
          <a:xfrm>
            <a:off x="3089187"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15129" y="1932392"/>
            <a:ext cx="2479428" cy="400110"/>
          </a:xfrm>
          <a:prstGeom prst="rect">
            <a:avLst/>
          </a:prstGeom>
        </p:spPr>
        <p:txBody>
          <a:bodyPr wrap="square">
            <a:spAutoFit/>
          </a:bodyPr>
          <a:lstStyle/>
          <a:p>
            <a:r>
              <a:rPr lang="en-US" altLang="zh-CN" sz="2000" dirty="0">
                <a:solidFill>
                  <a:srgbClr val="0070C0"/>
                </a:solidFill>
              </a:rPr>
              <a:t>Think Beyond </a:t>
            </a:r>
            <a:r>
              <a:rPr lang="en-US" altLang="zh-CN" sz="2000" dirty="0" smtClean="0">
                <a:solidFill>
                  <a:srgbClr val="0070C0"/>
                </a:solidFill>
              </a:rPr>
              <a:t>Work</a:t>
            </a:r>
            <a:endParaRPr lang="zh-CN" altLang="en-US" sz="2000" dirty="0">
              <a:solidFill>
                <a:srgbClr val="0070C0"/>
              </a:solidFill>
            </a:endParaRPr>
          </a:p>
        </p:txBody>
      </p:sp>
      <p:cxnSp>
        <p:nvCxnSpPr>
          <p:cNvPr id="12" name="直接连接符 11"/>
          <p:cNvCxnSpPr/>
          <p:nvPr/>
        </p:nvCxnSpPr>
        <p:spPr>
          <a:xfrm>
            <a:off x="7442885"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68827" y="1932392"/>
            <a:ext cx="2479428" cy="400110"/>
          </a:xfrm>
          <a:prstGeom prst="rect">
            <a:avLst/>
          </a:prstGeom>
        </p:spPr>
        <p:txBody>
          <a:bodyPr wrap="square">
            <a:spAutoFit/>
          </a:bodyPr>
          <a:lstStyle/>
          <a:p>
            <a:r>
              <a:rPr lang="en-US" altLang="zh-CN" sz="2000" dirty="0" smtClean="0">
                <a:solidFill>
                  <a:srgbClr val="0070C0"/>
                </a:solidFill>
              </a:rPr>
              <a:t>School </a:t>
            </a:r>
            <a:r>
              <a:rPr lang="en-US" altLang="zh-CN" sz="2000" dirty="0">
                <a:solidFill>
                  <a:srgbClr val="0070C0"/>
                </a:solidFill>
              </a:rPr>
              <a:t>Is Worth It</a:t>
            </a:r>
            <a:endParaRPr lang="zh-CN" altLang="en-US" sz="2000" dirty="0">
              <a:solidFill>
                <a:srgbClr val="0070C0"/>
              </a:solidFill>
            </a:endParaRPr>
          </a:p>
        </p:txBody>
      </p:sp>
      <p:cxnSp>
        <p:nvCxnSpPr>
          <p:cNvPr id="14" name="直接连接符 13"/>
          <p:cNvCxnSpPr/>
          <p:nvPr/>
        </p:nvCxnSpPr>
        <p:spPr>
          <a:xfrm>
            <a:off x="7442885"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68827" y="4146103"/>
            <a:ext cx="2479428" cy="400110"/>
          </a:xfrm>
          <a:prstGeom prst="rect">
            <a:avLst/>
          </a:prstGeom>
        </p:spPr>
        <p:txBody>
          <a:bodyPr wrap="square">
            <a:spAutoFit/>
          </a:bodyPr>
          <a:lstStyle/>
          <a:p>
            <a:r>
              <a:rPr lang="en-US" altLang="zh-CN" sz="2000" dirty="0">
                <a:solidFill>
                  <a:srgbClr val="0070C0"/>
                </a:solidFill>
              </a:rPr>
              <a:t>Cooking for Real</a:t>
            </a:r>
            <a:endParaRPr lang="zh-CN" altLang="en-US" sz="2000" dirty="0">
              <a:solidFill>
                <a:srgbClr val="0070C0"/>
              </a:solidFill>
            </a:endParaRPr>
          </a:p>
        </p:txBody>
      </p:sp>
      <p:cxnSp>
        <p:nvCxnSpPr>
          <p:cNvPr id="16" name="直接连接符 15"/>
          <p:cNvCxnSpPr/>
          <p:nvPr/>
        </p:nvCxnSpPr>
        <p:spPr>
          <a:xfrm>
            <a:off x="3089187"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15129" y="4146103"/>
            <a:ext cx="2479428" cy="400110"/>
          </a:xfrm>
          <a:prstGeom prst="rect">
            <a:avLst/>
          </a:prstGeom>
        </p:spPr>
        <p:txBody>
          <a:bodyPr wrap="square">
            <a:spAutoFit/>
          </a:bodyPr>
          <a:lstStyle/>
          <a:p>
            <a:r>
              <a:rPr lang="en-US" altLang="zh-CN" sz="2000" dirty="0">
                <a:solidFill>
                  <a:srgbClr val="0070C0"/>
                </a:solidFill>
              </a:rPr>
              <a:t>Get </a:t>
            </a:r>
            <a:r>
              <a:rPr lang="en-US" altLang="zh-CN" sz="2000" dirty="0" smtClean="0">
                <a:solidFill>
                  <a:srgbClr val="0070C0"/>
                </a:solidFill>
              </a:rPr>
              <a:t>Money </a:t>
            </a:r>
            <a:r>
              <a:rPr lang="en-US" altLang="zh-CN" sz="2000" dirty="0">
                <a:solidFill>
                  <a:srgbClr val="0070C0"/>
                </a:solidFill>
              </a:rPr>
              <a:t>in </a:t>
            </a:r>
            <a:r>
              <a:rPr lang="en-US" altLang="zh-CN" sz="2000" dirty="0" smtClean="0">
                <a:solidFill>
                  <a:srgbClr val="0070C0"/>
                </a:solidFill>
              </a:rPr>
              <a:t>Order</a:t>
            </a:r>
            <a:endParaRPr lang="zh-CN" altLang="en-US" sz="2000" dirty="0">
              <a:solidFill>
                <a:srgbClr val="0070C0"/>
              </a:solidFill>
            </a:endParaRPr>
          </a:p>
        </p:txBody>
      </p:sp>
      <p:sp>
        <p:nvSpPr>
          <p:cNvPr id="19" name="矩形 18"/>
          <p:cNvSpPr/>
          <p:nvPr/>
        </p:nvSpPr>
        <p:spPr>
          <a:xfrm>
            <a:off x="3015129" y="2509875"/>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20" name="矩形 19"/>
          <p:cNvSpPr/>
          <p:nvPr/>
        </p:nvSpPr>
        <p:spPr>
          <a:xfrm>
            <a:off x="3015129" y="4755399"/>
            <a:ext cx="2725385" cy="954107"/>
          </a:xfrm>
          <a:prstGeom prst="rect">
            <a:avLst/>
          </a:prstGeom>
        </p:spPr>
        <p:txBody>
          <a:bodyPr wrap="square">
            <a:spAutoFit/>
          </a:bodyPr>
          <a:lstStyle/>
          <a:p>
            <a:r>
              <a:rPr lang="en-US" altLang="zh-CN" sz="1400" dirty="0" smtClean="0"/>
              <a:t>Maybe </a:t>
            </a:r>
            <a:r>
              <a:rPr lang="en-US" altLang="zh-CN" sz="1400" dirty="0"/>
              <a:t>you have student loans and other debt to deal with, no more support from your parents, and income that you </a:t>
            </a:r>
            <a:r>
              <a:rPr lang="en-US" altLang="zh-CN" sz="1400" dirty="0" smtClean="0"/>
              <a:t>budget</a:t>
            </a:r>
            <a:r>
              <a:rPr lang="en-US" altLang="zh-CN" sz="1400" dirty="0"/>
              <a:t>. </a:t>
            </a:r>
            <a:endParaRPr lang="zh-CN" altLang="en-US" sz="1400" dirty="0"/>
          </a:p>
        </p:txBody>
      </p:sp>
      <p:sp>
        <p:nvSpPr>
          <p:cNvPr id="21" name="矩形 20"/>
          <p:cNvSpPr/>
          <p:nvPr/>
        </p:nvSpPr>
        <p:spPr>
          <a:xfrm>
            <a:off x="7368827" y="2509875"/>
            <a:ext cx="2479428" cy="954107"/>
          </a:xfrm>
          <a:prstGeom prst="rect">
            <a:avLst/>
          </a:prstGeom>
        </p:spPr>
        <p:txBody>
          <a:bodyPr wrap="square">
            <a:spAutoFit/>
          </a:bodyPr>
          <a:lstStyle/>
          <a:p>
            <a:r>
              <a:rPr lang="en-US" altLang="zh-CN" sz="1400" dirty="0" smtClean="0"/>
              <a:t>Figure </a:t>
            </a:r>
            <a:r>
              <a:rPr lang="en-US" altLang="zh-CN" sz="1400" dirty="0"/>
              <a:t>out which graduate degrees are worth the debt and find out if graduate school might be worth it for you.</a:t>
            </a:r>
            <a:endParaRPr lang="zh-CN" altLang="en-US" sz="1400" dirty="0"/>
          </a:p>
        </p:txBody>
      </p:sp>
      <p:sp>
        <p:nvSpPr>
          <p:cNvPr id="22" name="矩形 21"/>
          <p:cNvSpPr/>
          <p:nvPr/>
        </p:nvSpPr>
        <p:spPr>
          <a:xfrm>
            <a:off x="7368827" y="4755399"/>
            <a:ext cx="2617751" cy="954107"/>
          </a:xfrm>
          <a:prstGeom prst="rect">
            <a:avLst/>
          </a:prstGeom>
        </p:spPr>
        <p:txBody>
          <a:bodyPr wrap="square">
            <a:spAutoFit/>
          </a:bodyPr>
          <a:lstStyle/>
          <a:p>
            <a:r>
              <a:rPr lang="en-US" altLang="zh-CN" sz="1400" dirty="0"/>
              <a:t>Given the tiny </a:t>
            </a:r>
            <a:r>
              <a:rPr lang="en-US" altLang="zh-CN" sz="1400" dirty="0" smtClean="0"/>
              <a:t>kitchens </a:t>
            </a:r>
            <a:r>
              <a:rPr lang="en-US" altLang="zh-CN" sz="1400" dirty="0"/>
              <a:t>most college students deal with and perhaps too much prior </a:t>
            </a:r>
            <a:r>
              <a:rPr lang="en-US" altLang="zh-CN" sz="1400" dirty="0" smtClean="0"/>
              <a:t>cooking </a:t>
            </a:r>
            <a:r>
              <a:rPr lang="en-US" altLang="zh-CN" sz="1400" dirty="0"/>
              <a:t>isn’t a skill universal to </a:t>
            </a:r>
            <a:r>
              <a:rPr lang="en-US" altLang="zh-CN" sz="1400" dirty="0" smtClean="0"/>
              <a:t>grads</a:t>
            </a:r>
            <a:r>
              <a:rPr lang="en-US" altLang="zh-CN" sz="1400" dirty="0"/>
              <a:t>.</a:t>
            </a:r>
            <a:endParaRPr lang="zh-CN" altLang="en-US" sz="1400" dirty="0"/>
          </a:p>
        </p:txBody>
      </p:sp>
      <p:pic>
        <p:nvPicPr>
          <p:cNvPr id="7" name="图片 6"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8" name="文本框 7"/>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11" name="直接连接符 10"/>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3" grpId="0"/>
      <p:bldP spid="15" grpId="0"/>
      <p:bldP spid="17"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项目知识点</a:t>
            </a:r>
            <a:endParaRPr lang="zh-CN" altLang="en-US" dirty="0"/>
          </a:p>
        </p:txBody>
      </p:sp>
      <p:sp>
        <p:nvSpPr>
          <p:cNvPr id="3" name="Freeform 5"/>
          <p:cNvSpPr/>
          <p:nvPr/>
        </p:nvSpPr>
        <p:spPr bwMode="auto">
          <a:xfrm>
            <a:off x="1697236"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01</a:t>
            </a:r>
            <a:endParaRPr lang="zh-CN" altLang="en-US" dirty="0">
              <a:solidFill>
                <a:schemeClr val="bg1"/>
              </a:solidFill>
            </a:endParaRPr>
          </a:p>
        </p:txBody>
      </p:sp>
      <p:sp>
        <p:nvSpPr>
          <p:cNvPr id="4" name="Freeform 5"/>
          <p:cNvSpPr/>
          <p:nvPr/>
        </p:nvSpPr>
        <p:spPr bwMode="auto">
          <a:xfrm>
            <a:off x="3702359"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02</a:t>
            </a:r>
            <a:endParaRPr lang="zh-CN" altLang="en-US" dirty="0">
              <a:solidFill>
                <a:schemeClr val="bg1"/>
              </a:solidFill>
            </a:endParaRPr>
          </a:p>
        </p:txBody>
      </p:sp>
      <p:sp>
        <p:nvSpPr>
          <p:cNvPr id="5" name="Freeform 5"/>
          <p:cNvSpPr/>
          <p:nvPr/>
        </p:nvSpPr>
        <p:spPr bwMode="auto">
          <a:xfrm>
            <a:off x="5707482"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03</a:t>
            </a:r>
            <a:endParaRPr lang="zh-CN" altLang="en-US" dirty="0">
              <a:solidFill>
                <a:schemeClr val="bg1"/>
              </a:solidFill>
            </a:endParaRPr>
          </a:p>
        </p:txBody>
      </p:sp>
      <p:sp>
        <p:nvSpPr>
          <p:cNvPr id="6" name="Freeform 5"/>
          <p:cNvSpPr/>
          <p:nvPr/>
        </p:nvSpPr>
        <p:spPr bwMode="auto">
          <a:xfrm>
            <a:off x="7712605"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04</a:t>
            </a:r>
            <a:endParaRPr lang="zh-CN" altLang="en-US" dirty="0">
              <a:solidFill>
                <a:schemeClr val="bg1"/>
              </a:solidFill>
            </a:endParaRPr>
          </a:p>
        </p:txBody>
      </p:sp>
      <p:sp>
        <p:nvSpPr>
          <p:cNvPr id="7" name="Freeform 5"/>
          <p:cNvSpPr/>
          <p:nvPr/>
        </p:nvSpPr>
        <p:spPr bwMode="auto">
          <a:xfrm>
            <a:off x="9717727"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05</a:t>
            </a:r>
            <a:endParaRPr lang="zh-CN" altLang="en-US" dirty="0">
              <a:solidFill>
                <a:schemeClr val="bg1"/>
              </a:solidFill>
            </a:endParaRPr>
          </a:p>
        </p:txBody>
      </p:sp>
      <p:cxnSp>
        <p:nvCxnSpPr>
          <p:cNvPr id="24" name="肘形连接符 23"/>
          <p:cNvCxnSpPr/>
          <p:nvPr/>
        </p:nvCxnSpPr>
        <p:spPr>
          <a:xfrm rot="16200000" flipH="1">
            <a:off x="3005937"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5010116"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5400000" flipH="1" flipV="1">
            <a:off x="9036838"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7026308"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857389" y="4561292"/>
            <a:ext cx="2500447" cy="1169551"/>
          </a:xfrm>
          <a:prstGeom prst="rect">
            <a:avLst/>
          </a:prstGeom>
        </p:spPr>
        <p:txBody>
          <a:bodyPr wrap="square">
            <a:spAutoFit/>
          </a:bodyPr>
          <a:lstStyle/>
          <a:p>
            <a:r>
              <a:rPr lang="en-US" altLang="zh-CN" sz="1400" dirty="0" smtClean="0"/>
              <a:t>Yes</a:t>
            </a:r>
            <a:r>
              <a:rPr lang="en-US" altLang="zh-CN" sz="1400" dirty="0"/>
              <a:t>, take the commencement speech to </a:t>
            </a:r>
            <a:r>
              <a:rPr lang="en-US" altLang="zh-CN" sz="1400" dirty="0" smtClean="0"/>
              <a:t>heart. Life </a:t>
            </a:r>
            <a:r>
              <a:rPr lang="en-US" altLang="zh-CN" sz="1400" dirty="0"/>
              <a:t>is like a video game, so spend your time and energy in the most important areas.</a:t>
            </a:r>
            <a:endParaRPr lang="zh-CN" altLang="en-US" sz="1400" dirty="0"/>
          </a:p>
        </p:txBody>
      </p:sp>
      <p:sp>
        <p:nvSpPr>
          <p:cNvPr id="31" name="矩形 30"/>
          <p:cNvSpPr/>
          <p:nvPr/>
        </p:nvSpPr>
        <p:spPr>
          <a:xfrm>
            <a:off x="1922337" y="4561293"/>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a:t>
            </a:r>
            <a:r>
              <a:rPr lang="en-US" altLang="zh-CN" sz="1400" dirty="0" smtClean="0">
                <a:solidFill>
                  <a:prstClr val="black"/>
                </a:solidFill>
              </a:rPr>
              <a:t>(you </a:t>
            </a:r>
            <a:r>
              <a:rPr lang="en-US" altLang="zh-CN" sz="1400" dirty="0">
                <a:solidFill>
                  <a:prstClr val="black"/>
                </a:solidFill>
              </a:rPr>
              <a:t>don’t want to burn out). </a:t>
            </a:r>
            <a:endParaRPr lang="zh-CN" altLang="en-US" dirty="0"/>
          </a:p>
        </p:txBody>
      </p:sp>
      <p:sp>
        <p:nvSpPr>
          <p:cNvPr id="32" name="矩形 31"/>
          <p:cNvSpPr/>
          <p:nvPr/>
        </p:nvSpPr>
        <p:spPr>
          <a:xfrm>
            <a:off x="3860503" y="1897023"/>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33" name="矩形 32"/>
          <p:cNvSpPr/>
          <p:nvPr/>
        </p:nvSpPr>
        <p:spPr>
          <a:xfrm>
            <a:off x="7868352" y="1897023"/>
            <a:ext cx="2494606" cy="1169551"/>
          </a:xfrm>
          <a:prstGeom prst="rect">
            <a:avLst/>
          </a:prstGeom>
        </p:spPr>
        <p:txBody>
          <a:bodyPr wrap="square">
            <a:spAutoFit/>
          </a:bodyPr>
          <a:lstStyle/>
          <a:p>
            <a:r>
              <a:rPr lang="en-US" altLang="zh-CN" sz="1400" dirty="0"/>
              <a:t>You might have held jobs in college, but once you’ve got your diploma in hand, it’s time to completely dive into the work you want to do. </a:t>
            </a:r>
            <a:endParaRPr lang="zh-CN" altLang="en-US" sz="1400" dirty="0"/>
          </a:p>
        </p:txBody>
      </p:sp>
      <p:pic>
        <p:nvPicPr>
          <p:cNvPr id="8" name="图片 7"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9" name="文本框 8"/>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10" name="直接连接符 9"/>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项目知识点</a:t>
            </a:r>
            <a:endParaRPr lang="zh-CN" altLang="en-US" dirty="0"/>
          </a:p>
        </p:txBody>
      </p:sp>
      <p:sp>
        <p:nvSpPr>
          <p:cNvPr id="4" name="Freeform 5"/>
          <p:cNvSpPr/>
          <p:nvPr/>
        </p:nvSpPr>
        <p:spPr bwMode="auto">
          <a:xfrm>
            <a:off x="2265145" y="2782476"/>
            <a:ext cx="955162" cy="1008823"/>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01</a:t>
            </a:r>
            <a:endParaRPr lang="zh-CN" altLang="en-US" dirty="0">
              <a:solidFill>
                <a:schemeClr val="bg1"/>
              </a:solidFill>
            </a:endParaRPr>
          </a:p>
        </p:txBody>
      </p:sp>
      <p:sp>
        <p:nvSpPr>
          <p:cNvPr id="5" name="Freeform 6"/>
          <p:cNvSpPr/>
          <p:nvPr/>
        </p:nvSpPr>
        <p:spPr bwMode="auto">
          <a:xfrm>
            <a:off x="3292749" y="2782476"/>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TEXT</a:t>
            </a:r>
            <a:endParaRPr lang="zh-CN" altLang="en-US" dirty="0">
              <a:solidFill>
                <a:schemeClr val="bg1"/>
              </a:solidFill>
            </a:endParaRPr>
          </a:p>
        </p:txBody>
      </p:sp>
      <p:sp>
        <p:nvSpPr>
          <p:cNvPr id="7" name="Freeform 8"/>
          <p:cNvSpPr/>
          <p:nvPr/>
        </p:nvSpPr>
        <p:spPr bwMode="auto">
          <a:xfrm>
            <a:off x="2265145" y="4454010"/>
            <a:ext cx="955162" cy="1006140"/>
          </a:xfrm>
          <a:custGeom>
            <a:avLst/>
            <a:gdLst>
              <a:gd name="T0" fmla="*/ 176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6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6" y="375"/>
                </a:moveTo>
                <a:lnTo>
                  <a:pt x="356" y="287"/>
                </a:lnTo>
                <a:lnTo>
                  <a:pt x="356" y="96"/>
                </a:lnTo>
                <a:lnTo>
                  <a:pt x="174" y="0"/>
                </a:lnTo>
                <a:lnTo>
                  <a:pt x="0" y="96"/>
                </a:lnTo>
                <a:lnTo>
                  <a:pt x="0" y="287"/>
                </a:lnTo>
                <a:lnTo>
                  <a:pt x="176"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03</a:t>
            </a:r>
            <a:endParaRPr lang="zh-CN" altLang="en-US" dirty="0">
              <a:solidFill>
                <a:schemeClr val="bg1"/>
              </a:solidFill>
            </a:endParaRPr>
          </a:p>
        </p:txBody>
      </p:sp>
      <p:sp>
        <p:nvSpPr>
          <p:cNvPr id="8" name="Freeform 9"/>
          <p:cNvSpPr/>
          <p:nvPr/>
        </p:nvSpPr>
        <p:spPr bwMode="auto">
          <a:xfrm>
            <a:off x="3292749" y="4454010"/>
            <a:ext cx="955162" cy="1006140"/>
          </a:xfrm>
          <a:custGeom>
            <a:avLst/>
            <a:gdLst>
              <a:gd name="T0" fmla="*/ 177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7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7" y="375"/>
                </a:moveTo>
                <a:lnTo>
                  <a:pt x="356" y="287"/>
                </a:lnTo>
                <a:lnTo>
                  <a:pt x="356" y="96"/>
                </a:lnTo>
                <a:lnTo>
                  <a:pt x="174" y="0"/>
                </a:lnTo>
                <a:lnTo>
                  <a:pt x="0" y="96"/>
                </a:lnTo>
                <a:lnTo>
                  <a:pt x="0" y="287"/>
                </a:lnTo>
                <a:lnTo>
                  <a:pt x="177"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TEXT</a:t>
            </a:r>
            <a:endParaRPr lang="zh-CN" altLang="en-US" dirty="0">
              <a:solidFill>
                <a:schemeClr val="bg1"/>
              </a:solidFill>
            </a:endParaRPr>
          </a:p>
        </p:txBody>
      </p:sp>
      <p:sp>
        <p:nvSpPr>
          <p:cNvPr id="10" name="Freeform 11"/>
          <p:cNvSpPr/>
          <p:nvPr/>
        </p:nvSpPr>
        <p:spPr bwMode="auto">
          <a:xfrm>
            <a:off x="3845455" y="3646415"/>
            <a:ext cx="957844" cy="1008823"/>
          </a:xfrm>
          <a:custGeom>
            <a:avLst/>
            <a:gdLst>
              <a:gd name="T0" fmla="*/ 177 w 357"/>
              <a:gd name="T1" fmla="*/ 376 h 376"/>
              <a:gd name="T2" fmla="*/ 357 w 357"/>
              <a:gd name="T3" fmla="*/ 287 h 376"/>
              <a:gd name="T4" fmla="*/ 357 w 357"/>
              <a:gd name="T5" fmla="*/ 97 h 376"/>
              <a:gd name="T6" fmla="*/ 175 w 357"/>
              <a:gd name="T7" fmla="*/ 0 h 376"/>
              <a:gd name="T8" fmla="*/ 0 w 357"/>
              <a:gd name="T9" fmla="*/ 97 h 376"/>
              <a:gd name="T10" fmla="*/ 0 w 357"/>
              <a:gd name="T11" fmla="*/ 287 h 376"/>
              <a:gd name="T12" fmla="*/ 177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7" y="376"/>
                </a:moveTo>
                <a:lnTo>
                  <a:pt x="357" y="287"/>
                </a:lnTo>
                <a:lnTo>
                  <a:pt x="357" y="97"/>
                </a:lnTo>
                <a:lnTo>
                  <a:pt x="175"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02</a:t>
            </a:r>
            <a:endParaRPr lang="zh-CN" altLang="en-US" dirty="0">
              <a:solidFill>
                <a:schemeClr val="bg1"/>
              </a:solidFill>
            </a:endParaRPr>
          </a:p>
        </p:txBody>
      </p:sp>
      <p:sp>
        <p:nvSpPr>
          <p:cNvPr id="11" name="Freeform 12"/>
          <p:cNvSpPr/>
          <p:nvPr/>
        </p:nvSpPr>
        <p:spPr bwMode="auto">
          <a:xfrm>
            <a:off x="4875741" y="3646415"/>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TEXT</a:t>
            </a:r>
            <a:endParaRPr lang="zh-CN" altLang="en-US" dirty="0">
              <a:solidFill>
                <a:schemeClr val="bg1"/>
              </a:solidFill>
            </a:endParaRPr>
          </a:p>
        </p:txBody>
      </p:sp>
      <p:grpSp>
        <p:nvGrpSpPr>
          <p:cNvPr id="18" name="组合 17"/>
          <p:cNvGrpSpPr/>
          <p:nvPr/>
        </p:nvGrpSpPr>
        <p:grpSpPr>
          <a:xfrm>
            <a:off x="4349866" y="2820039"/>
            <a:ext cx="957844" cy="1006140"/>
            <a:chOff x="4349866" y="2820039"/>
            <a:chExt cx="957844" cy="1006140"/>
          </a:xfrm>
        </p:grpSpPr>
        <p:sp>
          <p:nvSpPr>
            <p:cNvPr id="12" name="Freeform 13"/>
            <p:cNvSpPr/>
            <p:nvPr/>
          </p:nvSpPr>
          <p:spPr bwMode="auto">
            <a:xfrm>
              <a:off x="4349866" y="2820039"/>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bg1"/>
                </a:solidFill>
              </a:endParaRPr>
            </a:p>
          </p:txBody>
        </p:sp>
        <p:sp>
          <p:nvSpPr>
            <p:cNvPr id="114" name="Freeform 20"/>
            <p:cNvSpPr>
              <a:spLocks noEditPoints="1"/>
            </p:cNvSpPr>
            <p:nvPr/>
          </p:nvSpPr>
          <p:spPr bwMode="auto">
            <a:xfrm>
              <a:off x="4572117" y="3060662"/>
              <a:ext cx="503380" cy="528011"/>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2766873" y="3624951"/>
            <a:ext cx="957844" cy="1008823"/>
            <a:chOff x="2766873" y="3624951"/>
            <a:chExt cx="957844" cy="1008823"/>
          </a:xfrm>
        </p:grpSpPr>
        <p:sp>
          <p:nvSpPr>
            <p:cNvPr id="9" name="Freeform 10"/>
            <p:cNvSpPr/>
            <p:nvPr/>
          </p:nvSpPr>
          <p:spPr bwMode="auto">
            <a:xfrm>
              <a:off x="2766873" y="3624951"/>
              <a:ext cx="957844" cy="1008823"/>
            </a:xfrm>
            <a:custGeom>
              <a:avLst/>
              <a:gdLst>
                <a:gd name="T0" fmla="*/ 174 w 357"/>
                <a:gd name="T1" fmla="*/ 376 h 376"/>
                <a:gd name="T2" fmla="*/ 357 w 357"/>
                <a:gd name="T3" fmla="*/ 287 h 376"/>
                <a:gd name="T4" fmla="*/ 357 w 357"/>
                <a:gd name="T5" fmla="*/ 97 h 376"/>
                <a:gd name="T6" fmla="*/ 174 w 357"/>
                <a:gd name="T7" fmla="*/ 0 h 376"/>
                <a:gd name="T8" fmla="*/ 0 w 357"/>
                <a:gd name="T9" fmla="*/ 97 h 376"/>
                <a:gd name="T10" fmla="*/ 0 w 357"/>
                <a:gd name="T11" fmla="*/ 287 h 376"/>
                <a:gd name="T12" fmla="*/ 174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4" y="376"/>
                  </a:moveTo>
                  <a:lnTo>
                    <a:pt x="357" y="287"/>
                  </a:lnTo>
                  <a:lnTo>
                    <a:pt x="357" y="97"/>
                  </a:lnTo>
                  <a:lnTo>
                    <a:pt x="174" y="0"/>
                  </a:lnTo>
                  <a:lnTo>
                    <a:pt x="0" y="97"/>
                  </a:lnTo>
                  <a:lnTo>
                    <a:pt x="0" y="287"/>
                  </a:lnTo>
                  <a:lnTo>
                    <a:pt x="174"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bg1"/>
                </a:solidFill>
              </a:endParaRPr>
            </a:p>
          </p:txBody>
        </p:sp>
        <p:sp>
          <p:nvSpPr>
            <p:cNvPr id="115" name="Freeform 32"/>
            <p:cNvSpPr>
              <a:spLocks noEditPoints="1"/>
            </p:cNvSpPr>
            <p:nvPr/>
          </p:nvSpPr>
          <p:spPr bwMode="auto">
            <a:xfrm>
              <a:off x="2956804" y="3954055"/>
              <a:ext cx="544630" cy="398543"/>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2766873" y="1956100"/>
            <a:ext cx="957844" cy="1006140"/>
            <a:chOff x="2766873" y="1956100"/>
            <a:chExt cx="957844" cy="1006140"/>
          </a:xfrm>
        </p:grpSpPr>
        <p:sp>
          <p:nvSpPr>
            <p:cNvPr id="6" name="Freeform 7"/>
            <p:cNvSpPr/>
            <p:nvPr/>
          </p:nvSpPr>
          <p:spPr bwMode="auto">
            <a:xfrm>
              <a:off x="2766873" y="1956100"/>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bg1"/>
                </a:solidFill>
              </a:endParaRPr>
            </a:p>
          </p:txBody>
        </p:sp>
        <p:grpSp>
          <p:nvGrpSpPr>
            <p:cNvPr id="117" name="Group 4"/>
            <p:cNvGrpSpPr>
              <a:grpSpLocks noChangeAspect="1"/>
            </p:cNvGrpSpPr>
            <p:nvPr/>
          </p:nvGrpSpPr>
          <p:grpSpPr bwMode="auto">
            <a:xfrm>
              <a:off x="2966406" y="2179780"/>
              <a:ext cx="558778" cy="558778"/>
              <a:chOff x="3464" y="1784"/>
              <a:chExt cx="755" cy="755"/>
            </a:xfrm>
            <a:solidFill>
              <a:schemeClr val="bg1"/>
            </a:solidFill>
          </p:grpSpPr>
          <p:sp>
            <p:nvSpPr>
              <p:cNvPr id="119" name="Freeform 5"/>
              <p:cNvSpPr>
                <a:spLocks noEditPoints="1"/>
              </p:cNvSpPr>
              <p:nvPr/>
            </p:nvSpPr>
            <p:spPr bwMode="auto">
              <a:xfrm>
                <a:off x="3701" y="1784"/>
                <a:ext cx="280" cy="755"/>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
              <p:cNvSpPr>
                <a:spLocks noEditPoints="1"/>
              </p:cNvSpPr>
              <p:nvPr/>
            </p:nvSpPr>
            <p:spPr bwMode="auto">
              <a:xfrm>
                <a:off x="3464" y="2024"/>
                <a:ext cx="755" cy="278"/>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
              <p:cNvSpPr>
                <a:spLocks noEditPoints="1"/>
              </p:cNvSpPr>
              <p:nvPr/>
            </p:nvSpPr>
            <p:spPr bwMode="auto">
              <a:xfrm>
                <a:off x="3521" y="1851"/>
                <a:ext cx="641" cy="620"/>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
              <p:cNvSpPr>
                <a:spLocks noEditPoints="1"/>
              </p:cNvSpPr>
              <p:nvPr/>
            </p:nvSpPr>
            <p:spPr bwMode="auto">
              <a:xfrm>
                <a:off x="3521" y="1851"/>
                <a:ext cx="641" cy="620"/>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Oval 9"/>
              <p:cNvSpPr>
                <a:spLocks noChangeArrowheads="1"/>
              </p:cNvSpPr>
              <p:nvPr/>
            </p:nvSpPr>
            <p:spPr bwMode="auto">
              <a:xfrm>
                <a:off x="3782" y="2102"/>
                <a:ext cx="116" cy="1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 name="矩形 2"/>
          <p:cNvSpPr/>
          <p:nvPr/>
        </p:nvSpPr>
        <p:spPr>
          <a:xfrm>
            <a:off x="6608505" y="1972576"/>
            <a:ext cx="3345121" cy="1384995"/>
          </a:xfrm>
          <a:prstGeom prst="rect">
            <a:avLst/>
          </a:prstGeom>
        </p:spPr>
        <p:txBody>
          <a:bodyPr wrap="square">
            <a:spAutoFit/>
          </a:bodyPr>
          <a:lstStyle/>
          <a:p>
            <a:pPr algn="ctr"/>
            <a:r>
              <a:rPr lang="en-US" altLang="zh-CN" sz="2800" dirty="0">
                <a:solidFill>
                  <a:srgbClr val="0070C0"/>
                </a:solidFill>
              </a:rPr>
              <a:t>Keep Building and Maintaining Your Friendships</a:t>
            </a:r>
            <a:endParaRPr lang="zh-CN" altLang="en-US" sz="2800" dirty="0">
              <a:solidFill>
                <a:srgbClr val="0070C0"/>
              </a:solidFill>
            </a:endParaRPr>
          </a:p>
        </p:txBody>
      </p:sp>
      <p:cxnSp>
        <p:nvCxnSpPr>
          <p:cNvPr id="14" name="直接连接符 13"/>
          <p:cNvCxnSpPr/>
          <p:nvPr/>
        </p:nvCxnSpPr>
        <p:spPr>
          <a:xfrm>
            <a:off x="6382245" y="3536171"/>
            <a:ext cx="379764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413674" y="3769984"/>
            <a:ext cx="3766214" cy="1754326"/>
          </a:xfrm>
          <a:prstGeom prst="rect">
            <a:avLst/>
          </a:prstGeom>
        </p:spPr>
        <p:txBody>
          <a:bodyPr wrap="square">
            <a:spAutoFit/>
          </a:bodyPr>
          <a:lstStyle/>
          <a:p>
            <a:pPr marL="285750" indent="-285750">
              <a:spcBef>
                <a:spcPts val="1200"/>
              </a:spcBef>
              <a:buFont typeface="Arial" panose="020B0604020202020204" pitchFamily="34" charset="0"/>
              <a:buChar char="•"/>
            </a:pPr>
            <a:r>
              <a:rPr lang="en-US" altLang="zh-CN" sz="1400" dirty="0"/>
              <a:t>Making friends after college is hard, but meaningful friendships make a </a:t>
            </a:r>
            <a:r>
              <a:rPr lang="en-US" altLang="zh-CN" sz="1400" dirty="0" smtClean="0"/>
              <a:t>difference </a:t>
            </a:r>
            <a:r>
              <a:rPr lang="en-US" altLang="zh-CN" sz="1400" dirty="0"/>
              <a:t>on almost every aspect of your life for decades to come. </a:t>
            </a:r>
            <a:endParaRPr lang="en-US" altLang="zh-CN" sz="1400" dirty="0" smtClean="0"/>
          </a:p>
          <a:p>
            <a:pPr marL="285750" indent="-285750">
              <a:spcBef>
                <a:spcPts val="1200"/>
              </a:spcBef>
              <a:buFont typeface="Arial" panose="020B0604020202020204" pitchFamily="34" charset="0"/>
              <a:buChar char="•"/>
            </a:pPr>
            <a:r>
              <a:rPr lang="en-US" altLang="zh-CN" sz="1400" dirty="0" smtClean="0"/>
              <a:t>So </a:t>
            </a:r>
            <a:r>
              <a:rPr lang="en-US" altLang="zh-CN" sz="1400" dirty="0"/>
              <a:t>make an effort to stay in touch with the friends closest to you now and make new friends even as you get busy with work.</a:t>
            </a:r>
            <a:endParaRPr lang="zh-CN" altLang="en-US" sz="1400" dirty="0"/>
          </a:p>
        </p:txBody>
      </p:sp>
      <p:pic>
        <p:nvPicPr>
          <p:cNvPr id="13" name="图片 1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16" name="文本框 15"/>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20" name="直接连接符 19"/>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1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15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3" decel="100000" fill="hold" nodeType="withEffect">
                                  <p:stCondLst>
                                    <p:cond delay="1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0-#ppt_h/2"/>
                                          </p:val>
                                        </p:tav>
                                        <p:tav tm="100000">
                                          <p:val>
                                            <p:strVal val="#ppt_y"/>
                                          </p:val>
                                        </p:tav>
                                      </p:tavLst>
                                    </p:anim>
                                  </p:childTnLst>
                                </p:cTn>
                              </p:par>
                              <p:par>
                                <p:cTn id="29" presetID="2" presetClass="entr" presetSubtype="2" decel="100000" fill="hold" grpId="0" nodeType="withEffect">
                                  <p:stCondLst>
                                    <p:cond delay="1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12" decel="100000" fill="hold" grpId="0" nodeType="withEffect">
                                  <p:stCondLst>
                                    <p:cond delay="15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15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1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2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0" grpId="0" animBg="1"/>
      <p:bldP spid="11" grpId="0" animBg="1"/>
      <p:bldP spid="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1861239" y="2024439"/>
            <a:ext cx="2955046" cy="3240000"/>
          </a:xfrm>
          <a:custGeom>
            <a:avLst/>
            <a:gdLst/>
            <a:ahLst/>
            <a:cxnLst/>
            <a:rect l="l" t="t" r="r" b="b"/>
            <a:pathLst>
              <a:path w="2724560" h="2987288">
                <a:moveTo>
                  <a:pt x="1920116" y="2701334"/>
                </a:moveTo>
                <a:lnTo>
                  <a:pt x="1530191" y="2963652"/>
                </a:lnTo>
                <a:lnTo>
                  <a:pt x="1806445" y="2976768"/>
                </a:lnTo>
                <a:close/>
                <a:moveTo>
                  <a:pt x="1933233" y="2696962"/>
                </a:moveTo>
                <a:lnTo>
                  <a:pt x="1819561" y="2976768"/>
                </a:lnTo>
                <a:lnTo>
                  <a:pt x="2352942" y="2950536"/>
                </a:lnTo>
                <a:close/>
                <a:moveTo>
                  <a:pt x="2125599" y="2452131"/>
                </a:moveTo>
                <a:lnTo>
                  <a:pt x="2366058" y="2938455"/>
                </a:lnTo>
                <a:lnTo>
                  <a:pt x="2405406" y="2720111"/>
                </a:lnTo>
                <a:close/>
                <a:moveTo>
                  <a:pt x="2103740" y="2436375"/>
                </a:moveTo>
                <a:lnTo>
                  <a:pt x="1937604" y="2689555"/>
                </a:lnTo>
                <a:lnTo>
                  <a:pt x="2348570" y="2934005"/>
                </a:lnTo>
                <a:close/>
                <a:moveTo>
                  <a:pt x="1723350" y="2436375"/>
                </a:moveTo>
                <a:lnTo>
                  <a:pt x="1552157" y="2885988"/>
                </a:lnTo>
                <a:lnTo>
                  <a:pt x="1525819" y="2956255"/>
                </a:lnTo>
                <a:lnTo>
                  <a:pt x="1920116" y="2689555"/>
                </a:lnTo>
                <a:lnTo>
                  <a:pt x="1854537" y="2606617"/>
                </a:lnTo>
                <a:close/>
                <a:moveTo>
                  <a:pt x="2348570" y="2401280"/>
                </a:moveTo>
                <a:lnTo>
                  <a:pt x="2116855" y="2432010"/>
                </a:lnTo>
                <a:lnTo>
                  <a:pt x="2138715" y="2453836"/>
                </a:lnTo>
                <a:lnTo>
                  <a:pt x="2405406" y="2702651"/>
                </a:lnTo>
                <a:close/>
                <a:moveTo>
                  <a:pt x="1552157" y="2374392"/>
                </a:moveTo>
                <a:lnTo>
                  <a:pt x="1521447" y="2934005"/>
                </a:lnTo>
                <a:lnTo>
                  <a:pt x="1639948" y="2619712"/>
                </a:lnTo>
                <a:lnTo>
                  <a:pt x="1710182" y="2427645"/>
                </a:lnTo>
                <a:lnTo>
                  <a:pt x="1604832" y="2392317"/>
                </a:lnTo>
                <a:close/>
                <a:moveTo>
                  <a:pt x="244830" y="2245419"/>
                </a:moveTo>
                <a:lnTo>
                  <a:pt x="227343" y="2254163"/>
                </a:lnTo>
                <a:lnTo>
                  <a:pt x="100555" y="2328486"/>
                </a:lnTo>
                <a:lnTo>
                  <a:pt x="139903" y="2385322"/>
                </a:lnTo>
                <a:lnTo>
                  <a:pt x="161763" y="2359090"/>
                </a:lnTo>
                <a:close/>
                <a:moveTo>
                  <a:pt x="262318" y="2241047"/>
                </a:moveTo>
                <a:lnTo>
                  <a:pt x="205483" y="2315370"/>
                </a:lnTo>
                <a:lnTo>
                  <a:pt x="148647" y="2389694"/>
                </a:lnTo>
                <a:lnTo>
                  <a:pt x="332270" y="2429092"/>
                </a:lnTo>
                <a:lnTo>
                  <a:pt x="301666" y="2332858"/>
                </a:lnTo>
                <a:close/>
                <a:moveTo>
                  <a:pt x="2514705" y="2227931"/>
                </a:moveTo>
                <a:lnTo>
                  <a:pt x="2366058" y="2389694"/>
                </a:lnTo>
                <a:lnTo>
                  <a:pt x="2693956" y="2402823"/>
                </a:lnTo>
                <a:close/>
                <a:moveTo>
                  <a:pt x="1758353" y="2184211"/>
                </a:moveTo>
                <a:lnTo>
                  <a:pt x="1732122" y="2380950"/>
                </a:lnTo>
                <a:lnTo>
                  <a:pt x="1727740" y="2420336"/>
                </a:lnTo>
                <a:lnTo>
                  <a:pt x="1915745" y="2661135"/>
                </a:lnTo>
                <a:close/>
                <a:moveTo>
                  <a:pt x="1766357" y="2173558"/>
                </a:moveTo>
                <a:lnTo>
                  <a:pt x="1932870" y="2672506"/>
                </a:lnTo>
                <a:lnTo>
                  <a:pt x="2042418" y="2510743"/>
                </a:lnTo>
                <a:lnTo>
                  <a:pt x="2094996" y="2427675"/>
                </a:lnTo>
                <a:close/>
                <a:moveTo>
                  <a:pt x="2715816" y="2099071"/>
                </a:moveTo>
                <a:lnTo>
                  <a:pt x="2584657" y="2182321"/>
                </a:lnTo>
                <a:lnTo>
                  <a:pt x="2523449" y="2221755"/>
                </a:lnTo>
                <a:lnTo>
                  <a:pt x="2702700" y="2401400"/>
                </a:lnTo>
                <a:close/>
                <a:moveTo>
                  <a:pt x="961834" y="2085926"/>
                </a:moveTo>
                <a:lnTo>
                  <a:pt x="769467" y="2379492"/>
                </a:lnTo>
                <a:lnTo>
                  <a:pt x="931231" y="2414545"/>
                </a:lnTo>
                <a:lnTo>
                  <a:pt x="935603" y="2357585"/>
                </a:lnTo>
                <a:close/>
                <a:moveTo>
                  <a:pt x="1455867" y="2077163"/>
                </a:moveTo>
                <a:lnTo>
                  <a:pt x="1547679" y="2361966"/>
                </a:lnTo>
                <a:lnTo>
                  <a:pt x="1700698" y="2414545"/>
                </a:lnTo>
                <a:lnTo>
                  <a:pt x="1622002" y="2300624"/>
                </a:lnTo>
                <a:close/>
                <a:moveTo>
                  <a:pt x="970578" y="2072782"/>
                </a:moveTo>
                <a:lnTo>
                  <a:pt x="948718" y="2326913"/>
                </a:lnTo>
                <a:lnTo>
                  <a:pt x="939974" y="2414545"/>
                </a:lnTo>
                <a:lnTo>
                  <a:pt x="1237269" y="2405782"/>
                </a:lnTo>
                <a:close/>
                <a:moveTo>
                  <a:pt x="48092" y="2059637"/>
                </a:moveTo>
                <a:lnTo>
                  <a:pt x="96183" y="2322532"/>
                </a:lnTo>
                <a:lnTo>
                  <a:pt x="174879" y="2274334"/>
                </a:lnTo>
                <a:lnTo>
                  <a:pt x="253574" y="2230518"/>
                </a:lnTo>
                <a:close/>
                <a:moveTo>
                  <a:pt x="1455867" y="2055255"/>
                </a:moveTo>
                <a:lnTo>
                  <a:pt x="1525819" y="2156032"/>
                </a:lnTo>
                <a:lnTo>
                  <a:pt x="1713814" y="2410163"/>
                </a:lnTo>
                <a:lnTo>
                  <a:pt x="1748830" y="2164795"/>
                </a:lnTo>
                <a:close/>
                <a:moveTo>
                  <a:pt x="1442751" y="2055255"/>
                </a:moveTo>
                <a:lnTo>
                  <a:pt x="1259128" y="2405782"/>
                </a:lnTo>
                <a:lnTo>
                  <a:pt x="1534563" y="2361966"/>
                </a:lnTo>
                <a:close/>
                <a:moveTo>
                  <a:pt x="1434007" y="2047738"/>
                </a:moveTo>
                <a:lnTo>
                  <a:pt x="979322" y="2060892"/>
                </a:lnTo>
                <a:lnTo>
                  <a:pt x="1250385" y="2400180"/>
                </a:lnTo>
                <a:close/>
                <a:moveTo>
                  <a:pt x="2074559" y="2030289"/>
                </a:moveTo>
                <a:lnTo>
                  <a:pt x="2105178" y="2417553"/>
                </a:lnTo>
                <a:lnTo>
                  <a:pt x="2341974" y="2391367"/>
                </a:lnTo>
                <a:close/>
                <a:moveTo>
                  <a:pt x="2061386" y="2024634"/>
                </a:moveTo>
                <a:lnTo>
                  <a:pt x="1912739" y="2090213"/>
                </a:lnTo>
                <a:lnTo>
                  <a:pt x="1764092" y="2164537"/>
                </a:lnTo>
                <a:lnTo>
                  <a:pt x="1930227" y="2286952"/>
                </a:lnTo>
                <a:lnTo>
                  <a:pt x="2092023" y="2414559"/>
                </a:lnTo>
                <a:lnTo>
                  <a:pt x="2070130" y="2116445"/>
                </a:lnTo>
                <a:close/>
                <a:moveTo>
                  <a:pt x="2560611" y="2007146"/>
                </a:moveTo>
                <a:lnTo>
                  <a:pt x="2521263" y="2208257"/>
                </a:lnTo>
                <a:lnTo>
                  <a:pt x="2556239" y="2186397"/>
                </a:lnTo>
                <a:lnTo>
                  <a:pt x="2704886" y="2090213"/>
                </a:lnTo>
                <a:close/>
                <a:moveTo>
                  <a:pt x="2236731" y="1932822"/>
                </a:moveTo>
                <a:lnTo>
                  <a:pt x="2074502" y="2015890"/>
                </a:lnTo>
                <a:lnTo>
                  <a:pt x="2337589" y="2374392"/>
                </a:lnTo>
                <a:lnTo>
                  <a:pt x="2298123" y="2190769"/>
                </a:lnTo>
                <a:close/>
                <a:moveTo>
                  <a:pt x="1033972" y="1833048"/>
                </a:moveTo>
                <a:lnTo>
                  <a:pt x="972764" y="2055255"/>
                </a:lnTo>
                <a:lnTo>
                  <a:pt x="1418706" y="2037782"/>
                </a:lnTo>
                <a:close/>
                <a:moveTo>
                  <a:pt x="815373" y="1819963"/>
                </a:moveTo>
                <a:lnTo>
                  <a:pt x="500591" y="2055255"/>
                </a:lnTo>
                <a:lnTo>
                  <a:pt x="268876" y="2234900"/>
                </a:lnTo>
                <a:lnTo>
                  <a:pt x="290736" y="2300624"/>
                </a:lnTo>
                <a:lnTo>
                  <a:pt x="338828" y="2427675"/>
                </a:lnTo>
                <a:lnTo>
                  <a:pt x="675470" y="1994221"/>
                </a:lnTo>
                <a:close/>
                <a:moveTo>
                  <a:pt x="1532377" y="1815576"/>
                </a:moveTo>
                <a:lnTo>
                  <a:pt x="1051460" y="1828692"/>
                </a:lnTo>
                <a:lnTo>
                  <a:pt x="1440566" y="2033426"/>
                </a:lnTo>
                <a:lnTo>
                  <a:pt x="1471169" y="1963729"/>
                </a:lnTo>
                <a:close/>
                <a:moveTo>
                  <a:pt x="2683026" y="1811189"/>
                </a:moveTo>
                <a:lnTo>
                  <a:pt x="2661166" y="1846116"/>
                </a:lnTo>
                <a:lnTo>
                  <a:pt x="2564983" y="1998577"/>
                </a:lnTo>
                <a:lnTo>
                  <a:pt x="2713630" y="2077163"/>
                </a:lnTo>
                <a:close/>
                <a:moveTo>
                  <a:pt x="2355128" y="1811189"/>
                </a:moveTo>
                <a:lnTo>
                  <a:pt x="2355128" y="2383874"/>
                </a:lnTo>
                <a:lnTo>
                  <a:pt x="2508147" y="2217374"/>
                </a:lnTo>
                <a:lnTo>
                  <a:pt x="2446940" y="2055255"/>
                </a:lnTo>
                <a:close/>
                <a:moveTo>
                  <a:pt x="2680840" y="1801663"/>
                </a:moveTo>
                <a:lnTo>
                  <a:pt x="2580285" y="1814779"/>
                </a:lnTo>
                <a:lnTo>
                  <a:pt x="2567146" y="1976542"/>
                </a:lnTo>
                <a:close/>
                <a:moveTo>
                  <a:pt x="2365302" y="1801663"/>
                </a:moveTo>
                <a:lnTo>
                  <a:pt x="2514491" y="2199513"/>
                </a:lnTo>
                <a:lnTo>
                  <a:pt x="2553982" y="2002774"/>
                </a:lnTo>
                <a:close/>
                <a:moveTo>
                  <a:pt x="856907" y="1801663"/>
                </a:moveTo>
                <a:lnTo>
                  <a:pt x="778211" y="2295696"/>
                </a:lnTo>
                <a:lnTo>
                  <a:pt x="769467" y="2356904"/>
                </a:lnTo>
                <a:lnTo>
                  <a:pt x="961834" y="2059610"/>
                </a:lnTo>
                <a:lnTo>
                  <a:pt x="918115" y="1950310"/>
                </a:lnTo>
                <a:close/>
                <a:moveTo>
                  <a:pt x="843791" y="1801663"/>
                </a:moveTo>
                <a:lnTo>
                  <a:pt x="354130" y="2432047"/>
                </a:lnTo>
                <a:lnTo>
                  <a:pt x="756352" y="2378873"/>
                </a:lnTo>
                <a:close/>
                <a:moveTo>
                  <a:pt x="2348095" y="1798029"/>
                </a:moveTo>
                <a:lnTo>
                  <a:pt x="2247195" y="1928451"/>
                </a:lnTo>
                <a:lnTo>
                  <a:pt x="2317147" y="2221373"/>
                </a:lnTo>
                <a:lnTo>
                  <a:pt x="2347751" y="2352532"/>
                </a:lnTo>
                <a:close/>
                <a:moveTo>
                  <a:pt x="2369920" y="1789254"/>
                </a:moveTo>
                <a:lnTo>
                  <a:pt x="2553243" y="1990478"/>
                </a:lnTo>
                <a:lnTo>
                  <a:pt x="2562001" y="1872434"/>
                </a:lnTo>
                <a:lnTo>
                  <a:pt x="2566397" y="1815576"/>
                </a:lnTo>
                <a:close/>
                <a:moveTo>
                  <a:pt x="865651" y="1789254"/>
                </a:moveTo>
                <a:lnTo>
                  <a:pt x="966206" y="2047313"/>
                </a:lnTo>
                <a:lnTo>
                  <a:pt x="1027414" y="1828715"/>
                </a:lnTo>
                <a:close/>
                <a:moveTo>
                  <a:pt x="148647" y="1688354"/>
                </a:moveTo>
                <a:lnTo>
                  <a:pt x="43720" y="2042942"/>
                </a:lnTo>
                <a:lnTo>
                  <a:pt x="257946" y="2213449"/>
                </a:lnTo>
                <a:close/>
                <a:moveTo>
                  <a:pt x="135531" y="1688354"/>
                </a:moveTo>
                <a:lnTo>
                  <a:pt x="8744" y="1824343"/>
                </a:lnTo>
                <a:lnTo>
                  <a:pt x="39348" y="2021082"/>
                </a:lnTo>
                <a:lnTo>
                  <a:pt x="91811" y="1850574"/>
                </a:lnTo>
                <a:close/>
                <a:moveTo>
                  <a:pt x="2042507" y="1683967"/>
                </a:moveTo>
                <a:lnTo>
                  <a:pt x="2073111" y="2007966"/>
                </a:lnTo>
                <a:lnTo>
                  <a:pt x="2234609" y="1924898"/>
                </a:lnTo>
                <a:lnTo>
                  <a:pt x="2186596" y="1863691"/>
                </a:lnTo>
                <a:close/>
                <a:moveTo>
                  <a:pt x="1985584" y="1683967"/>
                </a:moveTo>
                <a:lnTo>
                  <a:pt x="1547712" y="1815576"/>
                </a:lnTo>
                <a:lnTo>
                  <a:pt x="1482099" y="1968618"/>
                </a:lnTo>
                <a:lnTo>
                  <a:pt x="1455867" y="2025454"/>
                </a:lnTo>
                <a:close/>
                <a:moveTo>
                  <a:pt x="2026410" y="1679580"/>
                </a:moveTo>
                <a:lnTo>
                  <a:pt x="1895251" y="1916154"/>
                </a:lnTo>
                <a:lnTo>
                  <a:pt x="1764092" y="2147869"/>
                </a:lnTo>
                <a:lnTo>
                  <a:pt x="1895251" y="2091033"/>
                </a:lnTo>
                <a:lnTo>
                  <a:pt x="2061386" y="2012338"/>
                </a:lnTo>
                <a:lnTo>
                  <a:pt x="2052642" y="1946758"/>
                </a:lnTo>
                <a:close/>
                <a:moveTo>
                  <a:pt x="2017666" y="1679580"/>
                </a:moveTo>
                <a:lnTo>
                  <a:pt x="1453682" y="2042942"/>
                </a:lnTo>
                <a:lnTo>
                  <a:pt x="1750976" y="2156613"/>
                </a:lnTo>
                <a:close/>
                <a:moveTo>
                  <a:pt x="640494" y="1610116"/>
                </a:moveTo>
                <a:lnTo>
                  <a:pt x="286364" y="2209076"/>
                </a:lnTo>
                <a:lnTo>
                  <a:pt x="845977" y="1780480"/>
                </a:lnTo>
                <a:close/>
                <a:moveTo>
                  <a:pt x="2320152" y="1597000"/>
                </a:moveTo>
                <a:lnTo>
                  <a:pt x="2250201" y="1907410"/>
                </a:lnTo>
                <a:lnTo>
                  <a:pt x="2346384" y="1776251"/>
                </a:lnTo>
                <a:close/>
                <a:moveTo>
                  <a:pt x="395664" y="1597000"/>
                </a:moveTo>
                <a:lnTo>
                  <a:pt x="233901" y="1640720"/>
                </a:lnTo>
                <a:lnTo>
                  <a:pt x="155205" y="1666952"/>
                </a:lnTo>
                <a:lnTo>
                  <a:pt x="264504" y="2209076"/>
                </a:lnTo>
                <a:lnTo>
                  <a:pt x="286364" y="2112893"/>
                </a:lnTo>
                <a:close/>
                <a:moveTo>
                  <a:pt x="413152" y="1592622"/>
                </a:moveTo>
                <a:lnTo>
                  <a:pt x="277620" y="2200332"/>
                </a:lnTo>
                <a:lnTo>
                  <a:pt x="631750" y="1610116"/>
                </a:lnTo>
                <a:close/>
                <a:moveTo>
                  <a:pt x="1017304" y="1579471"/>
                </a:moveTo>
                <a:lnTo>
                  <a:pt x="657982" y="1610116"/>
                </a:lnTo>
                <a:lnTo>
                  <a:pt x="855448" y="1771879"/>
                </a:lnTo>
                <a:close/>
                <a:moveTo>
                  <a:pt x="2311279" y="1569886"/>
                </a:moveTo>
                <a:lnTo>
                  <a:pt x="2039526" y="1666419"/>
                </a:lnTo>
                <a:lnTo>
                  <a:pt x="2236731" y="1916154"/>
                </a:lnTo>
                <a:lnTo>
                  <a:pt x="2267427" y="1776093"/>
                </a:lnTo>
                <a:close/>
                <a:moveTo>
                  <a:pt x="1764092" y="1477633"/>
                </a:moveTo>
                <a:lnTo>
                  <a:pt x="1694140" y="1587453"/>
                </a:lnTo>
                <a:lnTo>
                  <a:pt x="1554237" y="1802415"/>
                </a:lnTo>
                <a:lnTo>
                  <a:pt x="2022038" y="1662032"/>
                </a:lnTo>
                <a:close/>
                <a:moveTo>
                  <a:pt x="1519261" y="1363415"/>
                </a:moveTo>
                <a:lnTo>
                  <a:pt x="1545493" y="1793641"/>
                </a:lnTo>
                <a:lnTo>
                  <a:pt x="1755348" y="1473240"/>
                </a:lnTo>
                <a:close/>
                <a:moveTo>
                  <a:pt x="780397" y="1301913"/>
                </a:moveTo>
                <a:lnTo>
                  <a:pt x="666726" y="1556706"/>
                </a:lnTo>
                <a:lnTo>
                  <a:pt x="649238" y="1596227"/>
                </a:lnTo>
                <a:lnTo>
                  <a:pt x="1016484" y="1569886"/>
                </a:lnTo>
                <a:close/>
                <a:moveTo>
                  <a:pt x="448127" y="1297930"/>
                </a:moveTo>
                <a:lnTo>
                  <a:pt x="163949" y="1652060"/>
                </a:lnTo>
                <a:lnTo>
                  <a:pt x="400035" y="1582108"/>
                </a:lnTo>
                <a:close/>
                <a:moveTo>
                  <a:pt x="793513" y="1297520"/>
                </a:moveTo>
                <a:lnTo>
                  <a:pt x="1012112" y="1543527"/>
                </a:lnTo>
                <a:lnTo>
                  <a:pt x="1029600" y="1565492"/>
                </a:lnTo>
                <a:lnTo>
                  <a:pt x="1239455" y="1297520"/>
                </a:lnTo>
                <a:close/>
                <a:moveTo>
                  <a:pt x="461243" y="1297520"/>
                </a:moveTo>
                <a:lnTo>
                  <a:pt x="426267" y="1508383"/>
                </a:lnTo>
                <a:lnTo>
                  <a:pt x="413152" y="1583064"/>
                </a:lnTo>
                <a:lnTo>
                  <a:pt x="631750" y="1596227"/>
                </a:lnTo>
                <a:close/>
                <a:moveTo>
                  <a:pt x="465615" y="1284814"/>
                </a:moveTo>
                <a:lnTo>
                  <a:pt x="553055" y="1437833"/>
                </a:lnTo>
                <a:lnTo>
                  <a:pt x="640494" y="1590852"/>
                </a:lnTo>
                <a:lnTo>
                  <a:pt x="657982" y="1551504"/>
                </a:lnTo>
                <a:lnTo>
                  <a:pt x="771793" y="1297930"/>
                </a:lnTo>
                <a:close/>
                <a:moveTo>
                  <a:pt x="2385732" y="1184258"/>
                </a:moveTo>
                <a:lnTo>
                  <a:pt x="2044718" y="1652060"/>
                </a:lnTo>
                <a:lnTo>
                  <a:pt x="2315780" y="1555876"/>
                </a:lnTo>
                <a:close/>
                <a:moveTo>
                  <a:pt x="2376988" y="1179886"/>
                </a:moveTo>
                <a:lnTo>
                  <a:pt x="1773655" y="1468437"/>
                </a:lnTo>
                <a:lnTo>
                  <a:pt x="1869839" y="1538388"/>
                </a:lnTo>
                <a:lnTo>
                  <a:pt x="2031602" y="1652060"/>
                </a:lnTo>
                <a:close/>
                <a:moveTo>
                  <a:pt x="1887327" y="1175514"/>
                </a:moveTo>
                <a:lnTo>
                  <a:pt x="1524453" y="1354765"/>
                </a:lnTo>
                <a:lnTo>
                  <a:pt x="1760539" y="1464065"/>
                </a:lnTo>
                <a:lnTo>
                  <a:pt x="1834863" y="1289186"/>
                </a:lnTo>
                <a:close/>
                <a:moveTo>
                  <a:pt x="1904815" y="1166770"/>
                </a:moveTo>
                <a:lnTo>
                  <a:pt x="1778027" y="1455321"/>
                </a:lnTo>
                <a:lnTo>
                  <a:pt x="2372616" y="1166770"/>
                </a:lnTo>
                <a:close/>
                <a:moveTo>
                  <a:pt x="875098" y="1128379"/>
                </a:moveTo>
                <a:lnTo>
                  <a:pt x="792121" y="1290142"/>
                </a:lnTo>
                <a:lnTo>
                  <a:pt x="1228845" y="1290142"/>
                </a:lnTo>
                <a:close/>
                <a:moveTo>
                  <a:pt x="651424" y="1110891"/>
                </a:moveTo>
                <a:lnTo>
                  <a:pt x="472173" y="1277026"/>
                </a:lnTo>
                <a:lnTo>
                  <a:pt x="774652" y="1290142"/>
                </a:lnTo>
                <a:close/>
                <a:moveTo>
                  <a:pt x="1538955" y="975360"/>
                </a:moveTo>
                <a:lnTo>
                  <a:pt x="1259128" y="1290142"/>
                </a:lnTo>
                <a:lnTo>
                  <a:pt x="1259128" y="1298886"/>
                </a:lnTo>
                <a:lnTo>
                  <a:pt x="1254757" y="1298886"/>
                </a:lnTo>
                <a:lnTo>
                  <a:pt x="1036158" y="1578692"/>
                </a:lnTo>
                <a:lnTo>
                  <a:pt x="865651" y="1780480"/>
                </a:lnTo>
                <a:lnTo>
                  <a:pt x="1032606" y="1816539"/>
                </a:lnTo>
                <a:lnTo>
                  <a:pt x="1538955" y="1803542"/>
                </a:lnTo>
                <a:lnTo>
                  <a:pt x="1512703" y="1360094"/>
                </a:lnTo>
                <a:lnTo>
                  <a:pt x="1512703" y="1355722"/>
                </a:lnTo>
                <a:cubicBezTo>
                  <a:pt x="1512703" y="1356450"/>
                  <a:pt x="1512703" y="1354993"/>
                  <a:pt x="1512703" y="1351350"/>
                </a:cubicBezTo>
                <a:close/>
                <a:moveTo>
                  <a:pt x="745422" y="961288"/>
                </a:moveTo>
                <a:lnTo>
                  <a:pt x="787775" y="1274430"/>
                </a:lnTo>
                <a:lnTo>
                  <a:pt x="866471" y="1121411"/>
                </a:lnTo>
                <a:close/>
                <a:moveTo>
                  <a:pt x="732306" y="956916"/>
                </a:moveTo>
                <a:lnTo>
                  <a:pt x="653610" y="1101191"/>
                </a:lnTo>
                <a:lnTo>
                  <a:pt x="771793" y="1276070"/>
                </a:lnTo>
                <a:close/>
                <a:moveTo>
                  <a:pt x="1690998" y="939482"/>
                </a:moveTo>
                <a:lnTo>
                  <a:pt x="1524936" y="1341649"/>
                </a:lnTo>
                <a:lnTo>
                  <a:pt x="1708486" y="1254210"/>
                </a:lnTo>
                <a:lnTo>
                  <a:pt x="1887736" y="1162398"/>
                </a:lnTo>
                <a:close/>
                <a:moveTo>
                  <a:pt x="1682254" y="935165"/>
                </a:moveTo>
                <a:lnTo>
                  <a:pt x="1594814" y="952544"/>
                </a:lnTo>
                <a:lnTo>
                  <a:pt x="1551095" y="961288"/>
                </a:lnTo>
                <a:lnTo>
                  <a:pt x="1524936" y="1319789"/>
                </a:lnTo>
                <a:lnTo>
                  <a:pt x="1586070" y="1166770"/>
                </a:lnTo>
                <a:close/>
                <a:moveTo>
                  <a:pt x="2077508" y="934646"/>
                </a:moveTo>
                <a:lnTo>
                  <a:pt x="1911373" y="1157616"/>
                </a:lnTo>
                <a:lnTo>
                  <a:pt x="2379174" y="1157616"/>
                </a:lnTo>
                <a:lnTo>
                  <a:pt x="2178063" y="1008969"/>
                </a:lnTo>
                <a:close/>
                <a:moveTo>
                  <a:pt x="2322338" y="904015"/>
                </a:moveTo>
                <a:lnTo>
                  <a:pt x="2090624" y="930274"/>
                </a:lnTo>
                <a:lnTo>
                  <a:pt x="2387918" y="1148873"/>
                </a:lnTo>
                <a:close/>
                <a:moveTo>
                  <a:pt x="1372341" y="889206"/>
                </a:moveTo>
                <a:lnTo>
                  <a:pt x="1328617" y="1050913"/>
                </a:lnTo>
                <a:lnTo>
                  <a:pt x="1267289" y="1269512"/>
                </a:lnTo>
                <a:lnTo>
                  <a:pt x="1538015" y="959102"/>
                </a:lnTo>
                <a:close/>
                <a:moveTo>
                  <a:pt x="1359262" y="889206"/>
                </a:moveTo>
                <a:lnTo>
                  <a:pt x="881798" y="1116493"/>
                </a:lnTo>
                <a:lnTo>
                  <a:pt x="1245386" y="1282628"/>
                </a:lnTo>
                <a:lnTo>
                  <a:pt x="1319856" y="1037797"/>
                </a:lnTo>
                <a:close/>
                <a:moveTo>
                  <a:pt x="1337379" y="889206"/>
                </a:moveTo>
                <a:lnTo>
                  <a:pt x="745422" y="945986"/>
                </a:lnTo>
                <a:lnTo>
                  <a:pt x="868657" y="1112121"/>
                </a:lnTo>
                <a:close/>
                <a:moveTo>
                  <a:pt x="1727750" y="690772"/>
                </a:moveTo>
                <a:lnTo>
                  <a:pt x="1697073" y="926858"/>
                </a:lnTo>
                <a:lnTo>
                  <a:pt x="1885141" y="1136713"/>
                </a:lnTo>
                <a:close/>
                <a:moveTo>
                  <a:pt x="1736995" y="675880"/>
                </a:moveTo>
                <a:lnTo>
                  <a:pt x="1750019" y="719599"/>
                </a:lnTo>
                <a:lnTo>
                  <a:pt x="1903038" y="1152943"/>
                </a:lnTo>
                <a:lnTo>
                  <a:pt x="2064802" y="929506"/>
                </a:lnTo>
                <a:lnTo>
                  <a:pt x="1819971" y="741459"/>
                </a:lnTo>
                <a:close/>
                <a:moveTo>
                  <a:pt x="1031376" y="667136"/>
                </a:moveTo>
                <a:lnTo>
                  <a:pt x="751570" y="933887"/>
                </a:lnTo>
                <a:lnTo>
                  <a:pt x="1354902" y="876990"/>
                </a:lnTo>
                <a:close/>
                <a:moveTo>
                  <a:pt x="1249975" y="640904"/>
                </a:moveTo>
                <a:lnTo>
                  <a:pt x="1048864" y="667136"/>
                </a:lnTo>
                <a:lnTo>
                  <a:pt x="1354902" y="863875"/>
                </a:lnTo>
                <a:lnTo>
                  <a:pt x="1337414" y="828899"/>
                </a:lnTo>
                <a:close/>
                <a:moveTo>
                  <a:pt x="1551095" y="592812"/>
                </a:moveTo>
                <a:lnTo>
                  <a:pt x="1551095" y="951412"/>
                </a:lnTo>
                <a:lnTo>
                  <a:pt x="1684629" y="920744"/>
                </a:lnTo>
                <a:lnTo>
                  <a:pt x="1617862" y="754575"/>
                </a:lnTo>
                <a:close/>
                <a:moveTo>
                  <a:pt x="1538935" y="585298"/>
                </a:moveTo>
                <a:lnTo>
                  <a:pt x="1434007" y="773293"/>
                </a:lnTo>
                <a:lnTo>
                  <a:pt x="1377172" y="882592"/>
                </a:lnTo>
                <a:lnTo>
                  <a:pt x="1503959" y="935056"/>
                </a:lnTo>
                <a:lnTo>
                  <a:pt x="1538935" y="948172"/>
                </a:lnTo>
                <a:close/>
                <a:moveTo>
                  <a:pt x="1562571" y="577100"/>
                </a:moveTo>
                <a:lnTo>
                  <a:pt x="1689358" y="900626"/>
                </a:lnTo>
                <a:lnTo>
                  <a:pt x="1719750" y="668445"/>
                </a:lnTo>
                <a:lnTo>
                  <a:pt x="1650011" y="624706"/>
                </a:lnTo>
                <a:close/>
                <a:moveTo>
                  <a:pt x="1531967" y="572728"/>
                </a:moveTo>
                <a:lnTo>
                  <a:pt x="1330856" y="620395"/>
                </a:lnTo>
                <a:lnTo>
                  <a:pt x="1260905" y="637780"/>
                </a:lnTo>
                <a:lnTo>
                  <a:pt x="1361460" y="852438"/>
                </a:lnTo>
                <a:lnTo>
                  <a:pt x="1370204" y="874342"/>
                </a:lnTo>
                <a:close/>
                <a:moveTo>
                  <a:pt x="2373026" y="567836"/>
                </a:moveTo>
                <a:lnTo>
                  <a:pt x="2198147" y="777883"/>
                </a:lnTo>
                <a:lnTo>
                  <a:pt x="2084475" y="922290"/>
                </a:lnTo>
                <a:lnTo>
                  <a:pt x="2316190" y="896034"/>
                </a:lnTo>
                <a:close/>
                <a:moveTo>
                  <a:pt x="2032577" y="528561"/>
                </a:moveTo>
                <a:lnTo>
                  <a:pt x="1736403" y="664108"/>
                </a:lnTo>
                <a:lnTo>
                  <a:pt x="1901912" y="791011"/>
                </a:lnTo>
                <a:lnTo>
                  <a:pt x="2066987" y="913538"/>
                </a:lnTo>
                <a:lnTo>
                  <a:pt x="2041224" y="624724"/>
                </a:lnTo>
                <a:close/>
                <a:moveTo>
                  <a:pt x="2045518" y="524239"/>
                </a:moveTo>
                <a:lnTo>
                  <a:pt x="2058400" y="681611"/>
                </a:lnTo>
                <a:lnTo>
                  <a:pt x="2075731" y="913538"/>
                </a:lnTo>
                <a:lnTo>
                  <a:pt x="2193775" y="764755"/>
                </a:lnTo>
                <a:lnTo>
                  <a:pt x="2368654" y="550332"/>
                </a:lnTo>
                <a:close/>
                <a:moveTo>
                  <a:pt x="1313778" y="247016"/>
                </a:moveTo>
                <a:lnTo>
                  <a:pt x="1038344" y="657951"/>
                </a:lnTo>
                <a:lnTo>
                  <a:pt x="1243827" y="627378"/>
                </a:lnTo>
                <a:lnTo>
                  <a:pt x="1291918" y="369432"/>
                </a:lnTo>
                <a:close/>
                <a:moveTo>
                  <a:pt x="2348570" y="146871"/>
                </a:moveTo>
                <a:lnTo>
                  <a:pt x="2199923" y="330494"/>
                </a:lnTo>
                <a:lnTo>
                  <a:pt x="2051276" y="509745"/>
                </a:lnTo>
                <a:lnTo>
                  <a:pt x="2379174" y="540382"/>
                </a:lnTo>
                <a:close/>
                <a:moveTo>
                  <a:pt x="2144644" y="82558"/>
                </a:moveTo>
                <a:lnTo>
                  <a:pt x="1283174" y="620274"/>
                </a:lnTo>
                <a:lnTo>
                  <a:pt x="1541121" y="554694"/>
                </a:lnTo>
                <a:lnTo>
                  <a:pt x="1960831" y="227014"/>
                </a:lnTo>
                <a:close/>
                <a:moveTo>
                  <a:pt x="2214806" y="51917"/>
                </a:moveTo>
                <a:lnTo>
                  <a:pt x="1746604" y="646505"/>
                </a:lnTo>
                <a:lnTo>
                  <a:pt x="2035154" y="511272"/>
                </a:lnTo>
                <a:close/>
                <a:moveTo>
                  <a:pt x="2197266" y="51917"/>
                </a:moveTo>
                <a:lnTo>
                  <a:pt x="1554237" y="559066"/>
                </a:lnTo>
                <a:lnTo>
                  <a:pt x="1720372" y="655249"/>
                </a:lnTo>
                <a:close/>
                <a:moveTo>
                  <a:pt x="2236731" y="30447"/>
                </a:moveTo>
                <a:lnTo>
                  <a:pt x="2052642" y="489661"/>
                </a:lnTo>
                <a:lnTo>
                  <a:pt x="2341974" y="135088"/>
                </a:lnTo>
                <a:close/>
                <a:moveTo>
                  <a:pt x="1530209" y="30447"/>
                </a:moveTo>
                <a:lnTo>
                  <a:pt x="1326894" y="227342"/>
                </a:lnTo>
                <a:lnTo>
                  <a:pt x="1265687" y="590216"/>
                </a:lnTo>
                <a:close/>
                <a:moveTo>
                  <a:pt x="2207369" y="26153"/>
                </a:moveTo>
                <a:lnTo>
                  <a:pt x="1827913" y="39035"/>
                </a:lnTo>
                <a:lnTo>
                  <a:pt x="1285360" y="607434"/>
                </a:lnTo>
                <a:close/>
                <a:moveTo>
                  <a:pt x="1552157" y="8743"/>
                </a:moveTo>
                <a:lnTo>
                  <a:pt x="1272244" y="603059"/>
                </a:lnTo>
                <a:lnTo>
                  <a:pt x="1517075" y="349365"/>
                </a:lnTo>
                <a:lnTo>
                  <a:pt x="1814850" y="39035"/>
                </a:lnTo>
                <a:close/>
                <a:moveTo>
                  <a:pt x="1547767" y="0"/>
                </a:moveTo>
                <a:lnTo>
                  <a:pt x="1823559" y="30447"/>
                </a:lnTo>
                <a:lnTo>
                  <a:pt x="2233690" y="13116"/>
                </a:lnTo>
                <a:cubicBezTo>
                  <a:pt x="2233873" y="13116"/>
                  <a:pt x="2234604" y="13116"/>
                  <a:pt x="2235884" y="13116"/>
                </a:cubicBezTo>
                <a:cubicBezTo>
                  <a:pt x="2237163" y="13116"/>
                  <a:pt x="2237894" y="13116"/>
                  <a:pt x="2238077" y="13116"/>
                </a:cubicBezTo>
                <a:lnTo>
                  <a:pt x="2238077" y="17487"/>
                </a:lnTo>
                <a:lnTo>
                  <a:pt x="2356526" y="130663"/>
                </a:lnTo>
                <a:lnTo>
                  <a:pt x="2356526" y="135037"/>
                </a:lnTo>
                <a:lnTo>
                  <a:pt x="2387242" y="546197"/>
                </a:lnTo>
                <a:cubicBezTo>
                  <a:pt x="2387242" y="546106"/>
                  <a:pt x="2387242" y="546288"/>
                  <a:pt x="2387242" y="546744"/>
                </a:cubicBezTo>
                <a:cubicBezTo>
                  <a:pt x="2387242" y="547199"/>
                  <a:pt x="2387242" y="548475"/>
                  <a:pt x="2387242" y="550571"/>
                </a:cubicBezTo>
                <a:lnTo>
                  <a:pt x="2325816" y="900495"/>
                </a:lnTo>
                <a:lnTo>
                  <a:pt x="2400405" y="1162937"/>
                </a:lnTo>
                <a:cubicBezTo>
                  <a:pt x="2400405" y="1163119"/>
                  <a:pt x="2400405" y="1163848"/>
                  <a:pt x="2400405" y="1165124"/>
                </a:cubicBezTo>
                <a:cubicBezTo>
                  <a:pt x="2400405" y="1166400"/>
                  <a:pt x="2400405" y="1167129"/>
                  <a:pt x="2400405" y="1167311"/>
                </a:cubicBezTo>
                <a:lnTo>
                  <a:pt x="2330203" y="1560975"/>
                </a:lnTo>
                <a:lnTo>
                  <a:pt x="2356526" y="1775303"/>
                </a:lnTo>
                <a:lnTo>
                  <a:pt x="2571534" y="1805921"/>
                </a:lnTo>
                <a:lnTo>
                  <a:pt x="2689584" y="1788425"/>
                </a:lnTo>
                <a:cubicBezTo>
                  <a:pt x="2691679" y="1788334"/>
                  <a:pt x="2692954" y="1788516"/>
                  <a:pt x="2693410" y="1788972"/>
                </a:cubicBezTo>
                <a:cubicBezTo>
                  <a:pt x="2693865" y="1789428"/>
                  <a:pt x="2694047" y="1790703"/>
                  <a:pt x="2693956" y="1792799"/>
                </a:cubicBezTo>
                <a:lnTo>
                  <a:pt x="2724560" y="2081545"/>
                </a:lnTo>
                <a:lnTo>
                  <a:pt x="2724560" y="2085926"/>
                </a:lnTo>
                <a:cubicBezTo>
                  <a:pt x="2724560" y="2089593"/>
                  <a:pt x="2724560" y="2091023"/>
                  <a:pt x="2724560" y="2090213"/>
                </a:cubicBezTo>
                <a:lnTo>
                  <a:pt x="2711444" y="2410187"/>
                </a:lnTo>
                <a:cubicBezTo>
                  <a:pt x="2711262" y="2412282"/>
                  <a:pt x="2710533" y="2413558"/>
                  <a:pt x="2709258" y="2414013"/>
                </a:cubicBezTo>
                <a:cubicBezTo>
                  <a:pt x="2707983" y="2414468"/>
                  <a:pt x="2707254" y="2414651"/>
                  <a:pt x="2707072" y="2414559"/>
                </a:cubicBezTo>
                <a:lnTo>
                  <a:pt x="2702700" y="2414559"/>
                </a:lnTo>
                <a:lnTo>
                  <a:pt x="2356526" y="2401280"/>
                </a:lnTo>
                <a:lnTo>
                  <a:pt x="2417957" y="2720598"/>
                </a:lnTo>
                <a:lnTo>
                  <a:pt x="2374078" y="2956255"/>
                </a:lnTo>
                <a:cubicBezTo>
                  <a:pt x="2371975" y="2956162"/>
                  <a:pt x="2370696" y="2956348"/>
                  <a:pt x="2370238" y="2956811"/>
                </a:cubicBezTo>
                <a:cubicBezTo>
                  <a:pt x="2369781" y="2957275"/>
                  <a:pt x="2369599" y="2958573"/>
                  <a:pt x="2369690" y="2960705"/>
                </a:cubicBezTo>
                <a:cubicBezTo>
                  <a:pt x="2369507" y="2960705"/>
                  <a:pt x="2368776" y="2960705"/>
                  <a:pt x="2367496" y="2960705"/>
                </a:cubicBezTo>
                <a:cubicBezTo>
                  <a:pt x="2366216" y="2960705"/>
                  <a:pt x="2365485" y="2960705"/>
                  <a:pt x="2365302" y="2960705"/>
                </a:cubicBezTo>
                <a:lnTo>
                  <a:pt x="1814850" y="2987288"/>
                </a:lnTo>
                <a:lnTo>
                  <a:pt x="1810495" y="2987288"/>
                </a:lnTo>
                <a:cubicBezTo>
                  <a:pt x="1811221" y="2987288"/>
                  <a:pt x="1809769" y="2987288"/>
                  <a:pt x="1806141" y="2987288"/>
                </a:cubicBezTo>
                <a:lnTo>
                  <a:pt x="1512703" y="2974055"/>
                </a:lnTo>
                <a:cubicBezTo>
                  <a:pt x="1512703" y="2973870"/>
                  <a:pt x="1512703" y="2973128"/>
                  <a:pt x="1512703" y="2971830"/>
                </a:cubicBezTo>
                <a:cubicBezTo>
                  <a:pt x="1512703" y="2970532"/>
                  <a:pt x="1512703" y="2969791"/>
                  <a:pt x="1512703" y="2969605"/>
                </a:cubicBezTo>
                <a:lnTo>
                  <a:pt x="1512703" y="2965155"/>
                </a:lnTo>
                <a:lnTo>
                  <a:pt x="1538988" y="2370729"/>
                </a:lnTo>
                <a:lnTo>
                  <a:pt x="1254757" y="2414545"/>
                </a:lnTo>
                <a:lnTo>
                  <a:pt x="1250385" y="2414545"/>
                </a:lnTo>
                <a:lnTo>
                  <a:pt x="935603" y="2427668"/>
                </a:lnTo>
                <a:lnTo>
                  <a:pt x="931231" y="2423303"/>
                </a:lnTo>
                <a:lnTo>
                  <a:pt x="760724" y="2388255"/>
                </a:lnTo>
                <a:lnTo>
                  <a:pt x="345386" y="2445128"/>
                </a:lnTo>
                <a:lnTo>
                  <a:pt x="341014" y="2445128"/>
                </a:lnTo>
                <a:cubicBezTo>
                  <a:pt x="341743" y="2445128"/>
                  <a:pt x="340285" y="2445128"/>
                  <a:pt x="336642" y="2445128"/>
                </a:cubicBezTo>
                <a:lnTo>
                  <a:pt x="135531" y="2401400"/>
                </a:lnTo>
                <a:lnTo>
                  <a:pt x="131159" y="2397019"/>
                </a:lnTo>
                <a:lnTo>
                  <a:pt x="87439" y="2335677"/>
                </a:lnTo>
                <a:lnTo>
                  <a:pt x="87439" y="2331295"/>
                </a:lnTo>
                <a:lnTo>
                  <a:pt x="34976" y="2050874"/>
                </a:lnTo>
                <a:lnTo>
                  <a:pt x="34976" y="2046494"/>
                </a:lnTo>
                <a:lnTo>
                  <a:pt x="0" y="1823418"/>
                </a:lnTo>
                <a:lnTo>
                  <a:pt x="0" y="1819044"/>
                </a:lnTo>
                <a:lnTo>
                  <a:pt x="144275" y="1661578"/>
                </a:lnTo>
                <a:cubicBezTo>
                  <a:pt x="144184" y="1659482"/>
                  <a:pt x="144366" y="1658206"/>
                  <a:pt x="144821" y="1657750"/>
                </a:cubicBezTo>
                <a:cubicBezTo>
                  <a:pt x="145277" y="1657295"/>
                  <a:pt x="146552" y="1657113"/>
                  <a:pt x="148647" y="1657204"/>
                </a:cubicBezTo>
                <a:lnTo>
                  <a:pt x="454685" y="1276662"/>
                </a:lnTo>
                <a:lnTo>
                  <a:pt x="647052" y="1101700"/>
                </a:lnTo>
                <a:lnTo>
                  <a:pt x="734492" y="939861"/>
                </a:lnTo>
                <a:lnTo>
                  <a:pt x="1027414" y="659922"/>
                </a:lnTo>
                <a:lnTo>
                  <a:pt x="1320336" y="222518"/>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5946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sym typeface="+mn-ea"/>
              </a:rPr>
              <a:t>Research </a:t>
            </a:r>
            <a:r>
              <a:rPr lang="en-US" altLang="zh-CN" sz="2000" dirty="0">
                <a:solidFill>
                  <a:schemeClr val="bg1"/>
                </a:solidFill>
                <a:sym typeface="+mn-ea"/>
              </a:rPr>
              <a:t>Difficult point</a:t>
            </a:r>
            <a:endParaRPr lang="en-US" altLang="zh-CN" sz="2000" dirty="0">
              <a:solidFill>
                <a:schemeClr val="bg1"/>
              </a:solidFill>
              <a:sym typeface="+mn-ea"/>
            </a:endParaRPr>
          </a:p>
        </p:txBody>
      </p:sp>
      <p:sp>
        <p:nvSpPr>
          <p:cNvPr id="8" name="矩形 7"/>
          <p:cNvSpPr/>
          <p:nvPr/>
        </p:nvSpPr>
        <p:spPr>
          <a:xfrm>
            <a:off x="4848860" y="2189480"/>
            <a:ext cx="4254500" cy="1014730"/>
          </a:xfrm>
          <a:prstGeom prst="rect">
            <a:avLst/>
          </a:prstGeom>
        </p:spPr>
        <p:txBody>
          <a:bodyPr wrap="square">
            <a:spAutoFit/>
          </a:bodyPr>
          <a:lstStyle/>
          <a:p>
            <a:pPr algn="ctr"/>
            <a:r>
              <a:rPr lang="zh-CN" altLang="en-US" sz="6000" dirty="0">
                <a:solidFill>
                  <a:srgbClr val="0070C0"/>
                </a:solidFill>
              </a:rPr>
              <a:t>项目重难点</a:t>
            </a:r>
            <a:endParaRPr lang="zh-CN" altLang="en-US" sz="6000" dirty="0">
              <a:solidFill>
                <a:srgbClr val="0070C0"/>
              </a:solidFill>
            </a:endParaRPr>
          </a:p>
        </p:txBody>
      </p:sp>
      <p:sp>
        <p:nvSpPr>
          <p:cNvPr id="9" name="矩形 8"/>
          <p:cNvSpPr/>
          <p:nvPr/>
        </p:nvSpPr>
        <p:spPr>
          <a:xfrm>
            <a:off x="5363773" y="3826700"/>
            <a:ext cx="4332677" cy="1323439"/>
          </a:xfrm>
          <a:prstGeom prst="rect">
            <a:avLst/>
          </a:prstGeom>
        </p:spPr>
        <p:txBody>
          <a:bodyPr wrap="square">
            <a:spAutoFit/>
          </a:bodyPr>
          <a:lstStyle/>
          <a:p>
            <a:r>
              <a:rPr lang="en-US" altLang="zh-CN" sz="1600" dirty="0">
                <a:solidFill>
                  <a:srgbClr val="0070C0"/>
                </a:solidFill>
              </a:rPr>
              <a:t>If you’re graduating college and still don’t know what to do next, graduate school is an option. Figure out which graduate degrees are worth the debt and find out if graduate school might be worth it for you</a:t>
            </a:r>
            <a:r>
              <a:rPr lang="en-US" altLang="zh-CN" sz="1600" dirty="0" smtClean="0">
                <a:solidFill>
                  <a:srgbClr val="0070C0"/>
                </a:solidFill>
              </a:rPr>
              <a:t>.</a:t>
            </a:r>
            <a:endParaRPr lang="zh-CN" altLang="en-US" sz="1600" dirty="0">
              <a:solidFill>
                <a:srgbClr val="0070C0"/>
              </a:solidFill>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2" name="直接连接符 1"/>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主要问题 </a:t>
            </a:r>
            <a:r>
              <a:rPr lang="en-US" altLang="zh-CN" dirty="0" smtClean="0"/>
              <a:t>- Problems</a:t>
            </a:r>
            <a:endParaRPr lang="zh-CN" altLang="en-US" dirty="0"/>
          </a:p>
        </p:txBody>
      </p:sp>
      <p:grpSp>
        <p:nvGrpSpPr>
          <p:cNvPr id="48" name="组合 47"/>
          <p:cNvGrpSpPr/>
          <p:nvPr/>
        </p:nvGrpSpPr>
        <p:grpSpPr>
          <a:xfrm>
            <a:off x="4129169" y="4463898"/>
            <a:ext cx="683223" cy="683223"/>
            <a:chOff x="3976302" y="4306582"/>
            <a:chExt cx="683223" cy="683223"/>
          </a:xfrm>
        </p:grpSpPr>
        <p:sp>
          <p:nvSpPr>
            <p:cNvPr id="29" name="椭圆 28"/>
            <p:cNvSpPr/>
            <p:nvPr/>
          </p:nvSpPr>
          <p:spPr>
            <a:xfrm>
              <a:off x="3976302" y="4306582"/>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4104000" y="4442507"/>
              <a:ext cx="427827" cy="411373"/>
              <a:chOff x="1823" y="1960"/>
              <a:chExt cx="416" cy="400"/>
            </a:xfrm>
            <a:solidFill>
              <a:srgbClr val="0070C0"/>
            </a:solidFill>
          </p:grpSpPr>
          <p:sp>
            <p:nvSpPr>
              <p:cNvPr id="33" name="Freeform 5"/>
              <p:cNvSpPr/>
              <p:nvPr/>
            </p:nvSpPr>
            <p:spPr bwMode="auto">
              <a:xfrm>
                <a:off x="2065" y="1965"/>
                <a:ext cx="174" cy="166"/>
              </a:xfrm>
              <a:custGeom>
                <a:avLst/>
                <a:gdLst>
                  <a:gd name="T0" fmla="*/ 21 w 64"/>
                  <a:gd name="T1" fmla="*/ 0 h 61"/>
                  <a:gd name="T2" fmla="*/ 0 w 64"/>
                  <a:gd name="T3" fmla="*/ 61 h 61"/>
                  <a:gd name="T4" fmla="*/ 64 w 64"/>
                  <a:gd name="T5" fmla="*/ 61 h 61"/>
                  <a:gd name="T6" fmla="*/ 21 w 64"/>
                  <a:gd name="T7" fmla="*/ 0 h 61"/>
                </a:gdLst>
                <a:ahLst/>
                <a:cxnLst>
                  <a:cxn ang="0">
                    <a:pos x="T0" y="T1"/>
                  </a:cxn>
                  <a:cxn ang="0">
                    <a:pos x="T2" y="T3"/>
                  </a:cxn>
                  <a:cxn ang="0">
                    <a:pos x="T4" y="T5"/>
                  </a:cxn>
                  <a:cxn ang="0">
                    <a:pos x="T6" y="T7"/>
                  </a:cxn>
                </a:cxnLst>
                <a:rect l="0" t="0" r="r" b="b"/>
                <a:pathLst>
                  <a:path w="64" h="61">
                    <a:moveTo>
                      <a:pt x="21" y="0"/>
                    </a:moveTo>
                    <a:cubicBezTo>
                      <a:pt x="0" y="61"/>
                      <a:pt x="0" y="61"/>
                      <a:pt x="0" y="61"/>
                    </a:cubicBezTo>
                    <a:cubicBezTo>
                      <a:pt x="64" y="61"/>
                      <a:pt x="64" y="61"/>
                      <a:pt x="64" y="61"/>
                    </a:cubicBezTo>
                    <a:cubicBezTo>
                      <a:pt x="64" y="33"/>
                      <a:pt x="46" y="9"/>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1823" y="1960"/>
                <a:ext cx="403" cy="400"/>
              </a:xfrm>
              <a:custGeom>
                <a:avLst/>
                <a:gdLst>
                  <a:gd name="T0" fmla="*/ 98 w 148"/>
                  <a:gd name="T1" fmla="*/ 4 h 147"/>
                  <a:gd name="T2" fmla="*/ 74 w 148"/>
                  <a:gd name="T3" fmla="*/ 0 h 147"/>
                  <a:gd name="T4" fmla="*/ 0 w 148"/>
                  <a:gd name="T5" fmla="*/ 74 h 147"/>
                  <a:gd name="T6" fmla="*/ 74 w 148"/>
                  <a:gd name="T7" fmla="*/ 147 h 147"/>
                  <a:gd name="T8" fmla="*/ 148 w 148"/>
                  <a:gd name="T9" fmla="*/ 74 h 147"/>
                  <a:gd name="T10" fmla="*/ 74 w 148"/>
                  <a:gd name="T11" fmla="*/ 74 h 147"/>
                  <a:gd name="T12" fmla="*/ 98 w 148"/>
                  <a:gd name="T13" fmla="*/ 4 h 147"/>
                </a:gdLst>
                <a:ahLst/>
                <a:cxnLst>
                  <a:cxn ang="0">
                    <a:pos x="T0" y="T1"/>
                  </a:cxn>
                  <a:cxn ang="0">
                    <a:pos x="T2" y="T3"/>
                  </a:cxn>
                  <a:cxn ang="0">
                    <a:pos x="T4" y="T5"/>
                  </a:cxn>
                  <a:cxn ang="0">
                    <a:pos x="T6" y="T7"/>
                  </a:cxn>
                  <a:cxn ang="0">
                    <a:pos x="T8" y="T9"/>
                  </a:cxn>
                  <a:cxn ang="0">
                    <a:pos x="T10" y="T11"/>
                  </a:cxn>
                  <a:cxn ang="0">
                    <a:pos x="T12" y="T13"/>
                  </a:cxn>
                </a:cxnLst>
                <a:rect l="0" t="0" r="r" b="b"/>
                <a:pathLst>
                  <a:path w="148" h="147">
                    <a:moveTo>
                      <a:pt x="98" y="4"/>
                    </a:moveTo>
                    <a:cubicBezTo>
                      <a:pt x="91" y="1"/>
                      <a:pt x="83" y="0"/>
                      <a:pt x="74" y="0"/>
                    </a:cubicBezTo>
                    <a:cubicBezTo>
                      <a:pt x="33" y="0"/>
                      <a:pt x="0" y="33"/>
                      <a:pt x="0" y="74"/>
                    </a:cubicBezTo>
                    <a:cubicBezTo>
                      <a:pt x="0" y="114"/>
                      <a:pt x="33" y="147"/>
                      <a:pt x="74" y="147"/>
                    </a:cubicBezTo>
                    <a:cubicBezTo>
                      <a:pt x="115" y="147"/>
                      <a:pt x="148" y="114"/>
                      <a:pt x="148" y="74"/>
                    </a:cubicBezTo>
                    <a:cubicBezTo>
                      <a:pt x="74" y="74"/>
                      <a:pt x="74" y="74"/>
                      <a:pt x="74" y="74"/>
                    </a:cubicBezTo>
                    <a:lnTo>
                      <a:pt x="9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p:cNvGrpSpPr/>
          <p:nvPr/>
        </p:nvGrpSpPr>
        <p:grpSpPr>
          <a:xfrm>
            <a:off x="7456031" y="2391927"/>
            <a:ext cx="683223" cy="683223"/>
            <a:chOff x="7361799" y="2140809"/>
            <a:chExt cx="683223" cy="683223"/>
          </a:xfrm>
        </p:grpSpPr>
        <p:sp>
          <p:nvSpPr>
            <p:cNvPr id="27" name="椭圆 26"/>
            <p:cNvSpPr/>
            <p:nvPr/>
          </p:nvSpPr>
          <p:spPr>
            <a:xfrm>
              <a:off x="7361799" y="214080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9"/>
            <p:cNvGrpSpPr>
              <a:grpSpLocks noChangeAspect="1"/>
            </p:cNvGrpSpPr>
            <p:nvPr/>
          </p:nvGrpSpPr>
          <p:grpSpPr bwMode="auto">
            <a:xfrm>
              <a:off x="7550491" y="2332496"/>
              <a:ext cx="320103" cy="313913"/>
              <a:chOff x="5071" y="2691"/>
              <a:chExt cx="362" cy="355"/>
            </a:xfrm>
            <a:solidFill>
              <a:srgbClr val="0070C0"/>
            </a:solidFill>
          </p:grpSpPr>
          <p:sp>
            <p:nvSpPr>
              <p:cNvPr id="39" name="Freeform 11"/>
              <p:cNvSpPr/>
              <p:nvPr/>
            </p:nvSpPr>
            <p:spPr bwMode="auto">
              <a:xfrm>
                <a:off x="5335" y="2691"/>
                <a:ext cx="98" cy="347"/>
              </a:xfrm>
              <a:custGeom>
                <a:avLst/>
                <a:gdLst>
                  <a:gd name="T0" fmla="*/ 36 w 36"/>
                  <a:gd name="T1" fmla="*/ 116 h 128"/>
                  <a:gd name="T2" fmla="*/ 24 w 36"/>
                  <a:gd name="T3" fmla="*/ 128 h 128"/>
                  <a:gd name="T4" fmla="*/ 11 w 36"/>
                  <a:gd name="T5" fmla="*/ 128 h 128"/>
                  <a:gd name="T6" fmla="*/ 0 w 36"/>
                  <a:gd name="T7" fmla="*/ 116 h 128"/>
                  <a:gd name="T8" fmla="*/ 0 w 36"/>
                  <a:gd name="T9" fmla="*/ 12 h 128"/>
                  <a:gd name="T10" fmla="*/ 11 w 36"/>
                  <a:gd name="T11" fmla="*/ 0 h 128"/>
                  <a:gd name="T12" fmla="*/ 24 w 36"/>
                  <a:gd name="T13" fmla="*/ 0 h 128"/>
                  <a:gd name="T14" fmla="*/ 36 w 36"/>
                  <a:gd name="T15" fmla="*/ 12 h 128"/>
                  <a:gd name="T16" fmla="*/ 36 w 36"/>
                  <a:gd name="T1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8">
                    <a:moveTo>
                      <a:pt x="36" y="116"/>
                    </a:moveTo>
                    <a:cubicBezTo>
                      <a:pt x="36" y="123"/>
                      <a:pt x="30" y="128"/>
                      <a:pt x="24" y="128"/>
                    </a:cubicBezTo>
                    <a:cubicBezTo>
                      <a:pt x="11" y="128"/>
                      <a:pt x="11" y="128"/>
                      <a:pt x="11" y="128"/>
                    </a:cubicBezTo>
                    <a:cubicBezTo>
                      <a:pt x="5" y="128"/>
                      <a:pt x="0" y="123"/>
                      <a:pt x="0" y="116"/>
                    </a:cubicBezTo>
                    <a:cubicBezTo>
                      <a:pt x="0" y="12"/>
                      <a:pt x="0" y="12"/>
                      <a:pt x="0" y="12"/>
                    </a:cubicBezTo>
                    <a:cubicBezTo>
                      <a:pt x="0" y="5"/>
                      <a:pt x="5" y="0"/>
                      <a:pt x="11" y="0"/>
                    </a:cubicBezTo>
                    <a:cubicBezTo>
                      <a:pt x="24" y="0"/>
                      <a:pt x="24" y="0"/>
                      <a:pt x="24" y="0"/>
                    </a:cubicBezTo>
                    <a:cubicBezTo>
                      <a:pt x="30" y="0"/>
                      <a:pt x="36" y="5"/>
                      <a:pt x="36" y="12"/>
                    </a:cubicBezTo>
                    <a:lnTo>
                      <a:pt x="36"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204" y="2764"/>
                <a:ext cx="98" cy="274"/>
              </a:xfrm>
              <a:custGeom>
                <a:avLst/>
                <a:gdLst>
                  <a:gd name="T0" fmla="*/ 36 w 36"/>
                  <a:gd name="T1" fmla="*/ 89 h 101"/>
                  <a:gd name="T2" fmla="*/ 24 w 36"/>
                  <a:gd name="T3" fmla="*/ 101 h 101"/>
                  <a:gd name="T4" fmla="*/ 11 w 36"/>
                  <a:gd name="T5" fmla="*/ 101 h 101"/>
                  <a:gd name="T6" fmla="*/ 0 w 36"/>
                  <a:gd name="T7" fmla="*/ 89 h 101"/>
                  <a:gd name="T8" fmla="*/ 0 w 36"/>
                  <a:gd name="T9" fmla="*/ 12 h 101"/>
                  <a:gd name="T10" fmla="*/ 11 w 36"/>
                  <a:gd name="T11" fmla="*/ 0 h 101"/>
                  <a:gd name="T12" fmla="*/ 24 w 36"/>
                  <a:gd name="T13" fmla="*/ 0 h 101"/>
                  <a:gd name="T14" fmla="*/ 36 w 36"/>
                  <a:gd name="T15" fmla="*/ 12 h 101"/>
                  <a:gd name="T16" fmla="*/ 36 w 36"/>
                  <a:gd name="T17"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1">
                    <a:moveTo>
                      <a:pt x="36" y="89"/>
                    </a:moveTo>
                    <a:cubicBezTo>
                      <a:pt x="36" y="96"/>
                      <a:pt x="30" y="101"/>
                      <a:pt x="24" y="101"/>
                    </a:cubicBezTo>
                    <a:cubicBezTo>
                      <a:pt x="11" y="101"/>
                      <a:pt x="11" y="101"/>
                      <a:pt x="11" y="101"/>
                    </a:cubicBezTo>
                    <a:cubicBezTo>
                      <a:pt x="5" y="101"/>
                      <a:pt x="0" y="96"/>
                      <a:pt x="0" y="89"/>
                    </a:cubicBezTo>
                    <a:cubicBezTo>
                      <a:pt x="0" y="12"/>
                      <a:pt x="0" y="12"/>
                      <a:pt x="0" y="12"/>
                    </a:cubicBezTo>
                    <a:cubicBezTo>
                      <a:pt x="0" y="5"/>
                      <a:pt x="5" y="0"/>
                      <a:pt x="11" y="0"/>
                    </a:cubicBezTo>
                    <a:cubicBezTo>
                      <a:pt x="24" y="0"/>
                      <a:pt x="24" y="0"/>
                      <a:pt x="24" y="0"/>
                    </a:cubicBezTo>
                    <a:cubicBezTo>
                      <a:pt x="30" y="0"/>
                      <a:pt x="36" y="5"/>
                      <a:pt x="36" y="12"/>
                    </a:cubicBezTo>
                    <a:lnTo>
                      <a:pt x="3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071" y="2832"/>
                <a:ext cx="106" cy="214"/>
              </a:xfrm>
              <a:custGeom>
                <a:avLst/>
                <a:gdLst>
                  <a:gd name="T0" fmla="*/ 25 w 39"/>
                  <a:gd name="T1" fmla="*/ 79 h 79"/>
                  <a:gd name="T2" fmla="*/ 14 w 39"/>
                  <a:gd name="T3" fmla="*/ 79 h 79"/>
                  <a:gd name="T4" fmla="*/ 0 w 39"/>
                  <a:gd name="T5" fmla="*/ 64 h 79"/>
                  <a:gd name="T6" fmla="*/ 0 w 39"/>
                  <a:gd name="T7" fmla="*/ 15 h 79"/>
                  <a:gd name="T8" fmla="*/ 14 w 39"/>
                  <a:gd name="T9" fmla="*/ 0 h 79"/>
                  <a:gd name="T10" fmla="*/ 25 w 39"/>
                  <a:gd name="T11" fmla="*/ 0 h 79"/>
                  <a:gd name="T12" fmla="*/ 39 w 39"/>
                  <a:gd name="T13" fmla="*/ 15 h 79"/>
                  <a:gd name="T14" fmla="*/ 39 w 39"/>
                  <a:gd name="T15" fmla="*/ 64 h 79"/>
                  <a:gd name="T16" fmla="*/ 25 w 3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9">
                    <a:moveTo>
                      <a:pt x="25" y="79"/>
                    </a:moveTo>
                    <a:cubicBezTo>
                      <a:pt x="14" y="79"/>
                      <a:pt x="14" y="79"/>
                      <a:pt x="14" y="79"/>
                    </a:cubicBezTo>
                    <a:cubicBezTo>
                      <a:pt x="6" y="79"/>
                      <a:pt x="0" y="73"/>
                      <a:pt x="0" y="64"/>
                    </a:cubicBezTo>
                    <a:cubicBezTo>
                      <a:pt x="0" y="15"/>
                      <a:pt x="0" y="15"/>
                      <a:pt x="0" y="15"/>
                    </a:cubicBezTo>
                    <a:cubicBezTo>
                      <a:pt x="0" y="7"/>
                      <a:pt x="6" y="0"/>
                      <a:pt x="14" y="0"/>
                    </a:cubicBezTo>
                    <a:cubicBezTo>
                      <a:pt x="25" y="0"/>
                      <a:pt x="25" y="0"/>
                      <a:pt x="25" y="0"/>
                    </a:cubicBezTo>
                    <a:cubicBezTo>
                      <a:pt x="33" y="0"/>
                      <a:pt x="39" y="7"/>
                      <a:pt x="39" y="15"/>
                    </a:cubicBezTo>
                    <a:cubicBezTo>
                      <a:pt x="39" y="64"/>
                      <a:pt x="39" y="64"/>
                      <a:pt x="39" y="64"/>
                    </a:cubicBezTo>
                    <a:cubicBezTo>
                      <a:pt x="39" y="73"/>
                      <a:pt x="33" y="79"/>
                      <a:pt x="25"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4" name="组合 43"/>
          <p:cNvGrpSpPr/>
          <p:nvPr/>
        </p:nvGrpSpPr>
        <p:grpSpPr>
          <a:xfrm>
            <a:off x="4217506" y="2348683"/>
            <a:ext cx="683223" cy="683223"/>
            <a:chOff x="4259080" y="2348683"/>
            <a:chExt cx="683223" cy="683223"/>
          </a:xfrm>
        </p:grpSpPr>
        <p:sp>
          <p:nvSpPr>
            <p:cNvPr id="24" name="椭圆 23"/>
            <p:cNvSpPr/>
            <p:nvPr/>
          </p:nvSpPr>
          <p:spPr>
            <a:xfrm>
              <a:off x="4259080" y="2348683"/>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p:nvPr/>
          </p:nvSpPr>
          <p:spPr bwMode="auto">
            <a:xfrm>
              <a:off x="4455542" y="2491401"/>
              <a:ext cx="290299" cy="348359"/>
            </a:xfrm>
            <a:custGeom>
              <a:avLst/>
              <a:gdLst>
                <a:gd name="T0" fmla="*/ 2147483646 w 4570"/>
                <a:gd name="T1" fmla="*/ 2147483646 h 5483"/>
                <a:gd name="T2" fmla="*/ 2147483646 w 4570"/>
                <a:gd name="T3" fmla="*/ 2147483646 h 5483"/>
                <a:gd name="T4" fmla="*/ 2147483646 w 4570"/>
                <a:gd name="T5" fmla="*/ 2147483646 h 5483"/>
                <a:gd name="T6" fmla="*/ 2147483646 w 4570"/>
                <a:gd name="T7" fmla="*/ 2147483646 h 5483"/>
                <a:gd name="T8" fmla="*/ 2147483646 w 4570"/>
                <a:gd name="T9" fmla="*/ 2147483646 h 5483"/>
                <a:gd name="T10" fmla="*/ 2147483646 w 4570"/>
                <a:gd name="T11" fmla="*/ 2147483646 h 5483"/>
                <a:gd name="T12" fmla="*/ 2147483646 w 4570"/>
                <a:gd name="T13" fmla="*/ 2147483646 h 5483"/>
                <a:gd name="T14" fmla="*/ 2147483646 w 4570"/>
                <a:gd name="T15" fmla="*/ 2147483646 h 5483"/>
                <a:gd name="T16" fmla="*/ 2147483646 w 4570"/>
                <a:gd name="T17" fmla="*/ 2147483646 h 5483"/>
                <a:gd name="T18" fmla="*/ 2147483646 w 4570"/>
                <a:gd name="T19" fmla="*/ 377468992 h 5483"/>
                <a:gd name="T20" fmla="*/ 2147483646 w 4570"/>
                <a:gd name="T21" fmla="*/ 41887417 h 5483"/>
                <a:gd name="T22" fmla="*/ 2147483646 w 4570"/>
                <a:gd name="T23" fmla="*/ 1635659127 h 5483"/>
                <a:gd name="T24" fmla="*/ 2147483646 w 4570"/>
                <a:gd name="T25" fmla="*/ 2147483646 h 5483"/>
                <a:gd name="T26" fmla="*/ 2147483646 w 4570"/>
                <a:gd name="T27" fmla="*/ 2147483646 h 5483"/>
                <a:gd name="T28" fmla="*/ 2147483646 w 4570"/>
                <a:gd name="T29" fmla="*/ 2147483646 h 5483"/>
                <a:gd name="T30" fmla="*/ 2147483646 w 4570"/>
                <a:gd name="T31" fmla="*/ 2147483646 h 5483"/>
                <a:gd name="T32" fmla="*/ 2147483646 w 4570"/>
                <a:gd name="T33" fmla="*/ 2147483646 h 5483"/>
                <a:gd name="T34" fmla="*/ 2147483646 w 4570"/>
                <a:gd name="T35" fmla="*/ 2147483646 h 5483"/>
                <a:gd name="T36" fmla="*/ 2147483646 w 4570"/>
                <a:gd name="T37" fmla="*/ 2147483646 h 5483"/>
                <a:gd name="T38" fmla="*/ 2147483646 w 4570"/>
                <a:gd name="T39" fmla="*/ 2147483646 h 5483"/>
                <a:gd name="T40" fmla="*/ 2147483646 w 4570"/>
                <a:gd name="T41" fmla="*/ 2147483646 h 5483"/>
                <a:gd name="T42" fmla="*/ 2147483646 w 4570"/>
                <a:gd name="T43" fmla="*/ 2147483646 h 5483"/>
                <a:gd name="T44" fmla="*/ 2147483646 w 4570"/>
                <a:gd name="T45" fmla="*/ 2147483646 h 5483"/>
                <a:gd name="T46" fmla="*/ 2147483646 w 4570"/>
                <a:gd name="T47" fmla="*/ 2147483646 h 5483"/>
                <a:gd name="T48" fmla="*/ 2147483646 w 4570"/>
                <a:gd name="T49" fmla="*/ 2147483646 h 5483"/>
                <a:gd name="T50" fmla="*/ 2147483646 w 4570"/>
                <a:gd name="T51" fmla="*/ 2147483646 h 5483"/>
                <a:gd name="T52" fmla="*/ 2147483646 w 4570"/>
                <a:gd name="T53" fmla="*/ 2147483646 h 5483"/>
                <a:gd name="T54" fmla="*/ 2147483646 w 4570"/>
                <a:gd name="T55" fmla="*/ 2147483646 h 5483"/>
                <a:gd name="T56" fmla="*/ 2147483646 w 4570"/>
                <a:gd name="T57" fmla="*/ 2147483646 h 5483"/>
                <a:gd name="T58" fmla="*/ 2147483646 w 4570"/>
                <a:gd name="T59" fmla="*/ 2147483646 h 5483"/>
                <a:gd name="T60" fmla="*/ 2147483646 w 4570"/>
                <a:gd name="T61" fmla="*/ 2147483646 h 5483"/>
                <a:gd name="T62" fmla="*/ 2147483646 w 4570"/>
                <a:gd name="T63" fmla="*/ 2147483646 h 5483"/>
                <a:gd name="T64" fmla="*/ 2147483646 w 4570"/>
                <a:gd name="T65" fmla="*/ 2147483646 h 5483"/>
                <a:gd name="T66" fmla="*/ 2147483646 w 4570"/>
                <a:gd name="T67" fmla="*/ 2147483646 h 5483"/>
                <a:gd name="T68" fmla="*/ 2147483646 w 4570"/>
                <a:gd name="T69" fmla="*/ 2147483646 h 5483"/>
                <a:gd name="T70" fmla="*/ 2147483646 w 4570"/>
                <a:gd name="T71" fmla="*/ 2147483646 h 5483"/>
                <a:gd name="T72" fmla="*/ 2147483646 w 4570"/>
                <a:gd name="T73" fmla="*/ 2147483646 h 5483"/>
                <a:gd name="T74" fmla="*/ 2147483646 w 4570"/>
                <a:gd name="T75" fmla="*/ 2147483646 h 5483"/>
                <a:gd name="T76" fmla="*/ 2147483646 w 4570"/>
                <a:gd name="T77" fmla="*/ 2147483646 h 5483"/>
                <a:gd name="T78" fmla="*/ 2147483646 w 4570"/>
                <a:gd name="T79" fmla="*/ 2147483646 h 5483"/>
                <a:gd name="T80" fmla="*/ 2147483646 w 4570"/>
                <a:gd name="T81" fmla="*/ 2147483646 h 5483"/>
                <a:gd name="T82" fmla="*/ 2147483646 w 4570"/>
                <a:gd name="T83" fmla="*/ 2147483646 h 5483"/>
                <a:gd name="T84" fmla="*/ 2147483646 w 4570"/>
                <a:gd name="T85" fmla="*/ 2147483646 h 5483"/>
                <a:gd name="T86" fmla="*/ 2147483646 w 4570"/>
                <a:gd name="T87" fmla="*/ 2147483646 h 5483"/>
                <a:gd name="T88" fmla="*/ 2147483646 w 4570"/>
                <a:gd name="T89" fmla="*/ 2147483646 h 5483"/>
                <a:gd name="T90" fmla="*/ 2147483646 w 4570"/>
                <a:gd name="T91" fmla="*/ 2147483646 h 5483"/>
                <a:gd name="T92" fmla="*/ 2147483646 w 4570"/>
                <a:gd name="T93" fmla="*/ 2147483646 h 5483"/>
                <a:gd name="T94" fmla="*/ 2147483646 w 4570"/>
                <a:gd name="T95" fmla="*/ 2147483646 h 5483"/>
                <a:gd name="T96" fmla="*/ 2147483646 w 4570"/>
                <a:gd name="T97" fmla="*/ 2147483646 h 5483"/>
                <a:gd name="T98" fmla="*/ 2147483646 w 4570"/>
                <a:gd name="T99" fmla="*/ 2147483646 h 5483"/>
                <a:gd name="T100" fmla="*/ 2147483646 w 4570"/>
                <a:gd name="T101" fmla="*/ 2147483646 h 5483"/>
                <a:gd name="T102" fmla="*/ 2147483646 w 4570"/>
                <a:gd name="T103" fmla="*/ 2147483646 h 5483"/>
                <a:gd name="T104" fmla="*/ 2147483646 w 4570"/>
                <a:gd name="T105" fmla="*/ 2147483646 h 5483"/>
                <a:gd name="T106" fmla="*/ 2147483646 w 4570"/>
                <a:gd name="T107" fmla="*/ 2147483646 h 5483"/>
                <a:gd name="T108" fmla="*/ 2147483646 w 4570"/>
                <a:gd name="T109" fmla="*/ 2147483646 h 5483"/>
                <a:gd name="T110" fmla="*/ 2147483646 w 4570"/>
                <a:gd name="T111" fmla="*/ 2147483646 h 5483"/>
                <a:gd name="T112" fmla="*/ 2147483646 w 4570"/>
                <a:gd name="T113" fmla="*/ 2147483646 h 5483"/>
                <a:gd name="T114" fmla="*/ 2147483646 w 4570"/>
                <a:gd name="T115" fmla="*/ 2147483646 h 5483"/>
                <a:gd name="T116" fmla="*/ 2147483646 w 4570"/>
                <a:gd name="T117" fmla="*/ 2147483646 h 5483"/>
                <a:gd name="T118" fmla="*/ 2147483646 w 4570"/>
                <a:gd name="T119" fmla="*/ 2147483646 h 5483"/>
                <a:gd name="T120" fmla="*/ 2147483646 w 4570"/>
                <a:gd name="T121" fmla="*/ 2147483646 h 5483"/>
                <a:gd name="T122" fmla="*/ 2147483646 w 4570"/>
                <a:gd name="T123" fmla="*/ 2147483646 h 5483"/>
                <a:gd name="T124" fmla="*/ 2147483646 w 4570"/>
                <a:gd name="T125" fmla="*/ 2147483646 h 54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70" h="5483">
                  <a:moveTo>
                    <a:pt x="3885" y="2285"/>
                  </a:moveTo>
                  <a:lnTo>
                    <a:pt x="3885" y="1599"/>
                  </a:lnTo>
                  <a:lnTo>
                    <a:pt x="3883" y="1580"/>
                  </a:lnTo>
                  <a:lnTo>
                    <a:pt x="3881" y="1530"/>
                  </a:lnTo>
                  <a:lnTo>
                    <a:pt x="3878" y="1494"/>
                  </a:lnTo>
                  <a:lnTo>
                    <a:pt x="3873" y="1451"/>
                  </a:lnTo>
                  <a:lnTo>
                    <a:pt x="3867" y="1402"/>
                  </a:lnTo>
                  <a:lnTo>
                    <a:pt x="3859" y="1349"/>
                  </a:lnTo>
                  <a:lnTo>
                    <a:pt x="3849" y="1290"/>
                  </a:lnTo>
                  <a:lnTo>
                    <a:pt x="3835" y="1228"/>
                  </a:lnTo>
                  <a:lnTo>
                    <a:pt x="3819" y="1161"/>
                  </a:lnTo>
                  <a:lnTo>
                    <a:pt x="3799" y="1092"/>
                  </a:lnTo>
                  <a:lnTo>
                    <a:pt x="3789" y="1057"/>
                  </a:lnTo>
                  <a:lnTo>
                    <a:pt x="3777" y="1020"/>
                  </a:lnTo>
                  <a:lnTo>
                    <a:pt x="3764" y="985"/>
                  </a:lnTo>
                  <a:lnTo>
                    <a:pt x="3750" y="948"/>
                  </a:lnTo>
                  <a:lnTo>
                    <a:pt x="3735" y="911"/>
                  </a:lnTo>
                  <a:lnTo>
                    <a:pt x="3720" y="874"/>
                  </a:lnTo>
                  <a:lnTo>
                    <a:pt x="3702" y="836"/>
                  </a:lnTo>
                  <a:lnTo>
                    <a:pt x="3684" y="799"/>
                  </a:lnTo>
                  <a:lnTo>
                    <a:pt x="3664" y="761"/>
                  </a:lnTo>
                  <a:lnTo>
                    <a:pt x="3644" y="724"/>
                  </a:lnTo>
                  <a:lnTo>
                    <a:pt x="3623" y="686"/>
                  </a:lnTo>
                  <a:lnTo>
                    <a:pt x="3600" y="649"/>
                  </a:lnTo>
                  <a:lnTo>
                    <a:pt x="3575" y="613"/>
                  </a:lnTo>
                  <a:lnTo>
                    <a:pt x="3549" y="577"/>
                  </a:lnTo>
                  <a:lnTo>
                    <a:pt x="3522" y="540"/>
                  </a:lnTo>
                  <a:lnTo>
                    <a:pt x="3494" y="505"/>
                  </a:lnTo>
                  <a:lnTo>
                    <a:pt x="3464" y="470"/>
                  </a:lnTo>
                  <a:lnTo>
                    <a:pt x="3432" y="436"/>
                  </a:lnTo>
                  <a:lnTo>
                    <a:pt x="3399" y="403"/>
                  </a:lnTo>
                  <a:lnTo>
                    <a:pt x="3365" y="369"/>
                  </a:lnTo>
                  <a:lnTo>
                    <a:pt x="3328" y="338"/>
                  </a:lnTo>
                  <a:lnTo>
                    <a:pt x="3290" y="307"/>
                  </a:lnTo>
                  <a:lnTo>
                    <a:pt x="3251" y="277"/>
                  </a:lnTo>
                  <a:lnTo>
                    <a:pt x="3209" y="248"/>
                  </a:lnTo>
                  <a:lnTo>
                    <a:pt x="3167" y="222"/>
                  </a:lnTo>
                  <a:lnTo>
                    <a:pt x="3122" y="195"/>
                  </a:lnTo>
                  <a:lnTo>
                    <a:pt x="3075" y="170"/>
                  </a:lnTo>
                  <a:lnTo>
                    <a:pt x="3026" y="147"/>
                  </a:lnTo>
                  <a:lnTo>
                    <a:pt x="2975" y="124"/>
                  </a:lnTo>
                  <a:lnTo>
                    <a:pt x="2924" y="104"/>
                  </a:lnTo>
                  <a:lnTo>
                    <a:pt x="2869" y="85"/>
                  </a:lnTo>
                  <a:lnTo>
                    <a:pt x="2813" y="68"/>
                  </a:lnTo>
                  <a:lnTo>
                    <a:pt x="2754" y="53"/>
                  </a:lnTo>
                  <a:lnTo>
                    <a:pt x="2693" y="39"/>
                  </a:lnTo>
                  <a:lnTo>
                    <a:pt x="2631" y="27"/>
                  </a:lnTo>
                  <a:lnTo>
                    <a:pt x="2566" y="17"/>
                  </a:lnTo>
                  <a:lnTo>
                    <a:pt x="2500" y="9"/>
                  </a:lnTo>
                  <a:lnTo>
                    <a:pt x="2430" y="4"/>
                  </a:lnTo>
                  <a:lnTo>
                    <a:pt x="2359" y="1"/>
                  </a:lnTo>
                  <a:lnTo>
                    <a:pt x="2285" y="0"/>
                  </a:lnTo>
                  <a:lnTo>
                    <a:pt x="2212" y="1"/>
                  </a:lnTo>
                  <a:lnTo>
                    <a:pt x="2139" y="4"/>
                  </a:lnTo>
                  <a:lnTo>
                    <a:pt x="2070" y="9"/>
                  </a:lnTo>
                  <a:lnTo>
                    <a:pt x="2003" y="17"/>
                  </a:lnTo>
                  <a:lnTo>
                    <a:pt x="1938" y="27"/>
                  </a:lnTo>
                  <a:lnTo>
                    <a:pt x="1876" y="39"/>
                  </a:lnTo>
                  <a:lnTo>
                    <a:pt x="1815" y="53"/>
                  </a:lnTo>
                  <a:lnTo>
                    <a:pt x="1756" y="68"/>
                  </a:lnTo>
                  <a:lnTo>
                    <a:pt x="1701" y="85"/>
                  </a:lnTo>
                  <a:lnTo>
                    <a:pt x="1646" y="104"/>
                  </a:lnTo>
                  <a:lnTo>
                    <a:pt x="1594" y="124"/>
                  </a:lnTo>
                  <a:lnTo>
                    <a:pt x="1543" y="147"/>
                  </a:lnTo>
                  <a:lnTo>
                    <a:pt x="1495" y="170"/>
                  </a:lnTo>
                  <a:lnTo>
                    <a:pt x="1448" y="195"/>
                  </a:lnTo>
                  <a:lnTo>
                    <a:pt x="1404" y="222"/>
                  </a:lnTo>
                  <a:lnTo>
                    <a:pt x="1360" y="248"/>
                  </a:lnTo>
                  <a:lnTo>
                    <a:pt x="1319" y="277"/>
                  </a:lnTo>
                  <a:lnTo>
                    <a:pt x="1279" y="307"/>
                  </a:lnTo>
                  <a:lnTo>
                    <a:pt x="1241" y="338"/>
                  </a:lnTo>
                  <a:lnTo>
                    <a:pt x="1206" y="369"/>
                  </a:lnTo>
                  <a:lnTo>
                    <a:pt x="1171" y="403"/>
                  </a:lnTo>
                  <a:lnTo>
                    <a:pt x="1138" y="436"/>
                  </a:lnTo>
                  <a:lnTo>
                    <a:pt x="1105" y="470"/>
                  </a:lnTo>
                  <a:lnTo>
                    <a:pt x="1075" y="505"/>
                  </a:lnTo>
                  <a:lnTo>
                    <a:pt x="1048" y="540"/>
                  </a:lnTo>
                  <a:lnTo>
                    <a:pt x="1020" y="577"/>
                  </a:lnTo>
                  <a:lnTo>
                    <a:pt x="995" y="613"/>
                  </a:lnTo>
                  <a:lnTo>
                    <a:pt x="971" y="649"/>
                  </a:lnTo>
                  <a:lnTo>
                    <a:pt x="948" y="686"/>
                  </a:lnTo>
                  <a:lnTo>
                    <a:pt x="926" y="724"/>
                  </a:lnTo>
                  <a:lnTo>
                    <a:pt x="905" y="761"/>
                  </a:lnTo>
                  <a:lnTo>
                    <a:pt x="885" y="799"/>
                  </a:lnTo>
                  <a:lnTo>
                    <a:pt x="867" y="836"/>
                  </a:lnTo>
                  <a:lnTo>
                    <a:pt x="851" y="874"/>
                  </a:lnTo>
                  <a:lnTo>
                    <a:pt x="835" y="911"/>
                  </a:lnTo>
                  <a:lnTo>
                    <a:pt x="820" y="948"/>
                  </a:lnTo>
                  <a:lnTo>
                    <a:pt x="806" y="985"/>
                  </a:lnTo>
                  <a:lnTo>
                    <a:pt x="793" y="1020"/>
                  </a:lnTo>
                  <a:lnTo>
                    <a:pt x="780" y="1057"/>
                  </a:lnTo>
                  <a:lnTo>
                    <a:pt x="770" y="1092"/>
                  </a:lnTo>
                  <a:lnTo>
                    <a:pt x="751" y="1161"/>
                  </a:lnTo>
                  <a:lnTo>
                    <a:pt x="734" y="1228"/>
                  </a:lnTo>
                  <a:lnTo>
                    <a:pt x="721" y="1290"/>
                  </a:lnTo>
                  <a:lnTo>
                    <a:pt x="710" y="1349"/>
                  </a:lnTo>
                  <a:lnTo>
                    <a:pt x="702" y="1402"/>
                  </a:lnTo>
                  <a:lnTo>
                    <a:pt x="696" y="1451"/>
                  </a:lnTo>
                  <a:lnTo>
                    <a:pt x="692" y="1494"/>
                  </a:lnTo>
                  <a:lnTo>
                    <a:pt x="688" y="1530"/>
                  </a:lnTo>
                  <a:lnTo>
                    <a:pt x="686" y="1580"/>
                  </a:lnTo>
                  <a:lnTo>
                    <a:pt x="685" y="1599"/>
                  </a:lnTo>
                  <a:lnTo>
                    <a:pt x="685" y="2285"/>
                  </a:lnTo>
                  <a:lnTo>
                    <a:pt x="0" y="2285"/>
                  </a:lnTo>
                  <a:lnTo>
                    <a:pt x="0" y="5483"/>
                  </a:lnTo>
                  <a:lnTo>
                    <a:pt x="4570" y="5483"/>
                  </a:lnTo>
                  <a:lnTo>
                    <a:pt x="4570" y="2285"/>
                  </a:lnTo>
                  <a:lnTo>
                    <a:pt x="3885" y="2285"/>
                  </a:lnTo>
                  <a:close/>
                  <a:moveTo>
                    <a:pt x="2513" y="4049"/>
                  </a:moveTo>
                  <a:lnTo>
                    <a:pt x="2513" y="4798"/>
                  </a:lnTo>
                  <a:lnTo>
                    <a:pt x="2056" y="4798"/>
                  </a:lnTo>
                  <a:lnTo>
                    <a:pt x="2056" y="4049"/>
                  </a:lnTo>
                  <a:lnTo>
                    <a:pt x="2032" y="4034"/>
                  </a:lnTo>
                  <a:lnTo>
                    <a:pt x="2008" y="4016"/>
                  </a:lnTo>
                  <a:lnTo>
                    <a:pt x="1985" y="3998"/>
                  </a:lnTo>
                  <a:lnTo>
                    <a:pt x="1963" y="3977"/>
                  </a:lnTo>
                  <a:lnTo>
                    <a:pt x="1943" y="3957"/>
                  </a:lnTo>
                  <a:lnTo>
                    <a:pt x="1925" y="3934"/>
                  </a:lnTo>
                  <a:lnTo>
                    <a:pt x="1907" y="3910"/>
                  </a:lnTo>
                  <a:lnTo>
                    <a:pt x="1891" y="3885"/>
                  </a:lnTo>
                  <a:lnTo>
                    <a:pt x="1877" y="3860"/>
                  </a:lnTo>
                  <a:lnTo>
                    <a:pt x="1865" y="3833"/>
                  </a:lnTo>
                  <a:lnTo>
                    <a:pt x="1853" y="3806"/>
                  </a:lnTo>
                  <a:lnTo>
                    <a:pt x="1844" y="3777"/>
                  </a:lnTo>
                  <a:lnTo>
                    <a:pt x="1837" y="3747"/>
                  </a:lnTo>
                  <a:lnTo>
                    <a:pt x="1832" y="3717"/>
                  </a:lnTo>
                  <a:lnTo>
                    <a:pt x="1829" y="3687"/>
                  </a:lnTo>
                  <a:lnTo>
                    <a:pt x="1828" y="3655"/>
                  </a:lnTo>
                  <a:lnTo>
                    <a:pt x="1828" y="3632"/>
                  </a:lnTo>
                  <a:lnTo>
                    <a:pt x="1830" y="3609"/>
                  </a:lnTo>
                  <a:lnTo>
                    <a:pt x="1834" y="3586"/>
                  </a:lnTo>
                  <a:lnTo>
                    <a:pt x="1837" y="3564"/>
                  </a:lnTo>
                  <a:lnTo>
                    <a:pt x="1842" y="3541"/>
                  </a:lnTo>
                  <a:lnTo>
                    <a:pt x="1849" y="3519"/>
                  </a:lnTo>
                  <a:lnTo>
                    <a:pt x="1855" y="3498"/>
                  </a:lnTo>
                  <a:lnTo>
                    <a:pt x="1864" y="3477"/>
                  </a:lnTo>
                  <a:lnTo>
                    <a:pt x="1873" y="3456"/>
                  </a:lnTo>
                  <a:lnTo>
                    <a:pt x="1883" y="3437"/>
                  </a:lnTo>
                  <a:lnTo>
                    <a:pt x="1894" y="3418"/>
                  </a:lnTo>
                  <a:lnTo>
                    <a:pt x="1906" y="3400"/>
                  </a:lnTo>
                  <a:lnTo>
                    <a:pt x="1919" y="3382"/>
                  </a:lnTo>
                  <a:lnTo>
                    <a:pt x="1933" y="3364"/>
                  </a:lnTo>
                  <a:lnTo>
                    <a:pt x="1947" y="3348"/>
                  </a:lnTo>
                  <a:lnTo>
                    <a:pt x="1961" y="3332"/>
                  </a:lnTo>
                  <a:lnTo>
                    <a:pt x="1978" y="3317"/>
                  </a:lnTo>
                  <a:lnTo>
                    <a:pt x="1994" y="3302"/>
                  </a:lnTo>
                  <a:lnTo>
                    <a:pt x="2011" y="3289"/>
                  </a:lnTo>
                  <a:lnTo>
                    <a:pt x="2029" y="3277"/>
                  </a:lnTo>
                  <a:lnTo>
                    <a:pt x="2048" y="3264"/>
                  </a:lnTo>
                  <a:lnTo>
                    <a:pt x="2067" y="3254"/>
                  </a:lnTo>
                  <a:lnTo>
                    <a:pt x="2087" y="3243"/>
                  </a:lnTo>
                  <a:lnTo>
                    <a:pt x="2107" y="3234"/>
                  </a:lnTo>
                  <a:lnTo>
                    <a:pt x="2127" y="3226"/>
                  </a:lnTo>
                  <a:lnTo>
                    <a:pt x="2149" y="3219"/>
                  </a:lnTo>
                  <a:lnTo>
                    <a:pt x="2170" y="3212"/>
                  </a:lnTo>
                  <a:lnTo>
                    <a:pt x="2193" y="3208"/>
                  </a:lnTo>
                  <a:lnTo>
                    <a:pt x="2215" y="3203"/>
                  </a:lnTo>
                  <a:lnTo>
                    <a:pt x="2238" y="3201"/>
                  </a:lnTo>
                  <a:lnTo>
                    <a:pt x="2261" y="3198"/>
                  </a:lnTo>
                  <a:lnTo>
                    <a:pt x="2285" y="3198"/>
                  </a:lnTo>
                  <a:lnTo>
                    <a:pt x="2308" y="3198"/>
                  </a:lnTo>
                  <a:lnTo>
                    <a:pt x="2331" y="3201"/>
                  </a:lnTo>
                  <a:lnTo>
                    <a:pt x="2354" y="3203"/>
                  </a:lnTo>
                  <a:lnTo>
                    <a:pt x="2376" y="3208"/>
                  </a:lnTo>
                  <a:lnTo>
                    <a:pt x="2399" y="3212"/>
                  </a:lnTo>
                  <a:lnTo>
                    <a:pt x="2420" y="3219"/>
                  </a:lnTo>
                  <a:lnTo>
                    <a:pt x="2442" y="3226"/>
                  </a:lnTo>
                  <a:lnTo>
                    <a:pt x="2463" y="3234"/>
                  </a:lnTo>
                  <a:lnTo>
                    <a:pt x="2482" y="3243"/>
                  </a:lnTo>
                  <a:lnTo>
                    <a:pt x="2503" y="3254"/>
                  </a:lnTo>
                  <a:lnTo>
                    <a:pt x="2521" y="3264"/>
                  </a:lnTo>
                  <a:lnTo>
                    <a:pt x="2540" y="3277"/>
                  </a:lnTo>
                  <a:lnTo>
                    <a:pt x="2558" y="3289"/>
                  </a:lnTo>
                  <a:lnTo>
                    <a:pt x="2576" y="3302"/>
                  </a:lnTo>
                  <a:lnTo>
                    <a:pt x="2592" y="3317"/>
                  </a:lnTo>
                  <a:lnTo>
                    <a:pt x="2608" y="3332"/>
                  </a:lnTo>
                  <a:lnTo>
                    <a:pt x="2623" y="3348"/>
                  </a:lnTo>
                  <a:lnTo>
                    <a:pt x="2638" y="3364"/>
                  </a:lnTo>
                  <a:lnTo>
                    <a:pt x="2651" y="3382"/>
                  </a:lnTo>
                  <a:lnTo>
                    <a:pt x="2663" y="3400"/>
                  </a:lnTo>
                  <a:lnTo>
                    <a:pt x="2676" y="3418"/>
                  </a:lnTo>
                  <a:lnTo>
                    <a:pt x="2686" y="3437"/>
                  </a:lnTo>
                  <a:lnTo>
                    <a:pt x="2697" y="3456"/>
                  </a:lnTo>
                  <a:lnTo>
                    <a:pt x="2706" y="3477"/>
                  </a:lnTo>
                  <a:lnTo>
                    <a:pt x="2714" y="3498"/>
                  </a:lnTo>
                  <a:lnTo>
                    <a:pt x="2721" y="3519"/>
                  </a:lnTo>
                  <a:lnTo>
                    <a:pt x="2728" y="3541"/>
                  </a:lnTo>
                  <a:lnTo>
                    <a:pt x="2732" y="3564"/>
                  </a:lnTo>
                  <a:lnTo>
                    <a:pt x="2737" y="3586"/>
                  </a:lnTo>
                  <a:lnTo>
                    <a:pt x="2739" y="3609"/>
                  </a:lnTo>
                  <a:lnTo>
                    <a:pt x="2742" y="3632"/>
                  </a:lnTo>
                  <a:lnTo>
                    <a:pt x="2742" y="3655"/>
                  </a:lnTo>
                  <a:lnTo>
                    <a:pt x="2740" y="3687"/>
                  </a:lnTo>
                  <a:lnTo>
                    <a:pt x="2737" y="3717"/>
                  </a:lnTo>
                  <a:lnTo>
                    <a:pt x="2732" y="3747"/>
                  </a:lnTo>
                  <a:lnTo>
                    <a:pt x="2725" y="3777"/>
                  </a:lnTo>
                  <a:lnTo>
                    <a:pt x="2716" y="3806"/>
                  </a:lnTo>
                  <a:lnTo>
                    <a:pt x="2706" y="3833"/>
                  </a:lnTo>
                  <a:lnTo>
                    <a:pt x="2693" y="3860"/>
                  </a:lnTo>
                  <a:lnTo>
                    <a:pt x="2678" y="3885"/>
                  </a:lnTo>
                  <a:lnTo>
                    <a:pt x="2663" y="3910"/>
                  </a:lnTo>
                  <a:lnTo>
                    <a:pt x="2645" y="3934"/>
                  </a:lnTo>
                  <a:lnTo>
                    <a:pt x="2626" y="3957"/>
                  </a:lnTo>
                  <a:lnTo>
                    <a:pt x="2607" y="3977"/>
                  </a:lnTo>
                  <a:lnTo>
                    <a:pt x="2585" y="3998"/>
                  </a:lnTo>
                  <a:lnTo>
                    <a:pt x="2562" y="4016"/>
                  </a:lnTo>
                  <a:lnTo>
                    <a:pt x="2539" y="4034"/>
                  </a:lnTo>
                  <a:lnTo>
                    <a:pt x="2513" y="4049"/>
                  </a:lnTo>
                  <a:close/>
                  <a:moveTo>
                    <a:pt x="3427" y="2285"/>
                  </a:moveTo>
                  <a:lnTo>
                    <a:pt x="1142" y="2285"/>
                  </a:lnTo>
                  <a:lnTo>
                    <a:pt x="1142" y="1601"/>
                  </a:lnTo>
                  <a:lnTo>
                    <a:pt x="1143" y="1557"/>
                  </a:lnTo>
                  <a:lnTo>
                    <a:pt x="1146" y="1529"/>
                  </a:lnTo>
                  <a:lnTo>
                    <a:pt x="1148" y="1498"/>
                  </a:lnTo>
                  <a:lnTo>
                    <a:pt x="1151" y="1463"/>
                  </a:lnTo>
                  <a:lnTo>
                    <a:pt x="1157" y="1425"/>
                  </a:lnTo>
                  <a:lnTo>
                    <a:pt x="1163" y="1385"/>
                  </a:lnTo>
                  <a:lnTo>
                    <a:pt x="1171" y="1342"/>
                  </a:lnTo>
                  <a:lnTo>
                    <a:pt x="1180" y="1297"/>
                  </a:lnTo>
                  <a:lnTo>
                    <a:pt x="1192" y="1251"/>
                  </a:lnTo>
                  <a:lnTo>
                    <a:pt x="1206" y="1204"/>
                  </a:lnTo>
                  <a:lnTo>
                    <a:pt x="1222" y="1155"/>
                  </a:lnTo>
                  <a:lnTo>
                    <a:pt x="1240" y="1106"/>
                  </a:lnTo>
                  <a:lnTo>
                    <a:pt x="1262" y="1056"/>
                  </a:lnTo>
                  <a:lnTo>
                    <a:pt x="1285" y="1007"/>
                  </a:lnTo>
                  <a:lnTo>
                    <a:pt x="1299" y="981"/>
                  </a:lnTo>
                  <a:lnTo>
                    <a:pt x="1313" y="957"/>
                  </a:lnTo>
                  <a:lnTo>
                    <a:pt x="1327" y="933"/>
                  </a:lnTo>
                  <a:lnTo>
                    <a:pt x="1343" y="908"/>
                  </a:lnTo>
                  <a:lnTo>
                    <a:pt x="1359" y="885"/>
                  </a:lnTo>
                  <a:lnTo>
                    <a:pt x="1375" y="860"/>
                  </a:lnTo>
                  <a:lnTo>
                    <a:pt x="1393" y="836"/>
                  </a:lnTo>
                  <a:lnTo>
                    <a:pt x="1412" y="813"/>
                  </a:lnTo>
                  <a:lnTo>
                    <a:pt x="1431" y="790"/>
                  </a:lnTo>
                  <a:lnTo>
                    <a:pt x="1452" y="768"/>
                  </a:lnTo>
                  <a:lnTo>
                    <a:pt x="1474" y="746"/>
                  </a:lnTo>
                  <a:lnTo>
                    <a:pt x="1497" y="724"/>
                  </a:lnTo>
                  <a:lnTo>
                    <a:pt x="1520" y="704"/>
                  </a:lnTo>
                  <a:lnTo>
                    <a:pt x="1546" y="683"/>
                  </a:lnTo>
                  <a:lnTo>
                    <a:pt x="1571" y="663"/>
                  </a:lnTo>
                  <a:lnTo>
                    <a:pt x="1597" y="644"/>
                  </a:lnTo>
                  <a:lnTo>
                    <a:pt x="1625" y="625"/>
                  </a:lnTo>
                  <a:lnTo>
                    <a:pt x="1654" y="608"/>
                  </a:lnTo>
                  <a:lnTo>
                    <a:pt x="1684" y="591"/>
                  </a:lnTo>
                  <a:lnTo>
                    <a:pt x="1715" y="575"/>
                  </a:lnTo>
                  <a:lnTo>
                    <a:pt x="1747" y="560"/>
                  </a:lnTo>
                  <a:lnTo>
                    <a:pt x="1782" y="546"/>
                  </a:lnTo>
                  <a:lnTo>
                    <a:pt x="1816" y="532"/>
                  </a:lnTo>
                  <a:lnTo>
                    <a:pt x="1852" y="519"/>
                  </a:lnTo>
                  <a:lnTo>
                    <a:pt x="1889" y="508"/>
                  </a:lnTo>
                  <a:lnTo>
                    <a:pt x="1928" y="497"/>
                  </a:lnTo>
                  <a:lnTo>
                    <a:pt x="1967" y="488"/>
                  </a:lnTo>
                  <a:lnTo>
                    <a:pt x="2009" y="480"/>
                  </a:lnTo>
                  <a:lnTo>
                    <a:pt x="2051" y="473"/>
                  </a:lnTo>
                  <a:lnTo>
                    <a:pt x="2095" y="466"/>
                  </a:lnTo>
                  <a:lnTo>
                    <a:pt x="2140" y="462"/>
                  </a:lnTo>
                  <a:lnTo>
                    <a:pt x="2187" y="458"/>
                  </a:lnTo>
                  <a:lnTo>
                    <a:pt x="2236" y="457"/>
                  </a:lnTo>
                  <a:lnTo>
                    <a:pt x="2285" y="456"/>
                  </a:lnTo>
                  <a:lnTo>
                    <a:pt x="2335" y="457"/>
                  </a:lnTo>
                  <a:lnTo>
                    <a:pt x="2382" y="458"/>
                  </a:lnTo>
                  <a:lnTo>
                    <a:pt x="2429" y="462"/>
                  </a:lnTo>
                  <a:lnTo>
                    <a:pt x="2474" y="466"/>
                  </a:lnTo>
                  <a:lnTo>
                    <a:pt x="2518" y="473"/>
                  </a:lnTo>
                  <a:lnTo>
                    <a:pt x="2561" y="480"/>
                  </a:lnTo>
                  <a:lnTo>
                    <a:pt x="2602" y="488"/>
                  </a:lnTo>
                  <a:lnTo>
                    <a:pt x="2641" y="497"/>
                  </a:lnTo>
                  <a:lnTo>
                    <a:pt x="2680" y="508"/>
                  </a:lnTo>
                  <a:lnTo>
                    <a:pt x="2717" y="519"/>
                  </a:lnTo>
                  <a:lnTo>
                    <a:pt x="2753" y="532"/>
                  </a:lnTo>
                  <a:lnTo>
                    <a:pt x="2789" y="546"/>
                  </a:lnTo>
                  <a:lnTo>
                    <a:pt x="2822" y="560"/>
                  </a:lnTo>
                  <a:lnTo>
                    <a:pt x="2854" y="575"/>
                  </a:lnTo>
                  <a:lnTo>
                    <a:pt x="2886" y="591"/>
                  </a:lnTo>
                  <a:lnTo>
                    <a:pt x="2916" y="608"/>
                  </a:lnTo>
                  <a:lnTo>
                    <a:pt x="2944" y="625"/>
                  </a:lnTo>
                  <a:lnTo>
                    <a:pt x="2972" y="644"/>
                  </a:lnTo>
                  <a:lnTo>
                    <a:pt x="2998" y="663"/>
                  </a:lnTo>
                  <a:lnTo>
                    <a:pt x="3025" y="683"/>
                  </a:lnTo>
                  <a:lnTo>
                    <a:pt x="3049" y="704"/>
                  </a:lnTo>
                  <a:lnTo>
                    <a:pt x="3072" y="724"/>
                  </a:lnTo>
                  <a:lnTo>
                    <a:pt x="3095" y="746"/>
                  </a:lnTo>
                  <a:lnTo>
                    <a:pt x="3117" y="768"/>
                  </a:lnTo>
                  <a:lnTo>
                    <a:pt x="3138" y="790"/>
                  </a:lnTo>
                  <a:lnTo>
                    <a:pt x="3157" y="813"/>
                  </a:lnTo>
                  <a:lnTo>
                    <a:pt x="3176" y="836"/>
                  </a:lnTo>
                  <a:lnTo>
                    <a:pt x="3194" y="860"/>
                  </a:lnTo>
                  <a:lnTo>
                    <a:pt x="3212" y="883"/>
                  </a:lnTo>
                  <a:lnTo>
                    <a:pt x="3228" y="908"/>
                  </a:lnTo>
                  <a:lnTo>
                    <a:pt x="3243" y="932"/>
                  </a:lnTo>
                  <a:lnTo>
                    <a:pt x="3258" y="957"/>
                  </a:lnTo>
                  <a:lnTo>
                    <a:pt x="3272" y="981"/>
                  </a:lnTo>
                  <a:lnTo>
                    <a:pt x="3284" y="1005"/>
                  </a:lnTo>
                  <a:lnTo>
                    <a:pt x="3308" y="1055"/>
                  </a:lnTo>
                  <a:lnTo>
                    <a:pt x="3329" y="1105"/>
                  </a:lnTo>
                  <a:lnTo>
                    <a:pt x="3348" y="1154"/>
                  </a:lnTo>
                  <a:lnTo>
                    <a:pt x="3364" y="1203"/>
                  </a:lnTo>
                  <a:lnTo>
                    <a:pt x="3378" y="1250"/>
                  </a:lnTo>
                  <a:lnTo>
                    <a:pt x="3389" y="1296"/>
                  </a:lnTo>
                  <a:lnTo>
                    <a:pt x="3398" y="1341"/>
                  </a:lnTo>
                  <a:lnTo>
                    <a:pt x="3406" y="1383"/>
                  </a:lnTo>
                  <a:lnTo>
                    <a:pt x="3413" y="1423"/>
                  </a:lnTo>
                  <a:lnTo>
                    <a:pt x="3418" y="1461"/>
                  </a:lnTo>
                  <a:lnTo>
                    <a:pt x="3421" y="1495"/>
                  </a:lnTo>
                  <a:lnTo>
                    <a:pt x="3424" y="1526"/>
                  </a:lnTo>
                  <a:lnTo>
                    <a:pt x="3426" y="1555"/>
                  </a:lnTo>
                  <a:lnTo>
                    <a:pt x="3427" y="1599"/>
                  </a:lnTo>
                  <a:lnTo>
                    <a:pt x="3427" y="2285"/>
                  </a:lnTo>
                  <a:close/>
                </a:path>
              </a:pathLst>
            </a:custGeom>
            <a:solidFill>
              <a:srgbClr val="0070C0"/>
            </a:solidFill>
            <a:ln>
              <a:noFill/>
            </a:ln>
          </p:spPr>
          <p:txBody>
            <a:bodyPr tIns="648000"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grpSp>
      <p:grpSp>
        <p:nvGrpSpPr>
          <p:cNvPr id="47" name="组合 46"/>
          <p:cNvGrpSpPr/>
          <p:nvPr/>
        </p:nvGrpSpPr>
        <p:grpSpPr>
          <a:xfrm>
            <a:off x="7454889" y="4282893"/>
            <a:ext cx="683223" cy="683223"/>
            <a:chOff x="7780383" y="4151869"/>
            <a:chExt cx="683223" cy="683223"/>
          </a:xfrm>
        </p:grpSpPr>
        <p:sp>
          <p:nvSpPr>
            <p:cNvPr id="28" name="椭圆 27"/>
            <p:cNvSpPr/>
            <p:nvPr/>
          </p:nvSpPr>
          <p:spPr>
            <a:xfrm>
              <a:off x="7780383" y="415186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bwMode="auto">
            <a:xfrm>
              <a:off x="7909909" y="4353119"/>
              <a:ext cx="440646" cy="303312"/>
            </a:xfrm>
            <a:custGeom>
              <a:avLst/>
              <a:gdLst>
                <a:gd name="T0" fmla="*/ 551987 w 2154238"/>
                <a:gd name="T1" fmla="*/ 530126 h 1482725"/>
                <a:gd name="T2" fmla="*/ 477022 w 2154238"/>
                <a:gd name="T3" fmla="*/ 683717 h 1482725"/>
                <a:gd name="T4" fmla="*/ 226579 w 2154238"/>
                <a:gd name="T5" fmla="*/ 947937 h 1482725"/>
                <a:gd name="T6" fmla="*/ 210013 w 2154238"/>
                <a:gd name="T7" fmla="*/ 980789 h 1482725"/>
                <a:gd name="T8" fmla="*/ 215348 w 2154238"/>
                <a:gd name="T9" fmla="*/ 1036665 h 1482725"/>
                <a:gd name="T10" fmla="*/ 259709 w 2154238"/>
                <a:gd name="T11" fmla="*/ 1087207 h 1482725"/>
                <a:gd name="T12" fmla="*/ 300982 w 2154238"/>
                <a:gd name="T13" fmla="*/ 1107424 h 1482725"/>
                <a:gd name="T14" fmla="*/ 361347 w 2154238"/>
                <a:gd name="T15" fmla="*/ 1097315 h 1482725"/>
                <a:gd name="T16" fmla="*/ 615440 w 2154238"/>
                <a:gd name="T17" fmla="*/ 860893 h 1482725"/>
                <a:gd name="T18" fmla="*/ 809731 w 2154238"/>
                <a:gd name="T19" fmla="*/ 766268 h 1482725"/>
                <a:gd name="T20" fmla="*/ 815065 w 2154238"/>
                <a:gd name="T21" fmla="*/ 846573 h 1482725"/>
                <a:gd name="T22" fmla="*/ 797377 w 2154238"/>
                <a:gd name="T23" fmla="*/ 925193 h 1482725"/>
                <a:gd name="T24" fmla="*/ 756104 w 2154238"/>
                <a:gd name="T25" fmla="*/ 997355 h 1482725"/>
                <a:gd name="T26" fmla="*/ 478987 w 2154238"/>
                <a:gd name="T27" fmla="*/ 1264103 h 1482725"/>
                <a:gd name="T28" fmla="*/ 359662 w 2154238"/>
                <a:gd name="T29" fmla="*/ 1308187 h 1482725"/>
                <a:gd name="T30" fmla="*/ 233879 w 2154238"/>
                <a:gd name="T31" fmla="*/ 1299482 h 1482725"/>
                <a:gd name="T32" fmla="*/ 121011 w 2154238"/>
                <a:gd name="T33" fmla="*/ 1237428 h 1482725"/>
                <a:gd name="T34" fmla="*/ 27515 w 2154238"/>
                <a:gd name="T35" fmla="*/ 1121744 h 1482725"/>
                <a:gd name="T36" fmla="*/ 0 w 2154238"/>
                <a:gd name="T37" fmla="*/ 1001006 h 1482725"/>
                <a:gd name="T38" fmla="*/ 27515 w 2154238"/>
                <a:gd name="T39" fmla="*/ 880267 h 1482725"/>
                <a:gd name="T40" fmla="*/ 298455 w 2154238"/>
                <a:gd name="T41" fmla="*/ 590776 h 1482725"/>
                <a:gd name="T42" fmla="*/ 366401 w 2154238"/>
                <a:gd name="T43" fmla="*/ 544446 h 1482725"/>
                <a:gd name="T44" fmla="*/ 441926 w 2154238"/>
                <a:gd name="T45" fmla="*/ 519175 h 1482725"/>
                <a:gd name="T46" fmla="*/ 913895 w 2154238"/>
                <a:gd name="T47" fmla="*/ 446444 h 1482725"/>
                <a:gd name="T48" fmla="*/ 606511 w 2154238"/>
                <a:gd name="T49" fmla="*/ 794348 h 1482725"/>
                <a:gd name="T50" fmla="*/ 551160 w 2154238"/>
                <a:gd name="T51" fmla="*/ 774989 h 1482725"/>
                <a:gd name="T52" fmla="*/ 531211 w 2154238"/>
                <a:gd name="T53" fmla="*/ 720839 h 1482725"/>
                <a:gd name="T54" fmla="*/ 996239 w 2154238"/>
                <a:gd name="T55" fmla="*/ 335541 h 1482725"/>
                <a:gd name="T56" fmla="*/ 1253054 w 2154238"/>
                <a:gd name="T57" fmla="*/ 414040 h 1482725"/>
                <a:gd name="T58" fmla="*/ 1259796 w 2154238"/>
                <a:gd name="T59" fmla="*/ 471512 h 1482725"/>
                <a:gd name="T60" fmla="*/ 1219336 w 2154238"/>
                <a:gd name="T61" fmla="*/ 512444 h 1482725"/>
                <a:gd name="T62" fmla="*/ 891434 w 2154238"/>
                <a:gd name="T63" fmla="*/ 399181 h 1482725"/>
                <a:gd name="T64" fmla="*/ 1348801 w 2154238"/>
                <a:gd name="T65" fmla="*/ 160611 h 1482725"/>
                <a:gd name="T66" fmla="*/ 1720817 w 2154238"/>
                <a:gd name="T67" fmla="*/ 244953 h 1482725"/>
                <a:gd name="T68" fmla="*/ 1826385 w 2154238"/>
                <a:gd name="T69" fmla="*/ 316081 h 1482725"/>
                <a:gd name="T70" fmla="*/ 1890400 w 2154238"/>
                <a:gd name="T71" fmla="*/ 422071 h 1482725"/>
                <a:gd name="T72" fmla="*/ 1902754 w 2154238"/>
                <a:gd name="T73" fmla="*/ 547741 h 1482725"/>
                <a:gd name="T74" fmla="*/ 1857270 w 2154238"/>
                <a:gd name="T75" fmla="*/ 689154 h 1482725"/>
                <a:gd name="T76" fmla="*/ 1771075 w 2154238"/>
                <a:gd name="T77" fmla="*/ 779962 h 1482725"/>
                <a:gd name="T78" fmla="*/ 1653995 w 2154238"/>
                <a:gd name="T79" fmla="*/ 826913 h 1482725"/>
                <a:gd name="T80" fmla="*/ 1254184 w 2154238"/>
                <a:gd name="T81" fmla="*/ 758876 h 1482725"/>
                <a:gd name="T82" fmla="*/ 1177254 w 2154238"/>
                <a:gd name="T83" fmla="*/ 729920 h 1482725"/>
                <a:gd name="T84" fmla="*/ 1113800 w 2154238"/>
                <a:gd name="T85" fmla="*/ 682688 h 1482725"/>
                <a:gd name="T86" fmla="*/ 1066070 w 2154238"/>
                <a:gd name="T87" fmla="*/ 621400 h 1482725"/>
                <a:gd name="T88" fmla="*/ 1105658 w 2154238"/>
                <a:gd name="T89" fmla="*/ 567139 h 1482725"/>
                <a:gd name="T90" fmla="*/ 1259518 w 2154238"/>
                <a:gd name="T91" fmla="*/ 558143 h 1482725"/>
                <a:gd name="T92" fmla="*/ 1610195 w 2154238"/>
                <a:gd name="T93" fmla="*/ 628146 h 1482725"/>
                <a:gd name="T94" fmla="*/ 1668314 w 2154238"/>
                <a:gd name="T95" fmla="*/ 600032 h 1482725"/>
                <a:gd name="T96" fmla="*/ 1686844 w 2154238"/>
                <a:gd name="T97" fmla="*/ 567139 h 1482725"/>
                <a:gd name="T98" fmla="*/ 1697233 w 2154238"/>
                <a:gd name="T99" fmla="*/ 501072 h 1482725"/>
                <a:gd name="T100" fmla="*/ 1674772 w 2154238"/>
                <a:gd name="T101" fmla="*/ 454121 h 1482725"/>
                <a:gd name="T102" fmla="*/ 1639675 w 2154238"/>
                <a:gd name="T103" fmla="*/ 431630 h 1482725"/>
                <a:gd name="T104" fmla="*/ 1255868 w 2154238"/>
                <a:gd name="T105" fmla="*/ 319174 h 1482725"/>
                <a:gd name="T106" fmla="*/ 1137104 w 2154238"/>
                <a:gd name="T107" fmla="*/ 229209 h 1482725"/>
                <a:gd name="T108" fmla="*/ 1202803 w 2154238"/>
                <a:gd name="T109" fmla="*/ 187881 h 1482725"/>
                <a:gd name="T110" fmla="*/ 1277487 w 2154238"/>
                <a:gd name="T111" fmla="*/ 164266 h 1482725"/>
                <a:gd name="T112" fmla="*/ 1009355 w 2154238"/>
                <a:gd name="T113" fmla="*/ 98275 h 1482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54238" h="1482725">
                  <a:moveTo>
                    <a:pt x="559118" y="581025"/>
                  </a:moveTo>
                  <a:lnTo>
                    <a:pt x="568960" y="581025"/>
                  </a:lnTo>
                  <a:lnTo>
                    <a:pt x="579120" y="581343"/>
                  </a:lnTo>
                  <a:lnTo>
                    <a:pt x="588963" y="581660"/>
                  </a:lnTo>
                  <a:lnTo>
                    <a:pt x="598805" y="582930"/>
                  </a:lnTo>
                  <a:lnTo>
                    <a:pt x="608965" y="583883"/>
                  </a:lnTo>
                  <a:lnTo>
                    <a:pt x="618808" y="585153"/>
                  </a:lnTo>
                  <a:lnTo>
                    <a:pt x="628650" y="587058"/>
                  </a:lnTo>
                  <a:lnTo>
                    <a:pt x="624205" y="599440"/>
                  </a:lnTo>
                  <a:lnTo>
                    <a:pt x="620078" y="611823"/>
                  </a:lnTo>
                  <a:lnTo>
                    <a:pt x="610553" y="635635"/>
                  </a:lnTo>
                  <a:lnTo>
                    <a:pt x="601028" y="658813"/>
                  </a:lnTo>
                  <a:lnTo>
                    <a:pt x="590868" y="680720"/>
                  </a:lnTo>
                  <a:lnTo>
                    <a:pt x="580708" y="701675"/>
                  </a:lnTo>
                  <a:lnTo>
                    <a:pt x="569913" y="721360"/>
                  </a:lnTo>
                  <a:lnTo>
                    <a:pt x="559753" y="739775"/>
                  </a:lnTo>
                  <a:lnTo>
                    <a:pt x="549593" y="756920"/>
                  </a:lnTo>
                  <a:lnTo>
                    <a:pt x="539433" y="773113"/>
                  </a:lnTo>
                  <a:lnTo>
                    <a:pt x="529590" y="787718"/>
                  </a:lnTo>
                  <a:lnTo>
                    <a:pt x="520065" y="801370"/>
                  </a:lnTo>
                  <a:lnTo>
                    <a:pt x="511493" y="813753"/>
                  </a:lnTo>
                  <a:lnTo>
                    <a:pt x="503238" y="824865"/>
                  </a:lnTo>
                  <a:lnTo>
                    <a:pt x="495618" y="834390"/>
                  </a:lnTo>
                  <a:lnTo>
                    <a:pt x="483553" y="848995"/>
                  </a:lnTo>
                  <a:lnTo>
                    <a:pt x="263208" y="1064578"/>
                  </a:lnTo>
                  <a:lnTo>
                    <a:pt x="259398" y="1068388"/>
                  </a:lnTo>
                  <a:lnTo>
                    <a:pt x="256223" y="1071880"/>
                  </a:lnTo>
                  <a:lnTo>
                    <a:pt x="253365" y="1075373"/>
                  </a:lnTo>
                  <a:lnTo>
                    <a:pt x="250508" y="1079818"/>
                  </a:lnTo>
                  <a:lnTo>
                    <a:pt x="247968" y="1083310"/>
                  </a:lnTo>
                  <a:lnTo>
                    <a:pt x="245745" y="1087755"/>
                  </a:lnTo>
                  <a:lnTo>
                    <a:pt x="243523" y="1091883"/>
                  </a:lnTo>
                  <a:lnTo>
                    <a:pt x="241618" y="1096328"/>
                  </a:lnTo>
                  <a:lnTo>
                    <a:pt x="240030" y="1100455"/>
                  </a:lnTo>
                  <a:lnTo>
                    <a:pt x="238443" y="1104900"/>
                  </a:lnTo>
                  <a:lnTo>
                    <a:pt x="237490" y="1109028"/>
                  </a:lnTo>
                  <a:lnTo>
                    <a:pt x="236220" y="1113790"/>
                  </a:lnTo>
                  <a:lnTo>
                    <a:pt x="234633" y="1122680"/>
                  </a:lnTo>
                  <a:lnTo>
                    <a:pt x="234315" y="1131888"/>
                  </a:lnTo>
                  <a:lnTo>
                    <a:pt x="234633" y="1141413"/>
                  </a:lnTo>
                  <a:lnTo>
                    <a:pt x="236220" y="1150303"/>
                  </a:lnTo>
                  <a:lnTo>
                    <a:pt x="238443" y="1159193"/>
                  </a:lnTo>
                  <a:lnTo>
                    <a:pt x="240030" y="1163638"/>
                  </a:lnTo>
                  <a:lnTo>
                    <a:pt x="241618" y="1167765"/>
                  </a:lnTo>
                  <a:lnTo>
                    <a:pt x="243523" y="1172210"/>
                  </a:lnTo>
                  <a:lnTo>
                    <a:pt x="245745" y="1176338"/>
                  </a:lnTo>
                  <a:lnTo>
                    <a:pt x="247968" y="1180465"/>
                  </a:lnTo>
                  <a:lnTo>
                    <a:pt x="250508" y="1184275"/>
                  </a:lnTo>
                  <a:lnTo>
                    <a:pt x="253365" y="1188403"/>
                  </a:lnTo>
                  <a:lnTo>
                    <a:pt x="256223" y="1192213"/>
                  </a:lnTo>
                  <a:lnTo>
                    <a:pt x="259398" y="1195705"/>
                  </a:lnTo>
                  <a:lnTo>
                    <a:pt x="263208" y="1199515"/>
                  </a:lnTo>
                  <a:lnTo>
                    <a:pt x="289878" y="1225868"/>
                  </a:lnTo>
                  <a:lnTo>
                    <a:pt x="293688" y="1229360"/>
                  </a:lnTo>
                  <a:lnTo>
                    <a:pt x="297498" y="1232535"/>
                  </a:lnTo>
                  <a:lnTo>
                    <a:pt x="301308" y="1235393"/>
                  </a:lnTo>
                  <a:lnTo>
                    <a:pt x="305435" y="1237933"/>
                  </a:lnTo>
                  <a:lnTo>
                    <a:pt x="309563" y="1240790"/>
                  </a:lnTo>
                  <a:lnTo>
                    <a:pt x="313690" y="1243013"/>
                  </a:lnTo>
                  <a:lnTo>
                    <a:pt x="317818" y="1244918"/>
                  </a:lnTo>
                  <a:lnTo>
                    <a:pt x="322580" y="1246823"/>
                  </a:lnTo>
                  <a:lnTo>
                    <a:pt x="331153" y="1249680"/>
                  </a:lnTo>
                  <a:lnTo>
                    <a:pt x="340360" y="1252220"/>
                  </a:lnTo>
                  <a:lnTo>
                    <a:pt x="349568" y="1253173"/>
                  </a:lnTo>
                  <a:lnTo>
                    <a:pt x="359093" y="1253490"/>
                  </a:lnTo>
                  <a:lnTo>
                    <a:pt x="368300" y="1253173"/>
                  </a:lnTo>
                  <a:lnTo>
                    <a:pt x="377508" y="1252220"/>
                  </a:lnTo>
                  <a:lnTo>
                    <a:pt x="386715" y="1249680"/>
                  </a:lnTo>
                  <a:lnTo>
                    <a:pt x="395923" y="1246823"/>
                  </a:lnTo>
                  <a:lnTo>
                    <a:pt x="400050" y="1244918"/>
                  </a:lnTo>
                  <a:lnTo>
                    <a:pt x="404495" y="1243013"/>
                  </a:lnTo>
                  <a:lnTo>
                    <a:pt x="408623" y="1240790"/>
                  </a:lnTo>
                  <a:lnTo>
                    <a:pt x="412750" y="1237933"/>
                  </a:lnTo>
                  <a:lnTo>
                    <a:pt x="416560" y="1235393"/>
                  </a:lnTo>
                  <a:lnTo>
                    <a:pt x="420370" y="1232535"/>
                  </a:lnTo>
                  <a:lnTo>
                    <a:pt x="424180" y="1229360"/>
                  </a:lnTo>
                  <a:lnTo>
                    <a:pt x="427990" y="1225868"/>
                  </a:lnTo>
                  <a:lnTo>
                    <a:pt x="658495" y="1000760"/>
                  </a:lnTo>
                  <a:lnTo>
                    <a:pt x="670243" y="991553"/>
                  </a:lnTo>
                  <a:lnTo>
                    <a:pt x="682625" y="982345"/>
                  </a:lnTo>
                  <a:lnTo>
                    <a:pt x="695960" y="973455"/>
                  </a:lnTo>
                  <a:lnTo>
                    <a:pt x="709930" y="964248"/>
                  </a:lnTo>
                  <a:lnTo>
                    <a:pt x="724535" y="955358"/>
                  </a:lnTo>
                  <a:lnTo>
                    <a:pt x="739775" y="946468"/>
                  </a:lnTo>
                  <a:lnTo>
                    <a:pt x="755650" y="937578"/>
                  </a:lnTo>
                  <a:lnTo>
                    <a:pt x="771843" y="928370"/>
                  </a:lnTo>
                  <a:lnTo>
                    <a:pt x="805815" y="910590"/>
                  </a:lnTo>
                  <a:lnTo>
                    <a:pt x="841058" y="892810"/>
                  </a:lnTo>
                  <a:lnTo>
                    <a:pt x="913131" y="856615"/>
                  </a:lnTo>
                  <a:lnTo>
                    <a:pt x="915671" y="866458"/>
                  </a:lnTo>
                  <a:lnTo>
                    <a:pt x="917576" y="876300"/>
                  </a:lnTo>
                  <a:lnTo>
                    <a:pt x="919481" y="886460"/>
                  </a:lnTo>
                  <a:lnTo>
                    <a:pt x="920433" y="896620"/>
                  </a:lnTo>
                  <a:lnTo>
                    <a:pt x="921703" y="906463"/>
                  </a:lnTo>
                  <a:lnTo>
                    <a:pt x="922021" y="916623"/>
                  </a:lnTo>
                  <a:lnTo>
                    <a:pt x="922338" y="926783"/>
                  </a:lnTo>
                  <a:lnTo>
                    <a:pt x="922338" y="936625"/>
                  </a:lnTo>
                  <a:lnTo>
                    <a:pt x="922338" y="947103"/>
                  </a:lnTo>
                  <a:lnTo>
                    <a:pt x="921703" y="957263"/>
                  </a:lnTo>
                  <a:lnTo>
                    <a:pt x="920433" y="967423"/>
                  </a:lnTo>
                  <a:lnTo>
                    <a:pt x="919481" y="977265"/>
                  </a:lnTo>
                  <a:lnTo>
                    <a:pt x="917893" y="987425"/>
                  </a:lnTo>
                  <a:lnTo>
                    <a:pt x="915988" y="997268"/>
                  </a:lnTo>
                  <a:lnTo>
                    <a:pt x="913766" y="1007110"/>
                  </a:lnTo>
                  <a:lnTo>
                    <a:pt x="910908" y="1016953"/>
                  </a:lnTo>
                  <a:lnTo>
                    <a:pt x="908368" y="1026795"/>
                  </a:lnTo>
                  <a:lnTo>
                    <a:pt x="904876" y="1036638"/>
                  </a:lnTo>
                  <a:lnTo>
                    <a:pt x="901701" y="1046163"/>
                  </a:lnTo>
                  <a:lnTo>
                    <a:pt x="897891" y="1055688"/>
                  </a:lnTo>
                  <a:lnTo>
                    <a:pt x="893763" y="1065213"/>
                  </a:lnTo>
                  <a:lnTo>
                    <a:pt x="889001" y="1074420"/>
                  </a:lnTo>
                  <a:lnTo>
                    <a:pt x="884238" y="1083945"/>
                  </a:lnTo>
                  <a:lnTo>
                    <a:pt x="878841" y="1092835"/>
                  </a:lnTo>
                  <a:lnTo>
                    <a:pt x="873443" y="1102043"/>
                  </a:lnTo>
                  <a:lnTo>
                    <a:pt x="868046" y="1110615"/>
                  </a:lnTo>
                  <a:lnTo>
                    <a:pt x="861378" y="1119505"/>
                  </a:lnTo>
                  <a:lnTo>
                    <a:pt x="855028" y="1127760"/>
                  </a:lnTo>
                  <a:lnTo>
                    <a:pt x="848678" y="1136333"/>
                  </a:lnTo>
                  <a:lnTo>
                    <a:pt x="841376" y="1144270"/>
                  </a:lnTo>
                  <a:lnTo>
                    <a:pt x="833756" y="1152525"/>
                  </a:lnTo>
                  <a:lnTo>
                    <a:pt x="826453" y="1160145"/>
                  </a:lnTo>
                  <a:lnTo>
                    <a:pt x="593408" y="1387793"/>
                  </a:lnTo>
                  <a:lnTo>
                    <a:pt x="581343" y="1399223"/>
                  </a:lnTo>
                  <a:lnTo>
                    <a:pt x="568643" y="1410018"/>
                  </a:lnTo>
                  <a:lnTo>
                    <a:pt x="555308" y="1419860"/>
                  </a:lnTo>
                  <a:lnTo>
                    <a:pt x="541655" y="1429385"/>
                  </a:lnTo>
                  <a:lnTo>
                    <a:pt x="527685" y="1437640"/>
                  </a:lnTo>
                  <a:lnTo>
                    <a:pt x="513398" y="1445578"/>
                  </a:lnTo>
                  <a:lnTo>
                    <a:pt x="498475" y="1452563"/>
                  </a:lnTo>
                  <a:lnTo>
                    <a:pt x="483870" y="1458913"/>
                  </a:lnTo>
                  <a:lnTo>
                    <a:pt x="468630" y="1464628"/>
                  </a:lnTo>
                  <a:lnTo>
                    <a:pt x="453708" y="1469390"/>
                  </a:lnTo>
                  <a:lnTo>
                    <a:pt x="438150" y="1473200"/>
                  </a:lnTo>
                  <a:lnTo>
                    <a:pt x="422275" y="1476693"/>
                  </a:lnTo>
                  <a:lnTo>
                    <a:pt x="406718" y="1479233"/>
                  </a:lnTo>
                  <a:lnTo>
                    <a:pt x="390843" y="1481138"/>
                  </a:lnTo>
                  <a:lnTo>
                    <a:pt x="374968" y="1482408"/>
                  </a:lnTo>
                  <a:lnTo>
                    <a:pt x="359093" y="1482725"/>
                  </a:lnTo>
                  <a:lnTo>
                    <a:pt x="343218" y="1482408"/>
                  </a:lnTo>
                  <a:lnTo>
                    <a:pt x="327343" y="1481138"/>
                  </a:lnTo>
                  <a:lnTo>
                    <a:pt x="311468" y="1479233"/>
                  </a:lnTo>
                  <a:lnTo>
                    <a:pt x="295593" y="1476693"/>
                  </a:lnTo>
                  <a:lnTo>
                    <a:pt x="280035" y="1473200"/>
                  </a:lnTo>
                  <a:lnTo>
                    <a:pt x="264478" y="1469390"/>
                  </a:lnTo>
                  <a:lnTo>
                    <a:pt x="249238" y="1464628"/>
                  </a:lnTo>
                  <a:lnTo>
                    <a:pt x="234315" y="1458913"/>
                  </a:lnTo>
                  <a:lnTo>
                    <a:pt x="219393" y="1452563"/>
                  </a:lnTo>
                  <a:lnTo>
                    <a:pt x="204788" y="1445578"/>
                  </a:lnTo>
                  <a:lnTo>
                    <a:pt x="190500" y="1437640"/>
                  </a:lnTo>
                  <a:lnTo>
                    <a:pt x="176530" y="1429385"/>
                  </a:lnTo>
                  <a:lnTo>
                    <a:pt x="162878" y="1419860"/>
                  </a:lnTo>
                  <a:lnTo>
                    <a:pt x="149543" y="1410018"/>
                  </a:lnTo>
                  <a:lnTo>
                    <a:pt x="136843" y="1399223"/>
                  </a:lnTo>
                  <a:lnTo>
                    <a:pt x="124460" y="1387793"/>
                  </a:lnTo>
                  <a:lnTo>
                    <a:pt x="97155" y="1361440"/>
                  </a:lnTo>
                  <a:lnTo>
                    <a:pt x="85408" y="1349375"/>
                  </a:lnTo>
                  <a:lnTo>
                    <a:pt x="74613" y="1336675"/>
                  </a:lnTo>
                  <a:lnTo>
                    <a:pt x="64135" y="1323658"/>
                  </a:lnTo>
                  <a:lnTo>
                    <a:pt x="54928" y="1310323"/>
                  </a:lnTo>
                  <a:lnTo>
                    <a:pt x="46038" y="1296670"/>
                  </a:lnTo>
                  <a:lnTo>
                    <a:pt x="38100" y="1282700"/>
                  </a:lnTo>
                  <a:lnTo>
                    <a:pt x="31115" y="1268413"/>
                  </a:lnTo>
                  <a:lnTo>
                    <a:pt x="24448" y="1254125"/>
                  </a:lnTo>
                  <a:lnTo>
                    <a:pt x="19050" y="1239203"/>
                  </a:lnTo>
                  <a:lnTo>
                    <a:pt x="13653" y="1223963"/>
                  </a:lnTo>
                  <a:lnTo>
                    <a:pt x="9525" y="1209040"/>
                  </a:lnTo>
                  <a:lnTo>
                    <a:pt x="6033" y="1193800"/>
                  </a:lnTo>
                  <a:lnTo>
                    <a:pt x="3493" y="1178243"/>
                  </a:lnTo>
                  <a:lnTo>
                    <a:pt x="1588" y="1163003"/>
                  </a:lnTo>
                  <a:lnTo>
                    <a:pt x="318" y="1147445"/>
                  </a:lnTo>
                  <a:lnTo>
                    <a:pt x="0" y="1131888"/>
                  </a:lnTo>
                  <a:lnTo>
                    <a:pt x="318" y="1116330"/>
                  </a:lnTo>
                  <a:lnTo>
                    <a:pt x="1588" y="1100773"/>
                  </a:lnTo>
                  <a:lnTo>
                    <a:pt x="3493" y="1085215"/>
                  </a:lnTo>
                  <a:lnTo>
                    <a:pt x="6033" y="1070293"/>
                  </a:lnTo>
                  <a:lnTo>
                    <a:pt x="9843" y="1054735"/>
                  </a:lnTo>
                  <a:lnTo>
                    <a:pt x="13970" y="1039495"/>
                  </a:lnTo>
                  <a:lnTo>
                    <a:pt x="19050" y="1024890"/>
                  </a:lnTo>
                  <a:lnTo>
                    <a:pt x="24448" y="1009968"/>
                  </a:lnTo>
                  <a:lnTo>
                    <a:pt x="31115" y="995363"/>
                  </a:lnTo>
                  <a:lnTo>
                    <a:pt x="38100" y="981393"/>
                  </a:lnTo>
                  <a:lnTo>
                    <a:pt x="46038" y="967423"/>
                  </a:lnTo>
                  <a:lnTo>
                    <a:pt x="54928" y="953770"/>
                  </a:lnTo>
                  <a:lnTo>
                    <a:pt x="64135" y="940118"/>
                  </a:lnTo>
                  <a:lnTo>
                    <a:pt x="74613" y="927418"/>
                  </a:lnTo>
                  <a:lnTo>
                    <a:pt x="85408" y="914718"/>
                  </a:lnTo>
                  <a:lnTo>
                    <a:pt x="97155" y="902653"/>
                  </a:lnTo>
                  <a:lnTo>
                    <a:pt x="329883" y="675323"/>
                  </a:lnTo>
                  <a:lnTo>
                    <a:pt x="337503" y="668020"/>
                  </a:lnTo>
                  <a:lnTo>
                    <a:pt x="345440" y="661035"/>
                  </a:lnTo>
                  <a:lnTo>
                    <a:pt x="353695" y="654368"/>
                  </a:lnTo>
                  <a:lnTo>
                    <a:pt x="361633" y="648018"/>
                  </a:lnTo>
                  <a:lnTo>
                    <a:pt x="370205" y="641668"/>
                  </a:lnTo>
                  <a:lnTo>
                    <a:pt x="378778" y="636270"/>
                  </a:lnTo>
                  <a:lnTo>
                    <a:pt x="387350" y="630555"/>
                  </a:lnTo>
                  <a:lnTo>
                    <a:pt x="396240" y="625158"/>
                  </a:lnTo>
                  <a:lnTo>
                    <a:pt x="405130" y="620395"/>
                  </a:lnTo>
                  <a:lnTo>
                    <a:pt x="414338" y="615633"/>
                  </a:lnTo>
                  <a:lnTo>
                    <a:pt x="423228" y="611188"/>
                  </a:lnTo>
                  <a:lnTo>
                    <a:pt x="432435" y="607378"/>
                  </a:lnTo>
                  <a:lnTo>
                    <a:pt x="441960" y="603568"/>
                  </a:lnTo>
                  <a:lnTo>
                    <a:pt x="451485" y="599758"/>
                  </a:lnTo>
                  <a:lnTo>
                    <a:pt x="460693" y="596900"/>
                  </a:lnTo>
                  <a:lnTo>
                    <a:pt x="470535" y="593725"/>
                  </a:lnTo>
                  <a:lnTo>
                    <a:pt x="480060" y="591185"/>
                  </a:lnTo>
                  <a:lnTo>
                    <a:pt x="489903" y="588963"/>
                  </a:lnTo>
                  <a:lnTo>
                    <a:pt x="499745" y="587058"/>
                  </a:lnTo>
                  <a:lnTo>
                    <a:pt x="509588" y="585153"/>
                  </a:lnTo>
                  <a:lnTo>
                    <a:pt x="519430" y="583565"/>
                  </a:lnTo>
                  <a:lnTo>
                    <a:pt x="529273" y="582613"/>
                  </a:lnTo>
                  <a:lnTo>
                    <a:pt x="539115" y="581660"/>
                  </a:lnTo>
                  <a:lnTo>
                    <a:pt x="549275" y="581343"/>
                  </a:lnTo>
                  <a:lnTo>
                    <a:pt x="559118" y="581025"/>
                  </a:lnTo>
                  <a:close/>
                  <a:moveTo>
                    <a:pt x="904781" y="493713"/>
                  </a:moveTo>
                  <a:lnTo>
                    <a:pt x="904781" y="630131"/>
                  </a:lnTo>
                  <a:lnTo>
                    <a:pt x="1033463" y="504817"/>
                  </a:lnTo>
                  <a:lnTo>
                    <a:pt x="1033463" y="583813"/>
                  </a:lnTo>
                  <a:lnTo>
                    <a:pt x="733841" y="876319"/>
                  </a:lnTo>
                  <a:lnTo>
                    <a:pt x="727804" y="881395"/>
                  </a:lnTo>
                  <a:lnTo>
                    <a:pt x="721131" y="886153"/>
                  </a:lnTo>
                  <a:lnTo>
                    <a:pt x="714777" y="889960"/>
                  </a:lnTo>
                  <a:lnTo>
                    <a:pt x="707787" y="893133"/>
                  </a:lnTo>
                  <a:lnTo>
                    <a:pt x="700479" y="895354"/>
                  </a:lnTo>
                  <a:lnTo>
                    <a:pt x="693171" y="897257"/>
                  </a:lnTo>
                  <a:lnTo>
                    <a:pt x="685863" y="898209"/>
                  </a:lnTo>
                  <a:lnTo>
                    <a:pt x="678555" y="898526"/>
                  </a:lnTo>
                  <a:lnTo>
                    <a:pt x="670930" y="898209"/>
                  </a:lnTo>
                  <a:lnTo>
                    <a:pt x="663304" y="897257"/>
                  </a:lnTo>
                  <a:lnTo>
                    <a:pt x="656314" y="895354"/>
                  </a:lnTo>
                  <a:lnTo>
                    <a:pt x="649006" y="893133"/>
                  </a:lnTo>
                  <a:lnTo>
                    <a:pt x="642334" y="889960"/>
                  </a:lnTo>
                  <a:lnTo>
                    <a:pt x="635343" y="886153"/>
                  </a:lnTo>
                  <a:lnTo>
                    <a:pt x="628989" y="881395"/>
                  </a:lnTo>
                  <a:lnTo>
                    <a:pt x="623270" y="876319"/>
                  </a:lnTo>
                  <a:lnTo>
                    <a:pt x="617868" y="870608"/>
                  </a:lnTo>
                  <a:lnTo>
                    <a:pt x="613102" y="864580"/>
                  </a:lnTo>
                  <a:lnTo>
                    <a:pt x="609289" y="857601"/>
                  </a:lnTo>
                  <a:lnTo>
                    <a:pt x="605794" y="851256"/>
                  </a:lnTo>
                  <a:lnTo>
                    <a:pt x="603570" y="843959"/>
                  </a:lnTo>
                  <a:lnTo>
                    <a:pt x="601664" y="836979"/>
                  </a:lnTo>
                  <a:lnTo>
                    <a:pt x="600711" y="829683"/>
                  </a:lnTo>
                  <a:lnTo>
                    <a:pt x="600075" y="822703"/>
                  </a:lnTo>
                  <a:lnTo>
                    <a:pt x="600711" y="815089"/>
                  </a:lnTo>
                  <a:lnTo>
                    <a:pt x="601664" y="807792"/>
                  </a:lnTo>
                  <a:lnTo>
                    <a:pt x="603570" y="800496"/>
                  </a:lnTo>
                  <a:lnTo>
                    <a:pt x="605794" y="793833"/>
                  </a:lnTo>
                  <a:lnTo>
                    <a:pt x="609289" y="787171"/>
                  </a:lnTo>
                  <a:lnTo>
                    <a:pt x="613102" y="780509"/>
                  </a:lnTo>
                  <a:lnTo>
                    <a:pt x="617868" y="774164"/>
                  </a:lnTo>
                  <a:lnTo>
                    <a:pt x="623270" y="768453"/>
                  </a:lnTo>
                  <a:lnTo>
                    <a:pt x="904781" y="493713"/>
                  </a:lnTo>
                  <a:close/>
                  <a:moveTo>
                    <a:pt x="1126580" y="379413"/>
                  </a:moveTo>
                  <a:lnTo>
                    <a:pt x="1368698" y="433939"/>
                  </a:lnTo>
                  <a:lnTo>
                    <a:pt x="1376324" y="436475"/>
                  </a:lnTo>
                  <a:lnTo>
                    <a:pt x="1383314" y="439011"/>
                  </a:lnTo>
                  <a:lnTo>
                    <a:pt x="1390305" y="442498"/>
                  </a:lnTo>
                  <a:lnTo>
                    <a:pt x="1396659" y="446619"/>
                  </a:lnTo>
                  <a:lnTo>
                    <a:pt x="1402696" y="451374"/>
                  </a:lnTo>
                  <a:lnTo>
                    <a:pt x="1408098" y="456447"/>
                  </a:lnTo>
                  <a:lnTo>
                    <a:pt x="1412864" y="462153"/>
                  </a:lnTo>
                  <a:lnTo>
                    <a:pt x="1416995" y="468176"/>
                  </a:lnTo>
                  <a:lnTo>
                    <a:pt x="1420808" y="474516"/>
                  </a:lnTo>
                  <a:lnTo>
                    <a:pt x="1423985" y="480856"/>
                  </a:lnTo>
                  <a:lnTo>
                    <a:pt x="1426209" y="488147"/>
                  </a:lnTo>
                  <a:lnTo>
                    <a:pt x="1427798" y="495122"/>
                  </a:lnTo>
                  <a:lnTo>
                    <a:pt x="1428751" y="502730"/>
                  </a:lnTo>
                  <a:lnTo>
                    <a:pt x="1428751" y="510338"/>
                  </a:lnTo>
                  <a:lnTo>
                    <a:pt x="1428433" y="517946"/>
                  </a:lnTo>
                  <a:lnTo>
                    <a:pt x="1426845" y="525555"/>
                  </a:lnTo>
                  <a:lnTo>
                    <a:pt x="1424620" y="533163"/>
                  </a:lnTo>
                  <a:lnTo>
                    <a:pt x="1422079" y="540137"/>
                  </a:lnTo>
                  <a:lnTo>
                    <a:pt x="1418266" y="546477"/>
                  </a:lnTo>
                  <a:lnTo>
                    <a:pt x="1414135" y="553134"/>
                  </a:lnTo>
                  <a:lnTo>
                    <a:pt x="1409051" y="558523"/>
                  </a:lnTo>
                  <a:lnTo>
                    <a:pt x="1404285" y="563913"/>
                  </a:lnTo>
                  <a:lnTo>
                    <a:pt x="1398248" y="568985"/>
                  </a:lnTo>
                  <a:lnTo>
                    <a:pt x="1392211" y="573106"/>
                  </a:lnTo>
                  <a:lnTo>
                    <a:pt x="1385856" y="576276"/>
                  </a:lnTo>
                  <a:lnTo>
                    <a:pt x="1378866" y="579446"/>
                  </a:lnTo>
                  <a:lnTo>
                    <a:pt x="1371558" y="581665"/>
                  </a:lnTo>
                  <a:lnTo>
                    <a:pt x="1364250" y="583250"/>
                  </a:lnTo>
                  <a:lnTo>
                    <a:pt x="1356624" y="584201"/>
                  </a:lnTo>
                  <a:lnTo>
                    <a:pt x="1348998" y="584201"/>
                  </a:lnTo>
                  <a:lnTo>
                    <a:pt x="1341055" y="583567"/>
                  </a:lnTo>
                  <a:lnTo>
                    <a:pt x="1333111" y="582616"/>
                  </a:lnTo>
                  <a:lnTo>
                    <a:pt x="1116412" y="533480"/>
                  </a:lnTo>
                  <a:lnTo>
                    <a:pt x="1185044" y="491635"/>
                  </a:lnTo>
                  <a:lnTo>
                    <a:pt x="1008063" y="451374"/>
                  </a:lnTo>
                  <a:lnTo>
                    <a:pt x="1126580" y="379413"/>
                  </a:lnTo>
                  <a:close/>
                  <a:moveTo>
                    <a:pt x="751528" y="198438"/>
                  </a:moveTo>
                  <a:lnTo>
                    <a:pt x="869951" y="400051"/>
                  </a:lnTo>
                  <a:lnTo>
                    <a:pt x="693738" y="335281"/>
                  </a:lnTo>
                  <a:lnTo>
                    <a:pt x="751528" y="198438"/>
                  </a:lnTo>
                  <a:close/>
                  <a:moveTo>
                    <a:pt x="1494790" y="180975"/>
                  </a:moveTo>
                  <a:lnTo>
                    <a:pt x="1504950" y="180975"/>
                  </a:lnTo>
                  <a:lnTo>
                    <a:pt x="1515110" y="181293"/>
                  </a:lnTo>
                  <a:lnTo>
                    <a:pt x="1525270" y="181611"/>
                  </a:lnTo>
                  <a:lnTo>
                    <a:pt x="1535748" y="182883"/>
                  </a:lnTo>
                  <a:lnTo>
                    <a:pt x="1546225" y="184154"/>
                  </a:lnTo>
                  <a:lnTo>
                    <a:pt x="1556385" y="185426"/>
                  </a:lnTo>
                  <a:lnTo>
                    <a:pt x="1566863" y="187333"/>
                  </a:lnTo>
                  <a:lnTo>
                    <a:pt x="1577023" y="189241"/>
                  </a:lnTo>
                  <a:lnTo>
                    <a:pt x="1897698" y="262357"/>
                  </a:lnTo>
                  <a:lnTo>
                    <a:pt x="1914208" y="266490"/>
                  </a:lnTo>
                  <a:lnTo>
                    <a:pt x="1930083" y="271576"/>
                  </a:lnTo>
                  <a:lnTo>
                    <a:pt x="1945958" y="276981"/>
                  </a:lnTo>
                  <a:lnTo>
                    <a:pt x="1961198" y="283657"/>
                  </a:lnTo>
                  <a:lnTo>
                    <a:pt x="1975803" y="290650"/>
                  </a:lnTo>
                  <a:lnTo>
                    <a:pt x="1990091" y="298280"/>
                  </a:lnTo>
                  <a:lnTo>
                    <a:pt x="2004061" y="306545"/>
                  </a:lnTo>
                  <a:lnTo>
                    <a:pt x="2017396" y="315764"/>
                  </a:lnTo>
                  <a:lnTo>
                    <a:pt x="2030413" y="325301"/>
                  </a:lnTo>
                  <a:lnTo>
                    <a:pt x="2042478" y="335474"/>
                  </a:lnTo>
                  <a:lnTo>
                    <a:pt x="2054226" y="345965"/>
                  </a:lnTo>
                  <a:lnTo>
                    <a:pt x="2065338" y="357409"/>
                  </a:lnTo>
                  <a:lnTo>
                    <a:pt x="2076133" y="369171"/>
                  </a:lnTo>
                  <a:lnTo>
                    <a:pt x="2085976" y="381252"/>
                  </a:lnTo>
                  <a:lnTo>
                    <a:pt x="2095183" y="393650"/>
                  </a:lnTo>
                  <a:lnTo>
                    <a:pt x="2104073" y="407001"/>
                  </a:lnTo>
                  <a:lnTo>
                    <a:pt x="2112011" y="420353"/>
                  </a:lnTo>
                  <a:lnTo>
                    <a:pt x="2119631" y="433705"/>
                  </a:lnTo>
                  <a:lnTo>
                    <a:pt x="2126298" y="448328"/>
                  </a:lnTo>
                  <a:lnTo>
                    <a:pt x="2132331" y="462634"/>
                  </a:lnTo>
                  <a:lnTo>
                    <a:pt x="2137728" y="477257"/>
                  </a:lnTo>
                  <a:lnTo>
                    <a:pt x="2142491" y="492198"/>
                  </a:lnTo>
                  <a:lnTo>
                    <a:pt x="2146301" y="507775"/>
                  </a:lnTo>
                  <a:lnTo>
                    <a:pt x="2149476" y="523352"/>
                  </a:lnTo>
                  <a:lnTo>
                    <a:pt x="2151698" y="538612"/>
                  </a:lnTo>
                  <a:lnTo>
                    <a:pt x="2153603" y="554507"/>
                  </a:lnTo>
                  <a:lnTo>
                    <a:pt x="2154238" y="570402"/>
                  </a:lnTo>
                  <a:lnTo>
                    <a:pt x="2154238" y="586932"/>
                  </a:lnTo>
                  <a:lnTo>
                    <a:pt x="2153286" y="602827"/>
                  </a:lnTo>
                  <a:lnTo>
                    <a:pt x="2151698" y="619358"/>
                  </a:lnTo>
                  <a:lnTo>
                    <a:pt x="2148841" y="635571"/>
                  </a:lnTo>
                  <a:lnTo>
                    <a:pt x="2145666" y="651784"/>
                  </a:lnTo>
                  <a:lnTo>
                    <a:pt x="2136776" y="688660"/>
                  </a:lnTo>
                  <a:lnTo>
                    <a:pt x="2132648" y="704873"/>
                  </a:lnTo>
                  <a:lnTo>
                    <a:pt x="2127568" y="720450"/>
                  </a:lnTo>
                  <a:lnTo>
                    <a:pt x="2121853" y="736027"/>
                  </a:lnTo>
                  <a:lnTo>
                    <a:pt x="2115503" y="750650"/>
                  </a:lnTo>
                  <a:lnTo>
                    <a:pt x="2107883" y="765274"/>
                  </a:lnTo>
                  <a:lnTo>
                    <a:pt x="2100263" y="779261"/>
                  </a:lnTo>
                  <a:lnTo>
                    <a:pt x="2091691" y="792613"/>
                  </a:lnTo>
                  <a:lnTo>
                    <a:pt x="2082483" y="805965"/>
                  </a:lnTo>
                  <a:lnTo>
                    <a:pt x="2072641" y="818363"/>
                  </a:lnTo>
                  <a:lnTo>
                    <a:pt x="2062163" y="830125"/>
                  </a:lnTo>
                  <a:lnTo>
                    <a:pt x="2051051" y="841887"/>
                  </a:lnTo>
                  <a:lnTo>
                    <a:pt x="2039621" y="853014"/>
                  </a:lnTo>
                  <a:lnTo>
                    <a:pt x="2027556" y="863187"/>
                  </a:lnTo>
                  <a:lnTo>
                    <a:pt x="2015491" y="873041"/>
                  </a:lnTo>
                  <a:lnTo>
                    <a:pt x="2002791" y="881943"/>
                  </a:lnTo>
                  <a:lnTo>
                    <a:pt x="1989138" y="890526"/>
                  </a:lnTo>
                  <a:lnTo>
                    <a:pt x="1975486" y="898473"/>
                  </a:lnTo>
                  <a:lnTo>
                    <a:pt x="1961515" y="906103"/>
                  </a:lnTo>
                  <a:lnTo>
                    <a:pt x="1947228" y="912461"/>
                  </a:lnTo>
                  <a:lnTo>
                    <a:pt x="1932305" y="918501"/>
                  </a:lnTo>
                  <a:lnTo>
                    <a:pt x="1917383" y="923269"/>
                  </a:lnTo>
                  <a:lnTo>
                    <a:pt x="1901825" y="928038"/>
                  </a:lnTo>
                  <a:lnTo>
                    <a:pt x="1886268" y="932171"/>
                  </a:lnTo>
                  <a:lnTo>
                    <a:pt x="1870393" y="935032"/>
                  </a:lnTo>
                  <a:lnTo>
                    <a:pt x="1854518" y="937257"/>
                  </a:lnTo>
                  <a:lnTo>
                    <a:pt x="1838325" y="938847"/>
                  </a:lnTo>
                  <a:lnTo>
                    <a:pt x="1822133" y="939800"/>
                  </a:lnTo>
                  <a:lnTo>
                    <a:pt x="1805305" y="939800"/>
                  </a:lnTo>
                  <a:lnTo>
                    <a:pt x="1788795" y="938847"/>
                  </a:lnTo>
                  <a:lnTo>
                    <a:pt x="1771968" y="936939"/>
                  </a:lnTo>
                  <a:lnTo>
                    <a:pt x="1755458" y="934714"/>
                  </a:lnTo>
                  <a:lnTo>
                    <a:pt x="1738948" y="931217"/>
                  </a:lnTo>
                  <a:lnTo>
                    <a:pt x="1418273" y="858100"/>
                  </a:lnTo>
                  <a:lnTo>
                    <a:pt x="1407795" y="855875"/>
                  </a:lnTo>
                  <a:lnTo>
                    <a:pt x="1397635" y="853014"/>
                  </a:lnTo>
                  <a:lnTo>
                    <a:pt x="1387793" y="849835"/>
                  </a:lnTo>
                  <a:lnTo>
                    <a:pt x="1377950" y="846656"/>
                  </a:lnTo>
                  <a:lnTo>
                    <a:pt x="1368108" y="842841"/>
                  </a:lnTo>
                  <a:lnTo>
                    <a:pt x="1358583" y="839026"/>
                  </a:lnTo>
                  <a:lnTo>
                    <a:pt x="1349058" y="834258"/>
                  </a:lnTo>
                  <a:lnTo>
                    <a:pt x="1340168" y="830125"/>
                  </a:lnTo>
                  <a:lnTo>
                    <a:pt x="1331278" y="825357"/>
                  </a:lnTo>
                  <a:lnTo>
                    <a:pt x="1322388" y="820270"/>
                  </a:lnTo>
                  <a:lnTo>
                    <a:pt x="1313815" y="815184"/>
                  </a:lnTo>
                  <a:lnTo>
                    <a:pt x="1305243" y="809780"/>
                  </a:lnTo>
                  <a:lnTo>
                    <a:pt x="1297305" y="803739"/>
                  </a:lnTo>
                  <a:lnTo>
                    <a:pt x="1289368" y="798017"/>
                  </a:lnTo>
                  <a:lnTo>
                    <a:pt x="1281430" y="791659"/>
                  </a:lnTo>
                  <a:lnTo>
                    <a:pt x="1273810" y="785619"/>
                  </a:lnTo>
                  <a:lnTo>
                    <a:pt x="1266190" y="778625"/>
                  </a:lnTo>
                  <a:lnTo>
                    <a:pt x="1259523" y="771950"/>
                  </a:lnTo>
                  <a:lnTo>
                    <a:pt x="1252220" y="765274"/>
                  </a:lnTo>
                  <a:lnTo>
                    <a:pt x="1245870" y="757962"/>
                  </a:lnTo>
                  <a:lnTo>
                    <a:pt x="1239203" y="750332"/>
                  </a:lnTo>
                  <a:lnTo>
                    <a:pt x="1233170" y="742703"/>
                  </a:lnTo>
                  <a:lnTo>
                    <a:pt x="1227138" y="735073"/>
                  </a:lnTo>
                  <a:lnTo>
                    <a:pt x="1221423" y="727126"/>
                  </a:lnTo>
                  <a:lnTo>
                    <a:pt x="1215708" y="719178"/>
                  </a:lnTo>
                  <a:lnTo>
                    <a:pt x="1210310" y="710913"/>
                  </a:lnTo>
                  <a:lnTo>
                    <a:pt x="1205548" y="702648"/>
                  </a:lnTo>
                  <a:lnTo>
                    <a:pt x="1200468" y="694382"/>
                  </a:lnTo>
                  <a:lnTo>
                    <a:pt x="1196023" y="685481"/>
                  </a:lnTo>
                  <a:lnTo>
                    <a:pt x="1191895" y="676898"/>
                  </a:lnTo>
                  <a:lnTo>
                    <a:pt x="1188085" y="667679"/>
                  </a:lnTo>
                  <a:lnTo>
                    <a:pt x="1184275" y="658777"/>
                  </a:lnTo>
                  <a:lnTo>
                    <a:pt x="1208723" y="651466"/>
                  </a:lnTo>
                  <a:lnTo>
                    <a:pt x="1222058" y="647651"/>
                  </a:lnTo>
                  <a:lnTo>
                    <a:pt x="1236028" y="644472"/>
                  </a:lnTo>
                  <a:lnTo>
                    <a:pt x="1250315" y="641293"/>
                  </a:lnTo>
                  <a:lnTo>
                    <a:pt x="1265873" y="638432"/>
                  </a:lnTo>
                  <a:lnTo>
                    <a:pt x="1282065" y="635571"/>
                  </a:lnTo>
                  <a:lnTo>
                    <a:pt x="1299210" y="633346"/>
                  </a:lnTo>
                  <a:lnTo>
                    <a:pt x="1316990" y="631438"/>
                  </a:lnTo>
                  <a:lnTo>
                    <a:pt x="1336358" y="630484"/>
                  </a:lnTo>
                  <a:lnTo>
                    <a:pt x="1356360" y="629531"/>
                  </a:lnTo>
                  <a:lnTo>
                    <a:pt x="1377950" y="629213"/>
                  </a:lnTo>
                  <a:lnTo>
                    <a:pt x="1400493" y="629849"/>
                  </a:lnTo>
                  <a:lnTo>
                    <a:pt x="1424305" y="631120"/>
                  </a:lnTo>
                  <a:lnTo>
                    <a:pt x="1449705" y="633346"/>
                  </a:lnTo>
                  <a:lnTo>
                    <a:pt x="1476375" y="636525"/>
                  </a:lnTo>
                  <a:lnTo>
                    <a:pt x="1791653" y="708052"/>
                  </a:lnTo>
                  <a:lnTo>
                    <a:pt x="1796733" y="709006"/>
                  </a:lnTo>
                  <a:lnTo>
                    <a:pt x="1801495" y="709959"/>
                  </a:lnTo>
                  <a:lnTo>
                    <a:pt x="1806575" y="710277"/>
                  </a:lnTo>
                  <a:lnTo>
                    <a:pt x="1811338" y="710595"/>
                  </a:lnTo>
                  <a:lnTo>
                    <a:pt x="1816418" y="710595"/>
                  </a:lnTo>
                  <a:lnTo>
                    <a:pt x="1820863" y="710277"/>
                  </a:lnTo>
                  <a:lnTo>
                    <a:pt x="1825943" y="709959"/>
                  </a:lnTo>
                  <a:lnTo>
                    <a:pt x="1830388" y="709006"/>
                  </a:lnTo>
                  <a:lnTo>
                    <a:pt x="1839913" y="707098"/>
                  </a:lnTo>
                  <a:lnTo>
                    <a:pt x="1848485" y="704237"/>
                  </a:lnTo>
                  <a:lnTo>
                    <a:pt x="1857058" y="700422"/>
                  </a:lnTo>
                  <a:lnTo>
                    <a:pt x="1865630" y="695972"/>
                  </a:lnTo>
                  <a:lnTo>
                    <a:pt x="1872933" y="690885"/>
                  </a:lnTo>
                  <a:lnTo>
                    <a:pt x="1880235" y="684845"/>
                  </a:lnTo>
                  <a:lnTo>
                    <a:pt x="1886585" y="678487"/>
                  </a:lnTo>
                  <a:lnTo>
                    <a:pt x="1889760" y="674672"/>
                  </a:lnTo>
                  <a:lnTo>
                    <a:pt x="1892618" y="671176"/>
                  </a:lnTo>
                  <a:lnTo>
                    <a:pt x="1895475" y="667361"/>
                  </a:lnTo>
                  <a:lnTo>
                    <a:pt x="1898015" y="663228"/>
                  </a:lnTo>
                  <a:lnTo>
                    <a:pt x="1900238" y="659095"/>
                  </a:lnTo>
                  <a:lnTo>
                    <a:pt x="1902460" y="654963"/>
                  </a:lnTo>
                  <a:lnTo>
                    <a:pt x="1904365" y="650512"/>
                  </a:lnTo>
                  <a:lnTo>
                    <a:pt x="1905953" y="645744"/>
                  </a:lnTo>
                  <a:lnTo>
                    <a:pt x="1907540" y="641293"/>
                  </a:lnTo>
                  <a:lnTo>
                    <a:pt x="1908810" y="636842"/>
                  </a:lnTo>
                  <a:lnTo>
                    <a:pt x="1917700" y="599966"/>
                  </a:lnTo>
                  <a:lnTo>
                    <a:pt x="1918335" y="595198"/>
                  </a:lnTo>
                  <a:lnTo>
                    <a:pt x="1919288" y="590747"/>
                  </a:lnTo>
                  <a:lnTo>
                    <a:pt x="1919605" y="585661"/>
                  </a:lnTo>
                  <a:lnTo>
                    <a:pt x="1919923" y="580892"/>
                  </a:lnTo>
                  <a:lnTo>
                    <a:pt x="1919923" y="576124"/>
                  </a:lnTo>
                  <a:lnTo>
                    <a:pt x="1919923" y="571355"/>
                  </a:lnTo>
                  <a:lnTo>
                    <a:pt x="1919288" y="566587"/>
                  </a:lnTo>
                  <a:lnTo>
                    <a:pt x="1918335" y="562136"/>
                  </a:lnTo>
                  <a:lnTo>
                    <a:pt x="1917700" y="557686"/>
                  </a:lnTo>
                  <a:lnTo>
                    <a:pt x="1916430" y="553235"/>
                  </a:lnTo>
                  <a:lnTo>
                    <a:pt x="1915160" y="548467"/>
                  </a:lnTo>
                  <a:lnTo>
                    <a:pt x="1913573" y="544334"/>
                  </a:lnTo>
                  <a:lnTo>
                    <a:pt x="1909763" y="536068"/>
                  </a:lnTo>
                  <a:lnTo>
                    <a:pt x="1905318" y="528121"/>
                  </a:lnTo>
                  <a:lnTo>
                    <a:pt x="1899920" y="520491"/>
                  </a:lnTo>
                  <a:lnTo>
                    <a:pt x="1893888" y="513498"/>
                  </a:lnTo>
                  <a:lnTo>
                    <a:pt x="1886903" y="506822"/>
                  </a:lnTo>
                  <a:lnTo>
                    <a:pt x="1883728" y="503961"/>
                  </a:lnTo>
                  <a:lnTo>
                    <a:pt x="1879918" y="501100"/>
                  </a:lnTo>
                  <a:lnTo>
                    <a:pt x="1875790" y="498556"/>
                  </a:lnTo>
                  <a:lnTo>
                    <a:pt x="1871980" y="496013"/>
                  </a:lnTo>
                  <a:lnTo>
                    <a:pt x="1867853" y="493788"/>
                  </a:lnTo>
                  <a:lnTo>
                    <a:pt x="1863090" y="491880"/>
                  </a:lnTo>
                  <a:lnTo>
                    <a:pt x="1858645" y="489973"/>
                  </a:lnTo>
                  <a:lnTo>
                    <a:pt x="1854200" y="488066"/>
                  </a:lnTo>
                  <a:lnTo>
                    <a:pt x="1849120" y="486476"/>
                  </a:lnTo>
                  <a:lnTo>
                    <a:pt x="1844675" y="485205"/>
                  </a:lnTo>
                  <a:lnTo>
                    <a:pt x="1534795" y="414949"/>
                  </a:lnTo>
                  <a:lnTo>
                    <a:pt x="1513523" y="406684"/>
                  </a:lnTo>
                  <a:lnTo>
                    <a:pt x="1493520" y="397464"/>
                  </a:lnTo>
                  <a:lnTo>
                    <a:pt x="1473835" y="388563"/>
                  </a:lnTo>
                  <a:lnTo>
                    <a:pt x="1455420" y="379344"/>
                  </a:lnTo>
                  <a:lnTo>
                    <a:pt x="1437323" y="370125"/>
                  </a:lnTo>
                  <a:lnTo>
                    <a:pt x="1420178" y="360906"/>
                  </a:lnTo>
                  <a:lnTo>
                    <a:pt x="1403668" y="351369"/>
                  </a:lnTo>
                  <a:lnTo>
                    <a:pt x="1387158" y="341514"/>
                  </a:lnTo>
                  <a:lnTo>
                    <a:pt x="1372235" y="331977"/>
                  </a:lnTo>
                  <a:lnTo>
                    <a:pt x="1356995" y="322440"/>
                  </a:lnTo>
                  <a:lnTo>
                    <a:pt x="1343025" y="312585"/>
                  </a:lnTo>
                  <a:lnTo>
                    <a:pt x="1329055" y="303366"/>
                  </a:lnTo>
                  <a:lnTo>
                    <a:pt x="1303020" y="284292"/>
                  </a:lnTo>
                  <a:lnTo>
                    <a:pt x="1278890" y="265854"/>
                  </a:lnTo>
                  <a:lnTo>
                    <a:pt x="1285875" y="259178"/>
                  </a:lnTo>
                  <a:lnTo>
                    <a:pt x="1293495" y="253138"/>
                  </a:lnTo>
                  <a:lnTo>
                    <a:pt x="1301433" y="247098"/>
                  </a:lnTo>
                  <a:lnTo>
                    <a:pt x="1309370" y="241694"/>
                  </a:lnTo>
                  <a:lnTo>
                    <a:pt x="1317308" y="236290"/>
                  </a:lnTo>
                  <a:lnTo>
                    <a:pt x="1325563" y="230885"/>
                  </a:lnTo>
                  <a:lnTo>
                    <a:pt x="1334135" y="226117"/>
                  </a:lnTo>
                  <a:lnTo>
                    <a:pt x="1342708" y="221031"/>
                  </a:lnTo>
                  <a:lnTo>
                    <a:pt x="1351280" y="216580"/>
                  </a:lnTo>
                  <a:lnTo>
                    <a:pt x="1360170" y="212447"/>
                  </a:lnTo>
                  <a:lnTo>
                    <a:pt x="1369060" y="208315"/>
                  </a:lnTo>
                  <a:lnTo>
                    <a:pt x="1378268" y="204500"/>
                  </a:lnTo>
                  <a:lnTo>
                    <a:pt x="1387158" y="201003"/>
                  </a:lnTo>
                  <a:lnTo>
                    <a:pt x="1396683" y="198142"/>
                  </a:lnTo>
                  <a:lnTo>
                    <a:pt x="1406208" y="194963"/>
                  </a:lnTo>
                  <a:lnTo>
                    <a:pt x="1415733" y="192420"/>
                  </a:lnTo>
                  <a:lnTo>
                    <a:pt x="1425575" y="189559"/>
                  </a:lnTo>
                  <a:lnTo>
                    <a:pt x="1434783" y="187651"/>
                  </a:lnTo>
                  <a:lnTo>
                    <a:pt x="1444625" y="185744"/>
                  </a:lnTo>
                  <a:lnTo>
                    <a:pt x="1454468" y="184472"/>
                  </a:lnTo>
                  <a:lnTo>
                    <a:pt x="1464945" y="183201"/>
                  </a:lnTo>
                  <a:lnTo>
                    <a:pt x="1474470" y="182247"/>
                  </a:lnTo>
                  <a:lnTo>
                    <a:pt x="1484948" y="181293"/>
                  </a:lnTo>
                  <a:lnTo>
                    <a:pt x="1494790" y="180975"/>
                  </a:lnTo>
                  <a:close/>
                  <a:moveTo>
                    <a:pt x="1141413" y="111125"/>
                  </a:moveTo>
                  <a:lnTo>
                    <a:pt x="1124441" y="282575"/>
                  </a:lnTo>
                  <a:lnTo>
                    <a:pt x="1047750" y="169022"/>
                  </a:lnTo>
                  <a:lnTo>
                    <a:pt x="1141413" y="111125"/>
                  </a:lnTo>
                  <a:close/>
                  <a:moveTo>
                    <a:pt x="819150" y="0"/>
                  </a:moveTo>
                  <a:lnTo>
                    <a:pt x="915851" y="6350"/>
                  </a:lnTo>
                  <a:lnTo>
                    <a:pt x="954088" y="290513"/>
                  </a:lnTo>
                  <a:lnTo>
                    <a:pt x="8191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49" name="矩形 48"/>
          <p:cNvSpPr/>
          <p:nvPr/>
        </p:nvSpPr>
        <p:spPr>
          <a:xfrm>
            <a:off x="2010793" y="2082878"/>
            <a:ext cx="2205845" cy="954107"/>
          </a:xfrm>
          <a:prstGeom prst="rect">
            <a:avLst/>
          </a:prstGeom>
        </p:spPr>
        <p:txBody>
          <a:bodyPr wrap="square">
            <a:spAutoFit/>
          </a:bodyPr>
          <a:lstStyle/>
          <a:p>
            <a:r>
              <a:rPr lang="en-US" altLang="zh-CN" sz="1400" dirty="0" smtClean="0">
                <a:solidFill>
                  <a:prstClr val="black"/>
                </a:solidFill>
              </a:rPr>
              <a:t>Go </a:t>
            </a:r>
            <a:r>
              <a:rPr lang="en-US" altLang="zh-CN" sz="1400" dirty="0">
                <a:solidFill>
                  <a:prstClr val="black"/>
                </a:solidFill>
              </a:rPr>
              <a:t>on dates. Keep up your own creative side projects. Challenge yourself to see the world in new ways. </a:t>
            </a:r>
            <a:endParaRPr lang="zh-CN" altLang="en-US" dirty="0"/>
          </a:p>
        </p:txBody>
      </p:sp>
      <p:sp>
        <p:nvSpPr>
          <p:cNvPr id="50" name="矩形 49"/>
          <p:cNvSpPr/>
          <p:nvPr/>
        </p:nvSpPr>
        <p:spPr>
          <a:xfrm>
            <a:off x="2005541" y="4258211"/>
            <a:ext cx="2161849" cy="1169551"/>
          </a:xfrm>
          <a:prstGeom prst="rect">
            <a:avLst/>
          </a:prstGeom>
        </p:spPr>
        <p:txBody>
          <a:bodyPr wrap="square">
            <a:spAutoFit/>
          </a:bodyPr>
          <a:lstStyle/>
          <a:p>
            <a:r>
              <a:rPr lang="en-US" altLang="zh-CN" sz="1400" dirty="0" smtClean="0"/>
              <a:t>Maybe </a:t>
            </a:r>
            <a:r>
              <a:rPr lang="en-US" altLang="zh-CN" sz="1400" dirty="0"/>
              <a:t>you have student loans and other debt to deal with, no </a:t>
            </a:r>
            <a:r>
              <a:rPr lang="en-US" altLang="zh-CN" sz="1400" dirty="0" smtClean="0"/>
              <a:t> </a:t>
            </a:r>
            <a:r>
              <a:rPr lang="en-US" altLang="zh-CN" sz="1400" dirty="0"/>
              <a:t>support from your parents, and income that you </a:t>
            </a:r>
            <a:r>
              <a:rPr lang="en-US" altLang="zh-CN" sz="1400" dirty="0" smtClean="0"/>
              <a:t>budget</a:t>
            </a:r>
            <a:r>
              <a:rPr lang="en-US" altLang="zh-CN" sz="1400" dirty="0"/>
              <a:t>. </a:t>
            </a:r>
            <a:endParaRPr lang="zh-CN" altLang="en-US" sz="1400" dirty="0"/>
          </a:p>
        </p:txBody>
      </p:sp>
      <p:sp>
        <p:nvSpPr>
          <p:cNvPr id="51" name="矩形 50"/>
          <p:cNvSpPr/>
          <p:nvPr/>
        </p:nvSpPr>
        <p:spPr>
          <a:xfrm>
            <a:off x="8282125" y="2247348"/>
            <a:ext cx="2384773" cy="954107"/>
          </a:xfrm>
          <a:prstGeom prst="rect">
            <a:avLst/>
          </a:prstGeom>
        </p:spPr>
        <p:txBody>
          <a:bodyPr wrap="square">
            <a:spAutoFit/>
          </a:bodyPr>
          <a:lstStyle/>
          <a:p>
            <a:r>
              <a:rPr lang="en-US" altLang="zh-CN" sz="1400" dirty="0" smtClean="0"/>
              <a:t>Figure </a:t>
            </a:r>
            <a:r>
              <a:rPr lang="en-US" altLang="zh-CN" sz="1400" dirty="0"/>
              <a:t>out which graduate degrees are worth the debt and find out if graduate school might be worth </a:t>
            </a:r>
            <a:r>
              <a:rPr lang="en-US" altLang="zh-CN" sz="1400" dirty="0" smtClean="0"/>
              <a:t>it.</a:t>
            </a:r>
            <a:endParaRPr lang="zh-CN" altLang="en-US" sz="1400" dirty="0"/>
          </a:p>
        </p:txBody>
      </p:sp>
      <p:sp>
        <p:nvSpPr>
          <p:cNvPr id="52" name="矩形 51"/>
          <p:cNvSpPr/>
          <p:nvPr/>
        </p:nvSpPr>
        <p:spPr>
          <a:xfrm>
            <a:off x="8282125" y="4130231"/>
            <a:ext cx="2129337" cy="1169551"/>
          </a:xfrm>
          <a:prstGeom prst="rect">
            <a:avLst/>
          </a:prstGeom>
        </p:spPr>
        <p:txBody>
          <a:bodyPr wrap="square">
            <a:spAutoFit/>
          </a:bodyPr>
          <a:lstStyle/>
          <a:p>
            <a:r>
              <a:rPr lang="en-US" altLang="zh-CN" sz="1400" dirty="0"/>
              <a:t>Given the tiny </a:t>
            </a:r>
            <a:r>
              <a:rPr lang="en-US" altLang="zh-CN" sz="1400" dirty="0" smtClean="0"/>
              <a:t>kitchens </a:t>
            </a:r>
            <a:r>
              <a:rPr lang="en-US" altLang="zh-CN" sz="1400" dirty="0"/>
              <a:t>most college students deal with and perhaps too much prior </a:t>
            </a:r>
            <a:r>
              <a:rPr lang="en-US" altLang="zh-CN" sz="1400" dirty="0" smtClean="0"/>
              <a:t>cooking </a:t>
            </a:r>
            <a:r>
              <a:rPr lang="en-US" altLang="zh-CN" sz="1400" dirty="0"/>
              <a:t>isn’t </a:t>
            </a:r>
            <a:r>
              <a:rPr lang="en-US" altLang="zh-CN" sz="1400" dirty="0" smtClean="0"/>
              <a:t>an </a:t>
            </a:r>
            <a:r>
              <a:rPr lang="en-US" altLang="zh-CN" sz="1400" dirty="0"/>
              <a:t>universal </a:t>
            </a:r>
            <a:r>
              <a:rPr lang="en-US" altLang="zh-CN" sz="1400" dirty="0" smtClean="0"/>
              <a:t>skill.</a:t>
            </a:r>
            <a:endParaRPr lang="zh-CN" altLang="en-US" sz="1400" dirty="0"/>
          </a:p>
        </p:txBody>
      </p:sp>
      <p:sp>
        <p:nvSpPr>
          <p:cNvPr id="53" name="KSO_Shape"/>
          <p:cNvSpPr/>
          <p:nvPr/>
        </p:nvSpPr>
        <p:spPr bwMode="auto">
          <a:xfrm>
            <a:off x="5039522" y="2623498"/>
            <a:ext cx="2267179" cy="237816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decel="10000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par>
                                <p:cTn id="14" presetID="2" presetClass="entr" presetSubtype="3" decel="10000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1+#ppt_w/2"/>
                                          </p:val>
                                        </p:tav>
                                        <p:tav tm="100000">
                                          <p:val>
                                            <p:strVal val="#ppt_x"/>
                                          </p:val>
                                        </p:tav>
                                      </p:tavLst>
                                    </p:anim>
                                    <p:anim calcmode="lin" valueType="num">
                                      <p:cBhvr additive="base">
                                        <p:cTn id="17" dur="500" fill="hold"/>
                                        <p:tgtEl>
                                          <p:spTgt spid="46"/>
                                        </p:tgtEl>
                                        <p:attrNameLst>
                                          <p:attrName>ppt_y</p:attrName>
                                        </p:attrNameLst>
                                      </p:cBhvr>
                                      <p:tavLst>
                                        <p:tav tm="0">
                                          <p:val>
                                            <p:strVal val="0-#ppt_h/2"/>
                                          </p:val>
                                        </p:tav>
                                        <p:tav tm="100000">
                                          <p:val>
                                            <p:strVal val="#ppt_y"/>
                                          </p:val>
                                        </p:tav>
                                      </p:tavLst>
                                    </p:anim>
                                  </p:childTnLst>
                                </p:cTn>
                              </p:par>
                              <p:par>
                                <p:cTn id="18" presetID="2" presetClass="entr" presetSubtype="12" decel="10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6" decel="10000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1+#ppt_w/2"/>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观点讨论 </a:t>
            </a:r>
            <a:r>
              <a:rPr lang="en-US" altLang="zh-CN" dirty="0" smtClean="0"/>
              <a:t>- Discussion</a:t>
            </a:r>
            <a:endParaRPr lang="en-US" altLang="zh-CN" dirty="0"/>
          </a:p>
        </p:txBody>
      </p:sp>
      <p:sp>
        <p:nvSpPr>
          <p:cNvPr id="8" name="KSO_Shape"/>
          <p:cNvSpPr/>
          <p:nvPr/>
        </p:nvSpPr>
        <p:spPr bwMode="auto">
          <a:xfrm>
            <a:off x="4904603" y="2631826"/>
            <a:ext cx="2707160" cy="2589849"/>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矩形 8"/>
          <p:cNvSpPr/>
          <p:nvPr/>
        </p:nvSpPr>
        <p:spPr>
          <a:xfrm>
            <a:off x="7900372" y="3634317"/>
            <a:ext cx="2500447" cy="1169551"/>
          </a:xfrm>
          <a:prstGeom prst="rect">
            <a:avLst/>
          </a:prstGeom>
        </p:spPr>
        <p:txBody>
          <a:bodyPr wrap="square">
            <a:spAutoFit/>
          </a:bodyPr>
          <a:lstStyle/>
          <a:p>
            <a:r>
              <a:rPr lang="en-US" altLang="zh-CN" sz="1400" dirty="0" smtClean="0"/>
              <a:t>Yes</a:t>
            </a:r>
            <a:r>
              <a:rPr lang="en-US" altLang="zh-CN" sz="1400" dirty="0"/>
              <a:t>, take the commencement speech to </a:t>
            </a:r>
            <a:r>
              <a:rPr lang="en-US" altLang="zh-CN" sz="1400" dirty="0" smtClean="0"/>
              <a:t>heart. Life </a:t>
            </a:r>
            <a:r>
              <a:rPr lang="en-US" altLang="zh-CN" sz="1400" dirty="0"/>
              <a:t>is like a video game, so spend your time and energy in the most important areas.</a:t>
            </a:r>
            <a:endParaRPr lang="zh-CN" altLang="en-US" sz="1400" dirty="0"/>
          </a:p>
        </p:txBody>
      </p:sp>
      <p:sp>
        <p:nvSpPr>
          <p:cNvPr id="10" name="矩形 9"/>
          <p:cNvSpPr/>
          <p:nvPr/>
        </p:nvSpPr>
        <p:spPr>
          <a:xfrm>
            <a:off x="3061554" y="4624724"/>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a:t>
            </a:r>
            <a:r>
              <a:rPr lang="en-US" altLang="zh-CN" sz="1400" dirty="0" smtClean="0">
                <a:solidFill>
                  <a:prstClr val="black"/>
                </a:solidFill>
              </a:rPr>
              <a:t>(you </a:t>
            </a:r>
            <a:r>
              <a:rPr lang="en-US" altLang="zh-CN" sz="1400" dirty="0">
                <a:solidFill>
                  <a:prstClr val="black"/>
                </a:solidFill>
              </a:rPr>
              <a:t>don’t want to burn out). </a:t>
            </a:r>
            <a:endParaRPr lang="zh-CN" altLang="en-US" dirty="0"/>
          </a:p>
        </p:txBody>
      </p:sp>
      <p:sp>
        <p:nvSpPr>
          <p:cNvPr id="11" name="矩形 10"/>
          <p:cNvSpPr/>
          <p:nvPr/>
        </p:nvSpPr>
        <p:spPr>
          <a:xfrm>
            <a:off x="2306675" y="2210294"/>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12" name="矩形 11"/>
          <p:cNvSpPr/>
          <p:nvPr/>
        </p:nvSpPr>
        <p:spPr>
          <a:xfrm>
            <a:off x="6464961" y="1682396"/>
            <a:ext cx="2293604" cy="738664"/>
          </a:xfrm>
          <a:prstGeom prst="rect">
            <a:avLst/>
          </a:prstGeom>
        </p:spPr>
        <p:txBody>
          <a:bodyPr wrap="square">
            <a:spAutoFit/>
          </a:bodyPr>
          <a:lstStyle/>
          <a:p>
            <a:r>
              <a:rPr lang="en-US" altLang="zh-CN" sz="1400" dirty="0"/>
              <a:t>You might have held jobs in college, but once you’ve got your diploma in </a:t>
            </a:r>
            <a:r>
              <a:rPr lang="en-US" altLang="zh-CN" sz="1400" dirty="0" smtClean="0"/>
              <a:t>hand</a:t>
            </a:r>
            <a:r>
              <a:rPr lang="en-US" altLang="zh-CN" sz="1400" dirty="0"/>
              <a:t>.</a:t>
            </a:r>
            <a:endParaRPr lang="zh-CN" altLang="en-US" sz="1400" dirty="0"/>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4519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solidFill>
                  <a:schemeClr val="bg1"/>
                </a:solidFill>
                <a:sym typeface="+mn-ea"/>
              </a:rPr>
              <a:t>results</a:t>
            </a:r>
            <a:endParaRPr lang="en-US" altLang="zh-CN" sz="2000" dirty="0">
              <a:solidFill>
                <a:schemeClr val="bg1"/>
              </a:solidFill>
              <a:sym typeface="+mn-ea"/>
            </a:endParaRPr>
          </a:p>
        </p:txBody>
      </p:sp>
      <p:sp>
        <p:nvSpPr>
          <p:cNvPr id="8" name="矩形 7"/>
          <p:cNvSpPr/>
          <p:nvPr/>
        </p:nvSpPr>
        <p:spPr>
          <a:xfrm>
            <a:off x="5106099" y="2152526"/>
            <a:ext cx="3887642" cy="1014730"/>
          </a:xfrm>
          <a:prstGeom prst="rect">
            <a:avLst/>
          </a:prstGeom>
        </p:spPr>
        <p:txBody>
          <a:bodyPr wrap="square">
            <a:spAutoFit/>
          </a:bodyPr>
          <a:lstStyle/>
          <a:p>
            <a:pPr algn="ctr"/>
            <a:r>
              <a:rPr lang="zh-CN" altLang="en-US" sz="6000" dirty="0">
                <a:solidFill>
                  <a:srgbClr val="0070C0"/>
                </a:solidFill>
              </a:rPr>
              <a:t>项目成果</a:t>
            </a:r>
            <a:endParaRPr lang="zh-CN" altLang="en-US" sz="6000" dirty="0">
              <a:solidFill>
                <a:srgbClr val="0070C0"/>
              </a:solidFill>
            </a:endParaRPr>
          </a:p>
        </p:txBody>
      </p:sp>
      <p:sp>
        <p:nvSpPr>
          <p:cNvPr id="9" name="矩形 8"/>
          <p:cNvSpPr/>
          <p:nvPr/>
        </p:nvSpPr>
        <p:spPr>
          <a:xfrm>
            <a:off x="5449499" y="3826700"/>
            <a:ext cx="4380302" cy="337185"/>
          </a:xfrm>
          <a:prstGeom prst="rect">
            <a:avLst/>
          </a:prstGeom>
        </p:spPr>
        <p:txBody>
          <a:bodyPr wrap="square">
            <a:spAutoFit/>
          </a:bodyPr>
          <a:lstStyle/>
          <a:p>
            <a:r>
              <a:rPr lang="zh-CN" altLang="en-US" sz="1600" dirty="0">
                <a:solidFill>
                  <a:srgbClr val="0070C0"/>
                </a:solidFill>
              </a:rPr>
              <a:t>可以写、不限于项目心得领悟</a:t>
            </a:r>
            <a:r>
              <a:rPr lang="en-US" altLang="zh-CN" sz="1600" dirty="0">
                <a:solidFill>
                  <a:srgbClr val="0070C0"/>
                </a:solidFill>
              </a:rPr>
              <a:t>....</a:t>
            </a:r>
            <a:endParaRPr lang="en-US" altLang="zh-CN" sz="1600" dirty="0">
              <a:solidFill>
                <a:srgbClr val="0070C0"/>
              </a:solidFill>
            </a:endParaRPr>
          </a:p>
        </p:txBody>
      </p:sp>
      <p:sp>
        <p:nvSpPr>
          <p:cNvPr id="10" name="任意多边形 9"/>
          <p:cNvSpPr>
            <a:spLocks noChangeAspect="1"/>
          </p:cNvSpPr>
          <p:nvPr/>
        </p:nvSpPr>
        <p:spPr>
          <a:xfrm>
            <a:off x="2277070" y="2152526"/>
            <a:ext cx="2617447" cy="3240000"/>
          </a:xfrm>
          <a:custGeom>
            <a:avLst/>
            <a:gdLst/>
            <a:ahLst/>
            <a:cxnLst/>
            <a:rect l="l" t="t" r="r" b="b"/>
            <a:pathLst>
              <a:path w="2464837" h="3051092">
                <a:moveTo>
                  <a:pt x="1402774" y="2819924"/>
                </a:moveTo>
                <a:lnTo>
                  <a:pt x="1516532" y="2999175"/>
                </a:lnTo>
                <a:lnTo>
                  <a:pt x="1743839" y="2946711"/>
                </a:lnTo>
                <a:lnTo>
                  <a:pt x="1573412" y="2881131"/>
                </a:lnTo>
                <a:close/>
                <a:moveTo>
                  <a:pt x="550459" y="2723740"/>
                </a:moveTo>
                <a:lnTo>
                  <a:pt x="375580" y="2872387"/>
                </a:lnTo>
                <a:lnTo>
                  <a:pt x="493623" y="2876759"/>
                </a:lnTo>
                <a:close/>
                <a:moveTo>
                  <a:pt x="598551" y="2719368"/>
                </a:moveTo>
                <a:lnTo>
                  <a:pt x="930664" y="3042469"/>
                </a:lnTo>
                <a:lnTo>
                  <a:pt x="1297767" y="3029535"/>
                </a:lnTo>
                <a:close/>
                <a:moveTo>
                  <a:pt x="567947" y="2710624"/>
                </a:moveTo>
                <a:lnTo>
                  <a:pt x="502367" y="2876759"/>
                </a:lnTo>
                <a:lnTo>
                  <a:pt x="904589" y="3033847"/>
                </a:lnTo>
                <a:close/>
                <a:moveTo>
                  <a:pt x="2101963" y="2645045"/>
                </a:moveTo>
                <a:lnTo>
                  <a:pt x="1809223" y="2916107"/>
                </a:lnTo>
                <a:lnTo>
                  <a:pt x="2154427" y="2701880"/>
                </a:lnTo>
                <a:close/>
                <a:moveTo>
                  <a:pt x="2084475" y="2645045"/>
                </a:moveTo>
                <a:lnTo>
                  <a:pt x="1407150" y="2806808"/>
                </a:lnTo>
                <a:lnTo>
                  <a:pt x="1608414" y="2881131"/>
                </a:lnTo>
                <a:lnTo>
                  <a:pt x="1765634" y="2942339"/>
                </a:lnTo>
                <a:close/>
                <a:moveTo>
                  <a:pt x="917666" y="2614441"/>
                </a:moveTo>
                <a:lnTo>
                  <a:pt x="1494656" y="2981687"/>
                </a:lnTo>
                <a:lnTo>
                  <a:pt x="1385273" y="2811180"/>
                </a:lnTo>
                <a:close/>
                <a:moveTo>
                  <a:pt x="904589" y="2614441"/>
                </a:moveTo>
                <a:lnTo>
                  <a:pt x="1319643" y="3029535"/>
                </a:lnTo>
                <a:lnTo>
                  <a:pt x="1503406" y="3003546"/>
                </a:lnTo>
                <a:close/>
                <a:moveTo>
                  <a:pt x="1870249" y="2601325"/>
                </a:moveTo>
                <a:lnTo>
                  <a:pt x="1442152" y="2789320"/>
                </a:lnTo>
                <a:lnTo>
                  <a:pt x="2075731" y="2636300"/>
                </a:lnTo>
                <a:close/>
                <a:moveTo>
                  <a:pt x="856497" y="2588209"/>
                </a:moveTo>
                <a:lnTo>
                  <a:pt x="581063" y="2701880"/>
                </a:lnTo>
                <a:lnTo>
                  <a:pt x="1289016" y="3012291"/>
                </a:lnTo>
                <a:lnTo>
                  <a:pt x="1074626" y="2798064"/>
                </a:lnTo>
                <a:close/>
                <a:moveTo>
                  <a:pt x="25822" y="2579465"/>
                </a:moveTo>
                <a:lnTo>
                  <a:pt x="362464" y="2868015"/>
                </a:lnTo>
                <a:lnTo>
                  <a:pt x="550459" y="2701880"/>
                </a:lnTo>
                <a:close/>
                <a:moveTo>
                  <a:pt x="1507782" y="2518257"/>
                </a:moveTo>
                <a:lnTo>
                  <a:pt x="882729" y="2583837"/>
                </a:lnTo>
                <a:lnTo>
                  <a:pt x="1385273" y="2798064"/>
                </a:lnTo>
                <a:close/>
                <a:moveTo>
                  <a:pt x="2285586" y="2509513"/>
                </a:moveTo>
                <a:lnTo>
                  <a:pt x="2189403" y="2579465"/>
                </a:lnTo>
                <a:lnTo>
                  <a:pt x="2110707" y="2636300"/>
                </a:lnTo>
                <a:lnTo>
                  <a:pt x="2136939" y="2666904"/>
                </a:lnTo>
                <a:lnTo>
                  <a:pt x="2167543" y="2697508"/>
                </a:lnTo>
                <a:close/>
                <a:moveTo>
                  <a:pt x="1665293" y="2443934"/>
                </a:moveTo>
                <a:lnTo>
                  <a:pt x="1608414" y="2470165"/>
                </a:lnTo>
                <a:lnTo>
                  <a:pt x="1520908" y="2513885"/>
                </a:lnTo>
                <a:lnTo>
                  <a:pt x="1411525" y="2767460"/>
                </a:lnTo>
                <a:close/>
                <a:moveTo>
                  <a:pt x="913333" y="2443934"/>
                </a:moveTo>
                <a:lnTo>
                  <a:pt x="900217" y="2487653"/>
                </a:lnTo>
                <a:lnTo>
                  <a:pt x="869613" y="2575093"/>
                </a:lnTo>
                <a:lnTo>
                  <a:pt x="1468404" y="2509513"/>
                </a:lnTo>
                <a:close/>
                <a:moveTo>
                  <a:pt x="1687172" y="2439561"/>
                </a:moveTo>
                <a:lnTo>
                  <a:pt x="1442152" y="2745600"/>
                </a:lnTo>
                <a:lnTo>
                  <a:pt x="1407150" y="2793692"/>
                </a:lnTo>
                <a:lnTo>
                  <a:pt x="1857172" y="2592581"/>
                </a:lnTo>
                <a:close/>
                <a:moveTo>
                  <a:pt x="973994" y="2295286"/>
                </a:moveTo>
                <a:lnTo>
                  <a:pt x="1481530" y="2492025"/>
                </a:lnTo>
                <a:lnTo>
                  <a:pt x="1289016" y="2339006"/>
                </a:lnTo>
                <a:close/>
                <a:moveTo>
                  <a:pt x="934659" y="2294740"/>
                </a:moveTo>
                <a:lnTo>
                  <a:pt x="921533" y="2360320"/>
                </a:lnTo>
                <a:lnTo>
                  <a:pt x="912847" y="2434643"/>
                </a:lnTo>
                <a:lnTo>
                  <a:pt x="1477172" y="2500223"/>
                </a:lnTo>
                <a:close/>
                <a:moveTo>
                  <a:pt x="222561" y="2281624"/>
                </a:moveTo>
                <a:lnTo>
                  <a:pt x="25822" y="2469619"/>
                </a:lnTo>
                <a:lnTo>
                  <a:pt x="12706" y="2552687"/>
                </a:lnTo>
                <a:close/>
                <a:moveTo>
                  <a:pt x="1442172" y="2277252"/>
                </a:moveTo>
                <a:lnTo>
                  <a:pt x="1332794" y="2320972"/>
                </a:lnTo>
                <a:lnTo>
                  <a:pt x="1302168" y="2334088"/>
                </a:lnTo>
                <a:lnTo>
                  <a:pt x="1433421" y="2439015"/>
                </a:lnTo>
                <a:lnTo>
                  <a:pt x="1507798" y="2495851"/>
                </a:lnTo>
                <a:lnTo>
                  <a:pt x="1499048" y="2465247"/>
                </a:lnTo>
                <a:close/>
                <a:moveTo>
                  <a:pt x="266280" y="2242276"/>
                </a:moveTo>
                <a:lnTo>
                  <a:pt x="12706" y="2570174"/>
                </a:lnTo>
                <a:lnTo>
                  <a:pt x="554831" y="2692590"/>
                </a:lnTo>
                <a:close/>
                <a:moveTo>
                  <a:pt x="410556" y="2150465"/>
                </a:moveTo>
                <a:lnTo>
                  <a:pt x="860869" y="2565802"/>
                </a:lnTo>
                <a:lnTo>
                  <a:pt x="891291" y="2487107"/>
                </a:lnTo>
                <a:lnTo>
                  <a:pt x="904225" y="2443387"/>
                </a:lnTo>
                <a:close/>
                <a:moveTo>
                  <a:pt x="375580" y="2137349"/>
                </a:moveTo>
                <a:lnTo>
                  <a:pt x="572319" y="2692590"/>
                </a:lnTo>
                <a:lnTo>
                  <a:pt x="712222" y="2635754"/>
                </a:lnTo>
                <a:lnTo>
                  <a:pt x="847753" y="2578918"/>
                </a:lnTo>
                <a:close/>
                <a:moveTo>
                  <a:pt x="1586550" y="2128605"/>
                </a:moveTo>
                <a:lnTo>
                  <a:pt x="1520923" y="2500223"/>
                </a:lnTo>
                <a:lnTo>
                  <a:pt x="1538424" y="2491479"/>
                </a:lnTo>
                <a:lnTo>
                  <a:pt x="1674052" y="2430271"/>
                </a:lnTo>
                <a:close/>
                <a:moveTo>
                  <a:pt x="358092" y="2128605"/>
                </a:moveTo>
                <a:lnTo>
                  <a:pt x="275024" y="2233532"/>
                </a:lnTo>
                <a:lnTo>
                  <a:pt x="515483" y="2613894"/>
                </a:lnTo>
                <a:lnTo>
                  <a:pt x="546087" y="2657614"/>
                </a:lnTo>
                <a:close/>
                <a:moveTo>
                  <a:pt x="1577800" y="2124233"/>
                </a:moveTo>
                <a:lnTo>
                  <a:pt x="1455297" y="2268508"/>
                </a:lnTo>
                <a:lnTo>
                  <a:pt x="1516548" y="2487107"/>
                </a:lnTo>
                <a:close/>
                <a:moveTo>
                  <a:pt x="1861531" y="2119929"/>
                </a:moveTo>
                <a:lnTo>
                  <a:pt x="1878993" y="2587662"/>
                </a:lnTo>
                <a:lnTo>
                  <a:pt x="2001408" y="2613894"/>
                </a:lnTo>
                <a:lnTo>
                  <a:pt x="2093219" y="2627010"/>
                </a:lnTo>
                <a:lnTo>
                  <a:pt x="2066987" y="2570174"/>
                </a:lnTo>
                <a:close/>
                <a:moveTo>
                  <a:pt x="1891699" y="2111117"/>
                </a:moveTo>
                <a:lnTo>
                  <a:pt x="2084066" y="2281624"/>
                </a:lnTo>
                <a:lnTo>
                  <a:pt x="2280805" y="2452131"/>
                </a:lnTo>
                <a:lnTo>
                  <a:pt x="2228341" y="2377807"/>
                </a:lnTo>
                <a:lnTo>
                  <a:pt x="2119041" y="2220416"/>
                </a:lnTo>
                <a:close/>
                <a:moveTo>
                  <a:pt x="1869357" y="2111117"/>
                </a:moveTo>
                <a:lnTo>
                  <a:pt x="2105926" y="2627010"/>
                </a:lnTo>
                <a:lnTo>
                  <a:pt x="2293920" y="2487107"/>
                </a:lnTo>
                <a:close/>
                <a:moveTo>
                  <a:pt x="1847159" y="2106745"/>
                </a:moveTo>
                <a:lnTo>
                  <a:pt x="1838415" y="2124233"/>
                </a:lnTo>
                <a:lnTo>
                  <a:pt x="1689768" y="2430271"/>
                </a:lnTo>
                <a:lnTo>
                  <a:pt x="1864888" y="2583290"/>
                </a:lnTo>
                <a:lnTo>
                  <a:pt x="1860420" y="2404039"/>
                </a:lnTo>
                <a:close/>
                <a:moveTo>
                  <a:pt x="2451722" y="2089257"/>
                </a:moveTo>
                <a:lnTo>
                  <a:pt x="2373026" y="2119861"/>
                </a:lnTo>
                <a:lnTo>
                  <a:pt x="2132567" y="2216044"/>
                </a:lnTo>
                <a:lnTo>
                  <a:pt x="2303074" y="2478363"/>
                </a:lnTo>
                <a:close/>
                <a:moveTo>
                  <a:pt x="1844095" y="2089257"/>
                </a:moveTo>
                <a:lnTo>
                  <a:pt x="1599663" y="2106745"/>
                </a:lnTo>
                <a:lnTo>
                  <a:pt x="1687172" y="2412783"/>
                </a:lnTo>
                <a:lnTo>
                  <a:pt x="1769993" y="2251020"/>
                </a:lnTo>
                <a:close/>
                <a:moveTo>
                  <a:pt x="581063" y="2080513"/>
                </a:moveTo>
                <a:lnTo>
                  <a:pt x="904589" y="2425899"/>
                </a:lnTo>
                <a:lnTo>
                  <a:pt x="921999" y="2285996"/>
                </a:lnTo>
                <a:close/>
                <a:moveTo>
                  <a:pt x="550459" y="2063497"/>
                </a:moveTo>
                <a:lnTo>
                  <a:pt x="506739" y="2076650"/>
                </a:lnTo>
                <a:lnTo>
                  <a:pt x="379952" y="2119929"/>
                </a:lnTo>
                <a:lnTo>
                  <a:pt x="878357" y="2412783"/>
                </a:lnTo>
                <a:close/>
                <a:moveTo>
                  <a:pt x="480507" y="2050344"/>
                </a:moveTo>
                <a:lnTo>
                  <a:pt x="397440" y="2098411"/>
                </a:lnTo>
                <a:lnTo>
                  <a:pt x="532971" y="2059113"/>
                </a:lnTo>
                <a:close/>
                <a:moveTo>
                  <a:pt x="2421118" y="2028422"/>
                </a:moveTo>
                <a:lnTo>
                  <a:pt x="2176287" y="2185441"/>
                </a:lnTo>
                <a:lnTo>
                  <a:pt x="2171915" y="2189812"/>
                </a:lnTo>
                <a:lnTo>
                  <a:pt x="2451722" y="2076650"/>
                </a:lnTo>
                <a:close/>
                <a:moveTo>
                  <a:pt x="1634162" y="1936350"/>
                </a:moveTo>
                <a:lnTo>
                  <a:pt x="1594814" y="2098411"/>
                </a:lnTo>
                <a:lnTo>
                  <a:pt x="1839645" y="2081035"/>
                </a:lnTo>
                <a:close/>
                <a:moveTo>
                  <a:pt x="2237495" y="1752205"/>
                </a:moveTo>
                <a:lnTo>
                  <a:pt x="2421118" y="2006500"/>
                </a:lnTo>
                <a:lnTo>
                  <a:pt x="2438605" y="1901275"/>
                </a:lnTo>
                <a:close/>
                <a:moveTo>
                  <a:pt x="2215649" y="1739499"/>
                </a:moveTo>
                <a:lnTo>
                  <a:pt x="2171980" y="1971214"/>
                </a:lnTo>
                <a:lnTo>
                  <a:pt x="2132678" y="2202929"/>
                </a:lnTo>
                <a:lnTo>
                  <a:pt x="2416746" y="2019305"/>
                </a:lnTo>
                <a:close/>
                <a:moveTo>
                  <a:pt x="2202548" y="1739499"/>
                </a:moveTo>
                <a:lnTo>
                  <a:pt x="1861930" y="2084885"/>
                </a:lnTo>
                <a:lnTo>
                  <a:pt x="1988570" y="2146093"/>
                </a:lnTo>
                <a:lnTo>
                  <a:pt x="2119577" y="2207300"/>
                </a:lnTo>
                <a:close/>
                <a:moveTo>
                  <a:pt x="1752752" y="1739499"/>
                </a:moveTo>
                <a:lnTo>
                  <a:pt x="1639080" y="1927494"/>
                </a:lnTo>
                <a:lnTo>
                  <a:pt x="1844462" y="2071769"/>
                </a:lnTo>
                <a:lnTo>
                  <a:pt x="1796426" y="1905634"/>
                </a:lnTo>
                <a:close/>
                <a:moveTo>
                  <a:pt x="1761491" y="1730755"/>
                </a:moveTo>
                <a:lnTo>
                  <a:pt x="1857563" y="2071769"/>
                </a:lnTo>
                <a:lnTo>
                  <a:pt x="2198181" y="1730755"/>
                </a:lnTo>
                <a:close/>
                <a:moveTo>
                  <a:pt x="1744008" y="1730755"/>
                </a:moveTo>
                <a:lnTo>
                  <a:pt x="1643453" y="1748243"/>
                </a:lnTo>
                <a:lnTo>
                  <a:pt x="1538525" y="1770103"/>
                </a:lnTo>
                <a:lnTo>
                  <a:pt x="1630337" y="1918750"/>
                </a:lnTo>
                <a:close/>
                <a:moveTo>
                  <a:pt x="917705" y="1490843"/>
                </a:moveTo>
                <a:lnTo>
                  <a:pt x="664130" y="1735670"/>
                </a:lnTo>
                <a:lnTo>
                  <a:pt x="712222" y="1788055"/>
                </a:lnTo>
                <a:lnTo>
                  <a:pt x="812777" y="1648234"/>
                </a:lnTo>
                <a:close/>
                <a:moveTo>
                  <a:pt x="956509" y="1460239"/>
                </a:moveTo>
                <a:lnTo>
                  <a:pt x="729710" y="1783690"/>
                </a:lnTo>
                <a:lnTo>
                  <a:pt x="995884" y="1674466"/>
                </a:lnTo>
                <a:close/>
                <a:moveTo>
                  <a:pt x="930616" y="1460239"/>
                </a:moveTo>
                <a:lnTo>
                  <a:pt x="449903" y="1635118"/>
                </a:lnTo>
                <a:lnTo>
                  <a:pt x="651014" y="1731302"/>
                </a:lnTo>
                <a:close/>
                <a:moveTo>
                  <a:pt x="2307446" y="1416472"/>
                </a:moveTo>
                <a:lnTo>
                  <a:pt x="2272689" y="1529964"/>
                </a:lnTo>
                <a:lnTo>
                  <a:pt x="2216181" y="1722025"/>
                </a:lnTo>
                <a:lnTo>
                  <a:pt x="2434234" y="1883774"/>
                </a:lnTo>
                <a:close/>
                <a:moveTo>
                  <a:pt x="1761491" y="1416472"/>
                </a:moveTo>
                <a:lnTo>
                  <a:pt x="1542897" y="1756987"/>
                </a:lnTo>
                <a:lnTo>
                  <a:pt x="1612849" y="1744401"/>
                </a:lnTo>
                <a:lnTo>
                  <a:pt x="1748380" y="1718186"/>
                </a:lnTo>
                <a:lnTo>
                  <a:pt x="1752755" y="1661350"/>
                </a:lnTo>
                <a:close/>
                <a:moveTo>
                  <a:pt x="1748380" y="1410371"/>
                </a:moveTo>
                <a:lnTo>
                  <a:pt x="1276207" y="1633342"/>
                </a:lnTo>
                <a:lnTo>
                  <a:pt x="1529781" y="1756577"/>
                </a:lnTo>
                <a:close/>
                <a:moveTo>
                  <a:pt x="2229242" y="1392884"/>
                </a:moveTo>
                <a:lnTo>
                  <a:pt x="2106882" y="1480323"/>
                </a:lnTo>
                <a:lnTo>
                  <a:pt x="1774612" y="1716410"/>
                </a:lnTo>
                <a:lnTo>
                  <a:pt x="2207437" y="1720836"/>
                </a:lnTo>
                <a:lnTo>
                  <a:pt x="2211809" y="1637714"/>
                </a:lnTo>
                <a:close/>
                <a:moveTo>
                  <a:pt x="2211282" y="1391509"/>
                </a:moveTo>
                <a:lnTo>
                  <a:pt x="1770224" y="1404633"/>
                </a:lnTo>
                <a:lnTo>
                  <a:pt x="1765858" y="1483329"/>
                </a:lnTo>
                <a:lnTo>
                  <a:pt x="1757124" y="1715043"/>
                </a:lnTo>
                <a:close/>
                <a:moveTo>
                  <a:pt x="2237495" y="1390282"/>
                </a:moveTo>
                <a:lnTo>
                  <a:pt x="2220016" y="1678375"/>
                </a:lnTo>
                <a:lnTo>
                  <a:pt x="2298702" y="1403377"/>
                </a:lnTo>
                <a:close/>
                <a:moveTo>
                  <a:pt x="458491" y="1307220"/>
                </a:moveTo>
                <a:lnTo>
                  <a:pt x="393068" y="1385916"/>
                </a:lnTo>
                <a:lnTo>
                  <a:pt x="283768" y="1512503"/>
                </a:lnTo>
                <a:lnTo>
                  <a:pt x="432416" y="1621629"/>
                </a:lnTo>
                <a:lnTo>
                  <a:pt x="441159" y="1516868"/>
                </a:lnTo>
                <a:close/>
                <a:moveTo>
                  <a:pt x="472993" y="1298476"/>
                </a:moveTo>
                <a:lnTo>
                  <a:pt x="442330" y="1621629"/>
                </a:lnTo>
                <a:lnTo>
                  <a:pt x="945166" y="1442663"/>
                </a:lnTo>
                <a:close/>
                <a:moveTo>
                  <a:pt x="1941977" y="1154201"/>
                </a:moveTo>
                <a:lnTo>
                  <a:pt x="1858909" y="1272244"/>
                </a:lnTo>
                <a:lnTo>
                  <a:pt x="1775841" y="1394647"/>
                </a:lnTo>
                <a:lnTo>
                  <a:pt x="2221783" y="1377172"/>
                </a:lnTo>
                <a:close/>
                <a:moveTo>
                  <a:pt x="384324" y="1150757"/>
                </a:moveTo>
                <a:lnTo>
                  <a:pt x="288140" y="1492073"/>
                </a:lnTo>
                <a:lnTo>
                  <a:pt x="458491" y="1290831"/>
                </a:lnTo>
                <a:lnTo>
                  <a:pt x="388696" y="1159512"/>
                </a:lnTo>
                <a:close/>
                <a:moveTo>
                  <a:pt x="943882" y="1115739"/>
                </a:moveTo>
                <a:lnTo>
                  <a:pt x="479961" y="1290831"/>
                </a:lnTo>
                <a:lnTo>
                  <a:pt x="952517" y="1435237"/>
                </a:lnTo>
                <a:lnTo>
                  <a:pt x="948199" y="1220794"/>
                </a:lnTo>
                <a:close/>
                <a:moveTo>
                  <a:pt x="952517" y="1111361"/>
                </a:moveTo>
                <a:lnTo>
                  <a:pt x="952517" y="1146380"/>
                </a:lnTo>
                <a:lnTo>
                  <a:pt x="961151" y="1409005"/>
                </a:lnTo>
                <a:lnTo>
                  <a:pt x="991482" y="1303963"/>
                </a:lnTo>
                <a:lnTo>
                  <a:pt x="1039573" y="1124493"/>
                </a:lnTo>
                <a:close/>
                <a:moveTo>
                  <a:pt x="1398075" y="1067588"/>
                </a:moveTo>
                <a:lnTo>
                  <a:pt x="965469" y="1443981"/>
                </a:lnTo>
                <a:lnTo>
                  <a:pt x="1004598" y="1662580"/>
                </a:lnTo>
                <a:lnTo>
                  <a:pt x="1275660" y="1255813"/>
                </a:lnTo>
                <a:close/>
                <a:moveTo>
                  <a:pt x="1419935" y="1063211"/>
                </a:moveTo>
                <a:lnTo>
                  <a:pt x="1013342" y="1671323"/>
                </a:lnTo>
                <a:lnTo>
                  <a:pt x="1262544" y="1627604"/>
                </a:lnTo>
                <a:close/>
                <a:moveTo>
                  <a:pt x="1450539" y="1041324"/>
                </a:moveTo>
                <a:lnTo>
                  <a:pt x="1765321" y="1391509"/>
                </a:lnTo>
                <a:lnTo>
                  <a:pt x="1848389" y="1268945"/>
                </a:lnTo>
                <a:lnTo>
                  <a:pt x="1931457" y="1150757"/>
                </a:lnTo>
                <a:close/>
                <a:moveTo>
                  <a:pt x="1433051" y="1041324"/>
                </a:moveTo>
                <a:lnTo>
                  <a:pt x="1319380" y="1461469"/>
                </a:lnTo>
                <a:lnTo>
                  <a:pt x="1275660" y="1623232"/>
                </a:lnTo>
                <a:lnTo>
                  <a:pt x="1752206" y="1395887"/>
                </a:lnTo>
                <a:close/>
                <a:moveTo>
                  <a:pt x="1411191" y="1041324"/>
                </a:moveTo>
                <a:lnTo>
                  <a:pt x="1052689" y="1124493"/>
                </a:lnTo>
                <a:lnTo>
                  <a:pt x="965469" y="1426493"/>
                </a:lnTo>
                <a:lnTo>
                  <a:pt x="1310636" y="1133248"/>
                </a:lnTo>
                <a:close/>
                <a:moveTo>
                  <a:pt x="235677" y="1015060"/>
                </a:moveTo>
                <a:lnTo>
                  <a:pt x="275024" y="1487701"/>
                </a:lnTo>
                <a:lnTo>
                  <a:pt x="371208" y="1137625"/>
                </a:lnTo>
                <a:close/>
                <a:moveTo>
                  <a:pt x="939564" y="918760"/>
                </a:moveTo>
                <a:lnTo>
                  <a:pt x="384324" y="1137625"/>
                </a:lnTo>
                <a:lnTo>
                  <a:pt x="410556" y="1185776"/>
                </a:lnTo>
                <a:lnTo>
                  <a:pt x="467079" y="1282076"/>
                </a:lnTo>
                <a:close/>
                <a:moveTo>
                  <a:pt x="969786" y="912786"/>
                </a:moveTo>
                <a:lnTo>
                  <a:pt x="585013" y="1207662"/>
                </a:lnTo>
                <a:lnTo>
                  <a:pt x="497470" y="1273322"/>
                </a:lnTo>
                <a:lnTo>
                  <a:pt x="943882" y="1102606"/>
                </a:lnTo>
                <a:close/>
                <a:moveTo>
                  <a:pt x="602923" y="816603"/>
                </a:moveTo>
                <a:lnTo>
                  <a:pt x="397440" y="1118269"/>
                </a:lnTo>
                <a:lnTo>
                  <a:pt x="961424" y="901250"/>
                </a:lnTo>
                <a:close/>
                <a:moveTo>
                  <a:pt x="974540" y="727395"/>
                </a:moveTo>
                <a:lnTo>
                  <a:pt x="629154" y="812231"/>
                </a:lnTo>
                <a:lnTo>
                  <a:pt x="804033" y="851578"/>
                </a:lnTo>
                <a:lnTo>
                  <a:pt x="974540" y="890926"/>
                </a:lnTo>
                <a:close/>
                <a:moveTo>
                  <a:pt x="305628" y="703348"/>
                </a:moveTo>
                <a:lnTo>
                  <a:pt x="235677" y="1000635"/>
                </a:lnTo>
                <a:lnTo>
                  <a:pt x="270652" y="1031239"/>
                </a:lnTo>
                <a:lnTo>
                  <a:pt x="371208" y="1118679"/>
                </a:lnTo>
                <a:lnTo>
                  <a:pt x="327488" y="847616"/>
                </a:lnTo>
                <a:close/>
                <a:moveTo>
                  <a:pt x="340604" y="690253"/>
                </a:moveTo>
                <a:lnTo>
                  <a:pt x="598551" y="803897"/>
                </a:lnTo>
                <a:lnTo>
                  <a:pt x="935193" y="725201"/>
                </a:lnTo>
                <a:close/>
                <a:moveTo>
                  <a:pt x="310000" y="684624"/>
                </a:moveTo>
                <a:lnTo>
                  <a:pt x="379952" y="1113897"/>
                </a:lnTo>
                <a:lnTo>
                  <a:pt x="585435" y="812231"/>
                </a:lnTo>
                <a:close/>
                <a:moveTo>
                  <a:pt x="1406819" y="605417"/>
                </a:moveTo>
                <a:lnTo>
                  <a:pt x="1669138" y="723038"/>
                </a:lnTo>
                <a:lnTo>
                  <a:pt x="1791553" y="692544"/>
                </a:lnTo>
                <a:lnTo>
                  <a:pt x="1721602" y="675118"/>
                </a:lnTo>
                <a:close/>
                <a:moveTo>
                  <a:pt x="1345612" y="590626"/>
                </a:moveTo>
                <a:lnTo>
                  <a:pt x="1013342" y="717413"/>
                </a:lnTo>
                <a:lnTo>
                  <a:pt x="1642906" y="726158"/>
                </a:lnTo>
                <a:close/>
                <a:moveTo>
                  <a:pt x="1398075" y="588818"/>
                </a:moveTo>
                <a:lnTo>
                  <a:pt x="1555466" y="628021"/>
                </a:lnTo>
                <a:lnTo>
                  <a:pt x="1782809" y="680292"/>
                </a:lnTo>
                <a:lnTo>
                  <a:pt x="1664766" y="588818"/>
                </a:lnTo>
                <a:lnTo>
                  <a:pt x="1660394" y="588818"/>
                </a:lnTo>
                <a:close/>
                <a:moveTo>
                  <a:pt x="257537" y="584462"/>
                </a:moveTo>
                <a:lnTo>
                  <a:pt x="310000" y="671580"/>
                </a:lnTo>
                <a:lnTo>
                  <a:pt x="882729" y="710989"/>
                </a:lnTo>
                <a:close/>
                <a:moveTo>
                  <a:pt x="2316190" y="539939"/>
                </a:moveTo>
                <a:lnTo>
                  <a:pt x="2071360" y="709969"/>
                </a:lnTo>
                <a:lnTo>
                  <a:pt x="2263727" y="670762"/>
                </a:lnTo>
                <a:close/>
                <a:moveTo>
                  <a:pt x="1188220" y="426267"/>
                </a:moveTo>
                <a:lnTo>
                  <a:pt x="1345612" y="574914"/>
                </a:lnTo>
                <a:lnTo>
                  <a:pt x="1629790" y="579278"/>
                </a:lnTo>
                <a:close/>
                <a:moveTo>
                  <a:pt x="1170733" y="423535"/>
                </a:moveTo>
                <a:lnTo>
                  <a:pt x="991785" y="707713"/>
                </a:lnTo>
                <a:lnTo>
                  <a:pt x="1332496" y="580926"/>
                </a:lnTo>
                <a:close/>
                <a:moveTo>
                  <a:pt x="1157617" y="421895"/>
                </a:moveTo>
                <a:lnTo>
                  <a:pt x="969786" y="491847"/>
                </a:lnTo>
                <a:lnTo>
                  <a:pt x="974103" y="539939"/>
                </a:lnTo>
                <a:lnTo>
                  <a:pt x="982738" y="705613"/>
                </a:lnTo>
                <a:close/>
                <a:moveTo>
                  <a:pt x="620135" y="362327"/>
                </a:moveTo>
                <a:lnTo>
                  <a:pt x="633261" y="375443"/>
                </a:lnTo>
                <a:lnTo>
                  <a:pt x="974540" y="707713"/>
                </a:lnTo>
                <a:lnTo>
                  <a:pt x="965795" y="541578"/>
                </a:lnTo>
                <a:lnTo>
                  <a:pt x="961419" y="493486"/>
                </a:lnTo>
                <a:lnTo>
                  <a:pt x="642012" y="371071"/>
                </a:lnTo>
                <a:close/>
                <a:moveTo>
                  <a:pt x="2049500" y="357955"/>
                </a:moveTo>
                <a:lnTo>
                  <a:pt x="1787181" y="515346"/>
                </a:lnTo>
                <a:lnTo>
                  <a:pt x="1673510" y="585298"/>
                </a:lnTo>
                <a:lnTo>
                  <a:pt x="1699742" y="602786"/>
                </a:lnTo>
                <a:lnTo>
                  <a:pt x="1807811" y="686722"/>
                </a:lnTo>
                <a:close/>
                <a:moveTo>
                  <a:pt x="598257" y="357955"/>
                </a:moveTo>
                <a:lnTo>
                  <a:pt x="261635" y="572182"/>
                </a:lnTo>
                <a:lnTo>
                  <a:pt x="957044" y="712085"/>
                </a:lnTo>
                <a:lnTo>
                  <a:pt x="782026" y="537206"/>
                </a:lnTo>
                <a:close/>
                <a:moveTo>
                  <a:pt x="576380" y="357955"/>
                </a:moveTo>
                <a:lnTo>
                  <a:pt x="278850" y="388559"/>
                </a:lnTo>
                <a:lnTo>
                  <a:pt x="253028" y="563438"/>
                </a:lnTo>
                <a:close/>
                <a:moveTo>
                  <a:pt x="2070403" y="349232"/>
                </a:moveTo>
                <a:lnTo>
                  <a:pt x="1820928" y="691104"/>
                </a:lnTo>
                <a:lnTo>
                  <a:pt x="2043898" y="717402"/>
                </a:lnTo>
                <a:lnTo>
                  <a:pt x="2048270" y="642892"/>
                </a:lnTo>
                <a:close/>
                <a:moveTo>
                  <a:pt x="2079366" y="344849"/>
                </a:moveTo>
                <a:lnTo>
                  <a:pt x="2065922" y="493870"/>
                </a:lnTo>
                <a:lnTo>
                  <a:pt x="2052642" y="708636"/>
                </a:lnTo>
                <a:lnTo>
                  <a:pt x="2315780" y="528934"/>
                </a:lnTo>
                <a:lnTo>
                  <a:pt x="2237085" y="467572"/>
                </a:lnTo>
                <a:close/>
                <a:moveTo>
                  <a:pt x="1812184" y="340467"/>
                </a:moveTo>
                <a:lnTo>
                  <a:pt x="1759720" y="432509"/>
                </a:lnTo>
                <a:lnTo>
                  <a:pt x="1681024" y="567810"/>
                </a:lnTo>
                <a:lnTo>
                  <a:pt x="2057014" y="340467"/>
                </a:lnTo>
                <a:close/>
                <a:moveTo>
                  <a:pt x="1361870" y="284091"/>
                </a:moveTo>
                <a:lnTo>
                  <a:pt x="1663536" y="576554"/>
                </a:lnTo>
                <a:lnTo>
                  <a:pt x="1733488" y="454138"/>
                </a:lnTo>
                <a:lnTo>
                  <a:pt x="1803440" y="340779"/>
                </a:lnTo>
                <a:close/>
                <a:moveTo>
                  <a:pt x="1344382" y="284091"/>
                </a:moveTo>
                <a:lnTo>
                  <a:pt x="1178247" y="414791"/>
                </a:lnTo>
                <a:lnTo>
                  <a:pt x="1637304" y="567810"/>
                </a:lnTo>
                <a:lnTo>
                  <a:pt x="1348754" y="292853"/>
                </a:lnTo>
                <a:close/>
                <a:moveTo>
                  <a:pt x="2263317" y="279710"/>
                </a:moveTo>
                <a:lnTo>
                  <a:pt x="2175877" y="305995"/>
                </a:lnTo>
                <a:lnTo>
                  <a:pt x="2088438" y="336485"/>
                </a:lnTo>
                <a:lnTo>
                  <a:pt x="2202109" y="423535"/>
                </a:lnTo>
                <a:lnTo>
                  <a:pt x="2320152" y="515346"/>
                </a:lnTo>
                <a:close/>
                <a:moveTo>
                  <a:pt x="1900443" y="214001"/>
                </a:moveTo>
                <a:lnTo>
                  <a:pt x="1820928" y="327898"/>
                </a:lnTo>
                <a:lnTo>
                  <a:pt x="2062206" y="327898"/>
                </a:lnTo>
                <a:close/>
                <a:moveTo>
                  <a:pt x="303852" y="187994"/>
                </a:moveTo>
                <a:lnTo>
                  <a:pt x="277620" y="380335"/>
                </a:lnTo>
                <a:lnTo>
                  <a:pt x="583658" y="345386"/>
                </a:lnTo>
                <a:lnTo>
                  <a:pt x="474359" y="284178"/>
                </a:lnTo>
                <a:close/>
                <a:moveTo>
                  <a:pt x="654430" y="87439"/>
                </a:moveTo>
                <a:lnTo>
                  <a:pt x="960468" y="480731"/>
                </a:lnTo>
                <a:lnTo>
                  <a:pt x="1153245" y="414791"/>
                </a:lnTo>
                <a:close/>
                <a:moveTo>
                  <a:pt x="672328" y="83067"/>
                </a:moveTo>
                <a:lnTo>
                  <a:pt x="1170733" y="410419"/>
                </a:lnTo>
                <a:lnTo>
                  <a:pt x="1328124" y="279506"/>
                </a:lnTo>
                <a:close/>
                <a:moveTo>
                  <a:pt x="632980" y="74323"/>
                </a:moveTo>
                <a:lnTo>
                  <a:pt x="606771" y="344839"/>
                </a:lnTo>
                <a:lnTo>
                  <a:pt x="755395" y="401675"/>
                </a:lnTo>
                <a:lnTo>
                  <a:pt x="943390" y="471627"/>
                </a:lnTo>
                <a:lnTo>
                  <a:pt x="759767" y="235962"/>
                </a:lnTo>
                <a:close/>
                <a:moveTo>
                  <a:pt x="618764" y="69467"/>
                </a:moveTo>
                <a:lnTo>
                  <a:pt x="404407" y="148444"/>
                </a:lnTo>
                <a:lnTo>
                  <a:pt x="312596" y="179157"/>
                </a:lnTo>
                <a:lnTo>
                  <a:pt x="592403" y="340467"/>
                </a:lnTo>
                <a:lnTo>
                  <a:pt x="605518" y="205482"/>
                </a:lnTo>
                <a:close/>
                <a:moveTo>
                  <a:pt x="1638124" y="51917"/>
                </a:moveTo>
                <a:lnTo>
                  <a:pt x="1813003" y="323050"/>
                </a:lnTo>
                <a:lnTo>
                  <a:pt x="1887327" y="205482"/>
                </a:lnTo>
                <a:close/>
                <a:moveTo>
                  <a:pt x="1619817" y="43173"/>
                </a:moveTo>
                <a:lnTo>
                  <a:pt x="1357498" y="270516"/>
                </a:lnTo>
                <a:lnTo>
                  <a:pt x="1799067" y="327351"/>
                </a:lnTo>
                <a:close/>
                <a:moveTo>
                  <a:pt x="2315780" y="38801"/>
                </a:moveTo>
                <a:lnTo>
                  <a:pt x="2092809" y="322979"/>
                </a:lnTo>
                <a:lnTo>
                  <a:pt x="2171505" y="296747"/>
                </a:lnTo>
                <a:lnTo>
                  <a:pt x="2263317" y="266143"/>
                </a:lnTo>
                <a:close/>
                <a:moveTo>
                  <a:pt x="336987" y="38801"/>
                </a:moveTo>
                <a:lnTo>
                  <a:pt x="310652" y="170391"/>
                </a:lnTo>
                <a:lnTo>
                  <a:pt x="605643" y="65118"/>
                </a:lnTo>
                <a:close/>
                <a:moveTo>
                  <a:pt x="2307446" y="34507"/>
                </a:moveTo>
                <a:lnTo>
                  <a:pt x="1909953" y="205482"/>
                </a:lnTo>
                <a:lnTo>
                  <a:pt x="2076189" y="323050"/>
                </a:lnTo>
                <a:close/>
                <a:moveTo>
                  <a:pt x="1179387" y="25919"/>
                </a:moveTo>
                <a:lnTo>
                  <a:pt x="1345623" y="270797"/>
                </a:lnTo>
                <a:lnTo>
                  <a:pt x="1608102" y="38801"/>
                </a:lnTo>
                <a:close/>
                <a:moveTo>
                  <a:pt x="1166263" y="25919"/>
                </a:moveTo>
                <a:lnTo>
                  <a:pt x="658805" y="65118"/>
                </a:lnTo>
                <a:lnTo>
                  <a:pt x="1332499" y="266443"/>
                </a:lnTo>
                <a:lnTo>
                  <a:pt x="1328125" y="253380"/>
                </a:lnTo>
                <a:close/>
                <a:moveTo>
                  <a:pt x="1962448" y="8743"/>
                </a:moveTo>
                <a:lnTo>
                  <a:pt x="1909953" y="196710"/>
                </a:lnTo>
                <a:lnTo>
                  <a:pt x="2303101" y="25919"/>
                </a:lnTo>
                <a:close/>
                <a:moveTo>
                  <a:pt x="1949324" y="8743"/>
                </a:moveTo>
                <a:lnTo>
                  <a:pt x="1638725" y="38801"/>
                </a:lnTo>
                <a:lnTo>
                  <a:pt x="1896828" y="196710"/>
                </a:lnTo>
                <a:lnTo>
                  <a:pt x="1931826" y="69505"/>
                </a:lnTo>
                <a:close/>
                <a:moveTo>
                  <a:pt x="1957469" y="0"/>
                </a:moveTo>
                <a:cubicBezTo>
                  <a:pt x="1959570" y="0"/>
                  <a:pt x="1960849" y="0"/>
                  <a:pt x="1961306" y="0"/>
                </a:cubicBezTo>
                <a:cubicBezTo>
                  <a:pt x="1961763" y="0"/>
                  <a:pt x="1961946" y="0"/>
                  <a:pt x="1961854" y="0"/>
                </a:cubicBezTo>
                <a:lnTo>
                  <a:pt x="2329306" y="17331"/>
                </a:lnTo>
                <a:lnTo>
                  <a:pt x="2333678" y="17331"/>
                </a:lnTo>
                <a:cubicBezTo>
                  <a:pt x="2333678" y="16615"/>
                  <a:pt x="2333678" y="18047"/>
                  <a:pt x="2333678" y="21625"/>
                </a:cubicBezTo>
                <a:lnTo>
                  <a:pt x="2272689" y="270955"/>
                </a:lnTo>
                <a:lnTo>
                  <a:pt x="2333678" y="522857"/>
                </a:lnTo>
                <a:lnTo>
                  <a:pt x="2333678" y="527196"/>
                </a:lnTo>
                <a:lnTo>
                  <a:pt x="2272689" y="679475"/>
                </a:lnTo>
                <a:lnTo>
                  <a:pt x="2268344" y="683831"/>
                </a:lnTo>
                <a:lnTo>
                  <a:pt x="2049548" y="727395"/>
                </a:lnTo>
                <a:lnTo>
                  <a:pt x="1812247" y="696900"/>
                </a:lnTo>
                <a:lnTo>
                  <a:pt x="1668174" y="731768"/>
                </a:lnTo>
                <a:lnTo>
                  <a:pt x="1663808" y="731768"/>
                </a:lnTo>
                <a:lnTo>
                  <a:pt x="982738" y="727395"/>
                </a:lnTo>
                <a:lnTo>
                  <a:pt x="982738" y="898597"/>
                </a:lnTo>
                <a:lnTo>
                  <a:pt x="982738" y="902988"/>
                </a:lnTo>
                <a:lnTo>
                  <a:pt x="952517" y="1100549"/>
                </a:lnTo>
                <a:lnTo>
                  <a:pt x="1043859" y="1113720"/>
                </a:lnTo>
                <a:lnTo>
                  <a:pt x="1428053" y="1025915"/>
                </a:lnTo>
                <a:lnTo>
                  <a:pt x="1432419" y="1025915"/>
                </a:lnTo>
                <a:cubicBezTo>
                  <a:pt x="1432601" y="1025915"/>
                  <a:pt x="1433328" y="1025915"/>
                  <a:pt x="1434602" y="1025915"/>
                </a:cubicBezTo>
                <a:cubicBezTo>
                  <a:pt x="1435875" y="1025915"/>
                  <a:pt x="1436603" y="1025915"/>
                  <a:pt x="1436785" y="1025915"/>
                </a:cubicBezTo>
                <a:lnTo>
                  <a:pt x="1939930" y="1144452"/>
                </a:lnTo>
                <a:lnTo>
                  <a:pt x="1944315" y="1144452"/>
                </a:lnTo>
                <a:lnTo>
                  <a:pt x="2233587" y="1377135"/>
                </a:lnTo>
                <a:lnTo>
                  <a:pt x="2237932" y="1377135"/>
                </a:lnTo>
                <a:lnTo>
                  <a:pt x="2307446" y="1394647"/>
                </a:lnTo>
                <a:lnTo>
                  <a:pt x="2311818" y="1394647"/>
                </a:lnTo>
                <a:lnTo>
                  <a:pt x="2447349" y="1892765"/>
                </a:lnTo>
                <a:lnTo>
                  <a:pt x="2447349" y="1897143"/>
                </a:lnTo>
                <a:cubicBezTo>
                  <a:pt x="2447349" y="1899241"/>
                  <a:pt x="2447349" y="1900518"/>
                  <a:pt x="2447349" y="1900974"/>
                </a:cubicBezTo>
                <a:cubicBezTo>
                  <a:pt x="2447349" y="1901431"/>
                  <a:pt x="2447349" y="1901613"/>
                  <a:pt x="2447349" y="1901522"/>
                </a:cubicBezTo>
                <a:lnTo>
                  <a:pt x="2429862" y="2019745"/>
                </a:lnTo>
                <a:lnTo>
                  <a:pt x="2464837" y="2081046"/>
                </a:lnTo>
                <a:lnTo>
                  <a:pt x="2311818" y="2491724"/>
                </a:lnTo>
                <a:lnTo>
                  <a:pt x="2172431" y="2706075"/>
                </a:lnTo>
                <a:lnTo>
                  <a:pt x="2168056" y="2710449"/>
                </a:lnTo>
                <a:lnTo>
                  <a:pt x="1769964" y="2951047"/>
                </a:lnTo>
                <a:lnTo>
                  <a:pt x="1520609" y="3012291"/>
                </a:lnTo>
                <a:lnTo>
                  <a:pt x="1319376" y="3038158"/>
                </a:lnTo>
                <a:lnTo>
                  <a:pt x="930032" y="3051092"/>
                </a:lnTo>
                <a:cubicBezTo>
                  <a:pt x="929941" y="3051092"/>
                  <a:pt x="929030" y="3051092"/>
                  <a:pt x="927298" y="3051092"/>
                </a:cubicBezTo>
                <a:cubicBezTo>
                  <a:pt x="925566" y="3051092"/>
                  <a:pt x="923561" y="3051092"/>
                  <a:pt x="921283" y="3051092"/>
                </a:cubicBezTo>
                <a:lnTo>
                  <a:pt x="916908" y="3046780"/>
                </a:lnTo>
                <a:lnTo>
                  <a:pt x="494143" y="2885430"/>
                </a:lnTo>
                <a:lnTo>
                  <a:pt x="358934" y="2881055"/>
                </a:lnTo>
                <a:lnTo>
                  <a:pt x="0" y="2574839"/>
                </a:lnTo>
                <a:lnTo>
                  <a:pt x="0" y="2570465"/>
                </a:lnTo>
                <a:lnTo>
                  <a:pt x="13116" y="2469851"/>
                </a:lnTo>
                <a:cubicBezTo>
                  <a:pt x="13298" y="2467755"/>
                  <a:pt x="14027" y="2466479"/>
                  <a:pt x="15302" y="2466023"/>
                </a:cubicBezTo>
                <a:cubicBezTo>
                  <a:pt x="16577" y="2465568"/>
                  <a:pt x="17306" y="2465385"/>
                  <a:pt x="17488" y="2465476"/>
                </a:cubicBezTo>
                <a:lnTo>
                  <a:pt x="266759" y="2229253"/>
                </a:lnTo>
                <a:lnTo>
                  <a:pt x="358934" y="2111141"/>
                </a:lnTo>
                <a:lnTo>
                  <a:pt x="481278" y="2037311"/>
                </a:lnTo>
                <a:lnTo>
                  <a:pt x="549893" y="2054691"/>
                </a:lnTo>
                <a:cubicBezTo>
                  <a:pt x="551948" y="2054422"/>
                  <a:pt x="553198" y="2053884"/>
                  <a:pt x="553645" y="2053077"/>
                </a:cubicBezTo>
                <a:cubicBezTo>
                  <a:pt x="554092" y="2052270"/>
                  <a:pt x="554270" y="2052808"/>
                  <a:pt x="554181" y="2054691"/>
                </a:cubicBezTo>
                <a:cubicBezTo>
                  <a:pt x="554360" y="2054602"/>
                  <a:pt x="555075" y="2054781"/>
                  <a:pt x="556325" y="2055229"/>
                </a:cubicBezTo>
                <a:cubicBezTo>
                  <a:pt x="557576" y="2055677"/>
                  <a:pt x="558291" y="2056933"/>
                  <a:pt x="558470" y="2058995"/>
                </a:cubicBezTo>
                <a:lnTo>
                  <a:pt x="925658" y="2277373"/>
                </a:lnTo>
                <a:cubicBezTo>
                  <a:pt x="925749" y="2277282"/>
                  <a:pt x="926660" y="2277464"/>
                  <a:pt x="928392" y="2277919"/>
                </a:cubicBezTo>
                <a:cubicBezTo>
                  <a:pt x="930123" y="2278375"/>
                  <a:pt x="932129" y="2279651"/>
                  <a:pt x="934407" y="2281747"/>
                </a:cubicBezTo>
                <a:lnTo>
                  <a:pt x="1288753" y="2329867"/>
                </a:lnTo>
                <a:lnTo>
                  <a:pt x="1441866" y="2264249"/>
                </a:lnTo>
                <a:lnTo>
                  <a:pt x="1581854" y="2102392"/>
                </a:lnTo>
                <a:cubicBezTo>
                  <a:pt x="1581854" y="2102210"/>
                  <a:pt x="1581854" y="2101481"/>
                  <a:pt x="1581854" y="2100205"/>
                </a:cubicBezTo>
                <a:cubicBezTo>
                  <a:pt x="1581854" y="2098929"/>
                  <a:pt x="1581854" y="2098200"/>
                  <a:pt x="1581854" y="2098018"/>
                </a:cubicBezTo>
                <a:lnTo>
                  <a:pt x="1625601" y="1932041"/>
                </a:lnTo>
                <a:lnTo>
                  <a:pt x="1524984" y="1769750"/>
                </a:lnTo>
                <a:lnTo>
                  <a:pt x="1262505" y="1637636"/>
                </a:lnTo>
                <a:lnTo>
                  <a:pt x="1004401" y="1681398"/>
                </a:lnTo>
                <a:lnTo>
                  <a:pt x="715675" y="1800454"/>
                </a:lnTo>
                <a:cubicBezTo>
                  <a:pt x="715493" y="1800545"/>
                  <a:pt x="714764" y="1800362"/>
                  <a:pt x="713487" y="1799905"/>
                </a:cubicBezTo>
                <a:cubicBezTo>
                  <a:pt x="712212" y="1799449"/>
                  <a:pt x="711482" y="1798169"/>
                  <a:pt x="711300" y="1796068"/>
                </a:cubicBezTo>
                <a:cubicBezTo>
                  <a:pt x="709204" y="1796159"/>
                  <a:pt x="707928" y="1795976"/>
                  <a:pt x="707472" y="1795519"/>
                </a:cubicBezTo>
                <a:cubicBezTo>
                  <a:pt x="707017" y="1795062"/>
                  <a:pt x="706834" y="1793783"/>
                  <a:pt x="706926" y="1791681"/>
                </a:cubicBezTo>
                <a:lnTo>
                  <a:pt x="649971" y="1738761"/>
                </a:lnTo>
                <a:lnTo>
                  <a:pt x="433551" y="1637636"/>
                </a:lnTo>
                <a:lnTo>
                  <a:pt x="433551" y="1633260"/>
                </a:lnTo>
                <a:lnTo>
                  <a:pt x="271149" y="1519480"/>
                </a:lnTo>
                <a:lnTo>
                  <a:pt x="271149" y="1515103"/>
                </a:lnTo>
                <a:lnTo>
                  <a:pt x="227343" y="1003091"/>
                </a:lnTo>
                <a:cubicBezTo>
                  <a:pt x="227069" y="1002999"/>
                  <a:pt x="226523" y="1002088"/>
                  <a:pt x="225703" y="1000355"/>
                </a:cubicBezTo>
                <a:cubicBezTo>
                  <a:pt x="224883" y="998623"/>
                  <a:pt x="225430" y="996617"/>
                  <a:pt x="227343" y="994338"/>
                </a:cubicBezTo>
                <a:lnTo>
                  <a:pt x="301873" y="679475"/>
                </a:lnTo>
                <a:lnTo>
                  <a:pt x="244830" y="579278"/>
                </a:lnTo>
                <a:cubicBezTo>
                  <a:pt x="244830" y="578552"/>
                  <a:pt x="244830" y="575655"/>
                  <a:pt x="244830" y="570587"/>
                </a:cubicBezTo>
                <a:lnTo>
                  <a:pt x="271149" y="383887"/>
                </a:lnTo>
                <a:lnTo>
                  <a:pt x="297484" y="179164"/>
                </a:lnTo>
                <a:lnTo>
                  <a:pt x="328209" y="30213"/>
                </a:lnTo>
                <a:cubicBezTo>
                  <a:pt x="328392" y="29945"/>
                  <a:pt x="329123" y="29408"/>
                  <a:pt x="330404" y="28603"/>
                </a:cubicBezTo>
                <a:cubicBezTo>
                  <a:pt x="331684" y="27798"/>
                  <a:pt x="332415" y="28334"/>
                  <a:pt x="332598" y="30213"/>
                </a:cubicBezTo>
                <a:lnTo>
                  <a:pt x="627680" y="56345"/>
                </a:lnTo>
                <a:lnTo>
                  <a:pt x="1170469" y="13037"/>
                </a:lnTo>
                <a:lnTo>
                  <a:pt x="1624516" y="30213"/>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13688"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70C0"/>
                </a:solidFill>
              </a:rPr>
              <a:t>Failure Reason</a:t>
            </a:r>
            <a:endParaRPr lang="en-US" altLang="zh-CN" sz="2000">
              <a:solidFill>
                <a:srgbClr val="0070C0"/>
              </a:solidFill>
            </a:endParaRPr>
          </a:p>
        </p:txBody>
      </p:sp>
      <p:sp>
        <p:nvSpPr>
          <p:cNvPr id="2" name="标题 1"/>
          <p:cNvSpPr>
            <a:spLocks noGrp="1"/>
          </p:cNvSpPr>
          <p:nvPr>
            <p:ph type="title"/>
          </p:nvPr>
        </p:nvSpPr>
        <p:spPr/>
        <p:txBody>
          <a:bodyPr>
            <a:normAutofit/>
          </a:bodyPr>
          <a:lstStyle/>
          <a:p>
            <a:r>
              <a:rPr lang="zh-CN" altLang="en-US" dirty="0"/>
              <a:t>讨论</a:t>
            </a:r>
            <a:r>
              <a:rPr lang="zh-CN" altLang="en-US" dirty="0" smtClean="0"/>
              <a:t>结果 </a:t>
            </a:r>
            <a:r>
              <a:rPr lang="en-US" altLang="zh-CN" dirty="0" smtClean="0"/>
              <a:t>- Results</a:t>
            </a:r>
            <a:endParaRPr lang="zh-CN" altLang="en-US" dirty="0"/>
          </a:p>
        </p:txBody>
      </p:sp>
      <p:sp>
        <p:nvSpPr>
          <p:cNvPr id="5" name="KSO_Shape"/>
          <p:cNvSpPr/>
          <p:nvPr/>
        </p:nvSpPr>
        <p:spPr bwMode="auto">
          <a:xfrm>
            <a:off x="5131679" y="2600324"/>
            <a:ext cx="2076927" cy="2378160"/>
          </a:xfrm>
          <a:custGeom>
            <a:avLst/>
            <a:gdLst>
              <a:gd name="T0" fmla="*/ 999865 w 1909763"/>
              <a:gd name="T1" fmla="*/ 1903618 h 2187575"/>
              <a:gd name="T2" fmla="*/ 897202 w 1909763"/>
              <a:gd name="T3" fmla="*/ 1854541 h 2187575"/>
              <a:gd name="T4" fmla="*/ 716440 w 1909763"/>
              <a:gd name="T5" fmla="*/ 1869057 h 2187575"/>
              <a:gd name="T6" fmla="*/ 589485 w 1909763"/>
              <a:gd name="T7" fmla="*/ 1888411 h 2187575"/>
              <a:gd name="T8" fmla="*/ 1505697 w 1909763"/>
              <a:gd name="T9" fmla="*/ 1655471 h 2187575"/>
              <a:gd name="T10" fmla="*/ 1402952 w 1909763"/>
              <a:gd name="T11" fmla="*/ 1639573 h 2187575"/>
              <a:gd name="T12" fmla="*/ 1242644 w 1909763"/>
              <a:gd name="T13" fmla="*/ 1639918 h 2187575"/>
              <a:gd name="T14" fmla="*/ 1139210 w 1909763"/>
              <a:gd name="T15" fmla="*/ 1657199 h 2187575"/>
              <a:gd name="T16" fmla="*/ 515499 w 1909763"/>
              <a:gd name="T17" fmla="*/ 1651324 h 2187575"/>
              <a:gd name="T18" fmla="*/ 413726 w 1909763"/>
              <a:gd name="T19" fmla="*/ 1637845 h 2187575"/>
              <a:gd name="T20" fmla="*/ 266853 w 1909763"/>
              <a:gd name="T21" fmla="*/ 1638881 h 2187575"/>
              <a:gd name="T22" fmla="*/ 152508 w 1909763"/>
              <a:gd name="T23" fmla="*/ 1660655 h 2187575"/>
              <a:gd name="T24" fmla="*/ 1601723 w 1909763"/>
              <a:gd name="T25" fmla="*/ 1180293 h 2187575"/>
              <a:gd name="T26" fmla="*/ 1561097 w 1909763"/>
              <a:gd name="T27" fmla="*/ 1156565 h 2187575"/>
              <a:gd name="T28" fmla="*/ 1556930 w 1909763"/>
              <a:gd name="T29" fmla="*/ 1130430 h 2187575"/>
              <a:gd name="T30" fmla="*/ 100471 w 1909763"/>
              <a:gd name="T31" fmla="*/ 1163993 h 2187575"/>
              <a:gd name="T32" fmla="*/ 65322 w 1909763"/>
              <a:gd name="T33" fmla="*/ 1187495 h 2187575"/>
              <a:gd name="T34" fmla="*/ 828565 w 1909763"/>
              <a:gd name="T35" fmla="*/ 832666 h 2187575"/>
              <a:gd name="T36" fmla="*/ 1118067 w 1909763"/>
              <a:gd name="T37" fmla="*/ 718585 h 2187575"/>
              <a:gd name="T38" fmla="*/ 353456 w 1909763"/>
              <a:gd name="T39" fmla="*/ 650399 h 2187575"/>
              <a:gd name="T40" fmla="*/ 486477 w 1909763"/>
              <a:gd name="T41" fmla="*/ 1070518 h 2187575"/>
              <a:gd name="T42" fmla="*/ 276062 w 1909763"/>
              <a:gd name="T43" fmla="*/ 1558701 h 2187575"/>
              <a:gd name="T44" fmla="*/ 98470 w 1909763"/>
              <a:gd name="T45" fmla="*/ 718807 h 2187575"/>
              <a:gd name="T46" fmla="*/ 2764 w 1909763"/>
              <a:gd name="T47" fmla="*/ 772703 h 2187575"/>
              <a:gd name="T48" fmla="*/ 132330 w 1909763"/>
              <a:gd name="T49" fmla="*/ 556079 h 2187575"/>
              <a:gd name="T50" fmla="*/ 1655748 w 1909763"/>
              <a:gd name="T51" fmla="*/ 621781 h 2187575"/>
              <a:gd name="T52" fmla="*/ 1559979 w 1909763"/>
              <a:gd name="T53" fmla="*/ 858258 h 2187575"/>
              <a:gd name="T54" fmla="*/ 1490485 w 1909763"/>
              <a:gd name="T55" fmla="*/ 1169066 h 2187575"/>
              <a:gd name="T56" fmla="*/ 1148548 w 1909763"/>
              <a:gd name="T57" fmla="*/ 1134839 h 2187575"/>
              <a:gd name="T58" fmla="*/ 1191420 w 1909763"/>
              <a:gd name="T59" fmla="*/ 1036999 h 2187575"/>
              <a:gd name="T60" fmla="*/ 1418917 w 1909763"/>
              <a:gd name="T61" fmla="*/ 554711 h 2187575"/>
              <a:gd name="T62" fmla="*/ 1218026 w 1909763"/>
              <a:gd name="T63" fmla="*/ 566823 h 2187575"/>
              <a:gd name="T64" fmla="*/ 1169257 w 1909763"/>
              <a:gd name="T65" fmla="*/ 950549 h 2187575"/>
              <a:gd name="T66" fmla="*/ 597517 w 1909763"/>
              <a:gd name="T67" fmla="*/ 1259949 h 2187575"/>
              <a:gd name="T68" fmla="*/ 420081 w 1909763"/>
              <a:gd name="T69" fmla="*/ 800862 h 2187575"/>
              <a:gd name="T70" fmla="*/ 491332 w 1909763"/>
              <a:gd name="T71" fmla="*/ 531563 h 2187575"/>
              <a:gd name="T72" fmla="*/ 961037 w 1909763"/>
              <a:gd name="T73" fmla="*/ 481436 h 2187575"/>
              <a:gd name="T74" fmla="*/ 1469371 w 1909763"/>
              <a:gd name="T75" fmla="*/ 222977 h 2187575"/>
              <a:gd name="T76" fmla="*/ 1423281 w 1909763"/>
              <a:gd name="T77" fmla="*/ 272444 h 2187575"/>
              <a:gd name="T78" fmla="*/ 1479766 w 1909763"/>
              <a:gd name="T79" fmla="*/ 356849 h 2187575"/>
              <a:gd name="T80" fmla="*/ 1434717 w 1909763"/>
              <a:gd name="T81" fmla="*/ 465469 h 2187575"/>
              <a:gd name="T82" fmla="*/ 1309964 w 1909763"/>
              <a:gd name="T83" fmla="*/ 535000 h 2187575"/>
              <a:gd name="T84" fmla="*/ 1191103 w 1909763"/>
              <a:gd name="T85" fmla="*/ 407700 h 2187575"/>
              <a:gd name="T86" fmla="*/ 1193529 w 1909763"/>
              <a:gd name="T87" fmla="*/ 286973 h 2187575"/>
              <a:gd name="T88" fmla="*/ 1244470 w 1909763"/>
              <a:gd name="T89" fmla="*/ 179737 h 2187575"/>
              <a:gd name="T90" fmla="*/ 482666 w 1909763"/>
              <a:gd name="T91" fmla="*/ 214675 h 2187575"/>
              <a:gd name="T92" fmla="*/ 418161 w 1909763"/>
              <a:gd name="T93" fmla="*/ 267255 h 2187575"/>
              <a:gd name="T94" fmla="*/ 487495 w 1909763"/>
              <a:gd name="T95" fmla="*/ 337824 h 2187575"/>
              <a:gd name="T96" fmla="*/ 450241 w 1909763"/>
              <a:gd name="T97" fmla="*/ 452324 h 2187575"/>
              <a:gd name="T98" fmla="*/ 327785 w 1909763"/>
              <a:gd name="T99" fmla="*/ 537767 h 2187575"/>
              <a:gd name="T100" fmla="*/ 203260 w 1909763"/>
              <a:gd name="T101" fmla="*/ 405970 h 2187575"/>
              <a:gd name="T102" fmla="*/ 202570 w 1909763"/>
              <a:gd name="T103" fmla="*/ 292162 h 2187575"/>
              <a:gd name="T104" fmla="*/ 240514 w 1909763"/>
              <a:gd name="T105" fmla="*/ 186656 h 2187575"/>
              <a:gd name="T106" fmla="*/ 1009915 w 1909763"/>
              <a:gd name="T107" fmla="*/ 63292 h 2187575"/>
              <a:gd name="T108" fmla="*/ 870018 w 1909763"/>
              <a:gd name="T109" fmla="*/ 109983 h 2187575"/>
              <a:gd name="T110" fmla="*/ 1004044 w 1909763"/>
              <a:gd name="T111" fmla="*/ 190567 h 2187575"/>
              <a:gd name="T112" fmla="*/ 999207 w 1909763"/>
              <a:gd name="T113" fmla="*/ 308159 h 2187575"/>
              <a:gd name="T114" fmla="*/ 882453 w 1909763"/>
              <a:gd name="T115" fmla="*/ 468983 h 2187575"/>
              <a:gd name="T116" fmla="*/ 722521 w 1909763"/>
              <a:gd name="T117" fmla="*/ 411225 h 2187575"/>
              <a:gd name="T118" fmla="*/ 644800 w 1909763"/>
              <a:gd name="T119" fmla="*/ 298129 h 2187575"/>
              <a:gd name="T120" fmla="*/ 661381 w 1909763"/>
              <a:gd name="T121" fmla="*/ 118629 h 2187575"/>
              <a:gd name="T122" fmla="*/ 758100 w 1909763"/>
              <a:gd name="T123" fmla="*/ 14526 h 21875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09763" h="2187575">
                <a:moveTo>
                  <a:pt x="1028700" y="2105025"/>
                </a:moveTo>
                <a:lnTo>
                  <a:pt x="1141354" y="2105025"/>
                </a:lnTo>
                <a:lnTo>
                  <a:pt x="1146547" y="2108200"/>
                </a:lnTo>
                <a:lnTo>
                  <a:pt x="1159730" y="2117328"/>
                </a:lnTo>
                <a:lnTo>
                  <a:pt x="1167720" y="2122488"/>
                </a:lnTo>
                <a:lnTo>
                  <a:pt x="1176508" y="2129235"/>
                </a:lnTo>
                <a:lnTo>
                  <a:pt x="1185297" y="2136378"/>
                </a:lnTo>
                <a:lnTo>
                  <a:pt x="1193287" y="2143522"/>
                </a:lnTo>
                <a:lnTo>
                  <a:pt x="1200477" y="2151063"/>
                </a:lnTo>
                <a:lnTo>
                  <a:pt x="1203673" y="2154635"/>
                </a:lnTo>
                <a:lnTo>
                  <a:pt x="1206070" y="2158603"/>
                </a:lnTo>
                <a:lnTo>
                  <a:pt x="1208067" y="2161778"/>
                </a:lnTo>
                <a:lnTo>
                  <a:pt x="1209665" y="2165350"/>
                </a:lnTo>
                <a:lnTo>
                  <a:pt x="1210864" y="2168525"/>
                </a:lnTo>
                <a:lnTo>
                  <a:pt x="1211263" y="2171700"/>
                </a:lnTo>
                <a:lnTo>
                  <a:pt x="1210864" y="2174478"/>
                </a:lnTo>
                <a:lnTo>
                  <a:pt x="1209266" y="2176860"/>
                </a:lnTo>
                <a:lnTo>
                  <a:pt x="1207268" y="2179638"/>
                </a:lnTo>
                <a:lnTo>
                  <a:pt x="1204472" y="2181622"/>
                </a:lnTo>
                <a:lnTo>
                  <a:pt x="1200078" y="2183210"/>
                </a:lnTo>
                <a:lnTo>
                  <a:pt x="1195284" y="2185194"/>
                </a:lnTo>
                <a:lnTo>
                  <a:pt x="1188892" y="2186385"/>
                </a:lnTo>
                <a:lnTo>
                  <a:pt x="1181702" y="2187178"/>
                </a:lnTo>
                <a:lnTo>
                  <a:pt x="1172913" y="2187575"/>
                </a:lnTo>
                <a:lnTo>
                  <a:pt x="1164124" y="2187575"/>
                </a:lnTo>
                <a:lnTo>
                  <a:pt x="1156135" y="2186781"/>
                </a:lnTo>
                <a:lnTo>
                  <a:pt x="1147746" y="2185988"/>
                </a:lnTo>
                <a:lnTo>
                  <a:pt x="1140555" y="2184797"/>
                </a:lnTo>
                <a:lnTo>
                  <a:pt x="1133364" y="2182813"/>
                </a:lnTo>
                <a:lnTo>
                  <a:pt x="1126174" y="2180828"/>
                </a:lnTo>
                <a:lnTo>
                  <a:pt x="1119782" y="2178447"/>
                </a:lnTo>
                <a:lnTo>
                  <a:pt x="1113390" y="2175272"/>
                </a:lnTo>
                <a:lnTo>
                  <a:pt x="1106999" y="2172494"/>
                </a:lnTo>
                <a:lnTo>
                  <a:pt x="1101006" y="2169319"/>
                </a:lnTo>
                <a:lnTo>
                  <a:pt x="1095414" y="2166144"/>
                </a:lnTo>
                <a:lnTo>
                  <a:pt x="1084228" y="2159000"/>
                </a:lnTo>
                <a:lnTo>
                  <a:pt x="1073043" y="2151063"/>
                </a:lnTo>
                <a:lnTo>
                  <a:pt x="1068648" y="2147888"/>
                </a:lnTo>
                <a:lnTo>
                  <a:pt x="1065053" y="2146697"/>
                </a:lnTo>
                <a:lnTo>
                  <a:pt x="1064254" y="2146300"/>
                </a:lnTo>
                <a:lnTo>
                  <a:pt x="1063056" y="2146300"/>
                </a:lnTo>
                <a:lnTo>
                  <a:pt x="1062656" y="2146697"/>
                </a:lnTo>
                <a:lnTo>
                  <a:pt x="1061857" y="2147491"/>
                </a:lnTo>
                <a:lnTo>
                  <a:pt x="1061458" y="2148681"/>
                </a:lnTo>
                <a:lnTo>
                  <a:pt x="1060659" y="2149872"/>
                </a:lnTo>
                <a:lnTo>
                  <a:pt x="1059460" y="2151460"/>
                </a:lnTo>
                <a:lnTo>
                  <a:pt x="1059061" y="2151856"/>
                </a:lnTo>
                <a:lnTo>
                  <a:pt x="1058262" y="2151856"/>
                </a:lnTo>
                <a:lnTo>
                  <a:pt x="1045079" y="2151460"/>
                </a:lnTo>
                <a:lnTo>
                  <a:pt x="1038288" y="2150269"/>
                </a:lnTo>
                <a:lnTo>
                  <a:pt x="1035491" y="2149872"/>
                </a:lnTo>
                <a:lnTo>
                  <a:pt x="1033894" y="2149078"/>
                </a:lnTo>
                <a:lnTo>
                  <a:pt x="1031097" y="2138760"/>
                </a:lnTo>
                <a:lnTo>
                  <a:pt x="1029899" y="2129631"/>
                </a:lnTo>
                <a:lnTo>
                  <a:pt x="1029100" y="2122488"/>
                </a:lnTo>
                <a:lnTo>
                  <a:pt x="1029100" y="2117328"/>
                </a:lnTo>
                <a:lnTo>
                  <a:pt x="1029499" y="2112963"/>
                </a:lnTo>
                <a:lnTo>
                  <a:pt x="1029499" y="2110581"/>
                </a:lnTo>
                <a:lnTo>
                  <a:pt x="1030298" y="2108200"/>
                </a:lnTo>
                <a:lnTo>
                  <a:pt x="1028700" y="2105025"/>
                </a:lnTo>
                <a:close/>
                <a:moveTo>
                  <a:pt x="744784" y="2105025"/>
                </a:moveTo>
                <a:lnTo>
                  <a:pt x="857250" y="2105025"/>
                </a:lnTo>
                <a:lnTo>
                  <a:pt x="855270" y="2108200"/>
                </a:lnTo>
                <a:lnTo>
                  <a:pt x="855666" y="2110581"/>
                </a:lnTo>
                <a:lnTo>
                  <a:pt x="856062" y="2112963"/>
                </a:lnTo>
                <a:lnTo>
                  <a:pt x="856062" y="2117328"/>
                </a:lnTo>
                <a:lnTo>
                  <a:pt x="856062" y="2122488"/>
                </a:lnTo>
                <a:lnTo>
                  <a:pt x="855270" y="2129631"/>
                </a:lnTo>
                <a:lnTo>
                  <a:pt x="854082" y="2138760"/>
                </a:lnTo>
                <a:lnTo>
                  <a:pt x="852102" y="2149078"/>
                </a:lnTo>
                <a:lnTo>
                  <a:pt x="849726" y="2149872"/>
                </a:lnTo>
                <a:lnTo>
                  <a:pt x="847350" y="2150269"/>
                </a:lnTo>
                <a:lnTo>
                  <a:pt x="840222" y="2151460"/>
                </a:lnTo>
                <a:lnTo>
                  <a:pt x="827550" y="2151856"/>
                </a:lnTo>
                <a:lnTo>
                  <a:pt x="826758" y="2151856"/>
                </a:lnTo>
                <a:lnTo>
                  <a:pt x="826362" y="2151460"/>
                </a:lnTo>
                <a:lnTo>
                  <a:pt x="825174" y="2149872"/>
                </a:lnTo>
                <a:lnTo>
                  <a:pt x="824778" y="2148681"/>
                </a:lnTo>
                <a:lnTo>
                  <a:pt x="823986" y="2147491"/>
                </a:lnTo>
                <a:lnTo>
                  <a:pt x="823590" y="2146697"/>
                </a:lnTo>
                <a:lnTo>
                  <a:pt x="822402" y="2146300"/>
                </a:lnTo>
                <a:lnTo>
                  <a:pt x="821610" y="2146300"/>
                </a:lnTo>
                <a:lnTo>
                  <a:pt x="820422" y="2146697"/>
                </a:lnTo>
                <a:lnTo>
                  <a:pt x="817254" y="2147888"/>
                </a:lnTo>
                <a:lnTo>
                  <a:pt x="812502" y="2151063"/>
                </a:lnTo>
                <a:lnTo>
                  <a:pt x="801809" y="2159000"/>
                </a:lnTo>
                <a:lnTo>
                  <a:pt x="790721" y="2166144"/>
                </a:lnTo>
                <a:lnTo>
                  <a:pt x="784781" y="2169319"/>
                </a:lnTo>
                <a:lnTo>
                  <a:pt x="778841" y="2172494"/>
                </a:lnTo>
                <a:lnTo>
                  <a:pt x="772901" y="2175272"/>
                </a:lnTo>
                <a:lnTo>
                  <a:pt x="766565" y="2178447"/>
                </a:lnTo>
                <a:lnTo>
                  <a:pt x="759833" y="2180828"/>
                </a:lnTo>
                <a:lnTo>
                  <a:pt x="753100" y="2182813"/>
                </a:lnTo>
                <a:lnTo>
                  <a:pt x="745972" y="2184797"/>
                </a:lnTo>
                <a:lnTo>
                  <a:pt x="738448" y="2185988"/>
                </a:lnTo>
                <a:lnTo>
                  <a:pt x="730924" y="2186781"/>
                </a:lnTo>
                <a:lnTo>
                  <a:pt x="722608" y="2187575"/>
                </a:lnTo>
                <a:lnTo>
                  <a:pt x="713896" y="2187575"/>
                </a:lnTo>
                <a:lnTo>
                  <a:pt x="704788" y="2187178"/>
                </a:lnTo>
                <a:lnTo>
                  <a:pt x="697659" y="2186385"/>
                </a:lnTo>
                <a:lnTo>
                  <a:pt x="691719" y="2185194"/>
                </a:lnTo>
                <a:lnTo>
                  <a:pt x="686571" y="2183210"/>
                </a:lnTo>
                <a:lnTo>
                  <a:pt x="683007" y="2181622"/>
                </a:lnTo>
                <a:lnTo>
                  <a:pt x="679839" y="2179638"/>
                </a:lnTo>
                <a:lnTo>
                  <a:pt x="677859" y="2176860"/>
                </a:lnTo>
                <a:lnTo>
                  <a:pt x="676671" y="2174478"/>
                </a:lnTo>
                <a:lnTo>
                  <a:pt x="676275" y="2171700"/>
                </a:lnTo>
                <a:lnTo>
                  <a:pt x="676671" y="2168525"/>
                </a:lnTo>
                <a:lnTo>
                  <a:pt x="677463" y="2165350"/>
                </a:lnTo>
                <a:lnTo>
                  <a:pt x="679047" y="2161778"/>
                </a:lnTo>
                <a:lnTo>
                  <a:pt x="681423" y="2158603"/>
                </a:lnTo>
                <a:lnTo>
                  <a:pt x="683799" y="2154635"/>
                </a:lnTo>
                <a:lnTo>
                  <a:pt x="686571" y="2151063"/>
                </a:lnTo>
                <a:lnTo>
                  <a:pt x="693699" y="2143522"/>
                </a:lnTo>
                <a:lnTo>
                  <a:pt x="702016" y="2136378"/>
                </a:lnTo>
                <a:lnTo>
                  <a:pt x="710332" y="2129235"/>
                </a:lnTo>
                <a:lnTo>
                  <a:pt x="718648" y="2122488"/>
                </a:lnTo>
                <a:lnTo>
                  <a:pt x="726964" y="2117328"/>
                </a:lnTo>
                <a:lnTo>
                  <a:pt x="739636" y="2108200"/>
                </a:lnTo>
                <a:lnTo>
                  <a:pt x="744784" y="2105025"/>
                </a:lnTo>
                <a:close/>
                <a:moveTo>
                  <a:pt x="1585912" y="1846263"/>
                </a:moveTo>
                <a:lnTo>
                  <a:pt x="1674566" y="1846263"/>
                </a:lnTo>
                <a:lnTo>
                  <a:pt x="1678524" y="1848644"/>
                </a:lnTo>
                <a:lnTo>
                  <a:pt x="1688418" y="1855391"/>
                </a:lnTo>
                <a:lnTo>
                  <a:pt x="1695146" y="1860154"/>
                </a:lnTo>
                <a:lnTo>
                  <a:pt x="1701875" y="1864916"/>
                </a:lnTo>
                <a:lnTo>
                  <a:pt x="1708603" y="1870870"/>
                </a:lnTo>
                <a:lnTo>
                  <a:pt x="1714935" y="1876426"/>
                </a:lnTo>
                <a:lnTo>
                  <a:pt x="1720476" y="1882379"/>
                </a:lnTo>
                <a:lnTo>
                  <a:pt x="1725225" y="1888332"/>
                </a:lnTo>
                <a:lnTo>
                  <a:pt x="1726808" y="1890713"/>
                </a:lnTo>
                <a:lnTo>
                  <a:pt x="1727996" y="1893888"/>
                </a:lnTo>
                <a:lnTo>
                  <a:pt x="1728391" y="1896270"/>
                </a:lnTo>
                <a:lnTo>
                  <a:pt x="1728787" y="1898651"/>
                </a:lnTo>
                <a:lnTo>
                  <a:pt x="1728391" y="1901032"/>
                </a:lnTo>
                <a:lnTo>
                  <a:pt x="1727600" y="1903017"/>
                </a:lnTo>
                <a:lnTo>
                  <a:pt x="1726017" y="1905001"/>
                </a:lnTo>
                <a:lnTo>
                  <a:pt x="1723246" y="1906985"/>
                </a:lnTo>
                <a:lnTo>
                  <a:pt x="1720476" y="1908176"/>
                </a:lnTo>
                <a:lnTo>
                  <a:pt x="1716518" y="1909367"/>
                </a:lnTo>
                <a:lnTo>
                  <a:pt x="1711769" y="1910160"/>
                </a:lnTo>
                <a:lnTo>
                  <a:pt x="1706228" y="1910954"/>
                </a:lnTo>
                <a:lnTo>
                  <a:pt x="1699104" y="1911351"/>
                </a:lnTo>
                <a:lnTo>
                  <a:pt x="1692376" y="1910954"/>
                </a:lnTo>
                <a:lnTo>
                  <a:pt x="1685648" y="1910557"/>
                </a:lnTo>
                <a:lnTo>
                  <a:pt x="1679711" y="1910160"/>
                </a:lnTo>
                <a:lnTo>
                  <a:pt x="1673774" y="1908970"/>
                </a:lnTo>
                <a:lnTo>
                  <a:pt x="1667838" y="1907779"/>
                </a:lnTo>
                <a:lnTo>
                  <a:pt x="1662297" y="1905795"/>
                </a:lnTo>
                <a:lnTo>
                  <a:pt x="1657548" y="1903810"/>
                </a:lnTo>
                <a:lnTo>
                  <a:pt x="1652403" y="1901826"/>
                </a:lnTo>
                <a:lnTo>
                  <a:pt x="1647653" y="1899445"/>
                </a:lnTo>
                <a:lnTo>
                  <a:pt x="1638550" y="1894285"/>
                </a:lnTo>
                <a:lnTo>
                  <a:pt x="1629448" y="1888729"/>
                </a:lnTo>
                <a:lnTo>
                  <a:pt x="1620741" y="1882379"/>
                </a:lnTo>
                <a:lnTo>
                  <a:pt x="1617179" y="1879998"/>
                </a:lnTo>
                <a:lnTo>
                  <a:pt x="1614408" y="1878807"/>
                </a:lnTo>
                <a:lnTo>
                  <a:pt x="1612825" y="1878807"/>
                </a:lnTo>
                <a:lnTo>
                  <a:pt x="1612033" y="1879204"/>
                </a:lnTo>
                <a:lnTo>
                  <a:pt x="1611638" y="1880792"/>
                </a:lnTo>
                <a:lnTo>
                  <a:pt x="1610846" y="1881982"/>
                </a:lnTo>
                <a:lnTo>
                  <a:pt x="1610450" y="1882776"/>
                </a:lnTo>
                <a:lnTo>
                  <a:pt x="1608867" y="1883173"/>
                </a:lnTo>
                <a:lnTo>
                  <a:pt x="1598973" y="1882776"/>
                </a:lnTo>
                <a:lnTo>
                  <a:pt x="1593432" y="1881982"/>
                </a:lnTo>
                <a:lnTo>
                  <a:pt x="1591453" y="1881585"/>
                </a:lnTo>
                <a:lnTo>
                  <a:pt x="1589870" y="1881188"/>
                </a:lnTo>
                <a:lnTo>
                  <a:pt x="1587891" y="1872457"/>
                </a:lnTo>
                <a:lnTo>
                  <a:pt x="1587100" y="1865313"/>
                </a:lnTo>
                <a:lnTo>
                  <a:pt x="1586308" y="1860154"/>
                </a:lnTo>
                <a:lnTo>
                  <a:pt x="1586308" y="1855391"/>
                </a:lnTo>
                <a:lnTo>
                  <a:pt x="1586308" y="1852216"/>
                </a:lnTo>
                <a:lnTo>
                  <a:pt x="1586704" y="1850232"/>
                </a:lnTo>
                <a:lnTo>
                  <a:pt x="1587100" y="1848644"/>
                </a:lnTo>
                <a:lnTo>
                  <a:pt x="1585912" y="1846263"/>
                </a:lnTo>
                <a:close/>
                <a:moveTo>
                  <a:pt x="1360734" y="1846263"/>
                </a:moveTo>
                <a:lnTo>
                  <a:pt x="1449387" y="1846263"/>
                </a:lnTo>
                <a:lnTo>
                  <a:pt x="1448200" y="1848644"/>
                </a:lnTo>
                <a:lnTo>
                  <a:pt x="1448596" y="1850232"/>
                </a:lnTo>
                <a:lnTo>
                  <a:pt x="1448991" y="1852216"/>
                </a:lnTo>
                <a:lnTo>
                  <a:pt x="1448991" y="1855391"/>
                </a:lnTo>
                <a:lnTo>
                  <a:pt x="1448991" y="1860154"/>
                </a:lnTo>
                <a:lnTo>
                  <a:pt x="1448200" y="1865313"/>
                </a:lnTo>
                <a:lnTo>
                  <a:pt x="1447408" y="1872457"/>
                </a:lnTo>
                <a:lnTo>
                  <a:pt x="1445034" y="1881188"/>
                </a:lnTo>
                <a:lnTo>
                  <a:pt x="1443846" y="1881585"/>
                </a:lnTo>
                <a:lnTo>
                  <a:pt x="1441868" y="1881982"/>
                </a:lnTo>
                <a:lnTo>
                  <a:pt x="1436327" y="1882776"/>
                </a:lnTo>
                <a:lnTo>
                  <a:pt x="1426432" y="1883173"/>
                </a:lnTo>
                <a:lnTo>
                  <a:pt x="1424849" y="1882776"/>
                </a:lnTo>
                <a:lnTo>
                  <a:pt x="1424058" y="1881982"/>
                </a:lnTo>
                <a:lnTo>
                  <a:pt x="1423662" y="1880792"/>
                </a:lnTo>
                <a:lnTo>
                  <a:pt x="1423266" y="1879204"/>
                </a:lnTo>
                <a:lnTo>
                  <a:pt x="1422079" y="1878807"/>
                </a:lnTo>
                <a:lnTo>
                  <a:pt x="1420891" y="1878807"/>
                </a:lnTo>
                <a:lnTo>
                  <a:pt x="1417725" y="1879998"/>
                </a:lnTo>
                <a:lnTo>
                  <a:pt x="1414163" y="1882379"/>
                </a:lnTo>
                <a:lnTo>
                  <a:pt x="1405852" y="1888729"/>
                </a:lnTo>
                <a:lnTo>
                  <a:pt x="1396749" y="1894285"/>
                </a:lnTo>
                <a:lnTo>
                  <a:pt x="1387646" y="1899445"/>
                </a:lnTo>
                <a:lnTo>
                  <a:pt x="1382897" y="1901826"/>
                </a:lnTo>
                <a:lnTo>
                  <a:pt x="1377752" y="1903810"/>
                </a:lnTo>
                <a:lnTo>
                  <a:pt x="1373003" y="1905795"/>
                </a:lnTo>
                <a:lnTo>
                  <a:pt x="1367462" y="1907779"/>
                </a:lnTo>
                <a:lnTo>
                  <a:pt x="1361525" y="1908970"/>
                </a:lnTo>
                <a:lnTo>
                  <a:pt x="1355588" y="1910160"/>
                </a:lnTo>
                <a:lnTo>
                  <a:pt x="1349652" y="1910557"/>
                </a:lnTo>
                <a:lnTo>
                  <a:pt x="1342924" y="1910954"/>
                </a:lnTo>
                <a:lnTo>
                  <a:pt x="1336195" y="1911351"/>
                </a:lnTo>
                <a:lnTo>
                  <a:pt x="1329071" y="1910954"/>
                </a:lnTo>
                <a:lnTo>
                  <a:pt x="1323531" y="1910160"/>
                </a:lnTo>
                <a:lnTo>
                  <a:pt x="1318781" y="1909367"/>
                </a:lnTo>
                <a:lnTo>
                  <a:pt x="1314824" y="1908176"/>
                </a:lnTo>
                <a:lnTo>
                  <a:pt x="1312053" y="1906985"/>
                </a:lnTo>
                <a:lnTo>
                  <a:pt x="1309283" y="1905001"/>
                </a:lnTo>
                <a:lnTo>
                  <a:pt x="1307700" y="1903017"/>
                </a:lnTo>
                <a:lnTo>
                  <a:pt x="1306908" y="1901032"/>
                </a:lnTo>
                <a:lnTo>
                  <a:pt x="1306512" y="1898651"/>
                </a:lnTo>
                <a:lnTo>
                  <a:pt x="1306512" y="1896270"/>
                </a:lnTo>
                <a:lnTo>
                  <a:pt x="1307304" y="1893888"/>
                </a:lnTo>
                <a:lnTo>
                  <a:pt x="1308491" y="1890713"/>
                </a:lnTo>
                <a:lnTo>
                  <a:pt x="1310074" y="1888332"/>
                </a:lnTo>
                <a:lnTo>
                  <a:pt x="1314824" y="1882379"/>
                </a:lnTo>
                <a:lnTo>
                  <a:pt x="1320364" y="1876426"/>
                </a:lnTo>
                <a:lnTo>
                  <a:pt x="1326697" y="1870870"/>
                </a:lnTo>
                <a:lnTo>
                  <a:pt x="1333425" y="1864916"/>
                </a:lnTo>
                <a:lnTo>
                  <a:pt x="1340153" y="1860154"/>
                </a:lnTo>
                <a:lnTo>
                  <a:pt x="1346881" y="1855391"/>
                </a:lnTo>
                <a:lnTo>
                  <a:pt x="1356776" y="1848644"/>
                </a:lnTo>
                <a:lnTo>
                  <a:pt x="1360734" y="1846263"/>
                </a:lnTo>
                <a:close/>
                <a:moveTo>
                  <a:pt x="449262" y="1846263"/>
                </a:moveTo>
                <a:lnTo>
                  <a:pt x="537671" y="1846263"/>
                </a:lnTo>
                <a:lnTo>
                  <a:pt x="542012" y="1848644"/>
                </a:lnTo>
                <a:lnTo>
                  <a:pt x="551880" y="1855391"/>
                </a:lnTo>
                <a:lnTo>
                  <a:pt x="558194" y="1860154"/>
                </a:lnTo>
                <a:lnTo>
                  <a:pt x="564904" y="1864916"/>
                </a:lnTo>
                <a:lnTo>
                  <a:pt x="571614" y="1870870"/>
                </a:lnTo>
                <a:lnTo>
                  <a:pt x="577929" y="1876426"/>
                </a:lnTo>
                <a:lnTo>
                  <a:pt x="583849" y="1882379"/>
                </a:lnTo>
                <a:lnTo>
                  <a:pt x="588190" y="1888332"/>
                </a:lnTo>
                <a:lnTo>
                  <a:pt x="589769" y="1890713"/>
                </a:lnTo>
                <a:lnTo>
                  <a:pt x="590953" y="1893888"/>
                </a:lnTo>
                <a:lnTo>
                  <a:pt x="591742" y="1896270"/>
                </a:lnTo>
                <a:lnTo>
                  <a:pt x="592137" y="1898651"/>
                </a:lnTo>
                <a:lnTo>
                  <a:pt x="591742" y="1901032"/>
                </a:lnTo>
                <a:lnTo>
                  <a:pt x="590558" y="1903017"/>
                </a:lnTo>
                <a:lnTo>
                  <a:pt x="589374" y="1905001"/>
                </a:lnTo>
                <a:lnTo>
                  <a:pt x="587006" y="1906985"/>
                </a:lnTo>
                <a:lnTo>
                  <a:pt x="583849" y="1908176"/>
                </a:lnTo>
                <a:lnTo>
                  <a:pt x="579902" y="1909367"/>
                </a:lnTo>
                <a:lnTo>
                  <a:pt x="575166" y="1910160"/>
                </a:lnTo>
                <a:lnTo>
                  <a:pt x="569246" y="1910954"/>
                </a:lnTo>
                <a:lnTo>
                  <a:pt x="562141" y="1911351"/>
                </a:lnTo>
                <a:lnTo>
                  <a:pt x="555432" y="1910954"/>
                </a:lnTo>
                <a:lnTo>
                  <a:pt x="549117" y="1910557"/>
                </a:lnTo>
                <a:lnTo>
                  <a:pt x="542802" y="1910160"/>
                </a:lnTo>
                <a:lnTo>
                  <a:pt x="536882" y="1908970"/>
                </a:lnTo>
                <a:lnTo>
                  <a:pt x="531356" y="1907779"/>
                </a:lnTo>
                <a:lnTo>
                  <a:pt x="526225" y="1905795"/>
                </a:lnTo>
                <a:lnTo>
                  <a:pt x="521094" y="1903810"/>
                </a:lnTo>
                <a:lnTo>
                  <a:pt x="515963" y="1901826"/>
                </a:lnTo>
                <a:lnTo>
                  <a:pt x="510833" y="1899445"/>
                </a:lnTo>
                <a:lnTo>
                  <a:pt x="501755" y="1894285"/>
                </a:lnTo>
                <a:lnTo>
                  <a:pt x="493072" y="1888729"/>
                </a:lnTo>
                <a:lnTo>
                  <a:pt x="484389" y="1882379"/>
                </a:lnTo>
                <a:lnTo>
                  <a:pt x="480837" y="1879998"/>
                </a:lnTo>
                <a:lnTo>
                  <a:pt x="478074" y="1878807"/>
                </a:lnTo>
                <a:lnTo>
                  <a:pt x="476495" y="1878807"/>
                </a:lnTo>
                <a:lnTo>
                  <a:pt x="475706" y="1879204"/>
                </a:lnTo>
                <a:lnTo>
                  <a:pt x="474916" y="1880792"/>
                </a:lnTo>
                <a:lnTo>
                  <a:pt x="474522" y="1881982"/>
                </a:lnTo>
                <a:lnTo>
                  <a:pt x="473732" y="1882776"/>
                </a:lnTo>
                <a:lnTo>
                  <a:pt x="472943" y="1883173"/>
                </a:lnTo>
                <a:lnTo>
                  <a:pt x="462681" y="1882776"/>
                </a:lnTo>
                <a:lnTo>
                  <a:pt x="457156" y="1881982"/>
                </a:lnTo>
                <a:lnTo>
                  <a:pt x="455182" y="1881585"/>
                </a:lnTo>
                <a:lnTo>
                  <a:pt x="453603" y="1881188"/>
                </a:lnTo>
                <a:lnTo>
                  <a:pt x="452025" y="1872457"/>
                </a:lnTo>
                <a:lnTo>
                  <a:pt x="450446" y="1865313"/>
                </a:lnTo>
                <a:lnTo>
                  <a:pt x="450051" y="1860154"/>
                </a:lnTo>
                <a:lnTo>
                  <a:pt x="450051" y="1855391"/>
                </a:lnTo>
                <a:lnTo>
                  <a:pt x="450051" y="1852216"/>
                </a:lnTo>
                <a:lnTo>
                  <a:pt x="450446" y="1850232"/>
                </a:lnTo>
                <a:lnTo>
                  <a:pt x="450841" y="1848644"/>
                </a:lnTo>
                <a:lnTo>
                  <a:pt x="449262" y="1846263"/>
                </a:lnTo>
                <a:close/>
                <a:moveTo>
                  <a:pt x="224686" y="1846263"/>
                </a:moveTo>
                <a:lnTo>
                  <a:pt x="314325" y="1846263"/>
                </a:lnTo>
                <a:lnTo>
                  <a:pt x="313124" y="1848644"/>
                </a:lnTo>
                <a:lnTo>
                  <a:pt x="313124" y="1850232"/>
                </a:lnTo>
                <a:lnTo>
                  <a:pt x="313525" y="1852216"/>
                </a:lnTo>
                <a:lnTo>
                  <a:pt x="313925" y="1855391"/>
                </a:lnTo>
                <a:lnTo>
                  <a:pt x="313525" y="1860154"/>
                </a:lnTo>
                <a:lnTo>
                  <a:pt x="313124" y="1865313"/>
                </a:lnTo>
                <a:lnTo>
                  <a:pt x="311924" y="1872457"/>
                </a:lnTo>
                <a:lnTo>
                  <a:pt x="310323" y="1881188"/>
                </a:lnTo>
                <a:lnTo>
                  <a:pt x="308722" y="1881585"/>
                </a:lnTo>
                <a:lnTo>
                  <a:pt x="306321" y="1881982"/>
                </a:lnTo>
                <a:lnTo>
                  <a:pt x="300719" y="1882776"/>
                </a:lnTo>
                <a:lnTo>
                  <a:pt x="290715" y="1883173"/>
                </a:lnTo>
                <a:lnTo>
                  <a:pt x="289914" y="1882776"/>
                </a:lnTo>
                <a:lnTo>
                  <a:pt x="288714" y="1881982"/>
                </a:lnTo>
                <a:lnTo>
                  <a:pt x="288314" y="1880792"/>
                </a:lnTo>
                <a:lnTo>
                  <a:pt x="287513" y="1879204"/>
                </a:lnTo>
                <a:lnTo>
                  <a:pt x="286713" y="1878807"/>
                </a:lnTo>
                <a:lnTo>
                  <a:pt x="285112" y="1878807"/>
                </a:lnTo>
                <a:lnTo>
                  <a:pt x="282311" y="1879998"/>
                </a:lnTo>
                <a:lnTo>
                  <a:pt x="278709" y="1882379"/>
                </a:lnTo>
                <a:lnTo>
                  <a:pt x="270306" y="1888729"/>
                </a:lnTo>
                <a:lnTo>
                  <a:pt x="261102" y="1894285"/>
                </a:lnTo>
                <a:lnTo>
                  <a:pt x="251898" y="1899445"/>
                </a:lnTo>
                <a:lnTo>
                  <a:pt x="246695" y="1901826"/>
                </a:lnTo>
                <a:lnTo>
                  <a:pt x="242293" y="1903810"/>
                </a:lnTo>
                <a:lnTo>
                  <a:pt x="236691" y="1905795"/>
                </a:lnTo>
                <a:lnTo>
                  <a:pt x="231089" y="1907779"/>
                </a:lnTo>
                <a:lnTo>
                  <a:pt x="225486" y="1908970"/>
                </a:lnTo>
                <a:lnTo>
                  <a:pt x="219484" y="1910160"/>
                </a:lnTo>
                <a:lnTo>
                  <a:pt x="213081" y="1910557"/>
                </a:lnTo>
                <a:lnTo>
                  <a:pt x="206678" y="1910954"/>
                </a:lnTo>
                <a:lnTo>
                  <a:pt x="199875" y="1911351"/>
                </a:lnTo>
                <a:lnTo>
                  <a:pt x="192672" y="1910954"/>
                </a:lnTo>
                <a:lnTo>
                  <a:pt x="186669" y="1910160"/>
                </a:lnTo>
                <a:lnTo>
                  <a:pt x="182267" y="1909367"/>
                </a:lnTo>
                <a:lnTo>
                  <a:pt x="178266" y="1908176"/>
                </a:lnTo>
                <a:lnTo>
                  <a:pt x="175064" y="1906985"/>
                </a:lnTo>
                <a:lnTo>
                  <a:pt x="172663" y="1905001"/>
                </a:lnTo>
                <a:lnTo>
                  <a:pt x="171062" y="1903017"/>
                </a:lnTo>
                <a:lnTo>
                  <a:pt x="169862" y="1901032"/>
                </a:lnTo>
                <a:lnTo>
                  <a:pt x="169862" y="1898651"/>
                </a:lnTo>
                <a:lnTo>
                  <a:pt x="169862" y="1896270"/>
                </a:lnTo>
                <a:lnTo>
                  <a:pt x="170662" y="1893888"/>
                </a:lnTo>
                <a:lnTo>
                  <a:pt x="171863" y="1890713"/>
                </a:lnTo>
                <a:lnTo>
                  <a:pt x="173864" y="1888332"/>
                </a:lnTo>
                <a:lnTo>
                  <a:pt x="177865" y="1882379"/>
                </a:lnTo>
                <a:lnTo>
                  <a:pt x="183868" y="1876426"/>
                </a:lnTo>
                <a:lnTo>
                  <a:pt x="190271" y="1870870"/>
                </a:lnTo>
                <a:lnTo>
                  <a:pt x="197074" y="1864916"/>
                </a:lnTo>
                <a:lnTo>
                  <a:pt x="203877" y="1860154"/>
                </a:lnTo>
                <a:lnTo>
                  <a:pt x="210279" y="1855391"/>
                </a:lnTo>
                <a:lnTo>
                  <a:pt x="220284" y="1848644"/>
                </a:lnTo>
                <a:lnTo>
                  <a:pt x="224686" y="1846263"/>
                </a:lnTo>
                <a:close/>
                <a:moveTo>
                  <a:pt x="1862137" y="1284288"/>
                </a:moveTo>
                <a:lnTo>
                  <a:pt x="1861739" y="1287447"/>
                </a:lnTo>
                <a:lnTo>
                  <a:pt x="1860144" y="1296135"/>
                </a:lnTo>
                <a:lnTo>
                  <a:pt x="1858151" y="1308772"/>
                </a:lnTo>
                <a:lnTo>
                  <a:pt x="1856557" y="1315880"/>
                </a:lnTo>
                <a:lnTo>
                  <a:pt x="1854564" y="1322988"/>
                </a:lnTo>
                <a:lnTo>
                  <a:pt x="1852172" y="1330097"/>
                </a:lnTo>
                <a:lnTo>
                  <a:pt x="1849781" y="1337205"/>
                </a:lnTo>
                <a:lnTo>
                  <a:pt x="1846194" y="1343918"/>
                </a:lnTo>
                <a:lnTo>
                  <a:pt x="1843005" y="1350237"/>
                </a:lnTo>
                <a:lnTo>
                  <a:pt x="1838620" y="1355370"/>
                </a:lnTo>
                <a:lnTo>
                  <a:pt x="1836627" y="1357345"/>
                </a:lnTo>
                <a:lnTo>
                  <a:pt x="1834634" y="1359714"/>
                </a:lnTo>
                <a:lnTo>
                  <a:pt x="1831844" y="1361294"/>
                </a:lnTo>
                <a:lnTo>
                  <a:pt x="1829453" y="1362478"/>
                </a:lnTo>
                <a:lnTo>
                  <a:pt x="1826264" y="1363268"/>
                </a:lnTo>
                <a:lnTo>
                  <a:pt x="1823474" y="1363663"/>
                </a:lnTo>
                <a:lnTo>
                  <a:pt x="1820285" y="1363663"/>
                </a:lnTo>
                <a:lnTo>
                  <a:pt x="1816698" y="1363663"/>
                </a:lnTo>
                <a:lnTo>
                  <a:pt x="1814306" y="1363268"/>
                </a:lnTo>
                <a:lnTo>
                  <a:pt x="1811117" y="1362873"/>
                </a:lnTo>
                <a:lnTo>
                  <a:pt x="1809124" y="1362084"/>
                </a:lnTo>
                <a:lnTo>
                  <a:pt x="1807131" y="1361294"/>
                </a:lnTo>
                <a:lnTo>
                  <a:pt x="1805138" y="1360109"/>
                </a:lnTo>
                <a:lnTo>
                  <a:pt x="1803544" y="1358135"/>
                </a:lnTo>
                <a:lnTo>
                  <a:pt x="1802348" y="1356555"/>
                </a:lnTo>
                <a:lnTo>
                  <a:pt x="1801153" y="1354975"/>
                </a:lnTo>
                <a:lnTo>
                  <a:pt x="1800355" y="1353001"/>
                </a:lnTo>
                <a:lnTo>
                  <a:pt x="1799558" y="1350237"/>
                </a:lnTo>
                <a:lnTo>
                  <a:pt x="1798362" y="1345498"/>
                </a:lnTo>
                <a:lnTo>
                  <a:pt x="1797964" y="1339969"/>
                </a:lnTo>
                <a:lnTo>
                  <a:pt x="1797565" y="1334835"/>
                </a:lnTo>
                <a:lnTo>
                  <a:pt x="1796369" y="1330886"/>
                </a:lnTo>
                <a:lnTo>
                  <a:pt x="1795971" y="1329702"/>
                </a:lnTo>
                <a:lnTo>
                  <a:pt x="1795174" y="1328912"/>
                </a:lnTo>
                <a:lnTo>
                  <a:pt x="1794376" y="1328122"/>
                </a:lnTo>
                <a:lnTo>
                  <a:pt x="1793579" y="1328122"/>
                </a:lnTo>
                <a:lnTo>
                  <a:pt x="1791985" y="1328122"/>
                </a:lnTo>
                <a:lnTo>
                  <a:pt x="1791188" y="1328517"/>
                </a:lnTo>
                <a:lnTo>
                  <a:pt x="1790390" y="1328912"/>
                </a:lnTo>
                <a:lnTo>
                  <a:pt x="1789992" y="1329702"/>
                </a:lnTo>
                <a:lnTo>
                  <a:pt x="1788796" y="1332071"/>
                </a:lnTo>
                <a:lnTo>
                  <a:pt x="1788398" y="1336020"/>
                </a:lnTo>
                <a:lnTo>
                  <a:pt x="1787999" y="1337995"/>
                </a:lnTo>
                <a:lnTo>
                  <a:pt x="1787600" y="1340759"/>
                </a:lnTo>
                <a:lnTo>
                  <a:pt x="1785209" y="1346288"/>
                </a:lnTo>
                <a:lnTo>
                  <a:pt x="1782020" y="1351816"/>
                </a:lnTo>
                <a:lnTo>
                  <a:pt x="1778034" y="1356950"/>
                </a:lnTo>
                <a:lnTo>
                  <a:pt x="1776440" y="1358529"/>
                </a:lnTo>
                <a:lnTo>
                  <a:pt x="1774845" y="1360504"/>
                </a:lnTo>
                <a:lnTo>
                  <a:pt x="1773251" y="1361294"/>
                </a:lnTo>
                <a:lnTo>
                  <a:pt x="1771657" y="1361294"/>
                </a:lnTo>
                <a:lnTo>
                  <a:pt x="1770859" y="1360899"/>
                </a:lnTo>
                <a:lnTo>
                  <a:pt x="1770062" y="1358924"/>
                </a:lnTo>
                <a:lnTo>
                  <a:pt x="1770062" y="1356555"/>
                </a:lnTo>
                <a:lnTo>
                  <a:pt x="1770062" y="1353396"/>
                </a:lnTo>
                <a:lnTo>
                  <a:pt x="1772454" y="1335230"/>
                </a:lnTo>
                <a:lnTo>
                  <a:pt x="1774048" y="1326148"/>
                </a:lnTo>
                <a:lnTo>
                  <a:pt x="1775643" y="1317460"/>
                </a:lnTo>
                <a:lnTo>
                  <a:pt x="1778034" y="1309957"/>
                </a:lnTo>
                <a:lnTo>
                  <a:pt x="1779628" y="1306797"/>
                </a:lnTo>
                <a:lnTo>
                  <a:pt x="1781223" y="1303638"/>
                </a:lnTo>
                <a:lnTo>
                  <a:pt x="1782817" y="1301269"/>
                </a:lnTo>
                <a:lnTo>
                  <a:pt x="1784810" y="1299689"/>
                </a:lnTo>
                <a:lnTo>
                  <a:pt x="1787202" y="1298110"/>
                </a:lnTo>
                <a:lnTo>
                  <a:pt x="1789593" y="1297715"/>
                </a:lnTo>
                <a:lnTo>
                  <a:pt x="1862137" y="1284288"/>
                </a:lnTo>
                <a:close/>
                <a:moveTo>
                  <a:pt x="42862" y="1284288"/>
                </a:moveTo>
                <a:lnTo>
                  <a:pt x="114155" y="1297983"/>
                </a:lnTo>
                <a:lnTo>
                  <a:pt x="116114" y="1298386"/>
                </a:lnTo>
                <a:lnTo>
                  <a:pt x="118073" y="1299595"/>
                </a:lnTo>
                <a:lnTo>
                  <a:pt x="120423" y="1301609"/>
                </a:lnTo>
                <a:lnTo>
                  <a:pt x="121990" y="1303623"/>
                </a:lnTo>
                <a:lnTo>
                  <a:pt x="123557" y="1306845"/>
                </a:lnTo>
                <a:lnTo>
                  <a:pt x="125124" y="1310067"/>
                </a:lnTo>
                <a:lnTo>
                  <a:pt x="127474" y="1318123"/>
                </a:lnTo>
                <a:lnTo>
                  <a:pt x="129433" y="1326985"/>
                </a:lnTo>
                <a:lnTo>
                  <a:pt x="130608" y="1335847"/>
                </a:lnTo>
                <a:lnTo>
                  <a:pt x="133350" y="1354376"/>
                </a:lnTo>
                <a:lnTo>
                  <a:pt x="133350" y="1358001"/>
                </a:lnTo>
                <a:lnTo>
                  <a:pt x="132958" y="1360820"/>
                </a:lnTo>
                <a:lnTo>
                  <a:pt x="132566" y="1362029"/>
                </a:lnTo>
                <a:lnTo>
                  <a:pt x="131000" y="1362834"/>
                </a:lnTo>
                <a:lnTo>
                  <a:pt x="129824" y="1362432"/>
                </a:lnTo>
                <a:lnTo>
                  <a:pt x="128257" y="1361626"/>
                </a:lnTo>
                <a:lnTo>
                  <a:pt x="126691" y="1360418"/>
                </a:lnTo>
                <a:lnTo>
                  <a:pt x="124732" y="1358001"/>
                </a:lnTo>
                <a:lnTo>
                  <a:pt x="121598" y="1353167"/>
                </a:lnTo>
                <a:lnTo>
                  <a:pt x="118073" y="1347528"/>
                </a:lnTo>
                <a:lnTo>
                  <a:pt x="116114" y="1341486"/>
                </a:lnTo>
                <a:lnTo>
                  <a:pt x="115331" y="1339069"/>
                </a:lnTo>
                <a:lnTo>
                  <a:pt x="115331" y="1336652"/>
                </a:lnTo>
                <a:lnTo>
                  <a:pt x="114939" y="1333430"/>
                </a:lnTo>
                <a:lnTo>
                  <a:pt x="113764" y="1330610"/>
                </a:lnTo>
                <a:lnTo>
                  <a:pt x="112980" y="1329805"/>
                </a:lnTo>
                <a:lnTo>
                  <a:pt x="111805" y="1328999"/>
                </a:lnTo>
                <a:lnTo>
                  <a:pt x="111022" y="1328596"/>
                </a:lnTo>
                <a:lnTo>
                  <a:pt x="110238" y="1328596"/>
                </a:lnTo>
                <a:lnTo>
                  <a:pt x="109455" y="1328999"/>
                </a:lnTo>
                <a:lnTo>
                  <a:pt x="108671" y="1329402"/>
                </a:lnTo>
                <a:lnTo>
                  <a:pt x="107888" y="1330610"/>
                </a:lnTo>
                <a:lnTo>
                  <a:pt x="107104" y="1332221"/>
                </a:lnTo>
                <a:lnTo>
                  <a:pt x="106321" y="1335444"/>
                </a:lnTo>
                <a:lnTo>
                  <a:pt x="105929" y="1341083"/>
                </a:lnTo>
                <a:lnTo>
                  <a:pt x="105146" y="1346722"/>
                </a:lnTo>
                <a:lnTo>
                  <a:pt x="104362" y="1351556"/>
                </a:lnTo>
                <a:lnTo>
                  <a:pt x="103579" y="1353973"/>
                </a:lnTo>
                <a:lnTo>
                  <a:pt x="102795" y="1355987"/>
                </a:lnTo>
                <a:lnTo>
                  <a:pt x="101620" y="1358001"/>
                </a:lnTo>
                <a:lnTo>
                  <a:pt x="100445" y="1360015"/>
                </a:lnTo>
                <a:lnTo>
                  <a:pt x="98487" y="1361223"/>
                </a:lnTo>
                <a:lnTo>
                  <a:pt x="96920" y="1362432"/>
                </a:lnTo>
                <a:lnTo>
                  <a:pt x="94961" y="1363237"/>
                </a:lnTo>
                <a:lnTo>
                  <a:pt x="92611" y="1364043"/>
                </a:lnTo>
                <a:lnTo>
                  <a:pt x="89869" y="1364848"/>
                </a:lnTo>
                <a:lnTo>
                  <a:pt x="87127" y="1365251"/>
                </a:lnTo>
                <a:lnTo>
                  <a:pt x="80467" y="1364848"/>
                </a:lnTo>
                <a:lnTo>
                  <a:pt x="77725" y="1364446"/>
                </a:lnTo>
                <a:lnTo>
                  <a:pt x="74983" y="1363640"/>
                </a:lnTo>
                <a:lnTo>
                  <a:pt x="72633" y="1362432"/>
                </a:lnTo>
                <a:lnTo>
                  <a:pt x="69891" y="1360820"/>
                </a:lnTo>
                <a:lnTo>
                  <a:pt x="67932" y="1358806"/>
                </a:lnTo>
                <a:lnTo>
                  <a:pt x="65190" y="1356792"/>
                </a:lnTo>
                <a:lnTo>
                  <a:pt x="61665" y="1351153"/>
                </a:lnTo>
                <a:lnTo>
                  <a:pt x="57747" y="1345111"/>
                </a:lnTo>
                <a:lnTo>
                  <a:pt x="55005" y="1338263"/>
                </a:lnTo>
                <a:lnTo>
                  <a:pt x="52655" y="1331013"/>
                </a:lnTo>
                <a:lnTo>
                  <a:pt x="49913" y="1323360"/>
                </a:lnTo>
                <a:lnTo>
                  <a:pt x="48346" y="1316109"/>
                </a:lnTo>
                <a:lnTo>
                  <a:pt x="46779" y="1308859"/>
                </a:lnTo>
                <a:lnTo>
                  <a:pt x="44037" y="1296372"/>
                </a:lnTo>
                <a:lnTo>
                  <a:pt x="43254" y="1287511"/>
                </a:lnTo>
                <a:lnTo>
                  <a:pt x="42862" y="1284288"/>
                </a:lnTo>
                <a:close/>
                <a:moveTo>
                  <a:pt x="1298517" y="998258"/>
                </a:moveTo>
                <a:lnTo>
                  <a:pt x="1247697" y="1005006"/>
                </a:lnTo>
                <a:lnTo>
                  <a:pt x="970168" y="1039940"/>
                </a:lnTo>
                <a:lnTo>
                  <a:pt x="956272" y="1045895"/>
                </a:lnTo>
                <a:lnTo>
                  <a:pt x="928877" y="1057010"/>
                </a:lnTo>
                <a:lnTo>
                  <a:pt x="879644" y="1076859"/>
                </a:lnTo>
                <a:lnTo>
                  <a:pt x="925700" y="1070905"/>
                </a:lnTo>
                <a:lnTo>
                  <a:pt x="946743" y="1068523"/>
                </a:lnTo>
                <a:lnTo>
                  <a:pt x="1317972" y="1020885"/>
                </a:lnTo>
                <a:lnTo>
                  <a:pt x="1314399" y="1016122"/>
                </a:lnTo>
                <a:lnTo>
                  <a:pt x="1298517" y="998258"/>
                </a:lnTo>
                <a:close/>
                <a:moveTo>
                  <a:pt x="1085309" y="949429"/>
                </a:moveTo>
                <a:lnTo>
                  <a:pt x="951111" y="956178"/>
                </a:lnTo>
                <a:lnTo>
                  <a:pt x="912995" y="958163"/>
                </a:lnTo>
                <a:lnTo>
                  <a:pt x="891952" y="958957"/>
                </a:lnTo>
                <a:lnTo>
                  <a:pt x="653731" y="981585"/>
                </a:lnTo>
                <a:lnTo>
                  <a:pt x="641819" y="988730"/>
                </a:lnTo>
                <a:lnTo>
                  <a:pt x="569956" y="1031207"/>
                </a:lnTo>
                <a:lnTo>
                  <a:pt x="947934" y="971263"/>
                </a:lnTo>
                <a:lnTo>
                  <a:pt x="990814" y="964515"/>
                </a:lnTo>
                <a:lnTo>
                  <a:pt x="999549" y="962927"/>
                </a:lnTo>
                <a:lnTo>
                  <a:pt x="1085309" y="949429"/>
                </a:lnTo>
                <a:close/>
                <a:moveTo>
                  <a:pt x="606483" y="818030"/>
                </a:moveTo>
                <a:lnTo>
                  <a:pt x="609660" y="823191"/>
                </a:lnTo>
                <a:lnTo>
                  <a:pt x="612836" y="831527"/>
                </a:lnTo>
                <a:lnTo>
                  <a:pt x="621174" y="852964"/>
                </a:lnTo>
                <a:lnTo>
                  <a:pt x="619188" y="828351"/>
                </a:lnTo>
                <a:lnTo>
                  <a:pt x="606483" y="818030"/>
                </a:lnTo>
                <a:close/>
                <a:moveTo>
                  <a:pt x="1283033" y="812472"/>
                </a:moveTo>
                <a:lnTo>
                  <a:pt x="1282239" y="812869"/>
                </a:lnTo>
                <a:lnTo>
                  <a:pt x="1281445" y="814060"/>
                </a:lnTo>
                <a:lnTo>
                  <a:pt x="1273504" y="824381"/>
                </a:lnTo>
                <a:lnTo>
                  <a:pt x="1265960" y="835100"/>
                </a:lnTo>
                <a:lnTo>
                  <a:pt x="1263578" y="838276"/>
                </a:lnTo>
                <a:lnTo>
                  <a:pt x="1256034" y="951811"/>
                </a:lnTo>
                <a:lnTo>
                  <a:pt x="1261990" y="924023"/>
                </a:lnTo>
                <a:lnTo>
                  <a:pt x="1268342" y="897425"/>
                </a:lnTo>
                <a:lnTo>
                  <a:pt x="1279062" y="850185"/>
                </a:lnTo>
                <a:lnTo>
                  <a:pt x="1282239" y="832321"/>
                </a:lnTo>
                <a:lnTo>
                  <a:pt x="1283430" y="825175"/>
                </a:lnTo>
                <a:lnTo>
                  <a:pt x="1284621" y="819618"/>
                </a:lnTo>
                <a:lnTo>
                  <a:pt x="1284621" y="815251"/>
                </a:lnTo>
                <a:lnTo>
                  <a:pt x="1283827" y="812869"/>
                </a:lnTo>
                <a:lnTo>
                  <a:pt x="1283430" y="812472"/>
                </a:lnTo>
                <a:lnTo>
                  <a:pt x="1283033" y="812472"/>
                </a:lnTo>
                <a:close/>
                <a:moveTo>
                  <a:pt x="266522" y="615950"/>
                </a:moveTo>
                <a:lnTo>
                  <a:pt x="270489" y="616347"/>
                </a:lnTo>
                <a:lnTo>
                  <a:pt x="273661" y="619521"/>
                </a:lnTo>
                <a:lnTo>
                  <a:pt x="344258" y="879386"/>
                </a:lnTo>
                <a:lnTo>
                  <a:pt x="345448" y="868674"/>
                </a:lnTo>
                <a:lnTo>
                  <a:pt x="370434" y="687760"/>
                </a:lnTo>
                <a:lnTo>
                  <a:pt x="364485" y="673081"/>
                </a:lnTo>
                <a:lnTo>
                  <a:pt x="370831" y="674271"/>
                </a:lnTo>
                <a:lnTo>
                  <a:pt x="377573" y="675858"/>
                </a:lnTo>
                <a:lnTo>
                  <a:pt x="383919" y="676255"/>
                </a:lnTo>
                <a:lnTo>
                  <a:pt x="390265" y="676652"/>
                </a:lnTo>
                <a:lnTo>
                  <a:pt x="396214" y="676255"/>
                </a:lnTo>
                <a:lnTo>
                  <a:pt x="402957" y="675858"/>
                </a:lnTo>
                <a:lnTo>
                  <a:pt x="409699" y="674668"/>
                </a:lnTo>
                <a:lnTo>
                  <a:pt x="416045" y="673478"/>
                </a:lnTo>
                <a:lnTo>
                  <a:pt x="412872" y="683793"/>
                </a:lnTo>
                <a:lnTo>
                  <a:pt x="409699" y="694108"/>
                </a:lnTo>
                <a:lnTo>
                  <a:pt x="407716" y="704820"/>
                </a:lnTo>
                <a:lnTo>
                  <a:pt x="406526" y="716326"/>
                </a:lnTo>
                <a:lnTo>
                  <a:pt x="406129" y="724657"/>
                </a:lnTo>
                <a:lnTo>
                  <a:pt x="405733" y="734973"/>
                </a:lnTo>
                <a:lnTo>
                  <a:pt x="405733" y="746875"/>
                </a:lnTo>
                <a:lnTo>
                  <a:pt x="406526" y="759967"/>
                </a:lnTo>
                <a:lnTo>
                  <a:pt x="407319" y="774250"/>
                </a:lnTo>
                <a:lnTo>
                  <a:pt x="408509" y="789326"/>
                </a:lnTo>
                <a:lnTo>
                  <a:pt x="412079" y="823049"/>
                </a:lnTo>
                <a:lnTo>
                  <a:pt x="416045" y="859549"/>
                </a:lnTo>
                <a:lnTo>
                  <a:pt x="421597" y="897636"/>
                </a:lnTo>
                <a:lnTo>
                  <a:pt x="427546" y="936914"/>
                </a:lnTo>
                <a:lnTo>
                  <a:pt x="433496" y="976191"/>
                </a:lnTo>
                <a:lnTo>
                  <a:pt x="445791" y="1051175"/>
                </a:lnTo>
                <a:lnTo>
                  <a:pt x="456896" y="1114257"/>
                </a:lnTo>
                <a:lnTo>
                  <a:pt x="468398" y="1176546"/>
                </a:lnTo>
                <a:lnTo>
                  <a:pt x="469587" y="1181703"/>
                </a:lnTo>
                <a:lnTo>
                  <a:pt x="471967" y="1187258"/>
                </a:lnTo>
                <a:lnTo>
                  <a:pt x="474347" y="1192415"/>
                </a:lnTo>
                <a:lnTo>
                  <a:pt x="477123" y="1197573"/>
                </a:lnTo>
                <a:lnTo>
                  <a:pt x="481089" y="1201937"/>
                </a:lnTo>
                <a:lnTo>
                  <a:pt x="485055" y="1206301"/>
                </a:lnTo>
                <a:lnTo>
                  <a:pt x="489418" y="1210269"/>
                </a:lnTo>
                <a:lnTo>
                  <a:pt x="494177" y="1213046"/>
                </a:lnTo>
                <a:lnTo>
                  <a:pt x="500920" y="1217410"/>
                </a:lnTo>
                <a:lnTo>
                  <a:pt x="508059" y="1220187"/>
                </a:lnTo>
                <a:lnTo>
                  <a:pt x="515594" y="1222964"/>
                </a:lnTo>
                <a:lnTo>
                  <a:pt x="523527" y="1225345"/>
                </a:lnTo>
                <a:lnTo>
                  <a:pt x="531459" y="1227329"/>
                </a:lnTo>
                <a:lnTo>
                  <a:pt x="540581" y="1228519"/>
                </a:lnTo>
                <a:lnTo>
                  <a:pt x="549306" y="1228915"/>
                </a:lnTo>
                <a:lnTo>
                  <a:pt x="558428" y="1229312"/>
                </a:lnTo>
                <a:lnTo>
                  <a:pt x="566757" y="1229312"/>
                </a:lnTo>
                <a:lnTo>
                  <a:pt x="574689" y="1228519"/>
                </a:lnTo>
                <a:lnTo>
                  <a:pt x="583018" y="1228122"/>
                </a:lnTo>
                <a:lnTo>
                  <a:pt x="590950" y="1226932"/>
                </a:lnTo>
                <a:lnTo>
                  <a:pt x="595313" y="1274937"/>
                </a:lnTo>
                <a:lnTo>
                  <a:pt x="591347" y="1282476"/>
                </a:lnTo>
                <a:lnTo>
                  <a:pt x="588174" y="1290410"/>
                </a:lnTo>
                <a:lnTo>
                  <a:pt x="585398" y="1298742"/>
                </a:lnTo>
                <a:lnTo>
                  <a:pt x="583018" y="1306677"/>
                </a:lnTo>
                <a:lnTo>
                  <a:pt x="581432" y="1314612"/>
                </a:lnTo>
                <a:lnTo>
                  <a:pt x="579845" y="1322150"/>
                </a:lnTo>
                <a:lnTo>
                  <a:pt x="577466" y="1336829"/>
                </a:lnTo>
                <a:lnTo>
                  <a:pt x="573896" y="1342780"/>
                </a:lnTo>
                <a:lnTo>
                  <a:pt x="540581" y="1790304"/>
                </a:lnTo>
                <a:lnTo>
                  <a:pt x="537011" y="1789908"/>
                </a:lnTo>
                <a:lnTo>
                  <a:pt x="448170" y="1789908"/>
                </a:lnTo>
                <a:lnTo>
                  <a:pt x="444997" y="1789908"/>
                </a:lnTo>
                <a:lnTo>
                  <a:pt x="441428" y="1790304"/>
                </a:lnTo>
                <a:lnTo>
                  <a:pt x="434685" y="1792288"/>
                </a:lnTo>
                <a:lnTo>
                  <a:pt x="390265" y="1442759"/>
                </a:lnTo>
                <a:lnTo>
                  <a:pt x="383919" y="1443156"/>
                </a:lnTo>
                <a:lnTo>
                  <a:pt x="377970" y="1443553"/>
                </a:lnTo>
                <a:lnTo>
                  <a:pt x="373607" y="1443156"/>
                </a:lnTo>
                <a:lnTo>
                  <a:pt x="369641" y="1442759"/>
                </a:lnTo>
                <a:lnTo>
                  <a:pt x="327600" y="1792288"/>
                </a:lnTo>
                <a:lnTo>
                  <a:pt x="320461" y="1790304"/>
                </a:lnTo>
                <a:lnTo>
                  <a:pt x="316892" y="1789908"/>
                </a:lnTo>
                <a:lnTo>
                  <a:pt x="312926" y="1789908"/>
                </a:lnTo>
                <a:lnTo>
                  <a:pt x="224085" y="1789908"/>
                </a:lnTo>
                <a:lnTo>
                  <a:pt x="221309" y="1790304"/>
                </a:lnTo>
                <a:lnTo>
                  <a:pt x="218532" y="1790701"/>
                </a:lnTo>
                <a:lnTo>
                  <a:pt x="187597" y="1376503"/>
                </a:lnTo>
                <a:lnTo>
                  <a:pt x="188787" y="1369759"/>
                </a:lnTo>
                <a:lnTo>
                  <a:pt x="189580" y="1363014"/>
                </a:lnTo>
                <a:lnTo>
                  <a:pt x="189977" y="1355873"/>
                </a:lnTo>
                <a:lnTo>
                  <a:pt x="189580" y="1348335"/>
                </a:lnTo>
                <a:lnTo>
                  <a:pt x="188390" y="1338416"/>
                </a:lnTo>
                <a:lnTo>
                  <a:pt x="187200" y="1327704"/>
                </a:lnTo>
                <a:lnTo>
                  <a:pt x="184821" y="1315802"/>
                </a:lnTo>
                <a:lnTo>
                  <a:pt x="182044" y="1303503"/>
                </a:lnTo>
                <a:lnTo>
                  <a:pt x="179665" y="1297552"/>
                </a:lnTo>
                <a:lnTo>
                  <a:pt x="177682" y="1291601"/>
                </a:lnTo>
                <a:lnTo>
                  <a:pt x="175302" y="1285649"/>
                </a:lnTo>
                <a:lnTo>
                  <a:pt x="172526" y="1279698"/>
                </a:lnTo>
                <a:lnTo>
                  <a:pt x="169353" y="1274144"/>
                </a:lnTo>
                <a:lnTo>
                  <a:pt x="165783" y="1268590"/>
                </a:lnTo>
                <a:lnTo>
                  <a:pt x="161817" y="1263829"/>
                </a:lnTo>
                <a:lnTo>
                  <a:pt x="157058" y="1259465"/>
                </a:lnTo>
                <a:lnTo>
                  <a:pt x="149919" y="1178133"/>
                </a:lnTo>
                <a:lnTo>
                  <a:pt x="144763" y="1121795"/>
                </a:lnTo>
                <a:lnTo>
                  <a:pt x="140004" y="1058317"/>
                </a:lnTo>
                <a:lnTo>
                  <a:pt x="124536" y="836538"/>
                </a:lnTo>
                <a:lnTo>
                  <a:pt x="118587" y="831381"/>
                </a:lnTo>
                <a:lnTo>
                  <a:pt x="113034" y="825430"/>
                </a:lnTo>
                <a:lnTo>
                  <a:pt x="112637" y="825033"/>
                </a:lnTo>
                <a:lnTo>
                  <a:pt x="111844" y="825430"/>
                </a:lnTo>
                <a:lnTo>
                  <a:pt x="111051" y="827413"/>
                </a:lnTo>
                <a:lnTo>
                  <a:pt x="110654" y="831381"/>
                </a:lnTo>
                <a:lnTo>
                  <a:pt x="110258" y="836142"/>
                </a:lnTo>
                <a:lnTo>
                  <a:pt x="110258" y="851614"/>
                </a:lnTo>
                <a:lnTo>
                  <a:pt x="110258" y="871452"/>
                </a:lnTo>
                <a:lnTo>
                  <a:pt x="111051" y="925012"/>
                </a:lnTo>
                <a:lnTo>
                  <a:pt x="113827" y="990474"/>
                </a:lnTo>
                <a:lnTo>
                  <a:pt x="116603" y="1061491"/>
                </a:lnTo>
                <a:lnTo>
                  <a:pt x="119776" y="1131317"/>
                </a:lnTo>
                <a:lnTo>
                  <a:pt x="122949" y="1194002"/>
                </a:lnTo>
                <a:lnTo>
                  <a:pt x="126519" y="1243595"/>
                </a:lnTo>
                <a:lnTo>
                  <a:pt x="124536" y="1243198"/>
                </a:lnTo>
                <a:lnTo>
                  <a:pt x="122553" y="1242801"/>
                </a:lnTo>
                <a:lnTo>
                  <a:pt x="52353" y="1229312"/>
                </a:lnTo>
                <a:lnTo>
                  <a:pt x="47197" y="1228915"/>
                </a:lnTo>
                <a:lnTo>
                  <a:pt x="42041" y="1228519"/>
                </a:lnTo>
                <a:lnTo>
                  <a:pt x="36091" y="1228915"/>
                </a:lnTo>
                <a:lnTo>
                  <a:pt x="30539" y="1229709"/>
                </a:lnTo>
                <a:lnTo>
                  <a:pt x="27763" y="1205508"/>
                </a:lnTo>
                <a:lnTo>
                  <a:pt x="24590" y="1176942"/>
                </a:lnTo>
                <a:lnTo>
                  <a:pt x="21417" y="1145203"/>
                </a:lnTo>
                <a:lnTo>
                  <a:pt x="18244" y="1110290"/>
                </a:lnTo>
                <a:lnTo>
                  <a:pt x="12295" y="1036099"/>
                </a:lnTo>
                <a:lnTo>
                  <a:pt x="7139" y="959925"/>
                </a:lnTo>
                <a:lnTo>
                  <a:pt x="3173" y="887321"/>
                </a:lnTo>
                <a:lnTo>
                  <a:pt x="1586" y="853995"/>
                </a:lnTo>
                <a:lnTo>
                  <a:pt x="793" y="824636"/>
                </a:lnTo>
                <a:lnTo>
                  <a:pt x="0" y="798848"/>
                </a:lnTo>
                <a:lnTo>
                  <a:pt x="0" y="777424"/>
                </a:lnTo>
                <a:lnTo>
                  <a:pt x="396" y="761554"/>
                </a:lnTo>
                <a:lnTo>
                  <a:pt x="793" y="755603"/>
                </a:lnTo>
                <a:lnTo>
                  <a:pt x="1190" y="752032"/>
                </a:lnTo>
                <a:lnTo>
                  <a:pt x="1983" y="744494"/>
                </a:lnTo>
                <a:lnTo>
                  <a:pt x="3569" y="737353"/>
                </a:lnTo>
                <a:lnTo>
                  <a:pt x="5949" y="730608"/>
                </a:lnTo>
                <a:lnTo>
                  <a:pt x="8725" y="723864"/>
                </a:lnTo>
                <a:lnTo>
                  <a:pt x="12691" y="717516"/>
                </a:lnTo>
                <a:lnTo>
                  <a:pt x="16658" y="711168"/>
                </a:lnTo>
                <a:lnTo>
                  <a:pt x="21813" y="705217"/>
                </a:lnTo>
                <a:lnTo>
                  <a:pt x="27763" y="699266"/>
                </a:lnTo>
                <a:lnTo>
                  <a:pt x="33712" y="693711"/>
                </a:lnTo>
                <a:lnTo>
                  <a:pt x="40454" y="688157"/>
                </a:lnTo>
                <a:lnTo>
                  <a:pt x="47593" y="683396"/>
                </a:lnTo>
                <a:lnTo>
                  <a:pt x="55525" y="678239"/>
                </a:lnTo>
                <a:lnTo>
                  <a:pt x="63458" y="673478"/>
                </a:lnTo>
                <a:lnTo>
                  <a:pt x="72183" y="669113"/>
                </a:lnTo>
                <a:lnTo>
                  <a:pt x="81305" y="664353"/>
                </a:lnTo>
                <a:lnTo>
                  <a:pt x="90427" y="659988"/>
                </a:lnTo>
                <a:lnTo>
                  <a:pt x="99946" y="656418"/>
                </a:lnTo>
                <a:lnTo>
                  <a:pt x="109861" y="652450"/>
                </a:lnTo>
                <a:lnTo>
                  <a:pt x="130485" y="645309"/>
                </a:lnTo>
                <a:lnTo>
                  <a:pt x="151902" y="638564"/>
                </a:lnTo>
                <a:lnTo>
                  <a:pt x="174112" y="633010"/>
                </a:lnTo>
                <a:lnTo>
                  <a:pt x="196322" y="627456"/>
                </a:lnTo>
                <a:lnTo>
                  <a:pt x="218532" y="623488"/>
                </a:lnTo>
                <a:lnTo>
                  <a:pt x="241139" y="619521"/>
                </a:lnTo>
                <a:lnTo>
                  <a:pt x="262953" y="616347"/>
                </a:lnTo>
                <a:lnTo>
                  <a:pt x="266522" y="615950"/>
                </a:lnTo>
                <a:close/>
                <a:moveTo>
                  <a:pt x="1664891" y="614363"/>
                </a:moveTo>
                <a:lnTo>
                  <a:pt x="1675210" y="614363"/>
                </a:lnTo>
                <a:lnTo>
                  <a:pt x="1686322" y="614760"/>
                </a:lnTo>
                <a:lnTo>
                  <a:pt x="1697038" y="615554"/>
                </a:lnTo>
                <a:lnTo>
                  <a:pt x="1707754" y="617142"/>
                </a:lnTo>
                <a:lnTo>
                  <a:pt x="1718866" y="619127"/>
                </a:lnTo>
                <a:lnTo>
                  <a:pt x="1729582" y="621906"/>
                </a:lnTo>
                <a:lnTo>
                  <a:pt x="1740297" y="624288"/>
                </a:lnTo>
                <a:lnTo>
                  <a:pt x="1750616" y="627861"/>
                </a:lnTo>
                <a:lnTo>
                  <a:pt x="1761729" y="631435"/>
                </a:lnTo>
                <a:lnTo>
                  <a:pt x="1772047" y="635405"/>
                </a:lnTo>
                <a:lnTo>
                  <a:pt x="1782366" y="638978"/>
                </a:lnTo>
                <a:lnTo>
                  <a:pt x="1792288" y="643742"/>
                </a:lnTo>
                <a:lnTo>
                  <a:pt x="1802210" y="648506"/>
                </a:lnTo>
                <a:lnTo>
                  <a:pt x="1821260" y="657637"/>
                </a:lnTo>
                <a:lnTo>
                  <a:pt x="1838326" y="667562"/>
                </a:lnTo>
                <a:lnTo>
                  <a:pt x="1854994" y="677885"/>
                </a:lnTo>
                <a:lnTo>
                  <a:pt x="1869282" y="687810"/>
                </a:lnTo>
                <a:lnTo>
                  <a:pt x="1881982" y="697338"/>
                </a:lnTo>
                <a:lnTo>
                  <a:pt x="1892301" y="706072"/>
                </a:lnTo>
                <a:lnTo>
                  <a:pt x="1900635" y="714012"/>
                </a:lnTo>
                <a:lnTo>
                  <a:pt x="1903810" y="717585"/>
                </a:lnTo>
                <a:lnTo>
                  <a:pt x="1905794" y="720761"/>
                </a:lnTo>
                <a:lnTo>
                  <a:pt x="1907779" y="723541"/>
                </a:lnTo>
                <a:lnTo>
                  <a:pt x="1908969" y="725923"/>
                </a:lnTo>
                <a:lnTo>
                  <a:pt x="1909366" y="730290"/>
                </a:lnTo>
                <a:lnTo>
                  <a:pt x="1909763" y="735848"/>
                </a:lnTo>
                <a:lnTo>
                  <a:pt x="1909763" y="752125"/>
                </a:lnTo>
                <a:lnTo>
                  <a:pt x="1908969" y="773961"/>
                </a:lnTo>
                <a:lnTo>
                  <a:pt x="1907779" y="800957"/>
                </a:lnTo>
                <a:lnTo>
                  <a:pt x="1905794" y="832321"/>
                </a:lnTo>
                <a:lnTo>
                  <a:pt x="1903413" y="866861"/>
                </a:lnTo>
                <a:lnTo>
                  <a:pt x="1897460" y="942689"/>
                </a:lnTo>
                <a:lnTo>
                  <a:pt x="1890316" y="1022885"/>
                </a:lnTo>
                <a:lnTo>
                  <a:pt x="1882379" y="1101096"/>
                </a:lnTo>
                <a:lnTo>
                  <a:pt x="1878410" y="1137621"/>
                </a:lnTo>
                <a:lnTo>
                  <a:pt x="1874838" y="1171366"/>
                </a:lnTo>
                <a:lnTo>
                  <a:pt x="1870869" y="1201539"/>
                </a:lnTo>
                <a:lnTo>
                  <a:pt x="1867298" y="1227345"/>
                </a:lnTo>
                <a:lnTo>
                  <a:pt x="1863726" y="1226948"/>
                </a:lnTo>
                <a:lnTo>
                  <a:pt x="1860948" y="1226948"/>
                </a:lnTo>
                <a:lnTo>
                  <a:pt x="1855391" y="1226948"/>
                </a:lnTo>
                <a:lnTo>
                  <a:pt x="1850232" y="1227742"/>
                </a:lnTo>
                <a:lnTo>
                  <a:pt x="1784351" y="1240049"/>
                </a:lnTo>
                <a:lnTo>
                  <a:pt x="1786732" y="1190026"/>
                </a:lnTo>
                <a:lnTo>
                  <a:pt x="1788716" y="1126504"/>
                </a:lnTo>
                <a:lnTo>
                  <a:pt x="1789907" y="1056631"/>
                </a:lnTo>
                <a:lnTo>
                  <a:pt x="1790701" y="985566"/>
                </a:lnTo>
                <a:lnTo>
                  <a:pt x="1790701" y="920854"/>
                </a:lnTo>
                <a:lnTo>
                  <a:pt x="1790304" y="892666"/>
                </a:lnTo>
                <a:lnTo>
                  <a:pt x="1789907" y="868052"/>
                </a:lnTo>
                <a:lnTo>
                  <a:pt x="1789113" y="848201"/>
                </a:lnTo>
                <a:lnTo>
                  <a:pt x="1787923" y="833909"/>
                </a:lnTo>
                <a:lnTo>
                  <a:pt x="1787129" y="828748"/>
                </a:lnTo>
                <a:lnTo>
                  <a:pt x="1786335" y="825969"/>
                </a:lnTo>
                <a:lnTo>
                  <a:pt x="1785541" y="824381"/>
                </a:lnTo>
                <a:lnTo>
                  <a:pt x="1785144" y="824381"/>
                </a:lnTo>
                <a:lnTo>
                  <a:pt x="1784351" y="824778"/>
                </a:lnTo>
                <a:lnTo>
                  <a:pt x="1778398" y="832718"/>
                </a:lnTo>
                <a:lnTo>
                  <a:pt x="1772444" y="841452"/>
                </a:lnTo>
                <a:lnTo>
                  <a:pt x="1770460" y="843437"/>
                </a:lnTo>
                <a:lnTo>
                  <a:pt x="1750616" y="1136033"/>
                </a:lnTo>
                <a:lnTo>
                  <a:pt x="1743869" y="1212258"/>
                </a:lnTo>
                <a:lnTo>
                  <a:pt x="1739107" y="1264664"/>
                </a:lnTo>
                <a:lnTo>
                  <a:pt x="1735932" y="1268634"/>
                </a:lnTo>
                <a:lnTo>
                  <a:pt x="1733551" y="1272604"/>
                </a:lnTo>
                <a:lnTo>
                  <a:pt x="1731169" y="1276971"/>
                </a:lnTo>
                <a:lnTo>
                  <a:pt x="1728391" y="1281338"/>
                </a:lnTo>
                <a:lnTo>
                  <a:pt x="1724819" y="1290469"/>
                </a:lnTo>
                <a:lnTo>
                  <a:pt x="1721644" y="1300394"/>
                </a:lnTo>
                <a:lnTo>
                  <a:pt x="1718866" y="1309526"/>
                </a:lnTo>
                <a:lnTo>
                  <a:pt x="1717279" y="1319054"/>
                </a:lnTo>
                <a:lnTo>
                  <a:pt x="1715294" y="1328185"/>
                </a:lnTo>
                <a:lnTo>
                  <a:pt x="1714501" y="1336522"/>
                </a:lnTo>
                <a:lnTo>
                  <a:pt x="1710929" y="1342477"/>
                </a:lnTo>
                <a:lnTo>
                  <a:pt x="1677194" y="1790303"/>
                </a:lnTo>
                <a:lnTo>
                  <a:pt x="1674019" y="1789906"/>
                </a:lnTo>
                <a:lnTo>
                  <a:pt x="1585119" y="1789906"/>
                </a:lnTo>
                <a:lnTo>
                  <a:pt x="1581150" y="1789906"/>
                </a:lnTo>
                <a:lnTo>
                  <a:pt x="1577975" y="1790303"/>
                </a:lnTo>
                <a:lnTo>
                  <a:pt x="1571229" y="1792288"/>
                </a:lnTo>
                <a:lnTo>
                  <a:pt x="1526382" y="1442523"/>
                </a:lnTo>
                <a:lnTo>
                  <a:pt x="1520429" y="1442920"/>
                </a:lnTo>
                <a:lnTo>
                  <a:pt x="1514475" y="1443317"/>
                </a:lnTo>
                <a:lnTo>
                  <a:pt x="1510110" y="1442920"/>
                </a:lnTo>
                <a:lnTo>
                  <a:pt x="1505744" y="1442523"/>
                </a:lnTo>
                <a:lnTo>
                  <a:pt x="1464072" y="1792288"/>
                </a:lnTo>
                <a:lnTo>
                  <a:pt x="1456929" y="1790303"/>
                </a:lnTo>
                <a:lnTo>
                  <a:pt x="1453357" y="1789906"/>
                </a:lnTo>
                <a:lnTo>
                  <a:pt x="1449388" y="1789906"/>
                </a:lnTo>
                <a:lnTo>
                  <a:pt x="1360488" y="1789906"/>
                </a:lnTo>
                <a:lnTo>
                  <a:pt x="1357710" y="1790303"/>
                </a:lnTo>
                <a:lnTo>
                  <a:pt x="1354932" y="1790700"/>
                </a:lnTo>
                <a:lnTo>
                  <a:pt x="1323578" y="1376223"/>
                </a:lnTo>
                <a:lnTo>
                  <a:pt x="1325563" y="1369871"/>
                </a:lnTo>
                <a:lnTo>
                  <a:pt x="1326357" y="1362725"/>
                </a:lnTo>
                <a:lnTo>
                  <a:pt x="1326357" y="1355579"/>
                </a:lnTo>
                <a:lnTo>
                  <a:pt x="1325960" y="1348035"/>
                </a:lnTo>
                <a:lnTo>
                  <a:pt x="1324769" y="1338110"/>
                </a:lnTo>
                <a:lnTo>
                  <a:pt x="1323182" y="1327391"/>
                </a:lnTo>
                <a:lnTo>
                  <a:pt x="1321197" y="1315481"/>
                </a:lnTo>
                <a:lnTo>
                  <a:pt x="1318419" y="1303173"/>
                </a:lnTo>
                <a:lnTo>
                  <a:pt x="1316435" y="1297218"/>
                </a:lnTo>
                <a:lnTo>
                  <a:pt x="1314053" y="1291263"/>
                </a:lnTo>
                <a:lnTo>
                  <a:pt x="1312069" y="1285308"/>
                </a:lnTo>
                <a:lnTo>
                  <a:pt x="1308894" y="1279353"/>
                </a:lnTo>
                <a:lnTo>
                  <a:pt x="1305719" y="1273795"/>
                </a:lnTo>
                <a:lnTo>
                  <a:pt x="1302147" y="1268237"/>
                </a:lnTo>
                <a:lnTo>
                  <a:pt x="1298178" y="1263472"/>
                </a:lnTo>
                <a:lnTo>
                  <a:pt x="1293813" y="1259105"/>
                </a:lnTo>
                <a:lnTo>
                  <a:pt x="1292225" y="1240049"/>
                </a:lnTo>
                <a:lnTo>
                  <a:pt x="1293813" y="1217419"/>
                </a:lnTo>
                <a:lnTo>
                  <a:pt x="1305322" y="1219802"/>
                </a:lnTo>
                <a:lnTo>
                  <a:pt x="1311672" y="1220993"/>
                </a:lnTo>
                <a:lnTo>
                  <a:pt x="1317228" y="1220993"/>
                </a:lnTo>
                <a:lnTo>
                  <a:pt x="1321991" y="1220993"/>
                </a:lnTo>
                <a:lnTo>
                  <a:pt x="1326357" y="1220596"/>
                </a:lnTo>
                <a:lnTo>
                  <a:pt x="1330325" y="1219802"/>
                </a:lnTo>
                <a:lnTo>
                  <a:pt x="1334691" y="1218610"/>
                </a:lnTo>
                <a:lnTo>
                  <a:pt x="1339057" y="1217022"/>
                </a:lnTo>
                <a:lnTo>
                  <a:pt x="1342628" y="1215037"/>
                </a:lnTo>
                <a:lnTo>
                  <a:pt x="1346597" y="1213052"/>
                </a:lnTo>
                <a:lnTo>
                  <a:pt x="1350169" y="1210670"/>
                </a:lnTo>
                <a:lnTo>
                  <a:pt x="1353741" y="1207891"/>
                </a:lnTo>
                <a:lnTo>
                  <a:pt x="1356916" y="1205112"/>
                </a:lnTo>
                <a:lnTo>
                  <a:pt x="1360091" y="1201539"/>
                </a:lnTo>
                <a:lnTo>
                  <a:pt x="1362869" y="1198363"/>
                </a:lnTo>
                <a:lnTo>
                  <a:pt x="1365647" y="1194393"/>
                </a:lnTo>
                <a:lnTo>
                  <a:pt x="1367632" y="1190820"/>
                </a:lnTo>
                <a:lnTo>
                  <a:pt x="1369219" y="1186453"/>
                </a:lnTo>
                <a:lnTo>
                  <a:pt x="1370807" y="1182086"/>
                </a:lnTo>
                <a:lnTo>
                  <a:pt x="1394619" y="1110624"/>
                </a:lnTo>
                <a:lnTo>
                  <a:pt x="1417638" y="1047897"/>
                </a:lnTo>
                <a:lnTo>
                  <a:pt x="1429544" y="1016533"/>
                </a:lnTo>
                <a:lnTo>
                  <a:pt x="1440657" y="985169"/>
                </a:lnTo>
                <a:lnTo>
                  <a:pt x="1450578" y="954997"/>
                </a:lnTo>
                <a:lnTo>
                  <a:pt x="1460500" y="924427"/>
                </a:lnTo>
                <a:lnTo>
                  <a:pt x="1469629" y="895048"/>
                </a:lnTo>
                <a:lnTo>
                  <a:pt x="1477169" y="866067"/>
                </a:lnTo>
                <a:lnTo>
                  <a:pt x="1480741" y="878771"/>
                </a:lnTo>
                <a:lnTo>
                  <a:pt x="1482329" y="868052"/>
                </a:lnTo>
                <a:lnTo>
                  <a:pt x="1491854" y="796193"/>
                </a:lnTo>
                <a:lnTo>
                  <a:pt x="1493838" y="783886"/>
                </a:lnTo>
                <a:lnTo>
                  <a:pt x="1506538" y="687016"/>
                </a:lnTo>
                <a:lnTo>
                  <a:pt x="1500982" y="672326"/>
                </a:lnTo>
                <a:lnTo>
                  <a:pt x="1507729" y="673517"/>
                </a:lnTo>
                <a:lnTo>
                  <a:pt x="1514079" y="675105"/>
                </a:lnTo>
                <a:lnTo>
                  <a:pt x="1520032" y="675502"/>
                </a:lnTo>
                <a:lnTo>
                  <a:pt x="1526382" y="675899"/>
                </a:lnTo>
                <a:lnTo>
                  <a:pt x="1533922" y="675502"/>
                </a:lnTo>
                <a:lnTo>
                  <a:pt x="1541860" y="674311"/>
                </a:lnTo>
                <a:lnTo>
                  <a:pt x="1549400" y="673517"/>
                </a:lnTo>
                <a:lnTo>
                  <a:pt x="1556941" y="671929"/>
                </a:lnTo>
                <a:lnTo>
                  <a:pt x="1551385" y="690589"/>
                </a:lnTo>
                <a:lnTo>
                  <a:pt x="1573213" y="881153"/>
                </a:lnTo>
                <a:lnTo>
                  <a:pt x="1628776" y="636993"/>
                </a:lnTo>
                <a:lnTo>
                  <a:pt x="1635126" y="631832"/>
                </a:lnTo>
                <a:lnTo>
                  <a:pt x="1641476" y="626273"/>
                </a:lnTo>
                <a:lnTo>
                  <a:pt x="1647826" y="621112"/>
                </a:lnTo>
                <a:lnTo>
                  <a:pt x="1654176" y="615157"/>
                </a:lnTo>
                <a:lnTo>
                  <a:pt x="1664891" y="614363"/>
                </a:lnTo>
                <a:close/>
                <a:moveTo>
                  <a:pt x="1134938" y="547688"/>
                </a:moveTo>
                <a:lnTo>
                  <a:pt x="1149232" y="547688"/>
                </a:lnTo>
                <a:lnTo>
                  <a:pt x="1163128" y="548482"/>
                </a:lnTo>
                <a:lnTo>
                  <a:pt x="1177421" y="550070"/>
                </a:lnTo>
                <a:lnTo>
                  <a:pt x="1191317" y="552055"/>
                </a:lnTo>
                <a:lnTo>
                  <a:pt x="1205611" y="554834"/>
                </a:lnTo>
                <a:lnTo>
                  <a:pt x="1219507" y="558010"/>
                </a:lnTo>
                <a:lnTo>
                  <a:pt x="1233403" y="561979"/>
                </a:lnTo>
                <a:lnTo>
                  <a:pt x="1247300" y="566346"/>
                </a:lnTo>
                <a:lnTo>
                  <a:pt x="1261196" y="571110"/>
                </a:lnTo>
                <a:lnTo>
                  <a:pt x="1274695" y="576667"/>
                </a:lnTo>
                <a:lnTo>
                  <a:pt x="1288194" y="582225"/>
                </a:lnTo>
                <a:lnTo>
                  <a:pt x="1300899" y="588180"/>
                </a:lnTo>
                <a:lnTo>
                  <a:pt x="1313605" y="594531"/>
                </a:lnTo>
                <a:lnTo>
                  <a:pt x="1325913" y="600883"/>
                </a:lnTo>
                <a:lnTo>
                  <a:pt x="1337824" y="607632"/>
                </a:lnTo>
                <a:lnTo>
                  <a:pt x="1349338" y="614777"/>
                </a:lnTo>
                <a:lnTo>
                  <a:pt x="1360455" y="621923"/>
                </a:lnTo>
                <a:lnTo>
                  <a:pt x="1370381" y="629069"/>
                </a:lnTo>
                <a:lnTo>
                  <a:pt x="1380704" y="636214"/>
                </a:lnTo>
                <a:lnTo>
                  <a:pt x="1389836" y="643757"/>
                </a:lnTo>
                <a:lnTo>
                  <a:pt x="1398173" y="650902"/>
                </a:lnTo>
                <a:lnTo>
                  <a:pt x="1405717" y="658048"/>
                </a:lnTo>
                <a:lnTo>
                  <a:pt x="1412864" y="665590"/>
                </a:lnTo>
                <a:lnTo>
                  <a:pt x="1419216" y="672339"/>
                </a:lnTo>
                <a:lnTo>
                  <a:pt x="1425172" y="679485"/>
                </a:lnTo>
                <a:lnTo>
                  <a:pt x="1429936" y="686233"/>
                </a:lnTo>
                <a:lnTo>
                  <a:pt x="1433907" y="692982"/>
                </a:lnTo>
                <a:lnTo>
                  <a:pt x="1436289" y="699334"/>
                </a:lnTo>
                <a:lnTo>
                  <a:pt x="1438274" y="705288"/>
                </a:lnTo>
                <a:lnTo>
                  <a:pt x="1439068" y="711243"/>
                </a:lnTo>
                <a:lnTo>
                  <a:pt x="1439862" y="719182"/>
                </a:lnTo>
                <a:lnTo>
                  <a:pt x="1441053" y="727916"/>
                </a:lnTo>
                <a:lnTo>
                  <a:pt x="1441450" y="737443"/>
                </a:lnTo>
                <a:lnTo>
                  <a:pt x="1441053" y="746971"/>
                </a:lnTo>
                <a:lnTo>
                  <a:pt x="1440656" y="756895"/>
                </a:lnTo>
                <a:lnTo>
                  <a:pt x="1439465" y="766820"/>
                </a:lnTo>
                <a:lnTo>
                  <a:pt x="1438671" y="777538"/>
                </a:lnTo>
                <a:lnTo>
                  <a:pt x="1437083" y="787860"/>
                </a:lnTo>
                <a:lnTo>
                  <a:pt x="1433112" y="810090"/>
                </a:lnTo>
                <a:lnTo>
                  <a:pt x="1428348" y="833512"/>
                </a:lnTo>
                <a:lnTo>
                  <a:pt x="1422392" y="857331"/>
                </a:lnTo>
                <a:lnTo>
                  <a:pt x="1415643" y="882340"/>
                </a:lnTo>
                <a:lnTo>
                  <a:pt x="1407702" y="908144"/>
                </a:lnTo>
                <a:lnTo>
                  <a:pt x="1399761" y="933947"/>
                </a:lnTo>
                <a:lnTo>
                  <a:pt x="1390630" y="960148"/>
                </a:lnTo>
                <a:lnTo>
                  <a:pt x="1381101" y="986348"/>
                </a:lnTo>
                <a:lnTo>
                  <a:pt x="1361646" y="1039146"/>
                </a:lnTo>
                <a:lnTo>
                  <a:pt x="1342191" y="1091547"/>
                </a:lnTo>
                <a:lnTo>
                  <a:pt x="1317972" y="1165385"/>
                </a:lnTo>
                <a:lnTo>
                  <a:pt x="1242535" y="1148315"/>
                </a:lnTo>
                <a:lnTo>
                  <a:pt x="1238962" y="1207465"/>
                </a:lnTo>
                <a:lnTo>
                  <a:pt x="1232212" y="1284875"/>
                </a:lnTo>
                <a:lnTo>
                  <a:pt x="1226654" y="1344422"/>
                </a:lnTo>
                <a:lnTo>
                  <a:pt x="1221095" y="1398411"/>
                </a:lnTo>
                <a:lnTo>
                  <a:pt x="1220698" y="1403572"/>
                </a:lnTo>
                <a:lnTo>
                  <a:pt x="1218316" y="1411908"/>
                </a:lnTo>
                <a:lnTo>
                  <a:pt x="1214743" y="1420245"/>
                </a:lnTo>
                <a:lnTo>
                  <a:pt x="1211169" y="1428581"/>
                </a:lnTo>
                <a:lnTo>
                  <a:pt x="1207199" y="1436918"/>
                </a:lnTo>
                <a:lnTo>
                  <a:pt x="1203229" y="1444857"/>
                </a:lnTo>
                <a:lnTo>
                  <a:pt x="1198464" y="1452797"/>
                </a:lnTo>
                <a:lnTo>
                  <a:pt x="1193303" y="1461133"/>
                </a:lnTo>
                <a:lnTo>
                  <a:pt x="1187744" y="1469073"/>
                </a:lnTo>
                <a:lnTo>
                  <a:pt x="1141688" y="2084388"/>
                </a:lnTo>
                <a:lnTo>
                  <a:pt x="1017416" y="2084388"/>
                </a:lnTo>
                <a:lnTo>
                  <a:pt x="955478" y="1594915"/>
                </a:lnTo>
                <a:lnTo>
                  <a:pt x="947537" y="1595709"/>
                </a:lnTo>
                <a:lnTo>
                  <a:pt x="943567" y="1596503"/>
                </a:lnTo>
                <a:lnTo>
                  <a:pt x="939597" y="1596503"/>
                </a:lnTo>
                <a:lnTo>
                  <a:pt x="934435" y="1595709"/>
                </a:lnTo>
                <a:lnTo>
                  <a:pt x="928877" y="1595312"/>
                </a:lnTo>
                <a:lnTo>
                  <a:pt x="871306" y="2082006"/>
                </a:lnTo>
                <a:lnTo>
                  <a:pt x="741476" y="2084388"/>
                </a:lnTo>
                <a:lnTo>
                  <a:pt x="694625" y="1461133"/>
                </a:lnTo>
                <a:lnTo>
                  <a:pt x="685890" y="1446842"/>
                </a:lnTo>
                <a:lnTo>
                  <a:pt x="681920" y="1439697"/>
                </a:lnTo>
                <a:lnTo>
                  <a:pt x="677553" y="1432948"/>
                </a:lnTo>
                <a:lnTo>
                  <a:pt x="673582" y="1425802"/>
                </a:lnTo>
                <a:lnTo>
                  <a:pt x="670406" y="1418657"/>
                </a:lnTo>
                <a:lnTo>
                  <a:pt x="667230" y="1411511"/>
                </a:lnTo>
                <a:lnTo>
                  <a:pt x="664848" y="1403969"/>
                </a:lnTo>
                <a:lnTo>
                  <a:pt x="664053" y="1398411"/>
                </a:lnTo>
                <a:lnTo>
                  <a:pt x="657701" y="1329337"/>
                </a:lnTo>
                <a:lnTo>
                  <a:pt x="650554" y="1253514"/>
                </a:lnTo>
                <a:lnTo>
                  <a:pt x="642217" y="1157446"/>
                </a:lnTo>
                <a:lnTo>
                  <a:pt x="626335" y="1161415"/>
                </a:lnTo>
                <a:lnTo>
                  <a:pt x="610057" y="1165782"/>
                </a:lnTo>
                <a:lnTo>
                  <a:pt x="594175" y="1168958"/>
                </a:lnTo>
                <a:lnTo>
                  <a:pt x="585440" y="1170943"/>
                </a:lnTo>
                <a:lnTo>
                  <a:pt x="577500" y="1171737"/>
                </a:lnTo>
                <a:lnTo>
                  <a:pt x="569956" y="1172531"/>
                </a:lnTo>
                <a:lnTo>
                  <a:pt x="562412" y="1172928"/>
                </a:lnTo>
                <a:lnTo>
                  <a:pt x="554869" y="1172928"/>
                </a:lnTo>
                <a:lnTo>
                  <a:pt x="548119" y="1172531"/>
                </a:lnTo>
                <a:lnTo>
                  <a:pt x="541369" y="1171737"/>
                </a:lnTo>
                <a:lnTo>
                  <a:pt x="535017" y="1170149"/>
                </a:lnTo>
                <a:lnTo>
                  <a:pt x="529458" y="1167767"/>
                </a:lnTo>
                <a:lnTo>
                  <a:pt x="523900" y="1165385"/>
                </a:lnTo>
                <a:lnTo>
                  <a:pt x="514768" y="1116557"/>
                </a:lnTo>
                <a:lnTo>
                  <a:pt x="504048" y="1055819"/>
                </a:lnTo>
                <a:lnTo>
                  <a:pt x="492931" y="988730"/>
                </a:lnTo>
                <a:lnTo>
                  <a:pt x="482211" y="919656"/>
                </a:lnTo>
                <a:lnTo>
                  <a:pt x="477049" y="885913"/>
                </a:lnTo>
                <a:lnTo>
                  <a:pt x="472682" y="853361"/>
                </a:lnTo>
                <a:lnTo>
                  <a:pt x="468712" y="822397"/>
                </a:lnTo>
                <a:lnTo>
                  <a:pt x="465932" y="794608"/>
                </a:lnTo>
                <a:lnTo>
                  <a:pt x="463550" y="770393"/>
                </a:lnTo>
                <a:lnTo>
                  <a:pt x="462359" y="748956"/>
                </a:lnTo>
                <a:lnTo>
                  <a:pt x="461962" y="740222"/>
                </a:lnTo>
                <a:lnTo>
                  <a:pt x="461962" y="732680"/>
                </a:lnTo>
                <a:lnTo>
                  <a:pt x="462359" y="726328"/>
                </a:lnTo>
                <a:lnTo>
                  <a:pt x="463153" y="720770"/>
                </a:lnTo>
                <a:lnTo>
                  <a:pt x="463550" y="716404"/>
                </a:lnTo>
                <a:lnTo>
                  <a:pt x="463947" y="711640"/>
                </a:lnTo>
                <a:lnTo>
                  <a:pt x="465138" y="707273"/>
                </a:lnTo>
                <a:lnTo>
                  <a:pt x="466330" y="702906"/>
                </a:lnTo>
                <a:lnTo>
                  <a:pt x="469109" y="694173"/>
                </a:lnTo>
                <a:lnTo>
                  <a:pt x="473079" y="685836"/>
                </a:lnTo>
                <a:lnTo>
                  <a:pt x="477447" y="677500"/>
                </a:lnTo>
                <a:lnTo>
                  <a:pt x="483005" y="669957"/>
                </a:lnTo>
                <a:lnTo>
                  <a:pt x="489358" y="662415"/>
                </a:lnTo>
                <a:lnTo>
                  <a:pt x="496504" y="654475"/>
                </a:lnTo>
                <a:lnTo>
                  <a:pt x="504048" y="647329"/>
                </a:lnTo>
                <a:lnTo>
                  <a:pt x="512783" y="640581"/>
                </a:lnTo>
                <a:lnTo>
                  <a:pt x="521915" y="634229"/>
                </a:lnTo>
                <a:lnTo>
                  <a:pt x="531443" y="628275"/>
                </a:lnTo>
                <a:lnTo>
                  <a:pt x="542163" y="621923"/>
                </a:lnTo>
                <a:lnTo>
                  <a:pt x="552883" y="616365"/>
                </a:lnTo>
                <a:lnTo>
                  <a:pt x="564000" y="610411"/>
                </a:lnTo>
                <a:lnTo>
                  <a:pt x="575911" y="605250"/>
                </a:lnTo>
                <a:lnTo>
                  <a:pt x="588220" y="600089"/>
                </a:lnTo>
                <a:lnTo>
                  <a:pt x="600925" y="595325"/>
                </a:lnTo>
                <a:lnTo>
                  <a:pt x="613233" y="590562"/>
                </a:lnTo>
                <a:lnTo>
                  <a:pt x="626732" y="586195"/>
                </a:lnTo>
                <a:lnTo>
                  <a:pt x="640231" y="582225"/>
                </a:lnTo>
                <a:lnTo>
                  <a:pt x="653731" y="577858"/>
                </a:lnTo>
                <a:lnTo>
                  <a:pt x="681920" y="570713"/>
                </a:lnTo>
                <a:lnTo>
                  <a:pt x="710110" y="564361"/>
                </a:lnTo>
                <a:lnTo>
                  <a:pt x="738299" y="558407"/>
                </a:lnTo>
                <a:lnTo>
                  <a:pt x="766489" y="554040"/>
                </a:lnTo>
                <a:lnTo>
                  <a:pt x="793884" y="549673"/>
                </a:lnTo>
                <a:lnTo>
                  <a:pt x="797458" y="549276"/>
                </a:lnTo>
                <a:lnTo>
                  <a:pt x="800634" y="549276"/>
                </a:lnTo>
                <a:lnTo>
                  <a:pt x="806987" y="549276"/>
                </a:lnTo>
                <a:lnTo>
                  <a:pt x="897114" y="881943"/>
                </a:lnTo>
                <a:lnTo>
                  <a:pt x="899099" y="868843"/>
                </a:lnTo>
                <a:lnTo>
                  <a:pt x="930068" y="640581"/>
                </a:lnTo>
                <a:lnTo>
                  <a:pt x="921333" y="617953"/>
                </a:lnTo>
                <a:lnTo>
                  <a:pt x="938406" y="588577"/>
                </a:lnTo>
                <a:lnTo>
                  <a:pt x="977712" y="588180"/>
                </a:lnTo>
                <a:lnTo>
                  <a:pt x="994388" y="617953"/>
                </a:lnTo>
                <a:lnTo>
                  <a:pt x="986844" y="644551"/>
                </a:lnTo>
                <a:lnTo>
                  <a:pt x="1014636" y="885913"/>
                </a:lnTo>
                <a:lnTo>
                  <a:pt x="1088485" y="559597"/>
                </a:lnTo>
                <a:lnTo>
                  <a:pt x="1096823" y="556025"/>
                </a:lnTo>
                <a:lnTo>
                  <a:pt x="1103175" y="552849"/>
                </a:lnTo>
                <a:lnTo>
                  <a:pt x="1106749" y="550467"/>
                </a:lnTo>
                <a:lnTo>
                  <a:pt x="1107543" y="550070"/>
                </a:lnTo>
                <a:lnTo>
                  <a:pt x="1107543" y="549673"/>
                </a:lnTo>
                <a:lnTo>
                  <a:pt x="1121042" y="548085"/>
                </a:lnTo>
                <a:lnTo>
                  <a:pt x="1134938" y="547688"/>
                </a:lnTo>
                <a:close/>
                <a:moveTo>
                  <a:pt x="1529566" y="180975"/>
                </a:moveTo>
                <a:lnTo>
                  <a:pt x="1542295" y="180975"/>
                </a:lnTo>
                <a:lnTo>
                  <a:pt x="1554228" y="181372"/>
                </a:lnTo>
                <a:lnTo>
                  <a:pt x="1566162" y="182564"/>
                </a:lnTo>
                <a:lnTo>
                  <a:pt x="1577698" y="184153"/>
                </a:lnTo>
                <a:lnTo>
                  <a:pt x="1588040" y="186139"/>
                </a:lnTo>
                <a:lnTo>
                  <a:pt x="1598781" y="188920"/>
                </a:lnTo>
                <a:lnTo>
                  <a:pt x="1608328" y="191700"/>
                </a:lnTo>
                <a:lnTo>
                  <a:pt x="1617874" y="195275"/>
                </a:lnTo>
                <a:lnTo>
                  <a:pt x="1626626" y="198453"/>
                </a:lnTo>
                <a:lnTo>
                  <a:pt x="1634979" y="202426"/>
                </a:lnTo>
                <a:lnTo>
                  <a:pt x="1642935" y="206398"/>
                </a:lnTo>
                <a:lnTo>
                  <a:pt x="1650095" y="210370"/>
                </a:lnTo>
                <a:lnTo>
                  <a:pt x="1656858" y="214740"/>
                </a:lnTo>
                <a:lnTo>
                  <a:pt x="1663222" y="218315"/>
                </a:lnTo>
                <a:lnTo>
                  <a:pt x="1673962" y="225862"/>
                </a:lnTo>
                <a:lnTo>
                  <a:pt x="1682316" y="232615"/>
                </a:lnTo>
                <a:lnTo>
                  <a:pt x="1688681" y="238177"/>
                </a:lnTo>
                <a:lnTo>
                  <a:pt x="1693454" y="243341"/>
                </a:lnTo>
                <a:lnTo>
                  <a:pt x="1691863" y="246519"/>
                </a:lnTo>
                <a:lnTo>
                  <a:pt x="1689476" y="250888"/>
                </a:lnTo>
                <a:lnTo>
                  <a:pt x="1686692" y="256052"/>
                </a:lnTo>
                <a:lnTo>
                  <a:pt x="1682714" y="262011"/>
                </a:lnTo>
                <a:lnTo>
                  <a:pt x="1677940" y="268367"/>
                </a:lnTo>
                <a:lnTo>
                  <a:pt x="1671973" y="275120"/>
                </a:lnTo>
                <a:lnTo>
                  <a:pt x="1665211" y="281078"/>
                </a:lnTo>
                <a:lnTo>
                  <a:pt x="1661233" y="284256"/>
                </a:lnTo>
                <a:lnTo>
                  <a:pt x="1656858" y="286639"/>
                </a:lnTo>
                <a:lnTo>
                  <a:pt x="1652880" y="289420"/>
                </a:lnTo>
                <a:lnTo>
                  <a:pt x="1648106" y="291803"/>
                </a:lnTo>
                <a:lnTo>
                  <a:pt x="1643333" y="293790"/>
                </a:lnTo>
                <a:lnTo>
                  <a:pt x="1638162" y="295776"/>
                </a:lnTo>
                <a:lnTo>
                  <a:pt x="1632593" y="296967"/>
                </a:lnTo>
                <a:lnTo>
                  <a:pt x="1627024" y="297762"/>
                </a:lnTo>
                <a:lnTo>
                  <a:pt x="1621057" y="298159"/>
                </a:lnTo>
                <a:lnTo>
                  <a:pt x="1614692" y="298159"/>
                </a:lnTo>
                <a:lnTo>
                  <a:pt x="1607930" y="297762"/>
                </a:lnTo>
                <a:lnTo>
                  <a:pt x="1601167" y="296570"/>
                </a:lnTo>
                <a:lnTo>
                  <a:pt x="1594007" y="294584"/>
                </a:lnTo>
                <a:lnTo>
                  <a:pt x="1586449" y="292201"/>
                </a:lnTo>
                <a:lnTo>
                  <a:pt x="1578891" y="289420"/>
                </a:lnTo>
                <a:lnTo>
                  <a:pt x="1570936" y="285448"/>
                </a:lnTo>
                <a:lnTo>
                  <a:pt x="1561389" y="280681"/>
                </a:lnTo>
                <a:lnTo>
                  <a:pt x="1551842" y="276708"/>
                </a:lnTo>
                <a:lnTo>
                  <a:pt x="1590825" y="295776"/>
                </a:lnTo>
                <a:lnTo>
                  <a:pt x="1608328" y="303720"/>
                </a:lnTo>
                <a:lnTo>
                  <a:pt x="1617477" y="306898"/>
                </a:lnTo>
                <a:lnTo>
                  <a:pt x="1625830" y="310473"/>
                </a:lnTo>
                <a:lnTo>
                  <a:pt x="1633786" y="312857"/>
                </a:lnTo>
                <a:lnTo>
                  <a:pt x="1641344" y="314446"/>
                </a:lnTo>
                <a:lnTo>
                  <a:pt x="1648902" y="316035"/>
                </a:lnTo>
                <a:lnTo>
                  <a:pt x="1655664" y="316432"/>
                </a:lnTo>
                <a:lnTo>
                  <a:pt x="1662427" y="316035"/>
                </a:lnTo>
                <a:lnTo>
                  <a:pt x="1665609" y="315240"/>
                </a:lnTo>
                <a:lnTo>
                  <a:pt x="1668393" y="314446"/>
                </a:lnTo>
                <a:lnTo>
                  <a:pt x="1671576" y="313651"/>
                </a:lnTo>
                <a:lnTo>
                  <a:pt x="1674360" y="312460"/>
                </a:lnTo>
                <a:lnTo>
                  <a:pt x="1676747" y="310871"/>
                </a:lnTo>
                <a:lnTo>
                  <a:pt x="1679531" y="309282"/>
                </a:lnTo>
                <a:lnTo>
                  <a:pt x="1680725" y="321993"/>
                </a:lnTo>
                <a:lnTo>
                  <a:pt x="1681123" y="333910"/>
                </a:lnTo>
                <a:lnTo>
                  <a:pt x="1681123" y="345430"/>
                </a:lnTo>
                <a:lnTo>
                  <a:pt x="1680327" y="356950"/>
                </a:lnTo>
                <a:lnTo>
                  <a:pt x="1682316" y="354566"/>
                </a:lnTo>
                <a:lnTo>
                  <a:pt x="1683509" y="353772"/>
                </a:lnTo>
                <a:lnTo>
                  <a:pt x="1684703" y="353772"/>
                </a:lnTo>
                <a:lnTo>
                  <a:pt x="1685896" y="354169"/>
                </a:lnTo>
                <a:lnTo>
                  <a:pt x="1687487" y="354964"/>
                </a:lnTo>
                <a:lnTo>
                  <a:pt x="1688681" y="356553"/>
                </a:lnTo>
                <a:lnTo>
                  <a:pt x="1689874" y="358142"/>
                </a:lnTo>
                <a:lnTo>
                  <a:pt x="1692261" y="363703"/>
                </a:lnTo>
                <a:lnTo>
                  <a:pt x="1694250" y="370456"/>
                </a:lnTo>
                <a:lnTo>
                  <a:pt x="1695841" y="378401"/>
                </a:lnTo>
                <a:lnTo>
                  <a:pt x="1697034" y="387934"/>
                </a:lnTo>
                <a:lnTo>
                  <a:pt x="1698227" y="398660"/>
                </a:lnTo>
                <a:lnTo>
                  <a:pt x="1698625" y="409782"/>
                </a:lnTo>
                <a:lnTo>
                  <a:pt x="1698227" y="420905"/>
                </a:lnTo>
                <a:lnTo>
                  <a:pt x="1697034" y="431630"/>
                </a:lnTo>
                <a:lnTo>
                  <a:pt x="1695841" y="441164"/>
                </a:lnTo>
                <a:lnTo>
                  <a:pt x="1694250" y="449108"/>
                </a:lnTo>
                <a:lnTo>
                  <a:pt x="1692261" y="456259"/>
                </a:lnTo>
                <a:lnTo>
                  <a:pt x="1689874" y="461423"/>
                </a:lnTo>
                <a:lnTo>
                  <a:pt x="1688681" y="463012"/>
                </a:lnTo>
                <a:lnTo>
                  <a:pt x="1687487" y="464998"/>
                </a:lnTo>
                <a:lnTo>
                  <a:pt x="1685896" y="465792"/>
                </a:lnTo>
                <a:lnTo>
                  <a:pt x="1684703" y="465792"/>
                </a:lnTo>
                <a:lnTo>
                  <a:pt x="1683112" y="465792"/>
                </a:lnTo>
                <a:lnTo>
                  <a:pt x="1681520" y="464203"/>
                </a:lnTo>
                <a:lnTo>
                  <a:pt x="1680327" y="463012"/>
                </a:lnTo>
                <a:lnTo>
                  <a:pt x="1679134" y="461025"/>
                </a:lnTo>
                <a:lnTo>
                  <a:pt x="1677940" y="458642"/>
                </a:lnTo>
                <a:lnTo>
                  <a:pt x="1676349" y="455464"/>
                </a:lnTo>
                <a:lnTo>
                  <a:pt x="1674758" y="447917"/>
                </a:lnTo>
                <a:lnTo>
                  <a:pt x="1673565" y="457450"/>
                </a:lnTo>
                <a:lnTo>
                  <a:pt x="1671973" y="467381"/>
                </a:lnTo>
                <a:lnTo>
                  <a:pt x="1669587" y="476518"/>
                </a:lnTo>
                <a:lnTo>
                  <a:pt x="1667200" y="485654"/>
                </a:lnTo>
                <a:lnTo>
                  <a:pt x="1664813" y="494393"/>
                </a:lnTo>
                <a:lnTo>
                  <a:pt x="1661631" y="502735"/>
                </a:lnTo>
                <a:lnTo>
                  <a:pt x="1658449" y="511077"/>
                </a:lnTo>
                <a:lnTo>
                  <a:pt x="1654869" y="519419"/>
                </a:lnTo>
                <a:lnTo>
                  <a:pt x="1651289" y="526966"/>
                </a:lnTo>
                <a:lnTo>
                  <a:pt x="1646913" y="534514"/>
                </a:lnTo>
                <a:lnTo>
                  <a:pt x="1642537" y="541664"/>
                </a:lnTo>
                <a:lnTo>
                  <a:pt x="1638162" y="548417"/>
                </a:lnTo>
                <a:lnTo>
                  <a:pt x="1633388" y="555170"/>
                </a:lnTo>
                <a:lnTo>
                  <a:pt x="1628217" y="561526"/>
                </a:lnTo>
                <a:lnTo>
                  <a:pt x="1623046" y="567485"/>
                </a:lnTo>
                <a:lnTo>
                  <a:pt x="1618272" y="573443"/>
                </a:lnTo>
                <a:lnTo>
                  <a:pt x="1612703" y="578607"/>
                </a:lnTo>
                <a:lnTo>
                  <a:pt x="1607134" y="583771"/>
                </a:lnTo>
                <a:lnTo>
                  <a:pt x="1601565" y="588538"/>
                </a:lnTo>
                <a:lnTo>
                  <a:pt x="1596394" y="592510"/>
                </a:lnTo>
                <a:lnTo>
                  <a:pt x="1590427" y="596880"/>
                </a:lnTo>
                <a:lnTo>
                  <a:pt x="1584460" y="600852"/>
                </a:lnTo>
                <a:lnTo>
                  <a:pt x="1578891" y="604030"/>
                </a:lnTo>
                <a:lnTo>
                  <a:pt x="1572924" y="607605"/>
                </a:lnTo>
                <a:lnTo>
                  <a:pt x="1566958" y="609989"/>
                </a:lnTo>
                <a:lnTo>
                  <a:pt x="1560991" y="612372"/>
                </a:lnTo>
                <a:lnTo>
                  <a:pt x="1555024" y="614756"/>
                </a:lnTo>
                <a:lnTo>
                  <a:pt x="1549853" y="616344"/>
                </a:lnTo>
                <a:lnTo>
                  <a:pt x="1543886" y="617536"/>
                </a:lnTo>
                <a:lnTo>
                  <a:pt x="1538317" y="618331"/>
                </a:lnTo>
                <a:lnTo>
                  <a:pt x="1532748" y="618728"/>
                </a:lnTo>
                <a:lnTo>
                  <a:pt x="1527179" y="619125"/>
                </a:lnTo>
                <a:lnTo>
                  <a:pt x="1523201" y="618728"/>
                </a:lnTo>
                <a:lnTo>
                  <a:pt x="1518428" y="618331"/>
                </a:lnTo>
                <a:lnTo>
                  <a:pt x="1513654" y="617536"/>
                </a:lnTo>
                <a:lnTo>
                  <a:pt x="1508881" y="615947"/>
                </a:lnTo>
                <a:lnTo>
                  <a:pt x="1503709" y="614358"/>
                </a:lnTo>
                <a:lnTo>
                  <a:pt x="1498538" y="611975"/>
                </a:lnTo>
                <a:lnTo>
                  <a:pt x="1492969" y="609592"/>
                </a:lnTo>
                <a:lnTo>
                  <a:pt x="1487798" y="606414"/>
                </a:lnTo>
                <a:lnTo>
                  <a:pt x="1482229" y="603633"/>
                </a:lnTo>
                <a:lnTo>
                  <a:pt x="1476660" y="599661"/>
                </a:lnTo>
                <a:lnTo>
                  <a:pt x="1465522" y="591716"/>
                </a:lnTo>
                <a:lnTo>
                  <a:pt x="1454384" y="582580"/>
                </a:lnTo>
                <a:lnTo>
                  <a:pt x="1443246" y="572251"/>
                </a:lnTo>
                <a:lnTo>
                  <a:pt x="1432108" y="560732"/>
                </a:lnTo>
                <a:lnTo>
                  <a:pt x="1421765" y="548020"/>
                </a:lnTo>
                <a:lnTo>
                  <a:pt x="1416992" y="541664"/>
                </a:lnTo>
                <a:lnTo>
                  <a:pt x="1411821" y="534514"/>
                </a:lnTo>
                <a:lnTo>
                  <a:pt x="1407445" y="527364"/>
                </a:lnTo>
                <a:lnTo>
                  <a:pt x="1402671" y="520213"/>
                </a:lnTo>
                <a:lnTo>
                  <a:pt x="1398296" y="512666"/>
                </a:lnTo>
                <a:lnTo>
                  <a:pt x="1394318" y="504721"/>
                </a:lnTo>
                <a:lnTo>
                  <a:pt x="1390340" y="496777"/>
                </a:lnTo>
                <a:lnTo>
                  <a:pt x="1386760" y="488435"/>
                </a:lnTo>
                <a:lnTo>
                  <a:pt x="1383180" y="480490"/>
                </a:lnTo>
                <a:lnTo>
                  <a:pt x="1380395" y="472148"/>
                </a:lnTo>
                <a:lnTo>
                  <a:pt x="1377213" y="463012"/>
                </a:lnTo>
                <a:lnTo>
                  <a:pt x="1374826" y="454272"/>
                </a:lnTo>
                <a:lnTo>
                  <a:pt x="1373235" y="460231"/>
                </a:lnTo>
                <a:lnTo>
                  <a:pt x="1370848" y="464998"/>
                </a:lnTo>
                <a:lnTo>
                  <a:pt x="1369655" y="466189"/>
                </a:lnTo>
                <a:lnTo>
                  <a:pt x="1368462" y="467381"/>
                </a:lnTo>
                <a:lnTo>
                  <a:pt x="1367268" y="468176"/>
                </a:lnTo>
                <a:lnTo>
                  <a:pt x="1366075" y="468573"/>
                </a:lnTo>
                <a:lnTo>
                  <a:pt x="1364484" y="468176"/>
                </a:lnTo>
                <a:lnTo>
                  <a:pt x="1363291" y="467381"/>
                </a:lnTo>
                <a:lnTo>
                  <a:pt x="1361699" y="466189"/>
                </a:lnTo>
                <a:lnTo>
                  <a:pt x="1360506" y="463806"/>
                </a:lnTo>
                <a:lnTo>
                  <a:pt x="1358119" y="459039"/>
                </a:lnTo>
                <a:lnTo>
                  <a:pt x="1356130" y="452286"/>
                </a:lnTo>
                <a:lnTo>
                  <a:pt x="1354539" y="443547"/>
                </a:lnTo>
                <a:lnTo>
                  <a:pt x="1353346" y="434411"/>
                </a:lnTo>
                <a:lnTo>
                  <a:pt x="1352550" y="423685"/>
                </a:lnTo>
                <a:lnTo>
                  <a:pt x="1352550" y="412563"/>
                </a:lnTo>
                <a:lnTo>
                  <a:pt x="1352550" y="401043"/>
                </a:lnTo>
                <a:lnTo>
                  <a:pt x="1353346" y="390715"/>
                </a:lnTo>
                <a:lnTo>
                  <a:pt x="1354539" y="381181"/>
                </a:lnTo>
                <a:lnTo>
                  <a:pt x="1356130" y="372839"/>
                </a:lnTo>
                <a:lnTo>
                  <a:pt x="1358119" y="366086"/>
                </a:lnTo>
                <a:lnTo>
                  <a:pt x="1360506" y="360922"/>
                </a:lnTo>
                <a:lnTo>
                  <a:pt x="1361699" y="358936"/>
                </a:lnTo>
                <a:lnTo>
                  <a:pt x="1363291" y="357744"/>
                </a:lnTo>
                <a:lnTo>
                  <a:pt x="1364484" y="356950"/>
                </a:lnTo>
                <a:lnTo>
                  <a:pt x="1366075" y="356553"/>
                </a:lnTo>
                <a:lnTo>
                  <a:pt x="1366871" y="356950"/>
                </a:lnTo>
                <a:lnTo>
                  <a:pt x="1367666" y="357347"/>
                </a:lnTo>
                <a:lnTo>
                  <a:pt x="1368064" y="349800"/>
                </a:lnTo>
                <a:lnTo>
                  <a:pt x="1368462" y="342252"/>
                </a:lnTo>
                <a:lnTo>
                  <a:pt x="1369257" y="335499"/>
                </a:lnTo>
                <a:lnTo>
                  <a:pt x="1370053" y="329541"/>
                </a:lnTo>
                <a:lnTo>
                  <a:pt x="1369655" y="321596"/>
                </a:lnTo>
                <a:lnTo>
                  <a:pt x="1369257" y="314049"/>
                </a:lnTo>
                <a:lnTo>
                  <a:pt x="1369257" y="307296"/>
                </a:lnTo>
                <a:lnTo>
                  <a:pt x="1369655" y="300543"/>
                </a:lnTo>
                <a:lnTo>
                  <a:pt x="1370053" y="294584"/>
                </a:lnTo>
                <a:lnTo>
                  <a:pt x="1370848" y="289023"/>
                </a:lnTo>
                <a:lnTo>
                  <a:pt x="1372440" y="283461"/>
                </a:lnTo>
                <a:lnTo>
                  <a:pt x="1374031" y="278297"/>
                </a:lnTo>
                <a:lnTo>
                  <a:pt x="1375622" y="273531"/>
                </a:lnTo>
                <a:lnTo>
                  <a:pt x="1377213" y="269558"/>
                </a:lnTo>
                <a:lnTo>
                  <a:pt x="1379998" y="265189"/>
                </a:lnTo>
                <a:lnTo>
                  <a:pt x="1382384" y="262011"/>
                </a:lnTo>
                <a:lnTo>
                  <a:pt x="1384771" y="258436"/>
                </a:lnTo>
                <a:lnTo>
                  <a:pt x="1387953" y="255655"/>
                </a:lnTo>
                <a:lnTo>
                  <a:pt x="1391136" y="252477"/>
                </a:lnTo>
                <a:lnTo>
                  <a:pt x="1394716" y="250491"/>
                </a:lnTo>
                <a:lnTo>
                  <a:pt x="1379600" y="250491"/>
                </a:lnTo>
                <a:lnTo>
                  <a:pt x="1367666" y="250888"/>
                </a:lnTo>
                <a:lnTo>
                  <a:pt x="1357324" y="251683"/>
                </a:lnTo>
                <a:lnTo>
                  <a:pt x="1364484" y="248108"/>
                </a:lnTo>
                <a:lnTo>
                  <a:pt x="1371644" y="243341"/>
                </a:lnTo>
                <a:lnTo>
                  <a:pt x="1379202" y="238177"/>
                </a:lnTo>
                <a:lnTo>
                  <a:pt x="1386362" y="232615"/>
                </a:lnTo>
                <a:lnTo>
                  <a:pt x="1400285" y="222287"/>
                </a:lnTo>
                <a:lnTo>
                  <a:pt x="1406649" y="217520"/>
                </a:lnTo>
                <a:lnTo>
                  <a:pt x="1412218" y="214343"/>
                </a:lnTo>
                <a:lnTo>
                  <a:pt x="1428528" y="206398"/>
                </a:lnTo>
                <a:lnTo>
                  <a:pt x="1444041" y="199645"/>
                </a:lnTo>
                <a:lnTo>
                  <a:pt x="1459157" y="194481"/>
                </a:lnTo>
                <a:lnTo>
                  <a:pt x="1474273" y="189714"/>
                </a:lnTo>
                <a:lnTo>
                  <a:pt x="1488594" y="186139"/>
                </a:lnTo>
                <a:lnTo>
                  <a:pt x="1502914" y="183756"/>
                </a:lnTo>
                <a:lnTo>
                  <a:pt x="1516439" y="182167"/>
                </a:lnTo>
                <a:lnTo>
                  <a:pt x="1529566" y="180975"/>
                </a:lnTo>
                <a:close/>
                <a:moveTo>
                  <a:pt x="392103" y="180975"/>
                </a:moveTo>
                <a:lnTo>
                  <a:pt x="405170" y="180975"/>
                </a:lnTo>
                <a:lnTo>
                  <a:pt x="417445" y="181372"/>
                </a:lnTo>
                <a:lnTo>
                  <a:pt x="428532" y="182564"/>
                </a:lnTo>
                <a:lnTo>
                  <a:pt x="440015" y="184153"/>
                </a:lnTo>
                <a:lnTo>
                  <a:pt x="451102" y="186139"/>
                </a:lnTo>
                <a:lnTo>
                  <a:pt x="461001" y="188920"/>
                </a:lnTo>
                <a:lnTo>
                  <a:pt x="471296" y="191700"/>
                </a:lnTo>
                <a:lnTo>
                  <a:pt x="480404" y="195275"/>
                </a:lnTo>
                <a:lnTo>
                  <a:pt x="489115" y="198453"/>
                </a:lnTo>
                <a:lnTo>
                  <a:pt x="497430" y="202426"/>
                </a:lnTo>
                <a:lnTo>
                  <a:pt x="505349" y="206398"/>
                </a:lnTo>
                <a:lnTo>
                  <a:pt x="512873" y="210370"/>
                </a:lnTo>
                <a:lnTo>
                  <a:pt x="519604" y="214740"/>
                </a:lnTo>
                <a:lnTo>
                  <a:pt x="525543" y="218315"/>
                </a:lnTo>
                <a:lnTo>
                  <a:pt x="536234" y="225862"/>
                </a:lnTo>
                <a:lnTo>
                  <a:pt x="544550" y="232615"/>
                </a:lnTo>
                <a:lnTo>
                  <a:pt x="550489" y="238177"/>
                </a:lnTo>
                <a:lnTo>
                  <a:pt x="555637" y="243341"/>
                </a:lnTo>
                <a:lnTo>
                  <a:pt x="554053" y="246519"/>
                </a:lnTo>
                <a:lnTo>
                  <a:pt x="551677" y="250888"/>
                </a:lnTo>
                <a:lnTo>
                  <a:pt x="548905" y="256052"/>
                </a:lnTo>
                <a:lnTo>
                  <a:pt x="544946" y="262011"/>
                </a:lnTo>
                <a:lnTo>
                  <a:pt x="540194" y="268367"/>
                </a:lnTo>
                <a:lnTo>
                  <a:pt x="534255" y="275120"/>
                </a:lnTo>
                <a:lnTo>
                  <a:pt x="527523" y="281078"/>
                </a:lnTo>
                <a:lnTo>
                  <a:pt x="523564" y="284256"/>
                </a:lnTo>
                <a:lnTo>
                  <a:pt x="519604" y="286639"/>
                </a:lnTo>
                <a:lnTo>
                  <a:pt x="515248" y="289420"/>
                </a:lnTo>
                <a:lnTo>
                  <a:pt x="510497" y="291803"/>
                </a:lnTo>
                <a:lnTo>
                  <a:pt x="505745" y="293790"/>
                </a:lnTo>
                <a:lnTo>
                  <a:pt x="500598" y="295776"/>
                </a:lnTo>
                <a:lnTo>
                  <a:pt x="495054" y="296967"/>
                </a:lnTo>
                <a:lnTo>
                  <a:pt x="489511" y="297762"/>
                </a:lnTo>
                <a:lnTo>
                  <a:pt x="483175" y="298159"/>
                </a:lnTo>
                <a:lnTo>
                  <a:pt x="477236" y="298159"/>
                </a:lnTo>
                <a:lnTo>
                  <a:pt x="470504" y="297762"/>
                </a:lnTo>
                <a:lnTo>
                  <a:pt x="463773" y="296570"/>
                </a:lnTo>
                <a:lnTo>
                  <a:pt x="456646" y="294584"/>
                </a:lnTo>
                <a:lnTo>
                  <a:pt x="449122" y="292201"/>
                </a:lnTo>
                <a:lnTo>
                  <a:pt x="441599" y="289420"/>
                </a:lnTo>
                <a:lnTo>
                  <a:pt x="433680" y="285448"/>
                </a:lnTo>
                <a:lnTo>
                  <a:pt x="424572" y="280681"/>
                </a:lnTo>
                <a:lnTo>
                  <a:pt x="414673" y="276708"/>
                </a:lnTo>
                <a:lnTo>
                  <a:pt x="453082" y="295776"/>
                </a:lnTo>
                <a:lnTo>
                  <a:pt x="471296" y="303720"/>
                </a:lnTo>
                <a:lnTo>
                  <a:pt x="480008" y="306898"/>
                </a:lnTo>
                <a:lnTo>
                  <a:pt x="488323" y="310473"/>
                </a:lnTo>
                <a:lnTo>
                  <a:pt x="496242" y="312857"/>
                </a:lnTo>
                <a:lnTo>
                  <a:pt x="503765" y="314446"/>
                </a:lnTo>
                <a:lnTo>
                  <a:pt x="511289" y="316035"/>
                </a:lnTo>
                <a:lnTo>
                  <a:pt x="518020" y="316432"/>
                </a:lnTo>
                <a:lnTo>
                  <a:pt x="524751" y="316035"/>
                </a:lnTo>
                <a:lnTo>
                  <a:pt x="527919" y="315240"/>
                </a:lnTo>
                <a:lnTo>
                  <a:pt x="530691" y="314446"/>
                </a:lnTo>
                <a:lnTo>
                  <a:pt x="533859" y="313651"/>
                </a:lnTo>
                <a:lnTo>
                  <a:pt x="536234" y="312460"/>
                </a:lnTo>
                <a:lnTo>
                  <a:pt x="539402" y="310871"/>
                </a:lnTo>
                <a:lnTo>
                  <a:pt x="541382" y="309282"/>
                </a:lnTo>
                <a:lnTo>
                  <a:pt x="542966" y="321993"/>
                </a:lnTo>
                <a:lnTo>
                  <a:pt x="543362" y="333910"/>
                </a:lnTo>
                <a:lnTo>
                  <a:pt x="542966" y="345430"/>
                </a:lnTo>
                <a:lnTo>
                  <a:pt x="542570" y="356950"/>
                </a:lnTo>
                <a:lnTo>
                  <a:pt x="544550" y="354566"/>
                </a:lnTo>
                <a:lnTo>
                  <a:pt x="545738" y="353772"/>
                </a:lnTo>
                <a:lnTo>
                  <a:pt x="546925" y="353772"/>
                </a:lnTo>
                <a:lnTo>
                  <a:pt x="548113" y="354169"/>
                </a:lnTo>
                <a:lnTo>
                  <a:pt x="549301" y="354964"/>
                </a:lnTo>
                <a:lnTo>
                  <a:pt x="550489" y="356553"/>
                </a:lnTo>
                <a:lnTo>
                  <a:pt x="551677" y="358142"/>
                </a:lnTo>
                <a:lnTo>
                  <a:pt x="554449" y="363703"/>
                </a:lnTo>
                <a:lnTo>
                  <a:pt x="556429" y="370456"/>
                </a:lnTo>
                <a:lnTo>
                  <a:pt x="558012" y="378401"/>
                </a:lnTo>
                <a:lnTo>
                  <a:pt x="559596" y="387934"/>
                </a:lnTo>
                <a:lnTo>
                  <a:pt x="560388" y="398660"/>
                </a:lnTo>
                <a:lnTo>
                  <a:pt x="560388" y="409782"/>
                </a:lnTo>
                <a:lnTo>
                  <a:pt x="560388" y="420905"/>
                </a:lnTo>
                <a:lnTo>
                  <a:pt x="559596" y="431630"/>
                </a:lnTo>
                <a:lnTo>
                  <a:pt x="558012" y="441164"/>
                </a:lnTo>
                <a:lnTo>
                  <a:pt x="556429" y="449108"/>
                </a:lnTo>
                <a:lnTo>
                  <a:pt x="554449" y="456259"/>
                </a:lnTo>
                <a:lnTo>
                  <a:pt x="551677" y="461423"/>
                </a:lnTo>
                <a:lnTo>
                  <a:pt x="550489" y="463012"/>
                </a:lnTo>
                <a:lnTo>
                  <a:pt x="549301" y="464998"/>
                </a:lnTo>
                <a:lnTo>
                  <a:pt x="548113" y="465792"/>
                </a:lnTo>
                <a:lnTo>
                  <a:pt x="546925" y="465792"/>
                </a:lnTo>
                <a:lnTo>
                  <a:pt x="544946" y="465792"/>
                </a:lnTo>
                <a:lnTo>
                  <a:pt x="543758" y="464203"/>
                </a:lnTo>
                <a:lnTo>
                  <a:pt x="542570" y="463012"/>
                </a:lnTo>
                <a:lnTo>
                  <a:pt x="541382" y="461025"/>
                </a:lnTo>
                <a:lnTo>
                  <a:pt x="540194" y="458642"/>
                </a:lnTo>
                <a:lnTo>
                  <a:pt x="539006" y="455464"/>
                </a:lnTo>
                <a:lnTo>
                  <a:pt x="536630" y="447917"/>
                </a:lnTo>
                <a:lnTo>
                  <a:pt x="535442" y="457450"/>
                </a:lnTo>
                <a:lnTo>
                  <a:pt x="533859" y="467381"/>
                </a:lnTo>
                <a:lnTo>
                  <a:pt x="531483" y="476518"/>
                </a:lnTo>
                <a:lnTo>
                  <a:pt x="529503" y="485654"/>
                </a:lnTo>
                <a:lnTo>
                  <a:pt x="527127" y="494393"/>
                </a:lnTo>
                <a:lnTo>
                  <a:pt x="523564" y="502735"/>
                </a:lnTo>
                <a:lnTo>
                  <a:pt x="520792" y="511077"/>
                </a:lnTo>
                <a:lnTo>
                  <a:pt x="516832" y="519419"/>
                </a:lnTo>
                <a:lnTo>
                  <a:pt x="513269" y="526966"/>
                </a:lnTo>
                <a:lnTo>
                  <a:pt x="508913" y="534514"/>
                </a:lnTo>
                <a:lnTo>
                  <a:pt x="504557" y="541664"/>
                </a:lnTo>
                <a:lnTo>
                  <a:pt x="500598" y="548417"/>
                </a:lnTo>
                <a:lnTo>
                  <a:pt x="495450" y="555170"/>
                </a:lnTo>
                <a:lnTo>
                  <a:pt x="490699" y="561526"/>
                </a:lnTo>
                <a:lnTo>
                  <a:pt x="485947" y="567485"/>
                </a:lnTo>
                <a:lnTo>
                  <a:pt x="480404" y="573443"/>
                </a:lnTo>
                <a:lnTo>
                  <a:pt x="475256" y="578607"/>
                </a:lnTo>
                <a:lnTo>
                  <a:pt x="469713" y="583771"/>
                </a:lnTo>
                <a:lnTo>
                  <a:pt x="464565" y="588538"/>
                </a:lnTo>
                <a:lnTo>
                  <a:pt x="458625" y="592510"/>
                </a:lnTo>
                <a:lnTo>
                  <a:pt x="453082" y="596880"/>
                </a:lnTo>
                <a:lnTo>
                  <a:pt x="447142" y="600852"/>
                </a:lnTo>
                <a:lnTo>
                  <a:pt x="441203" y="604030"/>
                </a:lnTo>
                <a:lnTo>
                  <a:pt x="435263" y="607605"/>
                </a:lnTo>
                <a:lnTo>
                  <a:pt x="429720" y="609989"/>
                </a:lnTo>
                <a:lnTo>
                  <a:pt x="424177" y="612372"/>
                </a:lnTo>
                <a:lnTo>
                  <a:pt x="418237" y="614756"/>
                </a:lnTo>
                <a:lnTo>
                  <a:pt x="412298" y="616344"/>
                </a:lnTo>
                <a:lnTo>
                  <a:pt x="406754" y="617536"/>
                </a:lnTo>
                <a:lnTo>
                  <a:pt x="401211" y="618331"/>
                </a:lnTo>
                <a:lnTo>
                  <a:pt x="395667" y="618728"/>
                </a:lnTo>
                <a:lnTo>
                  <a:pt x="390520" y="619125"/>
                </a:lnTo>
                <a:lnTo>
                  <a:pt x="385768" y="618728"/>
                </a:lnTo>
                <a:lnTo>
                  <a:pt x="381017" y="618331"/>
                </a:lnTo>
                <a:lnTo>
                  <a:pt x="376265" y="617536"/>
                </a:lnTo>
                <a:lnTo>
                  <a:pt x="371909" y="615947"/>
                </a:lnTo>
                <a:lnTo>
                  <a:pt x="366762" y="614358"/>
                </a:lnTo>
                <a:lnTo>
                  <a:pt x="361218" y="611975"/>
                </a:lnTo>
                <a:lnTo>
                  <a:pt x="356467" y="609592"/>
                </a:lnTo>
                <a:lnTo>
                  <a:pt x="350923" y="606414"/>
                </a:lnTo>
                <a:lnTo>
                  <a:pt x="345380" y="603633"/>
                </a:lnTo>
                <a:lnTo>
                  <a:pt x="339836" y="599661"/>
                </a:lnTo>
                <a:lnTo>
                  <a:pt x="328353" y="591716"/>
                </a:lnTo>
                <a:lnTo>
                  <a:pt x="317662" y="582580"/>
                </a:lnTo>
                <a:lnTo>
                  <a:pt x="306575" y="572251"/>
                </a:lnTo>
                <a:lnTo>
                  <a:pt x="295884" y="560732"/>
                </a:lnTo>
                <a:lnTo>
                  <a:pt x="285193" y="548020"/>
                </a:lnTo>
                <a:lnTo>
                  <a:pt x="280046" y="541664"/>
                </a:lnTo>
                <a:lnTo>
                  <a:pt x="275690" y="534514"/>
                </a:lnTo>
                <a:lnTo>
                  <a:pt x="270543" y="527364"/>
                </a:lnTo>
                <a:lnTo>
                  <a:pt x="266187" y="520213"/>
                </a:lnTo>
                <a:lnTo>
                  <a:pt x="261832" y="512666"/>
                </a:lnTo>
                <a:lnTo>
                  <a:pt x="257872" y="504721"/>
                </a:lnTo>
                <a:lnTo>
                  <a:pt x="253516" y="496777"/>
                </a:lnTo>
                <a:lnTo>
                  <a:pt x="250349" y="488435"/>
                </a:lnTo>
                <a:lnTo>
                  <a:pt x="246785" y="480490"/>
                </a:lnTo>
                <a:lnTo>
                  <a:pt x="244013" y="472148"/>
                </a:lnTo>
                <a:lnTo>
                  <a:pt x="240846" y="463012"/>
                </a:lnTo>
                <a:lnTo>
                  <a:pt x="238470" y="454272"/>
                </a:lnTo>
                <a:lnTo>
                  <a:pt x="236490" y="460231"/>
                </a:lnTo>
                <a:lnTo>
                  <a:pt x="234114" y="464998"/>
                </a:lnTo>
                <a:lnTo>
                  <a:pt x="233322" y="466189"/>
                </a:lnTo>
                <a:lnTo>
                  <a:pt x="232134" y="467381"/>
                </a:lnTo>
                <a:lnTo>
                  <a:pt x="230946" y="468176"/>
                </a:lnTo>
                <a:lnTo>
                  <a:pt x="229759" y="468573"/>
                </a:lnTo>
                <a:lnTo>
                  <a:pt x="228175" y="468176"/>
                </a:lnTo>
                <a:lnTo>
                  <a:pt x="226591" y="467381"/>
                </a:lnTo>
                <a:lnTo>
                  <a:pt x="225403" y="466189"/>
                </a:lnTo>
                <a:lnTo>
                  <a:pt x="224215" y="463806"/>
                </a:lnTo>
                <a:lnTo>
                  <a:pt x="222235" y="459039"/>
                </a:lnTo>
                <a:lnTo>
                  <a:pt x="219860" y="452286"/>
                </a:lnTo>
                <a:lnTo>
                  <a:pt x="218276" y="443547"/>
                </a:lnTo>
                <a:lnTo>
                  <a:pt x="217088" y="434411"/>
                </a:lnTo>
                <a:lnTo>
                  <a:pt x="216296" y="423685"/>
                </a:lnTo>
                <a:lnTo>
                  <a:pt x="215900" y="412563"/>
                </a:lnTo>
                <a:lnTo>
                  <a:pt x="216296" y="401043"/>
                </a:lnTo>
                <a:lnTo>
                  <a:pt x="217088" y="390715"/>
                </a:lnTo>
                <a:lnTo>
                  <a:pt x="218276" y="381181"/>
                </a:lnTo>
                <a:lnTo>
                  <a:pt x="219860" y="372839"/>
                </a:lnTo>
                <a:lnTo>
                  <a:pt x="222235" y="366086"/>
                </a:lnTo>
                <a:lnTo>
                  <a:pt x="224215" y="360922"/>
                </a:lnTo>
                <a:lnTo>
                  <a:pt x="225403" y="358936"/>
                </a:lnTo>
                <a:lnTo>
                  <a:pt x="226591" y="357744"/>
                </a:lnTo>
                <a:lnTo>
                  <a:pt x="228175" y="356950"/>
                </a:lnTo>
                <a:lnTo>
                  <a:pt x="229759" y="356553"/>
                </a:lnTo>
                <a:lnTo>
                  <a:pt x="230551" y="356950"/>
                </a:lnTo>
                <a:lnTo>
                  <a:pt x="231342" y="357347"/>
                </a:lnTo>
                <a:lnTo>
                  <a:pt x="232134" y="342252"/>
                </a:lnTo>
                <a:lnTo>
                  <a:pt x="232530" y="335499"/>
                </a:lnTo>
                <a:lnTo>
                  <a:pt x="233718" y="329541"/>
                </a:lnTo>
                <a:lnTo>
                  <a:pt x="232926" y="321596"/>
                </a:lnTo>
                <a:lnTo>
                  <a:pt x="232926" y="314049"/>
                </a:lnTo>
                <a:lnTo>
                  <a:pt x="232926" y="307296"/>
                </a:lnTo>
                <a:lnTo>
                  <a:pt x="232926" y="300543"/>
                </a:lnTo>
                <a:lnTo>
                  <a:pt x="233718" y="294584"/>
                </a:lnTo>
                <a:lnTo>
                  <a:pt x="234906" y="289023"/>
                </a:lnTo>
                <a:lnTo>
                  <a:pt x="236094" y="283461"/>
                </a:lnTo>
                <a:lnTo>
                  <a:pt x="237282" y="278297"/>
                </a:lnTo>
                <a:lnTo>
                  <a:pt x="238866" y="273531"/>
                </a:lnTo>
                <a:lnTo>
                  <a:pt x="240846" y="269558"/>
                </a:lnTo>
                <a:lnTo>
                  <a:pt x="243617" y="265189"/>
                </a:lnTo>
                <a:lnTo>
                  <a:pt x="245597" y="262011"/>
                </a:lnTo>
                <a:lnTo>
                  <a:pt x="248765" y="258436"/>
                </a:lnTo>
                <a:lnTo>
                  <a:pt x="251537" y="255655"/>
                </a:lnTo>
                <a:lnTo>
                  <a:pt x="255100" y="252477"/>
                </a:lnTo>
                <a:lnTo>
                  <a:pt x="258268" y="250491"/>
                </a:lnTo>
                <a:lnTo>
                  <a:pt x="243221" y="250491"/>
                </a:lnTo>
                <a:lnTo>
                  <a:pt x="231342" y="250888"/>
                </a:lnTo>
                <a:lnTo>
                  <a:pt x="221443" y="251683"/>
                </a:lnTo>
                <a:lnTo>
                  <a:pt x="228175" y="248108"/>
                </a:lnTo>
                <a:lnTo>
                  <a:pt x="235302" y="243341"/>
                </a:lnTo>
                <a:lnTo>
                  <a:pt x="242825" y="238177"/>
                </a:lnTo>
                <a:lnTo>
                  <a:pt x="249953" y="232615"/>
                </a:lnTo>
                <a:lnTo>
                  <a:pt x="263811" y="222287"/>
                </a:lnTo>
                <a:lnTo>
                  <a:pt x="270147" y="217520"/>
                </a:lnTo>
                <a:lnTo>
                  <a:pt x="276086" y="214343"/>
                </a:lnTo>
                <a:lnTo>
                  <a:pt x="291925" y="206398"/>
                </a:lnTo>
                <a:lnTo>
                  <a:pt x="307367" y="199645"/>
                </a:lnTo>
                <a:lnTo>
                  <a:pt x="322810" y="194481"/>
                </a:lnTo>
                <a:lnTo>
                  <a:pt x="337461" y="189714"/>
                </a:lnTo>
                <a:lnTo>
                  <a:pt x="351715" y="186139"/>
                </a:lnTo>
                <a:lnTo>
                  <a:pt x="365574" y="183756"/>
                </a:lnTo>
                <a:lnTo>
                  <a:pt x="379037" y="182167"/>
                </a:lnTo>
                <a:lnTo>
                  <a:pt x="392103" y="180975"/>
                </a:lnTo>
                <a:close/>
                <a:moveTo>
                  <a:pt x="958250" y="0"/>
                </a:moveTo>
                <a:lnTo>
                  <a:pt x="974507" y="0"/>
                </a:lnTo>
                <a:lnTo>
                  <a:pt x="989971" y="397"/>
                </a:lnTo>
                <a:lnTo>
                  <a:pt x="1004642" y="1986"/>
                </a:lnTo>
                <a:lnTo>
                  <a:pt x="1018917" y="4369"/>
                </a:lnTo>
                <a:lnTo>
                  <a:pt x="1032795" y="6752"/>
                </a:lnTo>
                <a:lnTo>
                  <a:pt x="1045880" y="9929"/>
                </a:lnTo>
                <a:lnTo>
                  <a:pt x="1058172" y="13900"/>
                </a:lnTo>
                <a:lnTo>
                  <a:pt x="1070067" y="18269"/>
                </a:lnTo>
                <a:lnTo>
                  <a:pt x="1081170" y="22241"/>
                </a:lnTo>
                <a:lnTo>
                  <a:pt x="1091876" y="27404"/>
                </a:lnTo>
                <a:lnTo>
                  <a:pt x="1101392" y="32170"/>
                </a:lnTo>
                <a:lnTo>
                  <a:pt x="1110908" y="36936"/>
                </a:lnTo>
                <a:lnTo>
                  <a:pt x="1119235" y="42099"/>
                </a:lnTo>
                <a:lnTo>
                  <a:pt x="1127166" y="47262"/>
                </a:lnTo>
                <a:lnTo>
                  <a:pt x="1134303" y="52425"/>
                </a:lnTo>
                <a:lnTo>
                  <a:pt x="1140647" y="56794"/>
                </a:lnTo>
                <a:lnTo>
                  <a:pt x="1151353" y="65531"/>
                </a:lnTo>
                <a:lnTo>
                  <a:pt x="1159283" y="72680"/>
                </a:lnTo>
                <a:lnTo>
                  <a:pt x="1165628" y="78240"/>
                </a:lnTo>
                <a:lnTo>
                  <a:pt x="1163645" y="83006"/>
                </a:lnTo>
                <a:lnTo>
                  <a:pt x="1160473" y="88567"/>
                </a:lnTo>
                <a:lnTo>
                  <a:pt x="1156904" y="94921"/>
                </a:lnTo>
                <a:lnTo>
                  <a:pt x="1151749" y="102467"/>
                </a:lnTo>
                <a:lnTo>
                  <a:pt x="1145802" y="110410"/>
                </a:lnTo>
                <a:lnTo>
                  <a:pt x="1141837" y="114779"/>
                </a:lnTo>
                <a:lnTo>
                  <a:pt x="1138268" y="118354"/>
                </a:lnTo>
                <a:lnTo>
                  <a:pt x="1133906" y="122722"/>
                </a:lnTo>
                <a:lnTo>
                  <a:pt x="1129545" y="126694"/>
                </a:lnTo>
                <a:lnTo>
                  <a:pt x="1124786" y="130268"/>
                </a:lnTo>
                <a:lnTo>
                  <a:pt x="1119632" y="134240"/>
                </a:lnTo>
                <a:lnTo>
                  <a:pt x="1114081" y="137020"/>
                </a:lnTo>
                <a:lnTo>
                  <a:pt x="1108133" y="140197"/>
                </a:lnTo>
                <a:lnTo>
                  <a:pt x="1101789" y="142580"/>
                </a:lnTo>
                <a:lnTo>
                  <a:pt x="1095841" y="144566"/>
                </a:lnTo>
                <a:lnTo>
                  <a:pt x="1089100" y="146552"/>
                </a:lnTo>
                <a:lnTo>
                  <a:pt x="1081170" y="147743"/>
                </a:lnTo>
                <a:lnTo>
                  <a:pt x="1073636" y="148140"/>
                </a:lnTo>
                <a:lnTo>
                  <a:pt x="1066102" y="148140"/>
                </a:lnTo>
                <a:lnTo>
                  <a:pt x="1057775" y="147743"/>
                </a:lnTo>
                <a:lnTo>
                  <a:pt x="1049052" y="145758"/>
                </a:lnTo>
                <a:lnTo>
                  <a:pt x="1039932" y="143772"/>
                </a:lnTo>
                <a:lnTo>
                  <a:pt x="1030812" y="140992"/>
                </a:lnTo>
                <a:lnTo>
                  <a:pt x="1021296" y="136623"/>
                </a:lnTo>
                <a:lnTo>
                  <a:pt x="1010590" y="131857"/>
                </a:lnTo>
                <a:lnTo>
                  <a:pt x="998695" y="126297"/>
                </a:lnTo>
                <a:lnTo>
                  <a:pt x="987196" y="121134"/>
                </a:lnTo>
                <a:lnTo>
                  <a:pt x="1011383" y="133446"/>
                </a:lnTo>
                <a:lnTo>
                  <a:pt x="1035571" y="144566"/>
                </a:lnTo>
                <a:lnTo>
                  <a:pt x="1047070" y="150126"/>
                </a:lnTo>
                <a:lnTo>
                  <a:pt x="1058172" y="155289"/>
                </a:lnTo>
                <a:lnTo>
                  <a:pt x="1069274" y="159261"/>
                </a:lnTo>
                <a:lnTo>
                  <a:pt x="1079980" y="163233"/>
                </a:lnTo>
                <a:lnTo>
                  <a:pt x="1090290" y="166807"/>
                </a:lnTo>
                <a:lnTo>
                  <a:pt x="1099806" y="169190"/>
                </a:lnTo>
                <a:lnTo>
                  <a:pt x="1109322" y="170381"/>
                </a:lnTo>
                <a:lnTo>
                  <a:pt x="1118046" y="171176"/>
                </a:lnTo>
                <a:lnTo>
                  <a:pt x="1122011" y="171176"/>
                </a:lnTo>
                <a:lnTo>
                  <a:pt x="1126373" y="170779"/>
                </a:lnTo>
                <a:lnTo>
                  <a:pt x="1130338" y="169984"/>
                </a:lnTo>
                <a:lnTo>
                  <a:pt x="1133906" y="169190"/>
                </a:lnTo>
                <a:lnTo>
                  <a:pt x="1137475" y="167998"/>
                </a:lnTo>
                <a:lnTo>
                  <a:pt x="1141044" y="166013"/>
                </a:lnTo>
                <a:lnTo>
                  <a:pt x="1144612" y="164027"/>
                </a:lnTo>
                <a:lnTo>
                  <a:pt x="1147388" y="162041"/>
                </a:lnTo>
                <a:lnTo>
                  <a:pt x="1148181" y="170381"/>
                </a:lnTo>
                <a:lnTo>
                  <a:pt x="1148974" y="178325"/>
                </a:lnTo>
                <a:lnTo>
                  <a:pt x="1150163" y="193417"/>
                </a:lnTo>
                <a:lnTo>
                  <a:pt x="1149767" y="208112"/>
                </a:lnTo>
                <a:lnTo>
                  <a:pt x="1148577" y="222012"/>
                </a:lnTo>
                <a:lnTo>
                  <a:pt x="1150163" y="220424"/>
                </a:lnTo>
                <a:lnTo>
                  <a:pt x="1151353" y="219232"/>
                </a:lnTo>
                <a:lnTo>
                  <a:pt x="1152543" y="218835"/>
                </a:lnTo>
                <a:lnTo>
                  <a:pt x="1154129" y="218438"/>
                </a:lnTo>
                <a:lnTo>
                  <a:pt x="1155715" y="218835"/>
                </a:lnTo>
                <a:lnTo>
                  <a:pt x="1157697" y="219629"/>
                </a:lnTo>
                <a:lnTo>
                  <a:pt x="1159283" y="222012"/>
                </a:lnTo>
                <a:lnTo>
                  <a:pt x="1160869" y="223998"/>
                </a:lnTo>
                <a:lnTo>
                  <a:pt x="1162059" y="226778"/>
                </a:lnTo>
                <a:lnTo>
                  <a:pt x="1164041" y="230750"/>
                </a:lnTo>
                <a:lnTo>
                  <a:pt x="1166421" y="239090"/>
                </a:lnTo>
                <a:lnTo>
                  <a:pt x="1168403" y="249813"/>
                </a:lnTo>
                <a:lnTo>
                  <a:pt x="1169989" y="261728"/>
                </a:lnTo>
                <a:lnTo>
                  <a:pt x="1171179" y="275232"/>
                </a:lnTo>
                <a:lnTo>
                  <a:pt x="1171575" y="289529"/>
                </a:lnTo>
                <a:lnTo>
                  <a:pt x="1171179" y="303827"/>
                </a:lnTo>
                <a:lnTo>
                  <a:pt x="1169989" y="316933"/>
                </a:lnTo>
                <a:lnTo>
                  <a:pt x="1168403" y="328848"/>
                </a:lnTo>
                <a:lnTo>
                  <a:pt x="1166421" y="339174"/>
                </a:lnTo>
                <a:lnTo>
                  <a:pt x="1164041" y="347912"/>
                </a:lnTo>
                <a:lnTo>
                  <a:pt x="1162059" y="351486"/>
                </a:lnTo>
                <a:lnTo>
                  <a:pt x="1160869" y="354266"/>
                </a:lnTo>
                <a:lnTo>
                  <a:pt x="1159283" y="357047"/>
                </a:lnTo>
                <a:lnTo>
                  <a:pt x="1157697" y="358635"/>
                </a:lnTo>
                <a:lnTo>
                  <a:pt x="1155715" y="359827"/>
                </a:lnTo>
                <a:lnTo>
                  <a:pt x="1154129" y="360224"/>
                </a:lnTo>
                <a:lnTo>
                  <a:pt x="1152146" y="359827"/>
                </a:lnTo>
                <a:lnTo>
                  <a:pt x="1150560" y="358635"/>
                </a:lnTo>
                <a:lnTo>
                  <a:pt x="1148577" y="356649"/>
                </a:lnTo>
                <a:lnTo>
                  <a:pt x="1146991" y="353869"/>
                </a:lnTo>
                <a:lnTo>
                  <a:pt x="1145405" y="351089"/>
                </a:lnTo>
                <a:lnTo>
                  <a:pt x="1144216" y="346720"/>
                </a:lnTo>
                <a:lnTo>
                  <a:pt x="1141440" y="337586"/>
                </a:lnTo>
                <a:lnTo>
                  <a:pt x="1139854" y="350295"/>
                </a:lnTo>
                <a:lnTo>
                  <a:pt x="1137871" y="361812"/>
                </a:lnTo>
                <a:lnTo>
                  <a:pt x="1135096" y="373727"/>
                </a:lnTo>
                <a:lnTo>
                  <a:pt x="1132320" y="385245"/>
                </a:lnTo>
                <a:lnTo>
                  <a:pt x="1128752" y="395968"/>
                </a:lnTo>
                <a:lnTo>
                  <a:pt x="1125183" y="407089"/>
                </a:lnTo>
                <a:lnTo>
                  <a:pt x="1120821" y="417812"/>
                </a:lnTo>
                <a:lnTo>
                  <a:pt x="1116460" y="427741"/>
                </a:lnTo>
                <a:lnTo>
                  <a:pt x="1111701" y="437273"/>
                </a:lnTo>
                <a:lnTo>
                  <a:pt x="1106547" y="446805"/>
                </a:lnTo>
                <a:lnTo>
                  <a:pt x="1100996" y="455939"/>
                </a:lnTo>
                <a:lnTo>
                  <a:pt x="1095444" y="464280"/>
                </a:lnTo>
                <a:lnTo>
                  <a:pt x="1089497" y="473017"/>
                </a:lnTo>
                <a:lnTo>
                  <a:pt x="1083152" y="480960"/>
                </a:lnTo>
                <a:lnTo>
                  <a:pt x="1076808" y="488506"/>
                </a:lnTo>
                <a:lnTo>
                  <a:pt x="1070464" y="495655"/>
                </a:lnTo>
                <a:lnTo>
                  <a:pt x="1063723" y="502407"/>
                </a:lnTo>
                <a:lnTo>
                  <a:pt x="1056586" y="509159"/>
                </a:lnTo>
                <a:lnTo>
                  <a:pt x="1049845" y="515116"/>
                </a:lnTo>
                <a:lnTo>
                  <a:pt x="1042708" y="520676"/>
                </a:lnTo>
                <a:lnTo>
                  <a:pt x="1035174" y="525442"/>
                </a:lnTo>
                <a:lnTo>
                  <a:pt x="1028037" y="530605"/>
                </a:lnTo>
                <a:lnTo>
                  <a:pt x="1020503" y="534974"/>
                </a:lnTo>
                <a:lnTo>
                  <a:pt x="1012969" y="538549"/>
                </a:lnTo>
                <a:lnTo>
                  <a:pt x="1005832" y="542520"/>
                </a:lnTo>
                <a:lnTo>
                  <a:pt x="998298" y="545300"/>
                </a:lnTo>
                <a:lnTo>
                  <a:pt x="991161" y="548081"/>
                </a:lnTo>
                <a:lnTo>
                  <a:pt x="984024" y="550067"/>
                </a:lnTo>
                <a:lnTo>
                  <a:pt x="976886" y="551655"/>
                </a:lnTo>
                <a:lnTo>
                  <a:pt x="969749" y="553244"/>
                </a:lnTo>
                <a:lnTo>
                  <a:pt x="962612" y="554038"/>
                </a:lnTo>
                <a:lnTo>
                  <a:pt x="955871" y="554038"/>
                </a:lnTo>
                <a:lnTo>
                  <a:pt x="950320" y="553641"/>
                </a:lnTo>
                <a:lnTo>
                  <a:pt x="944372" y="553244"/>
                </a:lnTo>
                <a:lnTo>
                  <a:pt x="938424" y="551655"/>
                </a:lnTo>
                <a:lnTo>
                  <a:pt x="932080" y="549669"/>
                </a:lnTo>
                <a:lnTo>
                  <a:pt x="925736" y="547683"/>
                </a:lnTo>
                <a:lnTo>
                  <a:pt x="919788" y="544903"/>
                </a:lnTo>
                <a:lnTo>
                  <a:pt x="913047" y="541726"/>
                </a:lnTo>
                <a:lnTo>
                  <a:pt x="906307" y="538151"/>
                </a:lnTo>
                <a:lnTo>
                  <a:pt x="898773" y="534180"/>
                </a:lnTo>
                <a:lnTo>
                  <a:pt x="892429" y="529811"/>
                </a:lnTo>
                <a:lnTo>
                  <a:pt x="884895" y="524648"/>
                </a:lnTo>
                <a:lnTo>
                  <a:pt x="877758" y="519882"/>
                </a:lnTo>
                <a:lnTo>
                  <a:pt x="870620" y="513925"/>
                </a:lnTo>
                <a:lnTo>
                  <a:pt x="863880" y="507967"/>
                </a:lnTo>
                <a:lnTo>
                  <a:pt x="856742" y="501613"/>
                </a:lnTo>
                <a:lnTo>
                  <a:pt x="849605" y="494861"/>
                </a:lnTo>
                <a:lnTo>
                  <a:pt x="842864" y="487712"/>
                </a:lnTo>
                <a:lnTo>
                  <a:pt x="836124" y="480166"/>
                </a:lnTo>
                <a:lnTo>
                  <a:pt x="829383" y="472223"/>
                </a:lnTo>
                <a:lnTo>
                  <a:pt x="823039" y="463883"/>
                </a:lnTo>
                <a:lnTo>
                  <a:pt x="816694" y="455542"/>
                </a:lnTo>
                <a:lnTo>
                  <a:pt x="810350" y="446805"/>
                </a:lnTo>
                <a:lnTo>
                  <a:pt x="804799" y="438067"/>
                </a:lnTo>
                <a:lnTo>
                  <a:pt x="798851" y="428535"/>
                </a:lnTo>
                <a:lnTo>
                  <a:pt x="793300" y="419004"/>
                </a:lnTo>
                <a:lnTo>
                  <a:pt x="788145" y="409075"/>
                </a:lnTo>
                <a:lnTo>
                  <a:pt x="782991" y="399146"/>
                </a:lnTo>
                <a:lnTo>
                  <a:pt x="778629" y="388819"/>
                </a:lnTo>
                <a:lnTo>
                  <a:pt x="774267" y="378493"/>
                </a:lnTo>
                <a:lnTo>
                  <a:pt x="770699" y="367770"/>
                </a:lnTo>
                <a:lnTo>
                  <a:pt x="767130" y="357047"/>
                </a:lnTo>
                <a:lnTo>
                  <a:pt x="763958" y="345529"/>
                </a:lnTo>
                <a:lnTo>
                  <a:pt x="761579" y="353075"/>
                </a:lnTo>
                <a:lnTo>
                  <a:pt x="759993" y="355855"/>
                </a:lnTo>
                <a:lnTo>
                  <a:pt x="758803" y="358635"/>
                </a:lnTo>
                <a:lnTo>
                  <a:pt x="757614" y="360621"/>
                </a:lnTo>
                <a:lnTo>
                  <a:pt x="755631" y="362210"/>
                </a:lnTo>
                <a:lnTo>
                  <a:pt x="754045" y="363401"/>
                </a:lnTo>
                <a:lnTo>
                  <a:pt x="752459" y="363798"/>
                </a:lnTo>
                <a:lnTo>
                  <a:pt x="750873" y="363401"/>
                </a:lnTo>
                <a:lnTo>
                  <a:pt x="748890" y="361812"/>
                </a:lnTo>
                <a:lnTo>
                  <a:pt x="747304" y="360224"/>
                </a:lnTo>
                <a:lnTo>
                  <a:pt x="745718" y="357841"/>
                </a:lnTo>
                <a:lnTo>
                  <a:pt x="744528" y="354664"/>
                </a:lnTo>
                <a:lnTo>
                  <a:pt x="742546" y="351486"/>
                </a:lnTo>
                <a:lnTo>
                  <a:pt x="740167" y="342352"/>
                </a:lnTo>
                <a:lnTo>
                  <a:pt x="738184" y="332423"/>
                </a:lnTo>
                <a:lnTo>
                  <a:pt x="736202" y="320111"/>
                </a:lnTo>
                <a:lnTo>
                  <a:pt x="735409" y="307004"/>
                </a:lnTo>
                <a:lnTo>
                  <a:pt x="735012" y="292707"/>
                </a:lnTo>
                <a:lnTo>
                  <a:pt x="735409" y="278409"/>
                </a:lnTo>
                <a:lnTo>
                  <a:pt x="736202" y="264905"/>
                </a:lnTo>
                <a:lnTo>
                  <a:pt x="738184" y="252991"/>
                </a:lnTo>
                <a:lnTo>
                  <a:pt x="740167" y="242665"/>
                </a:lnTo>
                <a:lnTo>
                  <a:pt x="742546" y="233927"/>
                </a:lnTo>
                <a:lnTo>
                  <a:pt x="744528" y="230353"/>
                </a:lnTo>
                <a:lnTo>
                  <a:pt x="745718" y="227175"/>
                </a:lnTo>
                <a:lnTo>
                  <a:pt x="747304" y="224792"/>
                </a:lnTo>
                <a:lnTo>
                  <a:pt x="748890" y="223204"/>
                </a:lnTo>
                <a:lnTo>
                  <a:pt x="750873" y="222409"/>
                </a:lnTo>
                <a:lnTo>
                  <a:pt x="752459" y="222012"/>
                </a:lnTo>
                <a:lnTo>
                  <a:pt x="753648" y="222409"/>
                </a:lnTo>
                <a:lnTo>
                  <a:pt x="754441" y="222807"/>
                </a:lnTo>
                <a:lnTo>
                  <a:pt x="754838" y="213275"/>
                </a:lnTo>
                <a:lnTo>
                  <a:pt x="755631" y="204140"/>
                </a:lnTo>
                <a:lnTo>
                  <a:pt x="756424" y="195800"/>
                </a:lnTo>
                <a:lnTo>
                  <a:pt x="758010" y="187856"/>
                </a:lnTo>
                <a:lnTo>
                  <a:pt x="757217" y="177927"/>
                </a:lnTo>
                <a:lnTo>
                  <a:pt x="756424" y="168793"/>
                </a:lnTo>
                <a:lnTo>
                  <a:pt x="756424" y="160055"/>
                </a:lnTo>
                <a:lnTo>
                  <a:pt x="757217" y="151318"/>
                </a:lnTo>
                <a:lnTo>
                  <a:pt x="758010" y="143772"/>
                </a:lnTo>
                <a:lnTo>
                  <a:pt x="759200" y="136226"/>
                </a:lnTo>
                <a:lnTo>
                  <a:pt x="760389" y="129474"/>
                </a:lnTo>
                <a:lnTo>
                  <a:pt x="762372" y="123119"/>
                </a:lnTo>
                <a:lnTo>
                  <a:pt x="764751" y="117162"/>
                </a:lnTo>
                <a:lnTo>
                  <a:pt x="767130" y="111602"/>
                </a:lnTo>
                <a:lnTo>
                  <a:pt x="769906" y="106836"/>
                </a:lnTo>
                <a:lnTo>
                  <a:pt x="773078" y="102070"/>
                </a:lnTo>
                <a:lnTo>
                  <a:pt x="776646" y="97701"/>
                </a:lnTo>
                <a:lnTo>
                  <a:pt x="780215" y="94127"/>
                </a:lnTo>
                <a:lnTo>
                  <a:pt x="784577" y="90552"/>
                </a:lnTo>
                <a:lnTo>
                  <a:pt x="788542" y="87772"/>
                </a:lnTo>
                <a:lnTo>
                  <a:pt x="769113" y="88169"/>
                </a:lnTo>
                <a:lnTo>
                  <a:pt x="754441" y="88567"/>
                </a:lnTo>
                <a:lnTo>
                  <a:pt x="741753" y="89361"/>
                </a:lnTo>
                <a:lnTo>
                  <a:pt x="746115" y="86978"/>
                </a:lnTo>
                <a:lnTo>
                  <a:pt x="750873" y="84198"/>
                </a:lnTo>
                <a:lnTo>
                  <a:pt x="759993" y="79035"/>
                </a:lnTo>
                <a:lnTo>
                  <a:pt x="768716" y="72283"/>
                </a:lnTo>
                <a:lnTo>
                  <a:pt x="778232" y="65531"/>
                </a:lnTo>
                <a:lnTo>
                  <a:pt x="795283" y="52425"/>
                </a:lnTo>
                <a:lnTo>
                  <a:pt x="803609" y="46468"/>
                </a:lnTo>
                <a:lnTo>
                  <a:pt x="810747" y="42099"/>
                </a:lnTo>
                <a:lnTo>
                  <a:pt x="821453" y="36936"/>
                </a:lnTo>
                <a:lnTo>
                  <a:pt x="830969" y="32567"/>
                </a:lnTo>
                <a:lnTo>
                  <a:pt x="841278" y="27801"/>
                </a:lnTo>
                <a:lnTo>
                  <a:pt x="850795" y="23829"/>
                </a:lnTo>
                <a:lnTo>
                  <a:pt x="860707" y="20255"/>
                </a:lnTo>
                <a:lnTo>
                  <a:pt x="870224" y="16681"/>
                </a:lnTo>
                <a:lnTo>
                  <a:pt x="879740" y="13900"/>
                </a:lnTo>
                <a:lnTo>
                  <a:pt x="888860" y="11518"/>
                </a:lnTo>
                <a:lnTo>
                  <a:pt x="897980" y="8737"/>
                </a:lnTo>
                <a:lnTo>
                  <a:pt x="907100" y="6752"/>
                </a:lnTo>
                <a:lnTo>
                  <a:pt x="915823" y="5163"/>
                </a:lnTo>
                <a:lnTo>
                  <a:pt x="924546" y="3177"/>
                </a:lnTo>
                <a:lnTo>
                  <a:pt x="941993" y="1191"/>
                </a:lnTo>
                <a:lnTo>
                  <a:pt x="9582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矩形 32"/>
          <p:cNvSpPr/>
          <p:nvPr/>
        </p:nvSpPr>
        <p:spPr>
          <a:xfrm>
            <a:off x="8151340"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70C0"/>
                </a:solidFill>
              </a:rPr>
              <a:t>Suggestions</a:t>
            </a:r>
            <a:endParaRPr lang="en-US" altLang="zh-CN" sz="2000" dirty="0">
              <a:solidFill>
                <a:srgbClr val="0070C0"/>
              </a:solidFill>
            </a:endParaRPr>
          </a:p>
        </p:txBody>
      </p:sp>
      <p:sp>
        <p:nvSpPr>
          <p:cNvPr id="34" name="矩形 33"/>
          <p:cNvSpPr/>
          <p:nvPr/>
        </p:nvSpPr>
        <p:spPr>
          <a:xfrm>
            <a:off x="7669423" y="2901518"/>
            <a:ext cx="2757097" cy="2693045"/>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a:t>
            </a:r>
            <a:r>
              <a:rPr lang="en-US" altLang="zh-CN" sz="1400" dirty="0" smtClean="0"/>
              <a:t>is </a:t>
            </a:r>
            <a:r>
              <a:rPr lang="en-US" altLang="zh-CN" sz="1400" dirty="0"/>
              <a:t>hard, but </a:t>
            </a:r>
            <a:r>
              <a:rPr lang="en-US" altLang="zh-CN" sz="1400" dirty="0" smtClean="0"/>
              <a:t>friendships </a:t>
            </a:r>
            <a:r>
              <a:rPr lang="en-US" altLang="zh-CN" sz="1400" dirty="0"/>
              <a:t>make a big difference on almost every aspect of your </a:t>
            </a:r>
            <a:r>
              <a:rPr lang="en-US" altLang="zh-CN" sz="1400" dirty="0" smtClean="0"/>
              <a:t>life.</a:t>
            </a:r>
            <a:endParaRPr lang="en-US" altLang="zh-CN" sz="1400" dirty="0" smtClean="0"/>
          </a:p>
          <a:p>
            <a:pPr marL="285750" indent="-285750">
              <a:spcBef>
                <a:spcPts val="900"/>
              </a:spcBef>
              <a:buFont typeface="Arial" panose="020B0604020202020204" pitchFamily="34" charset="0"/>
              <a:buChar char="•"/>
            </a:pPr>
            <a:r>
              <a:rPr lang="en-US" altLang="zh-CN" sz="1400" dirty="0" smtClean="0"/>
              <a:t>So </a:t>
            </a:r>
            <a:r>
              <a:rPr lang="en-US" altLang="zh-CN" sz="1400" dirty="0"/>
              <a:t>make an effort to stay in touch with the friends closest to you now and make new friends even as you get </a:t>
            </a:r>
            <a:r>
              <a:rPr lang="en-US" altLang="zh-CN" sz="1400" dirty="0" smtClean="0"/>
              <a:t>busy.</a:t>
            </a:r>
            <a:endParaRPr lang="en-US" altLang="zh-CN" sz="1400" dirty="0" smtClean="0"/>
          </a:p>
          <a:p>
            <a:pPr marL="285750" indent="-285750">
              <a:spcBef>
                <a:spcPts val="900"/>
              </a:spcBef>
              <a:buFont typeface="Arial" panose="020B0604020202020204" pitchFamily="34" charset="0"/>
              <a:buChar char="•"/>
            </a:pPr>
            <a:r>
              <a:rPr lang="en-US" altLang="zh-CN" sz="1400" dirty="0"/>
              <a:t>It’s such a promising time. Here are 9 ways to make </a:t>
            </a:r>
            <a:br>
              <a:rPr lang="en-US" altLang="zh-CN" sz="1400" dirty="0" smtClean="0"/>
            </a:br>
            <a:r>
              <a:rPr lang="en-US" altLang="zh-CN" sz="1400" dirty="0" smtClean="0"/>
              <a:t>the </a:t>
            </a:r>
            <a:r>
              <a:rPr lang="en-US" altLang="zh-CN" sz="1400" dirty="0"/>
              <a:t>most</a:t>
            </a:r>
            <a:r>
              <a:rPr lang="en-US" altLang="zh-CN" sz="1400" dirty="0" smtClean="0"/>
              <a:t>.</a:t>
            </a:r>
            <a:endParaRPr lang="en-US" altLang="zh-CN" sz="1400" dirty="0"/>
          </a:p>
        </p:txBody>
      </p:sp>
      <p:sp>
        <p:nvSpPr>
          <p:cNvPr id="35" name="矩形 34"/>
          <p:cNvSpPr/>
          <p:nvPr/>
        </p:nvSpPr>
        <p:spPr>
          <a:xfrm>
            <a:off x="2004589" y="2901518"/>
            <a:ext cx="2616845" cy="247760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a:t>
            </a:r>
            <a:r>
              <a:rPr lang="en-US" altLang="zh-CN" sz="1400" dirty="0" smtClean="0"/>
              <a:t>school </a:t>
            </a:r>
            <a:r>
              <a:rPr lang="en-US" altLang="zh-CN" sz="1400" dirty="0"/>
              <a:t>is an option. </a:t>
            </a:r>
            <a:endParaRPr lang="en-US" altLang="zh-CN" sz="1400" dirty="0" smtClean="0"/>
          </a:p>
          <a:p>
            <a:pPr marL="285750" indent="-285750">
              <a:spcBef>
                <a:spcPts val="900"/>
              </a:spcBef>
              <a:buFont typeface="Arial" panose="020B0604020202020204" pitchFamily="34" charset="0"/>
              <a:buChar char="•"/>
            </a:pPr>
            <a:r>
              <a:rPr lang="en-US" altLang="zh-CN" sz="1400" dirty="0" smtClean="0"/>
              <a:t>Figure </a:t>
            </a:r>
            <a:r>
              <a:rPr lang="en-US" altLang="zh-CN" sz="1400" dirty="0"/>
              <a:t>out which </a:t>
            </a:r>
            <a:r>
              <a:rPr lang="en-US" altLang="zh-CN" sz="1400" dirty="0" smtClean="0"/>
              <a:t>degrees </a:t>
            </a:r>
            <a:r>
              <a:rPr lang="en-US" altLang="zh-CN" sz="1400" dirty="0"/>
              <a:t>are worth the debt and find out if graduate school might be worth it for you</a:t>
            </a:r>
            <a:r>
              <a:rPr lang="en-US" altLang="zh-CN" sz="1400" dirty="0" smtClean="0"/>
              <a:t>.</a:t>
            </a:r>
            <a:endParaRPr lang="en-US" altLang="zh-CN" sz="1400" dirty="0" smtClean="0"/>
          </a:p>
          <a:p>
            <a:pPr marL="285750" indent="-285750">
              <a:spcBef>
                <a:spcPts val="900"/>
              </a:spcBef>
              <a:buFont typeface="Arial" panose="020B0604020202020204" pitchFamily="34" charset="0"/>
              <a:buChar char="•"/>
            </a:pPr>
            <a:r>
              <a:rPr lang="en-US" altLang="zh-CN" sz="1400" dirty="0"/>
              <a:t>Millions of college students will be released from their college careers</a:t>
            </a:r>
            <a:r>
              <a:rPr lang="en-US" altLang="zh-CN" sz="1400" dirty="0" smtClean="0"/>
              <a:t>.</a:t>
            </a:r>
            <a:endParaRPr lang="en-US" altLang="zh-CN" sz="1400" dirty="0"/>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4" name="文本框 3"/>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33" grpId="0" animBg="1"/>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椭圆 87"/>
          <p:cNvSpPr>
            <a:spLocks noChangeAspect="1"/>
          </p:cNvSpPr>
          <p:nvPr/>
        </p:nvSpPr>
        <p:spPr>
          <a:xfrm>
            <a:off x="6047247" y="1905502"/>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6191247" y="3202598"/>
            <a:ext cx="259995" cy="25999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8" idx="2"/>
            <a:endCxn id="106" idx="0"/>
          </p:cNvCxnSpPr>
          <p:nvPr/>
        </p:nvCxnSpPr>
        <p:spPr>
          <a:xfrm flipH="1">
            <a:off x="4242173" y="1977502"/>
            <a:ext cx="1805074" cy="77170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8" idx="6"/>
            <a:endCxn id="97" idx="0"/>
          </p:cNvCxnSpPr>
          <p:nvPr/>
        </p:nvCxnSpPr>
        <p:spPr>
          <a:xfrm>
            <a:off x="6191247" y="1977502"/>
            <a:ext cx="2051234" cy="913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4"/>
            <a:endCxn id="89" idx="0"/>
          </p:cNvCxnSpPr>
          <p:nvPr/>
        </p:nvCxnSpPr>
        <p:spPr>
          <a:xfrm>
            <a:off x="6119247" y="2049502"/>
            <a:ext cx="201998" cy="115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6" idx="4"/>
            <a:endCxn id="107" idx="1"/>
          </p:cNvCxnSpPr>
          <p:nvPr/>
        </p:nvCxnSpPr>
        <p:spPr>
          <a:xfrm>
            <a:off x="4219191" y="2910069"/>
            <a:ext cx="1786949" cy="19926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08" idx="2"/>
            <a:endCxn id="106" idx="5"/>
          </p:cNvCxnSpPr>
          <p:nvPr/>
        </p:nvCxnSpPr>
        <p:spPr>
          <a:xfrm flipH="1" flipV="1">
            <a:off x="4279430" y="2894637"/>
            <a:ext cx="3386781" cy="167930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7" idx="2"/>
            <a:endCxn id="106" idx="6"/>
          </p:cNvCxnSpPr>
          <p:nvPr/>
        </p:nvCxnSpPr>
        <p:spPr>
          <a:xfrm flipH="1" flipV="1">
            <a:off x="4311113" y="2841129"/>
            <a:ext cx="3822208" cy="8482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07" idx="7"/>
            <a:endCxn id="97" idx="4"/>
          </p:cNvCxnSpPr>
          <p:nvPr/>
        </p:nvCxnSpPr>
        <p:spPr>
          <a:xfrm flipV="1">
            <a:off x="6132141" y="3035117"/>
            <a:ext cx="2035908" cy="18856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椭圆 96"/>
          <p:cNvSpPr>
            <a:spLocks noChangeAspect="1"/>
          </p:cNvSpPr>
          <p:nvPr/>
        </p:nvSpPr>
        <p:spPr>
          <a:xfrm rot="1641105">
            <a:off x="8124265" y="2882173"/>
            <a:ext cx="162000" cy="16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a:stCxn id="89" idx="4"/>
            <a:endCxn id="107" idx="0"/>
          </p:cNvCxnSpPr>
          <p:nvPr/>
        </p:nvCxnSpPr>
        <p:spPr>
          <a:xfrm flipH="1">
            <a:off x="6072868" y="3462593"/>
            <a:ext cx="248377" cy="14230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9" idx="5"/>
            <a:endCxn id="108" idx="1"/>
          </p:cNvCxnSpPr>
          <p:nvPr/>
        </p:nvCxnSpPr>
        <p:spPr>
          <a:xfrm>
            <a:off x="6413167" y="3424518"/>
            <a:ext cx="1284727" cy="10959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7" idx="3"/>
            <a:endCxn id="89" idx="6"/>
          </p:cNvCxnSpPr>
          <p:nvPr/>
        </p:nvCxnSpPr>
        <p:spPr>
          <a:xfrm flipH="1">
            <a:off x="6451242" y="2987730"/>
            <a:ext cx="1676835" cy="34486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7" idx="5"/>
            <a:endCxn id="108" idx="0"/>
          </p:cNvCxnSpPr>
          <p:nvPr/>
        </p:nvCxnSpPr>
        <p:spPr>
          <a:xfrm flipH="1">
            <a:off x="7758134" y="3040361"/>
            <a:ext cx="471688" cy="146464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2" name="椭圆 101"/>
          <p:cNvSpPr>
            <a:spLocks noChangeAspect="1"/>
          </p:cNvSpPr>
          <p:nvPr/>
        </p:nvSpPr>
        <p:spPr>
          <a:xfrm rot="487827">
            <a:off x="4443887" y="4186278"/>
            <a:ext cx="194997" cy="1949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p:cNvCxnSpPr>
            <a:stCxn id="89" idx="3"/>
            <a:endCxn id="102" idx="0"/>
          </p:cNvCxnSpPr>
          <p:nvPr/>
        </p:nvCxnSpPr>
        <p:spPr>
          <a:xfrm flipH="1">
            <a:off x="4555175" y="3424518"/>
            <a:ext cx="1674147" cy="7627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4"/>
            <a:endCxn id="107" idx="2"/>
          </p:cNvCxnSpPr>
          <p:nvPr/>
        </p:nvCxnSpPr>
        <p:spPr>
          <a:xfrm>
            <a:off x="4527597" y="4380295"/>
            <a:ext cx="1443448" cy="581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8" idx="3"/>
            <a:endCxn id="102" idx="6"/>
          </p:cNvCxnSpPr>
          <p:nvPr/>
        </p:nvCxnSpPr>
        <p:spPr>
          <a:xfrm flipH="1" flipV="1">
            <a:off x="4637904" y="4297566"/>
            <a:ext cx="3043739" cy="3366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6" name="椭圆 105"/>
          <p:cNvSpPr>
            <a:spLocks noChangeAspect="1"/>
          </p:cNvSpPr>
          <p:nvPr/>
        </p:nvSpPr>
        <p:spPr>
          <a:xfrm rot="487827">
            <a:off x="4149433" y="2748389"/>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rot="487827">
            <a:off x="5970140" y="4884750"/>
            <a:ext cx="180000" cy="18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rot="487827">
            <a:off x="7665394" y="4504188"/>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138280" y="1027005"/>
            <a:ext cx="1961933" cy="6266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t>项目名称</a:t>
            </a:r>
            <a:endParaRPr lang="zh-CN" altLang="en-US" sz="2400" dirty="0"/>
          </a:p>
        </p:txBody>
      </p:sp>
      <p:sp>
        <p:nvSpPr>
          <p:cNvPr id="172" name="矩形 171"/>
          <p:cNvSpPr/>
          <p:nvPr/>
        </p:nvSpPr>
        <p:spPr>
          <a:xfrm>
            <a:off x="2113994" y="2415017"/>
            <a:ext cx="2137047" cy="737235"/>
          </a:xfrm>
          <a:prstGeom prst="rect">
            <a:avLst/>
          </a:prstGeom>
        </p:spPr>
        <p:txBody>
          <a:bodyPr wrap="square">
            <a:spAutoFit/>
          </a:bodyPr>
          <a:lstStyle/>
          <a:p>
            <a:pPr algn="ctr"/>
            <a:r>
              <a:rPr lang="zh-CN" altLang="en-US" sz="2800" dirty="0" smtClean="0">
                <a:solidFill>
                  <a:srgbClr val="0070C0"/>
                </a:solidFill>
              </a:rPr>
              <a:t>项目概述</a:t>
            </a:r>
            <a:endParaRPr lang="en-US" altLang="zh-CN" sz="2800" dirty="0" smtClean="0">
              <a:solidFill>
                <a:srgbClr val="0070C0"/>
              </a:solidFill>
            </a:endParaRPr>
          </a:p>
          <a:p>
            <a:pPr algn="ctr"/>
            <a:r>
              <a:rPr lang="en-US" altLang="zh-CN" sz="1400" dirty="0" smtClean="0">
                <a:solidFill>
                  <a:srgbClr val="0070C0"/>
                </a:solidFill>
              </a:rPr>
              <a:t>Research </a:t>
            </a:r>
            <a:r>
              <a:rPr lang="en-US" altLang="zh-CN" sz="1400" dirty="0">
                <a:solidFill>
                  <a:srgbClr val="0070C0"/>
                </a:solidFill>
              </a:rPr>
              <a:t>Overview</a:t>
            </a:r>
            <a:endParaRPr lang="en-US" altLang="zh-CN" sz="1400" dirty="0">
              <a:solidFill>
                <a:srgbClr val="0070C0"/>
              </a:solidFill>
            </a:endParaRPr>
          </a:p>
        </p:txBody>
      </p:sp>
      <p:sp>
        <p:nvSpPr>
          <p:cNvPr id="173" name="矩形 172"/>
          <p:cNvSpPr/>
          <p:nvPr/>
        </p:nvSpPr>
        <p:spPr>
          <a:xfrm>
            <a:off x="2445703" y="3945308"/>
            <a:ext cx="2137047" cy="738664"/>
          </a:xfrm>
          <a:prstGeom prst="rect">
            <a:avLst/>
          </a:prstGeom>
        </p:spPr>
        <p:txBody>
          <a:bodyPr wrap="square">
            <a:spAutoFit/>
          </a:bodyPr>
          <a:lstStyle/>
          <a:p>
            <a:pPr algn="ctr"/>
            <a:r>
              <a:rPr lang="zh-CN" altLang="en-US" sz="2800" dirty="0" smtClean="0">
                <a:solidFill>
                  <a:srgbClr val="0070C0"/>
                </a:solidFill>
              </a:rPr>
              <a:t>方法</a:t>
            </a:r>
            <a:r>
              <a:rPr lang="zh-CN" altLang="en-US" sz="2800" dirty="0">
                <a:solidFill>
                  <a:srgbClr val="0070C0"/>
                </a:solidFill>
              </a:rPr>
              <a:t>工具</a:t>
            </a:r>
            <a:endParaRPr lang="en-US" altLang="zh-CN" sz="2800" dirty="0" smtClean="0">
              <a:solidFill>
                <a:srgbClr val="0070C0"/>
              </a:solidFill>
            </a:endParaRPr>
          </a:p>
          <a:p>
            <a:pPr algn="ctr"/>
            <a:r>
              <a:rPr lang="en-US" altLang="zh-CN" sz="1400" dirty="0">
                <a:solidFill>
                  <a:srgbClr val="0070C0"/>
                </a:solidFill>
              </a:rPr>
              <a:t>Research </a:t>
            </a:r>
            <a:r>
              <a:rPr lang="en-US" altLang="zh-CN" sz="1400" dirty="0" smtClean="0">
                <a:solidFill>
                  <a:srgbClr val="0070C0"/>
                </a:solidFill>
              </a:rPr>
              <a:t>Method</a:t>
            </a:r>
            <a:endParaRPr lang="en-US" altLang="zh-CN" sz="1400" dirty="0">
              <a:solidFill>
                <a:srgbClr val="0070C0"/>
              </a:solidFill>
            </a:endParaRPr>
          </a:p>
        </p:txBody>
      </p:sp>
      <p:sp>
        <p:nvSpPr>
          <p:cNvPr id="174" name="矩形 173"/>
          <p:cNvSpPr/>
          <p:nvPr/>
        </p:nvSpPr>
        <p:spPr>
          <a:xfrm>
            <a:off x="5004344" y="5140441"/>
            <a:ext cx="2137047" cy="737235"/>
          </a:xfrm>
          <a:prstGeom prst="rect">
            <a:avLst/>
          </a:prstGeom>
        </p:spPr>
        <p:txBody>
          <a:bodyPr wrap="square">
            <a:spAutoFit/>
          </a:bodyPr>
          <a:lstStyle/>
          <a:p>
            <a:pPr algn="ctr"/>
            <a:r>
              <a:rPr lang="zh-CN" altLang="en-US" sz="2800" dirty="0" smtClean="0">
                <a:solidFill>
                  <a:srgbClr val="0070C0"/>
                </a:solidFill>
              </a:rPr>
              <a:t>项目成果</a:t>
            </a:r>
            <a:r>
              <a:rPr lang="en-US" altLang="zh-CN" sz="1400" dirty="0" smtClean="0">
                <a:solidFill>
                  <a:srgbClr val="0070C0"/>
                </a:solidFill>
                <a:sym typeface="+mn-ea"/>
              </a:rPr>
              <a:t>Research</a:t>
            </a:r>
            <a:r>
              <a:rPr lang="en-US" altLang="zh-CN" sz="1400" dirty="0">
                <a:solidFill>
                  <a:srgbClr val="0070C0"/>
                </a:solidFill>
              </a:rPr>
              <a:t> results</a:t>
            </a:r>
            <a:endParaRPr lang="en-US" altLang="zh-CN" sz="1400" dirty="0">
              <a:solidFill>
                <a:srgbClr val="0070C0"/>
              </a:solidFill>
            </a:endParaRPr>
          </a:p>
        </p:txBody>
      </p:sp>
      <p:sp>
        <p:nvSpPr>
          <p:cNvPr id="175" name="矩形 174"/>
          <p:cNvSpPr/>
          <p:nvPr/>
        </p:nvSpPr>
        <p:spPr>
          <a:xfrm>
            <a:off x="7789545" y="4380865"/>
            <a:ext cx="2010410" cy="675640"/>
          </a:xfrm>
          <a:prstGeom prst="rect">
            <a:avLst/>
          </a:prstGeom>
        </p:spPr>
        <p:txBody>
          <a:bodyPr wrap="square">
            <a:spAutoFit/>
          </a:bodyPr>
          <a:lstStyle/>
          <a:p>
            <a:pPr algn="ctr"/>
            <a:r>
              <a:rPr lang="zh-CN" altLang="en-US" sz="2600" dirty="0" smtClean="0">
                <a:solidFill>
                  <a:srgbClr val="0070C0"/>
                </a:solidFill>
              </a:rPr>
              <a:t>项目重难点</a:t>
            </a:r>
            <a:endParaRPr lang="zh-CN" altLang="en-US" sz="2600" dirty="0" smtClean="0">
              <a:solidFill>
                <a:srgbClr val="0070C0"/>
              </a:solidFill>
            </a:endParaRPr>
          </a:p>
          <a:p>
            <a:pPr algn="ctr"/>
            <a:r>
              <a:rPr lang="en-US" altLang="zh-CN" sz="1200" dirty="0">
                <a:solidFill>
                  <a:srgbClr val="0070C0"/>
                </a:solidFill>
              </a:rPr>
              <a:t> </a:t>
            </a:r>
            <a:r>
              <a:rPr lang="en-US" altLang="zh-CN" sz="1200" dirty="0" smtClean="0">
                <a:solidFill>
                  <a:srgbClr val="0070C0"/>
                </a:solidFill>
                <a:sym typeface="+mn-ea"/>
              </a:rPr>
              <a:t>Research </a:t>
            </a:r>
            <a:r>
              <a:rPr lang="en-US" altLang="zh-CN" sz="1200" dirty="0">
                <a:solidFill>
                  <a:srgbClr val="0070C0"/>
                </a:solidFill>
              </a:rPr>
              <a:t>Difficult point</a:t>
            </a:r>
            <a:endParaRPr lang="en-US" altLang="zh-CN" sz="1200" dirty="0">
              <a:solidFill>
                <a:srgbClr val="0070C0"/>
              </a:solidFill>
            </a:endParaRPr>
          </a:p>
        </p:txBody>
      </p:sp>
      <p:sp>
        <p:nvSpPr>
          <p:cNvPr id="176" name="矩形 175"/>
          <p:cNvSpPr/>
          <p:nvPr/>
        </p:nvSpPr>
        <p:spPr>
          <a:xfrm>
            <a:off x="8312150" y="2526030"/>
            <a:ext cx="2531110" cy="798830"/>
          </a:xfrm>
          <a:prstGeom prst="rect">
            <a:avLst/>
          </a:prstGeom>
        </p:spPr>
        <p:txBody>
          <a:bodyPr wrap="square">
            <a:spAutoFit/>
          </a:bodyPr>
          <a:lstStyle/>
          <a:p>
            <a:pPr algn="ctr"/>
            <a:r>
              <a:rPr lang="zh-CN" altLang="en-US" sz="3200" dirty="0" smtClean="0">
                <a:solidFill>
                  <a:srgbClr val="0070C0"/>
                </a:solidFill>
              </a:rPr>
              <a:t>项目知识点</a:t>
            </a:r>
            <a:endParaRPr lang="zh-CN" altLang="en-US" sz="3200" dirty="0" smtClean="0">
              <a:solidFill>
                <a:srgbClr val="0070C0"/>
              </a:solidFill>
            </a:endParaRPr>
          </a:p>
          <a:p>
            <a:pPr algn="ctr"/>
            <a:r>
              <a:rPr lang="en-US" altLang="zh-CN" sz="1400" dirty="0">
                <a:solidFill>
                  <a:srgbClr val="0070C0"/>
                </a:solidFill>
              </a:rPr>
              <a:t>Research knowledge</a:t>
            </a:r>
            <a:endParaRPr lang="en-US" altLang="zh-CN" sz="1400" dirty="0">
              <a:solidFill>
                <a:srgbClr val="0070C0"/>
              </a:solidFill>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up)">
                                      <p:cBhvr>
                                        <p:cTn id="29" dur="500"/>
                                        <p:tgtEl>
                                          <p:spTgt spid="90"/>
                                        </p:tgtEl>
                                      </p:cBhvr>
                                    </p:animEffect>
                                  </p:childTnLst>
                                </p:cTn>
                              </p:par>
                              <p:par>
                                <p:cTn id="30" presetID="22" presetClass="entr" presetSubtype="8"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left)">
                                      <p:cBhvr>
                                        <p:cTn id="32" dur="500"/>
                                        <p:tgtEl>
                                          <p:spTgt spid="95"/>
                                        </p:tgtEl>
                                      </p:cBhvr>
                                    </p:animEffect>
                                  </p:childTnLst>
                                </p:cTn>
                              </p:par>
                              <p:par>
                                <p:cTn id="33" presetID="22" presetClass="entr" presetSubtype="1"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up)">
                                      <p:cBhvr>
                                        <p:cTn id="35" dur="500"/>
                                        <p:tgtEl>
                                          <p:spTgt spid="91"/>
                                        </p:tgtEl>
                                      </p:cBhvr>
                                    </p:animEffect>
                                  </p:childTnLst>
                                </p:cTn>
                              </p:par>
                              <p:par>
                                <p:cTn id="36" presetID="22" presetClass="entr" presetSubtype="4"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down)">
                                      <p:cBhvr>
                                        <p:cTn id="38" dur="500"/>
                                        <p:tgtEl>
                                          <p:spTgt spid="92"/>
                                        </p:tgtEl>
                                      </p:cBhvr>
                                    </p:animEffect>
                                  </p:childTnLst>
                                </p:cTn>
                              </p:par>
                              <p:par>
                                <p:cTn id="39" presetID="22" presetClass="entr" presetSubtype="2"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right)">
                                      <p:cBhvr>
                                        <p:cTn id="41" dur="500"/>
                                        <p:tgtEl>
                                          <p:spTgt spid="94"/>
                                        </p:tgtEl>
                                      </p:cBhvr>
                                    </p:animEffect>
                                  </p:childTnLst>
                                </p:cTn>
                              </p:par>
                              <p:par>
                                <p:cTn id="42" presetID="22" presetClass="entr" presetSubtype="8" fill="hold" nodeType="with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wipe(left)">
                                      <p:cBhvr>
                                        <p:cTn id="44" dur="500"/>
                                        <p:tgtEl>
                                          <p:spTgt spid="100"/>
                                        </p:tgtEl>
                                      </p:cBhvr>
                                    </p:animEffect>
                                  </p:childTnLst>
                                </p:cTn>
                              </p:par>
                              <p:par>
                                <p:cTn id="45" presetID="22" presetClass="entr" presetSubtype="1"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up)">
                                      <p:cBhvr>
                                        <p:cTn id="47" dur="500"/>
                                        <p:tgtEl>
                                          <p:spTgt spid="103"/>
                                        </p:tgtEl>
                                      </p:cBhvr>
                                    </p:animEffect>
                                  </p:childTnLst>
                                </p:cTn>
                              </p:par>
                              <p:par>
                                <p:cTn id="48" presetID="22" presetClass="entr" presetSubtype="1" fill="hold"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wipe(up)">
                                      <p:cBhvr>
                                        <p:cTn id="50" dur="500"/>
                                        <p:tgtEl>
                                          <p:spTgt spid="99"/>
                                        </p:tgtEl>
                                      </p:cBhvr>
                                    </p:animEffect>
                                  </p:childTnLst>
                                </p:cTn>
                              </p:par>
                              <p:par>
                                <p:cTn id="51" presetID="22" presetClass="entr" presetSubtype="2"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right)">
                                      <p:cBhvr>
                                        <p:cTn id="53" dur="500"/>
                                        <p:tgtEl>
                                          <p:spTgt spid="93"/>
                                        </p:tgtEl>
                                      </p:cBhvr>
                                    </p:animEffect>
                                  </p:childTnLst>
                                </p:cTn>
                              </p:par>
                              <p:par>
                                <p:cTn id="54" presetID="22" presetClass="entr" presetSubtype="4" fill="hold"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wipe(down)">
                                      <p:cBhvr>
                                        <p:cTn id="56" dur="500"/>
                                        <p:tgtEl>
                                          <p:spTgt spid="96"/>
                                        </p:tgtEl>
                                      </p:cBhvr>
                                    </p:animEffect>
                                  </p:childTnLst>
                                </p:cTn>
                              </p:par>
                              <p:par>
                                <p:cTn id="57" presetID="22" presetClass="entr" presetSubtype="4"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wipe(down)">
                                      <p:cBhvr>
                                        <p:cTn id="59" dur="500"/>
                                        <p:tgtEl>
                                          <p:spTgt spid="101"/>
                                        </p:tgtEl>
                                      </p:cBhvr>
                                    </p:animEffect>
                                  </p:childTnLst>
                                </p:cTn>
                              </p:par>
                              <p:par>
                                <p:cTn id="60" presetID="22" presetClass="entr" presetSubtype="8"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par>
                                <p:cTn id="63" presetID="22" presetClass="entr" presetSubtype="8"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left)">
                                      <p:cBhvr>
                                        <p:cTn id="65" dur="500"/>
                                        <p:tgtEl>
                                          <p:spTgt spid="104"/>
                                        </p:tgtEl>
                                      </p:cBhvr>
                                    </p:animEffect>
                                  </p:childTnLst>
                                </p:cTn>
                              </p:par>
                              <p:par>
                                <p:cTn id="66" presetID="22" presetClass="entr" presetSubtype="4" fill="hold" nodeType="with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wipe(down)">
                                      <p:cBhvr>
                                        <p:cTn id="68" dur="500"/>
                                        <p:tgtEl>
                                          <p:spTgt spid="98"/>
                                        </p:tgtEl>
                                      </p:cBhvr>
                                    </p:animEffect>
                                  </p:childTnLst>
                                </p:cTn>
                              </p:par>
                            </p:childTnLst>
                          </p:cTn>
                        </p:par>
                        <p:par>
                          <p:cTn id="69" fill="hold">
                            <p:stCondLst>
                              <p:cond delay="1000"/>
                            </p:stCondLst>
                            <p:childTnLst>
                              <p:par>
                                <p:cTn id="70" presetID="2" presetClass="entr" presetSubtype="1" decel="100000" fill="hold" grpId="0" nodeType="afterEffect">
                                  <p:stCondLst>
                                    <p:cond delay="0"/>
                                  </p:stCondLst>
                                  <p:childTnLst>
                                    <p:set>
                                      <p:cBhvr>
                                        <p:cTn id="71" dur="1" fill="hold">
                                          <p:stCondLst>
                                            <p:cond delay="0"/>
                                          </p:stCondLst>
                                        </p:cTn>
                                        <p:tgtEl>
                                          <p:spTgt spid="111"/>
                                        </p:tgtEl>
                                        <p:attrNameLst>
                                          <p:attrName>style.visibility</p:attrName>
                                        </p:attrNameLst>
                                      </p:cBhvr>
                                      <p:to>
                                        <p:strVal val="visible"/>
                                      </p:to>
                                    </p:set>
                                    <p:anim calcmode="lin" valueType="num">
                                      <p:cBhvr additive="base">
                                        <p:cTn id="72" dur="500" fill="hold"/>
                                        <p:tgtEl>
                                          <p:spTgt spid="111"/>
                                        </p:tgtEl>
                                        <p:attrNameLst>
                                          <p:attrName>ppt_x</p:attrName>
                                        </p:attrNameLst>
                                      </p:cBhvr>
                                      <p:tavLst>
                                        <p:tav tm="0">
                                          <p:val>
                                            <p:strVal val="#ppt_x"/>
                                          </p:val>
                                        </p:tav>
                                        <p:tav tm="100000">
                                          <p:val>
                                            <p:strVal val="#ppt_x"/>
                                          </p:val>
                                        </p:tav>
                                      </p:tavLst>
                                    </p:anim>
                                    <p:anim calcmode="lin" valueType="num">
                                      <p:cBhvr additive="base">
                                        <p:cTn id="73" dur="500" fill="hold"/>
                                        <p:tgtEl>
                                          <p:spTgt spid="111"/>
                                        </p:tgtEl>
                                        <p:attrNameLst>
                                          <p:attrName>ppt_y</p:attrName>
                                        </p:attrNameLst>
                                      </p:cBhvr>
                                      <p:tavLst>
                                        <p:tav tm="0">
                                          <p:val>
                                            <p:strVal val="0-#ppt_h/2"/>
                                          </p:val>
                                        </p:tav>
                                        <p:tav tm="100000">
                                          <p:val>
                                            <p:strVal val="#ppt_y"/>
                                          </p:val>
                                        </p:tav>
                                      </p:tavLst>
                                    </p:anim>
                                  </p:childTnLst>
                                </p:cTn>
                              </p:par>
                              <p:par>
                                <p:cTn id="74" presetID="2" presetClass="entr" presetSubtype="8" decel="100000" fill="hold" grpId="0" nodeType="withEffect">
                                  <p:stCondLst>
                                    <p:cond delay="0"/>
                                  </p:stCondLst>
                                  <p:childTnLst>
                                    <p:set>
                                      <p:cBhvr>
                                        <p:cTn id="75" dur="1" fill="hold">
                                          <p:stCondLst>
                                            <p:cond delay="0"/>
                                          </p:stCondLst>
                                        </p:cTn>
                                        <p:tgtEl>
                                          <p:spTgt spid="172"/>
                                        </p:tgtEl>
                                        <p:attrNameLst>
                                          <p:attrName>style.visibility</p:attrName>
                                        </p:attrNameLst>
                                      </p:cBhvr>
                                      <p:to>
                                        <p:strVal val="visible"/>
                                      </p:to>
                                    </p:set>
                                    <p:anim calcmode="lin" valueType="num">
                                      <p:cBhvr additive="base">
                                        <p:cTn id="76" dur="500" fill="hold"/>
                                        <p:tgtEl>
                                          <p:spTgt spid="172"/>
                                        </p:tgtEl>
                                        <p:attrNameLst>
                                          <p:attrName>ppt_x</p:attrName>
                                        </p:attrNameLst>
                                      </p:cBhvr>
                                      <p:tavLst>
                                        <p:tav tm="0">
                                          <p:val>
                                            <p:strVal val="0-#ppt_w/2"/>
                                          </p:val>
                                        </p:tav>
                                        <p:tav tm="100000">
                                          <p:val>
                                            <p:strVal val="#ppt_x"/>
                                          </p:val>
                                        </p:tav>
                                      </p:tavLst>
                                    </p:anim>
                                    <p:anim calcmode="lin" valueType="num">
                                      <p:cBhvr additive="base">
                                        <p:cTn id="77" dur="500" fill="hold"/>
                                        <p:tgtEl>
                                          <p:spTgt spid="172"/>
                                        </p:tgtEl>
                                        <p:attrNameLst>
                                          <p:attrName>ppt_y</p:attrName>
                                        </p:attrNameLst>
                                      </p:cBhvr>
                                      <p:tavLst>
                                        <p:tav tm="0">
                                          <p:val>
                                            <p:strVal val="#ppt_y"/>
                                          </p:val>
                                        </p:tav>
                                        <p:tav tm="100000">
                                          <p:val>
                                            <p:strVal val="#ppt_y"/>
                                          </p:val>
                                        </p:tav>
                                      </p:tavLst>
                                    </p:anim>
                                  </p:childTnLst>
                                </p:cTn>
                              </p:par>
                              <p:par>
                                <p:cTn id="78" presetID="2" presetClass="entr" presetSubtype="12" decel="100000" fill="hold" grpId="0" nodeType="withEffect">
                                  <p:stCondLst>
                                    <p:cond delay="0"/>
                                  </p:stCondLst>
                                  <p:childTnLst>
                                    <p:set>
                                      <p:cBhvr>
                                        <p:cTn id="79" dur="1" fill="hold">
                                          <p:stCondLst>
                                            <p:cond delay="0"/>
                                          </p:stCondLst>
                                        </p:cTn>
                                        <p:tgtEl>
                                          <p:spTgt spid="173"/>
                                        </p:tgtEl>
                                        <p:attrNameLst>
                                          <p:attrName>style.visibility</p:attrName>
                                        </p:attrNameLst>
                                      </p:cBhvr>
                                      <p:to>
                                        <p:strVal val="visible"/>
                                      </p:to>
                                    </p:set>
                                    <p:anim calcmode="lin" valueType="num">
                                      <p:cBhvr additive="base">
                                        <p:cTn id="80" dur="500" fill="hold"/>
                                        <p:tgtEl>
                                          <p:spTgt spid="173"/>
                                        </p:tgtEl>
                                        <p:attrNameLst>
                                          <p:attrName>ppt_x</p:attrName>
                                        </p:attrNameLst>
                                      </p:cBhvr>
                                      <p:tavLst>
                                        <p:tav tm="0">
                                          <p:val>
                                            <p:strVal val="0-#ppt_w/2"/>
                                          </p:val>
                                        </p:tav>
                                        <p:tav tm="100000">
                                          <p:val>
                                            <p:strVal val="#ppt_x"/>
                                          </p:val>
                                        </p:tav>
                                      </p:tavLst>
                                    </p:anim>
                                    <p:anim calcmode="lin" valueType="num">
                                      <p:cBhvr additive="base">
                                        <p:cTn id="81" dur="500" fill="hold"/>
                                        <p:tgtEl>
                                          <p:spTgt spid="173"/>
                                        </p:tgtEl>
                                        <p:attrNameLst>
                                          <p:attrName>ppt_y</p:attrName>
                                        </p:attrNameLst>
                                      </p:cBhvr>
                                      <p:tavLst>
                                        <p:tav tm="0">
                                          <p:val>
                                            <p:strVal val="1+#ppt_h/2"/>
                                          </p:val>
                                        </p:tav>
                                        <p:tav tm="100000">
                                          <p:val>
                                            <p:strVal val="#ppt_y"/>
                                          </p:val>
                                        </p:tav>
                                      </p:tavLst>
                                    </p:anim>
                                  </p:childTnLst>
                                </p:cTn>
                              </p:par>
                              <p:par>
                                <p:cTn id="82" presetID="2" presetClass="entr" presetSubtype="4" decel="100000" fill="hold" grpId="0" nodeType="withEffect">
                                  <p:stCondLst>
                                    <p:cond delay="0"/>
                                  </p:stCondLst>
                                  <p:childTnLst>
                                    <p:set>
                                      <p:cBhvr>
                                        <p:cTn id="83" dur="1" fill="hold">
                                          <p:stCondLst>
                                            <p:cond delay="0"/>
                                          </p:stCondLst>
                                        </p:cTn>
                                        <p:tgtEl>
                                          <p:spTgt spid="174"/>
                                        </p:tgtEl>
                                        <p:attrNameLst>
                                          <p:attrName>style.visibility</p:attrName>
                                        </p:attrNameLst>
                                      </p:cBhvr>
                                      <p:to>
                                        <p:strVal val="visible"/>
                                      </p:to>
                                    </p:set>
                                    <p:anim calcmode="lin" valueType="num">
                                      <p:cBhvr additive="base">
                                        <p:cTn id="84" dur="500" fill="hold"/>
                                        <p:tgtEl>
                                          <p:spTgt spid="174"/>
                                        </p:tgtEl>
                                        <p:attrNameLst>
                                          <p:attrName>ppt_x</p:attrName>
                                        </p:attrNameLst>
                                      </p:cBhvr>
                                      <p:tavLst>
                                        <p:tav tm="0">
                                          <p:val>
                                            <p:strVal val="#ppt_x"/>
                                          </p:val>
                                        </p:tav>
                                        <p:tav tm="100000">
                                          <p:val>
                                            <p:strVal val="#ppt_x"/>
                                          </p:val>
                                        </p:tav>
                                      </p:tavLst>
                                    </p:anim>
                                    <p:anim calcmode="lin" valueType="num">
                                      <p:cBhvr additive="base">
                                        <p:cTn id="85" dur="500" fill="hold"/>
                                        <p:tgtEl>
                                          <p:spTgt spid="174"/>
                                        </p:tgtEl>
                                        <p:attrNameLst>
                                          <p:attrName>ppt_y</p:attrName>
                                        </p:attrNameLst>
                                      </p:cBhvr>
                                      <p:tavLst>
                                        <p:tav tm="0">
                                          <p:val>
                                            <p:strVal val="1+#ppt_h/2"/>
                                          </p:val>
                                        </p:tav>
                                        <p:tav tm="100000">
                                          <p:val>
                                            <p:strVal val="#ppt_y"/>
                                          </p:val>
                                        </p:tav>
                                      </p:tavLst>
                                    </p:anim>
                                  </p:childTnLst>
                                </p:cTn>
                              </p:par>
                              <p:par>
                                <p:cTn id="86" presetID="2" presetClass="entr" presetSubtype="6" decel="100000" fill="hold" grpId="0" nodeType="withEffect">
                                  <p:stCondLst>
                                    <p:cond delay="0"/>
                                  </p:stCondLst>
                                  <p:childTnLst>
                                    <p:set>
                                      <p:cBhvr>
                                        <p:cTn id="87" dur="1" fill="hold">
                                          <p:stCondLst>
                                            <p:cond delay="0"/>
                                          </p:stCondLst>
                                        </p:cTn>
                                        <p:tgtEl>
                                          <p:spTgt spid="175"/>
                                        </p:tgtEl>
                                        <p:attrNameLst>
                                          <p:attrName>style.visibility</p:attrName>
                                        </p:attrNameLst>
                                      </p:cBhvr>
                                      <p:to>
                                        <p:strVal val="visible"/>
                                      </p:to>
                                    </p:set>
                                    <p:anim calcmode="lin" valueType="num">
                                      <p:cBhvr additive="base">
                                        <p:cTn id="88" dur="500" fill="hold"/>
                                        <p:tgtEl>
                                          <p:spTgt spid="175"/>
                                        </p:tgtEl>
                                        <p:attrNameLst>
                                          <p:attrName>ppt_x</p:attrName>
                                        </p:attrNameLst>
                                      </p:cBhvr>
                                      <p:tavLst>
                                        <p:tav tm="0">
                                          <p:val>
                                            <p:strVal val="1+#ppt_w/2"/>
                                          </p:val>
                                        </p:tav>
                                        <p:tav tm="100000">
                                          <p:val>
                                            <p:strVal val="#ppt_x"/>
                                          </p:val>
                                        </p:tav>
                                      </p:tavLst>
                                    </p:anim>
                                    <p:anim calcmode="lin" valueType="num">
                                      <p:cBhvr additive="base">
                                        <p:cTn id="89" dur="500" fill="hold"/>
                                        <p:tgtEl>
                                          <p:spTgt spid="175"/>
                                        </p:tgtEl>
                                        <p:attrNameLst>
                                          <p:attrName>ppt_y</p:attrName>
                                        </p:attrNameLst>
                                      </p:cBhvr>
                                      <p:tavLst>
                                        <p:tav tm="0">
                                          <p:val>
                                            <p:strVal val="1+#ppt_h/2"/>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anim calcmode="lin" valueType="num">
                                      <p:cBhvr additive="base">
                                        <p:cTn id="92" dur="500" fill="hold"/>
                                        <p:tgtEl>
                                          <p:spTgt spid="176"/>
                                        </p:tgtEl>
                                        <p:attrNameLst>
                                          <p:attrName>ppt_x</p:attrName>
                                        </p:attrNameLst>
                                      </p:cBhvr>
                                      <p:tavLst>
                                        <p:tav tm="0">
                                          <p:val>
                                            <p:strVal val="1+#ppt_w/2"/>
                                          </p:val>
                                        </p:tav>
                                        <p:tav tm="100000">
                                          <p:val>
                                            <p:strVal val="#ppt_x"/>
                                          </p:val>
                                        </p:tav>
                                      </p:tavLst>
                                    </p:anim>
                                    <p:anim calcmode="lin" valueType="num">
                                      <p:cBhvr additive="base">
                                        <p:cTn id="93" dur="500" fill="hold"/>
                                        <p:tgtEl>
                                          <p:spTgt spid="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7" grpId="0" animBg="1"/>
      <p:bldP spid="102" grpId="0" animBg="1"/>
      <p:bldP spid="106" grpId="0" animBg="1"/>
      <p:bldP spid="107" grpId="0" animBg="1"/>
      <p:bldP spid="108" grpId="0" animBg="1"/>
      <p:bldP spid="111" grpId="0" animBg="1"/>
      <p:bldP spid="172" grpId="0"/>
      <p:bldP spid="173" grpId="0"/>
      <p:bldP spid="174" grpId="0"/>
      <p:bldP spid="175" grpId="0"/>
      <p:bldP spid="1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结论建议 </a:t>
            </a:r>
            <a:r>
              <a:rPr lang="en-US" altLang="zh-CN" dirty="0" smtClean="0"/>
              <a:t>- Result</a:t>
            </a:r>
            <a:endParaRPr lang="zh-CN" altLang="en-US" dirty="0"/>
          </a:p>
        </p:txBody>
      </p:sp>
      <p:grpSp>
        <p:nvGrpSpPr>
          <p:cNvPr id="21" name="组合 20"/>
          <p:cNvGrpSpPr/>
          <p:nvPr/>
        </p:nvGrpSpPr>
        <p:grpSpPr>
          <a:xfrm>
            <a:off x="2700467" y="1914525"/>
            <a:ext cx="7334251" cy="3952875"/>
            <a:chOff x="2700467" y="1914525"/>
            <a:chExt cx="7334251" cy="3952875"/>
          </a:xfrm>
        </p:grpSpPr>
        <p:sp>
          <p:nvSpPr>
            <p:cNvPr id="15" name="等腰三角形 14"/>
            <p:cNvSpPr/>
            <p:nvPr/>
          </p:nvSpPr>
          <p:spPr>
            <a:xfrm flipV="1">
              <a:off x="6010405" y="5448300"/>
              <a:ext cx="714375" cy="4191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700467" y="1914525"/>
              <a:ext cx="7334251" cy="3533775"/>
              <a:chOff x="2700467" y="1914525"/>
              <a:chExt cx="7334251" cy="3533775"/>
            </a:xfrm>
          </p:grpSpPr>
          <p:sp>
            <p:nvSpPr>
              <p:cNvPr id="14" name="矩形 13"/>
              <p:cNvSpPr/>
              <p:nvPr/>
            </p:nvSpPr>
            <p:spPr>
              <a:xfrm>
                <a:off x="2700467" y="1914525"/>
                <a:ext cx="7334251" cy="3533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44640" y="2276475"/>
                <a:ext cx="5845904" cy="1938992"/>
              </a:xfrm>
              <a:prstGeom prst="rect">
                <a:avLst/>
              </a:prstGeom>
              <a:noFill/>
            </p:spPr>
            <p:txBody>
              <a:bodyPr wrap="square" rtlCol="0">
                <a:spAutoFit/>
              </a:bodyPr>
              <a:lstStyle/>
              <a:p>
                <a:pPr algn="ctr"/>
                <a:r>
                  <a:rPr lang="zh-CN" altLang="en-US" sz="6000" dirty="0" smtClean="0">
                    <a:solidFill>
                      <a:schemeClr val="bg1"/>
                    </a:solidFill>
                  </a:rPr>
                  <a:t>这是份简约实用的论文答辩模板</a:t>
                </a:r>
                <a:endParaRPr lang="zh-CN" altLang="en-US" sz="6000" dirty="0">
                  <a:solidFill>
                    <a:schemeClr val="bg1"/>
                  </a:solidFill>
                </a:endParaRPr>
              </a:p>
            </p:txBody>
          </p:sp>
          <p:cxnSp>
            <p:nvCxnSpPr>
              <p:cNvPr id="18" name="直接连接符 17"/>
              <p:cNvCxnSpPr/>
              <p:nvPr/>
            </p:nvCxnSpPr>
            <p:spPr>
              <a:xfrm>
                <a:off x="3575062" y="4391025"/>
                <a:ext cx="558506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32175" y="4566584"/>
                <a:ext cx="6070835" cy="369332"/>
              </a:xfrm>
              <a:prstGeom prst="rect">
                <a:avLst/>
              </a:prstGeom>
              <a:noFill/>
            </p:spPr>
            <p:txBody>
              <a:bodyPr wrap="square" rtlCol="0">
                <a:spAutoFit/>
              </a:bodyPr>
              <a:lstStyle/>
              <a:p>
                <a:pPr algn="ctr"/>
                <a:r>
                  <a:rPr lang="en-US" altLang="zh-CN" dirty="0" smtClean="0">
                    <a:solidFill>
                      <a:schemeClr val="bg1"/>
                    </a:solidFill>
                  </a:rPr>
                  <a:t>This is </a:t>
                </a:r>
                <a:r>
                  <a:rPr lang="en-US" altLang="zh-CN" dirty="0">
                    <a:solidFill>
                      <a:schemeClr val="bg1"/>
                    </a:solidFill>
                  </a:rPr>
                  <a:t>a</a:t>
                </a:r>
                <a:r>
                  <a:rPr lang="en-US" altLang="zh-CN" dirty="0" smtClean="0">
                    <a:solidFill>
                      <a:schemeClr val="bg1"/>
                    </a:solidFill>
                  </a:rPr>
                  <a:t> Simple and Practical Template for Thesis Defense </a:t>
                </a:r>
                <a:endParaRPr lang="zh-CN" altLang="en-US" dirty="0">
                  <a:solidFill>
                    <a:schemeClr val="bg1"/>
                  </a:solidFill>
                </a:endParaRPr>
              </a:p>
            </p:txBody>
          </p:sp>
        </p:grpSp>
      </p:gr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50712" y="2646109"/>
            <a:ext cx="6490577" cy="1862048"/>
          </a:xfrm>
          <a:prstGeom prst="rect">
            <a:avLst/>
          </a:prstGeom>
          <a:noFill/>
        </p:spPr>
        <p:txBody>
          <a:bodyPr wrap="square" rtlCol="0">
            <a:spAutoFit/>
          </a:bodyPr>
          <a:lstStyle/>
          <a:p>
            <a:r>
              <a:rPr lang="zh-CN" altLang="en-US" sz="11500" dirty="0" smtClean="0">
                <a:solidFill>
                  <a:srgbClr val="0070C0"/>
                </a:solidFill>
                <a:latin typeface="方正粗宋简体" panose="03000509000000000000" pitchFamily="65" charset="-122"/>
                <a:ea typeface="方正粗宋简体" panose="03000509000000000000" pitchFamily="65" charset="-122"/>
              </a:rPr>
              <a:t>敬请指导</a:t>
            </a:r>
            <a:endParaRPr lang="zh-CN" altLang="en-US" sz="11500" dirty="0">
              <a:solidFill>
                <a:srgbClr val="0070C0"/>
              </a:solidFill>
              <a:latin typeface="方正粗宋简体" panose="03000509000000000000" pitchFamily="65" charset="-122"/>
              <a:ea typeface="方正粗宋简体" panose="03000509000000000000" pitchFamily="65" charset="-122"/>
            </a:endParaRPr>
          </a:p>
        </p:txBody>
      </p:sp>
      <p:sp>
        <p:nvSpPr>
          <p:cNvPr id="6" name="矩形 5"/>
          <p:cNvSpPr/>
          <p:nvPr/>
        </p:nvSpPr>
        <p:spPr>
          <a:xfrm>
            <a:off x="4737833" y="4522287"/>
            <a:ext cx="2704657"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Question &amp; Answer</a:t>
            </a:r>
            <a:endParaRPr lang="zh-CN" altLang="en-US" sz="2000" dirty="0"/>
          </a:p>
        </p:txBody>
      </p:sp>
      <p:grpSp>
        <p:nvGrpSpPr>
          <p:cNvPr id="30" name="组合 29"/>
          <p:cNvGrpSpPr/>
          <p:nvPr/>
        </p:nvGrpSpPr>
        <p:grpSpPr>
          <a:xfrm>
            <a:off x="5440615" y="1393312"/>
            <a:ext cx="1310770" cy="1130376"/>
            <a:chOff x="2043199" y="2490760"/>
            <a:chExt cx="1614171" cy="1392024"/>
          </a:xfrm>
        </p:grpSpPr>
        <p:sp>
          <p:nvSpPr>
            <p:cNvPr id="31" name="椭圆 30"/>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1" idx="2"/>
              <a:endCxn id="49"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6"/>
              <a:endCxn id="40"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2"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4"/>
              <a:endCxn id="50"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1" idx="2"/>
              <a:endCxn id="49"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0" idx="2"/>
              <a:endCxn id="49"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0" idx="7"/>
              <a:endCxn id="40"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32" idx="4"/>
              <a:endCxn id="50"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51"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3"/>
              <a:endCxn id="32"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0" idx="5"/>
              <a:endCxn id="51"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32" idx="3"/>
              <a:endCxn id="45"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4"/>
              <a:endCxn id="50"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1" idx="3"/>
              <a:endCxn id="45"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2" name="文本框 1"/>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4" name="直接连接符 3"/>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191910" y="2537819"/>
            <a:ext cx="1802054" cy="1634230"/>
            <a:chOff x="1895446" y="2358495"/>
            <a:chExt cx="1823547" cy="1653722"/>
          </a:xfrm>
        </p:grpSpPr>
        <p:sp>
          <p:nvSpPr>
            <p:cNvPr id="58" name="椭圆 57"/>
            <p:cNvSpPr>
              <a:spLocks noChangeAspect="1"/>
            </p:cNvSpPr>
            <p:nvPr/>
          </p:nvSpPr>
          <p:spPr>
            <a:xfrm rot="20678848">
              <a:off x="2526457" y="235849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a:spLocks noChangeAspect="1"/>
            </p:cNvSpPr>
            <p:nvPr/>
          </p:nvSpPr>
          <p:spPr>
            <a:xfrm>
              <a:off x="2898532" y="2950553"/>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0" name="直接连接符 59"/>
            <p:cNvCxnSpPr>
              <a:stCxn id="58" idx="2"/>
              <a:endCxn id="76" idx="0"/>
            </p:cNvCxnSpPr>
            <p:nvPr/>
          </p:nvCxnSpPr>
          <p:spPr>
            <a:xfrm flipH="1">
              <a:off x="1940446" y="2426792"/>
              <a:ext cx="587938" cy="50576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6"/>
              <a:endCxn id="67" idx="1"/>
            </p:cNvCxnSpPr>
            <p:nvPr/>
          </p:nvCxnSpPr>
          <p:spPr>
            <a:xfrm>
              <a:off x="2632530" y="2398198"/>
              <a:ext cx="847933" cy="300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4"/>
              <a:endCxn id="59" idx="1"/>
            </p:cNvCxnSpPr>
            <p:nvPr/>
          </p:nvCxnSpPr>
          <p:spPr>
            <a:xfrm>
              <a:off x="2594754" y="2464568"/>
              <a:ext cx="324867" cy="50707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4"/>
              <a:endCxn id="77" idx="2"/>
            </p:cNvCxnSpPr>
            <p:nvPr/>
          </p:nvCxnSpPr>
          <p:spPr>
            <a:xfrm>
              <a:off x="1940446" y="3022553"/>
              <a:ext cx="1155167" cy="9498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8" idx="2"/>
              <a:endCxn id="76" idx="5"/>
            </p:cNvCxnSpPr>
            <p:nvPr/>
          </p:nvCxnSpPr>
          <p:spPr>
            <a:xfrm flipH="1" flipV="1">
              <a:off x="1972266" y="3009373"/>
              <a:ext cx="1656727" cy="50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7" idx="2"/>
              <a:endCxn id="76" idx="6"/>
            </p:cNvCxnSpPr>
            <p:nvPr/>
          </p:nvCxnSpPr>
          <p:spPr>
            <a:xfrm flipH="1">
              <a:off x="1985446" y="2726297"/>
              <a:ext cx="1483418" cy="2512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7" idx="7"/>
              <a:endCxn id="67" idx="4"/>
            </p:cNvCxnSpPr>
            <p:nvPr/>
          </p:nvCxnSpPr>
          <p:spPr>
            <a:xfrm flipV="1">
              <a:off x="3163599" y="2765897"/>
              <a:ext cx="344865" cy="11783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3468864" y="2686697"/>
              <a:ext cx="79200" cy="79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8" name="直接连接符 67"/>
            <p:cNvCxnSpPr>
              <a:stCxn id="59" idx="4"/>
              <a:endCxn id="77" idx="0"/>
            </p:cNvCxnSpPr>
            <p:nvPr/>
          </p:nvCxnSpPr>
          <p:spPr>
            <a:xfrm>
              <a:off x="2970532" y="3094553"/>
              <a:ext cx="164906" cy="8380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78" idx="1"/>
            </p:cNvCxnSpPr>
            <p:nvPr/>
          </p:nvCxnSpPr>
          <p:spPr>
            <a:xfrm>
              <a:off x="3021444" y="3073465"/>
              <a:ext cx="620729" cy="4071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3"/>
              <a:endCxn id="59" idx="7"/>
            </p:cNvCxnSpPr>
            <p:nvPr/>
          </p:nvCxnSpPr>
          <p:spPr>
            <a:xfrm flipH="1">
              <a:off x="3021444" y="2754298"/>
              <a:ext cx="459019" cy="2173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5"/>
              <a:endCxn id="78" idx="0"/>
            </p:cNvCxnSpPr>
            <p:nvPr/>
          </p:nvCxnSpPr>
          <p:spPr>
            <a:xfrm>
              <a:off x="3536465" y="2754298"/>
              <a:ext cx="137528" cy="7131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椭圆 71"/>
            <p:cNvSpPr>
              <a:spLocks noChangeAspect="1"/>
            </p:cNvSpPr>
            <p:nvPr/>
          </p:nvSpPr>
          <p:spPr>
            <a:xfrm>
              <a:off x="2139733" y="3576429"/>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3" name="直接连接符 72"/>
            <p:cNvCxnSpPr>
              <a:stCxn id="59" idx="3"/>
              <a:endCxn id="72" idx="0"/>
            </p:cNvCxnSpPr>
            <p:nvPr/>
          </p:nvCxnSpPr>
          <p:spPr>
            <a:xfrm flipH="1">
              <a:off x="2193733" y="3073465"/>
              <a:ext cx="725887" cy="5029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4"/>
              <a:endCxn id="77" idx="3"/>
            </p:cNvCxnSpPr>
            <p:nvPr/>
          </p:nvCxnSpPr>
          <p:spPr>
            <a:xfrm>
              <a:off x="2193733" y="3684429"/>
              <a:ext cx="913544" cy="316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3"/>
              <a:endCxn id="72" idx="6"/>
            </p:cNvCxnSpPr>
            <p:nvPr/>
          </p:nvCxnSpPr>
          <p:spPr>
            <a:xfrm flipH="1">
              <a:off x="2247733" y="3544289"/>
              <a:ext cx="1394440" cy="861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95446" y="2932553"/>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a:spLocks noChangeAspect="1"/>
            </p:cNvSpPr>
            <p:nvPr/>
          </p:nvSpPr>
          <p:spPr>
            <a:xfrm>
              <a:off x="3095613" y="3932567"/>
              <a:ext cx="79650" cy="796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a:spLocks noChangeAspect="1"/>
            </p:cNvSpPr>
            <p:nvPr/>
          </p:nvSpPr>
          <p:spPr>
            <a:xfrm>
              <a:off x="3628993" y="3467469"/>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文本框 78"/>
          <p:cNvSpPr txBox="1"/>
          <p:nvPr/>
        </p:nvSpPr>
        <p:spPr>
          <a:xfrm>
            <a:off x="4240824" y="2661692"/>
            <a:ext cx="5461348" cy="1569660"/>
          </a:xfrm>
          <a:prstGeom prst="rect">
            <a:avLst/>
          </a:prstGeom>
          <a:noFill/>
        </p:spPr>
        <p:txBody>
          <a:bodyPr wrap="square" rtlCol="0">
            <a:spAutoFit/>
          </a:bodyPr>
          <a:lstStyle/>
          <a:p>
            <a:r>
              <a:rPr lang="en-US" altLang="zh-CN" sz="9600" dirty="0" smtClean="0">
                <a:solidFill>
                  <a:srgbClr val="0070C0"/>
                </a:solidFill>
              </a:rPr>
              <a:t>THANKS</a:t>
            </a:r>
            <a:endParaRPr lang="zh-CN" altLang="en-US" sz="9600" dirty="0">
              <a:solidFill>
                <a:srgbClr val="0070C0"/>
              </a:solidFill>
            </a:endParaRPr>
          </a:p>
        </p:txBody>
      </p:sp>
      <p:sp>
        <p:nvSpPr>
          <p:cNvPr id="80" name="椭圆形标注 79"/>
          <p:cNvSpPr/>
          <p:nvPr/>
        </p:nvSpPr>
        <p:spPr>
          <a:xfrm>
            <a:off x="8719472" y="2530101"/>
            <a:ext cx="878715" cy="588739"/>
          </a:xfrm>
          <a:prstGeom prst="wedgeEllipseCallout">
            <a:avLst>
              <a:gd name="adj1" fmla="val -32757"/>
              <a:gd name="adj2" fmla="val 592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B</a:t>
            </a:r>
            <a:r>
              <a:rPr lang="en-US" altLang="zh-CN" dirty="0" smtClean="0"/>
              <a:t>ye</a:t>
            </a:r>
            <a:endParaRPr lang="zh-CN" altLang="en-US" dirty="0"/>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spect="1"/>
          </p:cNvSpPr>
          <p:nvPr/>
        </p:nvSpPr>
        <p:spPr>
          <a:xfrm>
            <a:off x="2896574" y="1957764"/>
            <a:ext cx="1605582" cy="3240000"/>
          </a:xfrm>
          <a:custGeom>
            <a:avLst/>
            <a:gdLst/>
            <a:ahLst/>
            <a:cxnLst/>
            <a:rect l="l" t="t" r="r" b="b"/>
            <a:pathLst>
              <a:path w="1488135" h="3003000">
                <a:moveTo>
                  <a:pt x="1346318" y="2916034"/>
                </a:moveTo>
                <a:lnTo>
                  <a:pt x="1173953" y="2959390"/>
                </a:lnTo>
                <a:lnTo>
                  <a:pt x="1407253" y="2937712"/>
                </a:lnTo>
                <a:close/>
                <a:moveTo>
                  <a:pt x="1129633" y="2784948"/>
                </a:moveTo>
                <a:lnTo>
                  <a:pt x="1107851" y="2815552"/>
                </a:lnTo>
                <a:lnTo>
                  <a:pt x="1003298" y="2963725"/>
                </a:lnTo>
                <a:lnTo>
                  <a:pt x="1103494" y="2963725"/>
                </a:lnTo>
                <a:close/>
                <a:moveTo>
                  <a:pt x="1142929" y="2771832"/>
                </a:moveTo>
                <a:lnTo>
                  <a:pt x="1116563" y="2963725"/>
                </a:lnTo>
                <a:lnTo>
                  <a:pt x="1204977" y="2942047"/>
                </a:lnTo>
                <a:lnTo>
                  <a:pt x="1329073" y="2907363"/>
                </a:lnTo>
                <a:close/>
                <a:moveTo>
                  <a:pt x="636146" y="2749972"/>
                </a:moveTo>
                <a:lnTo>
                  <a:pt x="776049" y="2994256"/>
                </a:lnTo>
                <a:lnTo>
                  <a:pt x="977160" y="2963725"/>
                </a:lnTo>
                <a:close/>
                <a:moveTo>
                  <a:pt x="623030" y="2749972"/>
                </a:moveTo>
                <a:lnTo>
                  <a:pt x="579310" y="2937712"/>
                </a:lnTo>
                <a:lnTo>
                  <a:pt x="758561" y="2989884"/>
                </a:lnTo>
                <a:close/>
                <a:moveTo>
                  <a:pt x="968416" y="2684392"/>
                </a:moveTo>
                <a:lnTo>
                  <a:pt x="994585" y="2950718"/>
                </a:lnTo>
                <a:lnTo>
                  <a:pt x="1129633" y="2767460"/>
                </a:lnTo>
                <a:close/>
                <a:moveTo>
                  <a:pt x="959672" y="2680020"/>
                </a:moveTo>
                <a:lnTo>
                  <a:pt x="636146" y="2736856"/>
                </a:lnTo>
                <a:lnTo>
                  <a:pt x="985872" y="2959390"/>
                </a:lnTo>
                <a:lnTo>
                  <a:pt x="968416" y="2771832"/>
                </a:lnTo>
                <a:close/>
                <a:moveTo>
                  <a:pt x="1437857" y="2522629"/>
                </a:moveTo>
                <a:lnTo>
                  <a:pt x="1372277" y="2806808"/>
                </a:lnTo>
                <a:lnTo>
                  <a:pt x="1350612" y="2907363"/>
                </a:lnTo>
                <a:lnTo>
                  <a:pt x="1376649" y="2916034"/>
                </a:lnTo>
                <a:lnTo>
                  <a:pt x="1429113" y="2929041"/>
                </a:lnTo>
                <a:close/>
                <a:moveTo>
                  <a:pt x="1169016" y="2386772"/>
                </a:moveTo>
                <a:lnTo>
                  <a:pt x="1142786" y="2758623"/>
                </a:lnTo>
                <a:lnTo>
                  <a:pt x="1335602" y="2898614"/>
                </a:lnTo>
                <a:lnTo>
                  <a:pt x="1322450" y="2859241"/>
                </a:lnTo>
                <a:close/>
                <a:moveTo>
                  <a:pt x="1177783" y="2360524"/>
                </a:moveTo>
                <a:lnTo>
                  <a:pt x="1296147" y="2736749"/>
                </a:lnTo>
                <a:lnTo>
                  <a:pt x="1344370" y="2889864"/>
                </a:lnTo>
                <a:lnTo>
                  <a:pt x="1370551" y="2767372"/>
                </a:lnTo>
                <a:lnTo>
                  <a:pt x="1435700" y="2474267"/>
                </a:lnTo>
                <a:close/>
                <a:moveTo>
                  <a:pt x="863488" y="2281779"/>
                </a:moveTo>
                <a:lnTo>
                  <a:pt x="968403" y="2671129"/>
                </a:lnTo>
                <a:lnTo>
                  <a:pt x="1046876" y="2714876"/>
                </a:lnTo>
                <a:lnTo>
                  <a:pt x="1125348" y="2749873"/>
                </a:lnTo>
                <a:close/>
                <a:moveTo>
                  <a:pt x="859117" y="2246782"/>
                </a:moveTo>
                <a:lnTo>
                  <a:pt x="1134067" y="2741124"/>
                </a:lnTo>
                <a:lnTo>
                  <a:pt x="1155864" y="2434894"/>
                </a:lnTo>
                <a:lnTo>
                  <a:pt x="1160248" y="2356149"/>
                </a:lnTo>
                <a:close/>
                <a:moveTo>
                  <a:pt x="1169016" y="2067419"/>
                </a:moveTo>
                <a:lnTo>
                  <a:pt x="1431356" y="2207409"/>
                </a:lnTo>
                <a:lnTo>
                  <a:pt x="1400954" y="2150538"/>
                </a:lnTo>
                <a:close/>
                <a:moveTo>
                  <a:pt x="1094831" y="2054294"/>
                </a:moveTo>
                <a:lnTo>
                  <a:pt x="1138427" y="2216159"/>
                </a:lnTo>
                <a:lnTo>
                  <a:pt x="1173400" y="2347400"/>
                </a:lnTo>
                <a:lnTo>
                  <a:pt x="1422670" y="2456768"/>
                </a:lnTo>
                <a:close/>
                <a:moveTo>
                  <a:pt x="588054" y="2054294"/>
                </a:moveTo>
                <a:lnTo>
                  <a:pt x="623030" y="2728000"/>
                </a:lnTo>
                <a:lnTo>
                  <a:pt x="955300" y="2671129"/>
                </a:lnTo>
                <a:close/>
                <a:moveTo>
                  <a:pt x="601170" y="2049920"/>
                </a:moveTo>
                <a:lnTo>
                  <a:pt x="880976" y="2526763"/>
                </a:lnTo>
                <a:lnTo>
                  <a:pt x="946556" y="2636131"/>
                </a:lnTo>
                <a:lnTo>
                  <a:pt x="841629" y="2242407"/>
                </a:lnTo>
                <a:lnTo>
                  <a:pt x="841629" y="2238032"/>
                </a:lnTo>
                <a:close/>
                <a:moveTo>
                  <a:pt x="1099191" y="2045545"/>
                </a:moveTo>
                <a:lnTo>
                  <a:pt x="1322450" y="2321152"/>
                </a:lnTo>
                <a:lnTo>
                  <a:pt x="1435700" y="2456768"/>
                </a:lnTo>
                <a:lnTo>
                  <a:pt x="1440043" y="2224908"/>
                </a:lnTo>
                <a:close/>
                <a:moveTo>
                  <a:pt x="1073033" y="2041170"/>
                </a:moveTo>
                <a:lnTo>
                  <a:pt x="872232" y="2216159"/>
                </a:lnTo>
                <a:lnTo>
                  <a:pt x="854744" y="2233658"/>
                </a:lnTo>
                <a:lnTo>
                  <a:pt x="1155864" y="2343025"/>
                </a:lnTo>
                <a:close/>
                <a:moveTo>
                  <a:pt x="636146" y="1871139"/>
                </a:moveTo>
                <a:lnTo>
                  <a:pt x="588054" y="2028049"/>
                </a:lnTo>
                <a:lnTo>
                  <a:pt x="828513" y="2216159"/>
                </a:lnTo>
                <a:lnTo>
                  <a:pt x="793537" y="2154913"/>
                </a:lnTo>
                <a:close/>
                <a:moveTo>
                  <a:pt x="1448787" y="1861914"/>
                </a:moveTo>
                <a:lnTo>
                  <a:pt x="1094718" y="2028049"/>
                </a:lnTo>
                <a:lnTo>
                  <a:pt x="1129633" y="2041165"/>
                </a:lnTo>
                <a:lnTo>
                  <a:pt x="1396323" y="2137349"/>
                </a:lnTo>
                <a:close/>
                <a:moveTo>
                  <a:pt x="644890" y="1861914"/>
                </a:moveTo>
                <a:lnTo>
                  <a:pt x="780421" y="2106745"/>
                </a:lnTo>
                <a:lnTo>
                  <a:pt x="846000" y="2229160"/>
                </a:lnTo>
                <a:lnTo>
                  <a:pt x="1068850" y="2032421"/>
                </a:lnTo>
                <a:close/>
                <a:moveTo>
                  <a:pt x="662378" y="1857542"/>
                </a:moveTo>
                <a:lnTo>
                  <a:pt x="815397" y="1918750"/>
                </a:lnTo>
                <a:lnTo>
                  <a:pt x="1060227" y="2014933"/>
                </a:lnTo>
                <a:lnTo>
                  <a:pt x="929068" y="1857542"/>
                </a:lnTo>
                <a:close/>
                <a:moveTo>
                  <a:pt x="703365" y="1534563"/>
                </a:moveTo>
                <a:lnTo>
                  <a:pt x="655273" y="1770649"/>
                </a:lnTo>
                <a:lnTo>
                  <a:pt x="642274" y="1849345"/>
                </a:lnTo>
                <a:lnTo>
                  <a:pt x="921964" y="1849345"/>
                </a:lnTo>
                <a:close/>
                <a:moveTo>
                  <a:pt x="1129725" y="1525574"/>
                </a:moveTo>
                <a:lnTo>
                  <a:pt x="942184" y="1853239"/>
                </a:lnTo>
                <a:lnTo>
                  <a:pt x="1077472" y="2014933"/>
                </a:lnTo>
                <a:lnTo>
                  <a:pt x="1112184" y="1700597"/>
                </a:lnTo>
                <a:close/>
                <a:moveTo>
                  <a:pt x="1142881" y="1512447"/>
                </a:moveTo>
                <a:lnTo>
                  <a:pt x="1112184" y="1770606"/>
                </a:lnTo>
                <a:lnTo>
                  <a:pt x="1086095" y="2019306"/>
                </a:lnTo>
                <a:lnTo>
                  <a:pt x="1445870" y="1853239"/>
                </a:lnTo>
                <a:lnTo>
                  <a:pt x="1186734" y="1564954"/>
                </a:lnTo>
                <a:close/>
                <a:moveTo>
                  <a:pt x="614286" y="1468691"/>
                </a:moveTo>
                <a:lnTo>
                  <a:pt x="636146" y="1809986"/>
                </a:lnTo>
                <a:lnTo>
                  <a:pt x="692981" y="1521198"/>
                </a:lnTo>
                <a:close/>
                <a:moveTo>
                  <a:pt x="793537" y="1319922"/>
                </a:moveTo>
                <a:lnTo>
                  <a:pt x="618658" y="1455565"/>
                </a:lnTo>
                <a:lnTo>
                  <a:pt x="692981" y="1508071"/>
                </a:lnTo>
                <a:lnTo>
                  <a:pt x="758561" y="1389931"/>
                </a:lnTo>
                <a:close/>
                <a:moveTo>
                  <a:pt x="815397" y="1311171"/>
                </a:moveTo>
                <a:lnTo>
                  <a:pt x="706097" y="1516823"/>
                </a:lnTo>
                <a:lnTo>
                  <a:pt x="924696" y="1831720"/>
                </a:lnTo>
                <a:close/>
                <a:moveTo>
                  <a:pt x="1038367" y="1162398"/>
                </a:moveTo>
                <a:lnTo>
                  <a:pt x="1142881" y="1499320"/>
                </a:lnTo>
                <a:lnTo>
                  <a:pt x="1414767" y="1801235"/>
                </a:lnTo>
                <a:close/>
                <a:moveTo>
                  <a:pt x="1025251" y="1149282"/>
                </a:moveTo>
                <a:lnTo>
                  <a:pt x="942184" y="1831720"/>
                </a:lnTo>
                <a:lnTo>
                  <a:pt x="1134004" y="1499040"/>
                </a:lnTo>
                <a:close/>
                <a:moveTo>
                  <a:pt x="1265164" y="1136168"/>
                </a:moveTo>
                <a:lnTo>
                  <a:pt x="1448787" y="1805611"/>
                </a:lnTo>
                <a:lnTo>
                  <a:pt x="1457531" y="1302435"/>
                </a:lnTo>
                <a:lnTo>
                  <a:pt x="1317627" y="1179923"/>
                </a:lnTo>
                <a:close/>
                <a:moveTo>
                  <a:pt x="1012136" y="1131793"/>
                </a:moveTo>
                <a:lnTo>
                  <a:pt x="972788" y="1166797"/>
                </a:lnTo>
                <a:lnTo>
                  <a:pt x="819769" y="1302435"/>
                </a:lnTo>
                <a:lnTo>
                  <a:pt x="854744" y="1459951"/>
                </a:lnTo>
                <a:lnTo>
                  <a:pt x="933440" y="1823113"/>
                </a:lnTo>
                <a:close/>
                <a:moveTo>
                  <a:pt x="1029624" y="1127422"/>
                </a:moveTo>
                <a:lnTo>
                  <a:pt x="1439633" y="1818195"/>
                </a:lnTo>
                <a:lnTo>
                  <a:pt x="1369681" y="1564620"/>
                </a:lnTo>
                <a:lnTo>
                  <a:pt x="1252048" y="1127422"/>
                </a:lnTo>
                <a:close/>
                <a:moveTo>
                  <a:pt x="849416" y="1040530"/>
                </a:moveTo>
                <a:lnTo>
                  <a:pt x="823138" y="1280442"/>
                </a:lnTo>
                <a:lnTo>
                  <a:pt x="1006807" y="1123460"/>
                </a:lnTo>
                <a:close/>
                <a:moveTo>
                  <a:pt x="599401" y="961834"/>
                </a:moveTo>
                <a:lnTo>
                  <a:pt x="612562" y="1446577"/>
                </a:lnTo>
                <a:lnTo>
                  <a:pt x="809976" y="1293558"/>
                </a:lnTo>
                <a:close/>
                <a:moveTo>
                  <a:pt x="608175" y="957462"/>
                </a:moveTo>
                <a:lnTo>
                  <a:pt x="709076" y="1119157"/>
                </a:lnTo>
                <a:lnTo>
                  <a:pt x="809976" y="1280442"/>
                </a:lnTo>
                <a:lnTo>
                  <a:pt x="831911" y="1084249"/>
                </a:lnTo>
                <a:lnTo>
                  <a:pt x="840672" y="1036157"/>
                </a:lnTo>
                <a:close/>
                <a:moveTo>
                  <a:pt x="1194802" y="926858"/>
                </a:moveTo>
                <a:lnTo>
                  <a:pt x="1033039" y="1114853"/>
                </a:lnTo>
                <a:lnTo>
                  <a:pt x="1247266" y="1114853"/>
                </a:lnTo>
                <a:lnTo>
                  <a:pt x="1221034" y="1023042"/>
                </a:lnTo>
                <a:close/>
                <a:moveTo>
                  <a:pt x="478755" y="699510"/>
                </a:moveTo>
                <a:lnTo>
                  <a:pt x="177088" y="847954"/>
                </a:lnTo>
                <a:lnTo>
                  <a:pt x="601170" y="725357"/>
                </a:lnTo>
                <a:close/>
                <a:moveTo>
                  <a:pt x="1409439" y="682001"/>
                </a:moveTo>
                <a:lnTo>
                  <a:pt x="1335115" y="764640"/>
                </a:lnTo>
                <a:lnTo>
                  <a:pt x="1203956" y="918114"/>
                </a:lnTo>
                <a:lnTo>
                  <a:pt x="1247676" y="1079456"/>
                </a:lnTo>
                <a:lnTo>
                  <a:pt x="1256420" y="1105620"/>
                </a:lnTo>
                <a:close/>
                <a:moveTo>
                  <a:pt x="906662" y="682001"/>
                </a:moveTo>
                <a:lnTo>
                  <a:pt x="850333" y="1031490"/>
                </a:lnTo>
                <a:lnTo>
                  <a:pt x="1011589" y="1105620"/>
                </a:lnTo>
                <a:lnTo>
                  <a:pt x="976613" y="966082"/>
                </a:lnTo>
                <a:close/>
                <a:moveTo>
                  <a:pt x="1422555" y="677624"/>
                </a:moveTo>
                <a:lnTo>
                  <a:pt x="1374463" y="817260"/>
                </a:lnTo>
                <a:lnTo>
                  <a:pt x="1265164" y="1114341"/>
                </a:lnTo>
                <a:lnTo>
                  <a:pt x="1453158" y="1280442"/>
                </a:lnTo>
                <a:close/>
                <a:moveTo>
                  <a:pt x="911034" y="668870"/>
                </a:moveTo>
                <a:lnTo>
                  <a:pt x="1024705" y="1109980"/>
                </a:lnTo>
                <a:lnTo>
                  <a:pt x="1186468" y="918114"/>
                </a:lnTo>
                <a:lnTo>
                  <a:pt x="1029077" y="773410"/>
                </a:lnTo>
                <a:close/>
                <a:moveTo>
                  <a:pt x="893663" y="668870"/>
                </a:moveTo>
                <a:lnTo>
                  <a:pt x="605542" y="944279"/>
                </a:lnTo>
                <a:lnTo>
                  <a:pt x="841629" y="1027129"/>
                </a:lnTo>
                <a:lnTo>
                  <a:pt x="854667" y="935558"/>
                </a:lnTo>
                <a:close/>
                <a:moveTo>
                  <a:pt x="880664" y="664493"/>
                </a:moveTo>
                <a:lnTo>
                  <a:pt x="745445" y="699510"/>
                </a:lnTo>
                <a:lnTo>
                  <a:pt x="631774" y="729651"/>
                </a:lnTo>
                <a:lnTo>
                  <a:pt x="601170" y="931197"/>
                </a:lnTo>
                <a:close/>
                <a:moveTo>
                  <a:pt x="1391951" y="410617"/>
                </a:moveTo>
                <a:lnTo>
                  <a:pt x="1370091" y="467520"/>
                </a:lnTo>
                <a:lnTo>
                  <a:pt x="1212700" y="891804"/>
                </a:lnTo>
                <a:lnTo>
                  <a:pt x="1418183" y="651361"/>
                </a:lnTo>
                <a:close/>
                <a:moveTo>
                  <a:pt x="1383207" y="401862"/>
                </a:moveTo>
                <a:lnTo>
                  <a:pt x="911034" y="651361"/>
                </a:lnTo>
                <a:lnTo>
                  <a:pt x="932893" y="668870"/>
                </a:lnTo>
                <a:lnTo>
                  <a:pt x="1190840" y="904959"/>
                </a:lnTo>
                <a:close/>
                <a:moveTo>
                  <a:pt x="553078" y="274924"/>
                </a:moveTo>
                <a:lnTo>
                  <a:pt x="504987" y="546309"/>
                </a:lnTo>
                <a:lnTo>
                  <a:pt x="483537" y="690225"/>
                </a:lnTo>
                <a:lnTo>
                  <a:pt x="618658" y="716769"/>
                </a:lnTo>
                <a:lnTo>
                  <a:pt x="574938" y="428126"/>
                </a:lnTo>
                <a:close/>
                <a:moveTo>
                  <a:pt x="562232" y="261771"/>
                </a:moveTo>
                <a:lnTo>
                  <a:pt x="632184" y="716457"/>
                </a:lnTo>
                <a:lnTo>
                  <a:pt x="894502" y="646505"/>
                </a:lnTo>
                <a:lnTo>
                  <a:pt x="706507" y="427907"/>
                </a:lnTo>
                <a:close/>
                <a:moveTo>
                  <a:pt x="544744" y="261771"/>
                </a:moveTo>
                <a:lnTo>
                  <a:pt x="138151" y="851988"/>
                </a:lnTo>
                <a:lnTo>
                  <a:pt x="474792" y="690225"/>
                </a:lnTo>
                <a:close/>
                <a:moveTo>
                  <a:pt x="1476795" y="239940"/>
                </a:moveTo>
                <a:lnTo>
                  <a:pt x="1402441" y="388559"/>
                </a:lnTo>
                <a:lnTo>
                  <a:pt x="1415578" y="484742"/>
                </a:lnTo>
                <a:lnTo>
                  <a:pt x="1428703" y="607158"/>
                </a:lnTo>
                <a:close/>
                <a:moveTo>
                  <a:pt x="898874" y="187822"/>
                </a:moveTo>
                <a:lnTo>
                  <a:pt x="566604" y="244284"/>
                </a:lnTo>
                <a:lnTo>
                  <a:pt x="898874" y="637761"/>
                </a:lnTo>
                <a:close/>
                <a:moveTo>
                  <a:pt x="906662" y="187448"/>
                </a:moveTo>
                <a:lnTo>
                  <a:pt x="906662" y="642133"/>
                </a:lnTo>
                <a:lnTo>
                  <a:pt x="1383207" y="388559"/>
                </a:lnTo>
                <a:close/>
                <a:moveTo>
                  <a:pt x="325736" y="178704"/>
                </a:moveTo>
                <a:lnTo>
                  <a:pt x="229552" y="288004"/>
                </a:lnTo>
                <a:lnTo>
                  <a:pt x="28441" y="524090"/>
                </a:lnTo>
                <a:lnTo>
                  <a:pt x="120253" y="851988"/>
                </a:lnTo>
                <a:lnTo>
                  <a:pt x="181460" y="650877"/>
                </a:lnTo>
                <a:close/>
                <a:moveTo>
                  <a:pt x="316992" y="165602"/>
                </a:moveTo>
                <a:lnTo>
                  <a:pt x="6581" y="318607"/>
                </a:lnTo>
                <a:lnTo>
                  <a:pt x="28441" y="506602"/>
                </a:lnTo>
                <a:close/>
                <a:moveTo>
                  <a:pt x="345409" y="157391"/>
                </a:moveTo>
                <a:lnTo>
                  <a:pt x="257970" y="441022"/>
                </a:lnTo>
                <a:lnTo>
                  <a:pt x="139927" y="834500"/>
                </a:lnTo>
                <a:lnTo>
                  <a:pt x="415361" y="432278"/>
                </a:lnTo>
                <a:lnTo>
                  <a:pt x="546520" y="244284"/>
                </a:lnTo>
                <a:lnTo>
                  <a:pt x="445965" y="200852"/>
                </a:lnTo>
                <a:close/>
                <a:moveTo>
                  <a:pt x="1090404" y="156886"/>
                </a:moveTo>
                <a:lnTo>
                  <a:pt x="923740" y="183076"/>
                </a:lnTo>
                <a:lnTo>
                  <a:pt x="1353560" y="362327"/>
                </a:lnTo>
                <a:close/>
                <a:moveTo>
                  <a:pt x="373827" y="156886"/>
                </a:moveTo>
                <a:lnTo>
                  <a:pt x="553078" y="235540"/>
                </a:lnTo>
                <a:lnTo>
                  <a:pt x="846000" y="183076"/>
                </a:lnTo>
                <a:close/>
                <a:moveTo>
                  <a:pt x="1318088" y="26231"/>
                </a:moveTo>
                <a:lnTo>
                  <a:pt x="1396610" y="371071"/>
                </a:lnTo>
                <a:lnTo>
                  <a:pt x="1435700" y="292375"/>
                </a:lnTo>
                <a:lnTo>
                  <a:pt x="1475018" y="213881"/>
                </a:lnTo>
                <a:close/>
                <a:moveTo>
                  <a:pt x="1326851" y="17488"/>
                </a:moveTo>
                <a:lnTo>
                  <a:pt x="1379238" y="83067"/>
                </a:lnTo>
                <a:lnTo>
                  <a:pt x="1461902" y="174792"/>
                </a:lnTo>
                <a:lnTo>
                  <a:pt x="1392267" y="39347"/>
                </a:lnTo>
                <a:close/>
                <a:moveTo>
                  <a:pt x="874828" y="17488"/>
                </a:moveTo>
                <a:lnTo>
                  <a:pt x="905866" y="174792"/>
                </a:lnTo>
                <a:lnTo>
                  <a:pt x="950030" y="170449"/>
                </a:lnTo>
                <a:lnTo>
                  <a:pt x="1077097" y="148647"/>
                </a:lnTo>
                <a:lnTo>
                  <a:pt x="980701" y="83067"/>
                </a:lnTo>
                <a:close/>
                <a:moveTo>
                  <a:pt x="1304943" y="13115"/>
                </a:moveTo>
                <a:lnTo>
                  <a:pt x="1204165" y="83067"/>
                </a:lnTo>
                <a:lnTo>
                  <a:pt x="1103387" y="153019"/>
                </a:lnTo>
                <a:lnTo>
                  <a:pt x="1387924" y="375443"/>
                </a:lnTo>
                <a:close/>
                <a:moveTo>
                  <a:pt x="892461" y="13115"/>
                </a:moveTo>
                <a:lnTo>
                  <a:pt x="1094624" y="144275"/>
                </a:lnTo>
                <a:lnTo>
                  <a:pt x="1287417" y="13115"/>
                </a:lnTo>
                <a:close/>
                <a:moveTo>
                  <a:pt x="861712" y="13115"/>
                </a:moveTo>
                <a:lnTo>
                  <a:pt x="372051" y="148647"/>
                </a:lnTo>
                <a:lnTo>
                  <a:pt x="896929" y="174792"/>
                </a:lnTo>
                <a:lnTo>
                  <a:pt x="874828" y="65579"/>
                </a:lnTo>
                <a:close/>
                <a:moveTo>
                  <a:pt x="863332" y="0"/>
                </a:moveTo>
                <a:cubicBezTo>
                  <a:pt x="866943" y="0"/>
                  <a:pt x="868387" y="0"/>
                  <a:pt x="867665" y="0"/>
                </a:cubicBezTo>
                <a:lnTo>
                  <a:pt x="871998" y="0"/>
                </a:lnTo>
                <a:lnTo>
                  <a:pt x="1313710" y="0"/>
                </a:lnTo>
                <a:lnTo>
                  <a:pt x="1396610" y="30505"/>
                </a:lnTo>
                <a:cubicBezTo>
                  <a:pt x="1400230" y="29779"/>
                  <a:pt x="1401678" y="31231"/>
                  <a:pt x="1400954" y="34863"/>
                </a:cubicBezTo>
                <a:lnTo>
                  <a:pt x="1488135" y="204973"/>
                </a:lnTo>
                <a:lnTo>
                  <a:pt x="1488135" y="209349"/>
                </a:lnTo>
                <a:cubicBezTo>
                  <a:pt x="1488135" y="209258"/>
                  <a:pt x="1488135" y="209440"/>
                  <a:pt x="1488135" y="209896"/>
                </a:cubicBezTo>
                <a:cubicBezTo>
                  <a:pt x="1488135" y="210352"/>
                  <a:pt x="1488135" y="211629"/>
                  <a:pt x="1488135" y="213726"/>
                </a:cubicBezTo>
                <a:lnTo>
                  <a:pt x="1431356" y="650877"/>
                </a:lnTo>
                <a:lnTo>
                  <a:pt x="1468051" y="1297929"/>
                </a:lnTo>
                <a:lnTo>
                  <a:pt x="1463644" y="1853170"/>
                </a:lnTo>
                <a:lnTo>
                  <a:pt x="1406023" y="2150465"/>
                </a:lnTo>
                <a:lnTo>
                  <a:pt x="1448787" y="2216159"/>
                </a:lnTo>
                <a:lnTo>
                  <a:pt x="1453158" y="2220533"/>
                </a:lnTo>
                <a:lnTo>
                  <a:pt x="1444415" y="2469892"/>
                </a:lnTo>
                <a:lnTo>
                  <a:pt x="1444415" y="2474267"/>
                </a:lnTo>
                <a:lnTo>
                  <a:pt x="1435700" y="2942047"/>
                </a:lnTo>
                <a:cubicBezTo>
                  <a:pt x="1435790" y="2942228"/>
                  <a:pt x="1435609" y="2942950"/>
                  <a:pt x="1435157" y="2944215"/>
                </a:cubicBezTo>
                <a:cubicBezTo>
                  <a:pt x="1434704" y="2945480"/>
                  <a:pt x="1433438" y="2946202"/>
                  <a:pt x="1431356" y="2946383"/>
                </a:cubicBezTo>
                <a:lnTo>
                  <a:pt x="1113258" y="2972396"/>
                </a:lnTo>
                <a:lnTo>
                  <a:pt x="1108896" y="2972396"/>
                </a:lnTo>
                <a:lnTo>
                  <a:pt x="995486" y="2972396"/>
                </a:lnTo>
                <a:lnTo>
                  <a:pt x="777391" y="3003000"/>
                </a:lnTo>
                <a:cubicBezTo>
                  <a:pt x="776664" y="3003000"/>
                  <a:pt x="773756" y="3003000"/>
                  <a:pt x="768667" y="3003000"/>
                </a:cubicBezTo>
                <a:lnTo>
                  <a:pt x="577124" y="2946383"/>
                </a:lnTo>
                <a:cubicBezTo>
                  <a:pt x="575029" y="2944396"/>
                  <a:pt x="573754" y="2942950"/>
                  <a:pt x="573299" y="2942047"/>
                </a:cubicBezTo>
                <a:cubicBezTo>
                  <a:pt x="572843" y="2941144"/>
                  <a:pt x="572661" y="2939699"/>
                  <a:pt x="572752" y="2937712"/>
                </a:cubicBezTo>
                <a:lnTo>
                  <a:pt x="616472" y="2732374"/>
                </a:lnTo>
                <a:lnTo>
                  <a:pt x="577124" y="2032421"/>
                </a:lnTo>
                <a:cubicBezTo>
                  <a:pt x="577124" y="2033149"/>
                  <a:pt x="577124" y="2031692"/>
                  <a:pt x="577124" y="2028049"/>
                </a:cubicBezTo>
                <a:lnTo>
                  <a:pt x="629393" y="1853704"/>
                </a:lnTo>
                <a:lnTo>
                  <a:pt x="607728" y="1459945"/>
                </a:lnTo>
                <a:lnTo>
                  <a:pt x="594612" y="948480"/>
                </a:lnTo>
                <a:lnTo>
                  <a:pt x="594612" y="944102"/>
                </a:lnTo>
                <a:cubicBezTo>
                  <a:pt x="594612" y="944193"/>
                  <a:pt x="594612" y="944010"/>
                  <a:pt x="594612" y="943554"/>
                </a:cubicBezTo>
                <a:cubicBezTo>
                  <a:pt x="594612" y="943098"/>
                  <a:pt x="594612" y="941821"/>
                  <a:pt x="594612" y="939723"/>
                </a:cubicBezTo>
                <a:lnTo>
                  <a:pt x="620805" y="733945"/>
                </a:lnTo>
                <a:lnTo>
                  <a:pt x="131183" y="869671"/>
                </a:lnTo>
                <a:lnTo>
                  <a:pt x="126811" y="874050"/>
                </a:lnTo>
                <a:cubicBezTo>
                  <a:pt x="126902" y="874232"/>
                  <a:pt x="126720" y="874962"/>
                  <a:pt x="126264" y="876239"/>
                </a:cubicBezTo>
                <a:cubicBezTo>
                  <a:pt x="125809" y="877516"/>
                  <a:pt x="124534" y="878246"/>
                  <a:pt x="122439" y="878428"/>
                </a:cubicBezTo>
                <a:lnTo>
                  <a:pt x="118067" y="874050"/>
                </a:lnTo>
                <a:lnTo>
                  <a:pt x="21883" y="520077"/>
                </a:lnTo>
                <a:lnTo>
                  <a:pt x="23" y="314384"/>
                </a:lnTo>
                <a:cubicBezTo>
                  <a:pt x="-68" y="312287"/>
                  <a:pt x="115" y="311011"/>
                  <a:pt x="570" y="310554"/>
                </a:cubicBezTo>
                <a:cubicBezTo>
                  <a:pt x="1025" y="310099"/>
                  <a:pt x="2301" y="309916"/>
                  <a:pt x="4395" y="310007"/>
                </a:cubicBezTo>
                <a:lnTo>
                  <a:pt x="332294" y="152528"/>
                </a:lnTo>
                <a:lnTo>
                  <a:pt x="336665" y="148170"/>
                </a:lnTo>
                <a:lnTo>
                  <a:pt x="341037" y="148170"/>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dirty="0">
              <a:solidFill>
                <a:srgbClr val="0070C0"/>
              </a:solidFill>
              <a:latin typeface="POLYA Regular" panose="00000500000000000000" pitchFamily="50" charset="0"/>
            </a:endParaRPr>
          </a:p>
        </p:txBody>
      </p:sp>
      <p:sp>
        <p:nvSpPr>
          <p:cNvPr id="7" name="矩形 6"/>
          <p:cNvSpPr/>
          <p:nvPr/>
        </p:nvSpPr>
        <p:spPr>
          <a:xfrm>
            <a:off x="5243955"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Overview</a:t>
            </a:r>
            <a:endParaRPr lang="en-US" altLang="zh-CN" sz="2000" dirty="0"/>
          </a:p>
        </p:txBody>
      </p:sp>
      <p:sp>
        <p:nvSpPr>
          <p:cNvPr id="8" name="矩形 7"/>
          <p:cNvSpPr/>
          <p:nvPr/>
        </p:nvSpPr>
        <p:spPr>
          <a:xfrm>
            <a:off x="4804862" y="2152526"/>
            <a:ext cx="3887642" cy="1015663"/>
          </a:xfrm>
          <a:prstGeom prst="rect">
            <a:avLst/>
          </a:prstGeom>
        </p:spPr>
        <p:txBody>
          <a:bodyPr wrap="square">
            <a:spAutoFit/>
          </a:bodyPr>
          <a:lstStyle/>
          <a:p>
            <a:pPr algn="ctr"/>
            <a:r>
              <a:rPr lang="zh-CN" altLang="en-US" sz="6000" dirty="0" smtClean="0">
                <a:solidFill>
                  <a:srgbClr val="0070C0"/>
                </a:solidFill>
              </a:rPr>
              <a:t>研究概述</a:t>
            </a:r>
            <a:endParaRPr lang="en-US" altLang="zh-CN" sz="6000" dirty="0" smtClean="0">
              <a:solidFill>
                <a:srgbClr val="0070C0"/>
              </a:solidFill>
            </a:endParaRPr>
          </a:p>
        </p:txBody>
      </p:sp>
      <p:sp>
        <p:nvSpPr>
          <p:cNvPr id="9" name="矩形 8"/>
          <p:cNvSpPr/>
          <p:nvPr/>
        </p:nvSpPr>
        <p:spPr>
          <a:xfrm>
            <a:off x="5148261" y="3826700"/>
            <a:ext cx="4948239" cy="337185"/>
          </a:xfrm>
          <a:prstGeom prst="rect">
            <a:avLst/>
          </a:prstGeom>
        </p:spPr>
        <p:txBody>
          <a:bodyPr wrap="square">
            <a:spAutoFit/>
          </a:bodyPr>
          <a:lstStyle/>
          <a:p>
            <a:r>
              <a:rPr lang="zh-CN" altLang="en-US" sz="1600" dirty="0">
                <a:solidFill>
                  <a:srgbClr val="0070C0"/>
                </a:solidFill>
              </a:rPr>
              <a:t>项目创作背景</a:t>
            </a:r>
            <a:r>
              <a:rPr lang="en-US" altLang="zh-CN" sz="1600" dirty="0">
                <a:solidFill>
                  <a:srgbClr val="0070C0"/>
                </a:solidFill>
              </a:rPr>
              <a:t>.</a:t>
            </a:r>
            <a:endParaRPr lang="en-US" altLang="zh-CN" sz="1600" dirty="0">
              <a:solidFill>
                <a:srgbClr val="0070C0"/>
              </a:solidFill>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2" name="文本框 1"/>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2584450" y="552450"/>
            <a:ext cx="4262755" cy="782320"/>
          </a:xfrm>
        </p:spPr>
        <p:txBody>
          <a:bodyPr>
            <a:normAutofit/>
          </a:bodyPr>
          <a:lstStyle/>
          <a:p>
            <a:r>
              <a:rPr lang="zh-CN" altLang="en-US" dirty="0"/>
              <a:t>主题</a:t>
            </a:r>
            <a:r>
              <a:rPr lang="zh-CN" altLang="en-US" dirty="0" smtClean="0"/>
              <a:t>概述 </a:t>
            </a:r>
            <a:r>
              <a:rPr lang="en-US" altLang="zh-CN" dirty="0" smtClean="0"/>
              <a:t>- Topic</a:t>
            </a:r>
            <a:endParaRPr lang="zh-CN" altLang="en-US" dirty="0"/>
          </a:p>
        </p:txBody>
      </p:sp>
      <p:sp>
        <p:nvSpPr>
          <p:cNvPr id="130" name="椭圆 129"/>
          <p:cNvSpPr/>
          <p:nvPr/>
        </p:nvSpPr>
        <p:spPr>
          <a:xfrm>
            <a:off x="2377028" y="4391150"/>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1" name="椭圆 130"/>
          <p:cNvSpPr/>
          <p:nvPr/>
        </p:nvSpPr>
        <p:spPr>
          <a:xfrm>
            <a:off x="2108718" y="4062562"/>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2" name="矩形 131"/>
          <p:cNvSpPr/>
          <p:nvPr/>
        </p:nvSpPr>
        <p:spPr>
          <a:xfrm>
            <a:off x="6619874" y="2246530"/>
            <a:ext cx="3381377" cy="1200329"/>
          </a:xfrm>
          <a:prstGeom prst="rect">
            <a:avLst/>
          </a:prstGeom>
        </p:spPr>
        <p:txBody>
          <a:bodyPr wrap="square">
            <a:spAutoFit/>
          </a:bodyPr>
          <a:lstStyle/>
          <a:p>
            <a:pPr algn="r"/>
            <a:r>
              <a:rPr lang="en-US" altLang="zh-CN" sz="2400" dirty="0" smtClean="0">
                <a:solidFill>
                  <a:srgbClr val="0070C0"/>
                </a:solidFill>
              </a:rPr>
              <a:t>Top 9 Tips For Winning At Life After College Graduation</a:t>
            </a:r>
            <a:endParaRPr lang="zh-CN" altLang="en-US" sz="2400" dirty="0">
              <a:solidFill>
                <a:srgbClr val="0070C0"/>
              </a:solidFill>
            </a:endParaRPr>
          </a:p>
        </p:txBody>
      </p:sp>
      <p:cxnSp>
        <p:nvCxnSpPr>
          <p:cNvPr id="134" name="直接连接符 133"/>
          <p:cNvCxnSpPr/>
          <p:nvPr/>
        </p:nvCxnSpPr>
        <p:spPr>
          <a:xfrm>
            <a:off x="6724650" y="3686175"/>
            <a:ext cx="318135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6619877" y="3935849"/>
            <a:ext cx="3305174" cy="1169551"/>
          </a:xfrm>
          <a:prstGeom prst="rect">
            <a:avLst/>
          </a:prstGeom>
        </p:spPr>
        <p:txBody>
          <a:bodyPr wrap="square">
            <a:spAutoFit/>
          </a:bodyPr>
          <a:lstStyle/>
          <a:p>
            <a:pPr algn="r"/>
            <a:r>
              <a:rPr lang="en-US" altLang="zh-CN" sz="1400" dirty="0"/>
              <a:t>Millions of college students will be released from their college careers and into the Real World (not the TV show, thankfully). It’s such a promising time. Here are 9 ways to make the most of it.</a:t>
            </a:r>
            <a:endParaRPr lang="zh-CN" altLang="en-US" sz="1400" dirty="0"/>
          </a:p>
        </p:txBody>
      </p:sp>
      <p:grpSp>
        <p:nvGrpSpPr>
          <p:cNvPr id="173" name="组合 172"/>
          <p:cNvGrpSpPr/>
          <p:nvPr/>
        </p:nvGrpSpPr>
        <p:grpSpPr>
          <a:xfrm>
            <a:off x="2776798" y="2075944"/>
            <a:ext cx="3027580" cy="3027580"/>
            <a:chOff x="2776798" y="2075944"/>
            <a:chExt cx="3027580" cy="3027580"/>
          </a:xfrm>
        </p:grpSpPr>
        <p:sp>
          <p:nvSpPr>
            <p:cNvPr id="129" name="椭圆 128"/>
            <p:cNvSpPr/>
            <p:nvPr/>
          </p:nvSpPr>
          <p:spPr>
            <a:xfrm>
              <a:off x="2776798" y="2075944"/>
              <a:ext cx="3027580" cy="30275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72" name="组合 171"/>
            <p:cNvGrpSpPr/>
            <p:nvPr/>
          </p:nvGrpSpPr>
          <p:grpSpPr>
            <a:xfrm>
              <a:off x="3341434" y="2610644"/>
              <a:ext cx="1917358" cy="1977231"/>
              <a:chOff x="4971256" y="2806701"/>
              <a:chExt cx="2135188" cy="2201863"/>
            </a:xfrm>
            <a:solidFill>
              <a:schemeClr val="bg1"/>
            </a:solidFill>
          </p:grpSpPr>
          <p:grpSp>
            <p:nvGrpSpPr>
              <p:cNvPr id="164" name="组合 163"/>
              <p:cNvGrpSpPr/>
              <p:nvPr/>
            </p:nvGrpSpPr>
            <p:grpSpPr>
              <a:xfrm>
                <a:off x="4971256" y="2922589"/>
                <a:ext cx="2135188" cy="2085975"/>
                <a:chOff x="4971256" y="2922589"/>
                <a:chExt cx="2135188" cy="2085975"/>
              </a:xfrm>
              <a:grpFill/>
            </p:grpSpPr>
            <p:sp>
              <p:nvSpPr>
                <p:cNvPr id="165" name="Oval 5"/>
                <p:cNvSpPr>
                  <a:spLocks noChangeArrowheads="1"/>
                </p:cNvSpPr>
                <p:nvPr/>
              </p:nvSpPr>
              <p:spPr bwMode="auto">
                <a:xfrm>
                  <a:off x="5831681" y="3775076"/>
                  <a:ext cx="381000" cy="381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
                <p:cNvSpPr>
                  <a:spLocks noEditPoints="1"/>
                </p:cNvSpPr>
                <p:nvPr/>
              </p:nvSpPr>
              <p:spPr bwMode="auto">
                <a:xfrm>
                  <a:off x="5598319" y="2922589"/>
                  <a:ext cx="858838" cy="2085975"/>
                </a:xfrm>
                <a:custGeom>
                  <a:avLst/>
                  <a:gdLst>
                    <a:gd name="T0" fmla="*/ 114 w 228"/>
                    <a:gd name="T1" fmla="*/ 553 h 553"/>
                    <a:gd name="T2" fmla="*/ 0 w 228"/>
                    <a:gd name="T3" fmla="*/ 277 h 553"/>
                    <a:gd name="T4" fmla="*/ 114 w 228"/>
                    <a:gd name="T5" fmla="*/ 0 h 553"/>
                    <a:gd name="T6" fmla="*/ 228 w 228"/>
                    <a:gd name="T7" fmla="*/ 277 h 553"/>
                    <a:gd name="T8" fmla="*/ 114 w 228"/>
                    <a:gd name="T9" fmla="*/ 553 h 553"/>
                    <a:gd name="T10" fmla="*/ 114 w 228"/>
                    <a:gd name="T11" fmla="*/ 12 h 553"/>
                    <a:gd name="T12" fmla="*/ 12 w 228"/>
                    <a:gd name="T13" fmla="*/ 277 h 553"/>
                    <a:gd name="T14" fmla="*/ 114 w 228"/>
                    <a:gd name="T15" fmla="*/ 541 h 553"/>
                    <a:gd name="T16" fmla="*/ 216 w 228"/>
                    <a:gd name="T17" fmla="*/ 277 h 553"/>
                    <a:gd name="T18" fmla="*/ 114 w 228"/>
                    <a:gd name="T19" fmla="*/ 1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553">
                      <a:moveTo>
                        <a:pt x="114" y="553"/>
                      </a:moveTo>
                      <a:cubicBezTo>
                        <a:pt x="50" y="553"/>
                        <a:pt x="0" y="432"/>
                        <a:pt x="0" y="277"/>
                      </a:cubicBezTo>
                      <a:cubicBezTo>
                        <a:pt x="0" y="122"/>
                        <a:pt x="50" y="0"/>
                        <a:pt x="114" y="0"/>
                      </a:cubicBezTo>
                      <a:cubicBezTo>
                        <a:pt x="178" y="0"/>
                        <a:pt x="228" y="122"/>
                        <a:pt x="228" y="277"/>
                      </a:cubicBezTo>
                      <a:cubicBezTo>
                        <a:pt x="228" y="432"/>
                        <a:pt x="178" y="553"/>
                        <a:pt x="114" y="553"/>
                      </a:cubicBezTo>
                      <a:close/>
                      <a:moveTo>
                        <a:pt x="114" y="12"/>
                      </a:moveTo>
                      <a:cubicBezTo>
                        <a:pt x="59" y="12"/>
                        <a:pt x="12" y="133"/>
                        <a:pt x="12" y="277"/>
                      </a:cubicBezTo>
                      <a:cubicBezTo>
                        <a:pt x="12" y="420"/>
                        <a:pt x="59" y="541"/>
                        <a:pt x="114" y="541"/>
                      </a:cubicBezTo>
                      <a:cubicBezTo>
                        <a:pt x="169" y="541"/>
                        <a:pt x="216" y="420"/>
                        <a:pt x="216" y="277"/>
                      </a:cubicBezTo>
                      <a:cubicBezTo>
                        <a:pt x="216" y="133"/>
                        <a:pt x="169" y="12"/>
                        <a:pt x="1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
                <p:cNvSpPr>
                  <a:spLocks noEditPoints="1"/>
                </p:cNvSpPr>
                <p:nvPr/>
              </p:nvSpPr>
              <p:spPr bwMode="auto">
                <a:xfrm>
                  <a:off x="5020469" y="3141664"/>
                  <a:ext cx="2085975" cy="1647825"/>
                </a:xfrm>
                <a:custGeom>
                  <a:avLst/>
                  <a:gdLst>
                    <a:gd name="T0" fmla="*/ 461 w 553"/>
                    <a:gd name="T1" fmla="*/ 437 h 437"/>
                    <a:gd name="T2" fmla="*/ 195 w 553"/>
                    <a:gd name="T3" fmla="*/ 307 h 437"/>
                    <a:gd name="T4" fmla="*/ 43 w 553"/>
                    <a:gd name="T5" fmla="*/ 144 h 437"/>
                    <a:gd name="T6" fmla="*/ 20 w 553"/>
                    <a:gd name="T7" fmla="*/ 20 h 437"/>
                    <a:gd name="T8" fmla="*/ 72 w 553"/>
                    <a:gd name="T9" fmla="*/ 0 h 437"/>
                    <a:gd name="T10" fmla="*/ 338 w 553"/>
                    <a:gd name="T11" fmla="*/ 129 h 437"/>
                    <a:gd name="T12" fmla="*/ 513 w 553"/>
                    <a:gd name="T13" fmla="*/ 417 h 437"/>
                    <a:gd name="T14" fmla="*/ 461 w 553"/>
                    <a:gd name="T15" fmla="*/ 437 h 437"/>
                    <a:gd name="T16" fmla="*/ 72 w 553"/>
                    <a:gd name="T17" fmla="*/ 13 h 437"/>
                    <a:gd name="T18" fmla="*/ 30 w 553"/>
                    <a:gd name="T19" fmla="*/ 28 h 437"/>
                    <a:gd name="T20" fmla="*/ 53 w 553"/>
                    <a:gd name="T21" fmla="*/ 137 h 437"/>
                    <a:gd name="T22" fmla="*/ 203 w 553"/>
                    <a:gd name="T23" fmla="*/ 297 h 437"/>
                    <a:gd name="T24" fmla="*/ 461 w 553"/>
                    <a:gd name="T25" fmla="*/ 424 h 437"/>
                    <a:gd name="T26" fmla="*/ 503 w 553"/>
                    <a:gd name="T27" fmla="*/ 409 h 437"/>
                    <a:gd name="T28" fmla="*/ 330 w 553"/>
                    <a:gd name="T29" fmla="*/ 139 h 437"/>
                    <a:gd name="T30" fmla="*/ 72 w 553"/>
                    <a:gd name="T31" fmla="*/ 1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437">
                      <a:moveTo>
                        <a:pt x="461" y="437"/>
                      </a:moveTo>
                      <a:cubicBezTo>
                        <a:pt x="397" y="437"/>
                        <a:pt x="292" y="386"/>
                        <a:pt x="195" y="307"/>
                      </a:cubicBezTo>
                      <a:cubicBezTo>
                        <a:pt x="130" y="255"/>
                        <a:pt x="76" y="197"/>
                        <a:pt x="43" y="144"/>
                      </a:cubicBezTo>
                      <a:cubicBezTo>
                        <a:pt x="8" y="89"/>
                        <a:pt x="0" y="45"/>
                        <a:pt x="20" y="20"/>
                      </a:cubicBezTo>
                      <a:cubicBezTo>
                        <a:pt x="31" y="7"/>
                        <a:pt x="48" y="0"/>
                        <a:pt x="72" y="0"/>
                      </a:cubicBezTo>
                      <a:cubicBezTo>
                        <a:pt x="136" y="0"/>
                        <a:pt x="241" y="51"/>
                        <a:pt x="338" y="129"/>
                      </a:cubicBezTo>
                      <a:cubicBezTo>
                        <a:pt x="477" y="241"/>
                        <a:pt x="553" y="367"/>
                        <a:pt x="513" y="417"/>
                      </a:cubicBezTo>
                      <a:cubicBezTo>
                        <a:pt x="502" y="430"/>
                        <a:pt x="485" y="437"/>
                        <a:pt x="461" y="437"/>
                      </a:cubicBezTo>
                      <a:close/>
                      <a:moveTo>
                        <a:pt x="72" y="13"/>
                      </a:moveTo>
                      <a:cubicBezTo>
                        <a:pt x="52" y="13"/>
                        <a:pt x="38" y="18"/>
                        <a:pt x="30" y="28"/>
                      </a:cubicBezTo>
                      <a:cubicBezTo>
                        <a:pt x="14" y="48"/>
                        <a:pt x="23" y="87"/>
                        <a:pt x="53" y="137"/>
                      </a:cubicBezTo>
                      <a:cubicBezTo>
                        <a:pt x="86" y="189"/>
                        <a:pt x="139" y="246"/>
                        <a:pt x="203" y="297"/>
                      </a:cubicBezTo>
                      <a:cubicBezTo>
                        <a:pt x="298" y="374"/>
                        <a:pt x="400" y="424"/>
                        <a:pt x="461" y="424"/>
                      </a:cubicBezTo>
                      <a:cubicBezTo>
                        <a:pt x="481" y="424"/>
                        <a:pt x="495" y="419"/>
                        <a:pt x="503" y="409"/>
                      </a:cubicBezTo>
                      <a:cubicBezTo>
                        <a:pt x="537" y="366"/>
                        <a:pt x="458" y="242"/>
                        <a:pt x="330" y="139"/>
                      </a:cubicBezTo>
                      <a:cubicBezTo>
                        <a:pt x="235" y="62"/>
                        <a:pt x="134" y="13"/>
                        <a:pt x="7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
                <p:cNvSpPr>
                  <a:spLocks noEditPoints="1"/>
                </p:cNvSpPr>
                <p:nvPr/>
              </p:nvSpPr>
              <p:spPr bwMode="auto">
                <a:xfrm>
                  <a:off x="4971256" y="3106739"/>
                  <a:ext cx="2025650" cy="1716088"/>
                </a:xfrm>
                <a:custGeom>
                  <a:avLst/>
                  <a:gdLst>
                    <a:gd name="T0" fmla="*/ 90 w 537"/>
                    <a:gd name="T1" fmla="*/ 455 h 455"/>
                    <a:gd name="T2" fmla="*/ 43 w 537"/>
                    <a:gd name="T3" fmla="*/ 437 h 455"/>
                    <a:gd name="T4" fmla="*/ 204 w 537"/>
                    <a:gd name="T5" fmla="*/ 142 h 455"/>
                    <a:gd name="T6" fmla="*/ 469 w 537"/>
                    <a:gd name="T7" fmla="*/ 0 h 455"/>
                    <a:gd name="T8" fmla="*/ 516 w 537"/>
                    <a:gd name="T9" fmla="*/ 18 h 455"/>
                    <a:gd name="T10" fmla="*/ 500 w 537"/>
                    <a:gd name="T11" fmla="*/ 142 h 455"/>
                    <a:gd name="T12" fmla="*/ 355 w 537"/>
                    <a:gd name="T13" fmla="*/ 313 h 455"/>
                    <a:gd name="T14" fmla="*/ 90 w 537"/>
                    <a:gd name="T15" fmla="*/ 455 h 455"/>
                    <a:gd name="T16" fmla="*/ 469 w 537"/>
                    <a:gd name="T17" fmla="*/ 13 h 455"/>
                    <a:gd name="T18" fmla="*/ 212 w 537"/>
                    <a:gd name="T19" fmla="*/ 151 h 455"/>
                    <a:gd name="T20" fmla="*/ 52 w 537"/>
                    <a:gd name="T21" fmla="*/ 429 h 455"/>
                    <a:gd name="T22" fmla="*/ 90 w 537"/>
                    <a:gd name="T23" fmla="*/ 442 h 455"/>
                    <a:gd name="T24" fmla="*/ 347 w 537"/>
                    <a:gd name="T25" fmla="*/ 303 h 455"/>
                    <a:gd name="T26" fmla="*/ 489 w 537"/>
                    <a:gd name="T27" fmla="*/ 136 h 455"/>
                    <a:gd name="T28" fmla="*/ 507 w 537"/>
                    <a:gd name="T29" fmla="*/ 26 h 455"/>
                    <a:gd name="T30" fmla="*/ 469 w 537"/>
                    <a:gd name="T31" fmla="*/ 13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7" h="455">
                      <a:moveTo>
                        <a:pt x="90" y="455"/>
                      </a:moveTo>
                      <a:cubicBezTo>
                        <a:pt x="69" y="455"/>
                        <a:pt x="53" y="449"/>
                        <a:pt x="43" y="437"/>
                      </a:cubicBezTo>
                      <a:cubicBezTo>
                        <a:pt x="0" y="389"/>
                        <a:pt x="71" y="259"/>
                        <a:pt x="204" y="142"/>
                      </a:cubicBezTo>
                      <a:cubicBezTo>
                        <a:pt x="301" y="56"/>
                        <a:pt x="405" y="0"/>
                        <a:pt x="469" y="0"/>
                      </a:cubicBezTo>
                      <a:cubicBezTo>
                        <a:pt x="490" y="0"/>
                        <a:pt x="506" y="6"/>
                        <a:pt x="516" y="18"/>
                      </a:cubicBezTo>
                      <a:cubicBezTo>
                        <a:pt x="537" y="41"/>
                        <a:pt x="532" y="86"/>
                        <a:pt x="500" y="142"/>
                      </a:cubicBezTo>
                      <a:cubicBezTo>
                        <a:pt x="469" y="197"/>
                        <a:pt x="418" y="258"/>
                        <a:pt x="355" y="313"/>
                      </a:cubicBezTo>
                      <a:cubicBezTo>
                        <a:pt x="258" y="399"/>
                        <a:pt x="154" y="455"/>
                        <a:pt x="90" y="455"/>
                      </a:cubicBezTo>
                      <a:close/>
                      <a:moveTo>
                        <a:pt x="469" y="13"/>
                      </a:moveTo>
                      <a:cubicBezTo>
                        <a:pt x="409" y="13"/>
                        <a:pt x="306" y="68"/>
                        <a:pt x="212" y="151"/>
                      </a:cubicBezTo>
                      <a:cubicBezTo>
                        <a:pt x="89" y="260"/>
                        <a:pt x="16" y="387"/>
                        <a:pt x="52" y="429"/>
                      </a:cubicBezTo>
                      <a:cubicBezTo>
                        <a:pt x="60" y="437"/>
                        <a:pt x="73" y="442"/>
                        <a:pt x="90" y="442"/>
                      </a:cubicBezTo>
                      <a:cubicBezTo>
                        <a:pt x="150" y="442"/>
                        <a:pt x="253" y="386"/>
                        <a:pt x="347" y="303"/>
                      </a:cubicBezTo>
                      <a:cubicBezTo>
                        <a:pt x="408" y="249"/>
                        <a:pt x="459" y="189"/>
                        <a:pt x="489" y="136"/>
                      </a:cubicBezTo>
                      <a:cubicBezTo>
                        <a:pt x="517" y="85"/>
                        <a:pt x="524" y="45"/>
                        <a:pt x="507" y="26"/>
                      </a:cubicBezTo>
                      <a:cubicBezTo>
                        <a:pt x="499" y="17"/>
                        <a:pt x="486" y="13"/>
                        <a:pt x="46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9" name="Oval 9"/>
              <p:cNvSpPr>
                <a:spLocks noChangeArrowheads="1"/>
              </p:cNvSpPr>
              <p:nvPr/>
            </p:nvSpPr>
            <p:spPr bwMode="auto">
              <a:xfrm>
                <a:off x="5117599" y="4086053"/>
                <a:ext cx="260350" cy="265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10"/>
              <p:cNvSpPr>
                <a:spLocks noChangeArrowheads="1"/>
              </p:cNvSpPr>
              <p:nvPr/>
            </p:nvSpPr>
            <p:spPr bwMode="auto">
              <a:xfrm>
                <a:off x="6796881" y="4291014"/>
                <a:ext cx="260350" cy="265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11"/>
              <p:cNvSpPr>
                <a:spLocks noChangeArrowheads="1"/>
              </p:cNvSpPr>
              <p:nvPr/>
            </p:nvSpPr>
            <p:spPr bwMode="auto">
              <a:xfrm>
                <a:off x="5892006" y="2806701"/>
                <a:ext cx="260350" cy="2635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nodeType="withEffect">
                                  <p:stCondLst>
                                    <p:cond delay="20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500"/>
                                        <p:tgtEl>
                                          <p:spTgt spid="132"/>
                                        </p:tgtEl>
                                      </p:cBhvr>
                                    </p:animEffect>
                                  </p:childTnLst>
                                </p:cTn>
                              </p:par>
                              <p:par>
                                <p:cTn id="19" presetID="10" presetClass="entr" presetSubtype="0" fill="hold" nodeType="withEffect">
                                  <p:stCondLst>
                                    <p:cond delay="100"/>
                                  </p:stCondLst>
                                  <p:childTnLst>
                                    <p:set>
                                      <p:cBhvr>
                                        <p:cTn id="20" dur="1" fill="hold">
                                          <p:stCondLst>
                                            <p:cond delay="0"/>
                                          </p:stCondLst>
                                        </p:cTn>
                                        <p:tgtEl>
                                          <p:spTgt spid="134"/>
                                        </p:tgtEl>
                                        <p:attrNameLst>
                                          <p:attrName>style.visibility</p:attrName>
                                        </p:attrNameLst>
                                      </p:cBhvr>
                                      <p:to>
                                        <p:strVal val="visible"/>
                                      </p:to>
                                    </p:set>
                                    <p:animEffect transition="in" filter="fade">
                                      <p:cBhvr>
                                        <p:cTn id="21" dur="500"/>
                                        <p:tgtEl>
                                          <p:spTgt spid="134"/>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32" grpId="0"/>
      <p:bldP spid="1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选题</a:t>
            </a:r>
            <a:r>
              <a:rPr lang="zh-CN" altLang="en-US" dirty="0" smtClean="0"/>
              <a:t>背景 </a:t>
            </a:r>
            <a:r>
              <a:rPr lang="en-US" altLang="zh-CN" dirty="0" smtClean="0"/>
              <a:t>- Background</a:t>
            </a:r>
            <a:endParaRPr lang="zh-CN" altLang="en-US" dirty="0"/>
          </a:p>
        </p:txBody>
      </p:sp>
      <p:grpSp>
        <p:nvGrpSpPr>
          <p:cNvPr id="30" name="组合 29"/>
          <p:cNvGrpSpPr/>
          <p:nvPr/>
        </p:nvGrpSpPr>
        <p:grpSpPr>
          <a:xfrm>
            <a:off x="4805890" y="2644201"/>
            <a:ext cx="1093873" cy="1093873"/>
            <a:chOff x="4903745" y="2758313"/>
            <a:chExt cx="857250" cy="857250"/>
          </a:xfrm>
        </p:grpSpPr>
        <p:sp>
          <p:nvSpPr>
            <p:cNvPr id="4" name="椭圆 3"/>
            <p:cNvSpPr/>
            <p:nvPr/>
          </p:nvSpPr>
          <p:spPr>
            <a:xfrm>
              <a:off x="4903745" y="2758313"/>
              <a:ext cx="857250" cy="8572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Group 4"/>
            <p:cNvGrpSpPr>
              <a:grpSpLocks noChangeAspect="1"/>
            </p:cNvGrpSpPr>
            <p:nvPr/>
          </p:nvGrpSpPr>
          <p:grpSpPr bwMode="auto">
            <a:xfrm>
              <a:off x="5044814" y="2898952"/>
              <a:ext cx="575112" cy="575973"/>
              <a:chOff x="3507" y="1827"/>
              <a:chExt cx="668" cy="669"/>
            </a:xfrm>
            <a:solidFill>
              <a:schemeClr val="bg1"/>
            </a:solidFill>
          </p:grpSpPr>
          <p:sp>
            <p:nvSpPr>
              <p:cNvPr id="7" name="Freeform 5"/>
              <p:cNvSpPr>
                <a:spLocks noEditPoints="1"/>
              </p:cNvSpPr>
              <p:nvPr/>
            </p:nvSpPr>
            <p:spPr bwMode="auto">
              <a:xfrm>
                <a:off x="3717" y="1827"/>
                <a:ext cx="248" cy="669"/>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3507" y="2040"/>
                <a:ext cx="668" cy="245"/>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3557" y="1887"/>
                <a:ext cx="568" cy="549"/>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a:spLocks noEditPoints="1"/>
              </p:cNvSpPr>
              <p:nvPr/>
            </p:nvSpPr>
            <p:spPr bwMode="auto">
              <a:xfrm>
                <a:off x="3557" y="1887"/>
                <a:ext cx="568" cy="549"/>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Oval 9"/>
              <p:cNvSpPr>
                <a:spLocks noChangeArrowheads="1"/>
              </p:cNvSpPr>
              <p:nvPr/>
            </p:nvSpPr>
            <p:spPr bwMode="auto">
              <a:xfrm>
                <a:off x="3789" y="2109"/>
                <a:ext cx="102" cy="1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p:nvGrpSpPr>
        <p:grpSpPr>
          <a:xfrm>
            <a:off x="6011474" y="2475793"/>
            <a:ext cx="1835879" cy="1835879"/>
            <a:chOff x="5963849" y="2475793"/>
            <a:chExt cx="1835879" cy="1835879"/>
          </a:xfrm>
        </p:grpSpPr>
        <p:sp>
          <p:nvSpPr>
            <p:cNvPr id="3" name="椭圆 2"/>
            <p:cNvSpPr/>
            <p:nvPr/>
          </p:nvSpPr>
          <p:spPr>
            <a:xfrm>
              <a:off x="5963849" y="2475793"/>
              <a:ext cx="1835879" cy="183587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2" name="Group 12"/>
            <p:cNvGrpSpPr>
              <a:grpSpLocks noChangeAspect="1"/>
            </p:cNvGrpSpPr>
            <p:nvPr/>
          </p:nvGrpSpPr>
          <p:grpSpPr bwMode="auto">
            <a:xfrm>
              <a:off x="6337463" y="2761387"/>
              <a:ext cx="1088651" cy="1142451"/>
              <a:chOff x="3496" y="1799"/>
              <a:chExt cx="688" cy="722"/>
            </a:xfrm>
            <a:solidFill>
              <a:schemeClr val="bg1"/>
            </a:solidFill>
          </p:grpSpPr>
          <p:sp>
            <p:nvSpPr>
              <p:cNvPr id="13" name="Rectangle 13"/>
              <p:cNvSpPr>
                <a:spLocks noChangeArrowheads="1"/>
              </p:cNvSpPr>
              <p:nvPr/>
            </p:nvSpPr>
            <p:spPr bwMode="auto">
              <a:xfrm>
                <a:off x="3496" y="2485"/>
                <a:ext cx="688"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525" y="2416"/>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3773"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3797"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7"/>
              <p:cNvSpPr>
                <a:spLocks noChangeArrowheads="1"/>
              </p:cNvSpPr>
              <p:nvPr/>
            </p:nvSpPr>
            <p:spPr bwMode="auto">
              <a:xfrm>
                <a:off x="3773"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8"/>
              <p:cNvSpPr>
                <a:spLocks noChangeArrowheads="1"/>
              </p:cNvSpPr>
              <p:nvPr/>
            </p:nvSpPr>
            <p:spPr bwMode="auto">
              <a:xfrm>
                <a:off x="3572"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19"/>
              <p:cNvSpPr>
                <a:spLocks noChangeArrowheads="1"/>
              </p:cNvSpPr>
              <p:nvPr/>
            </p:nvSpPr>
            <p:spPr bwMode="auto">
              <a:xfrm>
                <a:off x="3596"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20"/>
              <p:cNvSpPr>
                <a:spLocks noChangeArrowheads="1"/>
              </p:cNvSpPr>
              <p:nvPr/>
            </p:nvSpPr>
            <p:spPr bwMode="auto">
              <a:xfrm>
                <a:off x="3572"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21"/>
              <p:cNvSpPr>
                <a:spLocks noChangeArrowheads="1"/>
              </p:cNvSpPr>
              <p:nvPr/>
            </p:nvSpPr>
            <p:spPr bwMode="auto">
              <a:xfrm>
                <a:off x="3974" y="234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22"/>
              <p:cNvSpPr>
                <a:spLocks noChangeArrowheads="1"/>
              </p:cNvSpPr>
              <p:nvPr/>
            </p:nvSpPr>
            <p:spPr bwMode="auto">
              <a:xfrm>
                <a:off x="3998"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23"/>
              <p:cNvSpPr>
                <a:spLocks noChangeArrowheads="1"/>
              </p:cNvSpPr>
              <p:nvPr/>
            </p:nvSpPr>
            <p:spPr bwMode="auto">
              <a:xfrm>
                <a:off x="3974" y="207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24"/>
              <p:cNvSpPr>
                <a:spLocks noChangeArrowheads="1"/>
              </p:cNvSpPr>
              <p:nvPr/>
            </p:nvSpPr>
            <p:spPr bwMode="auto">
              <a:xfrm>
                <a:off x="3525" y="1999"/>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3525" y="1799"/>
                <a:ext cx="630" cy="200"/>
              </a:xfrm>
              <a:custGeom>
                <a:avLst/>
                <a:gdLst>
                  <a:gd name="T0" fmla="*/ 315 w 630"/>
                  <a:gd name="T1" fmla="*/ 0 h 200"/>
                  <a:gd name="T2" fmla="*/ 0 w 630"/>
                  <a:gd name="T3" fmla="*/ 200 h 200"/>
                  <a:gd name="T4" fmla="*/ 630 w 630"/>
                  <a:gd name="T5" fmla="*/ 200 h 200"/>
                  <a:gd name="T6" fmla="*/ 315 w 630"/>
                  <a:gd name="T7" fmla="*/ 0 h 200"/>
                </a:gdLst>
                <a:ahLst/>
                <a:cxnLst>
                  <a:cxn ang="0">
                    <a:pos x="T0" y="T1"/>
                  </a:cxn>
                  <a:cxn ang="0">
                    <a:pos x="T2" y="T3"/>
                  </a:cxn>
                  <a:cxn ang="0">
                    <a:pos x="T4" y="T5"/>
                  </a:cxn>
                  <a:cxn ang="0">
                    <a:pos x="T6" y="T7"/>
                  </a:cxn>
                </a:cxnLst>
                <a:rect l="0" t="0" r="r" b="b"/>
                <a:pathLst>
                  <a:path w="630" h="200">
                    <a:moveTo>
                      <a:pt x="315" y="0"/>
                    </a:moveTo>
                    <a:lnTo>
                      <a:pt x="0" y="200"/>
                    </a:lnTo>
                    <a:lnTo>
                      <a:pt x="630" y="200"/>
                    </a:lnTo>
                    <a:lnTo>
                      <a:pt x="3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8" name="组合 27"/>
          <p:cNvGrpSpPr/>
          <p:nvPr/>
        </p:nvGrpSpPr>
        <p:grpSpPr>
          <a:xfrm>
            <a:off x="4838063" y="3795792"/>
            <a:ext cx="1295400" cy="1295400"/>
            <a:chOff x="4703032" y="3710626"/>
            <a:chExt cx="1295400" cy="1295400"/>
          </a:xfrm>
        </p:grpSpPr>
        <p:sp>
          <p:nvSpPr>
            <p:cNvPr id="5" name="椭圆 4"/>
            <p:cNvSpPr/>
            <p:nvPr/>
          </p:nvSpPr>
          <p:spPr>
            <a:xfrm>
              <a:off x="4703032" y="3710626"/>
              <a:ext cx="1295400" cy="1295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KSO_Shape"/>
            <p:cNvSpPr/>
            <p:nvPr/>
          </p:nvSpPr>
          <p:spPr>
            <a:xfrm flipH="1">
              <a:off x="4916173" y="4049261"/>
              <a:ext cx="746516" cy="618130"/>
            </a:xfrm>
            <a:custGeom>
              <a:avLst/>
              <a:gdLst>
                <a:gd name="connsiteX0" fmla="*/ 7782622 w 7782622"/>
                <a:gd name="connsiteY0" fmla="*/ 1956116 h 5514836"/>
                <a:gd name="connsiteX1" fmla="*/ 1120218 w 7782622"/>
                <a:gd name="connsiteY1" fmla="*/ 1956116 h 5514836"/>
                <a:gd name="connsiteX2" fmla="*/ 4 w 7782622"/>
                <a:gd name="connsiteY2" fmla="*/ 5514836 h 5514836"/>
                <a:gd name="connsiteX3" fmla="*/ 6662408 w 7782622"/>
                <a:gd name="connsiteY3" fmla="*/ 5514836 h 5514836"/>
                <a:gd name="connsiteX4" fmla="*/ 2210075 w 7782622"/>
                <a:gd name="connsiteY4" fmla="*/ 0 h 5514836"/>
                <a:gd name="connsiteX5" fmla="*/ 0 w 7782622"/>
                <a:gd name="connsiteY5" fmla="*/ 0 h 5514836"/>
                <a:gd name="connsiteX6" fmla="*/ 0 w 7782622"/>
                <a:gd name="connsiteY6" fmla="*/ 1356040 h 5514836"/>
                <a:gd name="connsiteX7" fmla="*/ 2 w 7782622"/>
                <a:gd name="connsiteY7" fmla="*/ 1356040 h 5514836"/>
                <a:gd name="connsiteX8" fmla="*/ 2 w 7782622"/>
                <a:gd name="connsiteY8" fmla="*/ 4425111 h 5514836"/>
                <a:gd name="connsiteX9" fmla="*/ 872566 w 7782622"/>
                <a:gd name="connsiteY9" fmla="*/ 1653131 h 5514836"/>
                <a:gd name="connsiteX10" fmla="*/ 6705945 w 7782622"/>
                <a:gd name="connsiteY10" fmla="*/ 1653131 h 5514836"/>
                <a:gd name="connsiteX11" fmla="*/ 6705945 w 7782622"/>
                <a:gd name="connsiteY11" fmla="*/ 984566 h 5514836"/>
                <a:gd name="connsiteX12" fmla="*/ 2611236 w 7782622"/>
                <a:gd name="connsiteY12" fmla="*/ 984566 h 55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82622" h="5514836">
                  <a:moveTo>
                    <a:pt x="7782622" y="1956116"/>
                  </a:moveTo>
                  <a:lnTo>
                    <a:pt x="1120218" y="1956116"/>
                  </a:lnTo>
                  <a:lnTo>
                    <a:pt x="4" y="5514836"/>
                  </a:lnTo>
                  <a:lnTo>
                    <a:pt x="6662408" y="5514836"/>
                  </a:lnTo>
                  <a:close/>
                  <a:moveTo>
                    <a:pt x="2210075" y="0"/>
                  </a:moveTo>
                  <a:lnTo>
                    <a:pt x="0" y="0"/>
                  </a:lnTo>
                  <a:lnTo>
                    <a:pt x="0" y="1356040"/>
                  </a:lnTo>
                  <a:lnTo>
                    <a:pt x="2" y="1356040"/>
                  </a:lnTo>
                  <a:lnTo>
                    <a:pt x="2" y="4425111"/>
                  </a:lnTo>
                  <a:lnTo>
                    <a:pt x="872566" y="1653131"/>
                  </a:lnTo>
                  <a:lnTo>
                    <a:pt x="6705945" y="1653131"/>
                  </a:lnTo>
                  <a:lnTo>
                    <a:pt x="6705945" y="984566"/>
                  </a:lnTo>
                  <a:lnTo>
                    <a:pt x="2611236" y="984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sp>
        <p:nvSpPr>
          <p:cNvPr id="31" name="矩形 30"/>
          <p:cNvSpPr/>
          <p:nvPr/>
        </p:nvSpPr>
        <p:spPr>
          <a:xfrm>
            <a:off x="2069466" y="2219380"/>
            <a:ext cx="2906022" cy="369332"/>
          </a:xfrm>
          <a:prstGeom prst="rect">
            <a:avLst/>
          </a:prstGeom>
        </p:spPr>
        <p:txBody>
          <a:bodyPr wrap="square">
            <a:spAutoFit/>
          </a:bodyPr>
          <a:lstStyle/>
          <a:p>
            <a:r>
              <a:rPr lang="en-US" altLang="zh-CN" dirty="0" smtClean="0">
                <a:solidFill>
                  <a:srgbClr val="0070C0"/>
                </a:solidFill>
              </a:rPr>
              <a:t>Building Your </a:t>
            </a:r>
            <a:r>
              <a:rPr lang="en-US" altLang="zh-CN" dirty="0">
                <a:solidFill>
                  <a:srgbClr val="0070C0"/>
                </a:solidFill>
              </a:rPr>
              <a:t>Friendships</a:t>
            </a:r>
            <a:endParaRPr lang="zh-CN" altLang="en-US" dirty="0">
              <a:solidFill>
                <a:srgbClr val="0070C0"/>
              </a:solidFill>
            </a:endParaRPr>
          </a:p>
        </p:txBody>
      </p:sp>
      <p:sp>
        <p:nvSpPr>
          <p:cNvPr id="32" name="矩形 31"/>
          <p:cNvSpPr/>
          <p:nvPr/>
        </p:nvSpPr>
        <p:spPr>
          <a:xfrm>
            <a:off x="2070696" y="2607568"/>
            <a:ext cx="2710959" cy="1169551"/>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33" name="矩形 32"/>
          <p:cNvSpPr/>
          <p:nvPr/>
        </p:nvSpPr>
        <p:spPr>
          <a:xfrm>
            <a:off x="2071735" y="4687663"/>
            <a:ext cx="2949085"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a:t>
            </a:r>
            <a:r>
              <a:rPr lang="en-US" altLang="zh-CN" sz="1400" dirty="0" smtClean="0">
                <a:solidFill>
                  <a:prstClr val="black"/>
                </a:solidFill>
              </a:rPr>
              <a:t>even as </a:t>
            </a:r>
            <a:r>
              <a:rPr lang="en-US" altLang="zh-CN" sz="1400" dirty="0">
                <a:solidFill>
                  <a:prstClr val="black"/>
                </a:solidFill>
              </a:rPr>
              <a:t>you get busy with work.</a:t>
            </a:r>
            <a:endParaRPr lang="zh-CN" altLang="en-US" sz="1400" dirty="0">
              <a:solidFill>
                <a:prstClr val="black"/>
              </a:solidFill>
            </a:endParaRPr>
          </a:p>
        </p:txBody>
      </p:sp>
      <p:sp>
        <p:nvSpPr>
          <p:cNvPr id="34" name="矩形 33"/>
          <p:cNvSpPr/>
          <p:nvPr/>
        </p:nvSpPr>
        <p:spPr>
          <a:xfrm>
            <a:off x="2046558" y="4302853"/>
            <a:ext cx="2464136" cy="369332"/>
          </a:xfrm>
          <a:prstGeom prst="rect">
            <a:avLst/>
          </a:prstGeom>
        </p:spPr>
        <p:txBody>
          <a:bodyPr wrap="none">
            <a:spAutoFit/>
          </a:bodyPr>
          <a:lstStyle/>
          <a:p>
            <a:r>
              <a:rPr lang="en-US" altLang="zh-CN" dirty="0" smtClean="0">
                <a:solidFill>
                  <a:srgbClr val="0070C0"/>
                </a:solidFill>
              </a:rPr>
              <a:t>Maintaining Friendships</a:t>
            </a:r>
            <a:endParaRPr lang="zh-CN" altLang="en-US" dirty="0">
              <a:solidFill>
                <a:srgbClr val="0070C0"/>
              </a:solidFill>
            </a:endParaRPr>
          </a:p>
        </p:txBody>
      </p:sp>
      <p:sp>
        <p:nvSpPr>
          <p:cNvPr id="35" name="矩形 34"/>
          <p:cNvSpPr/>
          <p:nvPr/>
        </p:nvSpPr>
        <p:spPr>
          <a:xfrm>
            <a:off x="7995043" y="2652863"/>
            <a:ext cx="2703931" cy="369332"/>
          </a:xfrm>
          <a:prstGeom prst="rect">
            <a:avLst/>
          </a:prstGeom>
        </p:spPr>
        <p:txBody>
          <a:bodyPr wrap="square">
            <a:spAutoFit/>
          </a:bodyPr>
          <a:lstStyle/>
          <a:p>
            <a:r>
              <a:rPr lang="en-US" altLang="zh-CN" dirty="0" smtClean="0">
                <a:solidFill>
                  <a:srgbClr val="0070C0"/>
                </a:solidFill>
              </a:rPr>
              <a:t>Brand College </a:t>
            </a:r>
            <a:r>
              <a:rPr lang="en-US" altLang="zh-CN" dirty="0">
                <a:solidFill>
                  <a:srgbClr val="0070C0"/>
                </a:solidFill>
              </a:rPr>
              <a:t>Degree</a:t>
            </a:r>
            <a:endParaRPr lang="zh-CN" altLang="en-US" dirty="0">
              <a:solidFill>
                <a:srgbClr val="0070C0"/>
              </a:solidFill>
            </a:endParaRPr>
          </a:p>
        </p:txBody>
      </p:sp>
      <p:sp>
        <p:nvSpPr>
          <p:cNvPr id="36" name="矩形 35"/>
          <p:cNvSpPr/>
          <p:nvPr/>
        </p:nvSpPr>
        <p:spPr>
          <a:xfrm>
            <a:off x="7995043" y="3052881"/>
            <a:ext cx="2581453" cy="1169551"/>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 </a:t>
            </a:r>
            <a:endParaRPr lang="zh-CN" altLang="en-US" sz="1400" dirty="0"/>
          </a:p>
        </p:txBody>
      </p:sp>
      <p:sp>
        <p:nvSpPr>
          <p:cNvPr id="37" name="椭圆 36"/>
          <p:cNvSpPr/>
          <p:nvPr/>
        </p:nvSpPr>
        <p:spPr>
          <a:xfrm>
            <a:off x="6309047" y="4374966"/>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6988739" y="4704147"/>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6" name="图片 25"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29" name="文本框 28"/>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40" name="直接连接符 39"/>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1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12" decel="100000" fill="hold" nodeType="withEffect">
                                  <p:stCondLst>
                                    <p:cond delay="2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40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价值</a:t>
            </a:r>
            <a:r>
              <a:rPr lang="zh-CN" altLang="en-US" dirty="0" smtClean="0"/>
              <a:t>意义 </a:t>
            </a:r>
            <a:r>
              <a:rPr lang="en-US" altLang="zh-CN" dirty="0" smtClean="0"/>
              <a:t>- Value</a:t>
            </a:r>
            <a:endParaRPr lang="zh-CN" altLang="en-US" dirty="0"/>
          </a:p>
        </p:txBody>
      </p:sp>
      <p:grpSp>
        <p:nvGrpSpPr>
          <p:cNvPr id="4" name="组合 3"/>
          <p:cNvGrpSpPr/>
          <p:nvPr/>
        </p:nvGrpSpPr>
        <p:grpSpPr>
          <a:xfrm>
            <a:off x="4436883" y="2158934"/>
            <a:ext cx="3318235" cy="3318235"/>
            <a:chOff x="2139888" y="2139884"/>
            <a:chExt cx="3318235" cy="3318235"/>
          </a:xfrm>
        </p:grpSpPr>
        <p:sp>
          <p:nvSpPr>
            <p:cNvPr id="5" name="椭圆 4"/>
            <p:cNvSpPr/>
            <p:nvPr/>
          </p:nvSpPr>
          <p:spPr>
            <a:xfrm>
              <a:off x="2139888" y="2139884"/>
              <a:ext cx="3318235" cy="3318235"/>
            </a:xfrm>
            <a:prstGeom prst="ellipse">
              <a:avLst/>
            </a:prstGeom>
            <a:solidFill>
              <a:srgbClr val="0070C0"/>
            </a:solidFill>
            <a:ln>
              <a:solidFill>
                <a:srgbClr val="0070C0"/>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圆角矩形 5"/>
            <p:cNvSpPr/>
            <p:nvPr/>
          </p:nvSpPr>
          <p:spPr>
            <a:xfrm>
              <a:off x="3064643" y="220514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a:t>
              </a:r>
              <a:r>
                <a:rPr lang="en-US" altLang="zh-CN" dirty="0" smtClean="0">
                  <a:solidFill>
                    <a:schemeClr val="bg1"/>
                  </a:solidFill>
                </a:rPr>
                <a:t>04</a:t>
              </a:r>
              <a:endParaRPr lang="zh-CN" altLang="en-US" dirty="0">
                <a:solidFill>
                  <a:schemeClr val="bg1"/>
                </a:solidFill>
              </a:endParaRPr>
            </a:p>
          </p:txBody>
        </p:sp>
      </p:grpSp>
      <p:grpSp>
        <p:nvGrpSpPr>
          <p:cNvPr id="7" name="组合 6"/>
          <p:cNvGrpSpPr/>
          <p:nvPr/>
        </p:nvGrpSpPr>
        <p:grpSpPr>
          <a:xfrm>
            <a:off x="4809661" y="2904491"/>
            <a:ext cx="2572678" cy="2572678"/>
            <a:chOff x="2512666" y="2885441"/>
            <a:chExt cx="2572678" cy="2572678"/>
          </a:xfrm>
        </p:grpSpPr>
        <p:sp>
          <p:nvSpPr>
            <p:cNvPr id="8" name="椭圆 7"/>
            <p:cNvSpPr/>
            <p:nvPr/>
          </p:nvSpPr>
          <p:spPr>
            <a:xfrm>
              <a:off x="2512666" y="2885441"/>
              <a:ext cx="2572678" cy="257267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圆角矩形 8"/>
            <p:cNvSpPr/>
            <p:nvPr/>
          </p:nvSpPr>
          <p:spPr>
            <a:xfrm>
              <a:off x="3064643" y="2976959"/>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a:t>
              </a:r>
              <a:r>
                <a:rPr lang="en-US" altLang="zh-CN" dirty="0" smtClean="0">
                  <a:solidFill>
                    <a:schemeClr val="bg1"/>
                  </a:solidFill>
                </a:rPr>
                <a:t>03</a:t>
              </a:r>
              <a:endParaRPr lang="zh-CN" altLang="en-US" dirty="0">
                <a:solidFill>
                  <a:schemeClr val="bg1"/>
                </a:solidFill>
              </a:endParaRPr>
            </a:p>
          </p:txBody>
        </p:sp>
      </p:grpSp>
      <p:grpSp>
        <p:nvGrpSpPr>
          <p:cNvPr id="10" name="组合 9"/>
          <p:cNvGrpSpPr/>
          <p:nvPr/>
        </p:nvGrpSpPr>
        <p:grpSpPr>
          <a:xfrm>
            <a:off x="5188867" y="3662901"/>
            <a:ext cx="1814267" cy="1814267"/>
            <a:chOff x="2891872" y="3643851"/>
            <a:chExt cx="1814267" cy="1814267"/>
          </a:xfrm>
        </p:grpSpPr>
        <p:sp>
          <p:nvSpPr>
            <p:cNvPr id="11" name="椭圆 10"/>
            <p:cNvSpPr/>
            <p:nvPr/>
          </p:nvSpPr>
          <p:spPr>
            <a:xfrm>
              <a:off x="2891872" y="3643851"/>
              <a:ext cx="1814267" cy="1814267"/>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D417E"/>
                </a:solidFill>
              </a:endParaRPr>
            </a:p>
          </p:txBody>
        </p:sp>
        <p:sp>
          <p:nvSpPr>
            <p:cNvPr id="12" name="圆角矩形 11"/>
            <p:cNvSpPr/>
            <p:nvPr/>
          </p:nvSpPr>
          <p:spPr>
            <a:xfrm>
              <a:off x="3064643" y="375349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Value </a:t>
              </a:r>
              <a:r>
                <a:rPr lang="en-US" altLang="zh-CN" sz="1600" dirty="0" smtClean="0">
                  <a:solidFill>
                    <a:schemeClr val="bg1"/>
                  </a:solidFill>
                </a:rPr>
                <a:t>02</a:t>
              </a:r>
              <a:endParaRPr lang="zh-CN" altLang="en-US" sz="1600" dirty="0">
                <a:solidFill>
                  <a:schemeClr val="bg1"/>
                </a:solidFill>
              </a:endParaRPr>
            </a:p>
          </p:txBody>
        </p:sp>
      </p:grpSp>
      <p:grpSp>
        <p:nvGrpSpPr>
          <p:cNvPr id="13" name="组合 12"/>
          <p:cNvGrpSpPr/>
          <p:nvPr/>
        </p:nvGrpSpPr>
        <p:grpSpPr>
          <a:xfrm>
            <a:off x="5361638" y="4420581"/>
            <a:ext cx="1468724" cy="1056588"/>
            <a:chOff x="3064643" y="4401531"/>
            <a:chExt cx="1468724" cy="1056588"/>
          </a:xfrm>
          <a:solidFill>
            <a:schemeClr val="bg1"/>
          </a:solidFill>
        </p:grpSpPr>
        <p:sp>
          <p:nvSpPr>
            <p:cNvPr id="14" name="椭圆 13"/>
            <p:cNvSpPr/>
            <p:nvPr/>
          </p:nvSpPr>
          <p:spPr>
            <a:xfrm>
              <a:off x="3270711" y="4401531"/>
              <a:ext cx="1056588" cy="105658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D417E"/>
                </a:solidFill>
              </a:endParaRPr>
            </a:p>
          </p:txBody>
        </p:sp>
        <p:sp>
          <p:nvSpPr>
            <p:cNvPr id="15" name="圆角矩形 14"/>
            <p:cNvSpPr/>
            <p:nvPr/>
          </p:nvSpPr>
          <p:spPr>
            <a:xfrm>
              <a:off x="3064643" y="4618296"/>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Value 01</a:t>
              </a:r>
              <a:endParaRPr lang="zh-CN" altLang="en-US" sz="1600" dirty="0">
                <a:solidFill>
                  <a:schemeClr val="bg1"/>
                </a:solidFill>
              </a:endParaRPr>
            </a:p>
          </p:txBody>
        </p:sp>
      </p:grpSp>
      <p:cxnSp>
        <p:nvCxnSpPr>
          <p:cNvPr id="26" name="直接箭头连接符 25"/>
          <p:cNvCxnSpPr/>
          <p:nvPr/>
        </p:nvCxnSpPr>
        <p:spPr>
          <a:xfrm>
            <a:off x="6624294" y="256222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624294" y="4114800"/>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011770" y="3331812"/>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011770" y="498157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382595" y="3070202"/>
            <a:ext cx="1778300" cy="523220"/>
          </a:xfrm>
          <a:prstGeom prst="rect">
            <a:avLst/>
          </a:prstGeom>
        </p:spPr>
        <p:txBody>
          <a:bodyPr wrap="square">
            <a:spAutoFit/>
          </a:bodyPr>
          <a:lstStyle/>
          <a:p>
            <a:r>
              <a:rPr lang="en-US" altLang="zh-CN" sz="1400" dirty="0"/>
              <a:t>Keep </a:t>
            </a:r>
            <a:r>
              <a:rPr lang="en-US" altLang="zh-CN" sz="1400" dirty="0" smtClean="0"/>
              <a:t>Maintaining </a:t>
            </a:r>
            <a:r>
              <a:rPr lang="en-US" altLang="zh-CN" sz="1400" dirty="0"/>
              <a:t>Your Friendships</a:t>
            </a:r>
            <a:endParaRPr lang="zh-CN" altLang="en-US" sz="1400" dirty="0"/>
          </a:p>
        </p:txBody>
      </p:sp>
      <p:sp>
        <p:nvSpPr>
          <p:cNvPr id="32" name="矩形 31"/>
          <p:cNvSpPr/>
          <p:nvPr/>
        </p:nvSpPr>
        <p:spPr>
          <a:xfrm>
            <a:off x="8307094" y="2298383"/>
            <a:ext cx="2514600" cy="523220"/>
          </a:xfrm>
          <a:prstGeom prst="rect">
            <a:avLst/>
          </a:prstGeom>
        </p:spPr>
        <p:txBody>
          <a:bodyPr wrap="square">
            <a:spAutoFit/>
          </a:bodyPr>
          <a:lstStyle/>
          <a:p>
            <a:r>
              <a:rPr lang="en-US" altLang="zh-CN" sz="1400" dirty="0"/>
              <a:t> Know How to Brand Your “Useless” College Degree</a:t>
            </a:r>
            <a:endParaRPr lang="zh-CN" altLang="en-US" sz="1400" dirty="0"/>
          </a:p>
        </p:txBody>
      </p:sp>
      <p:sp>
        <p:nvSpPr>
          <p:cNvPr id="33" name="矩形 32"/>
          <p:cNvSpPr/>
          <p:nvPr/>
        </p:nvSpPr>
        <p:spPr>
          <a:xfrm>
            <a:off x="8347453" y="3846733"/>
            <a:ext cx="1906910" cy="523220"/>
          </a:xfrm>
          <a:prstGeom prst="rect">
            <a:avLst/>
          </a:prstGeom>
        </p:spPr>
        <p:txBody>
          <a:bodyPr wrap="square">
            <a:spAutoFit/>
          </a:bodyPr>
          <a:lstStyle/>
          <a:p>
            <a:r>
              <a:rPr lang="en-US" altLang="zh-CN" sz="1400" dirty="0" smtClean="0"/>
              <a:t>Figure </a:t>
            </a:r>
            <a:r>
              <a:rPr lang="en-US" altLang="zh-CN" sz="1400" dirty="0"/>
              <a:t>Out If Grad School Is Worth It</a:t>
            </a:r>
            <a:endParaRPr lang="zh-CN" altLang="en-US" sz="1400" dirty="0"/>
          </a:p>
        </p:txBody>
      </p:sp>
      <p:sp>
        <p:nvSpPr>
          <p:cNvPr id="34" name="矩形 33"/>
          <p:cNvSpPr/>
          <p:nvPr/>
        </p:nvSpPr>
        <p:spPr>
          <a:xfrm>
            <a:off x="2481322" y="4710440"/>
            <a:ext cx="1949134" cy="523220"/>
          </a:xfrm>
          <a:prstGeom prst="rect">
            <a:avLst/>
          </a:prstGeom>
        </p:spPr>
        <p:txBody>
          <a:bodyPr wrap="square">
            <a:spAutoFit/>
          </a:bodyPr>
          <a:lstStyle/>
          <a:p>
            <a:r>
              <a:rPr lang="en-US" altLang="zh-CN" sz="1400" dirty="0"/>
              <a:t>Work on Gaining Additional Skills</a:t>
            </a:r>
            <a:endParaRPr lang="zh-CN" altLang="en-US" sz="1400" dirty="0"/>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16" name="文本框 15"/>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17" name="直接连接符 16"/>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250"/>
                                        <p:tgtEl>
                                          <p:spTgt spid="3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250"/>
                                        <p:tgtEl>
                                          <p:spTgt spid="28"/>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250"/>
                                        <p:tgtEl>
                                          <p:spTgt spid="29"/>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250"/>
                                        <p:tgtEl>
                                          <p:spTgt spid="2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2077387" y="1957764"/>
            <a:ext cx="2581037" cy="3240000"/>
          </a:xfrm>
          <a:custGeom>
            <a:avLst/>
            <a:gdLst/>
            <a:ahLst/>
            <a:cxnLst/>
            <a:rect l="l" t="t" r="r" b="b"/>
            <a:pathLst>
              <a:path w="2431638" h="3052458">
                <a:moveTo>
                  <a:pt x="2416746" y="2881951"/>
                </a:moveTo>
                <a:lnTo>
                  <a:pt x="2377398" y="2938787"/>
                </a:lnTo>
                <a:lnTo>
                  <a:pt x="2311818" y="3034970"/>
                </a:lnTo>
                <a:lnTo>
                  <a:pt x="2390514" y="2999994"/>
                </a:lnTo>
                <a:close/>
                <a:moveTo>
                  <a:pt x="519856" y="2855719"/>
                </a:moveTo>
                <a:lnTo>
                  <a:pt x="493624" y="2947531"/>
                </a:lnTo>
                <a:lnTo>
                  <a:pt x="467392" y="3043714"/>
                </a:lnTo>
                <a:lnTo>
                  <a:pt x="834638" y="3013110"/>
                </a:lnTo>
                <a:close/>
                <a:moveTo>
                  <a:pt x="511112" y="2855719"/>
                </a:moveTo>
                <a:lnTo>
                  <a:pt x="34566" y="2999994"/>
                </a:lnTo>
                <a:lnTo>
                  <a:pt x="454276" y="3043714"/>
                </a:lnTo>
                <a:lnTo>
                  <a:pt x="489252" y="2921299"/>
                </a:lnTo>
                <a:close/>
                <a:moveTo>
                  <a:pt x="1826120" y="2847385"/>
                </a:moveTo>
                <a:lnTo>
                  <a:pt x="1646869" y="2947941"/>
                </a:lnTo>
                <a:lnTo>
                  <a:pt x="1576917" y="2987288"/>
                </a:lnTo>
                <a:lnTo>
                  <a:pt x="2258945" y="3039752"/>
                </a:lnTo>
                <a:close/>
                <a:moveTo>
                  <a:pt x="1005145" y="2759131"/>
                </a:moveTo>
                <a:lnTo>
                  <a:pt x="1223743" y="3026226"/>
                </a:lnTo>
                <a:lnTo>
                  <a:pt x="1534153" y="2986878"/>
                </a:lnTo>
                <a:close/>
                <a:moveTo>
                  <a:pt x="992029" y="2759131"/>
                </a:moveTo>
                <a:lnTo>
                  <a:pt x="865242" y="3013110"/>
                </a:lnTo>
                <a:lnTo>
                  <a:pt x="1210628" y="3026226"/>
                </a:lnTo>
                <a:lnTo>
                  <a:pt x="1162536" y="2965019"/>
                </a:lnTo>
                <a:close/>
                <a:moveTo>
                  <a:pt x="620411" y="2699146"/>
                </a:moveTo>
                <a:lnTo>
                  <a:pt x="856498" y="3009148"/>
                </a:lnTo>
                <a:lnTo>
                  <a:pt x="978913" y="2751456"/>
                </a:lnTo>
                <a:close/>
                <a:moveTo>
                  <a:pt x="607295" y="2697626"/>
                </a:moveTo>
                <a:lnTo>
                  <a:pt x="528599" y="2842603"/>
                </a:lnTo>
                <a:lnTo>
                  <a:pt x="830266" y="2999994"/>
                </a:lnTo>
                <a:lnTo>
                  <a:pt x="839010" y="3004366"/>
                </a:lnTo>
                <a:close/>
                <a:moveTo>
                  <a:pt x="1594815" y="2681709"/>
                </a:moveTo>
                <a:lnTo>
                  <a:pt x="1581699" y="2799408"/>
                </a:lnTo>
                <a:lnTo>
                  <a:pt x="1564332" y="2978544"/>
                </a:lnTo>
                <a:lnTo>
                  <a:pt x="1581699" y="2969800"/>
                </a:lnTo>
                <a:lnTo>
                  <a:pt x="1809042" y="2838641"/>
                </a:lnTo>
                <a:close/>
                <a:moveTo>
                  <a:pt x="240049" y="2671276"/>
                </a:moveTo>
                <a:lnTo>
                  <a:pt x="161354" y="2697626"/>
                </a:lnTo>
                <a:lnTo>
                  <a:pt x="69542" y="2728379"/>
                </a:lnTo>
                <a:lnTo>
                  <a:pt x="12706" y="2982507"/>
                </a:lnTo>
                <a:lnTo>
                  <a:pt x="21450" y="2973763"/>
                </a:lnTo>
                <a:close/>
                <a:moveTo>
                  <a:pt x="273249" y="2668339"/>
                </a:moveTo>
                <a:lnTo>
                  <a:pt x="514137" y="2838641"/>
                </a:lnTo>
                <a:lnTo>
                  <a:pt x="597595" y="2694366"/>
                </a:lnTo>
                <a:close/>
                <a:moveTo>
                  <a:pt x="257537" y="2666904"/>
                </a:moveTo>
                <a:lnTo>
                  <a:pt x="17078" y="2995622"/>
                </a:lnTo>
                <a:lnTo>
                  <a:pt x="500787" y="2843013"/>
                </a:lnTo>
                <a:lnTo>
                  <a:pt x="340605" y="2723985"/>
                </a:lnTo>
                <a:close/>
                <a:moveTo>
                  <a:pt x="2075732" y="2655553"/>
                </a:moveTo>
                <a:lnTo>
                  <a:pt x="2294331" y="3035380"/>
                </a:lnTo>
                <a:lnTo>
                  <a:pt x="2355538" y="2947941"/>
                </a:lnTo>
                <a:lnTo>
                  <a:pt x="2416746" y="2860501"/>
                </a:lnTo>
                <a:lnTo>
                  <a:pt x="2206891" y="2734020"/>
                </a:lnTo>
                <a:close/>
                <a:moveTo>
                  <a:pt x="2058244" y="2646821"/>
                </a:moveTo>
                <a:lnTo>
                  <a:pt x="1830901" y="2838641"/>
                </a:lnTo>
                <a:lnTo>
                  <a:pt x="2281215" y="3035380"/>
                </a:lnTo>
                <a:lnTo>
                  <a:pt x="2193775" y="2886733"/>
                </a:lnTo>
                <a:close/>
                <a:moveTo>
                  <a:pt x="2040756" y="2642449"/>
                </a:moveTo>
                <a:lnTo>
                  <a:pt x="1607931" y="2681709"/>
                </a:lnTo>
                <a:lnTo>
                  <a:pt x="1822157" y="2834282"/>
                </a:lnTo>
                <a:lnTo>
                  <a:pt x="2005780" y="2677349"/>
                </a:lnTo>
                <a:close/>
                <a:moveTo>
                  <a:pt x="1223743" y="2616217"/>
                </a:moveTo>
                <a:lnTo>
                  <a:pt x="1053236" y="2716583"/>
                </a:lnTo>
                <a:lnTo>
                  <a:pt x="1000773" y="2747097"/>
                </a:lnTo>
                <a:lnTo>
                  <a:pt x="1538526" y="2974172"/>
                </a:lnTo>
                <a:close/>
                <a:moveTo>
                  <a:pt x="1324299" y="2550637"/>
                </a:moveTo>
                <a:lnTo>
                  <a:pt x="1437970" y="2760175"/>
                </a:lnTo>
                <a:lnTo>
                  <a:pt x="1556013" y="2969800"/>
                </a:lnTo>
                <a:lnTo>
                  <a:pt x="1573501" y="2751456"/>
                </a:lnTo>
                <a:lnTo>
                  <a:pt x="1582167" y="2677349"/>
                </a:lnTo>
                <a:lnTo>
                  <a:pt x="1451086" y="2611845"/>
                </a:lnTo>
                <a:close/>
                <a:moveTo>
                  <a:pt x="1311183" y="2546265"/>
                </a:moveTo>
                <a:lnTo>
                  <a:pt x="1271835" y="2576869"/>
                </a:lnTo>
                <a:lnTo>
                  <a:pt x="1232487" y="2607473"/>
                </a:lnTo>
                <a:lnTo>
                  <a:pt x="1534153" y="2952859"/>
                </a:lnTo>
                <a:close/>
                <a:moveTo>
                  <a:pt x="12706" y="2463198"/>
                </a:moveTo>
                <a:lnTo>
                  <a:pt x="65170" y="2720942"/>
                </a:lnTo>
                <a:lnTo>
                  <a:pt x="244421" y="2659912"/>
                </a:lnTo>
                <a:lnTo>
                  <a:pt x="113262" y="2546265"/>
                </a:lnTo>
                <a:close/>
                <a:moveTo>
                  <a:pt x="1822157" y="2454454"/>
                </a:moveTo>
                <a:lnTo>
                  <a:pt x="1603712" y="2668631"/>
                </a:lnTo>
                <a:lnTo>
                  <a:pt x="2040756" y="2633705"/>
                </a:lnTo>
                <a:lnTo>
                  <a:pt x="1988293" y="2589985"/>
                </a:lnTo>
                <a:close/>
                <a:moveTo>
                  <a:pt x="790918" y="2435190"/>
                </a:moveTo>
                <a:lnTo>
                  <a:pt x="476136" y="2570721"/>
                </a:lnTo>
                <a:lnTo>
                  <a:pt x="279397" y="2653788"/>
                </a:lnTo>
                <a:lnTo>
                  <a:pt x="406184" y="2666904"/>
                </a:lnTo>
                <a:lnTo>
                  <a:pt x="607295" y="2680053"/>
                </a:lnTo>
                <a:lnTo>
                  <a:pt x="655387" y="2614441"/>
                </a:lnTo>
                <a:close/>
                <a:moveTo>
                  <a:pt x="847754" y="2427498"/>
                </a:moveTo>
                <a:lnTo>
                  <a:pt x="1166908" y="2576637"/>
                </a:lnTo>
                <a:lnTo>
                  <a:pt x="987657" y="2445044"/>
                </a:lnTo>
                <a:close/>
                <a:moveTo>
                  <a:pt x="825894" y="2427498"/>
                </a:moveTo>
                <a:lnTo>
                  <a:pt x="992029" y="2738086"/>
                </a:lnTo>
                <a:lnTo>
                  <a:pt x="1101328" y="2672642"/>
                </a:lnTo>
                <a:lnTo>
                  <a:pt x="1210263" y="2607343"/>
                </a:lnTo>
                <a:close/>
                <a:moveTo>
                  <a:pt x="812778" y="2427498"/>
                </a:moveTo>
                <a:lnTo>
                  <a:pt x="616039" y="2685622"/>
                </a:lnTo>
                <a:lnTo>
                  <a:pt x="978913" y="2738086"/>
                </a:lnTo>
                <a:close/>
                <a:moveTo>
                  <a:pt x="1210263" y="2388020"/>
                </a:moveTo>
                <a:lnTo>
                  <a:pt x="1315287" y="2532773"/>
                </a:lnTo>
                <a:lnTo>
                  <a:pt x="1538935" y="2642434"/>
                </a:lnTo>
                <a:lnTo>
                  <a:pt x="1324058" y="2475749"/>
                </a:lnTo>
                <a:close/>
                <a:moveTo>
                  <a:pt x="1188707" y="2379247"/>
                </a:moveTo>
                <a:lnTo>
                  <a:pt x="1227582" y="2594183"/>
                </a:lnTo>
                <a:lnTo>
                  <a:pt x="1306516" y="2532773"/>
                </a:lnTo>
                <a:close/>
                <a:moveTo>
                  <a:pt x="1197330" y="2366088"/>
                </a:moveTo>
                <a:lnTo>
                  <a:pt x="1587812" y="2668339"/>
                </a:lnTo>
                <a:lnTo>
                  <a:pt x="1701518" y="2559092"/>
                </a:lnTo>
                <a:lnTo>
                  <a:pt x="1810818" y="2449430"/>
                </a:lnTo>
                <a:close/>
                <a:moveTo>
                  <a:pt x="1171280" y="2366088"/>
                </a:moveTo>
                <a:lnTo>
                  <a:pt x="1031377" y="2427498"/>
                </a:lnTo>
                <a:lnTo>
                  <a:pt x="1000773" y="2440658"/>
                </a:lnTo>
                <a:lnTo>
                  <a:pt x="1166908" y="2559092"/>
                </a:lnTo>
                <a:lnTo>
                  <a:pt x="1214575" y="2594183"/>
                </a:lnTo>
                <a:lnTo>
                  <a:pt x="1197330" y="2502068"/>
                </a:lnTo>
                <a:close/>
                <a:moveTo>
                  <a:pt x="2234899" y="2357314"/>
                </a:moveTo>
                <a:lnTo>
                  <a:pt x="2068764" y="2638048"/>
                </a:lnTo>
                <a:lnTo>
                  <a:pt x="2418522" y="2847385"/>
                </a:lnTo>
                <a:lnTo>
                  <a:pt x="2326711" y="2602956"/>
                </a:lnTo>
                <a:close/>
                <a:moveTo>
                  <a:pt x="2221783" y="2352833"/>
                </a:moveTo>
                <a:lnTo>
                  <a:pt x="1837049" y="2449430"/>
                </a:lnTo>
                <a:lnTo>
                  <a:pt x="1985697" y="2567865"/>
                </a:lnTo>
                <a:lnTo>
                  <a:pt x="2055648" y="2629275"/>
                </a:lnTo>
                <a:close/>
                <a:moveTo>
                  <a:pt x="2379174" y="2321518"/>
                </a:moveTo>
                <a:lnTo>
                  <a:pt x="2243643" y="2348352"/>
                </a:lnTo>
                <a:lnTo>
                  <a:pt x="2409778" y="2790549"/>
                </a:lnTo>
                <a:lnTo>
                  <a:pt x="2418522" y="2821153"/>
                </a:lnTo>
                <a:close/>
                <a:moveTo>
                  <a:pt x="664131" y="2312774"/>
                </a:moveTo>
                <a:lnTo>
                  <a:pt x="742826" y="2361701"/>
                </a:lnTo>
                <a:lnTo>
                  <a:pt x="817150" y="2409952"/>
                </a:lnTo>
                <a:lnTo>
                  <a:pt x="943937" y="2427498"/>
                </a:lnTo>
                <a:lnTo>
                  <a:pt x="773430" y="2357314"/>
                </a:lnTo>
                <a:close/>
                <a:moveTo>
                  <a:pt x="2003184" y="2290915"/>
                </a:moveTo>
                <a:lnTo>
                  <a:pt x="1867653" y="2409952"/>
                </a:lnTo>
                <a:lnTo>
                  <a:pt x="1841421" y="2436271"/>
                </a:lnTo>
                <a:lnTo>
                  <a:pt x="2213039" y="2343870"/>
                </a:lnTo>
                <a:close/>
                <a:moveTo>
                  <a:pt x="1985697" y="2290915"/>
                </a:moveTo>
                <a:lnTo>
                  <a:pt x="1223197" y="2357314"/>
                </a:lnTo>
                <a:lnTo>
                  <a:pt x="1819562" y="2440658"/>
                </a:lnTo>
                <a:lnTo>
                  <a:pt x="1915745" y="2352833"/>
                </a:lnTo>
                <a:close/>
                <a:moveTo>
                  <a:pt x="607295" y="2290915"/>
                </a:moveTo>
                <a:lnTo>
                  <a:pt x="275025" y="2646821"/>
                </a:lnTo>
                <a:lnTo>
                  <a:pt x="799662" y="2418725"/>
                </a:lnTo>
                <a:lnTo>
                  <a:pt x="646643" y="2317146"/>
                </a:lnTo>
                <a:close/>
                <a:moveTo>
                  <a:pt x="330084" y="2225335"/>
                </a:moveTo>
                <a:lnTo>
                  <a:pt x="10930" y="2444753"/>
                </a:lnTo>
                <a:lnTo>
                  <a:pt x="32790" y="2466613"/>
                </a:lnTo>
                <a:lnTo>
                  <a:pt x="247017" y="2650236"/>
                </a:lnTo>
                <a:close/>
                <a:moveTo>
                  <a:pt x="312597" y="2225335"/>
                </a:moveTo>
                <a:lnTo>
                  <a:pt x="63394" y="2295286"/>
                </a:lnTo>
                <a:lnTo>
                  <a:pt x="15302" y="2431637"/>
                </a:lnTo>
                <a:close/>
                <a:moveTo>
                  <a:pt x="343200" y="2216591"/>
                </a:moveTo>
                <a:lnTo>
                  <a:pt x="325712" y="2304030"/>
                </a:lnTo>
                <a:lnTo>
                  <a:pt x="264505" y="2641492"/>
                </a:lnTo>
                <a:lnTo>
                  <a:pt x="596775" y="2286543"/>
                </a:lnTo>
                <a:close/>
                <a:moveTo>
                  <a:pt x="907568" y="2207847"/>
                </a:moveTo>
                <a:lnTo>
                  <a:pt x="925493" y="2251567"/>
                </a:lnTo>
                <a:lnTo>
                  <a:pt x="991284" y="2431637"/>
                </a:lnTo>
                <a:lnTo>
                  <a:pt x="1136023" y="2370430"/>
                </a:lnTo>
                <a:lnTo>
                  <a:pt x="1166725" y="2357314"/>
                </a:lnTo>
                <a:close/>
                <a:moveTo>
                  <a:pt x="894124" y="2203475"/>
                </a:moveTo>
                <a:lnTo>
                  <a:pt x="627379" y="2286543"/>
                </a:lnTo>
                <a:lnTo>
                  <a:pt x="978125" y="2431637"/>
                </a:lnTo>
                <a:close/>
                <a:moveTo>
                  <a:pt x="1656022" y="1976132"/>
                </a:moveTo>
                <a:lnTo>
                  <a:pt x="912049" y="2199103"/>
                </a:lnTo>
                <a:lnTo>
                  <a:pt x="1179884" y="2352833"/>
                </a:lnTo>
                <a:close/>
                <a:moveTo>
                  <a:pt x="1280161" y="1879949"/>
                </a:moveTo>
                <a:lnTo>
                  <a:pt x="925493" y="2181615"/>
                </a:lnTo>
                <a:lnTo>
                  <a:pt x="1664766" y="1963016"/>
                </a:lnTo>
                <a:close/>
                <a:moveTo>
                  <a:pt x="850349" y="1753162"/>
                </a:moveTo>
                <a:lnTo>
                  <a:pt x="351944" y="2207847"/>
                </a:lnTo>
                <a:lnTo>
                  <a:pt x="518079" y="2255939"/>
                </a:lnTo>
                <a:lnTo>
                  <a:pt x="601147" y="2277799"/>
                </a:lnTo>
                <a:lnTo>
                  <a:pt x="692958" y="2085432"/>
                </a:lnTo>
                <a:close/>
                <a:moveTo>
                  <a:pt x="863465" y="1748790"/>
                </a:moveTo>
                <a:lnTo>
                  <a:pt x="614263" y="2273427"/>
                </a:lnTo>
                <a:lnTo>
                  <a:pt x="797886" y="2220963"/>
                </a:lnTo>
                <a:lnTo>
                  <a:pt x="894124" y="2190359"/>
                </a:lnTo>
                <a:lnTo>
                  <a:pt x="889697" y="2116035"/>
                </a:lnTo>
                <a:close/>
                <a:moveTo>
                  <a:pt x="872209" y="1735674"/>
                </a:moveTo>
                <a:lnTo>
                  <a:pt x="885325" y="1958645"/>
                </a:lnTo>
                <a:lnTo>
                  <a:pt x="903086" y="2181615"/>
                </a:lnTo>
                <a:lnTo>
                  <a:pt x="1271481" y="1875577"/>
                </a:lnTo>
                <a:lnTo>
                  <a:pt x="1149181" y="1831857"/>
                </a:lnTo>
                <a:close/>
                <a:moveTo>
                  <a:pt x="969353" y="1687582"/>
                </a:moveTo>
                <a:lnTo>
                  <a:pt x="880953" y="1726930"/>
                </a:lnTo>
                <a:lnTo>
                  <a:pt x="1223743" y="1844973"/>
                </a:lnTo>
                <a:lnTo>
                  <a:pt x="1065846" y="1748790"/>
                </a:lnTo>
                <a:close/>
                <a:moveTo>
                  <a:pt x="1782818" y="1579512"/>
                </a:moveTo>
                <a:lnTo>
                  <a:pt x="1293695" y="1872435"/>
                </a:lnTo>
                <a:lnTo>
                  <a:pt x="1686743" y="1955502"/>
                </a:lnTo>
                <a:lnTo>
                  <a:pt x="1717313" y="1828715"/>
                </a:lnTo>
                <a:close/>
                <a:moveTo>
                  <a:pt x="2132568" y="1531421"/>
                </a:moveTo>
                <a:lnTo>
                  <a:pt x="1800298" y="1570768"/>
                </a:lnTo>
                <a:lnTo>
                  <a:pt x="1699844" y="1946758"/>
                </a:lnTo>
                <a:close/>
                <a:moveTo>
                  <a:pt x="1319912" y="1417749"/>
                </a:moveTo>
                <a:lnTo>
                  <a:pt x="983285" y="1684439"/>
                </a:lnTo>
                <a:lnTo>
                  <a:pt x="1276207" y="1863691"/>
                </a:lnTo>
                <a:lnTo>
                  <a:pt x="1293695" y="1684439"/>
                </a:lnTo>
                <a:close/>
                <a:moveTo>
                  <a:pt x="1328159" y="1413377"/>
                </a:moveTo>
                <a:lnTo>
                  <a:pt x="1310651" y="1592628"/>
                </a:lnTo>
                <a:lnTo>
                  <a:pt x="1284501" y="1863691"/>
                </a:lnTo>
                <a:lnTo>
                  <a:pt x="1778988" y="1566396"/>
                </a:lnTo>
                <a:close/>
                <a:moveTo>
                  <a:pt x="1643302" y="1238498"/>
                </a:moveTo>
                <a:lnTo>
                  <a:pt x="1336913" y="1404633"/>
                </a:lnTo>
                <a:lnTo>
                  <a:pt x="1783365" y="1557652"/>
                </a:lnTo>
                <a:lnTo>
                  <a:pt x="1757103" y="1496445"/>
                </a:lnTo>
                <a:close/>
                <a:moveTo>
                  <a:pt x="1503238" y="1203522"/>
                </a:moveTo>
                <a:lnTo>
                  <a:pt x="1345667" y="1387145"/>
                </a:lnTo>
                <a:lnTo>
                  <a:pt x="1472600" y="1321566"/>
                </a:lnTo>
                <a:lnTo>
                  <a:pt x="1634548" y="1234126"/>
                </a:lnTo>
                <a:lnTo>
                  <a:pt x="1538254" y="1212266"/>
                </a:lnTo>
                <a:close/>
                <a:moveTo>
                  <a:pt x="2129146" y="1112101"/>
                </a:moveTo>
                <a:lnTo>
                  <a:pt x="2050361" y="1221010"/>
                </a:lnTo>
                <a:lnTo>
                  <a:pt x="1809627" y="1562024"/>
                </a:lnTo>
                <a:lnTo>
                  <a:pt x="2142301" y="1518305"/>
                </a:lnTo>
                <a:lnTo>
                  <a:pt x="2137913" y="1417749"/>
                </a:lnTo>
                <a:close/>
                <a:moveTo>
                  <a:pt x="2136950" y="1104743"/>
                </a:moveTo>
                <a:lnTo>
                  <a:pt x="2141315" y="1183439"/>
                </a:lnTo>
                <a:lnTo>
                  <a:pt x="2150056" y="1506965"/>
                </a:lnTo>
                <a:lnTo>
                  <a:pt x="2359910" y="1161579"/>
                </a:lnTo>
                <a:lnTo>
                  <a:pt x="2246239" y="1130975"/>
                </a:lnTo>
                <a:close/>
                <a:moveTo>
                  <a:pt x="1761425" y="1056507"/>
                </a:moveTo>
                <a:lnTo>
                  <a:pt x="1730698" y="1109115"/>
                </a:lnTo>
                <a:lnTo>
                  <a:pt x="1656075" y="1231530"/>
                </a:lnTo>
                <a:lnTo>
                  <a:pt x="1752646" y="1463245"/>
                </a:lnTo>
                <a:lnTo>
                  <a:pt x="1787715" y="1533197"/>
                </a:lnTo>
                <a:lnTo>
                  <a:pt x="1770204" y="1249018"/>
                </a:lnTo>
                <a:close/>
                <a:moveTo>
                  <a:pt x="1770204" y="1047570"/>
                </a:moveTo>
                <a:lnTo>
                  <a:pt x="1783350" y="1249018"/>
                </a:lnTo>
                <a:lnTo>
                  <a:pt x="1800811" y="1548908"/>
                </a:lnTo>
                <a:lnTo>
                  <a:pt x="2014718" y="1251614"/>
                </a:lnTo>
                <a:lnTo>
                  <a:pt x="2119488" y="1104743"/>
                </a:lnTo>
                <a:lnTo>
                  <a:pt x="1966698" y="1078511"/>
                </a:lnTo>
                <a:close/>
                <a:moveTo>
                  <a:pt x="777802" y="989709"/>
                </a:moveTo>
                <a:lnTo>
                  <a:pt x="664131" y="1050988"/>
                </a:lnTo>
                <a:lnTo>
                  <a:pt x="554831" y="1112101"/>
                </a:lnTo>
                <a:lnTo>
                  <a:pt x="699107" y="1133571"/>
                </a:lnTo>
                <a:close/>
                <a:moveTo>
                  <a:pt x="1520969" y="932806"/>
                </a:moveTo>
                <a:lnTo>
                  <a:pt x="1507905" y="1151059"/>
                </a:lnTo>
                <a:lnTo>
                  <a:pt x="1507905" y="1194778"/>
                </a:lnTo>
                <a:lnTo>
                  <a:pt x="1538389" y="1203522"/>
                </a:lnTo>
                <a:lnTo>
                  <a:pt x="1638551" y="1221010"/>
                </a:lnTo>
                <a:close/>
                <a:moveTo>
                  <a:pt x="1603712" y="801493"/>
                </a:moveTo>
                <a:lnTo>
                  <a:pt x="1634197" y="1059742"/>
                </a:lnTo>
                <a:lnTo>
                  <a:pt x="1651686" y="1216638"/>
                </a:lnTo>
                <a:lnTo>
                  <a:pt x="1669244" y="1190407"/>
                </a:lnTo>
                <a:lnTo>
                  <a:pt x="1757036" y="1037857"/>
                </a:lnTo>
                <a:close/>
                <a:moveTo>
                  <a:pt x="1586293" y="792738"/>
                </a:moveTo>
                <a:lnTo>
                  <a:pt x="1520969" y="910921"/>
                </a:lnTo>
                <a:lnTo>
                  <a:pt x="1595003" y="1090382"/>
                </a:lnTo>
                <a:lnTo>
                  <a:pt x="1638551" y="1194778"/>
                </a:lnTo>
                <a:close/>
                <a:moveTo>
                  <a:pt x="699107" y="783984"/>
                </a:moveTo>
                <a:lnTo>
                  <a:pt x="602923" y="989709"/>
                </a:lnTo>
                <a:lnTo>
                  <a:pt x="550459" y="1103513"/>
                </a:lnTo>
                <a:lnTo>
                  <a:pt x="782174" y="972200"/>
                </a:lnTo>
                <a:close/>
                <a:moveTo>
                  <a:pt x="685991" y="779607"/>
                </a:moveTo>
                <a:lnTo>
                  <a:pt x="323117" y="919675"/>
                </a:lnTo>
                <a:lnTo>
                  <a:pt x="226933" y="954692"/>
                </a:lnTo>
                <a:lnTo>
                  <a:pt x="532971" y="1107807"/>
                </a:lnTo>
                <a:close/>
                <a:moveTo>
                  <a:pt x="712222" y="775230"/>
                </a:moveTo>
                <a:lnTo>
                  <a:pt x="790918" y="967823"/>
                </a:lnTo>
                <a:lnTo>
                  <a:pt x="943937" y="858395"/>
                </a:lnTo>
                <a:close/>
                <a:moveTo>
                  <a:pt x="2075834" y="639538"/>
                </a:moveTo>
                <a:lnTo>
                  <a:pt x="2136950" y="1091627"/>
                </a:lnTo>
                <a:lnTo>
                  <a:pt x="2272471" y="1126603"/>
                </a:lnTo>
                <a:lnTo>
                  <a:pt x="2355538" y="1146687"/>
                </a:lnTo>
                <a:close/>
                <a:moveTo>
                  <a:pt x="2062738" y="626449"/>
                </a:moveTo>
                <a:lnTo>
                  <a:pt x="1774594" y="1034164"/>
                </a:lnTo>
                <a:lnTo>
                  <a:pt x="2123853" y="1091627"/>
                </a:lnTo>
                <a:close/>
                <a:moveTo>
                  <a:pt x="1743867" y="626449"/>
                </a:moveTo>
                <a:lnTo>
                  <a:pt x="1599358" y="775443"/>
                </a:lnTo>
                <a:lnTo>
                  <a:pt x="1682413" y="906909"/>
                </a:lnTo>
                <a:lnTo>
                  <a:pt x="1757036" y="1020846"/>
                </a:lnTo>
                <a:close/>
                <a:moveTo>
                  <a:pt x="1757036" y="613306"/>
                </a:moveTo>
                <a:lnTo>
                  <a:pt x="1761425" y="714093"/>
                </a:lnTo>
                <a:lnTo>
                  <a:pt x="1770204" y="1025228"/>
                </a:lnTo>
                <a:lnTo>
                  <a:pt x="2058372" y="613306"/>
                </a:lnTo>
                <a:close/>
                <a:moveTo>
                  <a:pt x="82658" y="586104"/>
                </a:moveTo>
                <a:lnTo>
                  <a:pt x="25822" y="682595"/>
                </a:lnTo>
                <a:lnTo>
                  <a:pt x="196329" y="918934"/>
                </a:lnTo>
                <a:lnTo>
                  <a:pt x="148238" y="783403"/>
                </a:lnTo>
                <a:close/>
                <a:moveTo>
                  <a:pt x="2307447" y="559788"/>
                </a:moveTo>
                <a:lnTo>
                  <a:pt x="2228751" y="577332"/>
                </a:lnTo>
                <a:lnTo>
                  <a:pt x="2075732" y="612420"/>
                </a:lnTo>
                <a:lnTo>
                  <a:pt x="2180659" y="800891"/>
                </a:lnTo>
                <a:lnTo>
                  <a:pt x="2359910" y="1124417"/>
                </a:lnTo>
                <a:close/>
                <a:moveTo>
                  <a:pt x="1214453" y="555402"/>
                </a:moveTo>
                <a:lnTo>
                  <a:pt x="1323752" y="752771"/>
                </a:lnTo>
                <a:lnTo>
                  <a:pt x="1481143" y="875214"/>
                </a:lnTo>
                <a:lnTo>
                  <a:pt x="1380588" y="752771"/>
                </a:lnTo>
                <a:close/>
                <a:moveTo>
                  <a:pt x="484880" y="543573"/>
                </a:moveTo>
                <a:lnTo>
                  <a:pt x="253165" y="897484"/>
                </a:lnTo>
                <a:lnTo>
                  <a:pt x="226933" y="941204"/>
                </a:lnTo>
                <a:lnTo>
                  <a:pt x="690363" y="766325"/>
                </a:lnTo>
                <a:lnTo>
                  <a:pt x="493624" y="556525"/>
                </a:lnTo>
                <a:close/>
                <a:moveTo>
                  <a:pt x="471764" y="543573"/>
                </a:moveTo>
                <a:lnTo>
                  <a:pt x="91402" y="578330"/>
                </a:lnTo>
                <a:lnTo>
                  <a:pt x="218189" y="936832"/>
                </a:lnTo>
                <a:close/>
                <a:moveTo>
                  <a:pt x="1210123" y="534938"/>
                </a:moveTo>
                <a:lnTo>
                  <a:pt x="1516119" y="901856"/>
                </a:lnTo>
                <a:lnTo>
                  <a:pt x="1551095" y="836277"/>
                </a:lnTo>
                <a:lnTo>
                  <a:pt x="1586071" y="775069"/>
                </a:lnTo>
                <a:close/>
                <a:moveTo>
                  <a:pt x="1171154" y="534938"/>
                </a:moveTo>
                <a:lnTo>
                  <a:pt x="1118816" y="613306"/>
                </a:lnTo>
                <a:lnTo>
                  <a:pt x="970169" y="845020"/>
                </a:lnTo>
                <a:lnTo>
                  <a:pt x="1145048" y="753209"/>
                </a:lnTo>
                <a:close/>
                <a:moveTo>
                  <a:pt x="983770" y="530785"/>
                </a:moveTo>
                <a:lnTo>
                  <a:pt x="861279" y="635712"/>
                </a:lnTo>
                <a:lnTo>
                  <a:pt x="712632" y="766871"/>
                </a:lnTo>
                <a:lnTo>
                  <a:pt x="830676" y="806219"/>
                </a:lnTo>
                <a:lnTo>
                  <a:pt x="948719" y="849939"/>
                </a:lnTo>
                <a:close/>
                <a:moveTo>
                  <a:pt x="1185625" y="526413"/>
                </a:moveTo>
                <a:lnTo>
                  <a:pt x="1159393" y="710036"/>
                </a:lnTo>
                <a:lnTo>
                  <a:pt x="1155011" y="753756"/>
                </a:lnTo>
                <a:lnTo>
                  <a:pt x="1312413" y="753756"/>
                </a:lnTo>
                <a:lnTo>
                  <a:pt x="1233717" y="618224"/>
                </a:lnTo>
                <a:close/>
                <a:moveTo>
                  <a:pt x="1205793" y="517123"/>
                </a:moveTo>
                <a:lnTo>
                  <a:pt x="1590443" y="766325"/>
                </a:lnTo>
                <a:lnTo>
                  <a:pt x="1739090" y="613306"/>
                </a:lnTo>
                <a:close/>
                <a:moveTo>
                  <a:pt x="78696" y="517123"/>
                </a:moveTo>
                <a:lnTo>
                  <a:pt x="87440" y="569586"/>
                </a:lnTo>
                <a:lnTo>
                  <a:pt x="415338" y="534610"/>
                </a:lnTo>
                <a:close/>
                <a:moveTo>
                  <a:pt x="1171154" y="512760"/>
                </a:moveTo>
                <a:lnTo>
                  <a:pt x="995538" y="521494"/>
                </a:lnTo>
                <a:lnTo>
                  <a:pt x="991142" y="569586"/>
                </a:lnTo>
                <a:lnTo>
                  <a:pt x="964801" y="827533"/>
                </a:lnTo>
                <a:lnTo>
                  <a:pt x="1070258" y="670142"/>
                </a:lnTo>
                <a:close/>
                <a:moveTo>
                  <a:pt x="2189403" y="502784"/>
                </a:moveTo>
                <a:lnTo>
                  <a:pt x="2084476" y="599262"/>
                </a:lnTo>
                <a:lnTo>
                  <a:pt x="2298703" y="551016"/>
                </a:lnTo>
                <a:close/>
                <a:moveTo>
                  <a:pt x="877811" y="306666"/>
                </a:moveTo>
                <a:lnTo>
                  <a:pt x="716116" y="743999"/>
                </a:lnTo>
                <a:lnTo>
                  <a:pt x="960878" y="529086"/>
                </a:lnTo>
                <a:lnTo>
                  <a:pt x="982738" y="511542"/>
                </a:lnTo>
                <a:lnTo>
                  <a:pt x="947762" y="441769"/>
                </a:lnTo>
                <a:close/>
                <a:moveTo>
                  <a:pt x="1367472" y="276159"/>
                </a:moveTo>
                <a:lnTo>
                  <a:pt x="1008970" y="507156"/>
                </a:lnTo>
                <a:lnTo>
                  <a:pt x="1175105" y="502784"/>
                </a:lnTo>
                <a:close/>
                <a:moveTo>
                  <a:pt x="1398076" y="258726"/>
                </a:moveTo>
                <a:lnTo>
                  <a:pt x="1192593" y="502784"/>
                </a:lnTo>
                <a:lnTo>
                  <a:pt x="1734718" y="599262"/>
                </a:lnTo>
                <a:close/>
                <a:moveTo>
                  <a:pt x="1363100" y="258726"/>
                </a:moveTo>
                <a:lnTo>
                  <a:pt x="886555" y="297950"/>
                </a:lnTo>
                <a:lnTo>
                  <a:pt x="939019" y="398188"/>
                </a:lnTo>
                <a:lnTo>
                  <a:pt x="991482" y="502784"/>
                </a:lnTo>
                <a:close/>
                <a:moveTo>
                  <a:pt x="507926" y="245650"/>
                </a:moveTo>
                <a:lnTo>
                  <a:pt x="494790" y="533472"/>
                </a:lnTo>
                <a:lnTo>
                  <a:pt x="685991" y="743999"/>
                </a:lnTo>
                <a:lnTo>
                  <a:pt x="599129" y="494068"/>
                </a:lnTo>
                <a:close/>
                <a:moveTo>
                  <a:pt x="496337" y="229119"/>
                </a:moveTo>
                <a:lnTo>
                  <a:pt x="85254" y="504553"/>
                </a:lnTo>
                <a:lnTo>
                  <a:pt x="478732" y="530621"/>
                </a:lnTo>
                <a:lnTo>
                  <a:pt x="483104" y="430229"/>
                </a:lnTo>
                <a:close/>
                <a:moveTo>
                  <a:pt x="1882955" y="185399"/>
                </a:moveTo>
                <a:lnTo>
                  <a:pt x="2066578" y="600190"/>
                </a:lnTo>
                <a:lnTo>
                  <a:pt x="2184622" y="499673"/>
                </a:lnTo>
                <a:close/>
                <a:moveTo>
                  <a:pt x="772474" y="185399"/>
                </a:moveTo>
                <a:lnTo>
                  <a:pt x="728754" y="556470"/>
                </a:lnTo>
                <a:lnTo>
                  <a:pt x="711266" y="713861"/>
                </a:lnTo>
                <a:lnTo>
                  <a:pt x="868657" y="294642"/>
                </a:lnTo>
                <a:lnTo>
                  <a:pt x="776846" y="194143"/>
                </a:lnTo>
                <a:close/>
                <a:moveTo>
                  <a:pt x="781218" y="181027"/>
                </a:moveTo>
                <a:lnTo>
                  <a:pt x="881773" y="285917"/>
                </a:lnTo>
                <a:lnTo>
                  <a:pt x="1327714" y="250978"/>
                </a:lnTo>
                <a:close/>
                <a:moveTo>
                  <a:pt x="758691" y="179251"/>
                </a:moveTo>
                <a:lnTo>
                  <a:pt x="636562" y="201150"/>
                </a:lnTo>
                <a:lnTo>
                  <a:pt x="509335" y="225976"/>
                </a:lnTo>
                <a:lnTo>
                  <a:pt x="697330" y="739683"/>
                </a:lnTo>
                <a:lnTo>
                  <a:pt x="719224" y="547316"/>
                </a:lnTo>
                <a:close/>
                <a:moveTo>
                  <a:pt x="749803" y="104927"/>
                </a:moveTo>
                <a:lnTo>
                  <a:pt x="536387" y="205600"/>
                </a:lnTo>
                <a:lnTo>
                  <a:pt x="623496" y="192367"/>
                </a:lnTo>
                <a:lnTo>
                  <a:pt x="758683" y="166135"/>
                </a:lnTo>
                <a:lnTo>
                  <a:pt x="754214" y="135531"/>
                </a:lnTo>
                <a:close/>
                <a:moveTo>
                  <a:pt x="1564518" y="97094"/>
                </a:moveTo>
                <a:lnTo>
                  <a:pt x="1756168" y="605108"/>
                </a:lnTo>
                <a:lnTo>
                  <a:pt x="2053462" y="605108"/>
                </a:lnTo>
                <a:close/>
                <a:moveTo>
                  <a:pt x="1560163" y="79574"/>
                </a:moveTo>
                <a:lnTo>
                  <a:pt x="1590648" y="110233"/>
                </a:lnTo>
                <a:lnTo>
                  <a:pt x="2045128" y="578877"/>
                </a:lnTo>
                <a:lnTo>
                  <a:pt x="1979549" y="425582"/>
                </a:lnTo>
                <a:lnTo>
                  <a:pt x="1861505" y="162791"/>
                </a:lnTo>
                <a:close/>
                <a:moveTo>
                  <a:pt x="1359275" y="44539"/>
                </a:moveTo>
                <a:lnTo>
                  <a:pt x="1398622" y="250388"/>
                </a:lnTo>
                <a:lnTo>
                  <a:pt x="1717230" y="565737"/>
                </a:lnTo>
                <a:close/>
                <a:moveTo>
                  <a:pt x="1363459" y="26666"/>
                </a:moveTo>
                <a:lnTo>
                  <a:pt x="1725974" y="561357"/>
                </a:lnTo>
                <a:lnTo>
                  <a:pt x="1647279" y="351125"/>
                </a:lnTo>
                <a:lnTo>
                  <a:pt x="1538389" y="75085"/>
                </a:lnTo>
                <a:close/>
                <a:moveTo>
                  <a:pt x="1057608" y="26666"/>
                </a:moveTo>
                <a:lnTo>
                  <a:pt x="764686" y="101473"/>
                </a:lnTo>
                <a:lnTo>
                  <a:pt x="769058" y="132132"/>
                </a:lnTo>
                <a:lnTo>
                  <a:pt x="773430" y="162791"/>
                </a:lnTo>
                <a:close/>
                <a:moveTo>
                  <a:pt x="1127056" y="13260"/>
                </a:moveTo>
                <a:lnTo>
                  <a:pt x="1385349" y="236562"/>
                </a:lnTo>
                <a:lnTo>
                  <a:pt x="1345948" y="22197"/>
                </a:lnTo>
                <a:close/>
                <a:moveTo>
                  <a:pt x="1109544" y="13260"/>
                </a:moveTo>
                <a:lnTo>
                  <a:pt x="789962" y="171099"/>
                </a:lnTo>
                <a:lnTo>
                  <a:pt x="1372215" y="240926"/>
                </a:lnTo>
                <a:lnTo>
                  <a:pt x="1271524" y="153642"/>
                </a:lnTo>
                <a:close/>
                <a:moveTo>
                  <a:pt x="1113922" y="0"/>
                </a:moveTo>
                <a:lnTo>
                  <a:pt x="1354704" y="13260"/>
                </a:lnTo>
                <a:lnTo>
                  <a:pt x="1542744" y="66357"/>
                </a:lnTo>
                <a:cubicBezTo>
                  <a:pt x="1542925" y="66357"/>
                  <a:pt x="1543651" y="66357"/>
                  <a:pt x="1544921" y="66357"/>
                </a:cubicBezTo>
                <a:cubicBezTo>
                  <a:pt x="1546191" y="66357"/>
                  <a:pt x="1546917" y="66357"/>
                  <a:pt x="1547099" y="66357"/>
                </a:cubicBezTo>
                <a:cubicBezTo>
                  <a:pt x="1546373" y="66357"/>
                  <a:pt x="1547824" y="66357"/>
                  <a:pt x="1551454" y="66357"/>
                </a:cubicBezTo>
                <a:lnTo>
                  <a:pt x="1870693" y="153642"/>
                </a:lnTo>
                <a:lnTo>
                  <a:pt x="2194968" y="494052"/>
                </a:lnTo>
                <a:lnTo>
                  <a:pt x="2317856" y="546630"/>
                </a:lnTo>
                <a:lnTo>
                  <a:pt x="2317856" y="551016"/>
                </a:lnTo>
                <a:lnTo>
                  <a:pt x="2374802" y="1151038"/>
                </a:lnTo>
                <a:lnTo>
                  <a:pt x="2374802" y="1155406"/>
                </a:lnTo>
                <a:cubicBezTo>
                  <a:pt x="2374802" y="1154678"/>
                  <a:pt x="2374802" y="1156134"/>
                  <a:pt x="2374802" y="1159775"/>
                </a:cubicBezTo>
                <a:lnTo>
                  <a:pt x="2151079" y="1526730"/>
                </a:lnTo>
                <a:lnTo>
                  <a:pt x="1695581" y="1963391"/>
                </a:lnTo>
                <a:lnTo>
                  <a:pt x="1695581" y="1967758"/>
                </a:lnTo>
                <a:lnTo>
                  <a:pt x="1192803" y="2352833"/>
                </a:lnTo>
                <a:lnTo>
                  <a:pt x="2001621" y="2277846"/>
                </a:lnTo>
                <a:lnTo>
                  <a:pt x="2237495" y="2339389"/>
                </a:lnTo>
                <a:lnTo>
                  <a:pt x="2381770" y="2308418"/>
                </a:lnTo>
                <a:cubicBezTo>
                  <a:pt x="2383865" y="2308600"/>
                  <a:pt x="2385140" y="2309328"/>
                  <a:pt x="2385596" y="2310602"/>
                </a:cubicBezTo>
                <a:cubicBezTo>
                  <a:pt x="2386051" y="2311876"/>
                  <a:pt x="2386233" y="2312604"/>
                  <a:pt x="2386142" y="2312786"/>
                </a:cubicBezTo>
                <a:lnTo>
                  <a:pt x="2431638" y="2855719"/>
                </a:lnTo>
                <a:cubicBezTo>
                  <a:pt x="2431638" y="2855901"/>
                  <a:pt x="2431638" y="2856630"/>
                  <a:pt x="2431638" y="2857905"/>
                </a:cubicBezTo>
                <a:cubicBezTo>
                  <a:pt x="2431638" y="2859180"/>
                  <a:pt x="2431638" y="2859909"/>
                  <a:pt x="2431638" y="2860091"/>
                </a:cubicBezTo>
                <a:lnTo>
                  <a:pt x="2401034" y="3008738"/>
                </a:lnTo>
                <a:lnTo>
                  <a:pt x="2300301" y="3052458"/>
                </a:lnTo>
                <a:lnTo>
                  <a:pt x="2295911" y="3052458"/>
                </a:lnTo>
                <a:cubicBezTo>
                  <a:pt x="2293809" y="3052458"/>
                  <a:pt x="2292528" y="3052458"/>
                  <a:pt x="2292071" y="3052458"/>
                </a:cubicBezTo>
                <a:cubicBezTo>
                  <a:pt x="2291614" y="3052458"/>
                  <a:pt x="2291431" y="3052458"/>
                  <a:pt x="2291523" y="3052458"/>
                </a:cubicBezTo>
                <a:lnTo>
                  <a:pt x="1560163" y="2995622"/>
                </a:lnTo>
                <a:lnTo>
                  <a:pt x="1218990" y="3039342"/>
                </a:lnTo>
                <a:lnTo>
                  <a:pt x="855629" y="3021854"/>
                </a:lnTo>
                <a:lnTo>
                  <a:pt x="463892" y="3052458"/>
                </a:lnTo>
                <a:cubicBezTo>
                  <a:pt x="463708" y="3052458"/>
                  <a:pt x="462972" y="3052458"/>
                  <a:pt x="461685" y="3052458"/>
                </a:cubicBezTo>
                <a:cubicBezTo>
                  <a:pt x="460398" y="3052458"/>
                  <a:pt x="459662" y="3052458"/>
                  <a:pt x="459478" y="3052458"/>
                </a:cubicBezTo>
                <a:lnTo>
                  <a:pt x="0" y="3008738"/>
                </a:lnTo>
                <a:cubicBezTo>
                  <a:pt x="0" y="3006734"/>
                  <a:pt x="0" y="3005277"/>
                  <a:pt x="0" y="3004366"/>
                </a:cubicBezTo>
                <a:cubicBezTo>
                  <a:pt x="0" y="3003456"/>
                  <a:pt x="0" y="3001998"/>
                  <a:pt x="0" y="2999994"/>
                </a:cubicBezTo>
                <a:lnTo>
                  <a:pt x="56836" y="2723985"/>
                </a:lnTo>
                <a:lnTo>
                  <a:pt x="0" y="2444116"/>
                </a:lnTo>
                <a:cubicBezTo>
                  <a:pt x="0" y="2444844"/>
                  <a:pt x="0" y="2443388"/>
                  <a:pt x="0" y="2439747"/>
                </a:cubicBezTo>
                <a:lnTo>
                  <a:pt x="61208" y="2286849"/>
                </a:lnTo>
                <a:lnTo>
                  <a:pt x="336642" y="2208216"/>
                </a:lnTo>
                <a:lnTo>
                  <a:pt x="341014" y="2208216"/>
                </a:lnTo>
                <a:cubicBezTo>
                  <a:pt x="340286" y="2204576"/>
                  <a:pt x="341743" y="2203120"/>
                  <a:pt x="345386" y="2203848"/>
                </a:cubicBezTo>
                <a:lnTo>
                  <a:pt x="864385" y="1723312"/>
                </a:lnTo>
                <a:lnTo>
                  <a:pt x="868763" y="1723312"/>
                </a:lnTo>
                <a:lnTo>
                  <a:pt x="969453" y="1679627"/>
                </a:lnTo>
                <a:lnTo>
                  <a:pt x="1319681" y="1400043"/>
                </a:lnTo>
                <a:lnTo>
                  <a:pt x="1494795" y="1199091"/>
                </a:lnTo>
                <a:lnTo>
                  <a:pt x="1512259" y="910606"/>
                </a:lnTo>
                <a:lnTo>
                  <a:pt x="1315303" y="761543"/>
                </a:lnTo>
                <a:lnTo>
                  <a:pt x="1148945" y="761543"/>
                </a:lnTo>
                <a:lnTo>
                  <a:pt x="956320" y="862380"/>
                </a:lnTo>
                <a:lnTo>
                  <a:pt x="785493" y="980754"/>
                </a:lnTo>
                <a:lnTo>
                  <a:pt x="706618" y="1142301"/>
                </a:lnTo>
                <a:lnTo>
                  <a:pt x="702298" y="1146669"/>
                </a:lnTo>
                <a:cubicBezTo>
                  <a:pt x="703018" y="1146669"/>
                  <a:pt x="701578" y="1146669"/>
                  <a:pt x="697978" y="1146669"/>
                </a:cubicBezTo>
                <a:lnTo>
                  <a:pt x="538132" y="1120689"/>
                </a:lnTo>
                <a:lnTo>
                  <a:pt x="533812" y="1120689"/>
                </a:lnTo>
                <a:lnTo>
                  <a:pt x="214227" y="958833"/>
                </a:lnTo>
                <a:cubicBezTo>
                  <a:pt x="214045" y="958925"/>
                  <a:pt x="213316" y="958742"/>
                  <a:pt x="212041" y="958285"/>
                </a:cubicBezTo>
                <a:cubicBezTo>
                  <a:pt x="210766" y="957828"/>
                  <a:pt x="210037" y="956550"/>
                  <a:pt x="209855" y="954449"/>
                </a:cubicBezTo>
                <a:lnTo>
                  <a:pt x="17488" y="682595"/>
                </a:lnTo>
                <a:cubicBezTo>
                  <a:pt x="15302" y="682687"/>
                  <a:pt x="14209" y="682504"/>
                  <a:pt x="14209" y="682047"/>
                </a:cubicBezTo>
                <a:cubicBezTo>
                  <a:pt x="14209" y="681590"/>
                  <a:pt x="15302" y="680311"/>
                  <a:pt x="17488" y="678209"/>
                </a:cubicBezTo>
                <a:lnTo>
                  <a:pt x="78696" y="572946"/>
                </a:lnTo>
                <a:lnTo>
                  <a:pt x="69952" y="511542"/>
                </a:lnTo>
                <a:cubicBezTo>
                  <a:pt x="69952" y="509440"/>
                  <a:pt x="69952" y="508161"/>
                  <a:pt x="69952" y="507704"/>
                </a:cubicBezTo>
                <a:cubicBezTo>
                  <a:pt x="69952" y="507248"/>
                  <a:pt x="69952" y="507065"/>
                  <a:pt x="69952" y="507156"/>
                </a:cubicBezTo>
                <a:lnTo>
                  <a:pt x="69952" y="502781"/>
                </a:lnTo>
                <a:lnTo>
                  <a:pt x="499204" y="214741"/>
                </a:lnTo>
                <a:cubicBezTo>
                  <a:pt x="499386" y="214741"/>
                  <a:pt x="500114" y="214741"/>
                  <a:pt x="501388" y="214741"/>
                </a:cubicBezTo>
                <a:cubicBezTo>
                  <a:pt x="502661" y="214741"/>
                  <a:pt x="503389" y="214741"/>
                  <a:pt x="503571" y="214741"/>
                </a:cubicBezTo>
                <a:lnTo>
                  <a:pt x="754214" y="92542"/>
                </a:lnTo>
                <a:lnTo>
                  <a:pt x="1109544" y="4372"/>
                </a:lnTo>
                <a:cubicBezTo>
                  <a:pt x="1109453" y="4190"/>
                  <a:pt x="1109635" y="3461"/>
                  <a:pt x="1110091" y="2186"/>
                </a:cubicBezTo>
                <a:cubicBezTo>
                  <a:pt x="1110547" y="910"/>
                  <a:pt x="1111824" y="182"/>
                  <a:pt x="1113922" y="0"/>
                </a:cubicBez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1184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t>Method</a:t>
            </a:r>
            <a:endParaRPr lang="en-US" altLang="zh-CN" sz="2000" dirty="0"/>
          </a:p>
        </p:txBody>
      </p:sp>
      <p:sp>
        <p:nvSpPr>
          <p:cNvPr id="8" name="矩形 7"/>
          <p:cNvSpPr/>
          <p:nvPr/>
        </p:nvSpPr>
        <p:spPr>
          <a:xfrm>
            <a:off x="4972749" y="2152526"/>
            <a:ext cx="3887642" cy="1015663"/>
          </a:xfrm>
          <a:prstGeom prst="rect">
            <a:avLst/>
          </a:prstGeom>
        </p:spPr>
        <p:txBody>
          <a:bodyPr wrap="square">
            <a:spAutoFit/>
          </a:bodyPr>
          <a:lstStyle/>
          <a:p>
            <a:pPr algn="ctr"/>
            <a:r>
              <a:rPr lang="zh-CN" altLang="en-US" sz="6000" dirty="0" smtClean="0">
                <a:solidFill>
                  <a:srgbClr val="0070C0"/>
                </a:solidFill>
              </a:rPr>
              <a:t>方法工具</a:t>
            </a:r>
            <a:endParaRPr lang="en-US" altLang="zh-CN" sz="6000" dirty="0">
              <a:solidFill>
                <a:srgbClr val="0070C0"/>
              </a:solidFill>
            </a:endParaRPr>
          </a:p>
        </p:txBody>
      </p:sp>
      <p:sp>
        <p:nvSpPr>
          <p:cNvPr id="9" name="矩形 8"/>
          <p:cNvSpPr/>
          <p:nvPr/>
        </p:nvSpPr>
        <p:spPr>
          <a:xfrm>
            <a:off x="5316149" y="3826700"/>
            <a:ext cx="4570802" cy="1323439"/>
          </a:xfrm>
          <a:prstGeom prst="rect">
            <a:avLst/>
          </a:prstGeom>
        </p:spPr>
        <p:txBody>
          <a:bodyPr wrap="square">
            <a:spAutoFit/>
          </a:bodyPr>
          <a:lstStyle/>
          <a:p>
            <a:r>
              <a:rPr lang="en-US" altLang="zh-CN" sz="1600" dirty="0">
                <a:solidFill>
                  <a:srgbClr val="0070C0"/>
                </a:solidFill>
              </a:rPr>
              <a:t>Not everyone graduates with one of the </a:t>
            </a:r>
            <a:r>
              <a:rPr lang="en-US" altLang="zh-CN" sz="1600" dirty="0" smtClean="0">
                <a:solidFill>
                  <a:srgbClr val="0070C0"/>
                </a:solidFill>
              </a:rPr>
              <a:t>best paying </a:t>
            </a:r>
            <a:r>
              <a:rPr lang="en-US" altLang="zh-CN" sz="1600" dirty="0">
                <a:solidFill>
                  <a:srgbClr val="0070C0"/>
                </a:solidFill>
              </a:rPr>
              <a:t>degrees. If yours is among those with the worst return on your money, not all hope is lost. During your job search, even a “useless” </a:t>
            </a:r>
            <a:r>
              <a:rPr lang="en-US" altLang="zh-CN" sz="1600" dirty="0" smtClean="0">
                <a:solidFill>
                  <a:srgbClr val="0070C0"/>
                </a:solidFill>
              </a:rPr>
              <a:t>degree can </a:t>
            </a:r>
            <a:r>
              <a:rPr lang="en-US" altLang="zh-CN" sz="1600" dirty="0">
                <a:solidFill>
                  <a:srgbClr val="0070C0"/>
                </a:solidFill>
              </a:rPr>
              <a:t>be shown as valuable..</a:t>
            </a:r>
            <a:endParaRPr lang="zh-CN" altLang="en-US" sz="1600" dirty="0">
              <a:solidFill>
                <a:srgbClr val="0070C0"/>
              </a:solidFill>
            </a:endParaRPr>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2" name="直接连接符 1"/>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理论依据 </a:t>
            </a:r>
            <a:r>
              <a:rPr lang="en-US" altLang="zh-CN" dirty="0" smtClean="0"/>
              <a:t>- Theory</a:t>
            </a:r>
            <a:endParaRPr lang="zh-CN" altLang="en-US" dirty="0"/>
          </a:p>
        </p:txBody>
      </p:sp>
      <p:grpSp>
        <p:nvGrpSpPr>
          <p:cNvPr id="3" name="Group 18"/>
          <p:cNvGrpSpPr>
            <a:grpSpLocks noChangeAspect="1"/>
          </p:cNvGrpSpPr>
          <p:nvPr/>
        </p:nvGrpSpPr>
        <p:grpSpPr bwMode="auto">
          <a:xfrm>
            <a:off x="2933735" y="1959142"/>
            <a:ext cx="716091" cy="769547"/>
            <a:chOff x="2553" y="2889"/>
            <a:chExt cx="784" cy="760"/>
          </a:xfrm>
          <a:solidFill>
            <a:srgbClr val="0070C0"/>
          </a:solidFill>
        </p:grpSpPr>
        <p:sp>
          <p:nvSpPr>
            <p:cNvPr id="4" name="Freeform 19"/>
            <p:cNvSpPr/>
            <p:nvPr/>
          </p:nvSpPr>
          <p:spPr bwMode="auto">
            <a:xfrm>
              <a:off x="3157" y="3296"/>
              <a:ext cx="129" cy="191"/>
            </a:xfrm>
            <a:custGeom>
              <a:avLst/>
              <a:gdLst>
                <a:gd name="T0" fmla="*/ 23 w 48"/>
                <a:gd name="T1" fmla="*/ 71 h 71"/>
                <a:gd name="T2" fmla="*/ 48 w 48"/>
                <a:gd name="T3" fmla="*/ 54 h 71"/>
                <a:gd name="T4" fmla="*/ 18 w 48"/>
                <a:gd name="T5" fmla="*/ 4 h 71"/>
                <a:gd name="T6" fmla="*/ 7 w 48"/>
                <a:gd name="T7" fmla="*/ 0 h 71"/>
                <a:gd name="T8" fmla="*/ 0 w 48"/>
                <a:gd name="T9" fmla="*/ 23 h 71"/>
                <a:gd name="T10" fmla="*/ 23 w 48"/>
                <a:gd name="T11" fmla="*/ 71 h 71"/>
              </a:gdLst>
              <a:ahLst/>
              <a:cxnLst>
                <a:cxn ang="0">
                  <a:pos x="T0" y="T1"/>
                </a:cxn>
                <a:cxn ang="0">
                  <a:pos x="T2" y="T3"/>
                </a:cxn>
                <a:cxn ang="0">
                  <a:pos x="T4" y="T5"/>
                </a:cxn>
                <a:cxn ang="0">
                  <a:pos x="T6" y="T7"/>
                </a:cxn>
                <a:cxn ang="0">
                  <a:pos x="T8" y="T9"/>
                </a:cxn>
                <a:cxn ang="0">
                  <a:pos x="T10" y="T11"/>
                </a:cxn>
              </a:cxnLst>
              <a:rect l="0" t="0" r="r" b="b"/>
              <a:pathLst>
                <a:path w="48" h="71">
                  <a:moveTo>
                    <a:pt x="23" y="71"/>
                  </a:moveTo>
                  <a:cubicBezTo>
                    <a:pt x="34" y="66"/>
                    <a:pt x="43" y="60"/>
                    <a:pt x="48" y="54"/>
                  </a:cubicBezTo>
                  <a:cubicBezTo>
                    <a:pt x="40" y="40"/>
                    <a:pt x="29" y="21"/>
                    <a:pt x="18" y="4"/>
                  </a:cubicBezTo>
                  <a:cubicBezTo>
                    <a:pt x="14" y="2"/>
                    <a:pt x="11" y="1"/>
                    <a:pt x="7" y="0"/>
                  </a:cubicBezTo>
                  <a:cubicBezTo>
                    <a:pt x="5" y="7"/>
                    <a:pt x="3" y="15"/>
                    <a:pt x="0" y="23"/>
                  </a:cubicBezTo>
                  <a:cubicBezTo>
                    <a:pt x="12" y="40"/>
                    <a:pt x="20" y="57"/>
                    <a:pt x="23"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0"/>
            <p:cNvSpPr/>
            <p:nvPr/>
          </p:nvSpPr>
          <p:spPr bwMode="auto">
            <a:xfrm>
              <a:off x="2866" y="3177"/>
              <a:ext cx="177" cy="79"/>
            </a:xfrm>
            <a:custGeom>
              <a:avLst/>
              <a:gdLst>
                <a:gd name="T0" fmla="*/ 33 w 66"/>
                <a:gd name="T1" fmla="*/ 16 h 29"/>
                <a:gd name="T2" fmla="*/ 50 w 66"/>
                <a:gd name="T3" fmla="*/ 27 h 29"/>
                <a:gd name="T4" fmla="*/ 66 w 66"/>
                <a:gd name="T5" fmla="*/ 29 h 29"/>
                <a:gd name="T6" fmla="*/ 27 w 66"/>
                <a:gd name="T7" fmla="*/ 0 h 29"/>
                <a:gd name="T8" fmla="*/ 0 w 66"/>
                <a:gd name="T9" fmla="*/ 29 h 29"/>
                <a:gd name="T10" fmla="*/ 17 w 66"/>
                <a:gd name="T11" fmla="*/ 27 h 29"/>
                <a:gd name="T12" fmla="*/ 33 w 66"/>
                <a:gd name="T13" fmla="*/ 16 h 29"/>
              </a:gdLst>
              <a:ahLst/>
              <a:cxnLst>
                <a:cxn ang="0">
                  <a:pos x="T0" y="T1"/>
                </a:cxn>
                <a:cxn ang="0">
                  <a:pos x="T2" y="T3"/>
                </a:cxn>
                <a:cxn ang="0">
                  <a:pos x="T4" y="T5"/>
                </a:cxn>
                <a:cxn ang="0">
                  <a:pos x="T6" y="T7"/>
                </a:cxn>
                <a:cxn ang="0">
                  <a:pos x="T8" y="T9"/>
                </a:cxn>
                <a:cxn ang="0">
                  <a:pos x="T10" y="T11"/>
                </a:cxn>
                <a:cxn ang="0">
                  <a:pos x="T12" y="T13"/>
                </a:cxn>
              </a:cxnLst>
              <a:rect l="0" t="0" r="r" b="b"/>
              <a:pathLst>
                <a:path w="66" h="29">
                  <a:moveTo>
                    <a:pt x="33" y="16"/>
                  </a:moveTo>
                  <a:cubicBezTo>
                    <a:pt x="41" y="16"/>
                    <a:pt x="48" y="21"/>
                    <a:pt x="50" y="27"/>
                  </a:cubicBezTo>
                  <a:cubicBezTo>
                    <a:pt x="55" y="28"/>
                    <a:pt x="60" y="28"/>
                    <a:pt x="66" y="29"/>
                  </a:cubicBezTo>
                  <a:cubicBezTo>
                    <a:pt x="53" y="17"/>
                    <a:pt x="40" y="8"/>
                    <a:pt x="27" y="0"/>
                  </a:cubicBezTo>
                  <a:cubicBezTo>
                    <a:pt x="18" y="8"/>
                    <a:pt x="8" y="18"/>
                    <a:pt x="0" y="29"/>
                  </a:cubicBezTo>
                  <a:cubicBezTo>
                    <a:pt x="5" y="28"/>
                    <a:pt x="11" y="28"/>
                    <a:pt x="17" y="27"/>
                  </a:cubicBezTo>
                  <a:cubicBezTo>
                    <a:pt x="19" y="21"/>
                    <a:pt x="25" y="16"/>
                    <a:pt x="3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1"/>
            <p:cNvSpPr/>
            <p:nvPr/>
          </p:nvSpPr>
          <p:spPr bwMode="auto">
            <a:xfrm>
              <a:off x="3062" y="3377"/>
              <a:ext cx="140" cy="151"/>
            </a:xfrm>
            <a:custGeom>
              <a:avLst/>
              <a:gdLst>
                <a:gd name="T0" fmla="*/ 25 w 52"/>
                <a:gd name="T1" fmla="*/ 17 h 56"/>
                <a:gd name="T2" fmla="*/ 32 w 52"/>
                <a:gd name="T3" fmla="*/ 29 h 56"/>
                <a:gd name="T4" fmla="*/ 15 w 52"/>
                <a:gd name="T5" fmla="*/ 43 h 56"/>
                <a:gd name="T6" fmla="*/ 10 w 52"/>
                <a:gd name="T7" fmla="*/ 42 h 56"/>
                <a:gd name="T8" fmla="*/ 0 w 52"/>
                <a:gd name="T9" fmla="*/ 56 h 56"/>
                <a:gd name="T10" fmla="*/ 52 w 52"/>
                <a:gd name="T11" fmla="*/ 44 h 56"/>
                <a:gd name="T12" fmla="*/ 32 w 52"/>
                <a:gd name="T13" fmla="*/ 0 h 56"/>
                <a:gd name="T14" fmla="*/ 25 w 52"/>
                <a:gd name="T15" fmla="*/ 17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6">
                  <a:moveTo>
                    <a:pt x="25" y="17"/>
                  </a:moveTo>
                  <a:cubicBezTo>
                    <a:pt x="29" y="20"/>
                    <a:pt x="32" y="24"/>
                    <a:pt x="32" y="29"/>
                  </a:cubicBezTo>
                  <a:cubicBezTo>
                    <a:pt x="32" y="37"/>
                    <a:pt x="24" y="43"/>
                    <a:pt x="15" y="43"/>
                  </a:cubicBezTo>
                  <a:cubicBezTo>
                    <a:pt x="13" y="43"/>
                    <a:pt x="11" y="43"/>
                    <a:pt x="10" y="42"/>
                  </a:cubicBezTo>
                  <a:cubicBezTo>
                    <a:pt x="6" y="47"/>
                    <a:pt x="3" y="52"/>
                    <a:pt x="0" y="56"/>
                  </a:cubicBezTo>
                  <a:cubicBezTo>
                    <a:pt x="20" y="54"/>
                    <a:pt x="38" y="49"/>
                    <a:pt x="52" y="44"/>
                  </a:cubicBezTo>
                  <a:cubicBezTo>
                    <a:pt x="49" y="31"/>
                    <a:pt x="43" y="16"/>
                    <a:pt x="32" y="0"/>
                  </a:cubicBezTo>
                  <a:cubicBezTo>
                    <a:pt x="30" y="6"/>
                    <a:pt x="27" y="12"/>
                    <a:pt x="2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2"/>
            <p:cNvSpPr/>
            <p:nvPr/>
          </p:nvSpPr>
          <p:spPr bwMode="auto">
            <a:xfrm>
              <a:off x="2941" y="3547"/>
              <a:ext cx="84" cy="32"/>
            </a:xfrm>
            <a:custGeom>
              <a:avLst/>
              <a:gdLst>
                <a:gd name="T0" fmla="*/ 31 w 31"/>
                <a:gd name="T1" fmla="*/ 0 h 12"/>
                <a:gd name="T2" fmla="*/ 5 w 31"/>
                <a:gd name="T3" fmla="*/ 1 h 12"/>
                <a:gd name="T4" fmla="*/ 0 w 31"/>
                <a:gd name="T5" fmla="*/ 1 h 12"/>
                <a:gd name="T6" fmla="*/ 19 w 31"/>
                <a:gd name="T7" fmla="*/ 12 h 12"/>
                <a:gd name="T8" fmla="*/ 31 w 31"/>
                <a:gd name="T9" fmla="*/ 0 h 12"/>
              </a:gdLst>
              <a:ahLst/>
              <a:cxnLst>
                <a:cxn ang="0">
                  <a:pos x="T0" y="T1"/>
                </a:cxn>
                <a:cxn ang="0">
                  <a:pos x="T2" y="T3"/>
                </a:cxn>
                <a:cxn ang="0">
                  <a:pos x="T4" y="T5"/>
                </a:cxn>
                <a:cxn ang="0">
                  <a:pos x="T6" y="T7"/>
                </a:cxn>
                <a:cxn ang="0">
                  <a:pos x="T8" y="T9"/>
                </a:cxn>
              </a:cxnLst>
              <a:rect l="0" t="0" r="r" b="b"/>
              <a:pathLst>
                <a:path w="31" h="12">
                  <a:moveTo>
                    <a:pt x="31" y="0"/>
                  </a:moveTo>
                  <a:cubicBezTo>
                    <a:pt x="23" y="1"/>
                    <a:pt x="14" y="1"/>
                    <a:pt x="5" y="1"/>
                  </a:cubicBezTo>
                  <a:cubicBezTo>
                    <a:pt x="4" y="1"/>
                    <a:pt x="2" y="1"/>
                    <a:pt x="0" y="1"/>
                  </a:cubicBezTo>
                  <a:cubicBezTo>
                    <a:pt x="7" y="5"/>
                    <a:pt x="13" y="9"/>
                    <a:pt x="19" y="12"/>
                  </a:cubicBezTo>
                  <a:cubicBezTo>
                    <a:pt x="23" y="9"/>
                    <a:pt x="27" y="5"/>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3"/>
            <p:cNvSpPr/>
            <p:nvPr/>
          </p:nvSpPr>
          <p:spPr bwMode="auto">
            <a:xfrm>
              <a:off x="2744" y="3525"/>
              <a:ext cx="237" cy="124"/>
            </a:xfrm>
            <a:custGeom>
              <a:avLst/>
              <a:gdLst>
                <a:gd name="T0" fmla="*/ 1 w 88"/>
                <a:gd name="T1" fmla="*/ 0 h 46"/>
                <a:gd name="T2" fmla="*/ 1 w 88"/>
                <a:gd name="T3" fmla="*/ 4 h 46"/>
                <a:gd name="T4" fmla="*/ 17 w 88"/>
                <a:gd name="T5" fmla="*/ 46 h 46"/>
                <a:gd name="T6" fmla="*/ 54 w 88"/>
                <a:gd name="T7" fmla="*/ 46 h 46"/>
                <a:gd name="T8" fmla="*/ 88 w 88"/>
                <a:gd name="T9" fmla="*/ 24 h 46"/>
                <a:gd name="T10" fmla="*/ 63 w 88"/>
                <a:gd name="T11" fmla="*/ 9 h 46"/>
                <a:gd name="T12" fmla="*/ 1 w 8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88" h="46">
                  <a:moveTo>
                    <a:pt x="1" y="0"/>
                  </a:moveTo>
                  <a:cubicBezTo>
                    <a:pt x="1" y="1"/>
                    <a:pt x="1" y="3"/>
                    <a:pt x="1" y="4"/>
                  </a:cubicBezTo>
                  <a:cubicBezTo>
                    <a:pt x="0" y="25"/>
                    <a:pt x="6" y="39"/>
                    <a:pt x="17" y="46"/>
                  </a:cubicBezTo>
                  <a:cubicBezTo>
                    <a:pt x="54" y="46"/>
                    <a:pt x="54" y="46"/>
                    <a:pt x="54" y="46"/>
                  </a:cubicBezTo>
                  <a:cubicBezTo>
                    <a:pt x="65" y="42"/>
                    <a:pt x="76" y="34"/>
                    <a:pt x="88" y="24"/>
                  </a:cubicBezTo>
                  <a:cubicBezTo>
                    <a:pt x="79" y="20"/>
                    <a:pt x="71" y="15"/>
                    <a:pt x="63" y="9"/>
                  </a:cubicBezTo>
                  <a:cubicBezTo>
                    <a:pt x="40" y="8"/>
                    <a:pt x="19" y="5"/>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p:nvPr/>
          </p:nvSpPr>
          <p:spPr bwMode="auto">
            <a:xfrm>
              <a:off x="2612" y="3304"/>
              <a:ext cx="151" cy="200"/>
            </a:xfrm>
            <a:custGeom>
              <a:avLst/>
              <a:gdLst>
                <a:gd name="T0" fmla="*/ 35 w 56"/>
                <a:gd name="T1" fmla="*/ 0 h 74"/>
                <a:gd name="T2" fmla="*/ 24 w 56"/>
                <a:gd name="T3" fmla="*/ 6 h 74"/>
                <a:gd name="T4" fmla="*/ 0 w 56"/>
                <a:gd name="T5" fmla="*/ 44 h 74"/>
                <a:gd name="T6" fmla="*/ 45 w 56"/>
                <a:gd name="T7" fmla="*/ 74 h 74"/>
                <a:gd name="T8" fmla="*/ 56 w 56"/>
                <a:gd name="T9" fmla="*/ 35 h 74"/>
                <a:gd name="T10" fmla="*/ 35 w 56"/>
                <a:gd name="T11" fmla="*/ 0 h 74"/>
              </a:gdLst>
              <a:ahLst/>
              <a:cxnLst>
                <a:cxn ang="0">
                  <a:pos x="T0" y="T1"/>
                </a:cxn>
                <a:cxn ang="0">
                  <a:pos x="T2" y="T3"/>
                </a:cxn>
                <a:cxn ang="0">
                  <a:pos x="T4" y="T5"/>
                </a:cxn>
                <a:cxn ang="0">
                  <a:pos x="T6" y="T7"/>
                </a:cxn>
                <a:cxn ang="0">
                  <a:pos x="T8" y="T9"/>
                </a:cxn>
                <a:cxn ang="0">
                  <a:pos x="T10" y="T11"/>
                </a:cxn>
              </a:cxnLst>
              <a:rect l="0" t="0" r="r" b="b"/>
              <a:pathLst>
                <a:path w="56" h="74">
                  <a:moveTo>
                    <a:pt x="35" y="0"/>
                  </a:moveTo>
                  <a:cubicBezTo>
                    <a:pt x="31" y="2"/>
                    <a:pt x="28" y="4"/>
                    <a:pt x="24" y="6"/>
                  </a:cubicBezTo>
                  <a:cubicBezTo>
                    <a:pt x="15" y="19"/>
                    <a:pt x="7" y="33"/>
                    <a:pt x="0" y="44"/>
                  </a:cubicBezTo>
                  <a:cubicBezTo>
                    <a:pt x="6" y="56"/>
                    <a:pt x="22" y="67"/>
                    <a:pt x="45" y="74"/>
                  </a:cubicBezTo>
                  <a:cubicBezTo>
                    <a:pt x="46" y="62"/>
                    <a:pt x="50" y="48"/>
                    <a:pt x="56" y="35"/>
                  </a:cubicBezTo>
                  <a:cubicBezTo>
                    <a:pt x="47" y="23"/>
                    <a:pt x="40" y="12"/>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5"/>
            <p:cNvSpPr/>
            <p:nvPr/>
          </p:nvSpPr>
          <p:spPr bwMode="auto">
            <a:xfrm>
              <a:off x="2750" y="3415"/>
              <a:ext cx="143" cy="118"/>
            </a:xfrm>
            <a:custGeom>
              <a:avLst/>
              <a:gdLst>
                <a:gd name="T0" fmla="*/ 34 w 53"/>
                <a:gd name="T1" fmla="*/ 37 h 44"/>
                <a:gd name="T2" fmla="*/ 14 w 53"/>
                <a:gd name="T3" fmla="*/ 20 h 44"/>
                <a:gd name="T4" fmla="*/ 18 w 53"/>
                <a:gd name="T5" fmla="*/ 10 h 44"/>
                <a:gd name="T6" fmla="*/ 9 w 53"/>
                <a:gd name="T7" fmla="*/ 0 h 44"/>
                <a:gd name="T8" fmla="*/ 0 w 53"/>
                <a:gd name="T9" fmla="*/ 35 h 44"/>
                <a:gd name="T10" fmla="*/ 53 w 53"/>
                <a:gd name="T11" fmla="*/ 44 h 44"/>
                <a:gd name="T12" fmla="*/ 43 w 53"/>
                <a:gd name="T13" fmla="*/ 36 h 44"/>
                <a:gd name="T14" fmla="*/ 34 w 53"/>
                <a:gd name="T15" fmla="*/ 37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4">
                  <a:moveTo>
                    <a:pt x="34" y="37"/>
                  </a:moveTo>
                  <a:cubicBezTo>
                    <a:pt x="23" y="37"/>
                    <a:pt x="14" y="30"/>
                    <a:pt x="14" y="20"/>
                  </a:cubicBezTo>
                  <a:cubicBezTo>
                    <a:pt x="14" y="17"/>
                    <a:pt x="15" y="13"/>
                    <a:pt x="18" y="10"/>
                  </a:cubicBezTo>
                  <a:cubicBezTo>
                    <a:pt x="15" y="7"/>
                    <a:pt x="12" y="3"/>
                    <a:pt x="9" y="0"/>
                  </a:cubicBezTo>
                  <a:cubicBezTo>
                    <a:pt x="4" y="12"/>
                    <a:pt x="1" y="24"/>
                    <a:pt x="0" y="35"/>
                  </a:cubicBezTo>
                  <a:cubicBezTo>
                    <a:pt x="15" y="39"/>
                    <a:pt x="33" y="42"/>
                    <a:pt x="53" y="44"/>
                  </a:cubicBezTo>
                  <a:cubicBezTo>
                    <a:pt x="50" y="41"/>
                    <a:pt x="46" y="38"/>
                    <a:pt x="43" y="36"/>
                  </a:cubicBezTo>
                  <a:cubicBezTo>
                    <a:pt x="40" y="37"/>
                    <a:pt x="37"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
            <p:cNvSpPr/>
            <p:nvPr/>
          </p:nvSpPr>
          <p:spPr bwMode="auto">
            <a:xfrm>
              <a:off x="2712" y="3129"/>
              <a:ext cx="213" cy="156"/>
            </a:xfrm>
            <a:custGeom>
              <a:avLst/>
              <a:gdLst>
                <a:gd name="T0" fmla="*/ 79 w 79"/>
                <a:gd name="T1" fmla="*/ 15 h 58"/>
                <a:gd name="T2" fmla="*/ 29 w 79"/>
                <a:gd name="T3" fmla="*/ 0 h 58"/>
                <a:gd name="T4" fmla="*/ 29 w 79"/>
                <a:gd name="T5" fmla="*/ 8 h 58"/>
                <a:gd name="T6" fmla="*/ 10 w 79"/>
                <a:gd name="T7" fmla="*/ 38 h 58"/>
                <a:gd name="T8" fmla="*/ 0 w 79"/>
                <a:gd name="T9" fmla="*/ 52 h 58"/>
                <a:gd name="T10" fmla="*/ 2 w 79"/>
                <a:gd name="T11" fmla="*/ 58 h 58"/>
                <a:gd name="T12" fmla="*/ 48 w 79"/>
                <a:gd name="T13" fmla="*/ 48 h 58"/>
                <a:gd name="T14" fmla="*/ 79 w 79"/>
                <a:gd name="T15" fmla="*/ 1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58">
                  <a:moveTo>
                    <a:pt x="79" y="15"/>
                  </a:moveTo>
                  <a:cubicBezTo>
                    <a:pt x="61" y="5"/>
                    <a:pt x="43" y="0"/>
                    <a:pt x="29" y="0"/>
                  </a:cubicBezTo>
                  <a:cubicBezTo>
                    <a:pt x="29" y="3"/>
                    <a:pt x="29" y="6"/>
                    <a:pt x="29" y="8"/>
                  </a:cubicBezTo>
                  <a:cubicBezTo>
                    <a:pt x="29" y="12"/>
                    <a:pt x="18" y="27"/>
                    <a:pt x="10" y="38"/>
                  </a:cubicBezTo>
                  <a:cubicBezTo>
                    <a:pt x="7" y="43"/>
                    <a:pt x="3" y="47"/>
                    <a:pt x="0" y="52"/>
                  </a:cubicBezTo>
                  <a:cubicBezTo>
                    <a:pt x="1" y="54"/>
                    <a:pt x="1" y="56"/>
                    <a:pt x="2" y="58"/>
                  </a:cubicBezTo>
                  <a:cubicBezTo>
                    <a:pt x="16" y="53"/>
                    <a:pt x="31" y="50"/>
                    <a:pt x="48" y="48"/>
                  </a:cubicBezTo>
                  <a:cubicBezTo>
                    <a:pt x="58" y="35"/>
                    <a:pt x="68" y="24"/>
                    <a:pt x="7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7"/>
            <p:cNvSpPr/>
            <p:nvPr/>
          </p:nvSpPr>
          <p:spPr bwMode="auto">
            <a:xfrm>
              <a:off x="2723" y="3274"/>
              <a:ext cx="108" cy="106"/>
            </a:xfrm>
            <a:custGeom>
              <a:avLst/>
              <a:gdLst>
                <a:gd name="T0" fmla="*/ 40 w 40"/>
                <a:gd name="T1" fmla="*/ 0 h 39"/>
                <a:gd name="T2" fmla="*/ 0 w 40"/>
                <a:gd name="T3" fmla="*/ 9 h 39"/>
                <a:gd name="T4" fmla="*/ 17 w 40"/>
                <a:gd name="T5" fmla="*/ 39 h 39"/>
                <a:gd name="T6" fmla="*/ 29 w 40"/>
                <a:gd name="T7" fmla="*/ 17 h 39"/>
                <a:gd name="T8" fmla="*/ 40 w 40"/>
                <a:gd name="T9" fmla="*/ 0 h 39"/>
              </a:gdLst>
              <a:ahLst/>
              <a:cxnLst>
                <a:cxn ang="0">
                  <a:pos x="T0" y="T1"/>
                </a:cxn>
                <a:cxn ang="0">
                  <a:pos x="T2" y="T3"/>
                </a:cxn>
                <a:cxn ang="0">
                  <a:pos x="T4" y="T5"/>
                </a:cxn>
                <a:cxn ang="0">
                  <a:pos x="T6" y="T7"/>
                </a:cxn>
                <a:cxn ang="0">
                  <a:pos x="T8" y="T9"/>
                </a:cxn>
              </a:cxnLst>
              <a:rect l="0" t="0" r="r" b="b"/>
              <a:pathLst>
                <a:path w="40" h="39">
                  <a:moveTo>
                    <a:pt x="40" y="0"/>
                  </a:moveTo>
                  <a:cubicBezTo>
                    <a:pt x="25" y="2"/>
                    <a:pt x="12" y="5"/>
                    <a:pt x="0" y="9"/>
                  </a:cubicBezTo>
                  <a:cubicBezTo>
                    <a:pt x="4" y="19"/>
                    <a:pt x="10" y="29"/>
                    <a:pt x="17" y="39"/>
                  </a:cubicBezTo>
                  <a:cubicBezTo>
                    <a:pt x="21" y="32"/>
                    <a:pt x="24" y="25"/>
                    <a:pt x="29" y="17"/>
                  </a:cubicBezTo>
                  <a:cubicBezTo>
                    <a:pt x="32" y="11"/>
                    <a:pt x="36" y="5"/>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8"/>
            <p:cNvSpPr/>
            <p:nvPr/>
          </p:nvSpPr>
          <p:spPr bwMode="auto">
            <a:xfrm>
              <a:off x="3008" y="3509"/>
              <a:ext cx="205" cy="110"/>
            </a:xfrm>
            <a:custGeom>
              <a:avLst/>
              <a:gdLst>
                <a:gd name="T0" fmla="*/ 0 w 76"/>
                <a:gd name="T1" fmla="*/ 29 h 41"/>
                <a:gd name="T2" fmla="*/ 42 w 76"/>
                <a:gd name="T3" fmla="*/ 41 h 41"/>
                <a:gd name="T4" fmla="*/ 63 w 76"/>
                <a:gd name="T5" fmla="*/ 35 h 41"/>
                <a:gd name="T6" fmla="*/ 74 w 76"/>
                <a:gd name="T7" fmla="*/ 0 h 41"/>
                <a:gd name="T8" fmla="*/ 15 w 76"/>
                <a:gd name="T9" fmla="*/ 13 h 41"/>
                <a:gd name="T10" fmla="*/ 0 w 76"/>
                <a:gd name="T11" fmla="*/ 29 h 41"/>
              </a:gdLst>
              <a:ahLst/>
              <a:cxnLst>
                <a:cxn ang="0">
                  <a:pos x="T0" y="T1"/>
                </a:cxn>
                <a:cxn ang="0">
                  <a:pos x="T2" y="T3"/>
                </a:cxn>
                <a:cxn ang="0">
                  <a:pos x="T4" y="T5"/>
                </a:cxn>
                <a:cxn ang="0">
                  <a:pos x="T6" y="T7"/>
                </a:cxn>
                <a:cxn ang="0">
                  <a:pos x="T8" y="T9"/>
                </a:cxn>
                <a:cxn ang="0">
                  <a:pos x="T10" y="T11"/>
                </a:cxn>
              </a:cxnLst>
              <a:rect l="0" t="0" r="r" b="b"/>
              <a:pathLst>
                <a:path w="76" h="41">
                  <a:moveTo>
                    <a:pt x="0" y="29"/>
                  </a:moveTo>
                  <a:cubicBezTo>
                    <a:pt x="15" y="37"/>
                    <a:pt x="30" y="41"/>
                    <a:pt x="42" y="41"/>
                  </a:cubicBezTo>
                  <a:cubicBezTo>
                    <a:pt x="51" y="41"/>
                    <a:pt x="58" y="39"/>
                    <a:pt x="63" y="35"/>
                  </a:cubicBezTo>
                  <a:cubicBezTo>
                    <a:pt x="73" y="28"/>
                    <a:pt x="76" y="16"/>
                    <a:pt x="74" y="0"/>
                  </a:cubicBezTo>
                  <a:cubicBezTo>
                    <a:pt x="57" y="6"/>
                    <a:pt x="37" y="11"/>
                    <a:pt x="15" y="13"/>
                  </a:cubicBezTo>
                  <a:cubicBezTo>
                    <a:pt x="10" y="19"/>
                    <a:pt x="5" y="24"/>
                    <a:pt x="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9"/>
            <p:cNvSpPr/>
            <p:nvPr/>
          </p:nvSpPr>
          <p:spPr bwMode="auto">
            <a:xfrm>
              <a:off x="3087" y="3274"/>
              <a:ext cx="72" cy="68"/>
            </a:xfrm>
            <a:custGeom>
              <a:avLst/>
              <a:gdLst>
                <a:gd name="T0" fmla="*/ 22 w 27"/>
                <a:gd name="T1" fmla="*/ 25 h 25"/>
                <a:gd name="T2" fmla="*/ 27 w 27"/>
                <a:gd name="T3" fmla="*/ 6 h 25"/>
                <a:gd name="T4" fmla="*/ 0 w 27"/>
                <a:gd name="T5" fmla="*/ 0 h 25"/>
                <a:gd name="T6" fmla="*/ 1 w 27"/>
                <a:gd name="T7" fmla="*/ 1 h 25"/>
                <a:gd name="T8" fmla="*/ 22 w 27"/>
                <a:gd name="T9" fmla="*/ 25 h 25"/>
              </a:gdLst>
              <a:ahLst/>
              <a:cxnLst>
                <a:cxn ang="0">
                  <a:pos x="T0" y="T1"/>
                </a:cxn>
                <a:cxn ang="0">
                  <a:pos x="T2" y="T3"/>
                </a:cxn>
                <a:cxn ang="0">
                  <a:pos x="T4" y="T5"/>
                </a:cxn>
                <a:cxn ang="0">
                  <a:pos x="T6" y="T7"/>
                </a:cxn>
                <a:cxn ang="0">
                  <a:pos x="T8" y="T9"/>
                </a:cxn>
              </a:cxnLst>
              <a:rect l="0" t="0" r="r" b="b"/>
              <a:pathLst>
                <a:path w="27" h="25">
                  <a:moveTo>
                    <a:pt x="22" y="25"/>
                  </a:moveTo>
                  <a:cubicBezTo>
                    <a:pt x="24" y="19"/>
                    <a:pt x="25" y="12"/>
                    <a:pt x="27" y="6"/>
                  </a:cubicBezTo>
                  <a:cubicBezTo>
                    <a:pt x="18" y="4"/>
                    <a:pt x="10" y="2"/>
                    <a:pt x="0" y="0"/>
                  </a:cubicBezTo>
                  <a:cubicBezTo>
                    <a:pt x="0" y="0"/>
                    <a:pt x="1" y="1"/>
                    <a:pt x="1" y="1"/>
                  </a:cubicBezTo>
                  <a:cubicBezTo>
                    <a:pt x="9" y="9"/>
                    <a:pt x="16" y="17"/>
                    <a:pt x="2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0"/>
            <p:cNvSpPr/>
            <p:nvPr/>
          </p:nvSpPr>
          <p:spPr bwMode="auto">
            <a:xfrm>
              <a:off x="2553" y="3439"/>
              <a:ext cx="210" cy="210"/>
            </a:xfrm>
            <a:custGeom>
              <a:avLst/>
              <a:gdLst>
                <a:gd name="T0" fmla="*/ 66 w 78"/>
                <a:gd name="T1" fmla="*/ 30 h 78"/>
                <a:gd name="T2" fmla="*/ 19 w 78"/>
                <a:gd name="T3" fmla="*/ 0 h 78"/>
                <a:gd name="T4" fmla="*/ 10 w 78"/>
                <a:gd name="T5" fmla="*/ 16 h 78"/>
                <a:gd name="T6" fmla="*/ 8 w 78"/>
                <a:gd name="T7" fmla="*/ 20 h 78"/>
                <a:gd name="T8" fmla="*/ 8 w 78"/>
                <a:gd name="T9" fmla="*/ 63 h 78"/>
                <a:gd name="T10" fmla="*/ 33 w 78"/>
                <a:gd name="T11" fmla="*/ 78 h 78"/>
                <a:gd name="T12" fmla="*/ 78 w 78"/>
                <a:gd name="T13" fmla="*/ 78 h 78"/>
                <a:gd name="T14" fmla="*/ 66 w 78"/>
                <a:gd name="T15" fmla="*/ 36 h 78"/>
                <a:gd name="T16" fmla="*/ 66 w 78"/>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8">
                  <a:moveTo>
                    <a:pt x="66" y="30"/>
                  </a:moveTo>
                  <a:cubicBezTo>
                    <a:pt x="43" y="22"/>
                    <a:pt x="27" y="12"/>
                    <a:pt x="19" y="0"/>
                  </a:cubicBezTo>
                  <a:cubicBezTo>
                    <a:pt x="15" y="7"/>
                    <a:pt x="12" y="12"/>
                    <a:pt x="10" y="16"/>
                  </a:cubicBezTo>
                  <a:cubicBezTo>
                    <a:pt x="8" y="20"/>
                    <a:pt x="8" y="20"/>
                    <a:pt x="8" y="20"/>
                  </a:cubicBezTo>
                  <a:cubicBezTo>
                    <a:pt x="0" y="33"/>
                    <a:pt x="0" y="51"/>
                    <a:pt x="8" y="63"/>
                  </a:cubicBezTo>
                  <a:cubicBezTo>
                    <a:pt x="13" y="73"/>
                    <a:pt x="22" y="78"/>
                    <a:pt x="33" y="78"/>
                  </a:cubicBezTo>
                  <a:cubicBezTo>
                    <a:pt x="78" y="78"/>
                    <a:pt x="78" y="78"/>
                    <a:pt x="78" y="78"/>
                  </a:cubicBezTo>
                  <a:cubicBezTo>
                    <a:pt x="69" y="69"/>
                    <a:pt x="65" y="55"/>
                    <a:pt x="66" y="36"/>
                  </a:cubicBezTo>
                  <a:cubicBezTo>
                    <a:pt x="66" y="34"/>
                    <a:pt x="66" y="32"/>
                    <a:pt x="6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1"/>
            <p:cNvSpPr/>
            <p:nvPr/>
          </p:nvSpPr>
          <p:spPr bwMode="auto">
            <a:xfrm>
              <a:off x="2952" y="3113"/>
              <a:ext cx="213" cy="161"/>
            </a:xfrm>
            <a:custGeom>
              <a:avLst/>
              <a:gdLst>
                <a:gd name="T0" fmla="*/ 78 w 79"/>
                <a:gd name="T1" fmla="*/ 60 h 60"/>
                <a:gd name="T2" fmla="*/ 79 w 79"/>
                <a:gd name="T3" fmla="*/ 50 h 60"/>
                <a:gd name="T4" fmla="*/ 75 w 79"/>
                <a:gd name="T5" fmla="*/ 44 h 60"/>
                <a:gd name="T6" fmla="*/ 55 w 79"/>
                <a:gd name="T7" fmla="*/ 14 h 60"/>
                <a:gd name="T8" fmla="*/ 55 w 79"/>
                <a:gd name="T9" fmla="*/ 2 h 60"/>
                <a:gd name="T10" fmla="*/ 47 w 79"/>
                <a:gd name="T11" fmla="*/ 0 h 60"/>
                <a:gd name="T12" fmla="*/ 0 w 79"/>
                <a:gd name="T13" fmla="*/ 20 h 60"/>
                <a:gd name="T14" fmla="*/ 43 w 79"/>
                <a:gd name="T15" fmla="*/ 54 h 60"/>
                <a:gd name="T16" fmla="*/ 78 w 79"/>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0">
                  <a:moveTo>
                    <a:pt x="78" y="60"/>
                  </a:moveTo>
                  <a:cubicBezTo>
                    <a:pt x="78" y="57"/>
                    <a:pt x="78" y="54"/>
                    <a:pt x="79" y="50"/>
                  </a:cubicBezTo>
                  <a:cubicBezTo>
                    <a:pt x="77" y="48"/>
                    <a:pt x="76" y="46"/>
                    <a:pt x="75" y="44"/>
                  </a:cubicBezTo>
                  <a:cubicBezTo>
                    <a:pt x="66" y="33"/>
                    <a:pt x="55" y="18"/>
                    <a:pt x="55" y="14"/>
                  </a:cubicBezTo>
                  <a:cubicBezTo>
                    <a:pt x="55" y="11"/>
                    <a:pt x="55" y="6"/>
                    <a:pt x="55" y="2"/>
                  </a:cubicBezTo>
                  <a:cubicBezTo>
                    <a:pt x="53" y="1"/>
                    <a:pt x="50" y="0"/>
                    <a:pt x="47" y="0"/>
                  </a:cubicBezTo>
                  <a:cubicBezTo>
                    <a:pt x="33" y="0"/>
                    <a:pt x="16" y="8"/>
                    <a:pt x="0" y="20"/>
                  </a:cubicBezTo>
                  <a:cubicBezTo>
                    <a:pt x="15" y="29"/>
                    <a:pt x="30" y="40"/>
                    <a:pt x="43" y="54"/>
                  </a:cubicBezTo>
                  <a:cubicBezTo>
                    <a:pt x="56" y="55"/>
                    <a:pt x="67" y="57"/>
                    <a:pt x="78"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2"/>
            <p:cNvSpPr/>
            <p:nvPr/>
          </p:nvSpPr>
          <p:spPr bwMode="auto">
            <a:xfrm>
              <a:off x="2782" y="3266"/>
              <a:ext cx="356" cy="270"/>
            </a:xfrm>
            <a:custGeom>
              <a:avLst/>
              <a:gdLst>
                <a:gd name="T0" fmla="*/ 103 w 132"/>
                <a:gd name="T1" fmla="*/ 70 h 100"/>
                <a:gd name="T2" fmla="*/ 119 w 132"/>
                <a:gd name="T3" fmla="*/ 56 h 100"/>
                <a:gd name="T4" fmla="*/ 123 w 132"/>
                <a:gd name="T5" fmla="*/ 56 h 100"/>
                <a:gd name="T6" fmla="*/ 132 w 132"/>
                <a:gd name="T7" fmla="*/ 35 h 100"/>
                <a:gd name="T8" fmla="*/ 109 w 132"/>
                <a:gd name="T9" fmla="*/ 8 h 100"/>
                <a:gd name="T10" fmla="*/ 103 w 132"/>
                <a:gd name="T11" fmla="*/ 2 h 100"/>
                <a:gd name="T12" fmla="*/ 81 w 132"/>
                <a:gd name="T13" fmla="*/ 0 h 100"/>
                <a:gd name="T14" fmla="*/ 64 w 132"/>
                <a:gd name="T15" fmla="*/ 11 h 100"/>
                <a:gd name="T16" fmla="*/ 48 w 132"/>
                <a:gd name="T17" fmla="*/ 0 h 100"/>
                <a:gd name="T18" fmla="*/ 26 w 132"/>
                <a:gd name="T19" fmla="*/ 2 h 100"/>
                <a:gd name="T20" fmla="*/ 12 w 132"/>
                <a:gd name="T21" fmla="*/ 23 h 100"/>
                <a:gd name="T22" fmla="*/ 0 w 132"/>
                <a:gd name="T23" fmla="*/ 48 h 100"/>
                <a:gd name="T24" fmla="*/ 10 w 132"/>
                <a:gd name="T25" fmla="*/ 61 h 100"/>
                <a:gd name="T26" fmla="*/ 22 w 132"/>
                <a:gd name="T27" fmla="*/ 58 h 100"/>
                <a:gd name="T28" fmla="*/ 42 w 132"/>
                <a:gd name="T29" fmla="*/ 75 h 100"/>
                <a:gd name="T30" fmla="*/ 36 w 132"/>
                <a:gd name="T31" fmla="*/ 87 h 100"/>
                <a:gd name="T32" fmla="*/ 51 w 132"/>
                <a:gd name="T33" fmla="*/ 100 h 100"/>
                <a:gd name="T34" fmla="*/ 64 w 132"/>
                <a:gd name="T35" fmla="*/ 100 h 100"/>
                <a:gd name="T36" fmla="*/ 95 w 132"/>
                <a:gd name="T37" fmla="*/ 98 h 100"/>
                <a:gd name="T38" fmla="*/ 108 w 132"/>
                <a:gd name="T39" fmla="*/ 81 h 100"/>
                <a:gd name="T40" fmla="*/ 103 w 132"/>
                <a:gd name="T41"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00">
                  <a:moveTo>
                    <a:pt x="103" y="70"/>
                  </a:moveTo>
                  <a:cubicBezTo>
                    <a:pt x="103" y="62"/>
                    <a:pt x="110" y="56"/>
                    <a:pt x="119" y="56"/>
                  </a:cubicBezTo>
                  <a:cubicBezTo>
                    <a:pt x="120" y="56"/>
                    <a:pt x="122" y="56"/>
                    <a:pt x="123" y="56"/>
                  </a:cubicBezTo>
                  <a:cubicBezTo>
                    <a:pt x="126" y="49"/>
                    <a:pt x="129" y="42"/>
                    <a:pt x="132" y="35"/>
                  </a:cubicBezTo>
                  <a:cubicBezTo>
                    <a:pt x="126" y="26"/>
                    <a:pt x="118" y="17"/>
                    <a:pt x="109" y="8"/>
                  </a:cubicBezTo>
                  <a:cubicBezTo>
                    <a:pt x="107" y="6"/>
                    <a:pt x="105" y="4"/>
                    <a:pt x="103" y="2"/>
                  </a:cubicBezTo>
                  <a:cubicBezTo>
                    <a:pt x="96" y="1"/>
                    <a:pt x="88" y="0"/>
                    <a:pt x="81" y="0"/>
                  </a:cubicBezTo>
                  <a:cubicBezTo>
                    <a:pt x="79" y="6"/>
                    <a:pt x="72" y="11"/>
                    <a:pt x="64" y="11"/>
                  </a:cubicBezTo>
                  <a:cubicBezTo>
                    <a:pt x="56" y="11"/>
                    <a:pt x="50" y="6"/>
                    <a:pt x="48" y="0"/>
                  </a:cubicBezTo>
                  <a:cubicBezTo>
                    <a:pt x="41" y="0"/>
                    <a:pt x="33" y="1"/>
                    <a:pt x="26" y="2"/>
                  </a:cubicBezTo>
                  <a:cubicBezTo>
                    <a:pt x="21" y="8"/>
                    <a:pt x="17" y="15"/>
                    <a:pt x="12" y="23"/>
                  </a:cubicBezTo>
                  <a:cubicBezTo>
                    <a:pt x="7" y="31"/>
                    <a:pt x="3" y="40"/>
                    <a:pt x="0" y="48"/>
                  </a:cubicBezTo>
                  <a:cubicBezTo>
                    <a:pt x="3" y="53"/>
                    <a:pt x="6" y="57"/>
                    <a:pt x="10" y="61"/>
                  </a:cubicBezTo>
                  <a:cubicBezTo>
                    <a:pt x="13" y="59"/>
                    <a:pt x="17" y="58"/>
                    <a:pt x="22" y="58"/>
                  </a:cubicBezTo>
                  <a:cubicBezTo>
                    <a:pt x="33" y="58"/>
                    <a:pt x="42" y="66"/>
                    <a:pt x="42" y="75"/>
                  </a:cubicBezTo>
                  <a:cubicBezTo>
                    <a:pt x="42" y="80"/>
                    <a:pt x="40" y="84"/>
                    <a:pt x="36" y="87"/>
                  </a:cubicBezTo>
                  <a:cubicBezTo>
                    <a:pt x="41" y="92"/>
                    <a:pt x="46" y="96"/>
                    <a:pt x="51" y="100"/>
                  </a:cubicBezTo>
                  <a:cubicBezTo>
                    <a:pt x="56" y="100"/>
                    <a:pt x="60" y="100"/>
                    <a:pt x="64" y="100"/>
                  </a:cubicBezTo>
                  <a:cubicBezTo>
                    <a:pt x="75" y="100"/>
                    <a:pt x="85" y="99"/>
                    <a:pt x="95" y="98"/>
                  </a:cubicBezTo>
                  <a:cubicBezTo>
                    <a:pt x="100" y="93"/>
                    <a:pt x="104" y="87"/>
                    <a:pt x="108" y="81"/>
                  </a:cubicBezTo>
                  <a:cubicBezTo>
                    <a:pt x="105" y="78"/>
                    <a:pt x="103" y="74"/>
                    <a:pt x="10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3"/>
            <p:cNvSpPr/>
            <p:nvPr/>
          </p:nvSpPr>
          <p:spPr bwMode="auto">
            <a:xfrm>
              <a:off x="2925" y="3455"/>
              <a:ext cx="412" cy="194"/>
            </a:xfrm>
            <a:custGeom>
              <a:avLst/>
              <a:gdLst>
                <a:gd name="T0" fmla="*/ 145 w 153"/>
                <a:gd name="T1" fmla="*/ 14 h 72"/>
                <a:gd name="T2" fmla="*/ 143 w 153"/>
                <a:gd name="T3" fmla="*/ 10 h 72"/>
                <a:gd name="T4" fmla="*/ 138 w 153"/>
                <a:gd name="T5" fmla="*/ 0 h 72"/>
                <a:gd name="T6" fmla="*/ 110 w 153"/>
                <a:gd name="T7" fmla="*/ 18 h 72"/>
                <a:gd name="T8" fmla="*/ 98 w 153"/>
                <a:gd name="T9" fmla="*/ 59 h 72"/>
                <a:gd name="T10" fmla="*/ 73 w 153"/>
                <a:gd name="T11" fmla="*/ 66 h 72"/>
                <a:gd name="T12" fmla="*/ 26 w 153"/>
                <a:gd name="T13" fmla="*/ 53 h 72"/>
                <a:gd name="T14" fmla="*/ 0 w 153"/>
                <a:gd name="T15" fmla="*/ 72 h 72"/>
                <a:gd name="T16" fmla="*/ 120 w 153"/>
                <a:gd name="T17" fmla="*/ 72 h 72"/>
                <a:gd name="T18" fmla="*/ 146 w 153"/>
                <a:gd name="T19" fmla="*/ 57 h 72"/>
                <a:gd name="T20" fmla="*/ 145 w 153"/>
                <a:gd name="T21" fmla="*/ 1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2">
                  <a:moveTo>
                    <a:pt x="145" y="14"/>
                  </a:moveTo>
                  <a:cubicBezTo>
                    <a:pt x="143" y="10"/>
                    <a:pt x="143" y="10"/>
                    <a:pt x="143" y="10"/>
                  </a:cubicBezTo>
                  <a:cubicBezTo>
                    <a:pt x="142" y="8"/>
                    <a:pt x="140" y="4"/>
                    <a:pt x="138" y="0"/>
                  </a:cubicBezTo>
                  <a:cubicBezTo>
                    <a:pt x="131" y="7"/>
                    <a:pt x="122" y="13"/>
                    <a:pt x="110" y="18"/>
                  </a:cubicBezTo>
                  <a:cubicBezTo>
                    <a:pt x="114" y="36"/>
                    <a:pt x="110" y="51"/>
                    <a:pt x="98" y="59"/>
                  </a:cubicBezTo>
                  <a:cubicBezTo>
                    <a:pt x="92" y="64"/>
                    <a:pt x="83" y="66"/>
                    <a:pt x="73" y="66"/>
                  </a:cubicBezTo>
                  <a:cubicBezTo>
                    <a:pt x="59" y="66"/>
                    <a:pt x="43" y="62"/>
                    <a:pt x="26" y="53"/>
                  </a:cubicBezTo>
                  <a:cubicBezTo>
                    <a:pt x="18" y="61"/>
                    <a:pt x="9" y="67"/>
                    <a:pt x="0" y="72"/>
                  </a:cubicBezTo>
                  <a:cubicBezTo>
                    <a:pt x="120" y="72"/>
                    <a:pt x="120" y="72"/>
                    <a:pt x="120" y="72"/>
                  </a:cubicBezTo>
                  <a:cubicBezTo>
                    <a:pt x="131" y="72"/>
                    <a:pt x="140" y="67"/>
                    <a:pt x="146" y="57"/>
                  </a:cubicBezTo>
                  <a:cubicBezTo>
                    <a:pt x="153" y="45"/>
                    <a:pt x="153" y="27"/>
                    <a:pt x="14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4"/>
            <p:cNvSpPr/>
            <p:nvPr/>
          </p:nvSpPr>
          <p:spPr bwMode="auto">
            <a:xfrm>
              <a:off x="2750" y="2889"/>
              <a:ext cx="380" cy="269"/>
            </a:xfrm>
            <a:custGeom>
              <a:avLst/>
              <a:gdLst>
                <a:gd name="T0" fmla="*/ 141 w 141"/>
                <a:gd name="T1" fmla="*/ 0 h 100"/>
                <a:gd name="T2" fmla="*/ 0 w 141"/>
                <a:gd name="T3" fmla="*/ 0 h 100"/>
                <a:gd name="T4" fmla="*/ 0 w 141"/>
                <a:gd name="T5" fmla="*/ 19 h 100"/>
                <a:gd name="T6" fmla="*/ 15 w 141"/>
                <a:gd name="T7" fmla="*/ 19 h 100"/>
                <a:gd name="T8" fmla="*/ 15 w 141"/>
                <a:gd name="T9" fmla="*/ 83 h 100"/>
                <a:gd name="T10" fmla="*/ 69 w 141"/>
                <a:gd name="T11" fmla="*/ 100 h 100"/>
                <a:gd name="T12" fmla="*/ 122 w 141"/>
                <a:gd name="T13" fmla="*/ 78 h 100"/>
                <a:gd name="T14" fmla="*/ 131 w 141"/>
                <a:gd name="T15" fmla="*/ 79 h 100"/>
                <a:gd name="T16" fmla="*/ 130 w 141"/>
                <a:gd name="T17" fmla="*/ 19 h 100"/>
                <a:gd name="T18" fmla="*/ 141 w 141"/>
                <a:gd name="T19" fmla="*/ 19 h 100"/>
                <a:gd name="T20" fmla="*/ 141 w 141"/>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00">
                  <a:moveTo>
                    <a:pt x="141" y="0"/>
                  </a:moveTo>
                  <a:cubicBezTo>
                    <a:pt x="0" y="0"/>
                    <a:pt x="0" y="0"/>
                    <a:pt x="0" y="0"/>
                  </a:cubicBezTo>
                  <a:cubicBezTo>
                    <a:pt x="0" y="19"/>
                    <a:pt x="0" y="19"/>
                    <a:pt x="0" y="19"/>
                  </a:cubicBezTo>
                  <a:cubicBezTo>
                    <a:pt x="15" y="19"/>
                    <a:pt x="15" y="19"/>
                    <a:pt x="15" y="19"/>
                  </a:cubicBezTo>
                  <a:cubicBezTo>
                    <a:pt x="15" y="31"/>
                    <a:pt x="14" y="62"/>
                    <a:pt x="15" y="83"/>
                  </a:cubicBezTo>
                  <a:cubicBezTo>
                    <a:pt x="31" y="83"/>
                    <a:pt x="50" y="89"/>
                    <a:pt x="69" y="100"/>
                  </a:cubicBezTo>
                  <a:cubicBezTo>
                    <a:pt x="87" y="86"/>
                    <a:pt x="106" y="78"/>
                    <a:pt x="122" y="78"/>
                  </a:cubicBezTo>
                  <a:cubicBezTo>
                    <a:pt x="125" y="78"/>
                    <a:pt x="128" y="78"/>
                    <a:pt x="131" y="79"/>
                  </a:cubicBezTo>
                  <a:cubicBezTo>
                    <a:pt x="131" y="58"/>
                    <a:pt x="130" y="30"/>
                    <a:pt x="130" y="19"/>
                  </a:cubicBezTo>
                  <a:cubicBezTo>
                    <a:pt x="141" y="19"/>
                    <a:pt x="141" y="19"/>
                    <a:pt x="141" y="19"/>
                  </a:cubicBezTo>
                  <a:cubicBezTo>
                    <a:pt x="141" y="0"/>
                    <a:pt x="141" y="0"/>
                    <a:pt x="1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5"/>
            <p:cNvSpPr/>
            <p:nvPr/>
          </p:nvSpPr>
          <p:spPr bwMode="auto">
            <a:xfrm>
              <a:off x="2919" y="3530"/>
              <a:ext cx="119" cy="19"/>
            </a:xfrm>
            <a:custGeom>
              <a:avLst/>
              <a:gdLst>
                <a:gd name="T0" fmla="*/ 39 w 44"/>
                <a:gd name="T1" fmla="*/ 6 h 7"/>
                <a:gd name="T2" fmla="*/ 44 w 44"/>
                <a:gd name="T3" fmla="*/ 0 h 7"/>
                <a:gd name="T4" fmla="*/ 13 w 44"/>
                <a:gd name="T5" fmla="*/ 2 h 7"/>
                <a:gd name="T6" fmla="*/ 0 w 44"/>
                <a:gd name="T7" fmla="*/ 2 h 7"/>
                <a:gd name="T8" fmla="*/ 8 w 44"/>
                <a:gd name="T9" fmla="*/ 7 h 7"/>
                <a:gd name="T10" fmla="*/ 13 w 44"/>
                <a:gd name="T11" fmla="*/ 7 h 7"/>
                <a:gd name="T12" fmla="*/ 39 w 44"/>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39" y="6"/>
                  </a:moveTo>
                  <a:cubicBezTo>
                    <a:pt x="41" y="4"/>
                    <a:pt x="42" y="2"/>
                    <a:pt x="44" y="0"/>
                  </a:cubicBezTo>
                  <a:cubicBezTo>
                    <a:pt x="34" y="1"/>
                    <a:pt x="24" y="2"/>
                    <a:pt x="13" y="2"/>
                  </a:cubicBezTo>
                  <a:cubicBezTo>
                    <a:pt x="9" y="2"/>
                    <a:pt x="5" y="2"/>
                    <a:pt x="0" y="2"/>
                  </a:cubicBezTo>
                  <a:cubicBezTo>
                    <a:pt x="3" y="3"/>
                    <a:pt x="6" y="5"/>
                    <a:pt x="8" y="7"/>
                  </a:cubicBezTo>
                  <a:cubicBezTo>
                    <a:pt x="10" y="7"/>
                    <a:pt x="12" y="7"/>
                    <a:pt x="13" y="7"/>
                  </a:cubicBezTo>
                  <a:cubicBezTo>
                    <a:pt x="22" y="7"/>
                    <a:pt x="31" y="7"/>
                    <a:pt x="3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Freeform 39"/>
          <p:cNvSpPr/>
          <p:nvPr/>
        </p:nvSpPr>
        <p:spPr bwMode="auto">
          <a:xfrm>
            <a:off x="5886474" y="1905868"/>
            <a:ext cx="751365" cy="822821"/>
          </a:xfrm>
          <a:custGeom>
            <a:avLst/>
            <a:gdLst>
              <a:gd name="T0" fmla="*/ 230 w 257"/>
              <a:gd name="T1" fmla="*/ 190 h 282"/>
              <a:gd name="T2" fmla="*/ 212 w 257"/>
              <a:gd name="T3" fmla="*/ 197 h 282"/>
              <a:gd name="T4" fmla="*/ 197 w 257"/>
              <a:gd name="T5" fmla="*/ 180 h 282"/>
              <a:gd name="T6" fmla="*/ 213 w 257"/>
              <a:gd name="T7" fmla="*/ 135 h 282"/>
              <a:gd name="T8" fmla="*/ 177 w 257"/>
              <a:gd name="T9" fmla="*/ 71 h 282"/>
              <a:gd name="T10" fmla="*/ 194 w 257"/>
              <a:gd name="T11" fmla="*/ 40 h 282"/>
              <a:gd name="T12" fmla="*/ 201 w 257"/>
              <a:gd name="T13" fmla="*/ 41 h 282"/>
              <a:gd name="T14" fmla="*/ 221 w 257"/>
              <a:gd name="T15" fmla="*/ 20 h 282"/>
              <a:gd name="T16" fmla="*/ 201 w 257"/>
              <a:gd name="T17" fmla="*/ 0 h 282"/>
              <a:gd name="T18" fmla="*/ 181 w 257"/>
              <a:gd name="T19" fmla="*/ 20 h 282"/>
              <a:gd name="T20" fmla="*/ 188 w 257"/>
              <a:gd name="T21" fmla="*/ 36 h 282"/>
              <a:gd name="T22" fmla="*/ 170 w 257"/>
              <a:gd name="T23" fmla="*/ 68 h 282"/>
              <a:gd name="T24" fmla="*/ 139 w 257"/>
              <a:gd name="T25" fmla="*/ 61 h 282"/>
              <a:gd name="T26" fmla="*/ 93 w 257"/>
              <a:gd name="T27" fmla="*/ 76 h 282"/>
              <a:gd name="T28" fmla="*/ 77 w 257"/>
              <a:gd name="T29" fmla="*/ 55 h 282"/>
              <a:gd name="T30" fmla="*/ 83 w 257"/>
              <a:gd name="T31" fmla="*/ 37 h 282"/>
              <a:gd name="T32" fmla="*/ 54 w 257"/>
              <a:gd name="T33" fmla="*/ 8 h 282"/>
              <a:gd name="T34" fmla="*/ 25 w 257"/>
              <a:gd name="T35" fmla="*/ 37 h 282"/>
              <a:gd name="T36" fmla="*/ 54 w 257"/>
              <a:gd name="T37" fmla="*/ 66 h 282"/>
              <a:gd name="T38" fmla="*/ 71 w 257"/>
              <a:gd name="T39" fmla="*/ 60 h 282"/>
              <a:gd name="T40" fmla="*/ 88 w 257"/>
              <a:gd name="T41" fmla="*/ 81 h 282"/>
              <a:gd name="T42" fmla="*/ 65 w 257"/>
              <a:gd name="T43" fmla="*/ 135 h 282"/>
              <a:gd name="T44" fmla="*/ 65 w 257"/>
              <a:gd name="T45" fmla="*/ 136 h 282"/>
              <a:gd name="T46" fmla="*/ 46 w 257"/>
              <a:gd name="T47" fmla="*/ 136 h 282"/>
              <a:gd name="T48" fmla="*/ 24 w 257"/>
              <a:gd name="T49" fmla="*/ 119 h 282"/>
              <a:gd name="T50" fmla="*/ 0 w 257"/>
              <a:gd name="T51" fmla="*/ 142 h 282"/>
              <a:gd name="T52" fmla="*/ 24 w 257"/>
              <a:gd name="T53" fmla="*/ 166 h 282"/>
              <a:gd name="T54" fmla="*/ 47 w 257"/>
              <a:gd name="T55" fmla="*/ 143 h 282"/>
              <a:gd name="T56" fmla="*/ 65 w 257"/>
              <a:gd name="T57" fmla="*/ 143 h 282"/>
              <a:gd name="T58" fmla="*/ 112 w 257"/>
              <a:gd name="T59" fmla="*/ 204 h 282"/>
              <a:gd name="T60" fmla="*/ 106 w 257"/>
              <a:gd name="T61" fmla="*/ 216 h 282"/>
              <a:gd name="T62" fmla="*/ 93 w 257"/>
              <a:gd name="T63" fmla="*/ 214 h 282"/>
              <a:gd name="T64" fmla="*/ 59 w 257"/>
              <a:gd name="T65" fmla="*/ 248 h 282"/>
              <a:gd name="T66" fmla="*/ 93 w 257"/>
              <a:gd name="T67" fmla="*/ 282 h 282"/>
              <a:gd name="T68" fmla="*/ 127 w 257"/>
              <a:gd name="T69" fmla="*/ 248 h 282"/>
              <a:gd name="T70" fmla="*/ 112 w 257"/>
              <a:gd name="T71" fmla="*/ 220 h 282"/>
              <a:gd name="T72" fmla="*/ 118 w 257"/>
              <a:gd name="T73" fmla="*/ 206 h 282"/>
              <a:gd name="T74" fmla="*/ 139 w 257"/>
              <a:gd name="T75" fmla="*/ 209 h 282"/>
              <a:gd name="T76" fmla="*/ 192 w 257"/>
              <a:gd name="T77" fmla="*/ 186 h 282"/>
              <a:gd name="T78" fmla="*/ 207 w 257"/>
              <a:gd name="T79" fmla="*/ 202 h 282"/>
              <a:gd name="T80" fmla="*/ 203 w 257"/>
              <a:gd name="T81" fmla="*/ 217 h 282"/>
              <a:gd name="T82" fmla="*/ 230 w 257"/>
              <a:gd name="T83" fmla="*/ 244 h 282"/>
              <a:gd name="T84" fmla="*/ 257 w 257"/>
              <a:gd name="T85" fmla="*/ 217 h 282"/>
              <a:gd name="T86" fmla="*/ 230 w 257"/>
              <a:gd name="T87" fmla="*/ 19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82">
                <a:moveTo>
                  <a:pt x="230" y="190"/>
                </a:moveTo>
                <a:cubicBezTo>
                  <a:pt x="223" y="190"/>
                  <a:pt x="217" y="192"/>
                  <a:pt x="212" y="197"/>
                </a:cubicBezTo>
                <a:cubicBezTo>
                  <a:pt x="197" y="180"/>
                  <a:pt x="197" y="180"/>
                  <a:pt x="197" y="180"/>
                </a:cubicBezTo>
                <a:cubicBezTo>
                  <a:pt x="207" y="168"/>
                  <a:pt x="213" y="152"/>
                  <a:pt x="213" y="135"/>
                </a:cubicBezTo>
                <a:cubicBezTo>
                  <a:pt x="213" y="108"/>
                  <a:pt x="198" y="84"/>
                  <a:pt x="177" y="71"/>
                </a:cubicBezTo>
                <a:cubicBezTo>
                  <a:pt x="194" y="40"/>
                  <a:pt x="194" y="40"/>
                  <a:pt x="194" y="40"/>
                </a:cubicBezTo>
                <a:cubicBezTo>
                  <a:pt x="196" y="40"/>
                  <a:pt x="199" y="41"/>
                  <a:pt x="201" y="41"/>
                </a:cubicBezTo>
                <a:cubicBezTo>
                  <a:pt x="212" y="41"/>
                  <a:pt x="221" y="32"/>
                  <a:pt x="221" y="20"/>
                </a:cubicBezTo>
                <a:cubicBezTo>
                  <a:pt x="221" y="9"/>
                  <a:pt x="212" y="0"/>
                  <a:pt x="201" y="0"/>
                </a:cubicBezTo>
                <a:cubicBezTo>
                  <a:pt x="190" y="0"/>
                  <a:pt x="181" y="9"/>
                  <a:pt x="181" y="20"/>
                </a:cubicBezTo>
                <a:cubicBezTo>
                  <a:pt x="181" y="27"/>
                  <a:pt x="184" y="32"/>
                  <a:pt x="188" y="36"/>
                </a:cubicBezTo>
                <a:cubicBezTo>
                  <a:pt x="170" y="68"/>
                  <a:pt x="170" y="68"/>
                  <a:pt x="170" y="68"/>
                </a:cubicBezTo>
                <a:cubicBezTo>
                  <a:pt x="160" y="63"/>
                  <a:pt x="150" y="61"/>
                  <a:pt x="139" y="61"/>
                </a:cubicBezTo>
                <a:cubicBezTo>
                  <a:pt x="122" y="61"/>
                  <a:pt x="106" y="67"/>
                  <a:pt x="93" y="76"/>
                </a:cubicBezTo>
                <a:cubicBezTo>
                  <a:pt x="77" y="55"/>
                  <a:pt x="77" y="55"/>
                  <a:pt x="77" y="55"/>
                </a:cubicBezTo>
                <a:cubicBezTo>
                  <a:pt x="81" y="50"/>
                  <a:pt x="83" y="44"/>
                  <a:pt x="83" y="37"/>
                </a:cubicBezTo>
                <a:cubicBezTo>
                  <a:pt x="83" y="21"/>
                  <a:pt x="70" y="8"/>
                  <a:pt x="54" y="8"/>
                </a:cubicBezTo>
                <a:cubicBezTo>
                  <a:pt x="38" y="8"/>
                  <a:pt x="25" y="21"/>
                  <a:pt x="25" y="37"/>
                </a:cubicBezTo>
                <a:cubicBezTo>
                  <a:pt x="25" y="53"/>
                  <a:pt x="38" y="66"/>
                  <a:pt x="54" y="66"/>
                </a:cubicBezTo>
                <a:cubicBezTo>
                  <a:pt x="61" y="66"/>
                  <a:pt x="67" y="64"/>
                  <a:pt x="71" y="60"/>
                </a:cubicBezTo>
                <a:cubicBezTo>
                  <a:pt x="88" y="81"/>
                  <a:pt x="88" y="81"/>
                  <a:pt x="88" y="81"/>
                </a:cubicBezTo>
                <a:cubicBezTo>
                  <a:pt x="74" y="95"/>
                  <a:pt x="65" y="114"/>
                  <a:pt x="65" y="135"/>
                </a:cubicBezTo>
                <a:cubicBezTo>
                  <a:pt x="65" y="135"/>
                  <a:pt x="65" y="136"/>
                  <a:pt x="65" y="136"/>
                </a:cubicBezTo>
                <a:cubicBezTo>
                  <a:pt x="46" y="136"/>
                  <a:pt x="46" y="136"/>
                  <a:pt x="46" y="136"/>
                </a:cubicBezTo>
                <a:cubicBezTo>
                  <a:pt x="44" y="126"/>
                  <a:pt x="35" y="119"/>
                  <a:pt x="24" y="119"/>
                </a:cubicBezTo>
                <a:cubicBezTo>
                  <a:pt x="11" y="119"/>
                  <a:pt x="0" y="129"/>
                  <a:pt x="0" y="142"/>
                </a:cubicBezTo>
                <a:cubicBezTo>
                  <a:pt x="0" y="155"/>
                  <a:pt x="11" y="166"/>
                  <a:pt x="24" y="166"/>
                </a:cubicBezTo>
                <a:cubicBezTo>
                  <a:pt x="37" y="166"/>
                  <a:pt x="47" y="156"/>
                  <a:pt x="47" y="143"/>
                </a:cubicBezTo>
                <a:cubicBezTo>
                  <a:pt x="65" y="143"/>
                  <a:pt x="65" y="143"/>
                  <a:pt x="65" y="143"/>
                </a:cubicBezTo>
                <a:cubicBezTo>
                  <a:pt x="68" y="171"/>
                  <a:pt x="87" y="194"/>
                  <a:pt x="112" y="204"/>
                </a:cubicBezTo>
                <a:cubicBezTo>
                  <a:pt x="106" y="216"/>
                  <a:pt x="106" y="216"/>
                  <a:pt x="106" y="216"/>
                </a:cubicBezTo>
                <a:cubicBezTo>
                  <a:pt x="102" y="215"/>
                  <a:pt x="97" y="214"/>
                  <a:pt x="93" y="214"/>
                </a:cubicBezTo>
                <a:cubicBezTo>
                  <a:pt x="74" y="214"/>
                  <a:pt x="59" y="229"/>
                  <a:pt x="59" y="248"/>
                </a:cubicBezTo>
                <a:cubicBezTo>
                  <a:pt x="59" y="267"/>
                  <a:pt x="74" y="282"/>
                  <a:pt x="93" y="282"/>
                </a:cubicBezTo>
                <a:cubicBezTo>
                  <a:pt x="112" y="282"/>
                  <a:pt x="127" y="267"/>
                  <a:pt x="127" y="248"/>
                </a:cubicBezTo>
                <a:cubicBezTo>
                  <a:pt x="127" y="236"/>
                  <a:pt x="121" y="226"/>
                  <a:pt x="112" y="220"/>
                </a:cubicBezTo>
                <a:cubicBezTo>
                  <a:pt x="118" y="206"/>
                  <a:pt x="118" y="206"/>
                  <a:pt x="118" y="206"/>
                </a:cubicBezTo>
                <a:cubicBezTo>
                  <a:pt x="125" y="208"/>
                  <a:pt x="132" y="209"/>
                  <a:pt x="139" y="209"/>
                </a:cubicBezTo>
                <a:cubicBezTo>
                  <a:pt x="160" y="209"/>
                  <a:pt x="179" y="200"/>
                  <a:pt x="192" y="186"/>
                </a:cubicBezTo>
                <a:cubicBezTo>
                  <a:pt x="207" y="202"/>
                  <a:pt x="207" y="202"/>
                  <a:pt x="207" y="202"/>
                </a:cubicBezTo>
                <a:cubicBezTo>
                  <a:pt x="204" y="206"/>
                  <a:pt x="203" y="211"/>
                  <a:pt x="203" y="217"/>
                </a:cubicBezTo>
                <a:cubicBezTo>
                  <a:pt x="203" y="232"/>
                  <a:pt x="215" y="244"/>
                  <a:pt x="230" y="244"/>
                </a:cubicBezTo>
                <a:cubicBezTo>
                  <a:pt x="245" y="244"/>
                  <a:pt x="257" y="232"/>
                  <a:pt x="257" y="217"/>
                </a:cubicBezTo>
                <a:cubicBezTo>
                  <a:pt x="257" y="202"/>
                  <a:pt x="245" y="190"/>
                  <a:pt x="230" y="190"/>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8980817" y="1892311"/>
            <a:ext cx="728662" cy="831069"/>
          </a:xfrm>
          <a:custGeom>
            <a:avLst/>
            <a:gdLst>
              <a:gd name="T0" fmla="*/ 354 w 413"/>
              <a:gd name="T1" fmla="*/ 443 h 472"/>
              <a:gd name="T2" fmla="*/ 334 w 413"/>
              <a:gd name="T3" fmla="*/ 443 h 472"/>
              <a:gd name="T4" fmla="*/ 413 w 413"/>
              <a:gd name="T5" fmla="*/ 295 h 472"/>
              <a:gd name="T6" fmla="*/ 280 w 413"/>
              <a:gd name="T7" fmla="*/ 124 h 472"/>
              <a:gd name="T8" fmla="*/ 313 w 413"/>
              <a:gd name="T9" fmla="*/ 61 h 472"/>
              <a:gd name="T10" fmla="*/ 306 w 413"/>
              <a:gd name="T11" fmla="*/ 40 h 472"/>
              <a:gd name="T12" fmla="*/ 227 w 413"/>
              <a:gd name="T13" fmla="*/ 2 h 472"/>
              <a:gd name="T14" fmla="*/ 215 w 413"/>
              <a:gd name="T15" fmla="*/ 1 h 472"/>
              <a:gd name="T16" fmla="*/ 207 w 413"/>
              <a:gd name="T17" fmla="*/ 9 h 472"/>
              <a:gd name="T18" fmla="*/ 112 w 413"/>
              <a:gd name="T19" fmla="*/ 188 h 472"/>
              <a:gd name="T20" fmla="*/ 125 w 413"/>
              <a:gd name="T21" fmla="*/ 229 h 472"/>
              <a:gd name="T22" fmla="*/ 112 w 413"/>
              <a:gd name="T23" fmla="*/ 256 h 472"/>
              <a:gd name="T24" fmla="*/ 166 w 413"/>
              <a:gd name="T25" fmla="*/ 281 h 472"/>
              <a:gd name="T26" fmla="*/ 178 w 413"/>
              <a:gd name="T27" fmla="*/ 255 h 472"/>
              <a:gd name="T28" fmla="*/ 178 w 413"/>
              <a:gd name="T29" fmla="*/ 255 h 472"/>
              <a:gd name="T30" fmla="*/ 219 w 413"/>
              <a:gd name="T31" fmla="*/ 239 h 472"/>
              <a:gd name="T32" fmla="*/ 251 w 413"/>
              <a:gd name="T33" fmla="*/ 179 h 472"/>
              <a:gd name="T34" fmla="*/ 354 w 413"/>
              <a:gd name="T35" fmla="*/ 295 h 472"/>
              <a:gd name="T36" fmla="*/ 236 w 413"/>
              <a:gd name="T37" fmla="*/ 413 h 472"/>
              <a:gd name="T38" fmla="*/ 148 w 413"/>
              <a:gd name="T39" fmla="*/ 384 h 472"/>
              <a:gd name="T40" fmla="*/ 148 w 413"/>
              <a:gd name="T41" fmla="*/ 369 h 472"/>
              <a:gd name="T42" fmla="*/ 162 w 413"/>
              <a:gd name="T43" fmla="*/ 354 h 472"/>
              <a:gd name="T44" fmla="*/ 236 w 413"/>
              <a:gd name="T45" fmla="*/ 354 h 472"/>
              <a:gd name="T46" fmla="*/ 236 w 413"/>
              <a:gd name="T47" fmla="*/ 325 h 472"/>
              <a:gd name="T48" fmla="*/ 122 w 413"/>
              <a:gd name="T49" fmla="*/ 325 h 472"/>
              <a:gd name="T50" fmla="*/ 62 w 413"/>
              <a:gd name="T51" fmla="*/ 325 h 472"/>
              <a:gd name="T52" fmla="*/ 0 w 413"/>
              <a:gd name="T53" fmla="*/ 325 h 472"/>
              <a:gd name="T54" fmla="*/ 0 w 413"/>
              <a:gd name="T55" fmla="*/ 354 h 472"/>
              <a:gd name="T56" fmla="*/ 70 w 413"/>
              <a:gd name="T57" fmla="*/ 354 h 472"/>
              <a:gd name="T58" fmla="*/ 74 w 413"/>
              <a:gd name="T59" fmla="*/ 354 h 472"/>
              <a:gd name="T60" fmla="*/ 89 w 413"/>
              <a:gd name="T61" fmla="*/ 369 h 472"/>
              <a:gd name="T62" fmla="*/ 89 w 413"/>
              <a:gd name="T63" fmla="*/ 384 h 472"/>
              <a:gd name="T64" fmla="*/ 89 w 413"/>
              <a:gd name="T65" fmla="*/ 443 h 472"/>
              <a:gd name="T66" fmla="*/ 30 w 413"/>
              <a:gd name="T67" fmla="*/ 472 h 472"/>
              <a:gd name="T68" fmla="*/ 413 w 413"/>
              <a:gd name="T69" fmla="*/ 472 h 472"/>
              <a:gd name="T70" fmla="*/ 354 w 413"/>
              <a:gd name="T71" fmla="*/ 443 h 472"/>
              <a:gd name="T72" fmla="*/ 251 w 413"/>
              <a:gd name="T73" fmla="*/ 39 h 472"/>
              <a:gd name="T74" fmla="*/ 241 w 413"/>
              <a:gd name="T75" fmla="*/ 49 h 472"/>
              <a:gd name="T76" fmla="*/ 174 w 413"/>
              <a:gd name="T77" fmla="*/ 177 h 472"/>
              <a:gd name="T78" fmla="*/ 148 w 413"/>
              <a:gd name="T79" fmla="*/ 165 h 472"/>
              <a:gd name="T80" fmla="*/ 149 w 413"/>
              <a:gd name="T81" fmla="*/ 159 h 472"/>
              <a:gd name="T82" fmla="*/ 214 w 413"/>
              <a:gd name="T83" fmla="*/ 39 h 472"/>
              <a:gd name="T84" fmla="*/ 223 w 413"/>
              <a:gd name="T85" fmla="*/ 31 h 472"/>
              <a:gd name="T86" fmla="*/ 234 w 413"/>
              <a:gd name="T87" fmla="*/ 31 h 472"/>
              <a:gd name="T88" fmla="*/ 251 w 413"/>
              <a:gd name="T89" fmla="*/ 39 h 472"/>
              <a:gd name="T90" fmla="*/ 251 w 413"/>
              <a:gd name="T91" fmla="*/ 3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472">
                <a:moveTo>
                  <a:pt x="354" y="443"/>
                </a:moveTo>
                <a:cubicBezTo>
                  <a:pt x="334" y="443"/>
                  <a:pt x="334" y="443"/>
                  <a:pt x="334" y="443"/>
                </a:cubicBezTo>
                <a:cubicBezTo>
                  <a:pt x="382" y="411"/>
                  <a:pt x="413" y="357"/>
                  <a:pt x="413" y="295"/>
                </a:cubicBezTo>
                <a:cubicBezTo>
                  <a:pt x="413" y="212"/>
                  <a:pt x="356" y="143"/>
                  <a:pt x="280" y="124"/>
                </a:cubicBezTo>
                <a:cubicBezTo>
                  <a:pt x="313" y="61"/>
                  <a:pt x="313" y="61"/>
                  <a:pt x="313" y="61"/>
                </a:cubicBezTo>
                <a:cubicBezTo>
                  <a:pt x="317" y="53"/>
                  <a:pt x="314" y="44"/>
                  <a:pt x="306" y="40"/>
                </a:cubicBezTo>
                <a:cubicBezTo>
                  <a:pt x="227" y="2"/>
                  <a:pt x="227" y="2"/>
                  <a:pt x="227" y="2"/>
                </a:cubicBezTo>
                <a:cubicBezTo>
                  <a:pt x="223" y="0"/>
                  <a:pt x="219" y="0"/>
                  <a:pt x="215" y="1"/>
                </a:cubicBezTo>
                <a:cubicBezTo>
                  <a:pt x="212" y="3"/>
                  <a:pt x="208" y="6"/>
                  <a:pt x="207" y="9"/>
                </a:cubicBezTo>
                <a:cubicBezTo>
                  <a:pt x="112" y="188"/>
                  <a:pt x="112" y="188"/>
                  <a:pt x="112" y="188"/>
                </a:cubicBezTo>
                <a:cubicBezTo>
                  <a:pt x="105" y="204"/>
                  <a:pt x="111" y="222"/>
                  <a:pt x="125" y="229"/>
                </a:cubicBezTo>
                <a:cubicBezTo>
                  <a:pt x="112" y="256"/>
                  <a:pt x="112" y="256"/>
                  <a:pt x="112" y="256"/>
                </a:cubicBezTo>
                <a:cubicBezTo>
                  <a:pt x="166" y="281"/>
                  <a:pt x="166" y="281"/>
                  <a:pt x="166" y="281"/>
                </a:cubicBezTo>
                <a:cubicBezTo>
                  <a:pt x="178" y="255"/>
                  <a:pt x="178" y="255"/>
                  <a:pt x="178" y="255"/>
                </a:cubicBezTo>
                <a:cubicBezTo>
                  <a:pt x="178" y="255"/>
                  <a:pt x="178" y="255"/>
                  <a:pt x="178" y="255"/>
                </a:cubicBezTo>
                <a:cubicBezTo>
                  <a:pt x="193" y="262"/>
                  <a:pt x="211" y="255"/>
                  <a:pt x="219" y="239"/>
                </a:cubicBezTo>
                <a:cubicBezTo>
                  <a:pt x="251" y="179"/>
                  <a:pt x="251" y="179"/>
                  <a:pt x="251" y="179"/>
                </a:cubicBezTo>
                <a:cubicBezTo>
                  <a:pt x="309" y="186"/>
                  <a:pt x="354" y="235"/>
                  <a:pt x="354" y="295"/>
                </a:cubicBezTo>
                <a:cubicBezTo>
                  <a:pt x="354" y="360"/>
                  <a:pt x="301" y="413"/>
                  <a:pt x="236" y="413"/>
                </a:cubicBezTo>
                <a:cubicBezTo>
                  <a:pt x="207" y="413"/>
                  <a:pt x="168" y="402"/>
                  <a:pt x="148" y="384"/>
                </a:cubicBezTo>
                <a:cubicBezTo>
                  <a:pt x="148" y="369"/>
                  <a:pt x="148" y="369"/>
                  <a:pt x="148" y="369"/>
                </a:cubicBezTo>
                <a:cubicBezTo>
                  <a:pt x="148" y="361"/>
                  <a:pt x="154" y="354"/>
                  <a:pt x="162" y="354"/>
                </a:cubicBezTo>
                <a:cubicBezTo>
                  <a:pt x="236" y="354"/>
                  <a:pt x="236" y="354"/>
                  <a:pt x="236" y="354"/>
                </a:cubicBezTo>
                <a:cubicBezTo>
                  <a:pt x="236" y="325"/>
                  <a:pt x="236" y="325"/>
                  <a:pt x="236" y="325"/>
                </a:cubicBezTo>
                <a:cubicBezTo>
                  <a:pt x="122" y="325"/>
                  <a:pt x="122" y="325"/>
                  <a:pt x="122" y="325"/>
                </a:cubicBezTo>
                <a:cubicBezTo>
                  <a:pt x="62" y="325"/>
                  <a:pt x="62" y="325"/>
                  <a:pt x="62" y="325"/>
                </a:cubicBezTo>
                <a:cubicBezTo>
                  <a:pt x="0" y="325"/>
                  <a:pt x="0" y="325"/>
                  <a:pt x="0" y="325"/>
                </a:cubicBezTo>
                <a:cubicBezTo>
                  <a:pt x="0" y="354"/>
                  <a:pt x="0" y="354"/>
                  <a:pt x="0" y="354"/>
                </a:cubicBezTo>
                <a:cubicBezTo>
                  <a:pt x="70" y="354"/>
                  <a:pt x="70" y="354"/>
                  <a:pt x="70" y="354"/>
                </a:cubicBezTo>
                <a:cubicBezTo>
                  <a:pt x="74" y="354"/>
                  <a:pt x="74" y="354"/>
                  <a:pt x="74" y="354"/>
                </a:cubicBezTo>
                <a:cubicBezTo>
                  <a:pt x="82" y="354"/>
                  <a:pt x="89" y="361"/>
                  <a:pt x="89" y="369"/>
                </a:cubicBezTo>
                <a:cubicBezTo>
                  <a:pt x="89" y="384"/>
                  <a:pt x="89" y="384"/>
                  <a:pt x="89" y="384"/>
                </a:cubicBezTo>
                <a:cubicBezTo>
                  <a:pt x="89" y="443"/>
                  <a:pt x="89" y="443"/>
                  <a:pt x="89" y="443"/>
                </a:cubicBezTo>
                <a:cubicBezTo>
                  <a:pt x="56" y="443"/>
                  <a:pt x="30" y="440"/>
                  <a:pt x="30" y="472"/>
                </a:cubicBezTo>
                <a:cubicBezTo>
                  <a:pt x="413" y="472"/>
                  <a:pt x="413" y="472"/>
                  <a:pt x="413" y="472"/>
                </a:cubicBezTo>
                <a:cubicBezTo>
                  <a:pt x="413" y="440"/>
                  <a:pt x="387" y="443"/>
                  <a:pt x="354" y="443"/>
                </a:cubicBezTo>
                <a:close/>
                <a:moveTo>
                  <a:pt x="251" y="39"/>
                </a:moveTo>
                <a:cubicBezTo>
                  <a:pt x="247" y="41"/>
                  <a:pt x="244" y="45"/>
                  <a:pt x="241" y="49"/>
                </a:cubicBezTo>
                <a:cubicBezTo>
                  <a:pt x="174" y="177"/>
                  <a:pt x="174" y="177"/>
                  <a:pt x="174" y="177"/>
                </a:cubicBezTo>
                <a:cubicBezTo>
                  <a:pt x="148" y="165"/>
                  <a:pt x="148" y="165"/>
                  <a:pt x="148" y="165"/>
                </a:cubicBezTo>
                <a:cubicBezTo>
                  <a:pt x="148" y="163"/>
                  <a:pt x="148" y="161"/>
                  <a:pt x="149" y="159"/>
                </a:cubicBezTo>
                <a:cubicBezTo>
                  <a:pt x="214" y="39"/>
                  <a:pt x="214" y="39"/>
                  <a:pt x="214" y="39"/>
                </a:cubicBezTo>
                <a:cubicBezTo>
                  <a:pt x="216" y="35"/>
                  <a:pt x="219" y="32"/>
                  <a:pt x="223" y="31"/>
                </a:cubicBezTo>
                <a:cubicBezTo>
                  <a:pt x="227" y="29"/>
                  <a:pt x="231" y="29"/>
                  <a:pt x="234" y="31"/>
                </a:cubicBezTo>
                <a:cubicBezTo>
                  <a:pt x="251" y="39"/>
                  <a:pt x="251" y="39"/>
                  <a:pt x="251" y="39"/>
                </a:cubicBezTo>
                <a:cubicBezTo>
                  <a:pt x="251" y="39"/>
                  <a:pt x="251" y="39"/>
                  <a:pt x="251" y="39"/>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67" name="矩形 66"/>
          <p:cNvSpPr/>
          <p:nvPr/>
        </p:nvSpPr>
        <p:spPr>
          <a:xfrm>
            <a:off x="2628580"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Theory 01</a:t>
            </a:r>
            <a:endParaRPr lang="zh-CN" altLang="en-US" sz="1600" dirty="0"/>
          </a:p>
        </p:txBody>
      </p:sp>
      <p:sp>
        <p:nvSpPr>
          <p:cNvPr id="68" name="矩形 67"/>
          <p:cNvSpPr/>
          <p:nvPr/>
        </p:nvSpPr>
        <p:spPr>
          <a:xfrm>
            <a:off x="5598956"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Theory 02</a:t>
            </a:r>
            <a:endParaRPr lang="zh-CN" altLang="en-US" sz="1600" dirty="0"/>
          </a:p>
        </p:txBody>
      </p:sp>
      <p:sp>
        <p:nvSpPr>
          <p:cNvPr id="69" name="矩形 68"/>
          <p:cNvSpPr/>
          <p:nvPr/>
        </p:nvSpPr>
        <p:spPr>
          <a:xfrm>
            <a:off x="8675662"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Theory 03</a:t>
            </a:r>
            <a:endParaRPr lang="zh-CN" altLang="en-US" sz="1600" dirty="0"/>
          </a:p>
        </p:txBody>
      </p:sp>
      <p:sp>
        <p:nvSpPr>
          <p:cNvPr id="70" name="矩形 69"/>
          <p:cNvSpPr/>
          <p:nvPr/>
        </p:nvSpPr>
        <p:spPr>
          <a:xfrm>
            <a:off x="2024127" y="3774730"/>
            <a:ext cx="2526172" cy="150041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Millions of college students will be released from their college </a:t>
            </a:r>
            <a:r>
              <a:rPr lang="en-US" altLang="zh-CN" sz="1400" dirty="0" smtClean="0"/>
              <a:t>careers.</a:t>
            </a:r>
            <a:endParaRPr lang="en-US" altLang="zh-CN" sz="1400" dirty="0" smtClean="0"/>
          </a:p>
          <a:p>
            <a:pPr marL="285750" indent="-285750">
              <a:spcBef>
                <a:spcPts val="900"/>
              </a:spcBef>
              <a:buFont typeface="Arial" panose="020B0604020202020204" pitchFamily="34" charset="0"/>
              <a:buChar char="•"/>
            </a:pPr>
            <a:r>
              <a:rPr lang="en-US" altLang="zh-CN" sz="1400" dirty="0" smtClean="0"/>
              <a:t>It’s </a:t>
            </a:r>
            <a:r>
              <a:rPr lang="en-US" altLang="zh-CN" sz="1400" dirty="0"/>
              <a:t>such a promising time. Here are 9 ways to make the </a:t>
            </a:r>
            <a:r>
              <a:rPr lang="en-US" altLang="zh-CN" sz="1400" dirty="0" smtClean="0"/>
              <a:t>most.</a:t>
            </a:r>
            <a:endParaRPr lang="zh-CN" altLang="en-US" sz="1400" dirty="0"/>
          </a:p>
        </p:txBody>
      </p:sp>
      <p:sp>
        <p:nvSpPr>
          <p:cNvPr id="71" name="矩形 70"/>
          <p:cNvSpPr/>
          <p:nvPr/>
        </p:nvSpPr>
        <p:spPr>
          <a:xfrm>
            <a:off x="7960314" y="3774730"/>
            <a:ext cx="2757097" cy="1931298"/>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is hard, but </a:t>
            </a:r>
            <a:r>
              <a:rPr lang="en-US" altLang="zh-CN" sz="1400" dirty="0" smtClean="0"/>
              <a:t>friendships </a:t>
            </a:r>
            <a:r>
              <a:rPr lang="en-US" altLang="zh-CN" sz="1400" dirty="0"/>
              <a:t>make a big difference on almost every aspect of your </a:t>
            </a:r>
            <a:r>
              <a:rPr lang="en-US" altLang="zh-CN" sz="1400" dirty="0" smtClean="0"/>
              <a:t>life.</a:t>
            </a:r>
            <a:endParaRPr lang="en-US" altLang="zh-CN" sz="1400" dirty="0" smtClean="0"/>
          </a:p>
          <a:p>
            <a:pPr marL="285750" indent="-285750">
              <a:spcBef>
                <a:spcPts val="900"/>
              </a:spcBef>
              <a:buFont typeface="Arial" panose="020B0604020202020204" pitchFamily="34" charset="0"/>
              <a:buChar char="•"/>
            </a:pPr>
            <a:r>
              <a:rPr lang="en-US" altLang="zh-CN" sz="1400" dirty="0" smtClean="0"/>
              <a:t>So </a:t>
            </a:r>
            <a:r>
              <a:rPr lang="en-US" altLang="zh-CN" sz="1400" dirty="0"/>
              <a:t>make an effort to stay in touch with the friends closest to you now and make new friends even as you get </a:t>
            </a:r>
            <a:r>
              <a:rPr lang="en-US" altLang="zh-CN" sz="1400" dirty="0" smtClean="0"/>
              <a:t>busy.</a:t>
            </a:r>
            <a:endParaRPr lang="zh-CN" altLang="en-US" sz="1400" dirty="0"/>
          </a:p>
        </p:txBody>
      </p:sp>
      <p:sp>
        <p:nvSpPr>
          <p:cNvPr id="72" name="矩形 71"/>
          <p:cNvSpPr/>
          <p:nvPr/>
        </p:nvSpPr>
        <p:spPr>
          <a:xfrm>
            <a:off x="4953733" y="3774730"/>
            <a:ext cx="2616845" cy="1715854"/>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a:t>
            </a:r>
            <a:r>
              <a:rPr lang="en-US" altLang="zh-CN" sz="1400" dirty="0" smtClean="0"/>
              <a:t>school </a:t>
            </a:r>
            <a:r>
              <a:rPr lang="en-US" altLang="zh-CN" sz="1400" dirty="0"/>
              <a:t>is an option. </a:t>
            </a:r>
            <a:endParaRPr lang="en-US" altLang="zh-CN" sz="1400" dirty="0" smtClean="0"/>
          </a:p>
          <a:p>
            <a:pPr marL="285750" indent="-285750">
              <a:spcBef>
                <a:spcPts val="900"/>
              </a:spcBef>
              <a:buFont typeface="Arial" panose="020B0604020202020204" pitchFamily="34" charset="0"/>
              <a:buChar char="•"/>
            </a:pPr>
            <a:r>
              <a:rPr lang="en-US" altLang="zh-CN" sz="1400" dirty="0" smtClean="0"/>
              <a:t>Figure </a:t>
            </a:r>
            <a:r>
              <a:rPr lang="en-US" altLang="zh-CN" sz="1400" dirty="0"/>
              <a:t>out which </a:t>
            </a:r>
            <a:r>
              <a:rPr lang="en-US" altLang="zh-CN" sz="1400" dirty="0" smtClean="0"/>
              <a:t>degrees </a:t>
            </a:r>
            <a:r>
              <a:rPr lang="en-US" altLang="zh-CN" sz="1400" dirty="0"/>
              <a:t>are worth the debt and find out if graduate school might be worth it for you.</a:t>
            </a:r>
            <a:endParaRPr lang="zh-CN" altLang="en-US" sz="1400" dirty="0"/>
          </a:p>
        </p:txBody>
      </p:sp>
      <p:pic>
        <p:nvPicPr>
          <p:cNvPr id="22" name="图片 21"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23" name="文本框 22"/>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24" name="直接连接符 23"/>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decel="10000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ppt_x"/>
                                          </p:val>
                                        </p:tav>
                                        <p:tav tm="100000">
                                          <p:val>
                                            <p:strVal val="#ppt_x"/>
                                          </p:val>
                                        </p:tav>
                                      </p:tavLst>
                                    </p:anim>
                                    <p:anim calcmode="lin" valueType="num">
                                      <p:cBhvr additive="base">
                                        <p:cTn id="23" dur="500" fill="hold"/>
                                        <p:tgtEl>
                                          <p:spTgt spid="70"/>
                                        </p:tgtEl>
                                        <p:attrNameLst>
                                          <p:attrName>ppt_y</p:attrName>
                                        </p:attrNameLst>
                                      </p:cBhvr>
                                      <p:tavLst>
                                        <p:tav tm="0">
                                          <p:val>
                                            <p:strVal val="1+#ppt_h/2"/>
                                          </p:val>
                                        </p:tav>
                                        <p:tav tm="100000">
                                          <p:val>
                                            <p:strVal val="#ppt_y"/>
                                          </p:val>
                                        </p:tav>
                                      </p:tavLst>
                                    </p:anim>
                                  </p:childTnLst>
                                </p:cTn>
                              </p:par>
                              <p:par>
                                <p:cTn id="24" presetID="2" presetClass="entr" presetSubtype="1" decel="100000" fill="hold" grpId="0" nodeType="withEffect">
                                  <p:stCondLst>
                                    <p:cond delay="1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fill="hold"/>
                                        <p:tgtEl>
                                          <p:spTgt spid="72"/>
                                        </p:tgtEl>
                                        <p:attrNameLst>
                                          <p:attrName>ppt_x</p:attrName>
                                        </p:attrNameLst>
                                      </p:cBhvr>
                                      <p:tavLst>
                                        <p:tav tm="0">
                                          <p:val>
                                            <p:strVal val="#ppt_x"/>
                                          </p:val>
                                        </p:tav>
                                        <p:tav tm="100000">
                                          <p:val>
                                            <p:strVal val="#ppt_x"/>
                                          </p:val>
                                        </p:tav>
                                      </p:tavLst>
                                    </p:anim>
                                    <p:anim calcmode="lin" valueType="num">
                                      <p:cBhvr additive="base">
                                        <p:cTn id="31" dur="500" fill="hold"/>
                                        <p:tgtEl>
                                          <p:spTgt spid="72"/>
                                        </p:tgtEl>
                                        <p:attrNameLst>
                                          <p:attrName>ppt_y</p:attrName>
                                        </p:attrNameLst>
                                      </p:cBhvr>
                                      <p:tavLst>
                                        <p:tav tm="0">
                                          <p:val>
                                            <p:strVal val="1+#ppt_h/2"/>
                                          </p:val>
                                        </p:tav>
                                        <p:tav tm="100000">
                                          <p:val>
                                            <p:strVal val="#ppt_y"/>
                                          </p:val>
                                        </p:tav>
                                      </p:tavLst>
                                    </p:anim>
                                  </p:childTnLst>
                                </p:cTn>
                              </p:par>
                              <p:par>
                                <p:cTn id="32" presetID="2" presetClass="entr" presetSubtype="1" decel="100000" fill="hold" grpId="0" nodeType="withEffect">
                                  <p:stCondLst>
                                    <p:cond delay="20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0-#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67" grpId="0" animBg="1"/>
      <p:bldP spid="68" grpId="0" animBg="1"/>
      <p:bldP spid="69" grpId="0" animBg="1"/>
      <p:bldP spid="70" grpId="0"/>
      <p:bldP spid="71"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a:t>
            </a:r>
            <a:r>
              <a:rPr lang="zh-CN" altLang="en-US" dirty="0" smtClean="0"/>
              <a:t>假设 </a:t>
            </a:r>
            <a:r>
              <a:rPr lang="en-US" altLang="zh-CN" dirty="0" smtClean="0"/>
              <a:t>- Hypothesis</a:t>
            </a:r>
            <a:endParaRPr lang="zh-CN" altLang="en-US" dirty="0"/>
          </a:p>
        </p:txBody>
      </p:sp>
      <p:grpSp>
        <p:nvGrpSpPr>
          <p:cNvPr id="107" name="组合 106"/>
          <p:cNvGrpSpPr/>
          <p:nvPr/>
        </p:nvGrpSpPr>
        <p:grpSpPr>
          <a:xfrm>
            <a:off x="2275168" y="1876920"/>
            <a:ext cx="2390110" cy="3649545"/>
            <a:chOff x="2700467" y="2089568"/>
            <a:chExt cx="2390110" cy="3649545"/>
          </a:xfrm>
        </p:grpSpPr>
        <p:grpSp>
          <p:nvGrpSpPr>
            <p:cNvPr id="4" name="Group 4"/>
            <p:cNvGrpSpPr>
              <a:grpSpLocks noChangeAspect="1"/>
            </p:cNvGrpSpPr>
            <p:nvPr/>
          </p:nvGrpSpPr>
          <p:grpSpPr bwMode="auto">
            <a:xfrm>
              <a:off x="2700467" y="2089568"/>
              <a:ext cx="2390110" cy="2811526"/>
              <a:chOff x="2292" y="1256"/>
              <a:chExt cx="2297" cy="2702"/>
            </a:xfrm>
            <a:solidFill>
              <a:srgbClr val="0070C0"/>
            </a:solidFill>
          </p:grpSpPr>
          <p:sp>
            <p:nvSpPr>
              <p:cNvPr id="6" name="Freeform 5"/>
              <p:cNvSpPr/>
              <p:nvPr/>
            </p:nvSpPr>
            <p:spPr bwMode="auto">
              <a:xfrm>
                <a:off x="3403" y="3562"/>
                <a:ext cx="121" cy="359"/>
              </a:xfrm>
              <a:custGeom>
                <a:avLst/>
                <a:gdLst>
                  <a:gd name="T0" fmla="*/ 37 w 121"/>
                  <a:gd name="T1" fmla="*/ 294 h 359"/>
                  <a:gd name="T2" fmla="*/ 73 w 121"/>
                  <a:gd name="T3" fmla="*/ 359 h 359"/>
                  <a:gd name="T4" fmla="*/ 105 w 121"/>
                  <a:gd name="T5" fmla="*/ 355 h 359"/>
                  <a:gd name="T6" fmla="*/ 121 w 121"/>
                  <a:gd name="T7" fmla="*/ 282 h 359"/>
                  <a:gd name="T8" fmla="*/ 84 w 121"/>
                  <a:gd name="T9" fmla="*/ 0 h 359"/>
                  <a:gd name="T10" fmla="*/ 0 w 121"/>
                  <a:gd name="T11" fmla="*/ 10 h 359"/>
                  <a:gd name="T12" fmla="*/ 37 w 121"/>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1" h="359">
                    <a:moveTo>
                      <a:pt x="37" y="294"/>
                    </a:moveTo>
                    <a:lnTo>
                      <a:pt x="73" y="359"/>
                    </a:lnTo>
                    <a:lnTo>
                      <a:pt x="105" y="355"/>
                    </a:lnTo>
                    <a:lnTo>
                      <a:pt x="121" y="282"/>
                    </a:lnTo>
                    <a:lnTo>
                      <a:pt x="84" y="0"/>
                    </a:lnTo>
                    <a:lnTo>
                      <a:pt x="0" y="10"/>
                    </a:lnTo>
                    <a:lnTo>
                      <a:pt x="37"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3394" y="3496"/>
                <a:ext cx="96" cy="110"/>
              </a:xfrm>
              <a:custGeom>
                <a:avLst/>
                <a:gdLst>
                  <a:gd name="T0" fmla="*/ 6 w 64"/>
                  <a:gd name="T1" fmla="*/ 48 h 74"/>
                  <a:gd name="T2" fmla="*/ 37 w 64"/>
                  <a:gd name="T3" fmla="*/ 72 h 74"/>
                  <a:gd name="T4" fmla="*/ 38 w 64"/>
                  <a:gd name="T5" fmla="*/ 72 h 74"/>
                  <a:gd name="T6" fmla="*/ 62 w 64"/>
                  <a:gd name="T7" fmla="*/ 41 h 74"/>
                  <a:gd name="T8" fmla="*/ 58 w 64"/>
                  <a:gd name="T9" fmla="*/ 15 h 74"/>
                  <a:gd name="T10" fmla="*/ 29 w 64"/>
                  <a:gd name="T11" fmla="*/ 7 h 74"/>
                  <a:gd name="T12" fmla="*/ 28 w 64"/>
                  <a:gd name="T13" fmla="*/ 7 h 74"/>
                  <a:gd name="T14" fmla="*/ 2 w 64"/>
                  <a:gd name="T15" fmla="*/ 23 h 74"/>
                  <a:gd name="T16" fmla="*/ 6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6" y="48"/>
                    </a:moveTo>
                    <a:cubicBezTo>
                      <a:pt x="8" y="64"/>
                      <a:pt x="22" y="74"/>
                      <a:pt x="37" y="72"/>
                    </a:cubicBezTo>
                    <a:cubicBezTo>
                      <a:pt x="38" y="72"/>
                      <a:pt x="38" y="72"/>
                      <a:pt x="38" y="72"/>
                    </a:cubicBezTo>
                    <a:cubicBezTo>
                      <a:pt x="53" y="70"/>
                      <a:pt x="64" y="56"/>
                      <a:pt x="62" y="41"/>
                    </a:cubicBezTo>
                    <a:cubicBezTo>
                      <a:pt x="58" y="15"/>
                      <a:pt x="58" y="15"/>
                      <a:pt x="58" y="15"/>
                    </a:cubicBezTo>
                    <a:cubicBezTo>
                      <a:pt x="56" y="0"/>
                      <a:pt x="44" y="5"/>
                      <a:pt x="29" y="7"/>
                    </a:cubicBezTo>
                    <a:cubicBezTo>
                      <a:pt x="28" y="7"/>
                      <a:pt x="28" y="7"/>
                      <a:pt x="28" y="7"/>
                    </a:cubicBezTo>
                    <a:cubicBezTo>
                      <a:pt x="13" y="9"/>
                      <a:pt x="0" y="8"/>
                      <a:pt x="2" y="23"/>
                    </a:cubicBezTo>
                    <a:lnTo>
                      <a:pt x="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3396" y="3538"/>
                <a:ext cx="104" cy="100"/>
              </a:xfrm>
              <a:custGeom>
                <a:avLst/>
                <a:gdLst>
                  <a:gd name="T0" fmla="*/ 12 w 104"/>
                  <a:gd name="T1" fmla="*/ 100 h 100"/>
                  <a:gd name="T2" fmla="*/ 104 w 104"/>
                  <a:gd name="T3" fmla="*/ 88 h 100"/>
                  <a:gd name="T4" fmla="*/ 92 w 104"/>
                  <a:gd name="T5" fmla="*/ 0 h 100"/>
                  <a:gd name="T6" fmla="*/ 0 w 104"/>
                  <a:gd name="T7" fmla="*/ 12 h 100"/>
                  <a:gd name="T8" fmla="*/ 12 w 104"/>
                  <a:gd name="T9" fmla="*/ 100 h 100"/>
                </a:gdLst>
                <a:ahLst/>
                <a:cxnLst>
                  <a:cxn ang="0">
                    <a:pos x="T0" y="T1"/>
                  </a:cxn>
                  <a:cxn ang="0">
                    <a:pos x="T2" y="T3"/>
                  </a:cxn>
                  <a:cxn ang="0">
                    <a:pos x="T4" y="T5"/>
                  </a:cxn>
                  <a:cxn ang="0">
                    <a:pos x="T6" y="T7"/>
                  </a:cxn>
                  <a:cxn ang="0">
                    <a:pos x="T8" y="T9"/>
                  </a:cxn>
                </a:cxnLst>
                <a:rect l="0" t="0" r="r" b="b"/>
                <a:pathLst>
                  <a:path w="104" h="100">
                    <a:moveTo>
                      <a:pt x="12" y="100"/>
                    </a:moveTo>
                    <a:lnTo>
                      <a:pt x="104" y="88"/>
                    </a:lnTo>
                    <a:lnTo>
                      <a:pt x="92"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3476" y="3908"/>
                <a:ext cx="32" cy="50"/>
              </a:xfrm>
              <a:custGeom>
                <a:avLst/>
                <a:gdLst>
                  <a:gd name="T0" fmla="*/ 21 w 21"/>
                  <a:gd name="T1" fmla="*/ 5 h 34"/>
                  <a:gd name="T2" fmla="*/ 16 w 21"/>
                  <a:gd name="T3" fmla="*/ 26 h 34"/>
                  <a:gd name="T4" fmla="*/ 0 w 21"/>
                  <a:gd name="T5" fmla="*/ 9 h 34"/>
                  <a:gd name="T6" fmla="*/ 21 w 21"/>
                  <a:gd name="T7" fmla="*/ 5 h 34"/>
                </a:gdLst>
                <a:ahLst/>
                <a:cxnLst>
                  <a:cxn ang="0">
                    <a:pos x="T0" y="T1"/>
                  </a:cxn>
                  <a:cxn ang="0">
                    <a:pos x="T2" y="T3"/>
                  </a:cxn>
                  <a:cxn ang="0">
                    <a:pos x="T4" y="T5"/>
                  </a:cxn>
                  <a:cxn ang="0">
                    <a:pos x="T6" y="T7"/>
                  </a:cxn>
                </a:cxnLst>
                <a:rect l="0" t="0" r="r" b="b"/>
                <a:pathLst>
                  <a:path w="21" h="34">
                    <a:moveTo>
                      <a:pt x="21" y="5"/>
                    </a:moveTo>
                    <a:cubicBezTo>
                      <a:pt x="21" y="5"/>
                      <a:pt x="18" y="21"/>
                      <a:pt x="16" y="26"/>
                    </a:cubicBezTo>
                    <a:cubicBezTo>
                      <a:pt x="15" y="31"/>
                      <a:pt x="12" y="34"/>
                      <a:pt x="0" y="9"/>
                    </a:cubicBezTo>
                    <a:cubicBezTo>
                      <a:pt x="0" y="9"/>
                      <a:pt x="8" y="0"/>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3278" y="3559"/>
                <a:ext cx="122" cy="359"/>
              </a:xfrm>
              <a:custGeom>
                <a:avLst/>
                <a:gdLst>
                  <a:gd name="T0" fmla="*/ 39 w 122"/>
                  <a:gd name="T1" fmla="*/ 294 h 359"/>
                  <a:gd name="T2" fmla="*/ 73 w 122"/>
                  <a:gd name="T3" fmla="*/ 359 h 359"/>
                  <a:gd name="T4" fmla="*/ 104 w 122"/>
                  <a:gd name="T5" fmla="*/ 355 h 359"/>
                  <a:gd name="T6" fmla="*/ 122 w 122"/>
                  <a:gd name="T7" fmla="*/ 282 h 359"/>
                  <a:gd name="T8" fmla="*/ 83 w 122"/>
                  <a:gd name="T9" fmla="*/ 0 h 359"/>
                  <a:gd name="T10" fmla="*/ 0 w 122"/>
                  <a:gd name="T11" fmla="*/ 12 h 359"/>
                  <a:gd name="T12" fmla="*/ 39 w 122"/>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2" h="359">
                    <a:moveTo>
                      <a:pt x="39" y="294"/>
                    </a:moveTo>
                    <a:lnTo>
                      <a:pt x="73" y="359"/>
                    </a:lnTo>
                    <a:lnTo>
                      <a:pt x="104" y="355"/>
                    </a:lnTo>
                    <a:lnTo>
                      <a:pt x="122" y="282"/>
                    </a:lnTo>
                    <a:lnTo>
                      <a:pt x="83" y="0"/>
                    </a:lnTo>
                    <a:lnTo>
                      <a:pt x="0" y="12"/>
                    </a:lnTo>
                    <a:lnTo>
                      <a:pt x="39"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3270" y="3495"/>
                <a:ext cx="94" cy="110"/>
              </a:xfrm>
              <a:custGeom>
                <a:avLst/>
                <a:gdLst>
                  <a:gd name="T0" fmla="*/ 5 w 63"/>
                  <a:gd name="T1" fmla="*/ 48 h 74"/>
                  <a:gd name="T2" fmla="*/ 36 w 63"/>
                  <a:gd name="T3" fmla="*/ 72 h 74"/>
                  <a:gd name="T4" fmla="*/ 37 w 63"/>
                  <a:gd name="T5" fmla="*/ 72 h 74"/>
                  <a:gd name="T6" fmla="*/ 61 w 63"/>
                  <a:gd name="T7" fmla="*/ 40 h 74"/>
                  <a:gd name="T8" fmla="*/ 58 w 63"/>
                  <a:gd name="T9" fmla="*/ 15 h 74"/>
                  <a:gd name="T10" fmla="*/ 28 w 63"/>
                  <a:gd name="T11" fmla="*/ 6 h 74"/>
                  <a:gd name="T12" fmla="*/ 28 w 63"/>
                  <a:gd name="T13" fmla="*/ 6 h 74"/>
                  <a:gd name="T14" fmla="*/ 2 w 63"/>
                  <a:gd name="T15" fmla="*/ 22 h 74"/>
                  <a:gd name="T16" fmla="*/ 5 w 63"/>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4">
                    <a:moveTo>
                      <a:pt x="5" y="48"/>
                    </a:moveTo>
                    <a:cubicBezTo>
                      <a:pt x="7" y="63"/>
                      <a:pt x="21" y="74"/>
                      <a:pt x="36" y="72"/>
                    </a:cubicBezTo>
                    <a:cubicBezTo>
                      <a:pt x="37" y="72"/>
                      <a:pt x="37" y="72"/>
                      <a:pt x="37" y="72"/>
                    </a:cubicBezTo>
                    <a:cubicBezTo>
                      <a:pt x="52" y="70"/>
                      <a:pt x="63" y="56"/>
                      <a:pt x="61" y="40"/>
                    </a:cubicBezTo>
                    <a:cubicBezTo>
                      <a:pt x="58" y="15"/>
                      <a:pt x="58" y="15"/>
                      <a:pt x="58" y="15"/>
                    </a:cubicBezTo>
                    <a:cubicBezTo>
                      <a:pt x="56" y="0"/>
                      <a:pt x="44" y="4"/>
                      <a:pt x="28" y="6"/>
                    </a:cubicBezTo>
                    <a:cubicBezTo>
                      <a:pt x="28" y="6"/>
                      <a:pt x="28" y="6"/>
                      <a:pt x="28" y="6"/>
                    </a:cubicBezTo>
                    <a:cubicBezTo>
                      <a:pt x="12" y="9"/>
                      <a:pt x="0" y="7"/>
                      <a:pt x="2" y="22"/>
                    </a:cubicBezTo>
                    <a:lnTo>
                      <a:pt x="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3270" y="3535"/>
                <a:ext cx="105" cy="100"/>
              </a:xfrm>
              <a:custGeom>
                <a:avLst/>
                <a:gdLst>
                  <a:gd name="T0" fmla="*/ 12 w 105"/>
                  <a:gd name="T1" fmla="*/ 100 h 100"/>
                  <a:gd name="T2" fmla="*/ 105 w 105"/>
                  <a:gd name="T3" fmla="*/ 88 h 100"/>
                  <a:gd name="T4" fmla="*/ 93 w 105"/>
                  <a:gd name="T5" fmla="*/ 0 h 100"/>
                  <a:gd name="T6" fmla="*/ 0 w 105"/>
                  <a:gd name="T7" fmla="*/ 12 h 100"/>
                  <a:gd name="T8" fmla="*/ 12 w 105"/>
                  <a:gd name="T9" fmla="*/ 100 h 100"/>
                </a:gdLst>
                <a:ahLst/>
                <a:cxnLst>
                  <a:cxn ang="0">
                    <a:pos x="T0" y="T1"/>
                  </a:cxn>
                  <a:cxn ang="0">
                    <a:pos x="T2" y="T3"/>
                  </a:cxn>
                  <a:cxn ang="0">
                    <a:pos x="T4" y="T5"/>
                  </a:cxn>
                  <a:cxn ang="0">
                    <a:pos x="T6" y="T7"/>
                  </a:cxn>
                  <a:cxn ang="0">
                    <a:pos x="T8" y="T9"/>
                  </a:cxn>
                </a:cxnLst>
                <a:rect l="0" t="0" r="r" b="b"/>
                <a:pathLst>
                  <a:path w="105" h="100">
                    <a:moveTo>
                      <a:pt x="12" y="100"/>
                    </a:moveTo>
                    <a:lnTo>
                      <a:pt x="105" y="88"/>
                    </a:lnTo>
                    <a:lnTo>
                      <a:pt x="93"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3351" y="3905"/>
                <a:ext cx="33" cy="52"/>
              </a:xfrm>
              <a:custGeom>
                <a:avLst/>
                <a:gdLst>
                  <a:gd name="T0" fmla="*/ 22 w 22"/>
                  <a:gd name="T1" fmla="*/ 5 h 35"/>
                  <a:gd name="T2" fmla="*/ 17 w 22"/>
                  <a:gd name="T3" fmla="*/ 26 h 35"/>
                  <a:gd name="T4" fmla="*/ 0 w 22"/>
                  <a:gd name="T5" fmla="*/ 9 h 35"/>
                  <a:gd name="T6" fmla="*/ 22 w 22"/>
                  <a:gd name="T7" fmla="*/ 5 h 35"/>
                </a:gdLst>
                <a:ahLst/>
                <a:cxnLst>
                  <a:cxn ang="0">
                    <a:pos x="T0" y="T1"/>
                  </a:cxn>
                  <a:cxn ang="0">
                    <a:pos x="T2" y="T3"/>
                  </a:cxn>
                  <a:cxn ang="0">
                    <a:pos x="T4" y="T5"/>
                  </a:cxn>
                  <a:cxn ang="0">
                    <a:pos x="T6" y="T7"/>
                  </a:cxn>
                </a:cxnLst>
                <a:rect l="0" t="0" r="r" b="b"/>
                <a:pathLst>
                  <a:path w="22" h="35">
                    <a:moveTo>
                      <a:pt x="22" y="5"/>
                    </a:moveTo>
                    <a:cubicBezTo>
                      <a:pt x="22" y="5"/>
                      <a:pt x="18" y="21"/>
                      <a:pt x="17" y="26"/>
                    </a:cubicBezTo>
                    <a:cubicBezTo>
                      <a:pt x="15" y="31"/>
                      <a:pt x="12" y="35"/>
                      <a:pt x="0" y="9"/>
                    </a:cubicBezTo>
                    <a:cubicBezTo>
                      <a:pt x="0" y="9"/>
                      <a:pt x="8" y="0"/>
                      <a:pt x="2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3260" y="3563"/>
                <a:ext cx="30" cy="182"/>
              </a:xfrm>
              <a:custGeom>
                <a:avLst/>
                <a:gdLst>
                  <a:gd name="T0" fmla="*/ 15 w 20"/>
                  <a:gd name="T1" fmla="*/ 0 h 122"/>
                  <a:gd name="T2" fmla="*/ 0 w 20"/>
                  <a:gd name="T3" fmla="*/ 15 h 122"/>
                  <a:gd name="T4" fmla="*/ 13 w 20"/>
                  <a:gd name="T5" fmla="*/ 114 h 122"/>
                  <a:gd name="T6" fmla="*/ 20 w 20"/>
                  <a:gd name="T7" fmla="*/ 121 h 122"/>
                  <a:gd name="T8" fmla="*/ 9 w 20"/>
                  <a:gd name="T9" fmla="*/ 43 h 122"/>
                  <a:gd name="T10" fmla="*/ 14 w 20"/>
                  <a:gd name="T11" fmla="*/ 33 h 122"/>
                  <a:gd name="T12" fmla="*/ 15 w 20"/>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0" h="122">
                    <a:moveTo>
                      <a:pt x="15" y="0"/>
                    </a:moveTo>
                    <a:cubicBezTo>
                      <a:pt x="15" y="0"/>
                      <a:pt x="1" y="9"/>
                      <a:pt x="0" y="15"/>
                    </a:cubicBezTo>
                    <a:cubicBezTo>
                      <a:pt x="0" y="21"/>
                      <a:pt x="13" y="114"/>
                      <a:pt x="13" y="114"/>
                    </a:cubicBezTo>
                    <a:cubicBezTo>
                      <a:pt x="13" y="114"/>
                      <a:pt x="11" y="122"/>
                      <a:pt x="20" y="121"/>
                    </a:cubicBezTo>
                    <a:cubicBezTo>
                      <a:pt x="9" y="43"/>
                      <a:pt x="9" y="43"/>
                      <a:pt x="9" y="43"/>
                    </a:cubicBezTo>
                    <a:cubicBezTo>
                      <a:pt x="14" y="33"/>
                      <a:pt x="14" y="33"/>
                      <a:pt x="14" y="33"/>
                    </a:cubicBezTo>
                    <a:cubicBezTo>
                      <a:pt x="15" y="0"/>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3596" y="3505"/>
                <a:ext cx="538" cy="242"/>
              </a:xfrm>
              <a:custGeom>
                <a:avLst/>
                <a:gdLst>
                  <a:gd name="T0" fmla="*/ 271 w 538"/>
                  <a:gd name="T1" fmla="*/ 242 h 242"/>
                  <a:gd name="T2" fmla="*/ 538 w 538"/>
                  <a:gd name="T3" fmla="*/ 121 h 242"/>
                  <a:gd name="T4" fmla="*/ 264 w 538"/>
                  <a:gd name="T5" fmla="*/ 0 h 242"/>
                  <a:gd name="T6" fmla="*/ 0 w 538"/>
                  <a:gd name="T7" fmla="*/ 118 h 242"/>
                  <a:gd name="T8" fmla="*/ 271 w 538"/>
                  <a:gd name="T9" fmla="*/ 242 h 242"/>
                </a:gdLst>
                <a:ahLst/>
                <a:cxnLst>
                  <a:cxn ang="0">
                    <a:pos x="T0" y="T1"/>
                  </a:cxn>
                  <a:cxn ang="0">
                    <a:pos x="T2" y="T3"/>
                  </a:cxn>
                  <a:cxn ang="0">
                    <a:pos x="T4" y="T5"/>
                  </a:cxn>
                  <a:cxn ang="0">
                    <a:pos x="T6" y="T7"/>
                  </a:cxn>
                  <a:cxn ang="0">
                    <a:pos x="T8" y="T9"/>
                  </a:cxn>
                </a:cxnLst>
                <a:rect l="0" t="0" r="r" b="b"/>
                <a:pathLst>
                  <a:path w="538" h="242">
                    <a:moveTo>
                      <a:pt x="271" y="242"/>
                    </a:moveTo>
                    <a:lnTo>
                      <a:pt x="538" y="121"/>
                    </a:lnTo>
                    <a:lnTo>
                      <a:pt x="264" y="0"/>
                    </a:lnTo>
                    <a:lnTo>
                      <a:pt x="0" y="118"/>
                    </a:lnTo>
                    <a:lnTo>
                      <a:pt x="271"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5"/>
              <p:cNvSpPr>
                <a:spLocks noChangeArrowheads="1"/>
              </p:cNvSpPr>
              <p:nvPr/>
            </p:nvSpPr>
            <p:spPr bwMode="auto">
              <a:xfrm>
                <a:off x="3602" y="3618"/>
                <a:ext cx="16"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Oval 16"/>
              <p:cNvSpPr>
                <a:spLocks noChangeArrowheads="1"/>
              </p:cNvSpPr>
              <p:nvPr/>
            </p:nvSpPr>
            <p:spPr bwMode="auto">
              <a:xfrm>
                <a:off x="3584" y="3775"/>
                <a:ext cx="52" cy="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3605" y="3805"/>
                <a:ext cx="38" cy="118"/>
              </a:xfrm>
              <a:custGeom>
                <a:avLst/>
                <a:gdLst>
                  <a:gd name="T0" fmla="*/ 12 w 26"/>
                  <a:gd name="T1" fmla="*/ 4 h 79"/>
                  <a:gd name="T2" fmla="*/ 20 w 26"/>
                  <a:gd name="T3" fmla="*/ 79 h 79"/>
                  <a:gd name="T4" fmla="*/ 0 w 26"/>
                  <a:gd name="T5" fmla="*/ 79 h 79"/>
                  <a:gd name="T6" fmla="*/ 0 w 26"/>
                  <a:gd name="T7" fmla="*/ 0 h 79"/>
                  <a:gd name="T8" fmla="*/ 12 w 26"/>
                  <a:gd name="T9" fmla="*/ 4 h 79"/>
                </a:gdLst>
                <a:ahLst/>
                <a:cxnLst>
                  <a:cxn ang="0">
                    <a:pos x="T0" y="T1"/>
                  </a:cxn>
                  <a:cxn ang="0">
                    <a:pos x="T2" y="T3"/>
                  </a:cxn>
                  <a:cxn ang="0">
                    <a:pos x="T4" y="T5"/>
                  </a:cxn>
                  <a:cxn ang="0">
                    <a:pos x="T6" y="T7"/>
                  </a:cxn>
                  <a:cxn ang="0">
                    <a:pos x="T8" y="T9"/>
                  </a:cxn>
                </a:cxnLst>
                <a:rect l="0" t="0" r="r" b="b"/>
                <a:pathLst>
                  <a:path w="26" h="79">
                    <a:moveTo>
                      <a:pt x="12" y="4"/>
                    </a:moveTo>
                    <a:cubicBezTo>
                      <a:pt x="12" y="4"/>
                      <a:pt x="26" y="33"/>
                      <a:pt x="20" y="79"/>
                    </a:cubicBezTo>
                    <a:cubicBezTo>
                      <a:pt x="0" y="79"/>
                      <a:pt x="0" y="79"/>
                      <a:pt x="0" y="79"/>
                    </a:cubicBezTo>
                    <a:cubicBezTo>
                      <a:pt x="0" y="0"/>
                      <a:pt x="0" y="0"/>
                      <a:pt x="0" y="0"/>
                    </a:cubicBezTo>
                    <a:cubicBezTo>
                      <a:pt x="0" y="0"/>
                      <a:pt x="12" y="6"/>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3575" y="3805"/>
                <a:ext cx="38" cy="118"/>
              </a:xfrm>
              <a:custGeom>
                <a:avLst/>
                <a:gdLst>
                  <a:gd name="T0" fmla="*/ 14 w 26"/>
                  <a:gd name="T1" fmla="*/ 4 h 79"/>
                  <a:gd name="T2" fmla="*/ 5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3"/>
                      <a:pt x="5" y="79"/>
                    </a:cubicBezTo>
                    <a:cubicBezTo>
                      <a:pt x="26" y="79"/>
                      <a:pt x="26" y="79"/>
                      <a:pt x="26" y="79"/>
                    </a:cubicBezTo>
                    <a:cubicBezTo>
                      <a:pt x="26" y="0"/>
                      <a:pt x="26" y="0"/>
                      <a:pt x="26" y="0"/>
                    </a:cubicBezTo>
                    <a:cubicBezTo>
                      <a:pt x="26" y="0"/>
                      <a:pt x="14" y="6"/>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3715" y="3697"/>
                <a:ext cx="312" cy="233"/>
              </a:xfrm>
              <a:custGeom>
                <a:avLst/>
                <a:gdLst>
                  <a:gd name="T0" fmla="*/ 0 w 209"/>
                  <a:gd name="T1" fmla="*/ 0 h 156"/>
                  <a:gd name="T2" fmla="*/ 105 w 209"/>
                  <a:gd name="T3" fmla="*/ 50 h 156"/>
                  <a:gd name="T4" fmla="*/ 209 w 209"/>
                  <a:gd name="T5" fmla="*/ 0 h 156"/>
                  <a:gd name="T6" fmla="*/ 209 w 209"/>
                  <a:gd name="T7" fmla="*/ 121 h 156"/>
                  <a:gd name="T8" fmla="*/ 108 w 209"/>
                  <a:gd name="T9" fmla="*/ 156 h 156"/>
                  <a:gd name="T10" fmla="*/ 108 w 209"/>
                  <a:gd name="T11" fmla="*/ 156 h 156"/>
                  <a:gd name="T12" fmla="*/ 105 w 209"/>
                  <a:gd name="T13" fmla="*/ 156 h 156"/>
                  <a:gd name="T14" fmla="*/ 102 w 209"/>
                  <a:gd name="T15" fmla="*/ 156 h 156"/>
                  <a:gd name="T16" fmla="*/ 102 w 209"/>
                  <a:gd name="T17" fmla="*/ 156 h 156"/>
                  <a:gd name="T18" fmla="*/ 0 w 209"/>
                  <a:gd name="T19" fmla="*/ 121 h 156"/>
                  <a:gd name="T20" fmla="*/ 0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0" y="0"/>
                    </a:moveTo>
                    <a:cubicBezTo>
                      <a:pt x="0" y="1"/>
                      <a:pt x="88" y="42"/>
                      <a:pt x="105" y="50"/>
                    </a:cubicBezTo>
                    <a:cubicBezTo>
                      <a:pt x="122" y="42"/>
                      <a:pt x="209" y="1"/>
                      <a:pt x="209" y="0"/>
                    </a:cubicBezTo>
                    <a:cubicBezTo>
                      <a:pt x="209" y="121"/>
                      <a:pt x="209" y="121"/>
                      <a:pt x="209" y="121"/>
                    </a:cubicBezTo>
                    <a:cubicBezTo>
                      <a:pt x="181" y="150"/>
                      <a:pt x="125" y="155"/>
                      <a:pt x="108" y="156"/>
                    </a:cubicBezTo>
                    <a:cubicBezTo>
                      <a:pt x="108" y="156"/>
                      <a:pt x="108" y="156"/>
                      <a:pt x="108" y="156"/>
                    </a:cubicBezTo>
                    <a:cubicBezTo>
                      <a:pt x="108" y="156"/>
                      <a:pt x="107" y="156"/>
                      <a:pt x="105" y="156"/>
                    </a:cubicBezTo>
                    <a:cubicBezTo>
                      <a:pt x="103" y="156"/>
                      <a:pt x="102" y="156"/>
                      <a:pt x="102" y="156"/>
                    </a:cubicBezTo>
                    <a:cubicBezTo>
                      <a:pt x="102" y="156"/>
                      <a:pt x="102" y="156"/>
                      <a:pt x="102" y="156"/>
                    </a:cubicBezTo>
                    <a:cubicBezTo>
                      <a:pt x="84" y="155"/>
                      <a:pt x="29" y="150"/>
                      <a:pt x="0" y="12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a:spLocks noEditPoints="1"/>
              </p:cNvSpPr>
              <p:nvPr/>
            </p:nvSpPr>
            <p:spPr bwMode="auto">
              <a:xfrm>
                <a:off x="4262" y="2028"/>
                <a:ext cx="327" cy="343"/>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21"/>
              <p:cNvSpPr>
                <a:spLocks noChangeArrowheads="1"/>
              </p:cNvSpPr>
              <p:nvPr/>
            </p:nvSpPr>
            <p:spPr bwMode="auto">
              <a:xfrm>
                <a:off x="2405" y="1948"/>
                <a:ext cx="97" cy="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2316" y="2019"/>
                <a:ext cx="152" cy="318"/>
              </a:xfrm>
              <a:custGeom>
                <a:avLst/>
                <a:gdLst>
                  <a:gd name="T0" fmla="*/ 102 w 102"/>
                  <a:gd name="T1" fmla="*/ 5 h 213"/>
                  <a:gd name="T2" fmla="*/ 34 w 102"/>
                  <a:gd name="T3" fmla="*/ 183 h 213"/>
                  <a:gd name="T4" fmla="*/ 3 w 102"/>
                  <a:gd name="T5" fmla="*/ 213 h 213"/>
                  <a:gd name="T6" fmla="*/ 80 w 102"/>
                  <a:gd name="T7" fmla="*/ 0 h 213"/>
                  <a:gd name="T8" fmla="*/ 102 w 102"/>
                  <a:gd name="T9" fmla="*/ 5 h 213"/>
                </a:gdLst>
                <a:ahLst/>
                <a:cxnLst>
                  <a:cxn ang="0">
                    <a:pos x="T0" y="T1"/>
                  </a:cxn>
                  <a:cxn ang="0">
                    <a:pos x="T2" y="T3"/>
                  </a:cxn>
                  <a:cxn ang="0">
                    <a:pos x="T4" y="T5"/>
                  </a:cxn>
                  <a:cxn ang="0">
                    <a:pos x="T6" y="T7"/>
                  </a:cxn>
                  <a:cxn ang="0">
                    <a:pos x="T8" y="T9"/>
                  </a:cxn>
                </a:cxnLst>
                <a:rect l="0" t="0" r="r" b="b"/>
                <a:pathLst>
                  <a:path w="102" h="213">
                    <a:moveTo>
                      <a:pt x="102" y="5"/>
                    </a:moveTo>
                    <a:cubicBezTo>
                      <a:pt x="102" y="7"/>
                      <a:pt x="34" y="183"/>
                      <a:pt x="34" y="183"/>
                    </a:cubicBezTo>
                    <a:cubicBezTo>
                      <a:pt x="34" y="183"/>
                      <a:pt x="6" y="213"/>
                      <a:pt x="3" y="213"/>
                    </a:cubicBezTo>
                    <a:cubicBezTo>
                      <a:pt x="0" y="213"/>
                      <a:pt x="80" y="0"/>
                      <a:pt x="80" y="0"/>
                    </a:cubicBezTo>
                    <a:lnTo>
                      <a:pt x="10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438" y="2019"/>
                <a:ext cx="163" cy="312"/>
              </a:xfrm>
              <a:custGeom>
                <a:avLst/>
                <a:gdLst>
                  <a:gd name="T0" fmla="*/ 2 w 163"/>
                  <a:gd name="T1" fmla="*/ 14 h 312"/>
                  <a:gd name="T2" fmla="*/ 119 w 163"/>
                  <a:gd name="T3" fmla="*/ 269 h 312"/>
                  <a:gd name="T4" fmla="*/ 163 w 163"/>
                  <a:gd name="T5" fmla="*/ 312 h 312"/>
                  <a:gd name="T6" fmla="*/ 151 w 163"/>
                  <a:gd name="T7" fmla="*/ 252 h 312"/>
                  <a:gd name="T8" fmla="*/ 36 w 163"/>
                  <a:gd name="T9" fmla="*/ 0 h 312"/>
                  <a:gd name="T10" fmla="*/ 0 w 163"/>
                  <a:gd name="T11" fmla="*/ 11 h 312"/>
                  <a:gd name="T12" fmla="*/ 2 w 163"/>
                  <a:gd name="T13" fmla="*/ 14 h 312"/>
                </a:gdLst>
                <a:ahLst/>
                <a:cxnLst>
                  <a:cxn ang="0">
                    <a:pos x="T0" y="T1"/>
                  </a:cxn>
                  <a:cxn ang="0">
                    <a:pos x="T2" y="T3"/>
                  </a:cxn>
                  <a:cxn ang="0">
                    <a:pos x="T4" y="T5"/>
                  </a:cxn>
                  <a:cxn ang="0">
                    <a:pos x="T6" y="T7"/>
                  </a:cxn>
                  <a:cxn ang="0">
                    <a:pos x="T8" y="T9"/>
                  </a:cxn>
                  <a:cxn ang="0">
                    <a:pos x="T10" y="T11"/>
                  </a:cxn>
                  <a:cxn ang="0">
                    <a:pos x="T12" y="T13"/>
                  </a:cxn>
                </a:cxnLst>
                <a:rect l="0" t="0" r="r" b="b"/>
                <a:pathLst>
                  <a:path w="163" h="312">
                    <a:moveTo>
                      <a:pt x="2" y="14"/>
                    </a:moveTo>
                    <a:lnTo>
                      <a:pt x="119" y="269"/>
                    </a:lnTo>
                    <a:lnTo>
                      <a:pt x="163" y="312"/>
                    </a:lnTo>
                    <a:lnTo>
                      <a:pt x="151" y="252"/>
                    </a:lnTo>
                    <a:lnTo>
                      <a:pt x="36" y="0"/>
                    </a:lnTo>
                    <a:lnTo>
                      <a:pt x="0" y="11"/>
                    </a:ln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2441" y="1913"/>
                <a:ext cx="18" cy="54"/>
              </a:xfrm>
              <a:custGeom>
                <a:avLst/>
                <a:gdLst>
                  <a:gd name="T0" fmla="*/ 0 w 12"/>
                  <a:gd name="T1" fmla="*/ 30 h 36"/>
                  <a:gd name="T2" fmla="*/ 6 w 12"/>
                  <a:gd name="T3" fmla="*/ 36 h 36"/>
                  <a:gd name="T4" fmla="*/ 12 w 12"/>
                  <a:gd name="T5" fmla="*/ 30 h 36"/>
                  <a:gd name="T6" fmla="*/ 12 w 12"/>
                  <a:gd name="T7" fmla="*/ 6 h 36"/>
                  <a:gd name="T8" fmla="*/ 6 w 12"/>
                  <a:gd name="T9" fmla="*/ 0 h 36"/>
                  <a:gd name="T10" fmla="*/ 0 w 12"/>
                  <a:gd name="T11" fmla="*/ 6 h 36"/>
                  <a:gd name="T12" fmla="*/ 0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0" y="30"/>
                    </a:moveTo>
                    <a:cubicBezTo>
                      <a:pt x="0" y="33"/>
                      <a:pt x="3" y="36"/>
                      <a:pt x="6" y="36"/>
                    </a:cubicBezTo>
                    <a:cubicBezTo>
                      <a:pt x="9" y="36"/>
                      <a:pt x="12" y="33"/>
                      <a:pt x="12" y="30"/>
                    </a:cubicBezTo>
                    <a:cubicBezTo>
                      <a:pt x="12" y="6"/>
                      <a:pt x="12" y="6"/>
                      <a:pt x="12" y="6"/>
                    </a:cubicBezTo>
                    <a:cubicBezTo>
                      <a:pt x="12" y="3"/>
                      <a:pt x="9" y="0"/>
                      <a:pt x="6" y="0"/>
                    </a:cubicBezTo>
                    <a:cubicBezTo>
                      <a:pt x="3" y="0"/>
                      <a:pt x="0" y="3"/>
                      <a:pt x="0" y="6"/>
                    </a:cubicBezTo>
                    <a:lnTo>
                      <a:pt x="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a:spLocks noEditPoints="1"/>
              </p:cNvSpPr>
              <p:nvPr/>
            </p:nvSpPr>
            <p:spPr bwMode="auto">
              <a:xfrm>
                <a:off x="3083" y="1678"/>
                <a:ext cx="155" cy="417"/>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a:spLocks noEditPoints="1"/>
              </p:cNvSpPr>
              <p:nvPr/>
            </p:nvSpPr>
            <p:spPr bwMode="auto">
              <a:xfrm>
                <a:off x="2951" y="1811"/>
                <a:ext cx="418" cy="153"/>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a:spLocks noEditPoints="1"/>
              </p:cNvSpPr>
              <p:nvPr/>
            </p:nvSpPr>
            <p:spPr bwMode="auto">
              <a:xfrm>
                <a:off x="2983" y="1715"/>
                <a:ext cx="355" cy="343"/>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a:spLocks noEditPoints="1"/>
              </p:cNvSpPr>
              <p:nvPr/>
            </p:nvSpPr>
            <p:spPr bwMode="auto">
              <a:xfrm>
                <a:off x="2983" y="1715"/>
                <a:ext cx="355" cy="343"/>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9"/>
              <p:cNvSpPr>
                <a:spLocks noChangeArrowheads="1"/>
              </p:cNvSpPr>
              <p:nvPr/>
            </p:nvSpPr>
            <p:spPr bwMode="auto">
              <a:xfrm>
                <a:off x="3127" y="1854"/>
                <a:ext cx="64" cy="6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a:spLocks noEditPoints="1"/>
              </p:cNvSpPr>
              <p:nvPr/>
            </p:nvSpPr>
            <p:spPr bwMode="auto">
              <a:xfrm>
                <a:off x="2523" y="1561"/>
                <a:ext cx="176" cy="333"/>
              </a:xfrm>
              <a:custGeom>
                <a:avLst/>
                <a:gdLst>
                  <a:gd name="T0" fmla="*/ 176 w 176"/>
                  <a:gd name="T1" fmla="*/ 0 h 333"/>
                  <a:gd name="T2" fmla="*/ 176 w 176"/>
                  <a:gd name="T3" fmla="*/ 333 h 333"/>
                  <a:gd name="T4" fmla="*/ 103 w 176"/>
                  <a:gd name="T5" fmla="*/ 333 h 333"/>
                  <a:gd name="T6" fmla="*/ 103 w 176"/>
                  <a:gd name="T7" fmla="*/ 288 h 333"/>
                  <a:gd name="T8" fmla="*/ 149 w 176"/>
                  <a:gd name="T9" fmla="*/ 288 h 333"/>
                  <a:gd name="T10" fmla="*/ 149 w 176"/>
                  <a:gd name="T11" fmla="*/ 129 h 333"/>
                  <a:gd name="T12" fmla="*/ 149 w 176"/>
                  <a:gd name="T13" fmla="*/ 129 h 333"/>
                  <a:gd name="T14" fmla="*/ 103 w 176"/>
                  <a:gd name="T15" fmla="*/ 209 h 333"/>
                  <a:gd name="T16" fmla="*/ 103 w 176"/>
                  <a:gd name="T17" fmla="*/ 138 h 333"/>
                  <a:gd name="T18" fmla="*/ 176 w 176"/>
                  <a:gd name="T19" fmla="*/ 0 h 333"/>
                  <a:gd name="T20" fmla="*/ 103 w 176"/>
                  <a:gd name="T21" fmla="*/ 333 h 333"/>
                  <a:gd name="T22" fmla="*/ 0 w 176"/>
                  <a:gd name="T23" fmla="*/ 333 h 333"/>
                  <a:gd name="T24" fmla="*/ 103 w 176"/>
                  <a:gd name="T25" fmla="*/ 138 h 333"/>
                  <a:gd name="T26" fmla="*/ 103 w 176"/>
                  <a:gd name="T27" fmla="*/ 209 h 333"/>
                  <a:gd name="T28" fmla="*/ 58 w 176"/>
                  <a:gd name="T29" fmla="*/ 288 h 333"/>
                  <a:gd name="T30" fmla="*/ 103 w 176"/>
                  <a:gd name="T31" fmla="*/ 288 h 333"/>
                  <a:gd name="T32" fmla="*/ 103 w 17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333">
                    <a:moveTo>
                      <a:pt x="176" y="0"/>
                    </a:moveTo>
                    <a:lnTo>
                      <a:pt x="176" y="333"/>
                    </a:lnTo>
                    <a:lnTo>
                      <a:pt x="103" y="333"/>
                    </a:lnTo>
                    <a:lnTo>
                      <a:pt x="103" y="288"/>
                    </a:lnTo>
                    <a:lnTo>
                      <a:pt x="149" y="288"/>
                    </a:lnTo>
                    <a:lnTo>
                      <a:pt x="149" y="129"/>
                    </a:lnTo>
                    <a:lnTo>
                      <a:pt x="149" y="129"/>
                    </a:lnTo>
                    <a:lnTo>
                      <a:pt x="103" y="209"/>
                    </a:lnTo>
                    <a:lnTo>
                      <a:pt x="103" y="138"/>
                    </a:lnTo>
                    <a:lnTo>
                      <a:pt x="176" y="0"/>
                    </a:lnTo>
                    <a:close/>
                    <a:moveTo>
                      <a:pt x="103" y="333"/>
                    </a:moveTo>
                    <a:lnTo>
                      <a:pt x="0" y="333"/>
                    </a:lnTo>
                    <a:lnTo>
                      <a:pt x="103" y="138"/>
                    </a:lnTo>
                    <a:lnTo>
                      <a:pt x="103" y="209"/>
                    </a:lnTo>
                    <a:lnTo>
                      <a:pt x="58" y="288"/>
                    </a:lnTo>
                    <a:lnTo>
                      <a:pt x="103" y="288"/>
                    </a:lnTo>
                    <a:lnTo>
                      <a:pt x="103" y="3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31"/>
              <p:cNvSpPr>
                <a:spLocks noChangeArrowheads="1"/>
              </p:cNvSpPr>
              <p:nvPr/>
            </p:nvSpPr>
            <p:spPr bwMode="auto">
              <a:xfrm>
                <a:off x="2742" y="1558"/>
                <a:ext cx="4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32"/>
              <p:cNvSpPr>
                <a:spLocks noEditPoints="1"/>
              </p:cNvSpPr>
              <p:nvPr/>
            </p:nvSpPr>
            <p:spPr bwMode="auto">
              <a:xfrm>
                <a:off x="3845" y="3196"/>
                <a:ext cx="384" cy="281"/>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71" y="3811"/>
                <a:ext cx="98" cy="113"/>
              </a:xfrm>
              <a:custGeom>
                <a:avLst/>
                <a:gdLst>
                  <a:gd name="T0" fmla="*/ 20 w 66"/>
                  <a:gd name="T1" fmla="*/ 4 h 76"/>
                  <a:gd name="T2" fmla="*/ 20 w 66"/>
                  <a:gd name="T3" fmla="*/ 28 h 76"/>
                  <a:gd name="T4" fmla="*/ 40 w 66"/>
                  <a:gd name="T5" fmla="*/ 44 h 76"/>
                  <a:gd name="T6" fmla="*/ 64 w 66"/>
                  <a:gd name="T7" fmla="*/ 63 h 76"/>
                  <a:gd name="T8" fmla="*/ 0 w 66"/>
                  <a:gd name="T9" fmla="*/ 76 h 76"/>
                  <a:gd name="T10" fmla="*/ 0 w 66"/>
                  <a:gd name="T11" fmla="*/ 0 h 76"/>
                  <a:gd name="T12" fmla="*/ 20 w 66"/>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6" h="76">
                    <a:moveTo>
                      <a:pt x="20" y="4"/>
                    </a:moveTo>
                    <a:cubicBezTo>
                      <a:pt x="20" y="28"/>
                      <a:pt x="20" y="28"/>
                      <a:pt x="20" y="28"/>
                    </a:cubicBezTo>
                    <a:cubicBezTo>
                      <a:pt x="20" y="28"/>
                      <a:pt x="26" y="39"/>
                      <a:pt x="40" y="44"/>
                    </a:cubicBezTo>
                    <a:cubicBezTo>
                      <a:pt x="53" y="49"/>
                      <a:pt x="66" y="56"/>
                      <a:pt x="64" y="63"/>
                    </a:cubicBezTo>
                    <a:cubicBezTo>
                      <a:pt x="63" y="70"/>
                      <a:pt x="47" y="76"/>
                      <a:pt x="0" y="76"/>
                    </a:cubicBezTo>
                    <a:cubicBezTo>
                      <a:pt x="0" y="0"/>
                      <a:pt x="0" y="0"/>
                      <a:pt x="0" y="0"/>
                    </a:cubicBezTo>
                    <a:lnTo>
                      <a:pt x="2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889" y="3811"/>
                <a:ext cx="92" cy="113"/>
              </a:xfrm>
              <a:custGeom>
                <a:avLst/>
                <a:gdLst>
                  <a:gd name="T0" fmla="*/ 48 w 62"/>
                  <a:gd name="T1" fmla="*/ 4 h 76"/>
                  <a:gd name="T2" fmla="*/ 48 w 62"/>
                  <a:gd name="T3" fmla="*/ 28 h 76"/>
                  <a:gd name="T4" fmla="*/ 30 w 62"/>
                  <a:gd name="T5" fmla="*/ 44 h 76"/>
                  <a:gd name="T6" fmla="*/ 1 w 62"/>
                  <a:gd name="T7" fmla="*/ 63 h 76"/>
                  <a:gd name="T8" fmla="*/ 62 w 62"/>
                  <a:gd name="T9" fmla="*/ 76 h 76"/>
                  <a:gd name="T10" fmla="*/ 62 w 62"/>
                  <a:gd name="T11" fmla="*/ 0 h 76"/>
                  <a:gd name="T12" fmla="*/ 48 w 62"/>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48" y="4"/>
                    </a:moveTo>
                    <a:cubicBezTo>
                      <a:pt x="48" y="28"/>
                      <a:pt x="48" y="28"/>
                      <a:pt x="48" y="28"/>
                    </a:cubicBezTo>
                    <a:cubicBezTo>
                      <a:pt x="48" y="28"/>
                      <a:pt x="43" y="39"/>
                      <a:pt x="30" y="44"/>
                    </a:cubicBezTo>
                    <a:cubicBezTo>
                      <a:pt x="17" y="49"/>
                      <a:pt x="0" y="56"/>
                      <a:pt x="1" y="63"/>
                    </a:cubicBezTo>
                    <a:cubicBezTo>
                      <a:pt x="3" y="70"/>
                      <a:pt x="28" y="76"/>
                      <a:pt x="62" y="76"/>
                    </a:cubicBezTo>
                    <a:cubicBezTo>
                      <a:pt x="62" y="0"/>
                      <a:pt x="62" y="0"/>
                      <a:pt x="62" y="0"/>
                    </a:cubicBezTo>
                    <a:lnTo>
                      <a:pt x="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a:spLocks noEditPoints="1"/>
              </p:cNvSpPr>
              <p:nvPr/>
            </p:nvSpPr>
            <p:spPr bwMode="auto">
              <a:xfrm>
                <a:off x="4152" y="1748"/>
                <a:ext cx="231" cy="225"/>
              </a:xfrm>
              <a:custGeom>
                <a:avLst/>
                <a:gdLst>
                  <a:gd name="T0" fmla="*/ 77 w 155"/>
                  <a:gd name="T1" fmla="*/ 0 h 151"/>
                  <a:gd name="T2" fmla="*/ 153 w 155"/>
                  <a:gd name="T3" fmla="*/ 71 h 151"/>
                  <a:gd name="T4" fmla="*/ 82 w 155"/>
                  <a:gd name="T5" fmla="*/ 151 h 151"/>
                  <a:gd name="T6" fmla="*/ 77 w 155"/>
                  <a:gd name="T7" fmla="*/ 151 h 151"/>
                  <a:gd name="T8" fmla="*/ 77 w 155"/>
                  <a:gd name="T9" fmla="*/ 137 h 151"/>
                  <a:gd name="T10" fmla="*/ 81 w 155"/>
                  <a:gd name="T11" fmla="*/ 137 h 151"/>
                  <a:gd name="T12" fmla="*/ 81 w 155"/>
                  <a:gd name="T13" fmla="*/ 137 h 151"/>
                  <a:gd name="T14" fmla="*/ 139 w 155"/>
                  <a:gd name="T15" fmla="*/ 72 h 151"/>
                  <a:gd name="T16" fmla="*/ 77 w 155"/>
                  <a:gd name="T17" fmla="*/ 14 h 151"/>
                  <a:gd name="T18" fmla="*/ 77 w 155"/>
                  <a:gd name="T19" fmla="*/ 0 h 151"/>
                  <a:gd name="T20" fmla="*/ 73 w 155"/>
                  <a:gd name="T21" fmla="*/ 0 h 151"/>
                  <a:gd name="T22" fmla="*/ 77 w 155"/>
                  <a:gd name="T23" fmla="*/ 0 h 151"/>
                  <a:gd name="T24" fmla="*/ 77 w 155"/>
                  <a:gd name="T25" fmla="*/ 14 h 151"/>
                  <a:gd name="T26" fmla="*/ 74 w 155"/>
                  <a:gd name="T27" fmla="*/ 14 h 151"/>
                  <a:gd name="T28" fmla="*/ 16 w 155"/>
                  <a:gd name="T29" fmla="*/ 79 h 151"/>
                  <a:gd name="T30" fmla="*/ 77 w 155"/>
                  <a:gd name="T31" fmla="*/ 137 h 151"/>
                  <a:gd name="T32" fmla="*/ 77 w 155"/>
                  <a:gd name="T33" fmla="*/ 151 h 151"/>
                  <a:gd name="T34" fmla="*/ 2 w 155"/>
                  <a:gd name="T35" fmla="*/ 80 h 151"/>
                  <a:gd name="T36" fmla="*/ 73 w 155"/>
                  <a:gd name="T3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51">
                    <a:moveTo>
                      <a:pt x="77" y="0"/>
                    </a:moveTo>
                    <a:cubicBezTo>
                      <a:pt x="117" y="0"/>
                      <a:pt x="151" y="31"/>
                      <a:pt x="153" y="71"/>
                    </a:cubicBezTo>
                    <a:cubicBezTo>
                      <a:pt x="155" y="113"/>
                      <a:pt x="123" y="149"/>
                      <a:pt x="82" y="151"/>
                    </a:cubicBezTo>
                    <a:cubicBezTo>
                      <a:pt x="80" y="151"/>
                      <a:pt x="79" y="151"/>
                      <a:pt x="77" y="151"/>
                    </a:cubicBezTo>
                    <a:cubicBezTo>
                      <a:pt x="77" y="137"/>
                      <a:pt x="77" y="137"/>
                      <a:pt x="77" y="137"/>
                    </a:cubicBezTo>
                    <a:cubicBezTo>
                      <a:pt x="79" y="137"/>
                      <a:pt x="80" y="137"/>
                      <a:pt x="81" y="137"/>
                    </a:cubicBezTo>
                    <a:cubicBezTo>
                      <a:pt x="81" y="137"/>
                      <a:pt x="81" y="137"/>
                      <a:pt x="81" y="137"/>
                    </a:cubicBezTo>
                    <a:cubicBezTo>
                      <a:pt x="115" y="135"/>
                      <a:pt x="141" y="106"/>
                      <a:pt x="139" y="72"/>
                    </a:cubicBezTo>
                    <a:cubicBezTo>
                      <a:pt x="137" y="39"/>
                      <a:pt x="110" y="14"/>
                      <a:pt x="77" y="14"/>
                    </a:cubicBezTo>
                    <a:lnTo>
                      <a:pt x="77" y="0"/>
                    </a:lnTo>
                    <a:close/>
                    <a:moveTo>
                      <a:pt x="73" y="0"/>
                    </a:moveTo>
                    <a:cubicBezTo>
                      <a:pt x="75" y="0"/>
                      <a:pt x="76" y="0"/>
                      <a:pt x="77" y="0"/>
                    </a:cubicBezTo>
                    <a:cubicBezTo>
                      <a:pt x="77" y="14"/>
                      <a:pt x="77" y="14"/>
                      <a:pt x="77" y="14"/>
                    </a:cubicBezTo>
                    <a:cubicBezTo>
                      <a:pt x="76" y="14"/>
                      <a:pt x="75" y="14"/>
                      <a:pt x="74" y="14"/>
                    </a:cubicBezTo>
                    <a:cubicBezTo>
                      <a:pt x="40" y="16"/>
                      <a:pt x="14" y="45"/>
                      <a:pt x="16" y="79"/>
                    </a:cubicBezTo>
                    <a:cubicBezTo>
                      <a:pt x="18" y="112"/>
                      <a:pt x="45" y="137"/>
                      <a:pt x="77" y="137"/>
                    </a:cubicBezTo>
                    <a:cubicBezTo>
                      <a:pt x="77" y="151"/>
                      <a:pt x="77" y="151"/>
                      <a:pt x="77" y="151"/>
                    </a:cubicBezTo>
                    <a:cubicBezTo>
                      <a:pt x="38" y="151"/>
                      <a:pt x="4" y="120"/>
                      <a:pt x="2" y="80"/>
                    </a:cubicBezTo>
                    <a:cubicBezTo>
                      <a:pt x="0" y="38"/>
                      <a:pt x="32" y="2"/>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4258" y="1960"/>
                <a:ext cx="36" cy="112"/>
              </a:xfrm>
              <a:custGeom>
                <a:avLst/>
                <a:gdLst>
                  <a:gd name="T0" fmla="*/ 6 w 36"/>
                  <a:gd name="T1" fmla="*/ 112 h 112"/>
                  <a:gd name="T2" fmla="*/ 36 w 36"/>
                  <a:gd name="T3" fmla="*/ 110 h 112"/>
                  <a:gd name="T4" fmla="*/ 30 w 36"/>
                  <a:gd name="T5" fmla="*/ 0 h 112"/>
                  <a:gd name="T6" fmla="*/ 0 w 36"/>
                  <a:gd name="T7" fmla="*/ 1 h 112"/>
                  <a:gd name="T8" fmla="*/ 6 w 36"/>
                  <a:gd name="T9" fmla="*/ 112 h 112"/>
                </a:gdLst>
                <a:ahLst/>
                <a:cxnLst>
                  <a:cxn ang="0">
                    <a:pos x="T0" y="T1"/>
                  </a:cxn>
                  <a:cxn ang="0">
                    <a:pos x="T2" y="T3"/>
                  </a:cxn>
                  <a:cxn ang="0">
                    <a:pos x="T4" y="T5"/>
                  </a:cxn>
                  <a:cxn ang="0">
                    <a:pos x="T6" y="T7"/>
                  </a:cxn>
                  <a:cxn ang="0">
                    <a:pos x="T8" y="T9"/>
                  </a:cxn>
                </a:cxnLst>
                <a:rect l="0" t="0" r="r" b="b"/>
                <a:pathLst>
                  <a:path w="36" h="112">
                    <a:moveTo>
                      <a:pt x="6" y="112"/>
                    </a:moveTo>
                    <a:lnTo>
                      <a:pt x="36" y="110"/>
                    </a:lnTo>
                    <a:lnTo>
                      <a:pt x="30" y="0"/>
                    </a:lnTo>
                    <a:lnTo>
                      <a:pt x="0" y="1"/>
                    </a:lnTo>
                    <a:lnTo>
                      <a:pt x="6"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4250" y="1994"/>
                <a:ext cx="57" cy="154"/>
              </a:xfrm>
              <a:custGeom>
                <a:avLst/>
                <a:gdLst>
                  <a:gd name="T0" fmla="*/ 5 w 38"/>
                  <a:gd name="T1" fmla="*/ 87 h 103"/>
                  <a:gd name="T2" fmla="*/ 22 w 38"/>
                  <a:gd name="T3" fmla="*/ 103 h 103"/>
                  <a:gd name="T4" fmla="*/ 37 w 38"/>
                  <a:gd name="T5" fmla="*/ 86 h 103"/>
                  <a:gd name="T6" fmla="*/ 33 w 38"/>
                  <a:gd name="T7" fmla="*/ 16 h 103"/>
                  <a:gd name="T8" fmla="*/ 16 w 38"/>
                  <a:gd name="T9" fmla="*/ 1 h 103"/>
                  <a:gd name="T10" fmla="*/ 1 w 38"/>
                  <a:gd name="T11" fmla="*/ 18 h 103"/>
                  <a:gd name="T12" fmla="*/ 5 w 3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38" h="103">
                    <a:moveTo>
                      <a:pt x="5" y="87"/>
                    </a:moveTo>
                    <a:cubicBezTo>
                      <a:pt x="5" y="96"/>
                      <a:pt x="13" y="103"/>
                      <a:pt x="22" y="103"/>
                    </a:cubicBezTo>
                    <a:cubicBezTo>
                      <a:pt x="31" y="102"/>
                      <a:pt x="38" y="95"/>
                      <a:pt x="37" y="86"/>
                    </a:cubicBezTo>
                    <a:cubicBezTo>
                      <a:pt x="33" y="16"/>
                      <a:pt x="33" y="16"/>
                      <a:pt x="33" y="16"/>
                    </a:cubicBezTo>
                    <a:cubicBezTo>
                      <a:pt x="33" y="7"/>
                      <a:pt x="25" y="0"/>
                      <a:pt x="16" y="1"/>
                    </a:cubicBezTo>
                    <a:cubicBezTo>
                      <a:pt x="7" y="1"/>
                      <a:pt x="0" y="9"/>
                      <a:pt x="1" y="18"/>
                    </a:cubicBezTo>
                    <a:lnTo>
                      <a:pt x="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3266" y="1256"/>
                <a:ext cx="358" cy="329"/>
              </a:xfrm>
              <a:custGeom>
                <a:avLst/>
                <a:gdLst>
                  <a:gd name="T0" fmla="*/ 123 w 240"/>
                  <a:gd name="T1" fmla="*/ 221 h 221"/>
                  <a:gd name="T2" fmla="*/ 240 w 240"/>
                  <a:gd name="T3" fmla="*/ 219 h 221"/>
                  <a:gd name="T4" fmla="*/ 240 w 240"/>
                  <a:gd name="T5" fmla="*/ 44 h 221"/>
                  <a:gd name="T6" fmla="*/ 120 w 240"/>
                  <a:gd name="T7" fmla="*/ 44 h 221"/>
                  <a:gd name="T8" fmla="*/ 0 w 240"/>
                  <a:gd name="T9" fmla="*/ 44 h 221"/>
                  <a:gd name="T10" fmla="*/ 0 w 240"/>
                  <a:gd name="T11" fmla="*/ 220 h 221"/>
                  <a:gd name="T12" fmla="*/ 123 w 240"/>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40" h="221">
                    <a:moveTo>
                      <a:pt x="123" y="221"/>
                    </a:moveTo>
                    <a:cubicBezTo>
                      <a:pt x="123" y="221"/>
                      <a:pt x="164" y="179"/>
                      <a:pt x="240" y="219"/>
                    </a:cubicBezTo>
                    <a:cubicBezTo>
                      <a:pt x="240" y="44"/>
                      <a:pt x="240" y="44"/>
                      <a:pt x="240" y="44"/>
                    </a:cubicBezTo>
                    <a:cubicBezTo>
                      <a:pt x="240" y="44"/>
                      <a:pt x="163" y="0"/>
                      <a:pt x="120" y="44"/>
                    </a:cubicBezTo>
                    <a:cubicBezTo>
                      <a:pt x="0" y="44"/>
                      <a:pt x="0" y="44"/>
                      <a:pt x="0" y="44"/>
                    </a:cubicBezTo>
                    <a:cubicBezTo>
                      <a:pt x="0" y="220"/>
                      <a:pt x="0" y="220"/>
                      <a:pt x="0" y="220"/>
                    </a:cubicBezTo>
                    <a:lnTo>
                      <a:pt x="123"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a:spLocks noEditPoints="1"/>
              </p:cNvSpPr>
              <p:nvPr/>
            </p:nvSpPr>
            <p:spPr bwMode="auto">
              <a:xfrm>
                <a:off x="3294" y="3078"/>
                <a:ext cx="437" cy="361"/>
              </a:xfrm>
              <a:custGeom>
                <a:avLst/>
                <a:gdLst>
                  <a:gd name="T0" fmla="*/ 270 w 293"/>
                  <a:gd name="T1" fmla="*/ 0 h 242"/>
                  <a:gd name="T2" fmla="*/ 293 w 293"/>
                  <a:gd name="T3" fmla="*/ 146 h 242"/>
                  <a:gd name="T4" fmla="*/ 176 w 293"/>
                  <a:gd name="T5" fmla="*/ 170 h 242"/>
                  <a:gd name="T6" fmla="*/ 218 w 293"/>
                  <a:gd name="T7" fmla="*/ 192 h 242"/>
                  <a:gd name="T8" fmla="*/ 241 w 293"/>
                  <a:gd name="T9" fmla="*/ 218 h 242"/>
                  <a:gd name="T10" fmla="*/ 147 w 293"/>
                  <a:gd name="T11" fmla="*/ 242 h 242"/>
                  <a:gd name="T12" fmla="*/ 257 w 293"/>
                  <a:gd name="T13" fmla="*/ 154 h 242"/>
                  <a:gd name="T14" fmla="*/ 276 w 293"/>
                  <a:gd name="T15" fmla="*/ 135 h 242"/>
                  <a:gd name="T16" fmla="*/ 257 w 293"/>
                  <a:gd name="T17" fmla="*/ 15 h 242"/>
                  <a:gd name="T18" fmla="*/ 147 w 293"/>
                  <a:gd name="T19" fmla="*/ 0 h 242"/>
                  <a:gd name="T20" fmla="*/ 118 w 293"/>
                  <a:gd name="T21" fmla="*/ 192 h 242"/>
                  <a:gd name="T22" fmla="*/ 94 w 293"/>
                  <a:gd name="T23" fmla="*/ 170 h 242"/>
                  <a:gd name="T24" fmla="*/ 147 w 293"/>
                  <a:gd name="T25" fmla="*/ 154 h 242"/>
                  <a:gd name="T26" fmla="*/ 94 w 293"/>
                  <a:gd name="T27" fmla="*/ 242 h 242"/>
                  <a:gd name="T28" fmla="*/ 114 w 293"/>
                  <a:gd name="T29" fmla="*/ 213 h 242"/>
                  <a:gd name="T30" fmla="*/ 114 w 293"/>
                  <a:gd name="T31" fmla="*/ 204 h 242"/>
                  <a:gd name="T32" fmla="*/ 94 w 293"/>
                  <a:gd name="T33" fmla="*/ 192 h 242"/>
                  <a:gd name="T34" fmla="*/ 147 w 293"/>
                  <a:gd name="T35" fmla="*/ 0 h 242"/>
                  <a:gd name="T36" fmla="*/ 94 w 293"/>
                  <a:gd name="T37" fmla="*/ 15 h 242"/>
                  <a:gd name="T38" fmla="*/ 75 w 293"/>
                  <a:gd name="T39" fmla="*/ 192 h 242"/>
                  <a:gd name="T40" fmla="*/ 94 w 293"/>
                  <a:gd name="T41" fmla="*/ 204 h 242"/>
                  <a:gd name="T42" fmla="*/ 70 w 293"/>
                  <a:gd name="T43" fmla="*/ 209 h 242"/>
                  <a:gd name="T44" fmla="*/ 74 w 293"/>
                  <a:gd name="T45" fmla="*/ 213 h 242"/>
                  <a:gd name="T46" fmla="*/ 94 w 293"/>
                  <a:gd name="T47" fmla="*/ 242 h 242"/>
                  <a:gd name="T48" fmla="*/ 51 w 293"/>
                  <a:gd name="T49" fmla="*/ 218 h 242"/>
                  <a:gd name="T50" fmla="*/ 75 w 293"/>
                  <a:gd name="T51" fmla="*/ 192 h 242"/>
                  <a:gd name="T52" fmla="*/ 24 w 293"/>
                  <a:gd name="T53" fmla="*/ 170 h 242"/>
                  <a:gd name="T54" fmla="*/ 0 w 293"/>
                  <a:gd name="T55" fmla="*/ 23 h 242"/>
                  <a:gd name="T56" fmla="*/ 94 w 293"/>
                  <a:gd name="T57" fmla="*/ 0 h 242"/>
                  <a:gd name="T58" fmla="*/ 37 w 293"/>
                  <a:gd name="T59" fmla="*/ 15 h 242"/>
                  <a:gd name="T60" fmla="*/ 18 w 293"/>
                  <a:gd name="T61" fmla="*/ 135 h 242"/>
                  <a:gd name="T62" fmla="*/ 94 w 293"/>
                  <a:gd name="T63" fmla="*/ 15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147" y="0"/>
                    </a:moveTo>
                    <a:cubicBezTo>
                      <a:pt x="270" y="0"/>
                      <a:pt x="270" y="0"/>
                      <a:pt x="270" y="0"/>
                    </a:cubicBezTo>
                    <a:cubicBezTo>
                      <a:pt x="283" y="0"/>
                      <a:pt x="293" y="10"/>
                      <a:pt x="293" y="23"/>
                    </a:cubicBezTo>
                    <a:cubicBezTo>
                      <a:pt x="293" y="146"/>
                      <a:pt x="293" y="146"/>
                      <a:pt x="293" y="146"/>
                    </a:cubicBezTo>
                    <a:cubicBezTo>
                      <a:pt x="293" y="159"/>
                      <a:pt x="283" y="170"/>
                      <a:pt x="270" y="170"/>
                    </a:cubicBezTo>
                    <a:cubicBezTo>
                      <a:pt x="176" y="170"/>
                      <a:pt x="176" y="170"/>
                      <a:pt x="176" y="170"/>
                    </a:cubicBezTo>
                    <a:cubicBezTo>
                      <a:pt x="176" y="192"/>
                      <a:pt x="176" y="192"/>
                      <a:pt x="176" y="192"/>
                    </a:cubicBezTo>
                    <a:cubicBezTo>
                      <a:pt x="218" y="192"/>
                      <a:pt x="218" y="192"/>
                      <a:pt x="218" y="192"/>
                    </a:cubicBezTo>
                    <a:cubicBezTo>
                      <a:pt x="231" y="192"/>
                      <a:pt x="241" y="202"/>
                      <a:pt x="241" y="215"/>
                    </a:cubicBezTo>
                    <a:cubicBezTo>
                      <a:pt x="241" y="218"/>
                      <a:pt x="241" y="218"/>
                      <a:pt x="241" y="218"/>
                    </a:cubicBezTo>
                    <a:cubicBezTo>
                      <a:pt x="241" y="231"/>
                      <a:pt x="231" y="242"/>
                      <a:pt x="218" y="242"/>
                    </a:cubicBezTo>
                    <a:cubicBezTo>
                      <a:pt x="147" y="242"/>
                      <a:pt x="147" y="242"/>
                      <a:pt x="147" y="242"/>
                    </a:cubicBezTo>
                    <a:cubicBezTo>
                      <a:pt x="147" y="154"/>
                      <a:pt x="147" y="154"/>
                      <a:pt x="147" y="154"/>
                    </a:cubicBezTo>
                    <a:cubicBezTo>
                      <a:pt x="257" y="154"/>
                      <a:pt x="257" y="154"/>
                      <a:pt x="257" y="154"/>
                    </a:cubicBezTo>
                    <a:cubicBezTo>
                      <a:pt x="257" y="154"/>
                      <a:pt x="257" y="154"/>
                      <a:pt x="257" y="154"/>
                    </a:cubicBezTo>
                    <a:cubicBezTo>
                      <a:pt x="267" y="154"/>
                      <a:pt x="276" y="145"/>
                      <a:pt x="276" y="135"/>
                    </a:cubicBezTo>
                    <a:cubicBezTo>
                      <a:pt x="276" y="35"/>
                      <a:pt x="276" y="35"/>
                      <a:pt x="276" y="35"/>
                    </a:cubicBezTo>
                    <a:cubicBezTo>
                      <a:pt x="276" y="24"/>
                      <a:pt x="267" y="15"/>
                      <a:pt x="257" y="15"/>
                    </a:cubicBezTo>
                    <a:cubicBezTo>
                      <a:pt x="147" y="15"/>
                      <a:pt x="147" y="15"/>
                      <a:pt x="147" y="15"/>
                    </a:cubicBezTo>
                    <a:lnTo>
                      <a:pt x="147" y="0"/>
                    </a:lnTo>
                    <a:close/>
                    <a:moveTo>
                      <a:pt x="94" y="192"/>
                    </a:moveTo>
                    <a:cubicBezTo>
                      <a:pt x="118" y="192"/>
                      <a:pt x="118" y="192"/>
                      <a:pt x="118" y="192"/>
                    </a:cubicBezTo>
                    <a:cubicBezTo>
                      <a:pt x="118" y="170"/>
                      <a:pt x="118" y="170"/>
                      <a:pt x="118" y="170"/>
                    </a:cubicBezTo>
                    <a:cubicBezTo>
                      <a:pt x="94" y="170"/>
                      <a:pt x="94" y="170"/>
                      <a:pt x="94" y="170"/>
                    </a:cubicBezTo>
                    <a:cubicBezTo>
                      <a:pt x="94" y="154"/>
                      <a:pt x="94" y="154"/>
                      <a:pt x="94" y="154"/>
                    </a:cubicBezTo>
                    <a:cubicBezTo>
                      <a:pt x="147" y="154"/>
                      <a:pt x="147" y="154"/>
                      <a:pt x="147" y="154"/>
                    </a:cubicBezTo>
                    <a:cubicBezTo>
                      <a:pt x="147" y="242"/>
                      <a:pt x="147" y="242"/>
                      <a:pt x="147" y="242"/>
                    </a:cubicBezTo>
                    <a:cubicBezTo>
                      <a:pt x="94" y="242"/>
                      <a:pt x="94" y="242"/>
                      <a:pt x="94" y="242"/>
                    </a:cubicBezTo>
                    <a:cubicBezTo>
                      <a:pt x="94" y="213"/>
                      <a:pt x="94" y="213"/>
                      <a:pt x="94" y="213"/>
                    </a:cubicBezTo>
                    <a:cubicBezTo>
                      <a:pt x="114" y="213"/>
                      <a:pt x="114" y="213"/>
                      <a:pt x="114" y="213"/>
                    </a:cubicBezTo>
                    <a:cubicBezTo>
                      <a:pt x="116" y="213"/>
                      <a:pt x="118" y="211"/>
                      <a:pt x="118" y="209"/>
                    </a:cubicBezTo>
                    <a:cubicBezTo>
                      <a:pt x="118" y="206"/>
                      <a:pt x="116" y="204"/>
                      <a:pt x="114" y="204"/>
                    </a:cubicBezTo>
                    <a:cubicBezTo>
                      <a:pt x="94" y="204"/>
                      <a:pt x="94" y="204"/>
                      <a:pt x="94" y="204"/>
                    </a:cubicBezTo>
                    <a:cubicBezTo>
                      <a:pt x="94" y="192"/>
                      <a:pt x="94" y="192"/>
                      <a:pt x="94" y="192"/>
                    </a:cubicBezTo>
                    <a:close/>
                    <a:moveTo>
                      <a:pt x="94" y="0"/>
                    </a:moveTo>
                    <a:cubicBezTo>
                      <a:pt x="147" y="0"/>
                      <a:pt x="147" y="0"/>
                      <a:pt x="147" y="0"/>
                    </a:cubicBezTo>
                    <a:cubicBezTo>
                      <a:pt x="147" y="15"/>
                      <a:pt x="147" y="15"/>
                      <a:pt x="147" y="15"/>
                    </a:cubicBezTo>
                    <a:cubicBezTo>
                      <a:pt x="94" y="15"/>
                      <a:pt x="94" y="15"/>
                      <a:pt x="94" y="15"/>
                    </a:cubicBezTo>
                    <a:lnTo>
                      <a:pt x="94" y="0"/>
                    </a:lnTo>
                    <a:close/>
                    <a:moveTo>
                      <a:pt x="75" y="192"/>
                    </a:moveTo>
                    <a:cubicBezTo>
                      <a:pt x="94" y="192"/>
                      <a:pt x="94" y="192"/>
                      <a:pt x="94" y="192"/>
                    </a:cubicBezTo>
                    <a:cubicBezTo>
                      <a:pt x="94" y="204"/>
                      <a:pt x="94" y="204"/>
                      <a:pt x="94" y="204"/>
                    </a:cubicBezTo>
                    <a:cubicBezTo>
                      <a:pt x="74" y="204"/>
                      <a:pt x="74" y="204"/>
                      <a:pt x="74" y="204"/>
                    </a:cubicBezTo>
                    <a:cubicBezTo>
                      <a:pt x="72" y="204"/>
                      <a:pt x="70" y="206"/>
                      <a:pt x="70" y="209"/>
                    </a:cubicBezTo>
                    <a:cubicBezTo>
                      <a:pt x="70" y="211"/>
                      <a:pt x="72" y="213"/>
                      <a:pt x="74" y="213"/>
                    </a:cubicBezTo>
                    <a:cubicBezTo>
                      <a:pt x="74" y="213"/>
                      <a:pt x="74" y="213"/>
                      <a:pt x="74" y="213"/>
                    </a:cubicBezTo>
                    <a:cubicBezTo>
                      <a:pt x="94" y="213"/>
                      <a:pt x="94" y="213"/>
                      <a:pt x="94" y="213"/>
                    </a:cubicBezTo>
                    <a:cubicBezTo>
                      <a:pt x="94" y="242"/>
                      <a:pt x="94" y="242"/>
                      <a:pt x="94" y="242"/>
                    </a:cubicBezTo>
                    <a:cubicBezTo>
                      <a:pt x="75" y="242"/>
                      <a:pt x="75" y="242"/>
                      <a:pt x="75" y="242"/>
                    </a:cubicBezTo>
                    <a:cubicBezTo>
                      <a:pt x="62" y="242"/>
                      <a:pt x="51" y="231"/>
                      <a:pt x="51" y="218"/>
                    </a:cubicBezTo>
                    <a:cubicBezTo>
                      <a:pt x="51" y="215"/>
                      <a:pt x="51" y="215"/>
                      <a:pt x="51" y="215"/>
                    </a:cubicBezTo>
                    <a:cubicBezTo>
                      <a:pt x="51" y="202"/>
                      <a:pt x="62" y="192"/>
                      <a:pt x="75" y="192"/>
                    </a:cubicBezTo>
                    <a:close/>
                    <a:moveTo>
                      <a:pt x="94" y="170"/>
                    </a:moveTo>
                    <a:cubicBezTo>
                      <a:pt x="24" y="170"/>
                      <a:pt x="24" y="170"/>
                      <a:pt x="24" y="170"/>
                    </a:cubicBezTo>
                    <a:cubicBezTo>
                      <a:pt x="11" y="170"/>
                      <a:pt x="0" y="159"/>
                      <a:pt x="0" y="146"/>
                    </a:cubicBezTo>
                    <a:cubicBezTo>
                      <a:pt x="0" y="23"/>
                      <a:pt x="0" y="23"/>
                      <a:pt x="0" y="23"/>
                    </a:cubicBezTo>
                    <a:cubicBezTo>
                      <a:pt x="0" y="10"/>
                      <a:pt x="11" y="0"/>
                      <a:pt x="24" y="0"/>
                    </a:cubicBezTo>
                    <a:cubicBezTo>
                      <a:pt x="94" y="0"/>
                      <a:pt x="94" y="0"/>
                      <a:pt x="94" y="0"/>
                    </a:cubicBezTo>
                    <a:cubicBezTo>
                      <a:pt x="94" y="15"/>
                      <a:pt x="94" y="15"/>
                      <a:pt x="94" y="15"/>
                    </a:cubicBezTo>
                    <a:cubicBezTo>
                      <a:pt x="37" y="15"/>
                      <a:pt x="37" y="15"/>
                      <a:pt x="37" y="15"/>
                    </a:cubicBezTo>
                    <a:cubicBezTo>
                      <a:pt x="26" y="15"/>
                      <a:pt x="18" y="24"/>
                      <a:pt x="18" y="35"/>
                    </a:cubicBezTo>
                    <a:cubicBezTo>
                      <a:pt x="18" y="135"/>
                      <a:pt x="18" y="135"/>
                      <a:pt x="18" y="135"/>
                    </a:cubicBezTo>
                    <a:cubicBezTo>
                      <a:pt x="18" y="145"/>
                      <a:pt x="26" y="154"/>
                      <a:pt x="37" y="154"/>
                    </a:cubicBezTo>
                    <a:cubicBezTo>
                      <a:pt x="94" y="154"/>
                      <a:pt x="94" y="154"/>
                      <a:pt x="94" y="154"/>
                    </a:cubicBezTo>
                    <a:lnTo>
                      <a:pt x="94"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a:spLocks noEditPoints="1"/>
              </p:cNvSpPr>
              <p:nvPr/>
            </p:nvSpPr>
            <p:spPr bwMode="auto">
              <a:xfrm>
                <a:off x="2398" y="2356"/>
                <a:ext cx="561" cy="654"/>
              </a:xfrm>
              <a:custGeom>
                <a:avLst/>
                <a:gdLst>
                  <a:gd name="T0" fmla="*/ 68 w 376"/>
                  <a:gd name="T1" fmla="*/ 93 h 438"/>
                  <a:gd name="T2" fmla="*/ 109 w 376"/>
                  <a:gd name="T3" fmla="*/ 69 h 438"/>
                  <a:gd name="T4" fmla="*/ 101 w 376"/>
                  <a:gd name="T5" fmla="*/ 98 h 438"/>
                  <a:gd name="T6" fmla="*/ 124 w 376"/>
                  <a:gd name="T7" fmla="*/ 88 h 438"/>
                  <a:gd name="T8" fmla="*/ 116 w 376"/>
                  <a:gd name="T9" fmla="*/ 116 h 438"/>
                  <a:gd name="T10" fmla="*/ 140 w 376"/>
                  <a:gd name="T11" fmla="*/ 106 h 438"/>
                  <a:gd name="T12" fmla="*/ 131 w 376"/>
                  <a:gd name="T13" fmla="*/ 135 h 438"/>
                  <a:gd name="T14" fmla="*/ 155 w 376"/>
                  <a:gd name="T15" fmla="*/ 125 h 438"/>
                  <a:gd name="T16" fmla="*/ 129 w 376"/>
                  <a:gd name="T17" fmla="*/ 168 h 438"/>
                  <a:gd name="T18" fmla="*/ 170 w 376"/>
                  <a:gd name="T19" fmla="*/ 144 h 438"/>
                  <a:gd name="T20" fmla="*/ 162 w 376"/>
                  <a:gd name="T21" fmla="*/ 173 h 438"/>
                  <a:gd name="T22" fmla="*/ 186 w 376"/>
                  <a:gd name="T23" fmla="*/ 163 h 438"/>
                  <a:gd name="T24" fmla="*/ 177 w 376"/>
                  <a:gd name="T25" fmla="*/ 191 h 438"/>
                  <a:gd name="T26" fmla="*/ 201 w 376"/>
                  <a:gd name="T27" fmla="*/ 181 h 438"/>
                  <a:gd name="T28" fmla="*/ 193 w 376"/>
                  <a:gd name="T29" fmla="*/ 210 h 438"/>
                  <a:gd name="T30" fmla="*/ 217 w 376"/>
                  <a:gd name="T31" fmla="*/ 200 h 438"/>
                  <a:gd name="T32" fmla="*/ 191 w 376"/>
                  <a:gd name="T33" fmla="*/ 243 h 438"/>
                  <a:gd name="T34" fmla="*/ 232 w 376"/>
                  <a:gd name="T35" fmla="*/ 219 h 438"/>
                  <a:gd name="T36" fmla="*/ 223 w 376"/>
                  <a:gd name="T37" fmla="*/ 248 h 438"/>
                  <a:gd name="T38" fmla="*/ 247 w 376"/>
                  <a:gd name="T39" fmla="*/ 238 h 438"/>
                  <a:gd name="T40" fmla="*/ 239 w 376"/>
                  <a:gd name="T41" fmla="*/ 267 h 438"/>
                  <a:gd name="T42" fmla="*/ 263 w 376"/>
                  <a:gd name="T43" fmla="*/ 256 h 438"/>
                  <a:gd name="T44" fmla="*/ 254 w 376"/>
                  <a:gd name="T45" fmla="*/ 285 h 438"/>
                  <a:gd name="T46" fmla="*/ 278 w 376"/>
                  <a:gd name="T47" fmla="*/ 275 h 438"/>
                  <a:gd name="T48" fmla="*/ 252 w 376"/>
                  <a:gd name="T49" fmla="*/ 318 h 438"/>
                  <a:gd name="T50" fmla="*/ 293 w 376"/>
                  <a:gd name="T51" fmla="*/ 294 h 438"/>
                  <a:gd name="T52" fmla="*/ 285 w 376"/>
                  <a:gd name="T53" fmla="*/ 323 h 438"/>
                  <a:gd name="T54" fmla="*/ 309 w 376"/>
                  <a:gd name="T55" fmla="*/ 313 h 438"/>
                  <a:gd name="T56" fmla="*/ 300 w 376"/>
                  <a:gd name="T57" fmla="*/ 342 h 438"/>
                  <a:gd name="T58" fmla="*/ 324 w 376"/>
                  <a:gd name="T59" fmla="*/ 332 h 438"/>
                  <a:gd name="T60" fmla="*/ 315 w 376"/>
                  <a:gd name="T61" fmla="*/ 360 h 438"/>
                  <a:gd name="T62" fmla="*/ 339 w 376"/>
                  <a:gd name="T63" fmla="*/ 350 h 438"/>
                  <a:gd name="T64" fmla="*/ 313 w 376"/>
                  <a:gd name="T65" fmla="*/ 393 h 438"/>
                  <a:gd name="T66" fmla="*/ 355 w 376"/>
                  <a:gd name="T67" fmla="*/ 369 h 438"/>
                  <a:gd name="T68" fmla="*/ 323 w 376"/>
                  <a:gd name="T69" fmla="*/ 438 h 438"/>
                  <a:gd name="T70" fmla="*/ 52 w 376"/>
                  <a:gd name="T71" fmla="*/ 60 h 438"/>
                  <a:gd name="T72" fmla="*/ 62 w 376"/>
                  <a:gd name="T73" fmla="*/ 38 h 438"/>
                  <a:gd name="T74" fmla="*/ 52 w 376"/>
                  <a:gd name="T75" fmla="*/ 1 h 438"/>
                  <a:gd name="T76" fmla="*/ 104 w 376"/>
                  <a:gd name="T77" fmla="*/ 63 h 438"/>
                  <a:gd name="T78" fmla="*/ 0 w 376"/>
                  <a:gd name="T79" fmla="*/ 43 h 438"/>
                  <a:gd name="T80" fmla="*/ 52 w 376"/>
                  <a:gd name="T81" fmla="*/ 33 h 438"/>
                  <a:gd name="T82" fmla="*/ 42 w 376"/>
                  <a:gd name="T83" fmla="*/ 55 h 438"/>
                  <a:gd name="T84" fmla="*/ 52 w 376"/>
                  <a:gd name="T85" fmla="*/ 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104" y="63"/>
                    </a:moveTo>
                    <a:cubicBezTo>
                      <a:pt x="68" y="93"/>
                      <a:pt x="68" y="93"/>
                      <a:pt x="68" y="93"/>
                    </a:cubicBezTo>
                    <a:cubicBezTo>
                      <a:pt x="73" y="99"/>
                      <a:pt x="73" y="99"/>
                      <a:pt x="73" y="99"/>
                    </a:cubicBezTo>
                    <a:cubicBezTo>
                      <a:pt x="109" y="69"/>
                      <a:pt x="109" y="69"/>
                      <a:pt x="109" y="69"/>
                    </a:cubicBezTo>
                    <a:cubicBezTo>
                      <a:pt x="120" y="82"/>
                      <a:pt x="120" y="82"/>
                      <a:pt x="120" y="82"/>
                    </a:cubicBezTo>
                    <a:cubicBezTo>
                      <a:pt x="101" y="98"/>
                      <a:pt x="101" y="98"/>
                      <a:pt x="101" y="98"/>
                    </a:cubicBezTo>
                    <a:cubicBezTo>
                      <a:pt x="105" y="103"/>
                      <a:pt x="105" y="103"/>
                      <a:pt x="105" y="103"/>
                    </a:cubicBezTo>
                    <a:cubicBezTo>
                      <a:pt x="124" y="88"/>
                      <a:pt x="124" y="88"/>
                      <a:pt x="124" y="88"/>
                    </a:cubicBezTo>
                    <a:cubicBezTo>
                      <a:pt x="135" y="101"/>
                      <a:pt x="135" y="101"/>
                      <a:pt x="135" y="101"/>
                    </a:cubicBezTo>
                    <a:cubicBezTo>
                      <a:pt x="116" y="116"/>
                      <a:pt x="116" y="116"/>
                      <a:pt x="116" y="116"/>
                    </a:cubicBezTo>
                    <a:cubicBezTo>
                      <a:pt x="121" y="122"/>
                      <a:pt x="121" y="122"/>
                      <a:pt x="121" y="122"/>
                    </a:cubicBezTo>
                    <a:cubicBezTo>
                      <a:pt x="140" y="106"/>
                      <a:pt x="140" y="106"/>
                      <a:pt x="140" y="106"/>
                    </a:cubicBezTo>
                    <a:cubicBezTo>
                      <a:pt x="150" y="119"/>
                      <a:pt x="150" y="119"/>
                      <a:pt x="150" y="119"/>
                    </a:cubicBezTo>
                    <a:cubicBezTo>
                      <a:pt x="131" y="135"/>
                      <a:pt x="131" y="135"/>
                      <a:pt x="131" y="135"/>
                    </a:cubicBezTo>
                    <a:cubicBezTo>
                      <a:pt x="136" y="141"/>
                      <a:pt x="136" y="141"/>
                      <a:pt x="136" y="141"/>
                    </a:cubicBezTo>
                    <a:cubicBezTo>
                      <a:pt x="155" y="125"/>
                      <a:pt x="155" y="125"/>
                      <a:pt x="155" y="125"/>
                    </a:cubicBezTo>
                    <a:cubicBezTo>
                      <a:pt x="166" y="138"/>
                      <a:pt x="166" y="138"/>
                      <a:pt x="166" y="138"/>
                    </a:cubicBezTo>
                    <a:cubicBezTo>
                      <a:pt x="129" y="168"/>
                      <a:pt x="129" y="168"/>
                      <a:pt x="129" y="168"/>
                    </a:cubicBezTo>
                    <a:cubicBezTo>
                      <a:pt x="134" y="174"/>
                      <a:pt x="134" y="174"/>
                      <a:pt x="134" y="174"/>
                    </a:cubicBezTo>
                    <a:cubicBezTo>
                      <a:pt x="170" y="144"/>
                      <a:pt x="170" y="144"/>
                      <a:pt x="170" y="144"/>
                    </a:cubicBezTo>
                    <a:cubicBezTo>
                      <a:pt x="181" y="157"/>
                      <a:pt x="181" y="157"/>
                      <a:pt x="181" y="157"/>
                    </a:cubicBezTo>
                    <a:cubicBezTo>
                      <a:pt x="162" y="173"/>
                      <a:pt x="162" y="173"/>
                      <a:pt x="162" y="173"/>
                    </a:cubicBezTo>
                    <a:cubicBezTo>
                      <a:pt x="167" y="178"/>
                      <a:pt x="167" y="178"/>
                      <a:pt x="167" y="178"/>
                    </a:cubicBezTo>
                    <a:cubicBezTo>
                      <a:pt x="186" y="163"/>
                      <a:pt x="186" y="163"/>
                      <a:pt x="186" y="163"/>
                    </a:cubicBezTo>
                    <a:cubicBezTo>
                      <a:pt x="197" y="176"/>
                      <a:pt x="197" y="176"/>
                      <a:pt x="197" y="176"/>
                    </a:cubicBezTo>
                    <a:cubicBezTo>
                      <a:pt x="177" y="191"/>
                      <a:pt x="177" y="191"/>
                      <a:pt x="177" y="191"/>
                    </a:cubicBezTo>
                    <a:cubicBezTo>
                      <a:pt x="182" y="197"/>
                      <a:pt x="182" y="197"/>
                      <a:pt x="182" y="197"/>
                    </a:cubicBezTo>
                    <a:cubicBezTo>
                      <a:pt x="201" y="181"/>
                      <a:pt x="201" y="181"/>
                      <a:pt x="201" y="181"/>
                    </a:cubicBezTo>
                    <a:cubicBezTo>
                      <a:pt x="212" y="194"/>
                      <a:pt x="212" y="194"/>
                      <a:pt x="212" y="194"/>
                    </a:cubicBezTo>
                    <a:cubicBezTo>
                      <a:pt x="193" y="210"/>
                      <a:pt x="193" y="210"/>
                      <a:pt x="193" y="210"/>
                    </a:cubicBezTo>
                    <a:cubicBezTo>
                      <a:pt x="197" y="216"/>
                      <a:pt x="197" y="216"/>
                      <a:pt x="197" y="216"/>
                    </a:cubicBezTo>
                    <a:cubicBezTo>
                      <a:pt x="217" y="200"/>
                      <a:pt x="217" y="200"/>
                      <a:pt x="217" y="200"/>
                    </a:cubicBezTo>
                    <a:cubicBezTo>
                      <a:pt x="227" y="213"/>
                      <a:pt x="227" y="213"/>
                      <a:pt x="227" y="213"/>
                    </a:cubicBezTo>
                    <a:cubicBezTo>
                      <a:pt x="191" y="243"/>
                      <a:pt x="191" y="243"/>
                      <a:pt x="191" y="243"/>
                    </a:cubicBezTo>
                    <a:cubicBezTo>
                      <a:pt x="195" y="249"/>
                      <a:pt x="195" y="249"/>
                      <a:pt x="195" y="249"/>
                    </a:cubicBezTo>
                    <a:cubicBezTo>
                      <a:pt x="232" y="219"/>
                      <a:pt x="232" y="219"/>
                      <a:pt x="232" y="219"/>
                    </a:cubicBezTo>
                    <a:cubicBezTo>
                      <a:pt x="243" y="232"/>
                      <a:pt x="243" y="232"/>
                      <a:pt x="243" y="232"/>
                    </a:cubicBezTo>
                    <a:cubicBezTo>
                      <a:pt x="223" y="248"/>
                      <a:pt x="223" y="248"/>
                      <a:pt x="223" y="248"/>
                    </a:cubicBezTo>
                    <a:cubicBezTo>
                      <a:pt x="228" y="253"/>
                      <a:pt x="228" y="253"/>
                      <a:pt x="228" y="253"/>
                    </a:cubicBezTo>
                    <a:cubicBezTo>
                      <a:pt x="247" y="238"/>
                      <a:pt x="247" y="238"/>
                      <a:pt x="247" y="238"/>
                    </a:cubicBezTo>
                    <a:cubicBezTo>
                      <a:pt x="258" y="251"/>
                      <a:pt x="258" y="251"/>
                      <a:pt x="258" y="251"/>
                    </a:cubicBezTo>
                    <a:cubicBezTo>
                      <a:pt x="239" y="267"/>
                      <a:pt x="239" y="267"/>
                      <a:pt x="239" y="267"/>
                    </a:cubicBezTo>
                    <a:cubicBezTo>
                      <a:pt x="243" y="272"/>
                      <a:pt x="243" y="272"/>
                      <a:pt x="243" y="272"/>
                    </a:cubicBezTo>
                    <a:cubicBezTo>
                      <a:pt x="263" y="256"/>
                      <a:pt x="263" y="256"/>
                      <a:pt x="263" y="256"/>
                    </a:cubicBezTo>
                    <a:cubicBezTo>
                      <a:pt x="273" y="270"/>
                      <a:pt x="273" y="270"/>
                      <a:pt x="273" y="270"/>
                    </a:cubicBezTo>
                    <a:cubicBezTo>
                      <a:pt x="254" y="285"/>
                      <a:pt x="254" y="285"/>
                      <a:pt x="254" y="285"/>
                    </a:cubicBezTo>
                    <a:cubicBezTo>
                      <a:pt x="259" y="291"/>
                      <a:pt x="259" y="291"/>
                      <a:pt x="259" y="291"/>
                    </a:cubicBezTo>
                    <a:cubicBezTo>
                      <a:pt x="278" y="275"/>
                      <a:pt x="278" y="275"/>
                      <a:pt x="278" y="275"/>
                    </a:cubicBezTo>
                    <a:cubicBezTo>
                      <a:pt x="289" y="288"/>
                      <a:pt x="289" y="288"/>
                      <a:pt x="289" y="288"/>
                    </a:cubicBezTo>
                    <a:cubicBezTo>
                      <a:pt x="252" y="318"/>
                      <a:pt x="252" y="318"/>
                      <a:pt x="252" y="318"/>
                    </a:cubicBezTo>
                    <a:cubicBezTo>
                      <a:pt x="257" y="324"/>
                      <a:pt x="257" y="324"/>
                      <a:pt x="257" y="324"/>
                    </a:cubicBezTo>
                    <a:cubicBezTo>
                      <a:pt x="293" y="294"/>
                      <a:pt x="293" y="294"/>
                      <a:pt x="293" y="294"/>
                    </a:cubicBezTo>
                    <a:cubicBezTo>
                      <a:pt x="304" y="307"/>
                      <a:pt x="304" y="307"/>
                      <a:pt x="304" y="307"/>
                    </a:cubicBezTo>
                    <a:cubicBezTo>
                      <a:pt x="285" y="323"/>
                      <a:pt x="285" y="323"/>
                      <a:pt x="285" y="323"/>
                    </a:cubicBezTo>
                    <a:cubicBezTo>
                      <a:pt x="289" y="329"/>
                      <a:pt x="289" y="329"/>
                      <a:pt x="289" y="329"/>
                    </a:cubicBezTo>
                    <a:cubicBezTo>
                      <a:pt x="309" y="313"/>
                      <a:pt x="309" y="313"/>
                      <a:pt x="309" y="313"/>
                    </a:cubicBezTo>
                    <a:cubicBezTo>
                      <a:pt x="319" y="326"/>
                      <a:pt x="319" y="326"/>
                      <a:pt x="319" y="326"/>
                    </a:cubicBezTo>
                    <a:cubicBezTo>
                      <a:pt x="300" y="342"/>
                      <a:pt x="300" y="342"/>
                      <a:pt x="300" y="342"/>
                    </a:cubicBezTo>
                    <a:cubicBezTo>
                      <a:pt x="305" y="347"/>
                      <a:pt x="305" y="347"/>
                      <a:pt x="305" y="347"/>
                    </a:cubicBezTo>
                    <a:cubicBezTo>
                      <a:pt x="324" y="332"/>
                      <a:pt x="324" y="332"/>
                      <a:pt x="324" y="332"/>
                    </a:cubicBezTo>
                    <a:cubicBezTo>
                      <a:pt x="335" y="345"/>
                      <a:pt x="335" y="345"/>
                      <a:pt x="335" y="345"/>
                    </a:cubicBezTo>
                    <a:cubicBezTo>
                      <a:pt x="315" y="360"/>
                      <a:pt x="315" y="360"/>
                      <a:pt x="315" y="360"/>
                    </a:cubicBezTo>
                    <a:cubicBezTo>
                      <a:pt x="320" y="366"/>
                      <a:pt x="320" y="366"/>
                      <a:pt x="320" y="366"/>
                    </a:cubicBezTo>
                    <a:cubicBezTo>
                      <a:pt x="339" y="350"/>
                      <a:pt x="339" y="350"/>
                      <a:pt x="339" y="350"/>
                    </a:cubicBezTo>
                    <a:cubicBezTo>
                      <a:pt x="350" y="363"/>
                      <a:pt x="350" y="363"/>
                      <a:pt x="350" y="363"/>
                    </a:cubicBezTo>
                    <a:cubicBezTo>
                      <a:pt x="313" y="393"/>
                      <a:pt x="313" y="393"/>
                      <a:pt x="313" y="393"/>
                    </a:cubicBezTo>
                    <a:cubicBezTo>
                      <a:pt x="318" y="399"/>
                      <a:pt x="318" y="399"/>
                      <a:pt x="318" y="399"/>
                    </a:cubicBezTo>
                    <a:cubicBezTo>
                      <a:pt x="355" y="369"/>
                      <a:pt x="355" y="369"/>
                      <a:pt x="355" y="369"/>
                    </a:cubicBezTo>
                    <a:cubicBezTo>
                      <a:pt x="376" y="395"/>
                      <a:pt x="376" y="395"/>
                      <a:pt x="376" y="395"/>
                    </a:cubicBezTo>
                    <a:cubicBezTo>
                      <a:pt x="323" y="438"/>
                      <a:pt x="323" y="438"/>
                      <a:pt x="323" y="438"/>
                    </a:cubicBezTo>
                    <a:cubicBezTo>
                      <a:pt x="52" y="107"/>
                      <a:pt x="52" y="107"/>
                      <a:pt x="52" y="107"/>
                    </a:cubicBezTo>
                    <a:cubicBezTo>
                      <a:pt x="52" y="60"/>
                      <a:pt x="52" y="60"/>
                      <a:pt x="52" y="60"/>
                    </a:cubicBezTo>
                    <a:cubicBezTo>
                      <a:pt x="55" y="60"/>
                      <a:pt x="58" y="59"/>
                      <a:pt x="61" y="57"/>
                    </a:cubicBezTo>
                    <a:cubicBezTo>
                      <a:pt x="66" y="52"/>
                      <a:pt x="67" y="44"/>
                      <a:pt x="62" y="38"/>
                    </a:cubicBezTo>
                    <a:cubicBezTo>
                      <a:pt x="60" y="35"/>
                      <a:pt x="56" y="33"/>
                      <a:pt x="52" y="33"/>
                    </a:cubicBezTo>
                    <a:cubicBezTo>
                      <a:pt x="52" y="1"/>
                      <a:pt x="52" y="1"/>
                      <a:pt x="52" y="1"/>
                    </a:cubicBezTo>
                    <a:cubicBezTo>
                      <a:pt x="53" y="0"/>
                      <a:pt x="53" y="0"/>
                      <a:pt x="53" y="0"/>
                    </a:cubicBezTo>
                    <a:lnTo>
                      <a:pt x="104" y="63"/>
                    </a:lnTo>
                    <a:close/>
                    <a:moveTo>
                      <a:pt x="52" y="107"/>
                    </a:moveTo>
                    <a:cubicBezTo>
                      <a:pt x="0" y="43"/>
                      <a:pt x="0" y="43"/>
                      <a:pt x="0" y="43"/>
                    </a:cubicBezTo>
                    <a:cubicBezTo>
                      <a:pt x="52" y="1"/>
                      <a:pt x="52" y="1"/>
                      <a:pt x="52" y="1"/>
                    </a:cubicBezTo>
                    <a:cubicBezTo>
                      <a:pt x="52" y="33"/>
                      <a:pt x="52" y="33"/>
                      <a:pt x="52" y="33"/>
                    </a:cubicBezTo>
                    <a:cubicBezTo>
                      <a:pt x="49" y="33"/>
                      <a:pt x="46" y="34"/>
                      <a:pt x="44" y="36"/>
                    </a:cubicBezTo>
                    <a:cubicBezTo>
                      <a:pt x="38" y="41"/>
                      <a:pt x="37" y="49"/>
                      <a:pt x="42" y="55"/>
                    </a:cubicBezTo>
                    <a:cubicBezTo>
                      <a:pt x="42" y="55"/>
                      <a:pt x="42" y="55"/>
                      <a:pt x="42" y="55"/>
                    </a:cubicBezTo>
                    <a:cubicBezTo>
                      <a:pt x="44" y="58"/>
                      <a:pt x="48" y="60"/>
                      <a:pt x="52" y="60"/>
                    </a:cubicBezTo>
                    <a:lnTo>
                      <a:pt x="52"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a:spLocks noEditPoints="1"/>
              </p:cNvSpPr>
              <p:nvPr/>
            </p:nvSpPr>
            <p:spPr bwMode="auto">
              <a:xfrm>
                <a:off x="2292" y="2549"/>
                <a:ext cx="242" cy="474"/>
              </a:xfrm>
              <a:custGeom>
                <a:avLst/>
                <a:gdLst>
                  <a:gd name="T0" fmla="*/ 128 w 162"/>
                  <a:gd name="T1" fmla="*/ 168 h 318"/>
                  <a:gd name="T2" fmla="*/ 162 w 162"/>
                  <a:gd name="T3" fmla="*/ 258 h 318"/>
                  <a:gd name="T4" fmla="*/ 147 w 162"/>
                  <a:gd name="T5" fmla="*/ 318 h 318"/>
                  <a:gd name="T6" fmla="*/ 128 w 162"/>
                  <a:gd name="T7" fmla="*/ 305 h 318"/>
                  <a:gd name="T8" fmla="*/ 128 w 162"/>
                  <a:gd name="T9" fmla="*/ 299 h 318"/>
                  <a:gd name="T10" fmla="*/ 129 w 162"/>
                  <a:gd name="T11" fmla="*/ 301 h 318"/>
                  <a:gd name="T12" fmla="*/ 149 w 162"/>
                  <a:gd name="T13" fmla="*/ 293 h 318"/>
                  <a:gd name="T14" fmla="*/ 158 w 162"/>
                  <a:gd name="T15" fmla="*/ 258 h 318"/>
                  <a:gd name="T16" fmla="*/ 158 w 162"/>
                  <a:gd name="T17" fmla="*/ 258 h 318"/>
                  <a:gd name="T18" fmla="*/ 156 w 162"/>
                  <a:gd name="T19" fmla="*/ 255 h 318"/>
                  <a:gd name="T20" fmla="*/ 143 w 162"/>
                  <a:gd name="T21" fmla="*/ 249 h 318"/>
                  <a:gd name="T22" fmla="*/ 136 w 162"/>
                  <a:gd name="T23" fmla="*/ 261 h 318"/>
                  <a:gd name="T24" fmla="*/ 128 w 162"/>
                  <a:gd name="T25" fmla="*/ 256 h 318"/>
                  <a:gd name="T26" fmla="*/ 128 w 162"/>
                  <a:gd name="T27" fmla="*/ 168 h 318"/>
                  <a:gd name="T28" fmla="*/ 96 w 162"/>
                  <a:gd name="T29" fmla="*/ 284 h 318"/>
                  <a:gd name="T30" fmla="*/ 42 w 162"/>
                  <a:gd name="T31" fmla="*/ 143 h 318"/>
                  <a:gd name="T32" fmla="*/ 41 w 162"/>
                  <a:gd name="T33" fmla="*/ 143 h 318"/>
                  <a:gd name="T34" fmla="*/ 41 w 162"/>
                  <a:gd name="T35" fmla="*/ 135 h 318"/>
                  <a:gd name="T36" fmla="*/ 48 w 162"/>
                  <a:gd name="T37" fmla="*/ 136 h 318"/>
                  <a:gd name="T38" fmla="*/ 64 w 162"/>
                  <a:gd name="T39" fmla="*/ 130 h 318"/>
                  <a:gd name="T40" fmla="*/ 64 w 162"/>
                  <a:gd name="T41" fmla="*/ 130 h 318"/>
                  <a:gd name="T42" fmla="*/ 56 w 162"/>
                  <a:gd name="T43" fmla="*/ 124 h 318"/>
                  <a:gd name="T44" fmla="*/ 41 w 162"/>
                  <a:gd name="T45" fmla="*/ 85 h 318"/>
                  <a:gd name="T46" fmla="*/ 41 w 162"/>
                  <a:gd name="T47" fmla="*/ 59 h 318"/>
                  <a:gd name="T48" fmla="*/ 77 w 162"/>
                  <a:gd name="T49" fmla="*/ 45 h 318"/>
                  <a:gd name="T50" fmla="*/ 88 w 162"/>
                  <a:gd name="T51" fmla="*/ 51 h 318"/>
                  <a:gd name="T52" fmla="*/ 110 w 162"/>
                  <a:gd name="T53" fmla="*/ 108 h 318"/>
                  <a:gd name="T54" fmla="*/ 108 w 162"/>
                  <a:gd name="T55" fmla="*/ 117 h 318"/>
                  <a:gd name="T56" fmla="*/ 128 w 162"/>
                  <a:gd name="T57" fmla="*/ 168 h 318"/>
                  <a:gd name="T58" fmla="*/ 128 w 162"/>
                  <a:gd name="T59" fmla="*/ 256 h 318"/>
                  <a:gd name="T60" fmla="*/ 124 w 162"/>
                  <a:gd name="T61" fmla="*/ 257 h 318"/>
                  <a:gd name="T62" fmla="*/ 117 w 162"/>
                  <a:gd name="T63" fmla="*/ 268 h 318"/>
                  <a:gd name="T64" fmla="*/ 104 w 162"/>
                  <a:gd name="T65" fmla="*/ 264 h 318"/>
                  <a:gd name="T66" fmla="*/ 98 w 162"/>
                  <a:gd name="T67" fmla="*/ 278 h 318"/>
                  <a:gd name="T68" fmla="*/ 100 w 162"/>
                  <a:gd name="T69" fmla="*/ 281 h 318"/>
                  <a:gd name="T70" fmla="*/ 128 w 162"/>
                  <a:gd name="T71" fmla="*/ 299 h 318"/>
                  <a:gd name="T72" fmla="*/ 128 w 162"/>
                  <a:gd name="T73" fmla="*/ 305 h 318"/>
                  <a:gd name="T74" fmla="*/ 96 w 162"/>
                  <a:gd name="T75" fmla="*/ 284 h 318"/>
                  <a:gd name="T76" fmla="*/ 41 w 162"/>
                  <a:gd name="T77" fmla="*/ 0 h 318"/>
                  <a:gd name="T78" fmla="*/ 41 w 162"/>
                  <a:gd name="T79" fmla="*/ 57 h 318"/>
                  <a:gd name="T80" fmla="*/ 74 w 162"/>
                  <a:gd name="T81" fmla="*/ 36 h 318"/>
                  <a:gd name="T82" fmla="*/ 68 w 162"/>
                  <a:gd name="T83" fmla="*/ 21 h 318"/>
                  <a:gd name="T84" fmla="*/ 41 w 162"/>
                  <a:gd name="T85" fmla="*/ 0 h 318"/>
                  <a:gd name="T86" fmla="*/ 41 w 162"/>
                  <a:gd name="T87" fmla="*/ 143 h 318"/>
                  <a:gd name="T88" fmla="*/ 34 w 162"/>
                  <a:gd name="T89" fmla="*/ 137 h 318"/>
                  <a:gd name="T90" fmla="*/ 12 w 162"/>
                  <a:gd name="T91" fmla="*/ 80 h 318"/>
                  <a:gd name="T92" fmla="*/ 16 w 162"/>
                  <a:gd name="T93" fmla="*/ 68 h 318"/>
                  <a:gd name="T94" fmla="*/ 7 w 162"/>
                  <a:gd name="T95" fmla="*/ 45 h 318"/>
                  <a:gd name="T96" fmla="*/ 26 w 162"/>
                  <a:gd name="T97" fmla="*/ 2 h 318"/>
                  <a:gd name="T98" fmla="*/ 41 w 162"/>
                  <a:gd name="T99" fmla="*/ 0 h 318"/>
                  <a:gd name="T100" fmla="*/ 41 w 162"/>
                  <a:gd name="T101" fmla="*/ 57 h 318"/>
                  <a:gd name="T102" fmla="*/ 36 w 162"/>
                  <a:gd name="T103" fmla="*/ 60 h 318"/>
                  <a:gd name="T104" fmla="*/ 41 w 162"/>
                  <a:gd name="T105" fmla="*/ 59 h 318"/>
                  <a:gd name="T106" fmla="*/ 41 w 162"/>
                  <a:gd name="T107" fmla="*/ 85 h 318"/>
                  <a:gd name="T108" fmla="*/ 37 w 162"/>
                  <a:gd name="T109" fmla="*/ 74 h 318"/>
                  <a:gd name="T110" fmla="*/ 39 w 162"/>
                  <a:gd name="T111" fmla="*/ 65 h 318"/>
                  <a:gd name="T112" fmla="*/ 23 w 162"/>
                  <a:gd name="T113" fmla="*/ 71 h 318"/>
                  <a:gd name="T114" fmla="*/ 18 w 162"/>
                  <a:gd name="T115" fmla="*/ 82 h 318"/>
                  <a:gd name="T116" fmla="*/ 37 w 162"/>
                  <a:gd name="T117" fmla="*/ 131 h 318"/>
                  <a:gd name="T118" fmla="*/ 41 w 162"/>
                  <a:gd name="T119" fmla="*/ 135 h 318"/>
                  <a:gd name="T120" fmla="*/ 41 w 162"/>
                  <a:gd name="T121" fmla="*/ 14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8">
                    <a:moveTo>
                      <a:pt x="128" y="168"/>
                    </a:moveTo>
                    <a:cubicBezTo>
                      <a:pt x="162" y="258"/>
                      <a:pt x="162" y="258"/>
                      <a:pt x="162" y="258"/>
                    </a:cubicBezTo>
                    <a:cubicBezTo>
                      <a:pt x="147" y="318"/>
                      <a:pt x="147" y="318"/>
                      <a:pt x="147" y="318"/>
                    </a:cubicBezTo>
                    <a:cubicBezTo>
                      <a:pt x="128" y="305"/>
                      <a:pt x="128" y="305"/>
                      <a:pt x="128" y="305"/>
                    </a:cubicBezTo>
                    <a:cubicBezTo>
                      <a:pt x="128" y="299"/>
                      <a:pt x="128" y="299"/>
                      <a:pt x="128" y="299"/>
                    </a:cubicBezTo>
                    <a:cubicBezTo>
                      <a:pt x="129" y="301"/>
                      <a:pt x="129" y="301"/>
                      <a:pt x="129" y="301"/>
                    </a:cubicBezTo>
                    <a:cubicBezTo>
                      <a:pt x="149" y="293"/>
                      <a:pt x="149" y="293"/>
                      <a:pt x="149" y="293"/>
                    </a:cubicBezTo>
                    <a:cubicBezTo>
                      <a:pt x="158" y="258"/>
                      <a:pt x="158" y="258"/>
                      <a:pt x="158" y="258"/>
                    </a:cubicBezTo>
                    <a:cubicBezTo>
                      <a:pt x="158" y="258"/>
                      <a:pt x="158" y="258"/>
                      <a:pt x="158" y="258"/>
                    </a:cubicBezTo>
                    <a:cubicBezTo>
                      <a:pt x="156" y="255"/>
                      <a:pt x="156" y="255"/>
                      <a:pt x="156" y="255"/>
                    </a:cubicBezTo>
                    <a:cubicBezTo>
                      <a:pt x="154" y="250"/>
                      <a:pt x="148" y="247"/>
                      <a:pt x="143" y="249"/>
                    </a:cubicBezTo>
                    <a:cubicBezTo>
                      <a:pt x="138" y="251"/>
                      <a:pt x="135" y="256"/>
                      <a:pt x="136" y="261"/>
                    </a:cubicBezTo>
                    <a:cubicBezTo>
                      <a:pt x="134" y="258"/>
                      <a:pt x="131" y="256"/>
                      <a:pt x="128" y="256"/>
                    </a:cubicBezTo>
                    <a:lnTo>
                      <a:pt x="128" y="168"/>
                    </a:lnTo>
                    <a:close/>
                    <a:moveTo>
                      <a:pt x="96" y="284"/>
                    </a:moveTo>
                    <a:cubicBezTo>
                      <a:pt x="42" y="143"/>
                      <a:pt x="42" y="143"/>
                      <a:pt x="42" y="143"/>
                    </a:cubicBezTo>
                    <a:cubicBezTo>
                      <a:pt x="41" y="143"/>
                      <a:pt x="41" y="143"/>
                      <a:pt x="41" y="143"/>
                    </a:cubicBezTo>
                    <a:cubicBezTo>
                      <a:pt x="41" y="135"/>
                      <a:pt x="41" y="135"/>
                      <a:pt x="41" y="135"/>
                    </a:cubicBezTo>
                    <a:cubicBezTo>
                      <a:pt x="43" y="137"/>
                      <a:pt x="46" y="137"/>
                      <a:pt x="48" y="136"/>
                    </a:cubicBezTo>
                    <a:cubicBezTo>
                      <a:pt x="64" y="130"/>
                      <a:pt x="64" y="130"/>
                      <a:pt x="64" y="130"/>
                    </a:cubicBezTo>
                    <a:cubicBezTo>
                      <a:pt x="64" y="130"/>
                      <a:pt x="64" y="130"/>
                      <a:pt x="64" y="130"/>
                    </a:cubicBezTo>
                    <a:cubicBezTo>
                      <a:pt x="61" y="130"/>
                      <a:pt x="58" y="128"/>
                      <a:pt x="56" y="124"/>
                    </a:cubicBezTo>
                    <a:cubicBezTo>
                      <a:pt x="41" y="85"/>
                      <a:pt x="41" y="85"/>
                      <a:pt x="41" y="85"/>
                    </a:cubicBezTo>
                    <a:cubicBezTo>
                      <a:pt x="41" y="59"/>
                      <a:pt x="41" y="59"/>
                      <a:pt x="41" y="59"/>
                    </a:cubicBezTo>
                    <a:cubicBezTo>
                      <a:pt x="77" y="45"/>
                      <a:pt x="77" y="45"/>
                      <a:pt x="77" y="45"/>
                    </a:cubicBezTo>
                    <a:cubicBezTo>
                      <a:pt x="82" y="44"/>
                      <a:pt x="86" y="46"/>
                      <a:pt x="88" y="51"/>
                    </a:cubicBezTo>
                    <a:cubicBezTo>
                      <a:pt x="110" y="108"/>
                      <a:pt x="110" y="108"/>
                      <a:pt x="110" y="108"/>
                    </a:cubicBezTo>
                    <a:cubicBezTo>
                      <a:pt x="111" y="111"/>
                      <a:pt x="110" y="115"/>
                      <a:pt x="108" y="117"/>
                    </a:cubicBezTo>
                    <a:cubicBezTo>
                      <a:pt x="128" y="168"/>
                      <a:pt x="128" y="168"/>
                      <a:pt x="128" y="168"/>
                    </a:cubicBezTo>
                    <a:cubicBezTo>
                      <a:pt x="128" y="256"/>
                      <a:pt x="128" y="256"/>
                      <a:pt x="128" y="256"/>
                    </a:cubicBezTo>
                    <a:cubicBezTo>
                      <a:pt x="126" y="256"/>
                      <a:pt x="125" y="256"/>
                      <a:pt x="124" y="257"/>
                    </a:cubicBezTo>
                    <a:cubicBezTo>
                      <a:pt x="119" y="258"/>
                      <a:pt x="116" y="263"/>
                      <a:pt x="117" y="268"/>
                    </a:cubicBezTo>
                    <a:cubicBezTo>
                      <a:pt x="114" y="264"/>
                      <a:pt x="109" y="262"/>
                      <a:pt x="104" y="264"/>
                    </a:cubicBezTo>
                    <a:cubicBezTo>
                      <a:pt x="99" y="266"/>
                      <a:pt x="96" y="272"/>
                      <a:pt x="98" y="278"/>
                    </a:cubicBezTo>
                    <a:cubicBezTo>
                      <a:pt x="100" y="281"/>
                      <a:pt x="100" y="281"/>
                      <a:pt x="100" y="281"/>
                    </a:cubicBezTo>
                    <a:cubicBezTo>
                      <a:pt x="128" y="299"/>
                      <a:pt x="128" y="299"/>
                      <a:pt x="128" y="299"/>
                    </a:cubicBezTo>
                    <a:cubicBezTo>
                      <a:pt x="128" y="305"/>
                      <a:pt x="128" y="305"/>
                      <a:pt x="128" y="305"/>
                    </a:cubicBezTo>
                    <a:cubicBezTo>
                      <a:pt x="96" y="284"/>
                      <a:pt x="96" y="284"/>
                      <a:pt x="96" y="284"/>
                    </a:cubicBezTo>
                    <a:close/>
                    <a:moveTo>
                      <a:pt x="41" y="0"/>
                    </a:moveTo>
                    <a:cubicBezTo>
                      <a:pt x="41" y="57"/>
                      <a:pt x="41" y="57"/>
                      <a:pt x="41" y="57"/>
                    </a:cubicBezTo>
                    <a:cubicBezTo>
                      <a:pt x="74" y="36"/>
                      <a:pt x="74" y="36"/>
                      <a:pt x="74" y="36"/>
                    </a:cubicBezTo>
                    <a:cubicBezTo>
                      <a:pt x="68" y="21"/>
                      <a:pt x="68" y="21"/>
                      <a:pt x="68" y="21"/>
                    </a:cubicBezTo>
                    <a:cubicBezTo>
                      <a:pt x="64" y="9"/>
                      <a:pt x="53" y="2"/>
                      <a:pt x="41" y="0"/>
                    </a:cubicBezTo>
                    <a:close/>
                    <a:moveTo>
                      <a:pt x="41" y="143"/>
                    </a:moveTo>
                    <a:cubicBezTo>
                      <a:pt x="38" y="142"/>
                      <a:pt x="35" y="140"/>
                      <a:pt x="34" y="137"/>
                    </a:cubicBezTo>
                    <a:cubicBezTo>
                      <a:pt x="12" y="80"/>
                      <a:pt x="12" y="80"/>
                      <a:pt x="12" y="80"/>
                    </a:cubicBezTo>
                    <a:cubicBezTo>
                      <a:pt x="10" y="76"/>
                      <a:pt x="12" y="71"/>
                      <a:pt x="16" y="68"/>
                    </a:cubicBezTo>
                    <a:cubicBezTo>
                      <a:pt x="7" y="45"/>
                      <a:pt x="7" y="45"/>
                      <a:pt x="7" y="45"/>
                    </a:cubicBezTo>
                    <a:cubicBezTo>
                      <a:pt x="0" y="28"/>
                      <a:pt x="9" y="9"/>
                      <a:pt x="26" y="2"/>
                    </a:cubicBezTo>
                    <a:cubicBezTo>
                      <a:pt x="31" y="0"/>
                      <a:pt x="36" y="0"/>
                      <a:pt x="41" y="0"/>
                    </a:cubicBezTo>
                    <a:cubicBezTo>
                      <a:pt x="41" y="57"/>
                      <a:pt x="41" y="57"/>
                      <a:pt x="41" y="57"/>
                    </a:cubicBezTo>
                    <a:cubicBezTo>
                      <a:pt x="36" y="60"/>
                      <a:pt x="36" y="60"/>
                      <a:pt x="36" y="60"/>
                    </a:cubicBezTo>
                    <a:cubicBezTo>
                      <a:pt x="41" y="59"/>
                      <a:pt x="41" y="59"/>
                      <a:pt x="41" y="59"/>
                    </a:cubicBezTo>
                    <a:cubicBezTo>
                      <a:pt x="41" y="85"/>
                      <a:pt x="41" y="85"/>
                      <a:pt x="41" y="85"/>
                    </a:cubicBezTo>
                    <a:cubicBezTo>
                      <a:pt x="37" y="74"/>
                      <a:pt x="37" y="74"/>
                      <a:pt x="37" y="74"/>
                    </a:cubicBezTo>
                    <a:cubicBezTo>
                      <a:pt x="36" y="71"/>
                      <a:pt x="37" y="67"/>
                      <a:pt x="39" y="65"/>
                    </a:cubicBezTo>
                    <a:cubicBezTo>
                      <a:pt x="23" y="71"/>
                      <a:pt x="23" y="71"/>
                      <a:pt x="23" y="71"/>
                    </a:cubicBezTo>
                    <a:cubicBezTo>
                      <a:pt x="19" y="73"/>
                      <a:pt x="17" y="78"/>
                      <a:pt x="18" y="82"/>
                    </a:cubicBezTo>
                    <a:cubicBezTo>
                      <a:pt x="37" y="131"/>
                      <a:pt x="37" y="131"/>
                      <a:pt x="37" y="131"/>
                    </a:cubicBezTo>
                    <a:cubicBezTo>
                      <a:pt x="38" y="133"/>
                      <a:pt x="39" y="135"/>
                      <a:pt x="41" y="135"/>
                    </a:cubicBezTo>
                    <a:lnTo>
                      <a:pt x="4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a:spLocks noEditPoints="1"/>
              </p:cNvSpPr>
              <p:nvPr/>
            </p:nvSpPr>
            <p:spPr bwMode="auto">
              <a:xfrm>
                <a:off x="2983" y="2609"/>
                <a:ext cx="396" cy="398"/>
              </a:xfrm>
              <a:custGeom>
                <a:avLst/>
                <a:gdLst>
                  <a:gd name="T0" fmla="*/ 133 w 266"/>
                  <a:gd name="T1" fmla="*/ 0 h 267"/>
                  <a:gd name="T2" fmla="*/ 133 w 266"/>
                  <a:gd name="T3" fmla="*/ 0 h 267"/>
                  <a:gd name="T4" fmla="*/ 266 w 266"/>
                  <a:gd name="T5" fmla="*/ 133 h 267"/>
                  <a:gd name="T6" fmla="*/ 133 w 266"/>
                  <a:gd name="T7" fmla="*/ 267 h 267"/>
                  <a:gd name="T8" fmla="*/ 133 w 266"/>
                  <a:gd name="T9" fmla="*/ 267 h 267"/>
                  <a:gd name="T10" fmla="*/ 133 w 266"/>
                  <a:gd name="T11" fmla="*/ 232 h 267"/>
                  <a:gd name="T12" fmla="*/ 133 w 266"/>
                  <a:gd name="T13" fmla="*/ 232 h 267"/>
                  <a:gd name="T14" fmla="*/ 149 w 266"/>
                  <a:gd name="T15" fmla="*/ 243 h 267"/>
                  <a:gd name="T16" fmla="*/ 242 w 266"/>
                  <a:gd name="T17" fmla="*/ 150 h 267"/>
                  <a:gd name="T18" fmla="*/ 231 w 266"/>
                  <a:gd name="T19" fmla="*/ 133 h 267"/>
                  <a:gd name="T20" fmla="*/ 242 w 266"/>
                  <a:gd name="T21" fmla="*/ 117 h 267"/>
                  <a:gd name="T22" fmla="*/ 149 w 266"/>
                  <a:gd name="T23" fmla="*/ 24 h 267"/>
                  <a:gd name="T24" fmla="*/ 133 w 266"/>
                  <a:gd name="T25" fmla="*/ 35 h 267"/>
                  <a:gd name="T26" fmla="*/ 133 w 266"/>
                  <a:gd name="T27" fmla="*/ 35 h 267"/>
                  <a:gd name="T28" fmla="*/ 133 w 266"/>
                  <a:gd name="T29" fmla="*/ 0 h 267"/>
                  <a:gd name="T30" fmla="*/ 133 w 266"/>
                  <a:gd name="T31" fmla="*/ 0 h 267"/>
                  <a:gd name="T32" fmla="*/ 133 w 266"/>
                  <a:gd name="T33" fmla="*/ 0 h 267"/>
                  <a:gd name="T34" fmla="*/ 133 w 266"/>
                  <a:gd name="T35" fmla="*/ 35 h 267"/>
                  <a:gd name="T36" fmla="*/ 117 w 266"/>
                  <a:gd name="T37" fmla="*/ 24 h 267"/>
                  <a:gd name="T38" fmla="*/ 24 w 266"/>
                  <a:gd name="T39" fmla="*/ 117 h 267"/>
                  <a:gd name="T40" fmla="*/ 35 w 266"/>
                  <a:gd name="T41" fmla="*/ 133 h 267"/>
                  <a:gd name="T42" fmla="*/ 24 w 266"/>
                  <a:gd name="T43" fmla="*/ 150 h 267"/>
                  <a:gd name="T44" fmla="*/ 117 w 266"/>
                  <a:gd name="T45" fmla="*/ 243 h 267"/>
                  <a:gd name="T46" fmla="*/ 117 w 266"/>
                  <a:gd name="T47" fmla="*/ 243 h 267"/>
                  <a:gd name="T48" fmla="*/ 133 w 266"/>
                  <a:gd name="T49" fmla="*/ 232 h 267"/>
                  <a:gd name="T50" fmla="*/ 133 w 266"/>
                  <a:gd name="T51" fmla="*/ 267 h 267"/>
                  <a:gd name="T52" fmla="*/ 133 w 266"/>
                  <a:gd name="T53" fmla="*/ 267 h 267"/>
                  <a:gd name="T54" fmla="*/ 0 w 266"/>
                  <a:gd name="T55" fmla="*/ 133 h 267"/>
                  <a:gd name="T56" fmla="*/ 133 w 266"/>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7">
                    <a:moveTo>
                      <a:pt x="133" y="0"/>
                    </a:moveTo>
                    <a:cubicBezTo>
                      <a:pt x="133" y="0"/>
                      <a:pt x="133" y="0"/>
                      <a:pt x="133" y="0"/>
                    </a:cubicBezTo>
                    <a:cubicBezTo>
                      <a:pt x="206" y="0"/>
                      <a:pt x="266" y="60"/>
                      <a:pt x="266" y="133"/>
                    </a:cubicBezTo>
                    <a:cubicBezTo>
                      <a:pt x="266" y="207"/>
                      <a:pt x="206" y="267"/>
                      <a:pt x="133" y="267"/>
                    </a:cubicBezTo>
                    <a:cubicBezTo>
                      <a:pt x="133" y="267"/>
                      <a:pt x="133" y="267"/>
                      <a:pt x="133" y="267"/>
                    </a:cubicBezTo>
                    <a:cubicBezTo>
                      <a:pt x="133" y="232"/>
                      <a:pt x="133" y="232"/>
                      <a:pt x="133" y="232"/>
                    </a:cubicBezTo>
                    <a:cubicBezTo>
                      <a:pt x="133" y="232"/>
                      <a:pt x="133" y="232"/>
                      <a:pt x="133" y="232"/>
                    </a:cubicBezTo>
                    <a:cubicBezTo>
                      <a:pt x="140" y="232"/>
                      <a:pt x="147" y="236"/>
                      <a:pt x="149" y="243"/>
                    </a:cubicBezTo>
                    <a:cubicBezTo>
                      <a:pt x="197" y="236"/>
                      <a:pt x="235" y="198"/>
                      <a:pt x="242" y="150"/>
                    </a:cubicBezTo>
                    <a:cubicBezTo>
                      <a:pt x="236" y="147"/>
                      <a:pt x="231" y="141"/>
                      <a:pt x="231" y="133"/>
                    </a:cubicBezTo>
                    <a:cubicBezTo>
                      <a:pt x="231" y="126"/>
                      <a:pt x="236" y="120"/>
                      <a:pt x="242" y="117"/>
                    </a:cubicBezTo>
                    <a:cubicBezTo>
                      <a:pt x="235" y="69"/>
                      <a:pt x="197" y="31"/>
                      <a:pt x="149" y="24"/>
                    </a:cubicBezTo>
                    <a:cubicBezTo>
                      <a:pt x="147" y="31"/>
                      <a:pt x="140" y="35"/>
                      <a:pt x="133" y="35"/>
                    </a:cubicBezTo>
                    <a:cubicBezTo>
                      <a:pt x="133" y="35"/>
                      <a:pt x="133" y="35"/>
                      <a:pt x="133" y="35"/>
                    </a:cubicBezTo>
                    <a:lnTo>
                      <a:pt x="133" y="0"/>
                    </a:lnTo>
                    <a:close/>
                    <a:moveTo>
                      <a:pt x="133" y="0"/>
                    </a:moveTo>
                    <a:cubicBezTo>
                      <a:pt x="133" y="0"/>
                      <a:pt x="133" y="0"/>
                      <a:pt x="133" y="0"/>
                    </a:cubicBezTo>
                    <a:cubicBezTo>
                      <a:pt x="133" y="35"/>
                      <a:pt x="133" y="35"/>
                      <a:pt x="133" y="35"/>
                    </a:cubicBezTo>
                    <a:cubicBezTo>
                      <a:pt x="125" y="35"/>
                      <a:pt x="119" y="31"/>
                      <a:pt x="117" y="24"/>
                    </a:cubicBezTo>
                    <a:cubicBezTo>
                      <a:pt x="69" y="31"/>
                      <a:pt x="31" y="69"/>
                      <a:pt x="24" y="117"/>
                    </a:cubicBezTo>
                    <a:cubicBezTo>
                      <a:pt x="30" y="120"/>
                      <a:pt x="35" y="126"/>
                      <a:pt x="35" y="133"/>
                    </a:cubicBezTo>
                    <a:cubicBezTo>
                      <a:pt x="35" y="141"/>
                      <a:pt x="30" y="147"/>
                      <a:pt x="24" y="150"/>
                    </a:cubicBezTo>
                    <a:cubicBezTo>
                      <a:pt x="31" y="198"/>
                      <a:pt x="69" y="236"/>
                      <a:pt x="117" y="243"/>
                    </a:cubicBezTo>
                    <a:cubicBezTo>
                      <a:pt x="117" y="243"/>
                      <a:pt x="117" y="243"/>
                      <a:pt x="117" y="243"/>
                    </a:cubicBezTo>
                    <a:cubicBezTo>
                      <a:pt x="119" y="236"/>
                      <a:pt x="125" y="232"/>
                      <a:pt x="133" y="232"/>
                    </a:cubicBezTo>
                    <a:cubicBezTo>
                      <a:pt x="133" y="267"/>
                      <a:pt x="133" y="267"/>
                      <a:pt x="133" y="267"/>
                    </a:cubicBezTo>
                    <a:cubicBezTo>
                      <a:pt x="133" y="267"/>
                      <a:pt x="133" y="267"/>
                      <a:pt x="133" y="267"/>
                    </a:cubicBezTo>
                    <a:cubicBezTo>
                      <a:pt x="59" y="267"/>
                      <a:pt x="0" y="207"/>
                      <a:pt x="0" y="133"/>
                    </a:cubicBezTo>
                    <a:cubicBezTo>
                      <a:pt x="0" y="60"/>
                      <a:pt x="59"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3108" y="2734"/>
                <a:ext cx="198" cy="104"/>
              </a:xfrm>
              <a:custGeom>
                <a:avLst/>
                <a:gdLst>
                  <a:gd name="T0" fmla="*/ 9 w 133"/>
                  <a:gd name="T1" fmla="*/ 0 h 70"/>
                  <a:gd name="T2" fmla="*/ 40 w 133"/>
                  <a:gd name="T3" fmla="*/ 31 h 70"/>
                  <a:gd name="T4" fmla="*/ 49 w 133"/>
                  <a:gd name="T5" fmla="*/ 29 h 70"/>
                  <a:gd name="T6" fmla="*/ 68 w 133"/>
                  <a:gd name="T7" fmla="*/ 43 h 70"/>
                  <a:gd name="T8" fmla="*/ 133 w 133"/>
                  <a:gd name="T9" fmla="*/ 43 h 70"/>
                  <a:gd name="T10" fmla="*/ 133 w 133"/>
                  <a:gd name="T11" fmla="*/ 56 h 70"/>
                  <a:gd name="T12" fmla="*/ 68 w 133"/>
                  <a:gd name="T13" fmla="*/ 56 h 70"/>
                  <a:gd name="T14" fmla="*/ 49 w 133"/>
                  <a:gd name="T15" fmla="*/ 70 h 70"/>
                  <a:gd name="T16" fmla="*/ 28 w 133"/>
                  <a:gd name="T17" fmla="*/ 49 h 70"/>
                  <a:gd name="T18" fmla="*/ 30 w 133"/>
                  <a:gd name="T19" fmla="*/ 40 h 70"/>
                  <a:gd name="T20" fmla="*/ 0 w 133"/>
                  <a:gd name="T21" fmla="*/ 10 h 70"/>
                  <a:gd name="T22" fmla="*/ 9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9" y="0"/>
                    </a:moveTo>
                    <a:cubicBezTo>
                      <a:pt x="40" y="31"/>
                      <a:pt x="40" y="31"/>
                      <a:pt x="40" y="31"/>
                    </a:cubicBezTo>
                    <a:cubicBezTo>
                      <a:pt x="43" y="29"/>
                      <a:pt x="46" y="29"/>
                      <a:pt x="49" y="29"/>
                    </a:cubicBezTo>
                    <a:cubicBezTo>
                      <a:pt x="58" y="29"/>
                      <a:pt x="66" y="35"/>
                      <a:pt x="68" y="43"/>
                    </a:cubicBezTo>
                    <a:cubicBezTo>
                      <a:pt x="133" y="43"/>
                      <a:pt x="133" y="43"/>
                      <a:pt x="133" y="43"/>
                    </a:cubicBezTo>
                    <a:cubicBezTo>
                      <a:pt x="133" y="56"/>
                      <a:pt x="133" y="56"/>
                      <a:pt x="133" y="56"/>
                    </a:cubicBezTo>
                    <a:cubicBezTo>
                      <a:pt x="68" y="56"/>
                      <a:pt x="68" y="56"/>
                      <a:pt x="68" y="56"/>
                    </a:cubicBezTo>
                    <a:cubicBezTo>
                      <a:pt x="66" y="64"/>
                      <a:pt x="58" y="70"/>
                      <a:pt x="49" y="70"/>
                    </a:cubicBezTo>
                    <a:cubicBezTo>
                      <a:pt x="37" y="70"/>
                      <a:pt x="28" y="61"/>
                      <a:pt x="28" y="49"/>
                    </a:cubicBezTo>
                    <a:cubicBezTo>
                      <a:pt x="28" y="46"/>
                      <a:pt x="29" y="43"/>
                      <a:pt x="30" y="40"/>
                    </a:cubicBezTo>
                    <a:cubicBezTo>
                      <a:pt x="0" y="10"/>
                      <a:pt x="0" y="10"/>
                      <a:pt x="0" y="1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2909" y="3181"/>
                <a:ext cx="311" cy="233"/>
              </a:xfrm>
              <a:custGeom>
                <a:avLst/>
                <a:gdLst>
                  <a:gd name="T0" fmla="*/ 63 w 208"/>
                  <a:gd name="T1" fmla="*/ 0 h 156"/>
                  <a:gd name="T2" fmla="*/ 104 w 208"/>
                  <a:gd name="T3" fmla="*/ 15 h 156"/>
                  <a:gd name="T4" fmla="*/ 146 w 208"/>
                  <a:gd name="T5" fmla="*/ 0 h 156"/>
                  <a:gd name="T6" fmla="*/ 208 w 208"/>
                  <a:gd name="T7" fmla="*/ 60 h 156"/>
                  <a:gd name="T8" fmla="*/ 101 w 208"/>
                  <a:gd name="T9" fmla="*/ 156 h 156"/>
                  <a:gd name="T10" fmla="*/ 0 w 208"/>
                  <a:gd name="T11" fmla="*/ 60 h 156"/>
                  <a:gd name="T12" fmla="*/ 63 w 208"/>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208" h="156">
                    <a:moveTo>
                      <a:pt x="63" y="0"/>
                    </a:moveTo>
                    <a:cubicBezTo>
                      <a:pt x="79" y="0"/>
                      <a:pt x="93" y="5"/>
                      <a:pt x="104" y="15"/>
                    </a:cubicBezTo>
                    <a:cubicBezTo>
                      <a:pt x="115" y="5"/>
                      <a:pt x="130" y="0"/>
                      <a:pt x="146" y="0"/>
                    </a:cubicBezTo>
                    <a:cubicBezTo>
                      <a:pt x="180" y="0"/>
                      <a:pt x="208" y="27"/>
                      <a:pt x="208" y="60"/>
                    </a:cubicBezTo>
                    <a:cubicBezTo>
                      <a:pt x="208" y="98"/>
                      <a:pt x="177" y="156"/>
                      <a:pt x="101" y="156"/>
                    </a:cubicBezTo>
                    <a:cubicBezTo>
                      <a:pt x="23" y="156"/>
                      <a:pt x="0" y="94"/>
                      <a:pt x="0" y="60"/>
                    </a:cubicBezTo>
                    <a:cubicBezTo>
                      <a:pt x="0" y="27"/>
                      <a:pt x="2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2997" y="3120"/>
                <a:ext cx="84" cy="108"/>
              </a:xfrm>
              <a:custGeom>
                <a:avLst/>
                <a:gdLst>
                  <a:gd name="T0" fmla="*/ 44 w 56"/>
                  <a:gd name="T1" fmla="*/ 72 h 72"/>
                  <a:gd name="T2" fmla="*/ 29 w 56"/>
                  <a:gd name="T3" fmla="*/ 0 h 72"/>
                  <a:gd name="T4" fmla="*/ 0 w 56"/>
                  <a:gd name="T5" fmla="*/ 5 h 72"/>
                  <a:gd name="T6" fmla="*/ 44 w 56"/>
                  <a:gd name="T7" fmla="*/ 72 h 72"/>
                </a:gdLst>
                <a:ahLst/>
                <a:cxnLst>
                  <a:cxn ang="0">
                    <a:pos x="T0" y="T1"/>
                  </a:cxn>
                  <a:cxn ang="0">
                    <a:pos x="T2" y="T3"/>
                  </a:cxn>
                  <a:cxn ang="0">
                    <a:pos x="T4" y="T5"/>
                  </a:cxn>
                  <a:cxn ang="0">
                    <a:pos x="T6" y="T7"/>
                  </a:cxn>
                </a:cxnLst>
                <a:rect l="0" t="0" r="r" b="b"/>
                <a:pathLst>
                  <a:path w="56" h="72">
                    <a:moveTo>
                      <a:pt x="44" y="72"/>
                    </a:moveTo>
                    <a:cubicBezTo>
                      <a:pt x="56" y="47"/>
                      <a:pt x="49" y="19"/>
                      <a:pt x="29" y="0"/>
                    </a:cubicBezTo>
                    <a:cubicBezTo>
                      <a:pt x="0" y="5"/>
                      <a:pt x="0" y="5"/>
                      <a:pt x="0" y="5"/>
                    </a:cubicBezTo>
                    <a:cubicBezTo>
                      <a:pt x="27" y="21"/>
                      <a:pt x="44" y="37"/>
                      <a:pt x="44"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3713" y="1362"/>
                <a:ext cx="467" cy="377"/>
              </a:xfrm>
              <a:custGeom>
                <a:avLst/>
                <a:gdLst>
                  <a:gd name="T0" fmla="*/ 0 w 313"/>
                  <a:gd name="T1" fmla="*/ 86 h 253"/>
                  <a:gd name="T2" fmla="*/ 7 w 313"/>
                  <a:gd name="T3" fmla="*/ 75 h 253"/>
                  <a:gd name="T4" fmla="*/ 233 w 313"/>
                  <a:gd name="T5" fmla="*/ 226 h 253"/>
                  <a:gd name="T6" fmla="*/ 284 w 313"/>
                  <a:gd name="T7" fmla="*/ 213 h 253"/>
                  <a:gd name="T8" fmla="*/ 277 w 313"/>
                  <a:gd name="T9" fmla="*/ 161 h 253"/>
                  <a:gd name="T10" fmla="*/ 51 w 313"/>
                  <a:gd name="T11" fmla="*/ 10 h 253"/>
                  <a:gd name="T12" fmla="*/ 58 w 313"/>
                  <a:gd name="T13" fmla="*/ 0 h 253"/>
                  <a:gd name="T14" fmla="*/ 287 w 313"/>
                  <a:gd name="T15" fmla="*/ 153 h 253"/>
                  <a:gd name="T16" fmla="*/ 297 w 313"/>
                  <a:gd name="T17" fmla="*/ 221 h 253"/>
                  <a:gd name="T18" fmla="*/ 229 w 313"/>
                  <a:gd name="T19" fmla="*/ 238 h 253"/>
                  <a:gd name="T20" fmla="*/ 0 w 313"/>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253">
                    <a:moveTo>
                      <a:pt x="0" y="86"/>
                    </a:moveTo>
                    <a:cubicBezTo>
                      <a:pt x="7" y="75"/>
                      <a:pt x="7" y="75"/>
                      <a:pt x="7" y="75"/>
                    </a:cubicBezTo>
                    <a:cubicBezTo>
                      <a:pt x="233" y="226"/>
                      <a:pt x="233" y="226"/>
                      <a:pt x="233" y="226"/>
                    </a:cubicBezTo>
                    <a:cubicBezTo>
                      <a:pt x="250" y="237"/>
                      <a:pt x="272" y="231"/>
                      <a:pt x="284" y="213"/>
                    </a:cubicBezTo>
                    <a:cubicBezTo>
                      <a:pt x="296" y="195"/>
                      <a:pt x="293" y="172"/>
                      <a:pt x="277" y="161"/>
                    </a:cubicBezTo>
                    <a:cubicBezTo>
                      <a:pt x="51" y="10"/>
                      <a:pt x="51" y="10"/>
                      <a:pt x="51" y="10"/>
                    </a:cubicBezTo>
                    <a:cubicBezTo>
                      <a:pt x="58" y="0"/>
                      <a:pt x="58" y="0"/>
                      <a:pt x="58" y="0"/>
                    </a:cubicBezTo>
                    <a:cubicBezTo>
                      <a:pt x="287" y="153"/>
                      <a:pt x="287" y="153"/>
                      <a:pt x="287" y="153"/>
                    </a:cubicBezTo>
                    <a:cubicBezTo>
                      <a:pt x="308" y="167"/>
                      <a:pt x="313" y="198"/>
                      <a:pt x="297" y="221"/>
                    </a:cubicBezTo>
                    <a:cubicBezTo>
                      <a:pt x="281" y="245"/>
                      <a:pt x="251" y="253"/>
                      <a:pt x="229" y="238"/>
                    </a:cubicBezTo>
                    <a:lnTo>
                      <a:pt x="0"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3697" y="1341"/>
                <a:ext cx="128" cy="174"/>
              </a:xfrm>
              <a:custGeom>
                <a:avLst/>
                <a:gdLst>
                  <a:gd name="T0" fmla="*/ 6 w 86"/>
                  <a:gd name="T1" fmla="*/ 115 h 117"/>
                  <a:gd name="T2" fmla="*/ 19 w 86"/>
                  <a:gd name="T3" fmla="*/ 112 h 117"/>
                  <a:gd name="T4" fmla="*/ 83 w 86"/>
                  <a:gd name="T5" fmla="*/ 16 h 117"/>
                  <a:gd name="T6" fmla="*/ 80 w 86"/>
                  <a:gd name="T7" fmla="*/ 3 h 117"/>
                  <a:gd name="T8" fmla="*/ 68 w 86"/>
                  <a:gd name="T9" fmla="*/ 5 h 117"/>
                  <a:gd name="T10" fmla="*/ 3 w 86"/>
                  <a:gd name="T11" fmla="*/ 102 h 117"/>
                  <a:gd name="T12" fmla="*/ 6 w 86"/>
                  <a:gd name="T13" fmla="*/ 115 h 117"/>
                </a:gdLst>
                <a:ahLst/>
                <a:cxnLst>
                  <a:cxn ang="0">
                    <a:pos x="T0" y="T1"/>
                  </a:cxn>
                  <a:cxn ang="0">
                    <a:pos x="T2" y="T3"/>
                  </a:cxn>
                  <a:cxn ang="0">
                    <a:pos x="T4" y="T5"/>
                  </a:cxn>
                  <a:cxn ang="0">
                    <a:pos x="T6" y="T7"/>
                  </a:cxn>
                  <a:cxn ang="0">
                    <a:pos x="T8" y="T9"/>
                  </a:cxn>
                  <a:cxn ang="0">
                    <a:pos x="T10" y="T11"/>
                  </a:cxn>
                  <a:cxn ang="0">
                    <a:pos x="T12" y="T13"/>
                  </a:cxn>
                </a:cxnLst>
                <a:rect l="0" t="0" r="r" b="b"/>
                <a:pathLst>
                  <a:path w="86" h="117">
                    <a:moveTo>
                      <a:pt x="6" y="115"/>
                    </a:moveTo>
                    <a:cubicBezTo>
                      <a:pt x="10" y="117"/>
                      <a:pt x="16" y="116"/>
                      <a:pt x="19" y="112"/>
                    </a:cubicBezTo>
                    <a:cubicBezTo>
                      <a:pt x="83" y="16"/>
                      <a:pt x="83" y="16"/>
                      <a:pt x="83" y="16"/>
                    </a:cubicBezTo>
                    <a:cubicBezTo>
                      <a:pt x="86" y="11"/>
                      <a:pt x="85" y="6"/>
                      <a:pt x="80" y="3"/>
                    </a:cubicBezTo>
                    <a:cubicBezTo>
                      <a:pt x="76" y="0"/>
                      <a:pt x="70" y="1"/>
                      <a:pt x="68" y="5"/>
                    </a:cubicBezTo>
                    <a:cubicBezTo>
                      <a:pt x="3" y="102"/>
                      <a:pt x="3" y="102"/>
                      <a:pt x="3" y="102"/>
                    </a:cubicBezTo>
                    <a:cubicBezTo>
                      <a:pt x="0" y="106"/>
                      <a:pt x="1" y="112"/>
                      <a:pt x="6"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3767" y="1460"/>
                <a:ext cx="351" cy="230"/>
              </a:xfrm>
              <a:custGeom>
                <a:avLst/>
                <a:gdLst>
                  <a:gd name="T0" fmla="*/ 0 w 235"/>
                  <a:gd name="T1" fmla="*/ 14 h 154"/>
                  <a:gd name="T2" fmla="*/ 8 w 235"/>
                  <a:gd name="T3" fmla="*/ 0 h 154"/>
                  <a:gd name="T4" fmla="*/ 210 w 235"/>
                  <a:gd name="T5" fmla="*/ 135 h 154"/>
                  <a:gd name="T6" fmla="*/ 235 w 235"/>
                  <a:gd name="T7" fmla="*/ 137 h 154"/>
                  <a:gd name="T8" fmla="*/ 234 w 235"/>
                  <a:gd name="T9" fmla="*/ 138 h 154"/>
                  <a:gd name="T10" fmla="*/ 199 w 235"/>
                  <a:gd name="T11" fmla="*/ 147 h 154"/>
                  <a:gd name="T12" fmla="*/ 0 w 235"/>
                  <a:gd name="T13" fmla="*/ 14 h 154"/>
                </a:gdLst>
                <a:ahLst/>
                <a:cxnLst>
                  <a:cxn ang="0">
                    <a:pos x="T0" y="T1"/>
                  </a:cxn>
                  <a:cxn ang="0">
                    <a:pos x="T2" y="T3"/>
                  </a:cxn>
                  <a:cxn ang="0">
                    <a:pos x="T4" y="T5"/>
                  </a:cxn>
                  <a:cxn ang="0">
                    <a:pos x="T6" y="T7"/>
                  </a:cxn>
                  <a:cxn ang="0">
                    <a:pos x="T8" y="T9"/>
                  </a:cxn>
                  <a:cxn ang="0">
                    <a:pos x="T10" y="T11"/>
                  </a:cxn>
                  <a:cxn ang="0">
                    <a:pos x="T12" y="T13"/>
                  </a:cxn>
                </a:cxnLst>
                <a:rect l="0" t="0" r="r" b="b"/>
                <a:pathLst>
                  <a:path w="235" h="154">
                    <a:moveTo>
                      <a:pt x="0" y="14"/>
                    </a:moveTo>
                    <a:cubicBezTo>
                      <a:pt x="8" y="0"/>
                      <a:pt x="8" y="0"/>
                      <a:pt x="8" y="0"/>
                    </a:cubicBezTo>
                    <a:cubicBezTo>
                      <a:pt x="210" y="135"/>
                      <a:pt x="210" y="135"/>
                      <a:pt x="210" y="135"/>
                    </a:cubicBezTo>
                    <a:cubicBezTo>
                      <a:pt x="218" y="140"/>
                      <a:pt x="227" y="140"/>
                      <a:pt x="235" y="137"/>
                    </a:cubicBezTo>
                    <a:cubicBezTo>
                      <a:pt x="235" y="137"/>
                      <a:pt x="235" y="138"/>
                      <a:pt x="234" y="138"/>
                    </a:cubicBezTo>
                    <a:cubicBezTo>
                      <a:pt x="226" y="150"/>
                      <a:pt x="210" y="154"/>
                      <a:pt x="199" y="147"/>
                    </a:cubicBez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a:spLocks noEditPoints="1"/>
              </p:cNvSpPr>
              <p:nvPr/>
            </p:nvSpPr>
            <p:spPr bwMode="auto">
              <a:xfrm>
                <a:off x="2563" y="3007"/>
                <a:ext cx="264" cy="461"/>
              </a:xfrm>
              <a:custGeom>
                <a:avLst/>
                <a:gdLst>
                  <a:gd name="T0" fmla="*/ 106 w 177"/>
                  <a:gd name="T1" fmla="*/ 262 h 309"/>
                  <a:gd name="T2" fmla="*/ 129 w 177"/>
                  <a:gd name="T3" fmla="*/ 279 h 309"/>
                  <a:gd name="T4" fmla="*/ 112 w 177"/>
                  <a:gd name="T5" fmla="*/ 308 h 309"/>
                  <a:gd name="T6" fmla="*/ 106 w 177"/>
                  <a:gd name="T7" fmla="*/ 309 h 309"/>
                  <a:gd name="T8" fmla="*/ 106 w 177"/>
                  <a:gd name="T9" fmla="*/ 262 h 309"/>
                  <a:gd name="T10" fmla="*/ 106 w 177"/>
                  <a:gd name="T11" fmla="*/ 242 h 309"/>
                  <a:gd name="T12" fmla="*/ 106 w 177"/>
                  <a:gd name="T13" fmla="*/ 106 h 309"/>
                  <a:gd name="T14" fmla="*/ 129 w 177"/>
                  <a:gd name="T15" fmla="*/ 141 h 309"/>
                  <a:gd name="T16" fmla="*/ 139 w 177"/>
                  <a:gd name="T17" fmla="*/ 181 h 309"/>
                  <a:gd name="T18" fmla="*/ 170 w 177"/>
                  <a:gd name="T19" fmla="*/ 197 h 309"/>
                  <a:gd name="T20" fmla="*/ 177 w 177"/>
                  <a:gd name="T21" fmla="*/ 223 h 309"/>
                  <a:gd name="T22" fmla="*/ 106 w 177"/>
                  <a:gd name="T23" fmla="*/ 242 h 309"/>
                  <a:gd name="T24" fmla="*/ 100 w 177"/>
                  <a:gd name="T25" fmla="*/ 262 h 309"/>
                  <a:gd name="T26" fmla="*/ 106 w 177"/>
                  <a:gd name="T27" fmla="*/ 262 h 309"/>
                  <a:gd name="T28" fmla="*/ 106 w 177"/>
                  <a:gd name="T29" fmla="*/ 309 h 309"/>
                  <a:gd name="T30" fmla="*/ 83 w 177"/>
                  <a:gd name="T31" fmla="*/ 291 h 309"/>
                  <a:gd name="T32" fmla="*/ 100 w 177"/>
                  <a:gd name="T33" fmla="*/ 262 h 309"/>
                  <a:gd name="T34" fmla="*/ 106 w 177"/>
                  <a:gd name="T35" fmla="*/ 106 h 309"/>
                  <a:gd name="T36" fmla="*/ 72 w 177"/>
                  <a:gd name="T37" fmla="*/ 95 h 309"/>
                  <a:gd name="T38" fmla="*/ 51 w 177"/>
                  <a:gd name="T39" fmla="*/ 16 h 309"/>
                  <a:gd name="T40" fmla="*/ 29 w 177"/>
                  <a:gd name="T41" fmla="*/ 3 h 309"/>
                  <a:gd name="T42" fmla="*/ 15 w 177"/>
                  <a:gd name="T43" fmla="*/ 25 h 309"/>
                  <a:gd name="T44" fmla="*/ 36 w 177"/>
                  <a:gd name="T45" fmla="*/ 104 h 309"/>
                  <a:gd name="T46" fmla="*/ 8 w 177"/>
                  <a:gd name="T47" fmla="*/ 173 h 309"/>
                  <a:gd name="T48" fmla="*/ 19 w 177"/>
                  <a:gd name="T49" fmla="*/ 212 h 309"/>
                  <a:gd name="T50" fmla="*/ 19 w 177"/>
                  <a:gd name="T51" fmla="*/ 212 h 309"/>
                  <a:gd name="T52" fmla="*/ 0 w 177"/>
                  <a:gd name="T53" fmla="*/ 241 h 309"/>
                  <a:gd name="T54" fmla="*/ 7 w 177"/>
                  <a:gd name="T55" fmla="*/ 268 h 309"/>
                  <a:gd name="T56" fmla="*/ 106 w 177"/>
                  <a:gd name="T57" fmla="*/ 242 h 309"/>
                  <a:gd name="T58" fmla="*/ 106 w 177"/>
                  <a:gd name="T59" fmla="*/ 10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309">
                    <a:moveTo>
                      <a:pt x="106" y="262"/>
                    </a:moveTo>
                    <a:cubicBezTo>
                      <a:pt x="117" y="262"/>
                      <a:pt x="127" y="269"/>
                      <a:pt x="129" y="279"/>
                    </a:cubicBezTo>
                    <a:cubicBezTo>
                      <a:pt x="133" y="292"/>
                      <a:pt x="125" y="305"/>
                      <a:pt x="112" y="308"/>
                    </a:cubicBezTo>
                    <a:cubicBezTo>
                      <a:pt x="110" y="309"/>
                      <a:pt x="108" y="309"/>
                      <a:pt x="106" y="309"/>
                    </a:cubicBezTo>
                    <a:cubicBezTo>
                      <a:pt x="106" y="262"/>
                      <a:pt x="106" y="262"/>
                      <a:pt x="106" y="262"/>
                    </a:cubicBezTo>
                    <a:close/>
                    <a:moveTo>
                      <a:pt x="106" y="242"/>
                    </a:moveTo>
                    <a:cubicBezTo>
                      <a:pt x="106" y="106"/>
                      <a:pt x="106" y="106"/>
                      <a:pt x="106" y="106"/>
                    </a:cubicBezTo>
                    <a:cubicBezTo>
                      <a:pt x="117" y="114"/>
                      <a:pt x="125" y="125"/>
                      <a:pt x="129" y="141"/>
                    </a:cubicBezTo>
                    <a:cubicBezTo>
                      <a:pt x="129" y="141"/>
                      <a:pt x="135" y="165"/>
                      <a:pt x="139" y="181"/>
                    </a:cubicBezTo>
                    <a:cubicBezTo>
                      <a:pt x="144" y="199"/>
                      <a:pt x="170" y="197"/>
                      <a:pt x="170" y="197"/>
                    </a:cubicBezTo>
                    <a:cubicBezTo>
                      <a:pt x="177" y="223"/>
                      <a:pt x="177" y="223"/>
                      <a:pt x="177" y="223"/>
                    </a:cubicBezTo>
                    <a:lnTo>
                      <a:pt x="106" y="242"/>
                    </a:lnTo>
                    <a:close/>
                    <a:moveTo>
                      <a:pt x="100" y="262"/>
                    </a:moveTo>
                    <a:cubicBezTo>
                      <a:pt x="102" y="262"/>
                      <a:pt x="104" y="262"/>
                      <a:pt x="106" y="262"/>
                    </a:cubicBezTo>
                    <a:cubicBezTo>
                      <a:pt x="106" y="309"/>
                      <a:pt x="106" y="309"/>
                      <a:pt x="106" y="309"/>
                    </a:cubicBezTo>
                    <a:cubicBezTo>
                      <a:pt x="96" y="309"/>
                      <a:pt x="86" y="302"/>
                      <a:pt x="83" y="291"/>
                    </a:cubicBezTo>
                    <a:cubicBezTo>
                      <a:pt x="80" y="279"/>
                      <a:pt x="88" y="266"/>
                      <a:pt x="100" y="262"/>
                    </a:cubicBezTo>
                    <a:close/>
                    <a:moveTo>
                      <a:pt x="106" y="106"/>
                    </a:moveTo>
                    <a:cubicBezTo>
                      <a:pt x="96" y="99"/>
                      <a:pt x="84" y="95"/>
                      <a:pt x="72" y="95"/>
                    </a:cubicBezTo>
                    <a:cubicBezTo>
                      <a:pt x="51" y="16"/>
                      <a:pt x="51" y="16"/>
                      <a:pt x="51" y="16"/>
                    </a:cubicBezTo>
                    <a:cubicBezTo>
                      <a:pt x="48" y="6"/>
                      <a:pt x="38" y="0"/>
                      <a:pt x="29" y="3"/>
                    </a:cubicBezTo>
                    <a:cubicBezTo>
                      <a:pt x="19" y="5"/>
                      <a:pt x="13" y="16"/>
                      <a:pt x="15" y="25"/>
                    </a:cubicBezTo>
                    <a:cubicBezTo>
                      <a:pt x="36" y="104"/>
                      <a:pt x="36" y="104"/>
                      <a:pt x="36" y="104"/>
                    </a:cubicBezTo>
                    <a:cubicBezTo>
                      <a:pt x="14" y="117"/>
                      <a:pt x="0" y="141"/>
                      <a:pt x="8" y="173"/>
                    </a:cubicBezTo>
                    <a:cubicBezTo>
                      <a:pt x="8" y="173"/>
                      <a:pt x="15" y="198"/>
                      <a:pt x="19" y="212"/>
                    </a:cubicBezTo>
                    <a:cubicBezTo>
                      <a:pt x="19" y="212"/>
                      <a:pt x="19" y="212"/>
                      <a:pt x="19" y="212"/>
                    </a:cubicBezTo>
                    <a:cubicBezTo>
                      <a:pt x="23" y="230"/>
                      <a:pt x="0" y="241"/>
                      <a:pt x="0" y="241"/>
                    </a:cubicBezTo>
                    <a:cubicBezTo>
                      <a:pt x="7" y="268"/>
                      <a:pt x="7" y="268"/>
                      <a:pt x="7" y="268"/>
                    </a:cubicBezTo>
                    <a:cubicBezTo>
                      <a:pt x="106" y="242"/>
                      <a:pt x="106" y="242"/>
                      <a:pt x="106" y="242"/>
                    </a:cubicBezTo>
                    <a:lnTo>
                      <a:pt x="106"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a:spLocks noEditPoints="1"/>
              </p:cNvSpPr>
              <p:nvPr/>
            </p:nvSpPr>
            <p:spPr bwMode="auto">
              <a:xfrm>
                <a:off x="4209" y="2410"/>
                <a:ext cx="380" cy="413"/>
              </a:xfrm>
              <a:custGeom>
                <a:avLst/>
                <a:gdLst>
                  <a:gd name="T0" fmla="*/ 198 w 255"/>
                  <a:gd name="T1" fmla="*/ 127 h 277"/>
                  <a:gd name="T2" fmla="*/ 191 w 255"/>
                  <a:gd name="T3" fmla="*/ 96 h 277"/>
                  <a:gd name="T4" fmla="*/ 191 w 255"/>
                  <a:gd name="T5" fmla="*/ 184 h 277"/>
                  <a:gd name="T6" fmla="*/ 195 w 255"/>
                  <a:gd name="T7" fmla="*/ 186 h 277"/>
                  <a:gd name="T8" fmla="*/ 218 w 255"/>
                  <a:gd name="T9" fmla="*/ 218 h 277"/>
                  <a:gd name="T10" fmla="*/ 191 w 255"/>
                  <a:gd name="T11" fmla="*/ 201 h 277"/>
                  <a:gd name="T12" fmla="*/ 191 w 255"/>
                  <a:gd name="T13" fmla="*/ 54 h 277"/>
                  <a:gd name="T14" fmla="*/ 218 w 255"/>
                  <a:gd name="T15" fmla="*/ 37 h 277"/>
                  <a:gd name="T16" fmla="*/ 195 w 255"/>
                  <a:gd name="T17" fmla="*/ 69 h 277"/>
                  <a:gd name="T18" fmla="*/ 191 w 255"/>
                  <a:gd name="T19" fmla="*/ 71 h 277"/>
                  <a:gd name="T20" fmla="*/ 210 w 255"/>
                  <a:gd name="T21" fmla="*/ 127 h 277"/>
                  <a:gd name="T22" fmla="*/ 248 w 255"/>
                  <a:gd name="T23" fmla="*/ 121 h 277"/>
                  <a:gd name="T24" fmla="*/ 248 w 255"/>
                  <a:gd name="T25" fmla="*/ 134 h 277"/>
                  <a:gd name="T26" fmla="*/ 210 w 255"/>
                  <a:gd name="T27" fmla="*/ 127 h 277"/>
                  <a:gd name="T28" fmla="*/ 191 w 255"/>
                  <a:gd name="T29" fmla="*/ 96 h 277"/>
                  <a:gd name="T30" fmla="*/ 166 w 255"/>
                  <a:gd name="T31" fmla="*/ 186 h 277"/>
                  <a:gd name="T32" fmla="*/ 132 w 255"/>
                  <a:gd name="T33" fmla="*/ 277 h 277"/>
                  <a:gd name="T34" fmla="*/ 128 w 255"/>
                  <a:gd name="T35" fmla="*/ 214 h 277"/>
                  <a:gd name="T36" fmla="*/ 152 w 255"/>
                  <a:gd name="T37" fmla="*/ 182 h 277"/>
                  <a:gd name="T38" fmla="*/ 184 w 255"/>
                  <a:gd name="T39" fmla="*/ 127 h 277"/>
                  <a:gd name="T40" fmla="*/ 128 w 255"/>
                  <a:gd name="T41" fmla="*/ 71 h 277"/>
                  <a:gd name="T42" fmla="*/ 128 w 255"/>
                  <a:gd name="T43" fmla="*/ 57 h 277"/>
                  <a:gd name="T44" fmla="*/ 191 w 255"/>
                  <a:gd name="T45" fmla="*/ 54 h 277"/>
                  <a:gd name="T46" fmla="*/ 186 w 255"/>
                  <a:gd name="T47" fmla="*/ 69 h 277"/>
                  <a:gd name="T48" fmla="*/ 191 w 255"/>
                  <a:gd name="T49" fmla="*/ 54 h 277"/>
                  <a:gd name="T50" fmla="*/ 186 w 255"/>
                  <a:gd name="T51" fmla="*/ 186 h 277"/>
                  <a:gd name="T52" fmla="*/ 191 w 255"/>
                  <a:gd name="T53" fmla="*/ 201 h 277"/>
                  <a:gd name="T54" fmla="*/ 128 w 255"/>
                  <a:gd name="T55" fmla="*/ 44 h 277"/>
                  <a:gd name="T56" fmla="*/ 134 w 255"/>
                  <a:gd name="T57" fmla="*/ 6 h 277"/>
                  <a:gd name="T58" fmla="*/ 128 w 255"/>
                  <a:gd name="T59" fmla="*/ 44 h 277"/>
                  <a:gd name="T60" fmla="*/ 123 w 255"/>
                  <a:gd name="T61" fmla="*/ 277 h 277"/>
                  <a:gd name="T62" fmla="*/ 88 w 255"/>
                  <a:gd name="T63" fmla="*/ 186 h 277"/>
                  <a:gd name="T64" fmla="*/ 64 w 255"/>
                  <a:gd name="T65" fmla="*/ 97 h 277"/>
                  <a:gd name="T66" fmla="*/ 128 w 255"/>
                  <a:gd name="T67" fmla="*/ 71 h 277"/>
                  <a:gd name="T68" fmla="*/ 72 w 255"/>
                  <a:gd name="T69" fmla="*/ 127 h 277"/>
                  <a:gd name="T70" fmla="*/ 99 w 255"/>
                  <a:gd name="T71" fmla="*/ 175 h 277"/>
                  <a:gd name="T72" fmla="*/ 103 w 255"/>
                  <a:gd name="T73" fmla="*/ 214 h 277"/>
                  <a:gd name="T74" fmla="*/ 128 w 255"/>
                  <a:gd name="T75" fmla="*/ 277 h 277"/>
                  <a:gd name="T76" fmla="*/ 128 w 255"/>
                  <a:gd name="T77" fmla="*/ 44 h 277"/>
                  <a:gd name="T78" fmla="*/ 127 w 255"/>
                  <a:gd name="T79" fmla="*/ 44 h 277"/>
                  <a:gd name="T80" fmla="*/ 121 w 255"/>
                  <a:gd name="T81" fmla="*/ 6 h 277"/>
                  <a:gd name="T82" fmla="*/ 128 w 255"/>
                  <a:gd name="T83" fmla="*/ 0 h 277"/>
                  <a:gd name="T84" fmla="*/ 69 w 255"/>
                  <a:gd name="T85" fmla="*/ 195 h 277"/>
                  <a:gd name="T86" fmla="*/ 64 w 255"/>
                  <a:gd name="T87" fmla="*/ 184 h 277"/>
                  <a:gd name="T88" fmla="*/ 64 w 255"/>
                  <a:gd name="T89" fmla="*/ 71 h 277"/>
                  <a:gd name="T90" fmla="*/ 69 w 255"/>
                  <a:gd name="T91" fmla="*/ 60 h 277"/>
                  <a:gd name="T92" fmla="*/ 64 w 255"/>
                  <a:gd name="T93" fmla="*/ 71 h 277"/>
                  <a:gd name="T94" fmla="*/ 57 w 255"/>
                  <a:gd name="T95" fmla="*/ 127 h 277"/>
                  <a:gd name="T96" fmla="*/ 64 w 255"/>
                  <a:gd name="T97" fmla="*/ 157 h 277"/>
                  <a:gd name="T98" fmla="*/ 64 w 255"/>
                  <a:gd name="T99" fmla="*/ 71 h 277"/>
                  <a:gd name="T100" fmla="*/ 59 w 255"/>
                  <a:gd name="T101" fmla="*/ 69 h 277"/>
                  <a:gd name="T102" fmla="*/ 37 w 255"/>
                  <a:gd name="T103" fmla="*/ 37 h 277"/>
                  <a:gd name="T104" fmla="*/ 64 w 255"/>
                  <a:gd name="T105" fmla="*/ 55 h 277"/>
                  <a:gd name="T106" fmla="*/ 64 w 255"/>
                  <a:gd name="T107" fmla="*/ 200 h 277"/>
                  <a:gd name="T108" fmla="*/ 37 w 255"/>
                  <a:gd name="T109" fmla="*/ 218 h 277"/>
                  <a:gd name="T110" fmla="*/ 59 w 255"/>
                  <a:gd name="T111" fmla="*/ 186 h 277"/>
                  <a:gd name="T112" fmla="*/ 64 w 255"/>
                  <a:gd name="T113" fmla="*/ 184 h 277"/>
                  <a:gd name="T114" fmla="*/ 6 w 255"/>
                  <a:gd name="T115" fmla="*/ 121 h 277"/>
                  <a:gd name="T116" fmla="*/ 44 w 255"/>
                  <a:gd name="T117" fmla="*/ 127 h 277"/>
                  <a:gd name="T118" fmla="*/ 6 w 255"/>
                  <a:gd name="T119" fmla="*/ 134 h 277"/>
                  <a:gd name="T120" fmla="*/ 6 w 255"/>
                  <a:gd name="T12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96"/>
                    </a:moveTo>
                    <a:cubicBezTo>
                      <a:pt x="196" y="106"/>
                      <a:pt x="198" y="116"/>
                      <a:pt x="198" y="127"/>
                    </a:cubicBezTo>
                    <a:cubicBezTo>
                      <a:pt x="198" y="138"/>
                      <a:pt x="196" y="149"/>
                      <a:pt x="191" y="158"/>
                    </a:cubicBezTo>
                    <a:cubicBezTo>
                      <a:pt x="191" y="96"/>
                      <a:pt x="191" y="96"/>
                      <a:pt x="191" y="96"/>
                    </a:cubicBezTo>
                    <a:close/>
                    <a:moveTo>
                      <a:pt x="191" y="201"/>
                    </a:moveTo>
                    <a:cubicBezTo>
                      <a:pt x="191" y="184"/>
                      <a:pt x="191" y="184"/>
                      <a:pt x="191" y="184"/>
                    </a:cubicBezTo>
                    <a:cubicBezTo>
                      <a:pt x="193" y="184"/>
                      <a:pt x="194" y="185"/>
                      <a:pt x="195" y="186"/>
                    </a:cubicBezTo>
                    <a:cubicBezTo>
                      <a:pt x="195" y="186"/>
                      <a:pt x="195" y="186"/>
                      <a:pt x="195" y="186"/>
                    </a:cubicBezTo>
                    <a:cubicBezTo>
                      <a:pt x="218" y="208"/>
                      <a:pt x="218" y="208"/>
                      <a:pt x="218" y="208"/>
                    </a:cubicBezTo>
                    <a:cubicBezTo>
                      <a:pt x="220" y="211"/>
                      <a:pt x="220" y="215"/>
                      <a:pt x="218" y="218"/>
                    </a:cubicBezTo>
                    <a:cubicBezTo>
                      <a:pt x="215" y="220"/>
                      <a:pt x="211" y="220"/>
                      <a:pt x="208" y="218"/>
                    </a:cubicBezTo>
                    <a:cubicBezTo>
                      <a:pt x="191" y="201"/>
                      <a:pt x="191" y="201"/>
                      <a:pt x="191" y="201"/>
                    </a:cubicBezTo>
                    <a:close/>
                    <a:moveTo>
                      <a:pt x="191" y="71"/>
                    </a:moveTo>
                    <a:cubicBezTo>
                      <a:pt x="191" y="54"/>
                      <a:pt x="191" y="54"/>
                      <a:pt x="191" y="54"/>
                    </a:cubicBezTo>
                    <a:cubicBezTo>
                      <a:pt x="208" y="37"/>
                      <a:pt x="208" y="37"/>
                      <a:pt x="208" y="37"/>
                    </a:cubicBezTo>
                    <a:cubicBezTo>
                      <a:pt x="211" y="35"/>
                      <a:pt x="215" y="35"/>
                      <a:pt x="218" y="37"/>
                    </a:cubicBezTo>
                    <a:cubicBezTo>
                      <a:pt x="220" y="40"/>
                      <a:pt x="220" y="44"/>
                      <a:pt x="218" y="47"/>
                    </a:cubicBezTo>
                    <a:cubicBezTo>
                      <a:pt x="195" y="69"/>
                      <a:pt x="195" y="69"/>
                      <a:pt x="195" y="69"/>
                    </a:cubicBezTo>
                    <a:cubicBezTo>
                      <a:pt x="195" y="69"/>
                      <a:pt x="195" y="69"/>
                      <a:pt x="195" y="69"/>
                    </a:cubicBezTo>
                    <a:cubicBezTo>
                      <a:pt x="194" y="70"/>
                      <a:pt x="193" y="71"/>
                      <a:pt x="191" y="71"/>
                    </a:cubicBezTo>
                    <a:close/>
                    <a:moveTo>
                      <a:pt x="210" y="127"/>
                    </a:moveTo>
                    <a:cubicBezTo>
                      <a:pt x="210" y="127"/>
                      <a:pt x="210" y="127"/>
                      <a:pt x="210" y="127"/>
                    </a:cubicBezTo>
                    <a:cubicBezTo>
                      <a:pt x="210" y="124"/>
                      <a:pt x="213" y="121"/>
                      <a:pt x="217" y="121"/>
                    </a:cubicBezTo>
                    <a:cubicBezTo>
                      <a:pt x="248" y="121"/>
                      <a:pt x="248" y="121"/>
                      <a:pt x="248" y="121"/>
                    </a:cubicBezTo>
                    <a:cubicBezTo>
                      <a:pt x="252" y="121"/>
                      <a:pt x="255" y="124"/>
                      <a:pt x="255" y="127"/>
                    </a:cubicBezTo>
                    <a:cubicBezTo>
                      <a:pt x="255" y="131"/>
                      <a:pt x="252" y="134"/>
                      <a:pt x="248" y="134"/>
                    </a:cubicBezTo>
                    <a:cubicBezTo>
                      <a:pt x="217" y="134"/>
                      <a:pt x="217" y="134"/>
                      <a:pt x="217" y="134"/>
                    </a:cubicBezTo>
                    <a:cubicBezTo>
                      <a:pt x="213" y="134"/>
                      <a:pt x="210" y="131"/>
                      <a:pt x="210" y="127"/>
                    </a:cubicBezTo>
                    <a:close/>
                    <a:moveTo>
                      <a:pt x="128" y="57"/>
                    </a:moveTo>
                    <a:cubicBezTo>
                      <a:pt x="156" y="57"/>
                      <a:pt x="180" y="73"/>
                      <a:pt x="191" y="96"/>
                    </a:cubicBezTo>
                    <a:cubicBezTo>
                      <a:pt x="191" y="158"/>
                      <a:pt x="191" y="158"/>
                      <a:pt x="191" y="158"/>
                    </a:cubicBezTo>
                    <a:cubicBezTo>
                      <a:pt x="186" y="170"/>
                      <a:pt x="177" y="179"/>
                      <a:pt x="166" y="186"/>
                    </a:cubicBezTo>
                    <a:cubicBezTo>
                      <a:pt x="166" y="242"/>
                      <a:pt x="166" y="242"/>
                      <a:pt x="166" y="242"/>
                    </a:cubicBezTo>
                    <a:cubicBezTo>
                      <a:pt x="166" y="261"/>
                      <a:pt x="151" y="277"/>
                      <a:pt x="132" y="277"/>
                    </a:cubicBezTo>
                    <a:cubicBezTo>
                      <a:pt x="128" y="277"/>
                      <a:pt x="128" y="277"/>
                      <a:pt x="128" y="277"/>
                    </a:cubicBezTo>
                    <a:cubicBezTo>
                      <a:pt x="128" y="214"/>
                      <a:pt x="128" y="214"/>
                      <a:pt x="128" y="214"/>
                    </a:cubicBezTo>
                    <a:cubicBezTo>
                      <a:pt x="152" y="214"/>
                      <a:pt x="152" y="214"/>
                      <a:pt x="152" y="214"/>
                    </a:cubicBezTo>
                    <a:cubicBezTo>
                      <a:pt x="152" y="182"/>
                      <a:pt x="152" y="182"/>
                      <a:pt x="152" y="182"/>
                    </a:cubicBezTo>
                    <a:cubicBezTo>
                      <a:pt x="152" y="180"/>
                      <a:pt x="153" y="177"/>
                      <a:pt x="156" y="176"/>
                    </a:cubicBezTo>
                    <a:cubicBezTo>
                      <a:pt x="172" y="166"/>
                      <a:pt x="184" y="148"/>
                      <a:pt x="184" y="127"/>
                    </a:cubicBezTo>
                    <a:cubicBezTo>
                      <a:pt x="184" y="112"/>
                      <a:pt x="178" y="98"/>
                      <a:pt x="167" y="88"/>
                    </a:cubicBezTo>
                    <a:cubicBezTo>
                      <a:pt x="157" y="78"/>
                      <a:pt x="143" y="71"/>
                      <a:pt x="128" y="71"/>
                    </a:cubicBezTo>
                    <a:cubicBezTo>
                      <a:pt x="128" y="71"/>
                      <a:pt x="128" y="71"/>
                      <a:pt x="128" y="71"/>
                    </a:cubicBezTo>
                    <a:cubicBezTo>
                      <a:pt x="128" y="57"/>
                      <a:pt x="128" y="57"/>
                      <a:pt x="128" y="57"/>
                    </a:cubicBezTo>
                    <a:cubicBezTo>
                      <a:pt x="128" y="57"/>
                      <a:pt x="128" y="57"/>
                      <a:pt x="128" y="57"/>
                    </a:cubicBezTo>
                    <a:close/>
                    <a:moveTo>
                      <a:pt x="191" y="54"/>
                    </a:moveTo>
                    <a:cubicBezTo>
                      <a:pt x="186" y="60"/>
                      <a:pt x="186" y="60"/>
                      <a:pt x="186" y="60"/>
                    </a:cubicBezTo>
                    <a:cubicBezTo>
                      <a:pt x="183" y="62"/>
                      <a:pt x="183" y="66"/>
                      <a:pt x="186" y="69"/>
                    </a:cubicBezTo>
                    <a:cubicBezTo>
                      <a:pt x="187" y="70"/>
                      <a:pt x="189" y="71"/>
                      <a:pt x="191" y="71"/>
                    </a:cubicBezTo>
                    <a:cubicBezTo>
                      <a:pt x="191" y="54"/>
                      <a:pt x="191" y="54"/>
                      <a:pt x="191" y="54"/>
                    </a:cubicBezTo>
                    <a:close/>
                    <a:moveTo>
                      <a:pt x="191" y="184"/>
                    </a:moveTo>
                    <a:cubicBezTo>
                      <a:pt x="189" y="184"/>
                      <a:pt x="187" y="185"/>
                      <a:pt x="186" y="186"/>
                    </a:cubicBezTo>
                    <a:cubicBezTo>
                      <a:pt x="183" y="189"/>
                      <a:pt x="183" y="193"/>
                      <a:pt x="186" y="195"/>
                    </a:cubicBezTo>
                    <a:cubicBezTo>
                      <a:pt x="191" y="201"/>
                      <a:pt x="191" y="201"/>
                      <a:pt x="191" y="201"/>
                    </a:cubicBezTo>
                    <a:cubicBezTo>
                      <a:pt x="191" y="184"/>
                      <a:pt x="191" y="184"/>
                      <a:pt x="191" y="184"/>
                    </a:cubicBezTo>
                    <a:close/>
                    <a:moveTo>
                      <a:pt x="128" y="44"/>
                    </a:moveTo>
                    <a:cubicBezTo>
                      <a:pt x="128" y="0"/>
                      <a:pt x="128" y="0"/>
                      <a:pt x="128" y="0"/>
                    </a:cubicBezTo>
                    <a:cubicBezTo>
                      <a:pt x="131" y="0"/>
                      <a:pt x="134" y="3"/>
                      <a:pt x="134" y="6"/>
                    </a:cubicBezTo>
                    <a:cubicBezTo>
                      <a:pt x="134" y="38"/>
                      <a:pt x="134" y="38"/>
                      <a:pt x="134" y="38"/>
                    </a:cubicBezTo>
                    <a:cubicBezTo>
                      <a:pt x="134" y="41"/>
                      <a:pt x="131" y="44"/>
                      <a:pt x="128" y="44"/>
                    </a:cubicBezTo>
                    <a:close/>
                    <a:moveTo>
                      <a:pt x="128" y="277"/>
                    </a:moveTo>
                    <a:cubicBezTo>
                      <a:pt x="123" y="277"/>
                      <a:pt x="123" y="277"/>
                      <a:pt x="123" y="277"/>
                    </a:cubicBezTo>
                    <a:cubicBezTo>
                      <a:pt x="104" y="277"/>
                      <a:pt x="88" y="261"/>
                      <a:pt x="88" y="242"/>
                    </a:cubicBezTo>
                    <a:cubicBezTo>
                      <a:pt x="88" y="186"/>
                      <a:pt x="88" y="186"/>
                      <a:pt x="88" y="186"/>
                    </a:cubicBezTo>
                    <a:cubicBezTo>
                      <a:pt x="78" y="178"/>
                      <a:pt x="69" y="169"/>
                      <a:pt x="64" y="157"/>
                    </a:cubicBezTo>
                    <a:cubicBezTo>
                      <a:pt x="64" y="97"/>
                      <a:pt x="64" y="97"/>
                      <a:pt x="64" y="97"/>
                    </a:cubicBezTo>
                    <a:cubicBezTo>
                      <a:pt x="75" y="73"/>
                      <a:pt x="100" y="57"/>
                      <a:pt x="128" y="57"/>
                    </a:cubicBezTo>
                    <a:cubicBezTo>
                      <a:pt x="128" y="71"/>
                      <a:pt x="128" y="71"/>
                      <a:pt x="128" y="71"/>
                    </a:cubicBezTo>
                    <a:cubicBezTo>
                      <a:pt x="112" y="71"/>
                      <a:pt x="98" y="78"/>
                      <a:pt x="88" y="88"/>
                    </a:cubicBezTo>
                    <a:cubicBezTo>
                      <a:pt x="78" y="98"/>
                      <a:pt x="72" y="112"/>
                      <a:pt x="72" y="127"/>
                    </a:cubicBezTo>
                    <a:cubicBezTo>
                      <a:pt x="72" y="148"/>
                      <a:pt x="83" y="166"/>
                      <a:pt x="99" y="175"/>
                    </a:cubicBezTo>
                    <a:cubicBezTo>
                      <a:pt x="99" y="175"/>
                      <a:pt x="99" y="175"/>
                      <a:pt x="99" y="175"/>
                    </a:cubicBezTo>
                    <a:cubicBezTo>
                      <a:pt x="101" y="177"/>
                      <a:pt x="103" y="179"/>
                      <a:pt x="103" y="182"/>
                    </a:cubicBezTo>
                    <a:cubicBezTo>
                      <a:pt x="103" y="214"/>
                      <a:pt x="103" y="214"/>
                      <a:pt x="103" y="214"/>
                    </a:cubicBezTo>
                    <a:cubicBezTo>
                      <a:pt x="128" y="214"/>
                      <a:pt x="128" y="214"/>
                      <a:pt x="128" y="214"/>
                    </a:cubicBezTo>
                    <a:cubicBezTo>
                      <a:pt x="128" y="277"/>
                      <a:pt x="128" y="277"/>
                      <a:pt x="128" y="277"/>
                    </a:cubicBezTo>
                    <a:close/>
                    <a:moveTo>
                      <a:pt x="128" y="0"/>
                    </a:moveTo>
                    <a:cubicBezTo>
                      <a:pt x="128" y="44"/>
                      <a:pt x="128" y="44"/>
                      <a:pt x="128" y="44"/>
                    </a:cubicBezTo>
                    <a:cubicBezTo>
                      <a:pt x="128" y="44"/>
                      <a:pt x="128" y="44"/>
                      <a:pt x="127" y="44"/>
                    </a:cubicBezTo>
                    <a:cubicBezTo>
                      <a:pt x="127" y="44"/>
                      <a:pt x="127" y="44"/>
                      <a:pt x="127" y="44"/>
                    </a:cubicBezTo>
                    <a:cubicBezTo>
                      <a:pt x="124" y="44"/>
                      <a:pt x="121" y="42"/>
                      <a:pt x="121" y="38"/>
                    </a:cubicBezTo>
                    <a:cubicBezTo>
                      <a:pt x="121" y="6"/>
                      <a:pt x="121" y="6"/>
                      <a:pt x="121" y="6"/>
                    </a:cubicBezTo>
                    <a:cubicBezTo>
                      <a:pt x="121" y="3"/>
                      <a:pt x="124" y="0"/>
                      <a:pt x="127" y="0"/>
                    </a:cubicBezTo>
                    <a:cubicBezTo>
                      <a:pt x="128" y="0"/>
                      <a:pt x="128" y="0"/>
                      <a:pt x="128" y="0"/>
                    </a:cubicBezTo>
                    <a:close/>
                    <a:moveTo>
                      <a:pt x="64" y="200"/>
                    </a:moveTo>
                    <a:cubicBezTo>
                      <a:pt x="69" y="195"/>
                      <a:pt x="69" y="195"/>
                      <a:pt x="69" y="195"/>
                    </a:cubicBezTo>
                    <a:cubicBezTo>
                      <a:pt x="71" y="193"/>
                      <a:pt x="71" y="189"/>
                      <a:pt x="69" y="186"/>
                    </a:cubicBezTo>
                    <a:cubicBezTo>
                      <a:pt x="67" y="185"/>
                      <a:pt x="66" y="184"/>
                      <a:pt x="64" y="184"/>
                    </a:cubicBezTo>
                    <a:cubicBezTo>
                      <a:pt x="64" y="200"/>
                      <a:pt x="64" y="200"/>
                      <a:pt x="64" y="200"/>
                    </a:cubicBezTo>
                    <a:close/>
                    <a:moveTo>
                      <a:pt x="64" y="71"/>
                    </a:moveTo>
                    <a:cubicBezTo>
                      <a:pt x="66" y="71"/>
                      <a:pt x="67" y="70"/>
                      <a:pt x="69" y="69"/>
                    </a:cubicBezTo>
                    <a:cubicBezTo>
                      <a:pt x="71" y="66"/>
                      <a:pt x="71" y="62"/>
                      <a:pt x="69" y="60"/>
                    </a:cubicBezTo>
                    <a:cubicBezTo>
                      <a:pt x="64" y="55"/>
                      <a:pt x="64" y="55"/>
                      <a:pt x="64" y="55"/>
                    </a:cubicBezTo>
                    <a:lnTo>
                      <a:pt x="64" y="71"/>
                    </a:lnTo>
                    <a:close/>
                    <a:moveTo>
                      <a:pt x="64" y="157"/>
                    </a:moveTo>
                    <a:cubicBezTo>
                      <a:pt x="60" y="148"/>
                      <a:pt x="57" y="138"/>
                      <a:pt x="57" y="127"/>
                    </a:cubicBezTo>
                    <a:cubicBezTo>
                      <a:pt x="57" y="117"/>
                      <a:pt x="60" y="107"/>
                      <a:pt x="64" y="97"/>
                    </a:cubicBezTo>
                    <a:cubicBezTo>
                      <a:pt x="64" y="157"/>
                      <a:pt x="64" y="157"/>
                      <a:pt x="64" y="157"/>
                    </a:cubicBezTo>
                    <a:close/>
                    <a:moveTo>
                      <a:pt x="64" y="55"/>
                    </a:moveTo>
                    <a:cubicBezTo>
                      <a:pt x="64" y="71"/>
                      <a:pt x="64" y="71"/>
                      <a:pt x="64" y="71"/>
                    </a:cubicBezTo>
                    <a:cubicBezTo>
                      <a:pt x="62" y="71"/>
                      <a:pt x="61" y="70"/>
                      <a:pt x="59" y="69"/>
                    </a:cubicBezTo>
                    <a:cubicBezTo>
                      <a:pt x="59" y="69"/>
                      <a:pt x="59" y="69"/>
                      <a:pt x="59" y="69"/>
                    </a:cubicBezTo>
                    <a:cubicBezTo>
                      <a:pt x="37" y="47"/>
                      <a:pt x="37" y="47"/>
                      <a:pt x="37" y="47"/>
                    </a:cubicBezTo>
                    <a:cubicBezTo>
                      <a:pt x="35" y="44"/>
                      <a:pt x="35" y="40"/>
                      <a:pt x="37" y="37"/>
                    </a:cubicBezTo>
                    <a:cubicBezTo>
                      <a:pt x="40" y="35"/>
                      <a:pt x="44" y="35"/>
                      <a:pt x="46" y="37"/>
                    </a:cubicBezTo>
                    <a:cubicBezTo>
                      <a:pt x="64" y="55"/>
                      <a:pt x="64" y="55"/>
                      <a:pt x="64" y="55"/>
                    </a:cubicBezTo>
                    <a:close/>
                    <a:moveTo>
                      <a:pt x="64" y="184"/>
                    </a:moveTo>
                    <a:cubicBezTo>
                      <a:pt x="64" y="200"/>
                      <a:pt x="64" y="200"/>
                      <a:pt x="64" y="200"/>
                    </a:cubicBezTo>
                    <a:cubicBezTo>
                      <a:pt x="46" y="218"/>
                      <a:pt x="46" y="218"/>
                      <a:pt x="46" y="218"/>
                    </a:cubicBezTo>
                    <a:cubicBezTo>
                      <a:pt x="44" y="220"/>
                      <a:pt x="40" y="220"/>
                      <a:pt x="37" y="218"/>
                    </a:cubicBezTo>
                    <a:cubicBezTo>
                      <a:pt x="35" y="215"/>
                      <a:pt x="35" y="211"/>
                      <a:pt x="37" y="208"/>
                    </a:cubicBezTo>
                    <a:cubicBezTo>
                      <a:pt x="59" y="186"/>
                      <a:pt x="59" y="186"/>
                      <a:pt x="59" y="186"/>
                    </a:cubicBezTo>
                    <a:cubicBezTo>
                      <a:pt x="59" y="186"/>
                      <a:pt x="59" y="186"/>
                      <a:pt x="59" y="186"/>
                    </a:cubicBezTo>
                    <a:cubicBezTo>
                      <a:pt x="61" y="185"/>
                      <a:pt x="62" y="184"/>
                      <a:pt x="64" y="184"/>
                    </a:cubicBezTo>
                    <a:close/>
                    <a:moveTo>
                      <a:pt x="6" y="121"/>
                    </a:moveTo>
                    <a:cubicBezTo>
                      <a:pt x="6" y="121"/>
                      <a:pt x="6" y="121"/>
                      <a:pt x="6" y="121"/>
                    </a:cubicBezTo>
                    <a:cubicBezTo>
                      <a:pt x="38" y="121"/>
                      <a:pt x="38" y="121"/>
                      <a:pt x="38" y="121"/>
                    </a:cubicBezTo>
                    <a:cubicBezTo>
                      <a:pt x="41" y="121"/>
                      <a:pt x="44" y="124"/>
                      <a:pt x="44" y="127"/>
                    </a:cubicBezTo>
                    <a:cubicBezTo>
                      <a:pt x="44" y="131"/>
                      <a:pt x="41" y="134"/>
                      <a:pt x="38" y="134"/>
                    </a:cubicBezTo>
                    <a:cubicBezTo>
                      <a:pt x="6" y="134"/>
                      <a:pt x="6" y="134"/>
                      <a:pt x="6" y="134"/>
                    </a:cubicBezTo>
                    <a:cubicBezTo>
                      <a:pt x="3" y="134"/>
                      <a:pt x="0" y="131"/>
                      <a:pt x="0" y="127"/>
                    </a:cubicBezTo>
                    <a:cubicBezTo>
                      <a:pt x="0" y="124"/>
                      <a:pt x="3" y="121"/>
                      <a:pt x="6"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a:spLocks noEditPoints="1"/>
              </p:cNvSpPr>
              <p:nvPr/>
            </p:nvSpPr>
            <p:spPr bwMode="auto">
              <a:xfrm>
                <a:off x="2824" y="1338"/>
                <a:ext cx="364" cy="355"/>
              </a:xfrm>
              <a:custGeom>
                <a:avLst/>
                <a:gdLst>
                  <a:gd name="T0" fmla="*/ 155 w 244"/>
                  <a:gd name="T1" fmla="*/ 25 h 238"/>
                  <a:gd name="T2" fmla="*/ 153 w 244"/>
                  <a:gd name="T3" fmla="*/ 7 h 238"/>
                  <a:gd name="T4" fmla="*/ 237 w 244"/>
                  <a:gd name="T5" fmla="*/ 131 h 238"/>
                  <a:gd name="T6" fmla="*/ 143 w 244"/>
                  <a:gd name="T7" fmla="*/ 211 h 238"/>
                  <a:gd name="T8" fmla="*/ 215 w 244"/>
                  <a:gd name="T9" fmla="*/ 117 h 238"/>
                  <a:gd name="T10" fmla="*/ 213 w 244"/>
                  <a:gd name="T11" fmla="*/ 113 h 238"/>
                  <a:gd name="T12" fmla="*/ 143 w 244"/>
                  <a:gd name="T13" fmla="*/ 129 h 238"/>
                  <a:gd name="T14" fmla="*/ 204 w 244"/>
                  <a:gd name="T15" fmla="*/ 93 h 238"/>
                  <a:gd name="T16" fmla="*/ 143 w 244"/>
                  <a:gd name="T17" fmla="*/ 124 h 238"/>
                  <a:gd name="T18" fmla="*/ 192 w 244"/>
                  <a:gd name="T19" fmla="*/ 75 h 238"/>
                  <a:gd name="T20" fmla="*/ 190 w 244"/>
                  <a:gd name="T21" fmla="*/ 71 h 238"/>
                  <a:gd name="T22" fmla="*/ 143 w 244"/>
                  <a:gd name="T23" fmla="*/ 74 h 238"/>
                  <a:gd name="T24" fmla="*/ 181 w 244"/>
                  <a:gd name="T25" fmla="*/ 51 h 238"/>
                  <a:gd name="T26" fmla="*/ 143 w 244"/>
                  <a:gd name="T27" fmla="*/ 69 h 238"/>
                  <a:gd name="T28" fmla="*/ 11 w 244"/>
                  <a:gd name="T29" fmla="*/ 86 h 238"/>
                  <a:gd name="T30" fmla="*/ 25 w 244"/>
                  <a:gd name="T31" fmla="*/ 97 h 238"/>
                  <a:gd name="T32" fmla="*/ 23 w 244"/>
                  <a:gd name="T33" fmla="*/ 79 h 238"/>
                  <a:gd name="T34" fmla="*/ 38 w 244"/>
                  <a:gd name="T35" fmla="*/ 79 h 238"/>
                  <a:gd name="T36" fmla="*/ 55 w 244"/>
                  <a:gd name="T37" fmla="*/ 69 h 238"/>
                  <a:gd name="T38" fmla="*/ 63 w 244"/>
                  <a:gd name="T39" fmla="*/ 57 h 238"/>
                  <a:gd name="T40" fmla="*/ 77 w 244"/>
                  <a:gd name="T41" fmla="*/ 68 h 238"/>
                  <a:gd name="T42" fmla="*/ 75 w 244"/>
                  <a:gd name="T43" fmla="*/ 50 h 238"/>
                  <a:gd name="T44" fmla="*/ 90 w 244"/>
                  <a:gd name="T45" fmla="*/ 50 h 238"/>
                  <a:gd name="T46" fmla="*/ 107 w 244"/>
                  <a:gd name="T47" fmla="*/ 40 h 238"/>
                  <a:gd name="T48" fmla="*/ 115 w 244"/>
                  <a:gd name="T49" fmla="*/ 28 h 238"/>
                  <a:gd name="T50" fmla="*/ 129 w 244"/>
                  <a:gd name="T51" fmla="*/ 39 h 238"/>
                  <a:gd name="T52" fmla="*/ 127 w 244"/>
                  <a:gd name="T53" fmla="*/ 21 h 238"/>
                  <a:gd name="T54" fmla="*/ 142 w 244"/>
                  <a:gd name="T55" fmla="*/ 21 h 238"/>
                  <a:gd name="T56" fmla="*/ 143 w 244"/>
                  <a:gd name="T57" fmla="*/ 69 h 238"/>
                  <a:gd name="T58" fmla="*/ 34 w 244"/>
                  <a:gd name="T59" fmla="*/ 132 h 238"/>
                  <a:gd name="T60" fmla="*/ 37 w 244"/>
                  <a:gd name="T61" fmla="*/ 133 h 238"/>
                  <a:gd name="T62" fmla="*/ 143 w 244"/>
                  <a:gd name="T63" fmla="*/ 97 h 238"/>
                  <a:gd name="T64" fmla="*/ 46 w 244"/>
                  <a:gd name="T65" fmla="*/ 153 h 238"/>
                  <a:gd name="T66" fmla="*/ 49 w 244"/>
                  <a:gd name="T67" fmla="*/ 154 h 238"/>
                  <a:gd name="T68" fmla="*/ 143 w 244"/>
                  <a:gd name="T69" fmla="*/ 124 h 238"/>
                  <a:gd name="T70" fmla="*/ 58 w 244"/>
                  <a:gd name="T71" fmla="*/ 174 h 238"/>
                  <a:gd name="T72" fmla="*/ 61 w 244"/>
                  <a:gd name="T73" fmla="*/ 175 h 238"/>
                  <a:gd name="T74" fmla="*/ 143 w 244"/>
                  <a:gd name="T75" fmla="*/ 152 h 238"/>
                  <a:gd name="T76" fmla="*/ 69 w 244"/>
                  <a:gd name="T77" fmla="*/ 195 h 238"/>
                  <a:gd name="T78" fmla="*/ 72 w 244"/>
                  <a:gd name="T79" fmla="*/ 196 h 238"/>
                  <a:gd name="T80" fmla="*/ 143 w 244"/>
                  <a:gd name="T81" fmla="*/ 211 h 238"/>
                  <a:gd name="T82" fmla="*/ 72 w 244"/>
                  <a:gd name="T83" fmla="*/ 222 h 238"/>
                  <a:gd name="T84" fmla="*/ 11 w 244"/>
                  <a:gd name="T85" fmla="*/ 8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238">
                    <a:moveTo>
                      <a:pt x="143" y="23"/>
                    </a:moveTo>
                    <a:cubicBezTo>
                      <a:pt x="146" y="26"/>
                      <a:pt x="151" y="27"/>
                      <a:pt x="155" y="25"/>
                    </a:cubicBezTo>
                    <a:cubicBezTo>
                      <a:pt x="159" y="22"/>
                      <a:pt x="161" y="16"/>
                      <a:pt x="159" y="12"/>
                    </a:cubicBezTo>
                    <a:cubicBezTo>
                      <a:pt x="157" y="9"/>
                      <a:pt x="155" y="8"/>
                      <a:pt x="153" y="7"/>
                    </a:cubicBezTo>
                    <a:cubicBezTo>
                      <a:pt x="165" y="0"/>
                      <a:pt x="165" y="0"/>
                      <a:pt x="165" y="0"/>
                    </a:cubicBezTo>
                    <a:cubicBezTo>
                      <a:pt x="237" y="131"/>
                      <a:pt x="237" y="131"/>
                      <a:pt x="237" y="131"/>
                    </a:cubicBezTo>
                    <a:cubicBezTo>
                      <a:pt x="244" y="143"/>
                      <a:pt x="239" y="157"/>
                      <a:pt x="228" y="164"/>
                    </a:cubicBezTo>
                    <a:cubicBezTo>
                      <a:pt x="143" y="211"/>
                      <a:pt x="143" y="211"/>
                      <a:pt x="143" y="211"/>
                    </a:cubicBezTo>
                    <a:cubicBezTo>
                      <a:pt x="143" y="157"/>
                      <a:pt x="143" y="157"/>
                      <a:pt x="143" y="157"/>
                    </a:cubicBezTo>
                    <a:cubicBezTo>
                      <a:pt x="215" y="117"/>
                      <a:pt x="215" y="117"/>
                      <a:pt x="215" y="117"/>
                    </a:cubicBezTo>
                    <a:cubicBezTo>
                      <a:pt x="216" y="116"/>
                      <a:pt x="216" y="115"/>
                      <a:pt x="216" y="114"/>
                    </a:cubicBezTo>
                    <a:cubicBezTo>
                      <a:pt x="215" y="113"/>
                      <a:pt x="214" y="112"/>
                      <a:pt x="213" y="113"/>
                    </a:cubicBezTo>
                    <a:cubicBezTo>
                      <a:pt x="143" y="152"/>
                      <a:pt x="143" y="152"/>
                      <a:pt x="143" y="152"/>
                    </a:cubicBezTo>
                    <a:cubicBezTo>
                      <a:pt x="143" y="129"/>
                      <a:pt x="143" y="129"/>
                      <a:pt x="143" y="129"/>
                    </a:cubicBezTo>
                    <a:cubicBezTo>
                      <a:pt x="203" y="96"/>
                      <a:pt x="203" y="96"/>
                      <a:pt x="203" y="96"/>
                    </a:cubicBezTo>
                    <a:cubicBezTo>
                      <a:pt x="204" y="95"/>
                      <a:pt x="205" y="94"/>
                      <a:pt x="204" y="93"/>
                    </a:cubicBezTo>
                    <a:cubicBezTo>
                      <a:pt x="204" y="92"/>
                      <a:pt x="202" y="91"/>
                      <a:pt x="201" y="92"/>
                    </a:cubicBezTo>
                    <a:cubicBezTo>
                      <a:pt x="143" y="124"/>
                      <a:pt x="143" y="124"/>
                      <a:pt x="143" y="124"/>
                    </a:cubicBezTo>
                    <a:cubicBezTo>
                      <a:pt x="143" y="102"/>
                      <a:pt x="143" y="102"/>
                      <a:pt x="143" y="102"/>
                    </a:cubicBezTo>
                    <a:cubicBezTo>
                      <a:pt x="192" y="75"/>
                      <a:pt x="192" y="75"/>
                      <a:pt x="192" y="75"/>
                    </a:cubicBezTo>
                    <a:cubicBezTo>
                      <a:pt x="193" y="74"/>
                      <a:pt x="193" y="73"/>
                      <a:pt x="193" y="72"/>
                    </a:cubicBezTo>
                    <a:cubicBezTo>
                      <a:pt x="192" y="71"/>
                      <a:pt x="191" y="70"/>
                      <a:pt x="190" y="71"/>
                    </a:cubicBezTo>
                    <a:cubicBezTo>
                      <a:pt x="143" y="97"/>
                      <a:pt x="143" y="97"/>
                      <a:pt x="143" y="97"/>
                    </a:cubicBezTo>
                    <a:cubicBezTo>
                      <a:pt x="143" y="74"/>
                      <a:pt x="143" y="74"/>
                      <a:pt x="143" y="74"/>
                    </a:cubicBezTo>
                    <a:cubicBezTo>
                      <a:pt x="180" y="54"/>
                      <a:pt x="180" y="54"/>
                      <a:pt x="180" y="54"/>
                    </a:cubicBezTo>
                    <a:cubicBezTo>
                      <a:pt x="181" y="53"/>
                      <a:pt x="182" y="52"/>
                      <a:pt x="181" y="51"/>
                    </a:cubicBezTo>
                    <a:cubicBezTo>
                      <a:pt x="180" y="50"/>
                      <a:pt x="179" y="49"/>
                      <a:pt x="178" y="50"/>
                    </a:cubicBezTo>
                    <a:cubicBezTo>
                      <a:pt x="143" y="69"/>
                      <a:pt x="143" y="69"/>
                      <a:pt x="143" y="69"/>
                    </a:cubicBezTo>
                    <a:lnTo>
                      <a:pt x="143" y="23"/>
                    </a:lnTo>
                    <a:close/>
                    <a:moveTo>
                      <a:pt x="11" y="86"/>
                    </a:moveTo>
                    <a:cubicBezTo>
                      <a:pt x="10" y="88"/>
                      <a:pt x="11" y="91"/>
                      <a:pt x="12" y="93"/>
                    </a:cubicBezTo>
                    <a:cubicBezTo>
                      <a:pt x="14" y="98"/>
                      <a:pt x="20" y="99"/>
                      <a:pt x="25" y="97"/>
                    </a:cubicBezTo>
                    <a:cubicBezTo>
                      <a:pt x="30" y="94"/>
                      <a:pt x="31" y="88"/>
                      <a:pt x="29" y="84"/>
                    </a:cubicBezTo>
                    <a:cubicBezTo>
                      <a:pt x="28" y="81"/>
                      <a:pt x="25" y="80"/>
                      <a:pt x="23" y="79"/>
                    </a:cubicBezTo>
                    <a:cubicBezTo>
                      <a:pt x="37" y="71"/>
                      <a:pt x="37" y="71"/>
                      <a:pt x="37" y="71"/>
                    </a:cubicBezTo>
                    <a:cubicBezTo>
                      <a:pt x="36" y="74"/>
                      <a:pt x="36" y="76"/>
                      <a:pt x="38" y="79"/>
                    </a:cubicBezTo>
                    <a:cubicBezTo>
                      <a:pt x="40" y="83"/>
                      <a:pt x="46" y="85"/>
                      <a:pt x="51" y="82"/>
                    </a:cubicBezTo>
                    <a:cubicBezTo>
                      <a:pt x="56" y="80"/>
                      <a:pt x="57" y="74"/>
                      <a:pt x="55" y="69"/>
                    </a:cubicBezTo>
                    <a:cubicBezTo>
                      <a:pt x="53" y="67"/>
                      <a:pt x="51" y="65"/>
                      <a:pt x="49" y="65"/>
                    </a:cubicBezTo>
                    <a:cubicBezTo>
                      <a:pt x="63" y="57"/>
                      <a:pt x="63" y="57"/>
                      <a:pt x="63" y="57"/>
                    </a:cubicBezTo>
                    <a:cubicBezTo>
                      <a:pt x="62" y="59"/>
                      <a:pt x="63" y="62"/>
                      <a:pt x="64" y="64"/>
                    </a:cubicBezTo>
                    <a:cubicBezTo>
                      <a:pt x="66" y="69"/>
                      <a:pt x="72" y="71"/>
                      <a:pt x="77" y="68"/>
                    </a:cubicBezTo>
                    <a:cubicBezTo>
                      <a:pt x="82" y="65"/>
                      <a:pt x="83" y="59"/>
                      <a:pt x="81" y="55"/>
                    </a:cubicBezTo>
                    <a:cubicBezTo>
                      <a:pt x="80" y="52"/>
                      <a:pt x="77" y="51"/>
                      <a:pt x="75" y="50"/>
                    </a:cubicBezTo>
                    <a:cubicBezTo>
                      <a:pt x="89" y="42"/>
                      <a:pt x="89" y="42"/>
                      <a:pt x="89" y="42"/>
                    </a:cubicBezTo>
                    <a:cubicBezTo>
                      <a:pt x="88" y="45"/>
                      <a:pt x="88" y="47"/>
                      <a:pt x="90" y="50"/>
                    </a:cubicBezTo>
                    <a:cubicBezTo>
                      <a:pt x="92" y="54"/>
                      <a:pt x="98" y="56"/>
                      <a:pt x="103" y="54"/>
                    </a:cubicBezTo>
                    <a:cubicBezTo>
                      <a:pt x="108" y="51"/>
                      <a:pt x="109" y="45"/>
                      <a:pt x="107" y="40"/>
                    </a:cubicBezTo>
                    <a:cubicBezTo>
                      <a:pt x="105" y="38"/>
                      <a:pt x="103" y="36"/>
                      <a:pt x="101" y="36"/>
                    </a:cubicBezTo>
                    <a:cubicBezTo>
                      <a:pt x="115" y="28"/>
                      <a:pt x="115" y="28"/>
                      <a:pt x="115" y="28"/>
                    </a:cubicBezTo>
                    <a:cubicBezTo>
                      <a:pt x="114" y="30"/>
                      <a:pt x="114" y="33"/>
                      <a:pt x="116" y="35"/>
                    </a:cubicBezTo>
                    <a:cubicBezTo>
                      <a:pt x="118" y="40"/>
                      <a:pt x="124" y="42"/>
                      <a:pt x="129" y="39"/>
                    </a:cubicBezTo>
                    <a:cubicBezTo>
                      <a:pt x="134" y="37"/>
                      <a:pt x="135" y="31"/>
                      <a:pt x="133" y="26"/>
                    </a:cubicBezTo>
                    <a:cubicBezTo>
                      <a:pt x="131" y="24"/>
                      <a:pt x="129" y="22"/>
                      <a:pt x="127" y="21"/>
                    </a:cubicBezTo>
                    <a:cubicBezTo>
                      <a:pt x="141" y="14"/>
                      <a:pt x="141" y="14"/>
                      <a:pt x="141" y="14"/>
                    </a:cubicBezTo>
                    <a:cubicBezTo>
                      <a:pt x="140" y="16"/>
                      <a:pt x="140" y="19"/>
                      <a:pt x="142" y="21"/>
                    </a:cubicBezTo>
                    <a:cubicBezTo>
                      <a:pt x="142" y="22"/>
                      <a:pt x="142" y="22"/>
                      <a:pt x="143" y="23"/>
                    </a:cubicBezTo>
                    <a:cubicBezTo>
                      <a:pt x="143" y="69"/>
                      <a:pt x="143" y="69"/>
                      <a:pt x="143" y="69"/>
                    </a:cubicBezTo>
                    <a:cubicBezTo>
                      <a:pt x="35" y="129"/>
                      <a:pt x="35" y="129"/>
                      <a:pt x="35" y="129"/>
                    </a:cubicBezTo>
                    <a:cubicBezTo>
                      <a:pt x="34" y="129"/>
                      <a:pt x="34" y="131"/>
                      <a:pt x="34" y="132"/>
                    </a:cubicBezTo>
                    <a:cubicBezTo>
                      <a:pt x="35" y="133"/>
                      <a:pt x="36" y="133"/>
                      <a:pt x="37" y="133"/>
                    </a:cubicBezTo>
                    <a:cubicBezTo>
                      <a:pt x="37" y="133"/>
                      <a:pt x="37" y="133"/>
                      <a:pt x="37" y="133"/>
                    </a:cubicBezTo>
                    <a:cubicBezTo>
                      <a:pt x="143" y="74"/>
                      <a:pt x="143" y="74"/>
                      <a:pt x="143" y="74"/>
                    </a:cubicBezTo>
                    <a:cubicBezTo>
                      <a:pt x="143" y="97"/>
                      <a:pt x="143" y="97"/>
                      <a:pt x="143" y="97"/>
                    </a:cubicBezTo>
                    <a:cubicBezTo>
                      <a:pt x="47" y="150"/>
                      <a:pt x="47" y="150"/>
                      <a:pt x="47" y="150"/>
                    </a:cubicBezTo>
                    <a:cubicBezTo>
                      <a:pt x="46" y="150"/>
                      <a:pt x="45" y="152"/>
                      <a:pt x="46" y="153"/>
                    </a:cubicBezTo>
                    <a:cubicBezTo>
                      <a:pt x="47" y="154"/>
                      <a:pt x="48" y="154"/>
                      <a:pt x="49" y="154"/>
                    </a:cubicBezTo>
                    <a:cubicBezTo>
                      <a:pt x="49" y="154"/>
                      <a:pt x="49" y="154"/>
                      <a:pt x="49" y="154"/>
                    </a:cubicBezTo>
                    <a:cubicBezTo>
                      <a:pt x="143" y="102"/>
                      <a:pt x="143" y="102"/>
                      <a:pt x="143" y="102"/>
                    </a:cubicBezTo>
                    <a:cubicBezTo>
                      <a:pt x="143" y="124"/>
                      <a:pt x="143" y="124"/>
                      <a:pt x="143" y="124"/>
                    </a:cubicBezTo>
                    <a:cubicBezTo>
                      <a:pt x="59" y="171"/>
                      <a:pt x="59" y="171"/>
                      <a:pt x="59" y="171"/>
                    </a:cubicBezTo>
                    <a:cubicBezTo>
                      <a:pt x="57" y="171"/>
                      <a:pt x="57" y="173"/>
                      <a:pt x="58" y="174"/>
                    </a:cubicBezTo>
                    <a:cubicBezTo>
                      <a:pt x="58" y="175"/>
                      <a:pt x="60" y="175"/>
                      <a:pt x="61" y="175"/>
                    </a:cubicBezTo>
                    <a:cubicBezTo>
                      <a:pt x="61" y="175"/>
                      <a:pt x="61" y="175"/>
                      <a:pt x="61" y="175"/>
                    </a:cubicBezTo>
                    <a:cubicBezTo>
                      <a:pt x="143" y="129"/>
                      <a:pt x="143" y="129"/>
                      <a:pt x="143" y="129"/>
                    </a:cubicBezTo>
                    <a:cubicBezTo>
                      <a:pt x="143" y="152"/>
                      <a:pt x="143" y="152"/>
                      <a:pt x="143" y="152"/>
                    </a:cubicBezTo>
                    <a:cubicBezTo>
                      <a:pt x="70" y="192"/>
                      <a:pt x="70" y="192"/>
                      <a:pt x="70" y="192"/>
                    </a:cubicBezTo>
                    <a:cubicBezTo>
                      <a:pt x="69" y="193"/>
                      <a:pt x="69" y="194"/>
                      <a:pt x="69" y="195"/>
                    </a:cubicBezTo>
                    <a:cubicBezTo>
                      <a:pt x="70" y="196"/>
                      <a:pt x="71" y="196"/>
                      <a:pt x="72" y="196"/>
                    </a:cubicBezTo>
                    <a:cubicBezTo>
                      <a:pt x="72" y="196"/>
                      <a:pt x="72" y="196"/>
                      <a:pt x="72" y="196"/>
                    </a:cubicBezTo>
                    <a:cubicBezTo>
                      <a:pt x="143" y="157"/>
                      <a:pt x="143" y="157"/>
                      <a:pt x="143" y="157"/>
                    </a:cubicBezTo>
                    <a:cubicBezTo>
                      <a:pt x="143" y="211"/>
                      <a:pt x="143" y="211"/>
                      <a:pt x="143" y="211"/>
                    </a:cubicBezTo>
                    <a:cubicBezTo>
                      <a:pt x="105" y="232"/>
                      <a:pt x="105" y="232"/>
                      <a:pt x="105" y="232"/>
                    </a:cubicBezTo>
                    <a:cubicBezTo>
                      <a:pt x="93" y="238"/>
                      <a:pt x="79" y="234"/>
                      <a:pt x="72" y="222"/>
                    </a:cubicBezTo>
                    <a:cubicBezTo>
                      <a:pt x="0" y="92"/>
                      <a:pt x="0" y="92"/>
                      <a:pt x="0" y="92"/>
                    </a:cubicBezTo>
                    <a:lnTo>
                      <a:pt x="11"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a:spLocks noEditPoints="1"/>
              </p:cNvSpPr>
              <p:nvPr/>
            </p:nvSpPr>
            <p:spPr bwMode="auto">
              <a:xfrm>
                <a:off x="4077" y="2832"/>
                <a:ext cx="351" cy="357"/>
              </a:xfrm>
              <a:custGeom>
                <a:avLst/>
                <a:gdLst>
                  <a:gd name="T0" fmla="*/ 167 w 235"/>
                  <a:gd name="T1" fmla="*/ 222 h 239"/>
                  <a:gd name="T2" fmla="*/ 171 w 235"/>
                  <a:gd name="T3" fmla="*/ 168 h 239"/>
                  <a:gd name="T4" fmla="*/ 173 w 235"/>
                  <a:gd name="T5" fmla="*/ 154 h 239"/>
                  <a:gd name="T6" fmla="*/ 164 w 235"/>
                  <a:gd name="T7" fmla="*/ 124 h 239"/>
                  <a:gd name="T8" fmla="*/ 209 w 235"/>
                  <a:gd name="T9" fmla="*/ 90 h 239"/>
                  <a:gd name="T10" fmla="*/ 136 w 235"/>
                  <a:gd name="T11" fmla="*/ 19 h 239"/>
                  <a:gd name="T12" fmla="*/ 136 w 235"/>
                  <a:gd name="T13" fmla="*/ 19 h 239"/>
                  <a:gd name="T14" fmla="*/ 146 w 235"/>
                  <a:gd name="T15" fmla="*/ 213 h 239"/>
                  <a:gd name="T16" fmla="*/ 136 w 235"/>
                  <a:gd name="T17" fmla="*/ 184 h 239"/>
                  <a:gd name="T18" fmla="*/ 164 w 235"/>
                  <a:gd name="T19" fmla="*/ 227 h 239"/>
                  <a:gd name="T20" fmla="*/ 149 w 235"/>
                  <a:gd name="T21" fmla="*/ 122 h 239"/>
                  <a:gd name="T22" fmla="*/ 164 w 235"/>
                  <a:gd name="T23" fmla="*/ 149 h 239"/>
                  <a:gd name="T24" fmla="*/ 136 w 235"/>
                  <a:gd name="T25" fmla="*/ 125 h 239"/>
                  <a:gd name="T26" fmla="*/ 136 w 235"/>
                  <a:gd name="T27" fmla="*/ 94 h 239"/>
                  <a:gd name="T28" fmla="*/ 136 w 235"/>
                  <a:gd name="T29" fmla="*/ 42 h 239"/>
                  <a:gd name="T30" fmla="*/ 132 w 235"/>
                  <a:gd name="T31" fmla="*/ 235 h 239"/>
                  <a:gd name="T32" fmla="*/ 112 w 235"/>
                  <a:gd name="T33" fmla="*/ 173 h 239"/>
                  <a:gd name="T34" fmla="*/ 126 w 235"/>
                  <a:gd name="T35" fmla="*/ 147 h 239"/>
                  <a:gd name="T36" fmla="*/ 128 w 235"/>
                  <a:gd name="T37" fmla="*/ 133 h 239"/>
                  <a:gd name="T38" fmla="*/ 135 w 235"/>
                  <a:gd name="T39" fmla="*/ 152 h 239"/>
                  <a:gd name="T40" fmla="*/ 136 w 235"/>
                  <a:gd name="T41" fmla="*/ 173 h 239"/>
                  <a:gd name="T42" fmla="*/ 115 w 235"/>
                  <a:gd name="T43" fmla="*/ 194 h 239"/>
                  <a:gd name="T44" fmla="*/ 136 w 235"/>
                  <a:gd name="T45" fmla="*/ 237 h 239"/>
                  <a:gd name="T46" fmla="*/ 112 w 235"/>
                  <a:gd name="T47" fmla="*/ 83 h 239"/>
                  <a:gd name="T48" fmla="*/ 112 w 235"/>
                  <a:gd name="T49" fmla="*/ 30 h 239"/>
                  <a:gd name="T50" fmla="*/ 103 w 235"/>
                  <a:gd name="T51" fmla="*/ 3 h 239"/>
                  <a:gd name="T52" fmla="*/ 101 w 235"/>
                  <a:gd name="T53" fmla="*/ 192 h 239"/>
                  <a:gd name="T54" fmla="*/ 112 w 235"/>
                  <a:gd name="T55" fmla="*/ 83 h 239"/>
                  <a:gd name="T56" fmla="*/ 98 w 235"/>
                  <a:gd name="T57" fmla="*/ 114 h 239"/>
                  <a:gd name="T58" fmla="*/ 112 w 235"/>
                  <a:gd name="T59" fmla="*/ 136 h 239"/>
                  <a:gd name="T60" fmla="*/ 95 w 235"/>
                  <a:gd name="T61" fmla="*/ 96 h 239"/>
                  <a:gd name="T62" fmla="*/ 112 w 235"/>
                  <a:gd name="T63" fmla="*/ 83 h 239"/>
                  <a:gd name="T64" fmla="*/ 91 w 235"/>
                  <a:gd name="T65" fmla="*/ 162 h 239"/>
                  <a:gd name="T66" fmla="*/ 76 w 235"/>
                  <a:gd name="T67" fmla="*/ 209 h 239"/>
                  <a:gd name="T68" fmla="*/ 76 w 235"/>
                  <a:gd name="T69" fmla="*/ 5 h 239"/>
                  <a:gd name="T70" fmla="*/ 76 w 235"/>
                  <a:gd name="T71" fmla="*/ 41 h 239"/>
                  <a:gd name="T72" fmla="*/ 76 w 235"/>
                  <a:gd name="T73" fmla="*/ 83 h 239"/>
                  <a:gd name="T74" fmla="*/ 91 w 235"/>
                  <a:gd name="T75" fmla="*/ 104 h 239"/>
                  <a:gd name="T76" fmla="*/ 84 w 235"/>
                  <a:gd name="T77" fmla="*/ 143 h 239"/>
                  <a:gd name="T78" fmla="*/ 82 w 235"/>
                  <a:gd name="T79" fmla="*/ 158 h 239"/>
                  <a:gd name="T80" fmla="*/ 81 w 235"/>
                  <a:gd name="T81" fmla="*/ 126 h 239"/>
                  <a:gd name="T82" fmla="*/ 83 w 235"/>
                  <a:gd name="T83" fmla="*/ 112 h 239"/>
                  <a:gd name="T84" fmla="*/ 67 w 235"/>
                  <a:gd name="T85" fmla="*/ 205 h 239"/>
                  <a:gd name="T86" fmla="*/ 67 w 235"/>
                  <a:gd name="T87" fmla="*/ 140 h 239"/>
                  <a:gd name="T88" fmla="*/ 76 w 235"/>
                  <a:gd name="T89" fmla="*/ 161 h 239"/>
                  <a:gd name="T90" fmla="*/ 76 w 235"/>
                  <a:gd name="T91" fmla="*/ 180 h 239"/>
                  <a:gd name="T92" fmla="*/ 76 w 235"/>
                  <a:gd name="T93" fmla="*/ 5 h 239"/>
                  <a:gd name="T94" fmla="*/ 76 w 235"/>
                  <a:gd name="T95" fmla="*/ 66 h 239"/>
                  <a:gd name="T96" fmla="*/ 76 w 235"/>
                  <a:gd name="T97" fmla="*/ 108 h 239"/>
                  <a:gd name="T98" fmla="*/ 76 w 235"/>
                  <a:gd name="T99" fmla="*/ 108 h 239"/>
                  <a:gd name="T100" fmla="*/ 55 w 235"/>
                  <a:gd name="T101" fmla="*/ 171 h 239"/>
                  <a:gd name="T102" fmla="*/ 46 w 235"/>
                  <a:gd name="T103" fmla="*/ 61 h 239"/>
                  <a:gd name="T104" fmla="*/ 59 w 235"/>
                  <a:gd name="T105" fmla="*/ 80 h 239"/>
                  <a:gd name="T106" fmla="*/ 67 w 235"/>
                  <a:gd name="T107" fmla="*/ 104 h 239"/>
                  <a:gd name="T108" fmla="*/ 46 w 235"/>
                  <a:gd name="T109" fmla="*/ 61 h 239"/>
                  <a:gd name="T110" fmla="*/ 46 w 235"/>
                  <a:gd name="T111" fmla="*/ 141 h 239"/>
                  <a:gd name="T112" fmla="*/ 19 w 235"/>
                  <a:gd name="T113" fmla="*/ 182 h 239"/>
                  <a:gd name="T114" fmla="*/ 45 w 235"/>
                  <a:gd name="T115" fmla="*/ 109 h 239"/>
                  <a:gd name="T116" fmla="*/ 46 w 235"/>
                  <a:gd name="T117" fmla="*/ 130 h 239"/>
                  <a:gd name="T118" fmla="*/ 25 w 235"/>
                  <a:gd name="T119" fmla="*/ 152 h 239"/>
                  <a:gd name="T120" fmla="*/ 46 w 235"/>
                  <a:gd name="T121" fmla="*/ 19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5" h="239">
                    <a:moveTo>
                      <a:pt x="164" y="32"/>
                    </a:moveTo>
                    <a:cubicBezTo>
                      <a:pt x="216" y="56"/>
                      <a:pt x="216" y="56"/>
                      <a:pt x="216" y="56"/>
                    </a:cubicBezTo>
                    <a:cubicBezTo>
                      <a:pt x="229" y="62"/>
                      <a:pt x="235" y="78"/>
                      <a:pt x="228" y="91"/>
                    </a:cubicBezTo>
                    <a:cubicBezTo>
                      <a:pt x="167" y="222"/>
                      <a:pt x="167" y="222"/>
                      <a:pt x="167" y="222"/>
                    </a:cubicBezTo>
                    <a:cubicBezTo>
                      <a:pt x="166" y="224"/>
                      <a:pt x="165" y="226"/>
                      <a:pt x="164" y="227"/>
                    </a:cubicBezTo>
                    <a:cubicBezTo>
                      <a:pt x="164" y="183"/>
                      <a:pt x="164" y="183"/>
                      <a:pt x="164" y="183"/>
                    </a:cubicBezTo>
                    <a:cubicBezTo>
                      <a:pt x="165" y="182"/>
                      <a:pt x="165" y="182"/>
                      <a:pt x="165" y="181"/>
                    </a:cubicBezTo>
                    <a:cubicBezTo>
                      <a:pt x="171" y="168"/>
                      <a:pt x="171" y="168"/>
                      <a:pt x="171" y="168"/>
                    </a:cubicBezTo>
                    <a:cubicBezTo>
                      <a:pt x="172" y="166"/>
                      <a:pt x="171" y="164"/>
                      <a:pt x="169" y="163"/>
                    </a:cubicBezTo>
                    <a:cubicBezTo>
                      <a:pt x="164" y="160"/>
                      <a:pt x="164" y="160"/>
                      <a:pt x="164" y="160"/>
                    </a:cubicBezTo>
                    <a:cubicBezTo>
                      <a:pt x="164" y="149"/>
                      <a:pt x="164" y="149"/>
                      <a:pt x="164" y="149"/>
                    </a:cubicBezTo>
                    <a:cubicBezTo>
                      <a:pt x="173" y="154"/>
                      <a:pt x="173" y="154"/>
                      <a:pt x="173" y="154"/>
                    </a:cubicBezTo>
                    <a:cubicBezTo>
                      <a:pt x="176" y="155"/>
                      <a:pt x="178" y="154"/>
                      <a:pt x="179" y="152"/>
                    </a:cubicBezTo>
                    <a:cubicBezTo>
                      <a:pt x="185" y="139"/>
                      <a:pt x="185" y="139"/>
                      <a:pt x="185" y="139"/>
                    </a:cubicBezTo>
                    <a:cubicBezTo>
                      <a:pt x="186" y="137"/>
                      <a:pt x="185" y="134"/>
                      <a:pt x="183" y="133"/>
                    </a:cubicBezTo>
                    <a:cubicBezTo>
                      <a:pt x="164" y="124"/>
                      <a:pt x="164" y="124"/>
                      <a:pt x="164" y="124"/>
                    </a:cubicBezTo>
                    <a:cubicBezTo>
                      <a:pt x="164" y="107"/>
                      <a:pt x="164" y="107"/>
                      <a:pt x="164" y="107"/>
                    </a:cubicBezTo>
                    <a:cubicBezTo>
                      <a:pt x="183" y="116"/>
                      <a:pt x="183" y="116"/>
                      <a:pt x="183" y="116"/>
                    </a:cubicBezTo>
                    <a:cubicBezTo>
                      <a:pt x="189" y="119"/>
                      <a:pt x="197" y="116"/>
                      <a:pt x="200" y="110"/>
                    </a:cubicBezTo>
                    <a:cubicBezTo>
                      <a:pt x="209" y="90"/>
                      <a:pt x="209" y="90"/>
                      <a:pt x="209" y="90"/>
                    </a:cubicBezTo>
                    <a:cubicBezTo>
                      <a:pt x="212" y="84"/>
                      <a:pt x="209" y="76"/>
                      <a:pt x="203" y="73"/>
                    </a:cubicBezTo>
                    <a:cubicBezTo>
                      <a:pt x="164" y="55"/>
                      <a:pt x="164" y="55"/>
                      <a:pt x="164" y="55"/>
                    </a:cubicBezTo>
                    <a:lnTo>
                      <a:pt x="164" y="32"/>
                    </a:lnTo>
                    <a:close/>
                    <a:moveTo>
                      <a:pt x="136" y="19"/>
                    </a:moveTo>
                    <a:cubicBezTo>
                      <a:pt x="164" y="32"/>
                      <a:pt x="164" y="32"/>
                      <a:pt x="164" y="32"/>
                    </a:cubicBezTo>
                    <a:cubicBezTo>
                      <a:pt x="164" y="55"/>
                      <a:pt x="164" y="55"/>
                      <a:pt x="164" y="55"/>
                    </a:cubicBezTo>
                    <a:cubicBezTo>
                      <a:pt x="136" y="42"/>
                      <a:pt x="136" y="42"/>
                      <a:pt x="136" y="42"/>
                    </a:cubicBezTo>
                    <a:cubicBezTo>
                      <a:pt x="136" y="19"/>
                      <a:pt x="136" y="19"/>
                      <a:pt x="136" y="19"/>
                    </a:cubicBezTo>
                    <a:close/>
                    <a:moveTo>
                      <a:pt x="164" y="227"/>
                    </a:moveTo>
                    <a:cubicBezTo>
                      <a:pt x="158" y="236"/>
                      <a:pt x="147" y="239"/>
                      <a:pt x="136" y="237"/>
                    </a:cubicBezTo>
                    <a:cubicBezTo>
                      <a:pt x="136" y="209"/>
                      <a:pt x="136" y="209"/>
                      <a:pt x="136" y="209"/>
                    </a:cubicBezTo>
                    <a:cubicBezTo>
                      <a:pt x="146" y="213"/>
                      <a:pt x="146" y="213"/>
                      <a:pt x="146" y="213"/>
                    </a:cubicBezTo>
                    <a:cubicBezTo>
                      <a:pt x="148" y="214"/>
                      <a:pt x="150" y="213"/>
                      <a:pt x="151" y="211"/>
                    </a:cubicBezTo>
                    <a:cubicBezTo>
                      <a:pt x="157" y="198"/>
                      <a:pt x="157" y="198"/>
                      <a:pt x="157" y="198"/>
                    </a:cubicBezTo>
                    <a:cubicBezTo>
                      <a:pt x="158" y="196"/>
                      <a:pt x="158" y="193"/>
                      <a:pt x="155" y="192"/>
                    </a:cubicBezTo>
                    <a:cubicBezTo>
                      <a:pt x="136" y="184"/>
                      <a:pt x="136" y="184"/>
                      <a:pt x="136" y="184"/>
                    </a:cubicBezTo>
                    <a:cubicBezTo>
                      <a:pt x="136" y="173"/>
                      <a:pt x="136" y="173"/>
                      <a:pt x="136" y="173"/>
                    </a:cubicBezTo>
                    <a:cubicBezTo>
                      <a:pt x="160" y="183"/>
                      <a:pt x="160" y="183"/>
                      <a:pt x="160" y="183"/>
                    </a:cubicBezTo>
                    <a:cubicBezTo>
                      <a:pt x="161" y="184"/>
                      <a:pt x="163" y="184"/>
                      <a:pt x="164" y="183"/>
                    </a:cubicBezTo>
                    <a:cubicBezTo>
                      <a:pt x="164" y="227"/>
                      <a:pt x="164" y="227"/>
                      <a:pt x="164" y="227"/>
                    </a:cubicBezTo>
                    <a:close/>
                    <a:moveTo>
                      <a:pt x="164" y="107"/>
                    </a:moveTo>
                    <a:cubicBezTo>
                      <a:pt x="164" y="124"/>
                      <a:pt x="164" y="124"/>
                      <a:pt x="164" y="124"/>
                    </a:cubicBezTo>
                    <a:cubicBezTo>
                      <a:pt x="155" y="120"/>
                      <a:pt x="155" y="120"/>
                      <a:pt x="155" y="120"/>
                    </a:cubicBezTo>
                    <a:cubicBezTo>
                      <a:pt x="153" y="119"/>
                      <a:pt x="150" y="120"/>
                      <a:pt x="149" y="122"/>
                    </a:cubicBezTo>
                    <a:cubicBezTo>
                      <a:pt x="143" y="135"/>
                      <a:pt x="143" y="135"/>
                      <a:pt x="143" y="135"/>
                    </a:cubicBezTo>
                    <a:cubicBezTo>
                      <a:pt x="143" y="135"/>
                      <a:pt x="143" y="135"/>
                      <a:pt x="143" y="135"/>
                    </a:cubicBezTo>
                    <a:cubicBezTo>
                      <a:pt x="142" y="137"/>
                      <a:pt x="143" y="140"/>
                      <a:pt x="145" y="141"/>
                    </a:cubicBezTo>
                    <a:cubicBezTo>
                      <a:pt x="164" y="149"/>
                      <a:pt x="164" y="149"/>
                      <a:pt x="164" y="149"/>
                    </a:cubicBezTo>
                    <a:cubicBezTo>
                      <a:pt x="164" y="160"/>
                      <a:pt x="164" y="160"/>
                      <a:pt x="164" y="160"/>
                    </a:cubicBezTo>
                    <a:cubicBezTo>
                      <a:pt x="141" y="149"/>
                      <a:pt x="141" y="149"/>
                      <a:pt x="141" y="149"/>
                    </a:cubicBezTo>
                    <a:cubicBezTo>
                      <a:pt x="140" y="149"/>
                      <a:pt x="138" y="149"/>
                      <a:pt x="136" y="150"/>
                    </a:cubicBezTo>
                    <a:cubicBezTo>
                      <a:pt x="136" y="125"/>
                      <a:pt x="136" y="125"/>
                      <a:pt x="136" y="125"/>
                    </a:cubicBezTo>
                    <a:cubicBezTo>
                      <a:pt x="140" y="118"/>
                      <a:pt x="140" y="118"/>
                      <a:pt x="140" y="118"/>
                    </a:cubicBezTo>
                    <a:cubicBezTo>
                      <a:pt x="141" y="116"/>
                      <a:pt x="140" y="113"/>
                      <a:pt x="138" y="112"/>
                    </a:cubicBezTo>
                    <a:cubicBezTo>
                      <a:pt x="136" y="111"/>
                      <a:pt x="136" y="111"/>
                      <a:pt x="136" y="111"/>
                    </a:cubicBezTo>
                    <a:cubicBezTo>
                      <a:pt x="136" y="94"/>
                      <a:pt x="136" y="94"/>
                      <a:pt x="136" y="94"/>
                    </a:cubicBezTo>
                    <a:lnTo>
                      <a:pt x="164" y="107"/>
                    </a:lnTo>
                    <a:close/>
                    <a:moveTo>
                      <a:pt x="112" y="7"/>
                    </a:moveTo>
                    <a:cubicBezTo>
                      <a:pt x="136" y="19"/>
                      <a:pt x="136" y="19"/>
                      <a:pt x="136" y="19"/>
                    </a:cubicBezTo>
                    <a:cubicBezTo>
                      <a:pt x="136" y="42"/>
                      <a:pt x="136" y="42"/>
                      <a:pt x="136" y="42"/>
                    </a:cubicBezTo>
                    <a:cubicBezTo>
                      <a:pt x="112" y="30"/>
                      <a:pt x="112" y="30"/>
                      <a:pt x="112" y="30"/>
                    </a:cubicBezTo>
                    <a:cubicBezTo>
                      <a:pt x="112" y="7"/>
                      <a:pt x="112" y="7"/>
                      <a:pt x="112" y="7"/>
                    </a:cubicBezTo>
                    <a:close/>
                    <a:moveTo>
                      <a:pt x="136" y="237"/>
                    </a:moveTo>
                    <a:cubicBezTo>
                      <a:pt x="135" y="236"/>
                      <a:pt x="133" y="236"/>
                      <a:pt x="132" y="235"/>
                    </a:cubicBezTo>
                    <a:cubicBezTo>
                      <a:pt x="112" y="226"/>
                      <a:pt x="112" y="226"/>
                      <a:pt x="112" y="226"/>
                    </a:cubicBezTo>
                    <a:cubicBezTo>
                      <a:pt x="112" y="177"/>
                      <a:pt x="112" y="177"/>
                      <a:pt x="112" y="177"/>
                    </a:cubicBezTo>
                    <a:cubicBezTo>
                      <a:pt x="112" y="177"/>
                      <a:pt x="112" y="177"/>
                      <a:pt x="112" y="177"/>
                    </a:cubicBezTo>
                    <a:cubicBezTo>
                      <a:pt x="113" y="175"/>
                      <a:pt x="113" y="174"/>
                      <a:pt x="112" y="173"/>
                    </a:cubicBezTo>
                    <a:cubicBezTo>
                      <a:pt x="112" y="161"/>
                      <a:pt x="112" y="161"/>
                      <a:pt x="112" y="161"/>
                    </a:cubicBezTo>
                    <a:cubicBezTo>
                      <a:pt x="114" y="162"/>
                      <a:pt x="114" y="162"/>
                      <a:pt x="114" y="162"/>
                    </a:cubicBezTo>
                    <a:cubicBezTo>
                      <a:pt x="116" y="163"/>
                      <a:pt x="119" y="162"/>
                      <a:pt x="120" y="160"/>
                    </a:cubicBezTo>
                    <a:cubicBezTo>
                      <a:pt x="126" y="147"/>
                      <a:pt x="126" y="147"/>
                      <a:pt x="126" y="147"/>
                    </a:cubicBezTo>
                    <a:cubicBezTo>
                      <a:pt x="127" y="145"/>
                      <a:pt x="126" y="142"/>
                      <a:pt x="124" y="141"/>
                    </a:cubicBezTo>
                    <a:cubicBezTo>
                      <a:pt x="112" y="136"/>
                      <a:pt x="112" y="136"/>
                      <a:pt x="112" y="136"/>
                    </a:cubicBezTo>
                    <a:cubicBezTo>
                      <a:pt x="112" y="125"/>
                      <a:pt x="112" y="125"/>
                      <a:pt x="112" y="125"/>
                    </a:cubicBezTo>
                    <a:cubicBezTo>
                      <a:pt x="128" y="133"/>
                      <a:pt x="128" y="133"/>
                      <a:pt x="128" y="133"/>
                    </a:cubicBezTo>
                    <a:cubicBezTo>
                      <a:pt x="130" y="134"/>
                      <a:pt x="133" y="133"/>
                      <a:pt x="134" y="130"/>
                    </a:cubicBezTo>
                    <a:cubicBezTo>
                      <a:pt x="136" y="125"/>
                      <a:pt x="136" y="125"/>
                      <a:pt x="136" y="125"/>
                    </a:cubicBezTo>
                    <a:cubicBezTo>
                      <a:pt x="136" y="150"/>
                      <a:pt x="136" y="150"/>
                      <a:pt x="136" y="150"/>
                    </a:cubicBezTo>
                    <a:cubicBezTo>
                      <a:pt x="136" y="151"/>
                      <a:pt x="136" y="151"/>
                      <a:pt x="135" y="152"/>
                    </a:cubicBezTo>
                    <a:cubicBezTo>
                      <a:pt x="129" y="164"/>
                      <a:pt x="129" y="164"/>
                      <a:pt x="129" y="164"/>
                    </a:cubicBezTo>
                    <a:cubicBezTo>
                      <a:pt x="129" y="164"/>
                      <a:pt x="129" y="164"/>
                      <a:pt x="129" y="164"/>
                    </a:cubicBezTo>
                    <a:cubicBezTo>
                      <a:pt x="128" y="167"/>
                      <a:pt x="129" y="169"/>
                      <a:pt x="131" y="170"/>
                    </a:cubicBezTo>
                    <a:cubicBezTo>
                      <a:pt x="136" y="173"/>
                      <a:pt x="136" y="173"/>
                      <a:pt x="136" y="173"/>
                    </a:cubicBezTo>
                    <a:cubicBezTo>
                      <a:pt x="136" y="184"/>
                      <a:pt x="136" y="184"/>
                      <a:pt x="136" y="184"/>
                    </a:cubicBezTo>
                    <a:cubicBezTo>
                      <a:pt x="127" y="179"/>
                      <a:pt x="127" y="179"/>
                      <a:pt x="127" y="179"/>
                    </a:cubicBezTo>
                    <a:cubicBezTo>
                      <a:pt x="125" y="178"/>
                      <a:pt x="123" y="179"/>
                      <a:pt x="122" y="181"/>
                    </a:cubicBezTo>
                    <a:cubicBezTo>
                      <a:pt x="115" y="194"/>
                      <a:pt x="115" y="194"/>
                      <a:pt x="115" y="194"/>
                    </a:cubicBezTo>
                    <a:cubicBezTo>
                      <a:pt x="115" y="194"/>
                      <a:pt x="115" y="194"/>
                      <a:pt x="115" y="194"/>
                    </a:cubicBezTo>
                    <a:cubicBezTo>
                      <a:pt x="115" y="196"/>
                      <a:pt x="115" y="199"/>
                      <a:pt x="118" y="200"/>
                    </a:cubicBezTo>
                    <a:cubicBezTo>
                      <a:pt x="136" y="209"/>
                      <a:pt x="136" y="209"/>
                      <a:pt x="136" y="209"/>
                    </a:cubicBezTo>
                    <a:cubicBezTo>
                      <a:pt x="136" y="237"/>
                      <a:pt x="136" y="237"/>
                      <a:pt x="136" y="237"/>
                    </a:cubicBezTo>
                    <a:close/>
                    <a:moveTo>
                      <a:pt x="136" y="94"/>
                    </a:moveTo>
                    <a:cubicBezTo>
                      <a:pt x="136" y="111"/>
                      <a:pt x="136" y="111"/>
                      <a:pt x="136" y="111"/>
                    </a:cubicBezTo>
                    <a:cubicBezTo>
                      <a:pt x="112" y="100"/>
                      <a:pt x="112" y="100"/>
                      <a:pt x="112" y="100"/>
                    </a:cubicBezTo>
                    <a:cubicBezTo>
                      <a:pt x="112" y="83"/>
                      <a:pt x="112" y="83"/>
                      <a:pt x="112" y="83"/>
                    </a:cubicBezTo>
                    <a:lnTo>
                      <a:pt x="136" y="94"/>
                    </a:lnTo>
                    <a:close/>
                    <a:moveTo>
                      <a:pt x="103" y="3"/>
                    </a:moveTo>
                    <a:cubicBezTo>
                      <a:pt x="112" y="7"/>
                      <a:pt x="112" y="7"/>
                      <a:pt x="112" y="7"/>
                    </a:cubicBezTo>
                    <a:cubicBezTo>
                      <a:pt x="112" y="30"/>
                      <a:pt x="112" y="30"/>
                      <a:pt x="112" y="30"/>
                    </a:cubicBezTo>
                    <a:cubicBezTo>
                      <a:pt x="98" y="24"/>
                      <a:pt x="98" y="24"/>
                      <a:pt x="98" y="24"/>
                    </a:cubicBezTo>
                    <a:cubicBezTo>
                      <a:pt x="96" y="23"/>
                      <a:pt x="94" y="23"/>
                      <a:pt x="91" y="23"/>
                    </a:cubicBezTo>
                    <a:cubicBezTo>
                      <a:pt x="91" y="0"/>
                      <a:pt x="91" y="0"/>
                      <a:pt x="91" y="0"/>
                    </a:cubicBezTo>
                    <a:cubicBezTo>
                      <a:pt x="95" y="0"/>
                      <a:pt x="99" y="1"/>
                      <a:pt x="103" y="3"/>
                    </a:cubicBezTo>
                    <a:close/>
                    <a:moveTo>
                      <a:pt x="112" y="226"/>
                    </a:moveTo>
                    <a:cubicBezTo>
                      <a:pt x="91" y="216"/>
                      <a:pt x="91" y="216"/>
                      <a:pt x="91" y="216"/>
                    </a:cubicBezTo>
                    <a:cubicBezTo>
                      <a:pt x="91" y="187"/>
                      <a:pt x="91" y="187"/>
                      <a:pt x="91" y="187"/>
                    </a:cubicBezTo>
                    <a:cubicBezTo>
                      <a:pt x="101" y="192"/>
                      <a:pt x="101" y="192"/>
                      <a:pt x="101" y="192"/>
                    </a:cubicBezTo>
                    <a:cubicBezTo>
                      <a:pt x="103" y="193"/>
                      <a:pt x="105" y="192"/>
                      <a:pt x="106" y="190"/>
                    </a:cubicBezTo>
                    <a:cubicBezTo>
                      <a:pt x="112" y="177"/>
                      <a:pt x="112" y="177"/>
                      <a:pt x="112" y="177"/>
                    </a:cubicBezTo>
                    <a:cubicBezTo>
                      <a:pt x="112" y="226"/>
                      <a:pt x="112" y="226"/>
                      <a:pt x="112" y="226"/>
                    </a:cubicBezTo>
                    <a:close/>
                    <a:moveTo>
                      <a:pt x="112" y="83"/>
                    </a:moveTo>
                    <a:cubicBezTo>
                      <a:pt x="112" y="100"/>
                      <a:pt x="112" y="100"/>
                      <a:pt x="112" y="100"/>
                    </a:cubicBezTo>
                    <a:cubicBezTo>
                      <a:pt x="110" y="99"/>
                      <a:pt x="110" y="99"/>
                      <a:pt x="110" y="99"/>
                    </a:cubicBezTo>
                    <a:cubicBezTo>
                      <a:pt x="107" y="98"/>
                      <a:pt x="105" y="99"/>
                      <a:pt x="104" y="101"/>
                    </a:cubicBezTo>
                    <a:cubicBezTo>
                      <a:pt x="98" y="114"/>
                      <a:pt x="98" y="114"/>
                      <a:pt x="98" y="114"/>
                    </a:cubicBezTo>
                    <a:cubicBezTo>
                      <a:pt x="98" y="114"/>
                      <a:pt x="98" y="114"/>
                      <a:pt x="98" y="114"/>
                    </a:cubicBezTo>
                    <a:cubicBezTo>
                      <a:pt x="97" y="116"/>
                      <a:pt x="98" y="118"/>
                      <a:pt x="100" y="119"/>
                    </a:cubicBezTo>
                    <a:cubicBezTo>
                      <a:pt x="112" y="125"/>
                      <a:pt x="112" y="125"/>
                      <a:pt x="112" y="125"/>
                    </a:cubicBezTo>
                    <a:cubicBezTo>
                      <a:pt x="112" y="136"/>
                      <a:pt x="112" y="136"/>
                      <a:pt x="112" y="136"/>
                    </a:cubicBezTo>
                    <a:cubicBezTo>
                      <a:pt x="96" y="128"/>
                      <a:pt x="96" y="128"/>
                      <a:pt x="96" y="128"/>
                    </a:cubicBezTo>
                    <a:cubicBezTo>
                      <a:pt x="94" y="127"/>
                      <a:pt x="92" y="128"/>
                      <a:pt x="91" y="129"/>
                    </a:cubicBezTo>
                    <a:cubicBezTo>
                      <a:pt x="91" y="104"/>
                      <a:pt x="91" y="104"/>
                      <a:pt x="91" y="104"/>
                    </a:cubicBezTo>
                    <a:cubicBezTo>
                      <a:pt x="95" y="96"/>
                      <a:pt x="95" y="96"/>
                      <a:pt x="95" y="96"/>
                    </a:cubicBezTo>
                    <a:cubicBezTo>
                      <a:pt x="96" y="94"/>
                      <a:pt x="95" y="92"/>
                      <a:pt x="93" y="91"/>
                    </a:cubicBezTo>
                    <a:cubicBezTo>
                      <a:pt x="91" y="90"/>
                      <a:pt x="91" y="90"/>
                      <a:pt x="91" y="90"/>
                    </a:cubicBezTo>
                    <a:cubicBezTo>
                      <a:pt x="91" y="73"/>
                      <a:pt x="91" y="73"/>
                      <a:pt x="91" y="73"/>
                    </a:cubicBezTo>
                    <a:cubicBezTo>
                      <a:pt x="112" y="83"/>
                      <a:pt x="112" y="83"/>
                      <a:pt x="112" y="83"/>
                    </a:cubicBezTo>
                    <a:close/>
                    <a:moveTo>
                      <a:pt x="112" y="161"/>
                    </a:moveTo>
                    <a:cubicBezTo>
                      <a:pt x="112" y="173"/>
                      <a:pt x="112" y="173"/>
                      <a:pt x="112" y="173"/>
                    </a:cubicBezTo>
                    <a:cubicBezTo>
                      <a:pt x="112" y="172"/>
                      <a:pt x="111" y="172"/>
                      <a:pt x="110" y="171"/>
                    </a:cubicBezTo>
                    <a:cubicBezTo>
                      <a:pt x="91" y="162"/>
                      <a:pt x="91" y="162"/>
                      <a:pt x="91" y="162"/>
                    </a:cubicBezTo>
                    <a:cubicBezTo>
                      <a:pt x="91" y="151"/>
                      <a:pt x="91" y="151"/>
                      <a:pt x="91" y="151"/>
                    </a:cubicBezTo>
                    <a:lnTo>
                      <a:pt x="112" y="161"/>
                    </a:lnTo>
                    <a:close/>
                    <a:moveTo>
                      <a:pt x="91" y="216"/>
                    </a:moveTo>
                    <a:cubicBezTo>
                      <a:pt x="76" y="209"/>
                      <a:pt x="76" y="209"/>
                      <a:pt x="76" y="209"/>
                    </a:cubicBezTo>
                    <a:cubicBezTo>
                      <a:pt x="76" y="180"/>
                      <a:pt x="76" y="180"/>
                      <a:pt x="76" y="180"/>
                    </a:cubicBezTo>
                    <a:cubicBezTo>
                      <a:pt x="91" y="187"/>
                      <a:pt x="91" y="187"/>
                      <a:pt x="91" y="187"/>
                    </a:cubicBezTo>
                    <a:cubicBezTo>
                      <a:pt x="91" y="216"/>
                      <a:pt x="91" y="216"/>
                      <a:pt x="91" y="216"/>
                    </a:cubicBezTo>
                    <a:close/>
                    <a:moveTo>
                      <a:pt x="76" y="5"/>
                    </a:moveTo>
                    <a:cubicBezTo>
                      <a:pt x="80" y="2"/>
                      <a:pt x="86" y="0"/>
                      <a:pt x="91" y="0"/>
                    </a:cubicBezTo>
                    <a:cubicBezTo>
                      <a:pt x="91" y="23"/>
                      <a:pt x="91" y="23"/>
                      <a:pt x="91" y="23"/>
                    </a:cubicBezTo>
                    <a:cubicBezTo>
                      <a:pt x="87" y="23"/>
                      <a:pt x="83" y="26"/>
                      <a:pt x="81" y="30"/>
                    </a:cubicBezTo>
                    <a:cubicBezTo>
                      <a:pt x="76" y="41"/>
                      <a:pt x="76" y="41"/>
                      <a:pt x="76" y="41"/>
                    </a:cubicBezTo>
                    <a:cubicBezTo>
                      <a:pt x="76" y="5"/>
                      <a:pt x="76" y="5"/>
                      <a:pt x="76" y="5"/>
                    </a:cubicBezTo>
                    <a:close/>
                    <a:moveTo>
                      <a:pt x="91" y="73"/>
                    </a:moveTo>
                    <a:cubicBezTo>
                      <a:pt x="91" y="90"/>
                      <a:pt x="91" y="90"/>
                      <a:pt x="91" y="90"/>
                    </a:cubicBezTo>
                    <a:cubicBezTo>
                      <a:pt x="76" y="83"/>
                      <a:pt x="76" y="83"/>
                      <a:pt x="76" y="83"/>
                    </a:cubicBezTo>
                    <a:cubicBezTo>
                      <a:pt x="76" y="66"/>
                      <a:pt x="76" y="66"/>
                      <a:pt x="76" y="66"/>
                    </a:cubicBezTo>
                    <a:cubicBezTo>
                      <a:pt x="77" y="66"/>
                      <a:pt x="77" y="67"/>
                      <a:pt x="78" y="67"/>
                    </a:cubicBezTo>
                    <a:cubicBezTo>
                      <a:pt x="91" y="73"/>
                      <a:pt x="91" y="73"/>
                      <a:pt x="91" y="73"/>
                    </a:cubicBezTo>
                    <a:close/>
                    <a:moveTo>
                      <a:pt x="91" y="104"/>
                    </a:moveTo>
                    <a:cubicBezTo>
                      <a:pt x="91" y="129"/>
                      <a:pt x="91" y="129"/>
                      <a:pt x="91" y="129"/>
                    </a:cubicBezTo>
                    <a:cubicBezTo>
                      <a:pt x="91" y="129"/>
                      <a:pt x="90" y="130"/>
                      <a:pt x="90" y="130"/>
                    </a:cubicBezTo>
                    <a:cubicBezTo>
                      <a:pt x="84" y="143"/>
                      <a:pt x="84" y="143"/>
                      <a:pt x="84" y="143"/>
                    </a:cubicBezTo>
                    <a:cubicBezTo>
                      <a:pt x="84" y="143"/>
                      <a:pt x="84" y="143"/>
                      <a:pt x="84" y="143"/>
                    </a:cubicBezTo>
                    <a:cubicBezTo>
                      <a:pt x="83" y="146"/>
                      <a:pt x="84" y="148"/>
                      <a:pt x="86" y="149"/>
                    </a:cubicBezTo>
                    <a:cubicBezTo>
                      <a:pt x="91" y="151"/>
                      <a:pt x="91" y="151"/>
                      <a:pt x="91" y="151"/>
                    </a:cubicBezTo>
                    <a:cubicBezTo>
                      <a:pt x="91" y="162"/>
                      <a:pt x="91" y="162"/>
                      <a:pt x="91" y="162"/>
                    </a:cubicBezTo>
                    <a:cubicBezTo>
                      <a:pt x="82" y="158"/>
                      <a:pt x="82" y="158"/>
                      <a:pt x="82" y="158"/>
                    </a:cubicBezTo>
                    <a:cubicBezTo>
                      <a:pt x="80" y="157"/>
                      <a:pt x="77" y="158"/>
                      <a:pt x="76" y="160"/>
                    </a:cubicBezTo>
                    <a:cubicBezTo>
                      <a:pt x="76" y="161"/>
                      <a:pt x="76" y="161"/>
                      <a:pt x="76" y="161"/>
                    </a:cubicBezTo>
                    <a:cubicBezTo>
                      <a:pt x="76" y="137"/>
                      <a:pt x="76" y="137"/>
                      <a:pt x="76" y="137"/>
                    </a:cubicBezTo>
                    <a:cubicBezTo>
                      <a:pt x="81" y="126"/>
                      <a:pt x="81" y="126"/>
                      <a:pt x="81" y="126"/>
                    </a:cubicBezTo>
                    <a:cubicBezTo>
                      <a:pt x="82" y="124"/>
                      <a:pt x="81" y="121"/>
                      <a:pt x="79" y="120"/>
                    </a:cubicBezTo>
                    <a:cubicBezTo>
                      <a:pt x="76" y="119"/>
                      <a:pt x="76" y="119"/>
                      <a:pt x="76" y="119"/>
                    </a:cubicBezTo>
                    <a:cubicBezTo>
                      <a:pt x="76" y="108"/>
                      <a:pt x="76" y="108"/>
                      <a:pt x="76" y="108"/>
                    </a:cubicBezTo>
                    <a:cubicBezTo>
                      <a:pt x="83" y="112"/>
                      <a:pt x="83" y="112"/>
                      <a:pt x="83" y="112"/>
                    </a:cubicBezTo>
                    <a:cubicBezTo>
                      <a:pt x="85" y="113"/>
                      <a:pt x="88" y="111"/>
                      <a:pt x="89" y="109"/>
                    </a:cubicBezTo>
                    <a:lnTo>
                      <a:pt x="91" y="104"/>
                    </a:lnTo>
                    <a:close/>
                    <a:moveTo>
                      <a:pt x="76" y="209"/>
                    </a:moveTo>
                    <a:cubicBezTo>
                      <a:pt x="67" y="205"/>
                      <a:pt x="67" y="205"/>
                      <a:pt x="67" y="205"/>
                    </a:cubicBezTo>
                    <a:cubicBezTo>
                      <a:pt x="67" y="156"/>
                      <a:pt x="67" y="156"/>
                      <a:pt x="67" y="156"/>
                    </a:cubicBezTo>
                    <a:cubicBezTo>
                      <a:pt x="67" y="156"/>
                      <a:pt x="67" y="156"/>
                      <a:pt x="67" y="156"/>
                    </a:cubicBezTo>
                    <a:cubicBezTo>
                      <a:pt x="68" y="154"/>
                      <a:pt x="68" y="153"/>
                      <a:pt x="67" y="152"/>
                    </a:cubicBezTo>
                    <a:cubicBezTo>
                      <a:pt x="67" y="140"/>
                      <a:pt x="67" y="140"/>
                      <a:pt x="67" y="140"/>
                    </a:cubicBezTo>
                    <a:cubicBezTo>
                      <a:pt x="69" y="141"/>
                      <a:pt x="69" y="141"/>
                      <a:pt x="69" y="141"/>
                    </a:cubicBezTo>
                    <a:cubicBezTo>
                      <a:pt x="71" y="142"/>
                      <a:pt x="74" y="141"/>
                      <a:pt x="75" y="139"/>
                    </a:cubicBezTo>
                    <a:cubicBezTo>
                      <a:pt x="76" y="137"/>
                      <a:pt x="76" y="137"/>
                      <a:pt x="76" y="137"/>
                    </a:cubicBezTo>
                    <a:cubicBezTo>
                      <a:pt x="76" y="161"/>
                      <a:pt x="76" y="161"/>
                      <a:pt x="76" y="161"/>
                    </a:cubicBezTo>
                    <a:cubicBezTo>
                      <a:pt x="70" y="173"/>
                      <a:pt x="70" y="173"/>
                      <a:pt x="70" y="173"/>
                    </a:cubicBezTo>
                    <a:cubicBezTo>
                      <a:pt x="70" y="173"/>
                      <a:pt x="70" y="173"/>
                      <a:pt x="70" y="173"/>
                    </a:cubicBezTo>
                    <a:cubicBezTo>
                      <a:pt x="69" y="175"/>
                      <a:pt x="70" y="178"/>
                      <a:pt x="72" y="179"/>
                    </a:cubicBezTo>
                    <a:cubicBezTo>
                      <a:pt x="76" y="180"/>
                      <a:pt x="76" y="180"/>
                      <a:pt x="76" y="180"/>
                    </a:cubicBezTo>
                    <a:cubicBezTo>
                      <a:pt x="76" y="209"/>
                      <a:pt x="76" y="209"/>
                      <a:pt x="76" y="209"/>
                    </a:cubicBezTo>
                    <a:close/>
                    <a:moveTo>
                      <a:pt x="67" y="16"/>
                    </a:moveTo>
                    <a:cubicBezTo>
                      <a:pt x="67" y="16"/>
                      <a:pt x="67" y="16"/>
                      <a:pt x="67" y="16"/>
                    </a:cubicBezTo>
                    <a:cubicBezTo>
                      <a:pt x="69" y="11"/>
                      <a:pt x="72" y="8"/>
                      <a:pt x="76" y="5"/>
                    </a:cubicBezTo>
                    <a:cubicBezTo>
                      <a:pt x="76" y="41"/>
                      <a:pt x="76" y="41"/>
                      <a:pt x="76" y="41"/>
                    </a:cubicBezTo>
                    <a:cubicBezTo>
                      <a:pt x="72" y="50"/>
                      <a:pt x="72" y="50"/>
                      <a:pt x="72" y="50"/>
                    </a:cubicBezTo>
                    <a:cubicBezTo>
                      <a:pt x="72" y="50"/>
                      <a:pt x="72" y="50"/>
                      <a:pt x="72" y="50"/>
                    </a:cubicBezTo>
                    <a:cubicBezTo>
                      <a:pt x="69" y="55"/>
                      <a:pt x="71" y="62"/>
                      <a:pt x="76" y="66"/>
                    </a:cubicBezTo>
                    <a:cubicBezTo>
                      <a:pt x="76" y="83"/>
                      <a:pt x="76" y="83"/>
                      <a:pt x="76" y="83"/>
                    </a:cubicBezTo>
                    <a:cubicBezTo>
                      <a:pt x="67" y="79"/>
                      <a:pt x="67" y="79"/>
                      <a:pt x="67" y="79"/>
                    </a:cubicBezTo>
                    <a:cubicBezTo>
                      <a:pt x="67" y="16"/>
                      <a:pt x="67" y="16"/>
                      <a:pt x="67" y="16"/>
                    </a:cubicBezTo>
                    <a:close/>
                    <a:moveTo>
                      <a:pt x="76" y="108"/>
                    </a:moveTo>
                    <a:cubicBezTo>
                      <a:pt x="76" y="119"/>
                      <a:pt x="76" y="119"/>
                      <a:pt x="76" y="119"/>
                    </a:cubicBezTo>
                    <a:cubicBezTo>
                      <a:pt x="67" y="115"/>
                      <a:pt x="67" y="115"/>
                      <a:pt x="67" y="115"/>
                    </a:cubicBezTo>
                    <a:cubicBezTo>
                      <a:pt x="67" y="104"/>
                      <a:pt x="67" y="104"/>
                      <a:pt x="67" y="104"/>
                    </a:cubicBezTo>
                    <a:lnTo>
                      <a:pt x="76" y="108"/>
                    </a:lnTo>
                    <a:close/>
                    <a:moveTo>
                      <a:pt x="67" y="205"/>
                    </a:moveTo>
                    <a:cubicBezTo>
                      <a:pt x="46" y="195"/>
                      <a:pt x="46" y="195"/>
                      <a:pt x="46" y="195"/>
                    </a:cubicBezTo>
                    <a:cubicBezTo>
                      <a:pt x="46" y="166"/>
                      <a:pt x="46" y="166"/>
                      <a:pt x="46" y="166"/>
                    </a:cubicBezTo>
                    <a:cubicBezTo>
                      <a:pt x="55" y="171"/>
                      <a:pt x="55" y="171"/>
                      <a:pt x="55" y="171"/>
                    </a:cubicBezTo>
                    <a:cubicBezTo>
                      <a:pt x="58" y="172"/>
                      <a:pt x="60" y="171"/>
                      <a:pt x="61" y="169"/>
                    </a:cubicBezTo>
                    <a:cubicBezTo>
                      <a:pt x="67" y="156"/>
                      <a:pt x="67" y="156"/>
                      <a:pt x="67" y="156"/>
                    </a:cubicBezTo>
                    <a:cubicBezTo>
                      <a:pt x="67" y="205"/>
                      <a:pt x="67" y="205"/>
                      <a:pt x="67" y="205"/>
                    </a:cubicBezTo>
                    <a:close/>
                    <a:moveTo>
                      <a:pt x="46" y="61"/>
                    </a:moveTo>
                    <a:cubicBezTo>
                      <a:pt x="67" y="16"/>
                      <a:pt x="67" y="16"/>
                      <a:pt x="67" y="16"/>
                    </a:cubicBezTo>
                    <a:cubicBezTo>
                      <a:pt x="67" y="79"/>
                      <a:pt x="67" y="79"/>
                      <a:pt x="67" y="79"/>
                    </a:cubicBezTo>
                    <a:cubicBezTo>
                      <a:pt x="64" y="78"/>
                      <a:pt x="64" y="78"/>
                      <a:pt x="64" y="78"/>
                    </a:cubicBezTo>
                    <a:cubicBezTo>
                      <a:pt x="62" y="77"/>
                      <a:pt x="60" y="78"/>
                      <a:pt x="59" y="80"/>
                    </a:cubicBezTo>
                    <a:cubicBezTo>
                      <a:pt x="53" y="93"/>
                      <a:pt x="53" y="93"/>
                      <a:pt x="53" y="93"/>
                    </a:cubicBezTo>
                    <a:cubicBezTo>
                      <a:pt x="53" y="93"/>
                      <a:pt x="53" y="93"/>
                      <a:pt x="53" y="93"/>
                    </a:cubicBezTo>
                    <a:cubicBezTo>
                      <a:pt x="52" y="95"/>
                      <a:pt x="53" y="97"/>
                      <a:pt x="55" y="98"/>
                    </a:cubicBezTo>
                    <a:cubicBezTo>
                      <a:pt x="67" y="104"/>
                      <a:pt x="67" y="104"/>
                      <a:pt x="67" y="104"/>
                    </a:cubicBezTo>
                    <a:cubicBezTo>
                      <a:pt x="67" y="115"/>
                      <a:pt x="67" y="115"/>
                      <a:pt x="67" y="115"/>
                    </a:cubicBezTo>
                    <a:cubicBezTo>
                      <a:pt x="51" y="107"/>
                      <a:pt x="51" y="107"/>
                      <a:pt x="51" y="107"/>
                    </a:cubicBezTo>
                    <a:cubicBezTo>
                      <a:pt x="49" y="106"/>
                      <a:pt x="47" y="107"/>
                      <a:pt x="46" y="108"/>
                    </a:cubicBezTo>
                    <a:cubicBezTo>
                      <a:pt x="46" y="61"/>
                      <a:pt x="46" y="61"/>
                      <a:pt x="46" y="61"/>
                    </a:cubicBezTo>
                    <a:close/>
                    <a:moveTo>
                      <a:pt x="67" y="140"/>
                    </a:moveTo>
                    <a:cubicBezTo>
                      <a:pt x="67" y="152"/>
                      <a:pt x="67" y="152"/>
                      <a:pt x="67" y="152"/>
                    </a:cubicBezTo>
                    <a:cubicBezTo>
                      <a:pt x="66" y="151"/>
                      <a:pt x="66" y="151"/>
                      <a:pt x="65" y="150"/>
                    </a:cubicBezTo>
                    <a:cubicBezTo>
                      <a:pt x="46" y="141"/>
                      <a:pt x="46" y="141"/>
                      <a:pt x="46" y="141"/>
                    </a:cubicBezTo>
                    <a:cubicBezTo>
                      <a:pt x="46" y="130"/>
                      <a:pt x="46" y="130"/>
                      <a:pt x="46" y="130"/>
                    </a:cubicBezTo>
                    <a:lnTo>
                      <a:pt x="67" y="140"/>
                    </a:lnTo>
                    <a:close/>
                    <a:moveTo>
                      <a:pt x="46" y="195"/>
                    </a:moveTo>
                    <a:cubicBezTo>
                      <a:pt x="19" y="182"/>
                      <a:pt x="19" y="182"/>
                      <a:pt x="19" y="182"/>
                    </a:cubicBezTo>
                    <a:cubicBezTo>
                      <a:pt x="5" y="176"/>
                      <a:pt x="0" y="160"/>
                      <a:pt x="6" y="147"/>
                    </a:cubicBezTo>
                    <a:cubicBezTo>
                      <a:pt x="46" y="61"/>
                      <a:pt x="46" y="61"/>
                      <a:pt x="46" y="61"/>
                    </a:cubicBezTo>
                    <a:cubicBezTo>
                      <a:pt x="46" y="108"/>
                      <a:pt x="46" y="108"/>
                      <a:pt x="46" y="108"/>
                    </a:cubicBezTo>
                    <a:cubicBezTo>
                      <a:pt x="46" y="108"/>
                      <a:pt x="45" y="109"/>
                      <a:pt x="45" y="109"/>
                    </a:cubicBezTo>
                    <a:cubicBezTo>
                      <a:pt x="39" y="122"/>
                      <a:pt x="39" y="122"/>
                      <a:pt x="39" y="122"/>
                    </a:cubicBezTo>
                    <a:cubicBezTo>
                      <a:pt x="39" y="122"/>
                      <a:pt x="39" y="122"/>
                      <a:pt x="39" y="122"/>
                    </a:cubicBezTo>
                    <a:cubicBezTo>
                      <a:pt x="38" y="124"/>
                      <a:pt x="39" y="127"/>
                      <a:pt x="41" y="128"/>
                    </a:cubicBezTo>
                    <a:cubicBezTo>
                      <a:pt x="46" y="130"/>
                      <a:pt x="46" y="130"/>
                      <a:pt x="46" y="130"/>
                    </a:cubicBezTo>
                    <a:cubicBezTo>
                      <a:pt x="46" y="141"/>
                      <a:pt x="46" y="141"/>
                      <a:pt x="46" y="141"/>
                    </a:cubicBezTo>
                    <a:cubicBezTo>
                      <a:pt x="37" y="137"/>
                      <a:pt x="37" y="137"/>
                      <a:pt x="37" y="137"/>
                    </a:cubicBezTo>
                    <a:cubicBezTo>
                      <a:pt x="35" y="136"/>
                      <a:pt x="32" y="137"/>
                      <a:pt x="31" y="139"/>
                    </a:cubicBezTo>
                    <a:cubicBezTo>
                      <a:pt x="25" y="152"/>
                      <a:pt x="25" y="152"/>
                      <a:pt x="25" y="152"/>
                    </a:cubicBezTo>
                    <a:cubicBezTo>
                      <a:pt x="25" y="152"/>
                      <a:pt x="25" y="152"/>
                      <a:pt x="25" y="152"/>
                    </a:cubicBezTo>
                    <a:cubicBezTo>
                      <a:pt x="24" y="154"/>
                      <a:pt x="25" y="156"/>
                      <a:pt x="27" y="157"/>
                    </a:cubicBezTo>
                    <a:cubicBezTo>
                      <a:pt x="46" y="166"/>
                      <a:pt x="46" y="166"/>
                      <a:pt x="46" y="166"/>
                    </a:cubicBezTo>
                    <a:lnTo>
                      <a:pt x="46" y="1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Rectangle 59"/>
              <p:cNvSpPr>
                <a:spLocks noChangeArrowheads="1"/>
              </p:cNvSpPr>
              <p:nvPr/>
            </p:nvSpPr>
            <p:spPr bwMode="auto">
              <a:xfrm>
                <a:off x="2669" y="2483"/>
                <a:ext cx="430"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60"/>
              <p:cNvSpPr>
                <a:spLocks noChangeArrowheads="1"/>
              </p:cNvSpPr>
              <p:nvPr/>
            </p:nvSpPr>
            <p:spPr bwMode="auto">
              <a:xfrm>
                <a:off x="2687" y="2440"/>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61"/>
              <p:cNvSpPr>
                <a:spLocks noChangeArrowheads="1"/>
              </p:cNvSpPr>
              <p:nvPr/>
            </p:nvSpPr>
            <p:spPr bwMode="auto">
              <a:xfrm>
                <a:off x="2842"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2"/>
              <p:cNvSpPr>
                <a:spLocks noChangeArrowheads="1"/>
              </p:cNvSpPr>
              <p:nvPr/>
            </p:nvSpPr>
            <p:spPr bwMode="auto">
              <a:xfrm>
                <a:off x="2857"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63"/>
              <p:cNvSpPr>
                <a:spLocks noChangeArrowheads="1"/>
              </p:cNvSpPr>
              <p:nvPr/>
            </p:nvSpPr>
            <p:spPr bwMode="auto">
              <a:xfrm>
                <a:off x="2842"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4"/>
              <p:cNvSpPr>
                <a:spLocks noChangeArrowheads="1"/>
              </p:cNvSpPr>
              <p:nvPr/>
            </p:nvSpPr>
            <p:spPr bwMode="auto">
              <a:xfrm>
                <a:off x="2717"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65"/>
              <p:cNvSpPr>
                <a:spLocks noChangeArrowheads="1"/>
              </p:cNvSpPr>
              <p:nvPr/>
            </p:nvSpPr>
            <p:spPr bwMode="auto">
              <a:xfrm>
                <a:off x="2732"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66"/>
              <p:cNvSpPr>
                <a:spLocks noChangeArrowheads="1"/>
              </p:cNvSpPr>
              <p:nvPr/>
            </p:nvSpPr>
            <p:spPr bwMode="auto">
              <a:xfrm>
                <a:off x="2717"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7"/>
              <p:cNvSpPr>
                <a:spLocks noChangeArrowheads="1"/>
              </p:cNvSpPr>
              <p:nvPr/>
            </p:nvSpPr>
            <p:spPr bwMode="auto">
              <a:xfrm>
                <a:off x="2968" y="2395"/>
                <a:ext cx="83"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68"/>
              <p:cNvSpPr>
                <a:spLocks noChangeArrowheads="1"/>
              </p:cNvSpPr>
              <p:nvPr/>
            </p:nvSpPr>
            <p:spPr bwMode="auto">
              <a:xfrm>
                <a:off x="2983" y="2236"/>
                <a:ext cx="53"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9"/>
              <p:cNvSpPr>
                <a:spLocks noChangeArrowheads="1"/>
              </p:cNvSpPr>
              <p:nvPr/>
            </p:nvSpPr>
            <p:spPr bwMode="auto">
              <a:xfrm>
                <a:off x="2968" y="2227"/>
                <a:ext cx="83"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70"/>
              <p:cNvSpPr>
                <a:spLocks noChangeArrowheads="1"/>
              </p:cNvSpPr>
              <p:nvPr/>
            </p:nvSpPr>
            <p:spPr bwMode="auto">
              <a:xfrm>
                <a:off x="2687" y="2179"/>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2687" y="2054"/>
                <a:ext cx="394" cy="125"/>
              </a:xfrm>
              <a:custGeom>
                <a:avLst/>
                <a:gdLst>
                  <a:gd name="T0" fmla="*/ 197 w 394"/>
                  <a:gd name="T1" fmla="*/ 0 h 125"/>
                  <a:gd name="T2" fmla="*/ 0 w 394"/>
                  <a:gd name="T3" fmla="*/ 125 h 125"/>
                  <a:gd name="T4" fmla="*/ 394 w 394"/>
                  <a:gd name="T5" fmla="*/ 125 h 125"/>
                  <a:gd name="T6" fmla="*/ 197 w 394"/>
                  <a:gd name="T7" fmla="*/ 0 h 125"/>
                </a:gdLst>
                <a:ahLst/>
                <a:cxnLst>
                  <a:cxn ang="0">
                    <a:pos x="T0" y="T1"/>
                  </a:cxn>
                  <a:cxn ang="0">
                    <a:pos x="T2" y="T3"/>
                  </a:cxn>
                  <a:cxn ang="0">
                    <a:pos x="T4" y="T5"/>
                  </a:cxn>
                  <a:cxn ang="0">
                    <a:pos x="T6" y="T7"/>
                  </a:cxn>
                </a:cxnLst>
                <a:rect l="0" t="0" r="r" b="b"/>
                <a:pathLst>
                  <a:path w="394" h="125">
                    <a:moveTo>
                      <a:pt x="197" y="0"/>
                    </a:moveTo>
                    <a:lnTo>
                      <a:pt x="0" y="125"/>
                    </a:lnTo>
                    <a:lnTo>
                      <a:pt x="394" y="125"/>
                    </a:lnTo>
                    <a:lnTo>
                      <a:pt x="19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a:spLocks noEditPoints="1"/>
              </p:cNvSpPr>
              <p:nvPr/>
            </p:nvSpPr>
            <p:spPr bwMode="auto">
              <a:xfrm>
                <a:off x="3618" y="2167"/>
                <a:ext cx="547" cy="358"/>
              </a:xfrm>
              <a:custGeom>
                <a:avLst/>
                <a:gdLst>
                  <a:gd name="T0" fmla="*/ 367 w 367"/>
                  <a:gd name="T1" fmla="*/ 0 h 240"/>
                  <a:gd name="T2" fmla="*/ 285 w 367"/>
                  <a:gd name="T3" fmla="*/ 27 h 240"/>
                  <a:gd name="T4" fmla="*/ 285 w 367"/>
                  <a:gd name="T5" fmla="*/ 155 h 240"/>
                  <a:gd name="T6" fmla="*/ 305 w 367"/>
                  <a:gd name="T7" fmla="*/ 143 h 240"/>
                  <a:gd name="T8" fmla="*/ 305 w 367"/>
                  <a:gd name="T9" fmla="*/ 87 h 240"/>
                  <a:gd name="T10" fmla="*/ 294 w 367"/>
                  <a:gd name="T11" fmla="*/ 87 h 240"/>
                  <a:gd name="T12" fmla="*/ 294 w 367"/>
                  <a:gd name="T13" fmla="*/ 63 h 240"/>
                  <a:gd name="T14" fmla="*/ 305 w 367"/>
                  <a:gd name="T15" fmla="*/ 63 h 240"/>
                  <a:gd name="T16" fmla="*/ 330 w 367"/>
                  <a:gd name="T17" fmla="*/ 63 h 240"/>
                  <a:gd name="T18" fmla="*/ 341 w 367"/>
                  <a:gd name="T19" fmla="*/ 63 h 240"/>
                  <a:gd name="T20" fmla="*/ 341 w 367"/>
                  <a:gd name="T21" fmla="*/ 87 h 240"/>
                  <a:gd name="T22" fmla="*/ 330 w 367"/>
                  <a:gd name="T23" fmla="*/ 87 h 240"/>
                  <a:gd name="T24" fmla="*/ 330 w 367"/>
                  <a:gd name="T25" fmla="*/ 143 h 240"/>
                  <a:gd name="T26" fmla="*/ 285 w 367"/>
                  <a:gd name="T27" fmla="*/ 176 h 240"/>
                  <a:gd name="T28" fmla="*/ 285 w 367"/>
                  <a:gd name="T29" fmla="*/ 213 h 240"/>
                  <a:gd name="T30" fmla="*/ 367 w 367"/>
                  <a:gd name="T31" fmla="*/ 240 h 240"/>
                  <a:gd name="T32" fmla="*/ 367 w 367"/>
                  <a:gd name="T33" fmla="*/ 0 h 240"/>
                  <a:gd name="T34" fmla="*/ 285 w 367"/>
                  <a:gd name="T35" fmla="*/ 27 h 240"/>
                  <a:gd name="T36" fmla="*/ 0 w 367"/>
                  <a:gd name="T37" fmla="*/ 120 h 240"/>
                  <a:gd name="T38" fmla="*/ 285 w 367"/>
                  <a:gd name="T39" fmla="*/ 213 h 240"/>
                  <a:gd name="T40" fmla="*/ 285 w 367"/>
                  <a:gd name="T41" fmla="*/ 176 h 240"/>
                  <a:gd name="T42" fmla="*/ 240 w 367"/>
                  <a:gd name="T43" fmla="*/ 143 h 240"/>
                  <a:gd name="T44" fmla="*/ 240 w 367"/>
                  <a:gd name="T45" fmla="*/ 87 h 240"/>
                  <a:gd name="T46" fmla="*/ 229 w 367"/>
                  <a:gd name="T47" fmla="*/ 87 h 240"/>
                  <a:gd name="T48" fmla="*/ 229 w 367"/>
                  <a:gd name="T49" fmla="*/ 63 h 240"/>
                  <a:gd name="T50" fmla="*/ 240 w 367"/>
                  <a:gd name="T51" fmla="*/ 63 h 240"/>
                  <a:gd name="T52" fmla="*/ 265 w 367"/>
                  <a:gd name="T53" fmla="*/ 63 h 240"/>
                  <a:gd name="T54" fmla="*/ 277 w 367"/>
                  <a:gd name="T55" fmla="*/ 63 h 240"/>
                  <a:gd name="T56" fmla="*/ 277 w 367"/>
                  <a:gd name="T57" fmla="*/ 87 h 240"/>
                  <a:gd name="T58" fmla="*/ 265 w 367"/>
                  <a:gd name="T59" fmla="*/ 87 h 240"/>
                  <a:gd name="T60" fmla="*/ 265 w 367"/>
                  <a:gd name="T61" fmla="*/ 143 h 240"/>
                  <a:gd name="T62" fmla="*/ 285 w 367"/>
                  <a:gd name="T63" fmla="*/ 155 h 240"/>
                  <a:gd name="T64" fmla="*/ 285 w 367"/>
                  <a:gd name="T65"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240">
                    <a:moveTo>
                      <a:pt x="367" y="0"/>
                    </a:moveTo>
                    <a:cubicBezTo>
                      <a:pt x="285" y="27"/>
                      <a:pt x="285" y="27"/>
                      <a:pt x="285" y="27"/>
                    </a:cubicBezTo>
                    <a:cubicBezTo>
                      <a:pt x="285" y="155"/>
                      <a:pt x="285" y="155"/>
                      <a:pt x="285" y="155"/>
                    </a:cubicBezTo>
                    <a:cubicBezTo>
                      <a:pt x="296" y="155"/>
                      <a:pt x="305" y="150"/>
                      <a:pt x="305" y="143"/>
                    </a:cubicBezTo>
                    <a:cubicBezTo>
                      <a:pt x="305" y="87"/>
                      <a:pt x="305" y="87"/>
                      <a:pt x="305" y="87"/>
                    </a:cubicBezTo>
                    <a:cubicBezTo>
                      <a:pt x="294" y="87"/>
                      <a:pt x="294" y="87"/>
                      <a:pt x="294" y="87"/>
                    </a:cubicBezTo>
                    <a:cubicBezTo>
                      <a:pt x="294" y="63"/>
                      <a:pt x="294" y="63"/>
                      <a:pt x="294" y="63"/>
                    </a:cubicBezTo>
                    <a:cubicBezTo>
                      <a:pt x="305" y="63"/>
                      <a:pt x="305" y="63"/>
                      <a:pt x="305" y="63"/>
                    </a:cubicBezTo>
                    <a:cubicBezTo>
                      <a:pt x="330" y="63"/>
                      <a:pt x="330" y="63"/>
                      <a:pt x="330" y="63"/>
                    </a:cubicBezTo>
                    <a:cubicBezTo>
                      <a:pt x="341" y="63"/>
                      <a:pt x="341" y="63"/>
                      <a:pt x="341" y="63"/>
                    </a:cubicBezTo>
                    <a:cubicBezTo>
                      <a:pt x="341" y="87"/>
                      <a:pt x="341" y="87"/>
                      <a:pt x="341" y="87"/>
                    </a:cubicBezTo>
                    <a:cubicBezTo>
                      <a:pt x="330" y="87"/>
                      <a:pt x="330" y="87"/>
                      <a:pt x="330" y="87"/>
                    </a:cubicBezTo>
                    <a:cubicBezTo>
                      <a:pt x="330" y="143"/>
                      <a:pt x="330" y="143"/>
                      <a:pt x="330" y="143"/>
                    </a:cubicBezTo>
                    <a:cubicBezTo>
                      <a:pt x="330" y="161"/>
                      <a:pt x="310" y="176"/>
                      <a:pt x="285" y="176"/>
                    </a:cubicBezTo>
                    <a:cubicBezTo>
                      <a:pt x="285" y="213"/>
                      <a:pt x="285" y="213"/>
                      <a:pt x="285" y="213"/>
                    </a:cubicBezTo>
                    <a:cubicBezTo>
                      <a:pt x="367" y="240"/>
                      <a:pt x="367" y="240"/>
                      <a:pt x="367" y="240"/>
                    </a:cubicBezTo>
                    <a:lnTo>
                      <a:pt x="367" y="0"/>
                    </a:lnTo>
                    <a:close/>
                    <a:moveTo>
                      <a:pt x="285" y="27"/>
                    </a:moveTo>
                    <a:cubicBezTo>
                      <a:pt x="0" y="120"/>
                      <a:pt x="0" y="120"/>
                      <a:pt x="0" y="120"/>
                    </a:cubicBezTo>
                    <a:cubicBezTo>
                      <a:pt x="285" y="213"/>
                      <a:pt x="285" y="213"/>
                      <a:pt x="285" y="213"/>
                    </a:cubicBezTo>
                    <a:cubicBezTo>
                      <a:pt x="285" y="176"/>
                      <a:pt x="285" y="176"/>
                      <a:pt x="285" y="176"/>
                    </a:cubicBezTo>
                    <a:cubicBezTo>
                      <a:pt x="260" y="176"/>
                      <a:pt x="240" y="161"/>
                      <a:pt x="240" y="143"/>
                    </a:cubicBezTo>
                    <a:cubicBezTo>
                      <a:pt x="240" y="87"/>
                      <a:pt x="240" y="87"/>
                      <a:pt x="240" y="87"/>
                    </a:cubicBezTo>
                    <a:cubicBezTo>
                      <a:pt x="229" y="87"/>
                      <a:pt x="229" y="87"/>
                      <a:pt x="229" y="87"/>
                    </a:cubicBezTo>
                    <a:cubicBezTo>
                      <a:pt x="229" y="63"/>
                      <a:pt x="229" y="63"/>
                      <a:pt x="229" y="63"/>
                    </a:cubicBezTo>
                    <a:cubicBezTo>
                      <a:pt x="240" y="63"/>
                      <a:pt x="240" y="63"/>
                      <a:pt x="240" y="63"/>
                    </a:cubicBezTo>
                    <a:cubicBezTo>
                      <a:pt x="265" y="63"/>
                      <a:pt x="265" y="63"/>
                      <a:pt x="265" y="63"/>
                    </a:cubicBezTo>
                    <a:cubicBezTo>
                      <a:pt x="277" y="63"/>
                      <a:pt x="277" y="63"/>
                      <a:pt x="277" y="63"/>
                    </a:cubicBezTo>
                    <a:cubicBezTo>
                      <a:pt x="277" y="87"/>
                      <a:pt x="277" y="87"/>
                      <a:pt x="277" y="87"/>
                    </a:cubicBezTo>
                    <a:cubicBezTo>
                      <a:pt x="265" y="87"/>
                      <a:pt x="265" y="87"/>
                      <a:pt x="265" y="87"/>
                    </a:cubicBezTo>
                    <a:cubicBezTo>
                      <a:pt x="265" y="143"/>
                      <a:pt x="265" y="143"/>
                      <a:pt x="265" y="143"/>
                    </a:cubicBezTo>
                    <a:cubicBezTo>
                      <a:pt x="265" y="150"/>
                      <a:pt x="274" y="155"/>
                      <a:pt x="285" y="155"/>
                    </a:cubicBezTo>
                    <a:lnTo>
                      <a:pt x="285"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a:spLocks noEditPoints="1"/>
              </p:cNvSpPr>
              <p:nvPr/>
            </p:nvSpPr>
            <p:spPr bwMode="auto">
              <a:xfrm>
                <a:off x="2829" y="2558"/>
                <a:ext cx="128" cy="225"/>
              </a:xfrm>
              <a:custGeom>
                <a:avLst/>
                <a:gdLst>
                  <a:gd name="T0" fmla="*/ 52 w 86"/>
                  <a:gd name="T1" fmla="*/ 128 h 151"/>
                  <a:gd name="T2" fmla="*/ 63 w 86"/>
                  <a:gd name="T3" fmla="*/ 136 h 151"/>
                  <a:gd name="T4" fmla="*/ 55 w 86"/>
                  <a:gd name="T5" fmla="*/ 151 h 151"/>
                  <a:gd name="T6" fmla="*/ 52 w 86"/>
                  <a:gd name="T7" fmla="*/ 151 h 151"/>
                  <a:gd name="T8" fmla="*/ 52 w 86"/>
                  <a:gd name="T9" fmla="*/ 128 h 151"/>
                  <a:gd name="T10" fmla="*/ 52 w 86"/>
                  <a:gd name="T11" fmla="*/ 118 h 151"/>
                  <a:gd name="T12" fmla="*/ 52 w 86"/>
                  <a:gd name="T13" fmla="*/ 52 h 151"/>
                  <a:gd name="T14" fmla="*/ 63 w 86"/>
                  <a:gd name="T15" fmla="*/ 69 h 151"/>
                  <a:gd name="T16" fmla="*/ 68 w 86"/>
                  <a:gd name="T17" fmla="*/ 88 h 151"/>
                  <a:gd name="T18" fmla="*/ 83 w 86"/>
                  <a:gd name="T19" fmla="*/ 96 h 151"/>
                  <a:gd name="T20" fmla="*/ 86 w 86"/>
                  <a:gd name="T21" fmla="*/ 109 h 151"/>
                  <a:gd name="T22" fmla="*/ 52 w 86"/>
                  <a:gd name="T23" fmla="*/ 118 h 151"/>
                  <a:gd name="T24" fmla="*/ 49 w 86"/>
                  <a:gd name="T25" fmla="*/ 128 h 151"/>
                  <a:gd name="T26" fmla="*/ 52 w 86"/>
                  <a:gd name="T27" fmla="*/ 128 h 151"/>
                  <a:gd name="T28" fmla="*/ 52 w 86"/>
                  <a:gd name="T29" fmla="*/ 151 h 151"/>
                  <a:gd name="T30" fmla="*/ 41 w 86"/>
                  <a:gd name="T31" fmla="*/ 142 h 151"/>
                  <a:gd name="T32" fmla="*/ 49 w 86"/>
                  <a:gd name="T33" fmla="*/ 128 h 151"/>
                  <a:gd name="T34" fmla="*/ 52 w 86"/>
                  <a:gd name="T35" fmla="*/ 52 h 151"/>
                  <a:gd name="T36" fmla="*/ 35 w 86"/>
                  <a:gd name="T37" fmla="*/ 47 h 151"/>
                  <a:gd name="T38" fmla="*/ 25 w 86"/>
                  <a:gd name="T39" fmla="*/ 8 h 151"/>
                  <a:gd name="T40" fmla="*/ 14 w 86"/>
                  <a:gd name="T41" fmla="*/ 2 h 151"/>
                  <a:gd name="T42" fmla="*/ 8 w 86"/>
                  <a:gd name="T43" fmla="*/ 13 h 151"/>
                  <a:gd name="T44" fmla="*/ 18 w 86"/>
                  <a:gd name="T45" fmla="*/ 51 h 151"/>
                  <a:gd name="T46" fmla="*/ 4 w 86"/>
                  <a:gd name="T47" fmla="*/ 84 h 151"/>
                  <a:gd name="T48" fmla="*/ 9 w 86"/>
                  <a:gd name="T49" fmla="*/ 104 h 151"/>
                  <a:gd name="T50" fmla="*/ 9 w 86"/>
                  <a:gd name="T51" fmla="*/ 104 h 151"/>
                  <a:gd name="T52" fmla="*/ 0 w 86"/>
                  <a:gd name="T53" fmla="*/ 118 h 151"/>
                  <a:gd name="T54" fmla="*/ 4 w 86"/>
                  <a:gd name="T55" fmla="*/ 131 h 151"/>
                  <a:gd name="T56" fmla="*/ 52 w 86"/>
                  <a:gd name="T57" fmla="*/ 118 h 151"/>
                  <a:gd name="T58" fmla="*/ 52 w 86"/>
                  <a:gd name="T59" fmla="*/ 5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1">
                    <a:moveTo>
                      <a:pt x="52" y="128"/>
                    </a:moveTo>
                    <a:cubicBezTo>
                      <a:pt x="57" y="128"/>
                      <a:pt x="62" y="131"/>
                      <a:pt x="63" y="136"/>
                    </a:cubicBezTo>
                    <a:cubicBezTo>
                      <a:pt x="65" y="143"/>
                      <a:pt x="61" y="149"/>
                      <a:pt x="55" y="151"/>
                    </a:cubicBezTo>
                    <a:cubicBezTo>
                      <a:pt x="54" y="151"/>
                      <a:pt x="53" y="151"/>
                      <a:pt x="52" y="151"/>
                    </a:cubicBezTo>
                    <a:cubicBezTo>
                      <a:pt x="52" y="128"/>
                      <a:pt x="52" y="128"/>
                      <a:pt x="52" y="128"/>
                    </a:cubicBezTo>
                    <a:close/>
                    <a:moveTo>
                      <a:pt x="52" y="118"/>
                    </a:moveTo>
                    <a:cubicBezTo>
                      <a:pt x="52" y="52"/>
                      <a:pt x="52" y="52"/>
                      <a:pt x="52" y="52"/>
                    </a:cubicBezTo>
                    <a:cubicBezTo>
                      <a:pt x="57" y="56"/>
                      <a:pt x="61" y="61"/>
                      <a:pt x="63" y="69"/>
                    </a:cubicBezTo>
                    <a:cubicBezTo>
                      <a:pt x="63" y="69"/>
                      <a:pt x="66" y="81"/>
                      <a:pt x="68" y="88"/>
                    </a:cubicBezTo>
                    <a:cubicBezTo>
                      <a:pt x="70" y="97"/>
                      <a:pt x="83" y="96"/>
                      <a:pt x="83" y="96"/>
                    </a:cubicBezTo>
                    <a:cubicBezTo>
                      <a:pt x="86" y="109"/>
                      <a:pt x="86" y="109"/>
                      <a:pt x="86" y="109"/>
                    </a:cubicBezTo>
                    <a:lnTo>
                      <a:pt x="52" y="118"/>
                    </a:lnTo>
                    <a:close/>
                    <a:moveTo>
                      <a:pt x="49" y="128"/>
                    </a:moveTo>
                    <a:cubicBezTo>
                      <a:pt x="50" y="128"/>
                      <a:pt x="51" y="128"/>
                      <a:pt x="52" y="128"/>
                    </a:cubicBezTo>
                    <a:cubicBezTo>
                      <a:pt x="52" y="151"/>
                      <a:pt x="52" y="151"/>
                      <a:pt x="52" y="151"/>
                    </a:cubicBezTo>
                    <a:cubicBezTo>
                      <a:pt x="47" y="151"/>
                      <a:pt x="42" y="148"/>
                      <a:pt x="41" y="142"/>
                    </a:cubicBezTo>
                    <a:cubicBezTo>
                      <a:pt x="39" y="136"/>
                      <a:pt x="43" y="130"/>
                      <a:pt x="49" y="128"/>
                    </a:cubicBezTo>
                    <a:close/>
                    <a:moveTo>
                      <a:pt x="52" y="52"/>
                    </a:moveTo>
                    <a:cubicBezTo>
                      <a:pt x="47" y="48"/>
                      <a:pt x="41" y="47"/>
                      <a:pt x="35" y="47"/>
                    </a:cubicBezTo>
                    <a:cubicBezTo>
                      <a:pt x="25" y="8"/>
                      <a:pt x="25" y="8"/>
                      <a:pt x="25" y="8"/>
                    </a:cubicBezTo>
                    <a:cubicBezTo>
                      <a:pt x="24" y="3"/>
                      <a:pt x="19" y="0"/>
                      <a:pt x="14" y="2"/>
                    </a:cubicBezTo>
                    <a:cubicBezTo>
                      <a:pt x="9" y="3"/>
                      <a:pt x="6" y="8"/>
                      <a:pt x="8" y="13"/>
                    </a:cubicBezTo>
                    <a:cubicBezTo>
                      <a:pt x="18" y="51"/>
                      <a:pt x="18" y="51"/>
                      <a:pt x="18" y="51"/>
                    </a:cubicBezTo>
                    <a:cubicBezTo>
                      <a:pt x="7" y="57"/>
                      <a:pt x="0" y="69"/>
                      <a:pt x="4" y="84"/>
                    </a:cubicBezTo>
                    <a:cubicBezTo>
                      <a:pt x="4" y="84"/>
                      <a:pt x="7" y="97"/>
                      <a:pt x="9" y="104"/>
                    </a:cubicBezTo>
                    <a:cubicBezTo>
                      <a:pt x="9" y="104"/>
                      <a:pt x="9" y="104"/>
                      <a:pt x="9" y="104"/>
                    </a:cubicBezTo>
                    <a:cubicBezTo>
                      <a:pt x="12" y="112"/>
                      <a:pt x="0" y="118"/>
                      <a:pt x="0" y="118"/>
                    </a:cubicBezTo>
                    <a:cubicBezTo>
                      <a:pt x="4" y="131"/>
                      <a:pt x="4" y="131"/>
                      <a:pt x="4" y="131"/>
                    </a:cubicBezTo>
                    <a:cubicBezTo>
                      <a:pt x="52" y="118"/>
                      <a:pt x="52" y="118"/>
                      <a:pt x="52" y="118"/>
                    </a:cubicBezTo>
                    <a:lnTo>
                      <a:pt x="5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a:spLocks noEditPoints="1"/>
              </p:cNvSpPr>
              <p:nvPr/>
            </p:nvSpPr>
            <p:spPr bwMode="auto">
              <a:xfrm>
                <a:off x="3824" y="1791"/>
                <a:ext cx="256" cy="316"/>
              </a:xfrm>
              <a:custGeom>
                <a:avLst/>
                <a:gdLst>
                  <a:gd name="T0" fmla="*/ 172 w 172"/>
                  <a:gd name="T1" fmla="*/ 10 h 212"/>
                  <a:gd name="T2" fmla="*/ 121 w 172"/>
                  <a:gd name="T3" fmla="*/ 37 h 212"/>
                  <a:gd name="T4" fmla="*/ 143 w 172"/>
                  <a:gd name="T5" fmla="*/ 212 h 212"/>
                  <a:gd name="T6" fmla="*/ 124 w 172"/>
                  <a:gd name="T7" fmla="*/ 166 h 212"/>
                  <a:gd name="T8" fmla="*/ 131 w 172"/>
                  <a:gd name="T9" fmla="*/ 109 h 212"/>
                  <a:gd name="T10" fmla="*/ 121 w 172"/>
                  <a:gd name="T11" fmla="*/ 87 h 212"/>
                  <a:gd name="T12" fmla="*/ 129 w 172"/>
                  <a:gd name="T13" fmla="*/ 147 h 212"/>
                  <a:gd name="T14" fmla="*/ 127 w 172"/>
                  <a:gd name="T15" fmla="*/ 117 h 212"/>
                  <a:gd name="T16" fmla="*/ 121 w 172"/>
                  <a:gd name="T17" fmla="*/ 156 h 212"/>
                  <a:gd name="T18" fmla="*/ 121 w 172"/>
                  <a:gd name="T19" fmla="*/ 10 h 212"/>
                  <a:gd name="T20" fmla="*/ 98 w 172"/>
                  <a:gd name="T21" fmla="*/ 37 h 212"/>
                  <a:gd name="T22" fmla="*/ 110 w 172"/>
                  <a:gd name="T23" fmla="*/ 88 h 212"/>
                  <a:gd name="T24" fmla="*/ 100 w 172"/>
                  <a:gd name="T25" fmla="*/ 82 h 212"/>
                  <a:gd name="T26" fmla="*/ 121 w 172"/>
                  <a:gd name="T27" fmla="*/ 212 h 212"/>
                  <a:gd name="T28" fmla="*/ 101 w 172"/>
                  <a:gd name="T29" fmla="*/ 164 h 212"/>
                  <a:gd name="T30" fmla="*/ 121 w 172"/>
                  <a:gd name="T31" fmla="*/ 212 h 212"/>
                  <a:gd name="T32" fmla="*/ 113 w 172"/>
                  <a:gd name="T33" fmla="*/ 148 h 212"/>
                  <a:gd name="T34" fmla="*/ 121 w 172"/>
                  <a:gd name="T35" fmla="*/ 156 h 212"/>
                  <a:gd name="T36" fmla="*/ 98 w 172"/>
                  <a:gd name="T37" fmla="*/ 0 h 212"/>
                  <a:gd name="T38" fmla="*/ 71 w 172"/>
                  <a:gd name="T39" fmla="*/ 0 h 212"/>
                  <a:gd name="T40" fmla="*/ 98 w 172"/>
                  <a:gd name="T41" fmla="*/ 81 h 212"/>
                  <a:gd name="T42" fmla="*/ 71 w 172"/>
                  <a:gd name="T43" fmla="*/ 37 h 212"/>
                  <a:gd name="T44" fmla="*/ 71 w 172"/>
                  <a:gd name="T45" fmla="*/ 167 h 212"/>
                  <a:gd name="T46" fmla="*/ 98 w 172"/>
                  <a:gd name="T47" fmla="*/ 142 h 212"/>
                  <a:gd name="T48" fmla="*/ 98 w 172"/>
                  <a:gd name="T49" fmla="*/ 161 h 212"/>
                  <a:gd name="T50" fmla="*/ 74 w 172"/>
                  <a:gd name="T51" fmla="*/ 125 h 212"/>
                  <a:gd name="T52" fmla="*/ 71 w 172"/>
                  <a:gd name="T53" fmla="*/ 118 h 212"/>
                  <a:gd name="T54" fmla="*/ 71 w 172"/>
                  <a:gd name="T55" fmla="*/ 98 h 212"/>
                  <a:gd name="T56" fmla="*/ 71 w 172"/>
                  <a:gd name="T57" fmla="*/ 0 h 212"/>
                  <a:gd name="T58" fmla="*/ 60 w 172"/>
                  <a:gd name="T59" fmla="*/ 0 h 212"/>
                  <a:gd name="T60" fmla="*/ 71 w 172"/>
                  <a:gd name="T61" fmla="*/ 89 h 212"/>
                  <a:gd name="T62" fmla="*/ 60 w 172"/>
                  <a:gd name="T63" fmla="*/ 37 h 212"/>
                  <a:gd name="T64" fmla="*/ 60 w 172"/>
                  <a:gd name="T65" fmla="*/ 121 h 212"/>
                  <a:gd name="T66" fmla="*/ 65 w 172"/>
                  <a:gd name="T67" fmla="*/ 167 h 212"/>
                  <a:gd name="T68" fmla="*/ 71 w 172"/>
                  <a:gd name="T69" fmla="*/ 98 h 212"/>
                  <a:gd name="T70" fmla="*/ 71 w 172"/>
                  <a:gd name="T71" fmla="*/ 98 h 212"/>
                  <a:gd name="T72" fmla="*/ 60 w 172"/>
                  <a:gd name="T73" fmla="*/ 10 h 212"/>
                  <a:gd name="T74" fmla="*/ 12 w 172"/>
                  <a:gd name="T75" fmla="*/ 23 h 212"/>
                  <a:gd name="T76" fmla="*/ 60 w 172"/>
                  <a:gd name="T77" fmla="*/ 101 h 212"/>
                  <a:gd name="T78" fmla="*/ 28 w 172"/>
                  <a:gd name="T79" fmla="*/ 118 h 212"/>
                  <a:gd name="T80" fmla="*/ 29 w 172"/>
                  <a:gd name="T81" fmla="*/ 135 h 212"/>
                  <a:gd name="T82" fmla="*/ 34 w 172"/>
                  <a:gd name="T83" fmla="*/ 128 h 212"/>
                  <a:gd name="T84" fmla="*/ 47 w 172"/>
                  <a:gd name="T85" fmla="*/ 121 h 212"/>
                  <a:gd name="T86" fmla="*/ 36 w 172"/>
                  <a:gd name="T87" fmla="*/ 179 h 212"/>
                  <a:gd name="T88" fmla="*/ 45 w 172"/>
                  <a:gd name="T89" fmla="*/ 163 h 212"/>
                  <a:gd name="T90" fmla="*/ 60 w 172"/>
                  <a:gd name="T91" fmla="*/ 212 h 212"/>
                  <a:gd name="T92" fmla="*/ 0 w 172"/>
                  <a:gd name="T93" fmla="*/ 2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2">
                    <a:moveTo>
                      <a:pt x="121" y="0"/>
                    </a:moveTo>
                    <a:cubicBezTo>
                      <a:pt x="172" y="0"/>
                      <a:pt x="172" y="0"/>
                      <a:pt x="172" y="0"/>
                    </a:cubicBezTo>
                    <a:cubicBezTo>
                      <a:pt x="172" y="10"/>
                      <a:pt x="172" y="10"/>
                      <a:pt x="172" y="10"/>
                    </a:cubicBezTo>
                    <a:cubicBezTo>
                      <a:pt x="121" y="10"/>
                      <a:pt x="121" y="10"/>
                      <a:pt x="121" y="10"/>
                    </a:cubicBezTo>
                    <a:cubicBezTo>
                      <a:pt x="121" y="0"/>
                      <a:pt x="121" y="0"/>
                      <a:pt x="121" y="0"/>
                    </a:cubicBezTo>
                    <a:close/>
                    <a:moveTo>
                      <a:pt x="121" y="37"/>
                    </a:moveTo>
                    <a:cubicBezTo>
                      <a:pt x="172" y="37"/>
                      <a:pt x="172" y="37"/>
                      <a:pt x="172" y="37"/>
                    </a:cubicBezTo>
                    <a:cubicBezTo>
                      <a:pt x="172" y="183"/>
                      <a:pt x="172" y="183"/>
                      <a:pt x="172" y="183"/>
                    </a:cubicBezTo>
                    <a:cubicBezTo>
                      <a:pt x="172" y="199"/>
                      <a:pt x="159" y="212"/>
                      <a:pt x="143" y="212"/>
                    </a:cubicBezTo>
                    <a:cubicBezTo>
                      <a:pt x="121" y="212"/>
                      <a:pt x="121" y="212"/>
                      <a:pt x="121" y="212"/>
                    </a:cubicBezTo>
                    <a:cubicBezTo>
                      <a:pt x="121" y="167"/>
                      <a:pt x="121" y="167"/>
                      <a:pt x="121" y="167"/>
                    </a:cubicBezTo>
                    <a:cubicBezTo>
                      <a:pt x="122" y="166"/>
                      <a:pt x="123" y="166"/>
                      <a:pt x="124" y="166"/>
                    </a:cubicBezTo>
                    <a:cubicBezTo>
                      <a:pt x="130" y="163"/>
                      <a:pt x="134" y="159"/>
                      <a:pt x="138" y="153"/>
                    </a:cubicBezTo>
                    <a:cubicBezTo>
                      <a:pt x="142" y="146"/>
                      <a:pt x="144" y="137"/>
                      <a:pt x="144" y="129"/>
                    </a:cubicBezTo>
                    <a:cubicBezTo>
                      <a:pt x="144" y="115"/>
                      <a:pt x="140" y="109"/>
                      <a:pt x="131" y="109"/>
                    </a:cubicBezTo>
                    <a:cubicBezTo>
                      <a:pt x="128" y="109"/>
                      <a:pt x="125" y="110"/>
                      <a:pt x="121" y="112"/>
                    </a:cubicBezTo>
                    <a:cubicBezTo>
                      <a:pt x="127" y="86"/>
                      <a:pt x="127" y="86"/>
                      <a:pt x="127" y="86"/>
                    </a:cubicBezTo>
                    <a:cubicBezTo>
                      <a:pt x="121" y="87"/>
                      <a:pt x="121" y="87"/>
                      <a:pt x="121" y="87"/>
                    </a:cubicBezTo>
                    <a:cubicBezTo>
                      <a:pt x="121" y="37"/>
                      <a:pt x="121" y="37"/>
                      <a:pt x="121" y="37"/>
                    </a:cubicBezTo>
                    <a:close/>
                    <a:moveTo>
                      <a:pt x="121" y="156"/>
                    </a:moveTo>
                    <a:cubicBezTo>
                      <a:pt x="123" y="156"/>
                      <a:pt x="126" y="152"/>
                      <a:pt x="129" y="147"/>
                    </a:cubicBezTo>
                    <a:cubicBezTo>
                      <a:pt x="131" y="141"/>
                      <a:pt x="133" y="135"/>
                      <a:pt x="133" y="129"/>
                    </a:cubicBezTo>
                    <a:cubicBezTo>
                      <a:pt x="133" y="124"/>
                      <a:pt x="132" y="120"/>
                      <a:pt x="129" y="118"/>
                    </a:cubicBezTo>
                    <a:cubicBezTo>
                      <a:pt x="129" y="117"/>
                      <a:pt x="128" y="117"/>
                      <a:pt x="127" y="117"/>
                    </a:cubicBezTo>
                    <a:cubicBezTo>
                      <a:pt x="126" y="117"/>
                      <a:pt x="124" y="117"/>
                      <a:pt x="123" y="117"/>
                    </a:cubicBezTo>
                    <a:cubicBezTo>
                      <a:pt x="122" y="118"/>
                      <a:pt x="121" y="118"/>
                      <a:pt x="121" y="118"/>
                    </a:cubicBezTo>
                    <a:lnTo>
                      <a:pt x="121" y="156"/>
                    </a:lnTo>
                    <a:close/>
                    <a:moveTo>
                      <a:pt x="98" y="0"/>
                    </a:moveTo>
                    <a:cubicBezTo>
                      <a:pt x="121" y="0"/>
                      <a:pt x="121" y="0"/>
                      <a:pt x="121" y="0"/>
                    </a:cubicBezTo>
                    <a:cubicBezTo>
                      <a:pt x="121" y="10"/>
                      <a:pt x="121" y="10"/>
                      <a:pt x="121" y="10"/>
                    </a:cubicBezTo>
                    <a:cubicBezTo>
                      <a:pt x="98" y="10"/>
                      <a:pt x="98" y="10"/>
                      <a:pt x="98" y="10"/>
                    </a:cubicBezTo>
                    <a:cubicBezTo>
                      <a:pt x="98" y="0"/>
                      <a:pt x="98" y="0"/>
                      <a:pt x="98" y="0"/>
                    </a:cubicBezTo>
                    <a:close/>
                    <a:moveTo>
                      <a:pt x="98" y="37"/>
                    </a:moveTo>
                    <a:cubicBezTo>
                      <a:pt x="121" y="37"/>
                      <a:pt x="121" y="37"/>
                      <a:pt x="121" y="37"/>
                    </a:cubicBezTo>
                    <a:cubicBezTo>
                      <a:pt x="121" y="87"/>
                      <a:pt x="121" y="87"/>
                      <a:pt x="121" y="87"/>
                    </a:cubicBezTo>
                    <a:cubicBezTo>
                      <a:pt x="110" y="88"/>
                      <a:pt x="110" y="88"/>
                      <a:pt x="110" y="88"/>
                    </a:cubicBezTo>
                    <a:cubicBezTo>
                      <a:pt x="98" y="142"/>
                      <a:pt x="98" y="142"/>
                      <a:pt x="98" y="142"/>
                    </a:cubicBezTo>
                    <a:cubicBezTo>
                      <a:pt x="98" y="90"/>
                      <a:pt x="98" y="90"/>
                      <a:pt x="98" y="90"/>
                    </a:cubicBezTo>
                    <a:cubicBezTo>
                      <a:pt x="100" y="82"/>
                      <a:pt x="100" y="82"/>
                      <a:pt x="100" y="82"/>
                    </a:cubicBezTo>
                    <a:cubicBezTo>
                      <a:pt x="100" y="81"/>
                      <a:pt x="99" y="81"/>
                      <a:pt x="98" y="81"/>
                    </a:cubicBezTo>
                    <a:cubicBezTo>
                      <a:pt x="98" y="37"/>
                      <a:pt x="98" y="37"/>
                      <a:pt x="98" y="37"/>
                    </a:cubicBezTo>
                    <a:close/>
                    <a:moveTo>
                      <a:pt x="121" y="212"/>
                    </a:moveTo>
                    <a:cubicBezTo>
                      <a:pt x="98" y="212"/>
                      <a:pt x="98" y="212"/>
                      <a:pt x="98" y="212"/>
                    </a:cubicBezTo>
                    <a:cubicBezTo>
                      <a:pt x="98" y="161"/>
                      <a:pt x="98" y="161"/>
                      <a:pt x="98" y="161"/>
                    </a:cubicBezTo>
                    <a:cubicBezTo>
                      <a:pt x="99" y="162"/>
                      <a:pt x="100" y="163"/>
                      <a:pt x="101" y="164"/>
                    </a:cubicBezTo>
                    <a:cubicBezTo>
                      <a:pt x="103" y="166"/>
                      <a:pt x="107" y="168"/>
                      <a:pt x="112" y="168"/>
                    </a:cubicBezTo>
                    <a:cubicBezTo>
                      <a:pt x="115" y="168"/>
                      <a:pt x="118" y="167"/>
                      <a:pt x="121" y="167"/>
                    </a:cubicBezTo>
                    <a:cubicBezTo>
                      <a:pt x="121" y="212"/>
                      <a:pt x="121" y="212"/>
                      <a:pt x="121" y="212"/>
                    </a:cubicBezTo>
                    <a:close/>
                    <a:moveTo>
                      <a:pt x="121" y="118"/>
                    </a:moveTo>
                    <a:cubicBezTo>
                      <a:pt x="120" y="119"/>
                      <a:pt x="120" y="119"/>
                      <a:pt x="120" y="119"/>
                    </a:cubicBezTo>
                    <a:cubicBezTo>
                      <a:pt x="113" y="148"/>
                      <a:pt x="113" y="148"/>
                      <a:pt x="113" y="148"/>
                    </a:cubicBezTo>
                    <a:cubicBezTo>
                      <a:pt x="113" y="149"/>
                      <a:pt x="113" y="150"/>
                      <a:pt x="113" y="151"/>
                    </a:cubicBezTo>
                    <a:cubicBezTo>
                      <a:pt x="113" y="155"/>
                      <a:pt x="115" y="156"/>
                      <a:pt x="119" y="156"/>
                    </a:cubicBezTo>
                    <a:cubicBezTo>
                      <a:pt x="120" y="156"/>
                      <a:pt x="120" y="156"/>
                      <a:pt x="121" y="156"/>
                    </a:cubicBezTo>
                    <a:lnTo>
                      <a:pt x="121" y="118"/>
                    </a:lnTo>
                    <a:close/>
                    <a:moveTo>
                      <a:pt x="71" y="0"/>
                    </a:moveTo>
                    <a:cubicBezTo>
                      <a:pt x="98" y="0"/>
                      <a:pt x="98" y="0"/>
                      <a:pt x="98" y="0"/>
                    </a:cubicBezTo>
                    <a:cubicBezTo>
                      <a:pt x="98" y="10"/>
                      <a:pt x="98" y="10"/>
                      <a:pt x="98" y="10"/>
                    </a:cubicBezTo>
                    <a:cubicBezTo>
                      <a:pt x="71" y="10"/>
                      <a:pt x="71" y="10"/>
                      <a:pt x="71" y="10"/>
                    </a:cubicBezTo>
                    <a:cubicBezTo>
                      <a:pt x="71" y="0"/>
                      <a:pt x="71" y="0"/>
                      <a:pt x="71" y="0"/>
                    </a:cubicBezTo>
                    <a:close/>
                    <a:moveTo>
                      <a:pt x="71" y="37"/>
                    </a:moveTo>
                    <a:cubicBezTo>
                      <a:pt x="98" y="37"/>
                      <a:pt x="98" y="37"/>
                      <a:pt x="98" y="37"/>
                    </a:cubicBezTo>
                    <a:cubicBezTo>
                      <a:pt x="98" y="81"/>
                      <a:pt x="98" y="81"/>
                      <a:pt x="98" y="81"/>
                    </a:cubicBezTo>
                    <a:cubicBezTo>
                      <a:pt x="96" y="80"/>
                      <a:pt x="94" y="80"/>
                      <a:pt x="91" y="80"/>
                    </a:cubicBezTo>
                    <a:cubicBezTo>
                      <a:pt x="85" y="80"/>
                      <a:pt x="78" y="83"/>
                      <a:pt x="71" y="89"/>
                    </a:cubicBezTo>
                    <a:cubicBezTo>
                      <a:pt x="71" y="37"/>
                      <a:pt x="71" y="37"/>
                      <a:pt x="71" y="37"/>
                    </a:cubicBezTo>
                    <a:close/>
                    <a:moveTo>
                      <a:pt x="98" y="212"/>
                    </a:moveTo>
                    <a:cubicBezTo>
                      <a:pt x="71" y="212"/>
                      <a:pt x="71" y="212"/>
                      <a:pt x="71" y="212"/>
                    </a:cubicBezTo>
                    <a:cubicBezTo>
                      <a:pt x="71" y="167"/>
                      <a:pt x="71" y="167"/>
                      <a:pt x="71" y="167"/>
                    </a:cubicBezTo>
                    <a:cubicBezTo>
                      <a:pt x="82" y="167"/>
                      <a:pt x="82" y="167"/>
                      <a:pt x="82" y="167"/>
                    </a:cubicBezTo>
                    <a:cubicBezTo>
                      <a:pt x="98" y="90"/>
                      <a:pt x="98" y="90"/>
                      <a:pt x="98" y="90"/>
                    </a:cubicBezTo>
                    <a:cubicBezTo>
                      <a:pt x="98" y="142"/>
                      <a:pt x="98" y="142"/>
                      <a:pt x="98" y="142"/>
                    </a:cubicBezTo>
                    <a:cubicBezTo>
                      <a:pt x="97" y="146"/>
                      <a:pt x="97" y="146"/>
                      <a:pt x="97" y="146"/>
                    </a:cubicBezTo>
                    <a:cubicBezTo>
                      <a:pt x="97" y="149"/>
                      <a:pt x="97" y="151"/>
                      <a:pt x="97" y="153"/>
                    </a:cubicBezTo>
                    <a:cubicBezTo>
                      <a:pt x="97" y="156"/>
                      <a:pt x="97" y="159"/>
                      <a:pt x="98" y="161"/>
                    </a:cubicBezTo>
                    <a:cubicBezTo>
                      <a:pt x="98" y="212"/>
                      <a:pt x="98" y="212"/>
                      <a:pt x="98" y="212"/>
                    </a:cubicBezTo>
                    <a:close/>
                    <a:moveTo>
                      <a:pt x="71" y="137"/>
                    </a:moveTo>
                    <a:cubicBezTo>
                      <a:pt x="74" y="125"/>
                      <a:pt x="74" y="125"/>
                      <a:pt x="74" y="125"/>
                    </a:cubicBezTo>
                    <a:cubicBezTo>
                      <a:pt x="73" y="125"/>
                      <a:pt x="72" y="124"/>
                      <a:pt x="71" y="124"/>
                    </a:cubicBezTo>
                    <a:cubicBezTo>
                      <a:pt x="71" y="137"/>
                      <a:pt x="71" y="137"/>
                      <a:pt x="71" y="137"/>
                    </a:cubicBezTo>
                    <a:close/>
                    <a:moveTo>
                      <a:pt x="71" y="118"/>
                    </a:moveTo>
                    <a:cubicBezTo>
                      <a:pt x="73" y="119"/>
                      <a:pt x="74" y="119"/>
                      <a:pt x="75" y="120"/>
                    </a:cubicBezTo>
                    <a:cubicBezTo>
                      <a:pt x="82" y="88"/>
                      <a:pt x="82" y="88"/>
                      <a:pt x="82" y="88"/>
                    </a:cubicBezTo>
                    <a:cubicBezTo>
                      <a:pt x="79" y="90"/>
                      <a:pt x="75" y="93"/>
                      <a:pt x="71" y="98"/>
                    </a:cubicBezTo>
                    <a:lnTo>
                      <a:pt x="71" y="118"/>
                    </a:lnTo>
                    <a:close/>
                    <a:moveTo>
                      <a:pt x="60" y="0"/>
                    </a:moveTo>
                    <a:cubicBezTo>
                      <a:pt x="71" y="0"/>
                      <a:pt x="71" y="0"/>
                      <a:pt x="71" y="0"/>
                    </a:cubicBezTo>
                    <a:cubicBezTo>
                      <a:pt x="71" y="10"/>
                      <a:pt x="71" y="10"/>
                      <a:pt x="71" y="10"/>
                    </a:cubicBezTo>
                    <a:cubicBezTo>
                      <a:pt x="60" y="10"/>
                      <a:pt x="60" y="10"/>
                      <a:pt x="60" y="10"/>
                    </a:cubicBezTo>
                    <a:cubicBezTo>
                      <a:pt x="60" y="0"/>
                      <a:pt x="60" y="0"/>
                      <a:pt x="60" y="0"/>
                    </a:cubicBezTo>
                    <a:close/>
                    <a:moveTo>
                      <a:pt x="60" y="37"/>
                    </a:moveTo>
                    <a:cubicBezTo>
                      <a:pt x="71" y="37"/>
                      <a:pt x="71" y="37"/>
                      <a:pt x="71" y="37"/>
                    </a:cubicBezTo>
                    <a:cubicBezTo>
                      <a:pt x="71" y="89"/>
                      <a:pt x="71" y="89"/>
                      <a:pt x="71" y="89"/>
                    </a:cubicBezTo>
                    <a:cubicBezTo>
                      <a:pt x="71" y="89"/>
                      <a:pt x="71" y="89"/>
                      <a:pt x="71" y="90"/>
                    </a:cubicBezTo>
                    <a:cubicBezTo>
                      <a:pt x="67" y="93"/>
                      <a:pt x="64" y="97"/>
                      <a:pt x="60" y="101"/>
                    </a:cubicBezTo>
                    <a:cubicBezTo>
                      <a:pt x="60" y="37"/>
                      <a:pt x="60" y="37"/>
                      <a:pt x="60" y="37"/>
                    </a:cubicBezTo>
                    <a:close/>
                    <a:moveTo>
                      <a:pt x="71" y="212"/>
                    </a:moveTo>
                    <a:cubicBezTo>
                      <a:pt x="60" y="212"/>
                      <a:pt x="60" y="212"/>
                      <a:pt x="60" y="212"/>
                    </a:cubicBezTo>
                    <a:cubicBezTo>
                      <a:pt x="60" y="121"/>
                      <a:pt x="60" y="121"/>
                      <a:pt x="60" y="121"/>
                    </a:cubicBezTo>
                    <a:cubicBezTo>
                      <a:pt x="64" y="121"/>
                      <a:pt x="68" y="122"/>
                      <a:pt x="71" y="124"/>
                    </a:cubicBezTo>
                    <a:cubicBezTo>
                      <a:pt x="71" y="137"/>
                      <a:pt x="71" y="137"/>
                      <a:pt x="71" y="137"/>
                    </a:cubicBezTo>
                    <a:cubicBezTo>
                      <a:pt x="65" y="167"/>
                      <a:pt x="65" y="167"/>
                      <a:pt x="65" y="167"/>
                    </a:cubicBezTo>
                    <a:cubicBezTo>
                      <a:pt x="71" y="167"/>
                      <a:pt x="71" y="167"/>
                      <a:pt x="71" y="167"/>
                    </a:cubicBezTo>
                    <a:cubicBezTo>
                      <a:pt x="71" y="212"/>
                      <a:pt x="71" y="212"/>
                      <a:pt x="71" y="212"/>
                    </a:cubicBezTo>
                    <a:close/>
                    <a:moveTo>
                      <a:pt x="71" y="98"/>
                    </a:moveTo>
                    <a:cubicBezTo>
                      <a:pt x="68" y="103"/>
                      <a:pt x="65" y="109"/>
                      <a:pt x="61" y="116"/>
                    </a:cubicBezTo>
                    <a:cubicBezTo>
                      <a:pt x="65" y="117"/>
                      <a:pt x="68" y="117"/>
                      <a:pt x="71" y="118"/>
                    </a:cubicBezTo>
                    <a:lnTo>
                      <a:pt x="71" y="98"/>
                    </a:lnTo>
                    <a:close/>
                    <a:moveTo>
                      <a:pt x="29" y="0"/>
                    </a:moveTo>
                    <a:cubicBezTo>
                      <a:pt x="60" y="0"/>
                      <a:pt x="60" y="0"/>
                      <a:pt x="60" y="0"/>
                    </a:cubicBezTo>
                    <a:cubicBezTo>
                      <a:pt x="60" y="10"/>
                      <a:pt x="60" y="10"/>
                      <a:pt x="60" y="10"/>
                    </a:cubicBezTo>
                    <a:cubicBezTo>
                      <a:pt x="26" y="10"/>
                      <a:pt x="26" y="10"/>
                      <a:pt x="26" y="10"/>
                    </a:cubicBezTo>
                    <a:cubicBezTo>
                      <a:pt x="18" y="10"/>
                      <a:pt x="12" y="16"/>
                      <a:pt x="12" y="23"/>
                    </a:cubicBezTo>
                    <a:cubicBezTo>
                      <a:pt x="12" y="23"/>
                      <a:pt x="12" y="23"/>
                      <a:pt x="12" y="23"/>
                    </a:cubicBezTo>
                    <a:cubicBezTo>
                      <a:pt x="12" y="31"/>
                      <a:pt x="18" y="37"/>
                      <a:pt x="26" y="37"/>
                    </a:cubicBezTo>
                    <a:cubicBezTo>
                      <a:pt x="60" y="37"/>
                      <a:pt x="60" y="37"/>
                      <a:pt x="60" y="37"/>
                    </a:cubicBezTo>
                    <a:cubicBezTo>
                      <a:pt x="60" y="101"/>
                      <a:pt x="60" y="101"/>
                      <a:pt x="60" y="101"/>
                    </a:cubicBezTo>
                    <a:cubicBezTo>
                      <a:pt x="57" y="105"/>
                      <a:pt x="54" y="109"/>
                      <a:pt x="51" y="114"/>
                    </a:cubicBezTo>
                    <a:cubicBezTo>
                      <a:pt x="48" y="114"/>
                      <a:pt x="46" y="114"/>
                      <a:pt x="45" y="114"/>
                    </a:cubicBezTo>
                    <a:cubicBezTo>
                      <a:pt x="38" y="114"/>
                      <a:pt x="32" y="115"/>
                      <a:pt x="28" y="118"/>
                    </a:cubicBezTo>
                    <a:cubicBezTo>
                      <a:pt x="23" y="121"/>
                      <a:pt x="21" y="124"/>
                      <a:pt x="21" y="128"/>
                    </a:cubicBezTo>
                    <a:cubicBezTo>
                      <a:pt x="21" y="130"/>
                      <a:pt x="22" y="132"/>
                      <a:pt x="23" y="133"/>
                    </a:cubicBezTo>
                    <a:cubicBezTo>
                      <a:pt x="24" y="134"/>
                      <a:pt x="26" y="135"/>
                      <a:pt x="29" y="135"/>
                    </a:cubicBezTo>
                    <a:cubicBezTo>
                      <a:pt x="30" y="135"/>
                      <a:pt x="31" y="135"/>
                      <a:pt x="33" y="134"/>
                    </a:cubicBezTo>
                    <a:cubicBezTo>
                      <a:pt x="34" y="133"/>
                      <a:pt x="35" y="132"/>
                      <a:pt x="35" y="131"/>
                    </a:cubicBezTo>
                    <a:cubicBezTo>
                      <a:pt x="35" y="130"/>
                      <a:pt x="34" y="129"/>
                      <a:pt x="34" y="128"/>
                    </a:cubicBezTo>
                    <a:cubicBezTo>
                      <a:pt x="34" y="127"/>
                      <a:pt x="33" y="127"/>
                      <a:pt x="33" y="127"/>
                    </a:cubicBezTo>
                    <a:cubicBezTo>
                      <a:pt x="34" y="125"/>
                      <a:pt x="35" y="123"/>
                      <a:pt x="38" y="122"/>
                    </a:cubicBezTo>
                    <a:cubicBezTo>
                      <a:pt x="40" y="122"/>
                      <a:pt x="43" y="121"/>
                      <a:pt x="47" y="121"/>
                    </a:cubicBezTo>
                    <a:cubicBezTo>
                      <a:pt x="44" y="125"/>
                      <a:pt x="42" y="130"/>
                      <a:pt x="40" y="134"/>
                    </a:cubicBezTo>
                    <a:cubicBezTo>
                      <a:pt x="33" y="149"/>
                      <a:pt x="30" y="160"/>
                      <a:pt x="30" y="168"/>
                    </a:cubicBezTo>
                    <a:cubicBezTo>
                      <a:pt x="30" y="173"/>
                      <a:pt x="32" y="177"/>
                      <a:pt x="36" y="179"/>
                    </a:cubicBezTo>
                    <a:cubicBezTo>
                      <a:pt x="37" y="180"/>
                      <a:pt x="41" y="180"/>
                      <a:pt x="45" y="180"/>
                    </a:cubicBezTo>
                    <a:cubicBezTo>
                      <a:pt x="44" y="179"/>
                      <a:pt x="44" y="177"/>
                      <a:pt x="44" y="174"/>
                    </a:cubicBezTo>
                    <a:cubicBezTo>
                      <a:pt x="44" y="171"/>
                      <a:pt x="44" y="167"/>
                      <a:pt x="45" y="163"/>
                    </a:cubicBezTo>
                    <a:cubicBezTo>
                      <a:pt x="47" y="150"/>
                      <a:pt x="52" y="136"/>
                      <a:pt x="59" y="121"/>
                    </a:cubicBezTo>
                    <a:cubicBezTo>
                      <a:pt x="59" y="121"/>
                      <a:pt x="60" y="121"/>
                      <a:pt x="60" y="121"/>
                    </a:cubicBezTo>
                    <a:cubicBezTo>
                      <a:pt x="60" y="212"/>
                      <a:pt x="60" y="212"/>
                      <a:pt x="60" y="212"/>
                    </a:cubicBezTo>
                    <a:cubicBezTo>
                      <a:pt x="29" y="212"/>
                      <a:pt x="29" y="212"/>
                      <a:pt x="29" y="212"/>
                    </a:cubicBezTo>
                    <a:cubicBezTo>
                      <a:pt x="13" y="212"/>
                      <a:pt x="0" y="199"/>
                      <a:pt x="0" y="183"/>
                    </a:cubicBezTo>
                    <a:cubicBezTo>
                      <a:pt x="0" y="29"/>
                      <a:pt x="0" y="29"/>
                      <a:pt x="0" y="29"/>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a:spLocks noEditPoints="1"/>
              </p:cNvSpPr>
              <p:nvPr/>
            </p:nvSpPr>
            <p:spPr bwMode="auto">
              <a:xfrm>
                <a:off x="3191" y="2122"/>
                <a:ext cx="390" cy="393"/>
              </a:xfrm>
              <a:custGeom>
                <a:avLst/>
                <a:gdLst>
                  <a:gd name="T0" fmla="*/ 249 w 261"/>
                  <a:gd name="T1" fmla="*/ 221 h 263"/>
                  <a:gd name="T2" fmla="*/ 261 w 261"/>
                  <a:gd name="T3" fmla="*/ 70 h 263"/>
                  <a:gd name="T4" fmla="*/ 249 w 261"/>
                  <a:gd name="T5" fmla="*/ 71 h 263"/>
                  <a:gd name="T6" fmla="*/ 249 w 261"/>
                  <a:gd name="T7" fmla="*/ 155 h 263"/>
                  <a:gd name="T8" fmla="*/ 226 w 261"/>
                  <a:gd name="T9" fmla="*/ 180 h 263"/>
                  <a:gd name="T10" fmla="*/ 209 w 261"/>
                  <a:gd name="T11" fmla="*/ 263 h 263"/>
                  <a:gd name="T12" fmla="*/ 209 w 261"/>
                  <a:gd name="T13" fmla="*/ 263 h 263"/>
                  <a:gd name="T14" fmla="*/ 209 w 261"/>
                  <a:gd name="T15" fmla="*/ 15 h 263"/>
                  <a:gd name="T16" fmla="*/ 194 w 261"/>
                  <a:gd name="T17" fmla="*/ 21 h 263"/>
                  <a:gd name="T18" fmla="*/ 194 w 261"/>
                  <a:gd name="T19" fmla="*/ 171 h 263"/>
                  <a:gd name="T20" fmla="*/ 194 w 261"/>
                  <a:gd name="T21" fmla="*/ 50 h 263"/>
                  <a:gd name="T22" fmla="*/ 194 w 261"/>
                  <a:gd name="T23" fmla="*/ 189 h 263"/>
                  <a:gd name="T24" fmla="*/ 194 w 261"/>
                  <a:gd name="T25" fmla="*/ 257 h 263"/>
                  <a:gd name="T26" fmla="*/ 186 w 261"/>
                  <a:gd name="T27" fmla="*/ 29 h 263"/>
                  <a:gd name="T28" fmla="*/ 170 w 261"/>
                  <a:gd name="T29" fmla="*/ 37 h 263"/>
                  <a:gd name="T30" fmla="*/ 194 w 261"/>
                  <a:gd name="T31" fmla="*/ 9 h 263"/>
                  <a:gd name="T32" fmla="*/ 194 w 261"/>
                  <a:gd name="T33" fmla="*/ 50 h 263"/>
                  <a:gd name="T34" fmla="*/ 194 w 261"/>
                  <a:gd name="T35" fmla="*/ 221 h 263"/>
                  <a:gd name="T36" fmla="*/ 168 w 261"/>
                  <a:gd name="T37" fmla="*/ 187 h 263"/>
                  <a:gd name="T38" fmla="*/ 168 w 261"/>
                  <a:gd name="T39" fmla="*/ 160 h 263"/>
                  <a:gd name="T40" fmla="*/ 194 w 261"/>
                  <a:gd name="T41" fmla="*/ 120 h 263"/>
                  <a:gd name="T42" fmla="*/ 194 w 261"/>
                  <a:gd name="T43" fmla="*/ 232 h 263"/>
                  <a:gd name="T44" fmla="*/ 168 w 261"/>
                  <a:gd name="T45" fmla="*/ 44 h 263"/>
                  <a:gd name="T46" fmla="*/ 168 w 261"/>
                  <a:gd name="T47" fmla="*/ 71 h 263"/>
                  <a:gd name="T48" fmla="*/ 132 w 261"/>
                  <a:gd name="T49" fmla="*/ 148 h 263"/>
                  <a:gd name="T50" fmla="*/ 132 w 261"/>
                  <a:gd name="T51" fmla="*/ 168 h 263"/>
                  <a:gd name="T52" fmla="*/ 132 w 261"/>
                  <a:gd name="T53" fmla="*/ 187 h 263"/>
                  <a:gd name="T54" fmla="*/ 132 w 261"/>
                  <a:gd name="T55" fmla="*/ 221 h 263"/>
                  <a:gd name="T56" fmla="*/ 93 w 261"/>
                  <a:gd name="T57" fmla="*/ 21 h 263"/>
                  <a:gd name="T58" fmla="*/ 93 w 261"/>
                  <a:gd name="T59" fmla="*/ 44 h 263"/>
                  <a:gd name="T60" fmla="*/ 94 w 261"/>
                  <a:gd name="T61" fmla="*/ 160 h 263"/>
                  <a:gd name="T62" fmla="*/ 132 w 261"/>
                  <a:gd name="T63" fmla="*/ 179 h 263"/>
                  <a:gd name="T64" fmla="*/ 132 w 261"/>
                  <a:gd name="T65" fmla="*/ 221 h 263"/>
                  <a:gd name="T66" fmla="*/ 93 w 261"/>
                  <a:gd name="T67" fmla="*/ 71 h 263"/>
                  <a:gd name="T68" fmla="*/ 91 w 261"/>
                  <a:gd name="T69" fmla="*/ 37 h 263"/>
                  <a:gd name="T70" fmla="*/ 75 w 261"/>
                  <a:gd name="T71" fmla="*/ 29 h 263"/>
                  <a:gd name="T72" fmla="*/ 91 w 261"/>
                  <a:gd name="T73" fmla="*/ 21 h 263"/>
                  <a:gd name="T74" fmla="*/ 93 w 261"/>
                  <a:gd name="T75" fmla="*/ 50 h 263"/>
                  <a:gd name="T76" fmla="*/ 69 w 261"/>
                  <a:gd name="T77" fmla="*/ 180 h 263"/>
                  <a:gd name="T78" fmla="*/ 66 w 261"/>
                  <a:gd name="T79" fmla="*/ 232 h 263"/>
                  <a:gd name="T80" fmla="*/ 66 w 261"/>
                  <a:gd name="T81" fmla="*/ 21 h 263"/>
                  <a:gd name="T82" fmla="*/ 52 w 261"/>
                  <a:gd name="T83" fmla="*/ 15 h 263"/>
                  <a:gd name="T84" fmla="*/ 60 w 261"/>
                  <a:gd name="T85" fmla="*/ 120 h 263"/>
                  <a:gd name="T86" fmla="*/ 66 w 261"/>
                  <a:gd name="T87" fmla="*/ 50 h 263"/>
                  <a:gd name="T88" fmla="*/ 66 w 261"/>
                  <a:gd name="T89" fmla="*/ 189 h 263"/>
                  <a:gd name="T90" fmla="*/ 52 w 261"/>
                  <a:gd name="T91" fmla="*/ 232 h 263"/>
                  <a:gd name="T92" fmla="*/ 52 w 261"/>
                  <a:gd name="T93" fmla="*/ 15 h 263"/>
                  <a:gd name="T94" fmla="*/ 52 w 261"/>
                  <a:gd name="T95" fmla="*/ 197 h 263"/>
                  <a:gd name="T96" fmla="*/ 27 w 261"/>
                  <a:gd name="T97" fmla="*/ 147 h 263"/>
                  <a:gd name="T98" fmla="*/ 48 w 261"/>
                  <a:gd name="T99" fmla="*/ 263 h 263"/>
                  <a:gd name="T100" fmla="*/ 15 w 261"/>
                  <a:gd name="T101" fmla="*/ 111 h 263"/>
                  <a:gd name="T102" fmla="*/ 12 w 261"/>
                  <a:gd name="T103" fmla="*/ 114 h 263"/>
                  <a:gd name="T104" fmla="*/ 4 w 261"/>
                  <a:gd name="T105" fmla="*/ 67 h 263"/>
                  <a:gd name="T106" fmla="*/ 9 w 261"/>
                  <a:gd name="T107" fmla="*/ 22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3">
                    <a:moveTo>
                      <a:pt x="249" y="221"/>
                    </a:moveTo>
                    <a:cubicBezTo>
                      <a:pt x="249" y="155"/>
                      <a:pt x="249" y="155"/>
                      <a:pt x="249" y="155"/>
                    </a:cubicBezTo>
                    <a:cubicBezTo>
                      <a:pt x="251" y="158"/>
                      <a:pt x="252" y="161"/>
                      <a:pt x="252" y="164"/>
                    </a:cubicBezTo>
                    <a:cubicBezTo>
                      <a:pt x="252" y="221"/>
                      <a:pt x="252" y="221"/>
                      <a:pt x="252" y="221"/>
                    </a:cubicBezTo>
                    <a:cubicBezTo>
                      <a:pt x="249" y="221"/>
                      <a:pt x="249" y="221"/>
                      <a:pt x="249" y="221"/>
                    </a:cubicBezTo>
                    <a:close/>
                    <a:moveTo>
                      <a:pt x="249" y="114"/>
                    </a:moveTo>
                    <a:cubicBezTo>
                      <a:pt x="249" y="71"/>
                      <a:pt x="249" y="71"/>
                      <a:pt x="249" y="71"/>
                    </a:cubicBezTo>
                    <a:cubicBezTo>
                      <a:pt x="249" y="70"/>
                      <a:pt x="250" y="70"/>
                      <a:pt x="250" y="70"/>
                    </a:cubicBezTo>
                    <a:cubicBezTo>
                      <a:pt x="257" y="67"/>
                      <a:pt x="257" y="67"/>
                      <a:pt x="257" y="67"/>
                    </a:cubicBezTo>
                    <a:cubicBezTo>
                      <a:pt x="259" y="66"/>
                      <a:pt x="261" y="68"/>
                      <a:pt x="261" y="70"/>
                    </a:cubicBezTo>
                    <a:cubicBezTo>
                      <a:pt x="261" y="105"/>
                      <a:pt x="261" y="105"/>
                      <a:pt x="261" y="105"/>
                    </a:cubicBezTo>
                    <a:cubicBezTo>
                      <a:pt x="261" y="107"/>
                      <a:pt x="259" y="110"/>
                      <a:pt x="257" y="111"/>
                    </a:cubicBezTo>
                    <a:cubicBezTo>
                      <a:pt x="250" y="114"/>
                      <a:pt x="250" y="114"/>
                      <a:pt x="250" y="114"/>
                    </a:cubicBezTo>
                    <a:cubicBezTo>
                      <a:pt x="250" y="114"/>
                      <a:pt x="249" y="114"/>
                      <a:pt x="249" y="114"/>
                    </a:cubicBezTo>
                    <a:close/>
                    <a:moveTo>
                      <a:pt x="249" y="71"/>
                    </a:moveTo>
                    <a:cubicBezTo>
                      <a:pt x="249" y="114"/>
                      <a:pt x="249" y="114"/>
                      <a:pt x="249" y="114"/>
                    </a:cubicBezTo>
                    <a:cubicBezTo>
                      <a:pt x="247" y="114"/>
                      <a:pt x="246" y="113"/>
                      <a:pt x="246" y="111"/>
                    </a:cubicBezTo>
                    <a:cubicBezTo>
                      <a:pt x="246" y="76"/>
                      <a:pt x="246" y="76"/>
                      <a:pt x="246" y="76"/>
                    </a:cubicBezTo>
                    <a:cubicBezTo>
                      <a:pt x="246" y="74"/>
                      <a:pt x="247" y="72"/>
                      <a:pt x="249" y="71"/>
                    </a:cubicBezTo>
                    <a:close/>
                    <a:moveTo>
                      <a:pt x="249" y="155"/>
                    </a:moveTo>
                    <a:cubicBezTo>
                      <a:pt x="246" y="150"/>
                      <a:pt x="240" y="147"/>
                      <a:pt x="234" y="147"/>
                    </a:cubicBezTo>
                    <a:cubicBezTo>
                      <a:pt x="234" y="50"/>
                      <a:pt x="234" y="50"/>
                      <a:pt x="234" y="50"/>
                    </a:cubicBezTo>
                    <a:cubicBezTo>
                      <a:pt x="209" y="50"/>
                      <a:pt x="209" y="50"/>
                      <a:pt x="209" y="50"/>
                    </a:cubicBezTo>
                    <a:cubicBezTo>
                      <a:pt x="209" y="163"/>
                      <a:pt x="209" y="163"/>
                      <a:pt x="209" y="163"/>
                    </a:cubicBezTo>
                    <a:cubicBezTo>
                      <a:pt x="219" y="163"/>
                      <a:pt x="226" y="171"/>
                      <a:pt x="226" y="180"/>
                    </a:cubicBezTo>
                    <a:cubicBezTo>
                      <a:pt x="226" y="190"/>
                      <a:pt x="219" y="197"/>
                      <a:pt x="209" y="197"/>
                    </a:cubicBezTo>
                    <a:cubicBezTo>
                      <a:pt x="209" y="221"/>
                      <a:pt x="209" y="221"/>
                      <a:pt x="209" y="221"/>
                    </a:cubicBezTo>
                    <a:cubicBezTo>
                      <a:pt x="249" y="221"/>
                      <a:pt x="249" y="221"/>
                      <a:pt x="249" y="221"/>
                    </a:cubicBezTo>
                    <a:cubicBezTo>
                      <a:pt x="249" y="155"/>
                      <a:pt x="249" y="155"/>
                      <a:pt x="249" y="155"/>
                    </a:cubicBezTo>
                    <a:close/>
                    <a:moveTo>
                      <a:pt x="209" y="263"/>
                    </a:moveTo>
                    <a:cubicBezTo>
                      <a:pt x="209" y="232"/>
                      <a:pt x="209" y="232"/>
                      <a:pt x="209" y="232"/>
                    </a:cubicBezTo>
                    <a:cubicBezTo>
                      <a:pt x="226" y="232"/>
                      <a:pt x="226" y="232"/>
                      <a:pt x="226" y="232"/>
                    </a:cubicBezTo>
                    <a:cubicBezTo>
                      <a:pt x="226" y="250"/>
                      <a:pt x="226" y="250"/>
                      <a:pt x="226" y="250"/>
                    </a:cubicBezTo>
                    <a:cubicBezTo>
                      <a:pt x="226" y="257"/>
                      <a:pt x="220" y="263"/>
                      <a:pt x="213" y="263"/>
                    </a:cubicBezTo>
                    <a:cubicBezTo>
                      <a:pt x="209" y="263"/>
                      <a:pt x="209" y="263"/>
                      <a:pt x="209" y="263"/>
                    </a:cubicBezTo>
                    <a:close/>
                    <a:moveTo>
                      <a:pt x="209" y="44"/>
                    </a:moveTo>
                    <a:cubicBezTo>
                      <a:pt x="209" y="15"/>
                      <a:pt x="209" y="15"/>
                      <a:pt x="209" y="15"/>
                    </a:cubicBezTo>
                    <a:cubicBezTo>
                      <a:pt x="225" y="23"/>
                      <a:pt x="234" y="33"/>
                      <a:pt x="234" y="44"/>
                    </a:cubicBezTo>
                    <a:lnTo>
                      <a:pt x="209" y="44"/>
                    </a:lnTo>
                    <a:close/>
                    <a:moveTo>
                      <a:pt x="209" y="15"/>
                    </a:moveTo>
                    <a:cubicBezTo>
                      <a:pt x="209" y="44"/>
                      <a:pt x="209" y="44"/>
                      <a:pt x="209" y="44"/>
                    </a:cubicBezTo>
                    <a:cubicBezTo>
                      <a:pt x="194" y="44"/>
                      <a:pt x="194" y="44"/>
                      <a:pt x="194" y="44"/>
                    </a:cubicBezTo>
                    <a:cubicBezTo>
                      <a:pt x="194" y="37"/>
                      <a:pt x="194" y="37"/>
                      <a:pt x="194" y="37"/>
                    </a:cubicBezTo>
                    <a:cubicBezTo>
                      <a:pt x="199" y="37"/>
                      <a:pt x="203" y="33"/>
                      <a:pt x="203" y="29"/>
                    </a:cubicBezTo>
                    <a:cubicBezTo>
                      <a:pt x="203" y="24"/>
                      <a:pt x="199" y="21"/>
                      <a:pt x="194" y="21"/>
                    </a:cubicBezTo>
                    <a:cubicBezTo>
                      <a:pt x="194" y="9"/>
                      <a:pt x="194" y="9"/>
                      <a:pt x="194" y="9"/>
                    </a:cubicBezTo>
                    <a:cubicBezTo>
                      <a:pt x="200" y="11"/>
                      <a:pt x="205" y="13"/>
                      <a:pt x="209" y="15"/>
                    </a:cubicBezTo>
                    <a:close/>
                    <a:moveTo>
                      <a:pt x="209" y="50"/>
                    </a:moveTo>
                    <a:cubicBezTo>
                      <a:pt x="209" y="163"/>
                      <a:pt x="209" y="163"/>
                      <a:pt x="209" y="163"/>
                    </a:cubicBezTo>
                    <a:cubicBezTo>
                      <a:pt x="203" y="163"/>
                      <a:pt x="197" y="166"/>
                      <a:pt x="194" y="171"/>
                    </a:cubicBezTo>
                    <a:cubicBezTo>
                      <a:pt x="194" y="120"/>
                      <a:pt x="194" y="120"/>
                      <a:pt x="194" y="120"/>
                    </a:cubicBezTo>
                    <a:cubicBezTo>
                      <a:pt x="201" y="120"/>
                      <a:pt x="201" y="120"/>
                      <a:pt x="201" y="120"/>
                    </a:cubicBezTo>
                    <a:cubicBezTo>
                      <a:pt x="201" y="71"/>
                      <a:pt x="201" y="71"/>
                      <a:pt x="201" y="71"/>
                    </a:cubicBezTo>
                    <a:cubicBezTo>
                      <a:pt x="194" y="71"/>
                      <a:pt x="194" y="71"/>
                      <a:pt x="194" y="71"/>
                    </a:cubicBezTo>
                    <a:cubicBezTo>
                      <a:pt x="194" y="50"/>
                      <a:pt x="194" y="50"/>
                      <a:pt x="194" y="50"/>
                    </a:cubicBezTo>
                    <a:cubicBezTo>
                      <a:pt x="209" y="50"/>
                      <a:pt x="209" y="50"/>
                      <a:pt x="209" y="50"/>
                    </a:cubicBezTo>
                    <a:close/>
                    <a:moveTo>
                      <a:pt x="209" y="197"/>
                    </a:moveTo>
                    <a:cubicBezTo>
                      <a:pt x="209" y="221"/>
                      <a:pt x="209" y="221"/>
                      <a:pt x="209" y="221"/>
                    </a:cubicBezTo>
                    <a:cubicBezTo>
                      <a:pt x="194" y="221"/>
                      <a:pt x="194" y="221"/>
                      <a:pt x="194" y="221"/>
                    </a:cubicBezTo>
                    <a:cubicBezTo>
                      <a:pt x="194" y="189"/>
                      <a:pt x="194" y="189"/>
                      <a:pt x="194" y="189"/>
                    </a:cubicBezTo>
                    <a:cubicBezTo>
                      <a:pt x="197" y="194"/>
                      <a:pt x="203" y="197"/>
                      <a:pt x="209" y="197"/>
                    </a:cubicBezTo>
                    <a:close/>
                    <a:moveTo>
                      <a:pt x="209" y="232"/>
                    </a:moveTo>
                    <a:cubicBezTo>
                      <a:pt x="209" y="263"/>
                      <a:pt x="209" y="263"/>
                      <a:pt x="209" y="263"/>
                    </a:cubicBezTo>
                    <a:cubicBezTo>
                      <a:pt x="205" y="263"/>
                      <a:pt x="205" y="263"/>
                      <a:pt x="205" y="263"/>
                    </a:cubicBezTo>
                    <a:cubicBezTo>
                      <a:pt x="201" y="263"/>
                      <a:pt x="197" y="261"/>
                      <a:pt x="194" y="257"/>
                    </a:cubicBezTo>
                    <a:cubicBezTo>
                      <a:pt x="194" y="232"/>
                      <a:pt x="194" y="232"/>
                      <a:pt x="194" y="232"/>
                    </a:cubicBezTo>
                    <a:lnTo>
                      <a:pt x="209" y="232"/>
                    </a:lnTo>
                    <a:close/>
                    <a:moveTo>
                      <a:pt x="194" y="9"/>
                    </a:moveTo>
                    <a:cubicBezTo>
                      <a:pt x="194" y="21"/>
                      <a:pt x="194" y="21"/>
                      <a:pt x="194" y="21"/>
                    </a:cubicBezTo>
                    <a:cubicBezTo>
                      <a:pt x="190" y="21"/>
                      <a:pt x="186" y="24"/>
                      <a:pt x="186" y="29"/>
                    </a:cubicBezTo>
                    <a:cubicBezTo>
                      <a:pt x="186" y="33"/>
                      <a:pt x="190" y="37"/>
                      <a:pt x="194" y="37"/>
                    </a:cubicBezTo>
                    <a:cubicBezTo>
                      <a:pt x="194" y="44"/>
                      <a:pt x="194" y="44"/>
                      <a:pt x="194" y="44"/>
                    </a:cubicBezTo>
                    <a:cubicBezTo>
                      <a:pt x="168" y="44"/>
                      <a:pt x="168" y="44"/>
                      <a:pt x="168" y="44"/>
                    </a:cubicBezTo>
                    <a:cubicBezTo>
                      <a:pt x="168" y="37"/>
                      <a:pt x="168" y="37"/>
                      <a:pt x="168" y="37"/>
                    </a:cubicBezTo>
                    <a:cubicBezTo>
                      <a:pt x="169" y="37"/>
                      <a:pt x="170" y="37"/>
                      <a:pt x="170" y="37"/>
                    </a:cubicBezTo>
                    <a:cubicBezTo>
                      <a:pt x="175" y="37"/>
                      <a:pt x="179" y="33"/>
                      <a:pt x="179" y="29"/>
                    </a:cubicBezTo>
                    <a:cubicBezTo>
                      <a:pt x="179" y="24"/>
                      <a:pt x="175" y="21"/>
                      <a:pt x="170" y="21"/>
                    </a:cubicBezTo>
                    <a:cubicBezTo>
                      <a:pt x="170" y="21"/>
                      <a:pt x="169" y="21"/>
                      <a:pt x="168" y="21"/>
                    </a:cubicBezTo>
                    <a:cubicBezTo>
                      <a:pt x="168" y="3"/>
                      <a:pt x="168" y="3"/>
                      <a:pt x="168" y="3"/>
                    </a:cubicBezTo>
                    <a:cubicBezTo>
                      <a:pt x="178" y="5"/>
                      <a:pt x="186" y="7"/>
                      <a:pt x="194" y="9"/>
                    </a:cubicBezTo>
                    <a:close/>
                    <a:moveTo>
                      <a:pt x="194" y="50"/>
                    </a:moveTo>
                    <a:cubicBezTo>
                      <a:pt x="194" y="71"/>
                      <a:pt x="194" y="71"/>
                      <a:pt x="194" y="71"/>
                    </a:cubicBezTo>
                    <a:cubicBezTo>
                      <a:pt x="168" y="71"/>
                      <a:pt x="168" y="71"/>
                      <a:pt x="168" y="71"/>
                    </a:cubicBezTo>
                    <a:cubicBezTo>
                      <a:pt x="168" y="50"/>
                      <a:pt x="168" y="50"/>
                      <a:pt x="168" y="50"/>
                    </a:cubicBezTo>
                    <a:cubicBezTo>
                      <a:pt x="194" y="50"/>
                      <a:pt x="194" y="50"/>
                      <a:pt x="194" y="50"/>
                    </a:cubicBezTo>
                    <a:close/>
                    <a:moveTo>
                      <a:pt x="194" y="120"/>
                    </a:moveTo>
                    <a:cubicBezTo>
                      <a:pt x="194" y="171"/>
                      <a:pt x="194" y="171"/>
                      <a:pt x="194" y="171"/>
                    </a:cubicBezTo>
                    <a:cubicBezTo>
                      <a:pt x="193" y="174"/>
                      <a:pt x="192" y="177"/>
                      <a:pt x="192" y="180"/>
                    </a:cubicBezTo>
                    <a:cubicBezTo>
                      <a:pt x="192" y="183"/>
                      <a:pt x="193" y="186"/>
                      <a:pt x="194" y="189"/>
                    </a:cubicBezTo>
                    <a:cubicBezTo>
                      <a:pt x="194" y="221"/>
                      <a:pt x="194" y="221"/>
                      <a:pt x="194" y="221"/>
                    </a:cubicBezTo>
                    <a:cubicBezTo>
                      <a:pt x="168" y="221"/>
                      <a:pt x="168" y="221"/>
                      <a:pt x="168" y="221"/>
                    </a:cubicBezTo>
                    <a:cubicBezTo>
                      <a:pt x="168" y="199"/>
                      <a:pt x="168" y="199"/>
                      <a:pt x="168" y="199"/>
                    </a:cubicBezTo>
                    <a:cubicBezTo>
                      <a:pt x="169" y="199"/>
                      <a:pt x="169" y="199"/>
                      <a:pt x="169" y="199"/>
                    </a:cubicBezTo>
                    <a:cubicBezTo>
                      <a:pt x="169" y="187"/>
                      <a:pt x="169" y="187"/>
                      <a:pt x="169" y="187"/>
                    </a:cubicBezTo>
                    <a:cubicBezTo>
                      <a:pt x="168" y="187"/>
                      <a:pt x="168" y="187"/>
                      <a:pt x="168" y="187"/>
                    </a:cubicBezTo>
                    <a:cubicBezTo>
                      <a:pt x="168" y="179"/>
                      <a:pt x="168" y="179"/>
                      <a:pt x="168" y="179"/>
                    </a:cubicBezTo>
                    <a:cubicBezTo>
                      <a:pt x="169" y="179"/>
                      <a:pt x="169" y="179"/>
                      <a:pt x="169" y="179"/>
                    </a:cubicBezTo>
                    <a:cubicBezTo>
                      <a:pt x="169" y="168"/>
                      <a:pt x="169" y="168"/>
                      <a:pt x="169" y="168"/>
                    </a:cubicBezTo>
                    <a:cubicBezTo>
                      <a:pt x="168" y="168"/>
                      <a:pt x="168" y="168"/>
                      <a:pt x="168" y="168"/>
                    </a:cubicBezTo>
                    <a:cubicBezTo>
                      <a:pt x="168" y="160"/>
                      <a:pt x="168" y="160"/>
                      <a:pt x="168" y="160"/>
                    </a:cubicBezTo>
                    <a:cubicBezTo>
                      <a:pt x="169" y="160"/>
                      <a:pt x="169" y="160"/>
                      <a:pt x="169" y="160"/>
                    </a:cubicBezTo>
                    <a:cubicBezTo>
                      <a:pt x="169" y="148"/>
                      <a:pt x="169" y="148"/>
                      <a:pt x="169" y="148"/>
                    </a:cubicBezTo>
                    <a:cubicBezTo>
                      <a:pt x="168" y="148"/>
                      <a:pt x="168" y="148"/>
                      <a:pt x="168" y="148"/>
                    </a:cubicBezTo>
                    <a:cubicBezTo>
                      <a:pt x="168" y="120"/>
                      <a:pt x="168" y="120"/>
                      <a:pt x="168" y="120"/>
                    </a:cubicBezTo>
                    <a:cubicBezTo>
                      <a:pt x="194" y="120"/>
                      <a:pt x="194" y="120"/>
                      <a:pt x="194" y="120"/>
                    </a:cubicBezTo>
                    <a:close/>
                    <a:moveTo>
                      <a:pt x="194" y="232"/>
                    </a:moveTo>
                    <a:cubicBezTo>
                      <a:pt x="194" y="257"/>
                      <a:pt x="194" y="257"/>
                      <a:pt x="194" y="257"/>
                    </a:cubicBezTo>
                    <a:cubicBezTo>
                      <a:pt x="193" y="255"/>
                      <a:pt x="192" y="252"/>
                      <a:pt x="192" y="250"/>
                    </a:cubicBezTo>
                    <a:cubicBezTo>
                      <a:pt x="192" y="232"/>
                      <a:pt x="192" y="232"/>
                      <a:pt x="192" y="232"/>
                    </a:cubicBezTo>
                    <a:lnTo>
                      <a:pt x="194" y="232"/>
                    </a:lnTo>
                    <a:close/>
                    <a:moveTo>
                      <a:pt x="168" y="3"/>
                    </a:moveTo>
                    <a:cubicBezTo>
                      <a:pt x="168" y="21"/>
                      <a:pt x="168" y="21"/>
                      <a:pt x="168" y="21"/>
                    </a:cubicBezTo>
                    <a:cubicBezTo>
                      <a:pt x="165" y="22"/>
                      <a:pt x="162" y="25"/>
                      <a:pt x="162" y="29"/>
                    </a:cubicBezTo>
                    <a:cubicBezTo>
                      <a:pt x="162" y="33"/>
                      <a:pt x="165" y="36"/>
                      <a:pt x="168" y="37"/>
                    </a:cubicBezTo>
                    <a:cubicBezTo>
                      <a:pt x="168" y="44"/>
                      <a:pt x="168" y="44"/>
                      <a:pt x="168" y="44"/>
                    </a:cubicBezTo>
                    <a:cubicBezTo>
                      <a:pt x="132" y="44"/>
                      <a:pt x="132" y="44"/>
                      <a:pt x="132" y="44"/>
                    </a:cubicBezTo>
                    <a:cubicBezTo>
                      <a:pt x="132" y="0"/>
                      <a:pt x="132" y="0"/>
                      <a:pt x="132" y="0"/>
                    </a:cubicBezTo>
                    <a:cubicBezTo>
                      <a:pt x="144" y="0"/>
                      <a:pt x="157" y="1"/>
                      <a:pt x="168" y="3"/>
                    </a:cubicBezTo>
                    <a:close/>
                    <a:moveTo>
                      <a:pt x="168" y="50"/>
                    </a:moveTo>
                    <a:cubicBezTo>
                      <a:pt x="168" y="71"/>
                      <a:pt x="168" y="71"/>
                      <a:pt x="168" y="71"/>
                    </a:cubicBezTo>
                    <a:cubicBezTo>
                      <a:pt x="135" y="71"/>
                      <a:pt x="135" y="71"/>
                      <a:pt x="135" y="71"/>
                    </a:cubicBezTo>
                    <a:cubicBezTo>
                      <a:pt x="135" y="120"/>
                      <a:pt x="135" y="120"/>
                      <a:pt x="135" y="120"/>
                    </a:cubicBezTo>
                    <a:cubicBezTo>
                      <a:pt x="168" y="120"/>
                      <a:pt x="168" y="120"/>
                      <a:pt x="168" y="120"/>
                    </a:cubicBezTo>
                    <a:cubicBezTo>
                      <a:pt x="168" y="148"/>
                      <a:pt x="168" y="148"/>
                      <a:pt x="168" y="148"/>
                    </a:cubicBezTo>
                    <a:cubicBezTo>
                      <a:pt x="132" y="148"/>
                      <a:pt x="132" y="148"/>
                      <a:pt x="132" y="148"/>
                    </a:cubicBezTo>
                    <a:cubicBezTo>
                      <a:pt x="132" y="50"/>
                      <a:pt x="132" y="50"/>
                      <a:pt x="132" y="50"/>
                    </a:cubicBezTo>
                    <a:cubicBezTo>
                      <a:pt x="168" y="50"/>
                      <a:pt x="168" y="50"/>
                      <a:pt x="168" y="50"/>
                    </a:cubicBezTo>
                    <a:close/>
                    <a:moveTo>
                      <a:pt x="168" y="160"/>
                    </a:moveTo>
                    <a:cubicBezTo>
                      <a:pt x="168" y="168"/>
                      <a:pt x="168" y="168"/>
                      <a:pt x="168" y="168"/>
                    </a:cubicBezTo>
                    <a:cubicBezTo>
                      <a:pt x="132" y="168"/>
                      <a:pt x="132" y="168"/>
                      <a:pt x="132" y="168"/>
                    </a:cubicBezTo>
                    <a:cubicBezTo>
                      <a:pt x="132" y="160"/>
                      <a:pt x="132" y="160"/>
                      <a:pt x="132" y="160"/>
                    </a:cubicBezTo>
                    <a:cubicBezTo>
                      <a:pt x="168" y="160"/>
                      <a:pt x="168" y="160"/>
                      <a:pt x="168" y="160"/>
                    </a:cubicBezTo>
                    <a:close/>
                    <a:moveTo>
                      <a:pt x="168" y="179"/>
                    </a:moveTo>
                    <a:cubicBezTo>
                      <a:pt x="168" y="187"/>
                      <a:pt x="168" y="187"/>
                      <a:pt x="168" y="187"/>
                    </a:cubicBezTo>
                    <a:cubicBezTo>
                      <a:pt x="132" y="187"/>
                      <a:pt x="132" y="187"/>
                      <a:pt x="132" y="187"/>
                    </a:cubicBezTo>
                    <a:cubicBezTo>
                      <a:pt x="132" y="179"/>
                      <a:pt x="132" y="179"/>
                      <a:pt x="132" y="179"/>
                    </a:cubicBezTo>
                    <a:cubicBezTo>
                      <a:pt x="168" y="179"/>
                      <a:pt x="168" y="179"/>
                      <a:pt x="168" y="179"/>
                    </a:cubicBezTo>
                    <a:close/>
                    <a:moveTo>
                      <a:pt x="168" y="199"/>
                    </a:moveTo>
                    <a:cubicBezTo>
                      <a:pt x="168" y="221"/>
                      <a:pt x="168" y="221"/>
                      <a:pt x="168" y="221"/>
                    </a:cubicBezTo>
                    <a:cubicBezTo>
                      <a:pt x="132" y="221"/>
                      <a:pt x="132" y="221"/>
                      <a:pt x="132" y="221"/>
                    </a:cubicBezTo>
                    <a:cubicBezTo>
                      <a:pt x="132" y="199"/>
                      <a:pt x="132" y="199"/>
                      <a:pt x="132" y="199"/>
                    </a:cubicBezTo>
                    <a:lnTo>
                      <a:pt x="168" y="199"/>
                    </a:lnTo>
                    <a:close/>
                    <a:moveTo>
                      <a:pt x="93" y="37"/>
                    </a:moveTo>
                    <a:cubicBezTo>
                      <a:pt x="96" y="36"/>
                      <a:pt x="99" y="33"/>
                      <a:pt x="99" y="29"/>
                    </a:cubicBezTo>
                    <a:cubicBezTo>
                      <a:pt x="99" y="25"/>
                      <a:pt x="96" y="22"/>
                      <a:pt x="93" y="21"/>
                    </a:cubicBezTo>
                    <a:cubicBezTo>
                      <a:pt x="93" y="3"/>
                      <a:pt x="93" y="3"/>
                      <a:pt x="93" y="3"/>
                    </a:cubicBezTo>
                    <a:cubicBezTo>
                      <a:pt x="104" y="1"/>
                      <a:pt x="117" y="0"/>
                      <a:pt x="130" y="0"/>
                    </a:cubicBezTo>
                    <a:cubicBezTo>
                      <a:pt x="132" y="0"/>
                      <a:pt x="132" y="0"/>
                      <a:pt x="132" y="0"/>
                    </a:cubicBezTo>
                    <a:cubicBezTo>
                      <a:pt x="132" y="44"/>
                      <a:pt x="132" y="44"/>
                      <a:pt x="132" y="44"/>
                    </a:cubicBezTo>
                    <a:cubicBezTo>
                      <a:pt x="93" y="44"/>
                      <a:pt x="93" y="44"/>
                      <a:pt x="93" y="44"/>
                    </a:cubicBezTo>
                    <a:cubicBezTo>
                      <a:pt x="93" y="37"/>
                      <a:pt x="93" y="37"/>
                      <a:pt x="93" y="37"/>
                    </a:cubicBezTo>
                    <a:close/>
                    <a:moveTo>
                      <a:pt x="132" y="50"/>
                    </a:moveTo>
                    <a:cubicBezTo>
                      <a:pt x="132" y="148"/>
                      <a:pt x="132" y="148"/>
                      <a:pt x="132" y="148"/>
                    </a:cubicBezTo>
                    <a:cubicBezTo>
                      <a:pt x="94" y="148"/>
                      <a:pt x="94" y="148"/>
                      <a:pt x="94" y="148"/>
                    </a:cubicBezTo>
                    <a:cubicBezTo>
                      <a:pt x="94" y="160"/>
                      <a:pt x="94" y="160"/>
                      <a:pt x="94" y="160"/>
                    </a:cubicBezTo>
                    <a:cubicBezTo>
                      <a:pt x="132" y="160"/>
                      <a:pt x="132" y="160"/>
                      <a:pt x="132" y="160"/>
                    </a:cubicBezTo>
                    <a:cubicBezTo>
                      <a:pt x="132" y="168"/>
                      <a:pt x="132" y="168"/>
                      <a:pt x="132" y="168"/>
                    </a:cubicBezTo>
                    <a:cubicBezTo>
                      <a:pt x="94" y="168"/>
                      <a:pt x="94" y="168"/>
                      <a:pt x="94" y="168"/>
                    </a:cubicBezTo>
                    <a:cubicBezTo>
                      <a:pt x="94" y="179"/>
                      <a:pt x="94" y="179"/>
                      <a:pt x="94" y="179"/>
                    </a:cubicBezTo>
                    <a:cubicBezTo>
                      <a:pt x="132" y="179"/>
                      <a:pt x="132" y="179"/>
                      <a:pt x="132" y="179"/>
                    </a:cubicBezTo>
                    <a:cubicBezTo>
                      <a:pt x="132" y="187"/>
                      <a:pt x="132" y="187"/>
                      <a:pt x="132" y="187"/>
                    </a:cubicBezTo>
                    <a:cubicBezTo>
                      <a:pt x="94" y="187"/>
                      <a:pt x="94" y="187"/>
                      <a:pt x="94" y="187"/>
                    </a:cubicBezTo>
                    <a:cubicBezTo>
                      <a:pt x="94" y="199"/>
                      <a:pt x="94" y="199"/>
                      <a:pt x="94" y="199"/>
                    </a:cubicBezTo>
                    <a:cubicBezTo>
                      <a:pt x="132" y="199"/>
                      <a:pt x="132" y="199"/>
                      <a:pt x="132" y="199"/>
                    </a:cubicBezTo>
                    <a:cubicBezTo>
                      <a:pt x="132" y="221"/>
                      <a:pt x="132" y="221"/>
                      <a:pt x="132" y="221"/>
                    </a:cubicBezTo>
                    <a:cubicBezTo>
                      <a:pt x="93" y="221"/>
                      <a:pt x="93" y="221"/>
                      <a:pt x="93" y="221"/>
                    </a:cubicBezTo>
                    <a:cubicBezTo>
                      <a:pt x="93" y="120"/>
                      <a:pt x="93" y="120"/>
                      <a:pt x="93" y="120"/>
                    </a:cubicBezTo>
                    <a:cubicBezTo>
                      <a:pt x="126" y="120"/>
                      <a:pt x="126" y="120"/>
                      <a:pt x="126" y="120"/>
                    </a:cubicBezTo>
                    <a:cubicBezTo>
                      <a:pt x="126" y="71"/>
                      <a:pt x="126" y="71"/>
                      <a:pt x="126" y="71"/>
                    </a:cubicBezTo>
                    <a:cubicBezTo>
                      <a:pt x="93" y="71"/>
                      <a:pt x="93" y="71"/>
                      <a:pt x="93" y="71"/>
                    </a:cubicBezTo>
                    <a:cubicBezTo>
                      <a:pt x="93" y="50"/>
                      <a:pt x="93" y="50"/>
                      <a:pt x="93" y="50"/>
                    </a:cubicBezTo>
                    <a:lnTo>
                      <a:pt x="132" y="50"/>
                    </a:lnTo>
                    <a:close/>
                    <a:moveTo>
                      <a:pt x="91" y="21"/>
                    </a:moveTo>
                    <a:cubicBezTo>
                      <a:pt x="86" y="21"/>
                      <a:pt x="82" y="24"/>
                      <a:pt x="82" y="29"/>
                    </a:cubicBezTo>
                    <a:cubicBezTo>
                      <a:pt x="82" y="33"/>
                      <a:pt x="86" y="37"/>
                      <a:pt x="91" y="37"/>
                    </a:cubicBezTo>
                    <a:cubicBezTo>
                      <a:pt x="91" y="37"/>
                      <a:pt x="92" y="37"/>
                      <a:pt x="93" y="37"/>
                    </a:cubicBezTo>
                    <a:cubicBezTo>
                      <a:pt x="93" y="44"/>
                      <a:pt x="93" y="44"/>
                      <a:pt x="93" y="44"/>
                    </a:cubicBezTo>
                    <a:cubicBezTo>
                      <a:pt x="66" y="44"/>
                      <a:pt x="66" y="44"/>
                      <a:pt x="66" y="44"/>
                    </a:cubicBezTo>
                    <a:cubicBezTo>
                      <a:pt x="66" y="37"/>
                      <a:pt x="66" y="37"/>
                      <a:pt x="66" y="37"/>
                    </a:cubicBezTo>
                    <a:cubicBezTo>
                      <a:pt x="71" y="37"/>
                      <a:pt x="75" y="33"/>
                      <a:pt x="75" y="29"/>
                    </a:cubicBezTo>
                    <a:cubicBezTo>
                      <a:pt x="75" y="24"/>
                      <a:pt x="71" y="21"/>
                      <a:pt x="66" y="21"/>
                    </a:cubicBezTo>
                    <a:cubicBezTo>
                      <a:pt x="66" y="9"/>
                      <a:pt x="66" y="9"/>
                      <a:pt x="66" y="9"/>
                    </a:cubicBezTo>
                    <a:cubicBezTo>
                      <a:pt x="74" y="7"/>
                      <a:pt x="83" y="5"/>
                      <a:pt x="93" y="3"/>
                    </a:cubicBezTo>
                    <a:cubicBezTo>
                      <a:pt x="93" y="21"/>
                      <a:pt x="93" y="21"/>
                      <a:pt x="93" y="21"/>
                    </a:cubicBezTo>
                    <a:cubicBezTo>
                      <a:pt x="92" y="21"/>
                      <a:pt x="91" y="21"/>
                      <a:pt x="91" y="21"/>
                    </a:cubicBezTo>
                    <a:close/>
                    <a:moveTo>
                      <a:pt x="93" y="50"/>
                    </a:moveTo>
                    <a:cubicBezTo>
                      <a:pt x="93" y="71"/>
                      <a:pt x="93" y="71"/>
                      <a:pt x="93" y="71"/>
                    </a:cubicBezTo>
                    <a:cubicBezTo>
                      <a:pt x="66" y="71"/>
                      <a:pt x="66" y="71"/>
                      <a:pt x="66" y="71"/>
                    </a:cubicBezTo>
                    <a:cubicBezTo>
                      <a:pt x="66" y="50"/>
                      <a:pt x="66" y="50"/>
                      <a:pt x="66" y="50"/>
                    </a:cubicBezTo>
                    <a:cubicBezTo>
                      <a:pt x="93" y="50"/>
                      <a:pt x="93" y="50"/>
                      <a:pt x="93" y="50"/>
                    </a:cubicBezTo>
                    <a:close/>
                    <a:moveTo>
                      <a:pt x="93" y="120"/>
                    </a:moveTo>
                    <a:cubicBezTo>
                      <a:pt x="93" y="221"/>
                      <a:pt x="93" y="221"/>
                      <a:pt x="93" y="221"/>
                    </a:cubicBezTo>
                    <a:cubicBezTo>
                      <a:pt x="66" y="221"/>
                      <a:pt x="66" y="221"/>
                      <a:pt x="66" y="221"/>
                    </a:cubicBezTo>
                    <a:cubicBezTo>
                      <a:pt x="66" y="189"/>
                      <a:pt x="66" y="189"/>
                      <a:pt x="66" y="189"/>
                    </a:cubicBezTo>
                    <a:cubicBezTo>
                      <a:pt x="68" y="186"/>
                      <a:pt x="69" y="183"/>
                      <a:pt x="69" y="180"/>
                    </a:cubicBezTo>
                    <a:cubicBezTo>
                      <a:pt x="69" y="177"/>
                      <a:pt x="68" y="174"/>
                      <a:pt x="66" y="171"/>
                    </a:cubicBezTo>
                    <a:cubicBezTo>
                      <a:pt x="66" y="120"/>
                      <a:pt x="66" y="120"/>
                      <a:pt x="66" y="120"/>
                    </a:cubicBezTo>
                    <a:cubicBezTo>
                      <a:pt x="93" y="120"/>
                      <a:pt x="93" y="120"/>
                      <a:pt x="93" y="120"/>
                    </a:cubicBezTo>
                    <a:close/>
                    <a:moveTo>
                      <a:pt x="66" y="257"/>
                    </a:moveTo>
                    <a:cubicBezTo>
                      <a:pt x="66" y="232"/>
                      <a:pt x="66" y="232"/>
                      <a:pt x="66" y="232"/>
                    </a:cubicBezTo>
                    <a:cubicBezTo>
                      <a:pt x="69" y="232"/>
                      <a:pt x="69" y="232"/>
                      <a:pt x="69" y="232"/>
                    </a:cubicBezTo>
                    <a:cubicBezTo>
                      <a:pt x="69" y="250"/>
                      <a:pt x="69" y="250"/>
                      <a:pt x="69" y="250"/>
                    </a:cubicBezTo>
                    <a:cubicBezTo>
                      <a:pt x="69" y="252"/>
                      <a:pt x="68" y="255"/>
                      <a:pt x="66" y="257"/>
                    </a:cubicBezTo>
                    <a:close/>
                    <a:moveTo>
                      <a:pt x="66" y="9"/>
                    </a:moveTo>
                    <a:cubicBezTo>
                      <a:pt x="66" y="21"/>
                      <a:pt x="66" y="21"/>
                      <a:pt x="66" y="21"/>
                    </a:cubicBezTo>
                    <a:cubicBezTo>
                      <a:pt x="62" y="21"/>
                      <a:pt x="58" y="24"/>
                      <a:pt x="58" y="29"/>
                    </a:cubicBezTo>
                    <a:cubicBezTo>
                      <a:pt x="58" y="33"/>
                      <a:pt x="62" y="37"/>
                      <a:pt x="66" y="37"/>
                    </a:cubicBezTo>
                    <a:cubicBezTo>
                      <a:pt x="66" y="44"/>
                      <a:pt x="66" y="44"/>
                      <a:pt x="66" y="44"/>
                    </a:cubicBezTo>
                    <a:cubicBezTo>
                      <a:pt x="52" y="44"/>
                      <a:pt x="52" y="44"/>
                      <a:pt x="52" y="44"/>
                    </a:cubicBezTo>
                    <a:cubicBezTo>
                      <a:pt x="52" y="15"/>
                      <a:pt x="52" y="15"/>
                      <a:pt x="52" y="15"/>
                    </a:cubicBezTo>
                    <a:cubicBezTo>
                      <a:pt x="56" y="13"/>
                      <a:pt x="61" y="11"/>
                      <a:pt x="66" y="9"/>
                    </a:cubicBezTo>
                    <a:close/>
                    <a:moveTo>
                      <a:pt x="66" y="50"/>
                    </a:moveTo>
                    <a:cubicBezTo>
                      <a:pt x="66" y="71"/>
                      <a:pt x="66" y="71"/>
                      <a:pt x="66" y="71"/>
                    </a:cubicBezTo>
                    <a:cubicBezTo>
                      <a:pt x="60" y="71"/>
                      <a:pt x="60" y="71"/>
                      <a:pt x="60" y="71"/>
                    </a:cubicBezTo>
                    <a:cubicBezTo>
                      <a:pt x="60" y="120"/>
                      <a:pt x="60" y="120"/>
                      <a:pt x="60" y="120"/>
                    </a:cubicBezTo>
                    <a:cubicBezTo>
                      <a:pt x="66" y="120"/>
                      <a:pt x="66" y="120"/>
                      <a:pt x="66" y="120"/>
                    </a:cubicBezTo>
                    <a:cubicBezTo>
                      <a:pt x="66" y="171"/>
                      <a:pt x="66" y="171"/>
                      <a:pt x="66" y="171"/>
                    </a:cubicBezTo>
                    <a:cubicBezTo>
                      <a:pt x="63" y="166"/>
                      <a:pt x="58" y="163"/>
                      <a:pt x="52" y="163"/>
                    </a:cubicBezTo>
                    <a:cubicBezTo>
                      <a:pt x="52" y="50"/>
                      <a:pt x="52" y="50"/>
                      <a:pt x="52" y="50"/>
                    </a:cubicBezTo>
                    <a:cubicBezTo>
                      <a:pt x="66" y="50"/>
                      <a:pt x="66" y="50"/>
                      <a:pt x="66" y="50"/>
                    </a:cubicBezTo>
                    <a:close/>
                    <a:moveTo>
                      <a:pt x="66" y="189"/>
                    </a:moveTo>
                    <a:cubicBezTo>
                      <a:pt x="66" y="221"/>
                      <a:pt x="66" y="221"/>
                      <a:pt x="66" y="221"/>
                    </a:cubicBezTo>
                    <a:cubicBezTo>
                      <a:pt x="52" y="221"/>
                      <a:pt x="52" y="221"/>
                      <a:pt x="52" y="221"/>
                    </a:cubicBezTo>
                    <a:cubicBezTo>
                      <a:pt x="52" y="197"/>
                      <a:pt x="52" y="197"/>
                      <a:pt x="52" y="197"/>
                    </a:cubicBezTo>
                    <a:cubicBezTo>
                      <a:pt x="58" y="197"/>
                      <a:pt x="63" y="194"/>
                      <a:pt x="66" y="189"/>
                    </a:cubicBezTo>
                    <a:close/>
                    <a:moveTo>
                      <a:pt x="66" y="232"/>
                    </a:moveTo>
                    <a:cubicBezTo>
                      <a:pt x="66" y="257"/>
                      <a:pt x="66" y="257"/>
                      <a:pt x="66" y="257"/>
                    </a:cubicBezTo>
                    <a:cubicBezTo>
                      <a:pt x="64" y="261"/>
                      <a:pt x="60" y="263"/>
                      <a:pt x="55" y="263"/>
                    </a:cubicBezTo>
                    <a:cubicBezTo>
                      <a:pt x="52" y="263"/>
                      <a:pt x="52" y="263"/>
                      <a:pt x="52" y="263"/>
                    </a:cubicBezTo>
                    <a:cubicBezTo>
                      <a:pt x="52" y="232"/>
                      <a:pt x="52" y="232"/>
                      <a:pt x="52" y="232"/>
                    </a:cubicBezTo>
                    <a:lnTo>
                      <a:pt x="66"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3"/>
                      <a:pt x="52" y="163"/>
                      <a:pt x="52" y="163"/>
                    </a:cubicBezTo>
                    <a:cubicBezTo>
                      <a:pt x="52" y="163"/>
                      <a:pt x="52" y="163"/>
                      <a:pt x="52" y="163"/>
                    </a:cubicBezTo>
                    <a:cubicBezTo>
                      <a:pt x="42" y="163"/>
                      <a:pt x="35" y="171"/>
                      <a:pt x="35" y="180"/>
                    </a:cubicBezTo>
                    <a:cubicBezTo>
                      <a:pt x="35" y="190"/>
                      <a:pt x="42" y="197"/>
                      <a:pt x="52" y="197"/>
                    </a:cubicBezTo>
                    <a:cubicBezTo>
                      <a:pt x="52" y="197"/>
                      <a:pt x="52" y="197"/>
                      <a:pt x="52" y="197"/>
                    </a:cubicBezTo>
                    <a:cubicBezTo>
                      <a:pt x="52" y="221"/>
                      <a:pt x="52" y="221"/>
                      <a:pt x="52" y="221"/>
                    </a:cubicBezTo>
                    <a:cubicBezTo>
                      <a:pt x="12" y="221"/>
                      <a:pt x="12" y="221"/>
                      <a:pt x="12" y="221"/>
                    </a:cubicBezTo>
                    <a:cubicBezTo>
                      <a:pt x="12" y="155"/>
                      <a:pt x="12" y="155"/>
                      <a:pt x="12" y="155"/>
                    </a:cubicBezTo>
                    <a:cubicBezTo>
                      <a:pt x="15" y="150"/>
                      <a:pt x="20" y="147"/>
                      <a:pt x="27" y="147"/>
                    </a:cubicBezTo>
                    <a:cubicBezTo>
                      <a:pt x="27" y="50"/>
                      <a:pt x="27" y="50"/>
                      <a:pt x="27" y="50"/>
                    </a:cubicBezTo>
                    <a:cubicBezTo>
                      <a:pt x="52" y="50"/>
                      <a:pt x="52" y="50"/>
                      <a:pt x="52" y="50"/>
                    </a:cubicBezTo>
                    <a:close/>
                    <a:moveTo>
                      <a:pt x="52" y="232"/>
                    </a:moveTo>
                    <a:cubicBezTo>
                      <a:pt x="52" y="263"/>
                      <a:pt x="52" y="263"/>
                      <a:pt x="52" y="263"/>
                    </a:cubicBezTo>
                    <a:cubicBezTo>
                      <a:pt x="48" y="263"/>
                      <a:pt x="48" y="263"/>
                      <a:pt x="48" y="263"/>
                    </a:cubicBezTo>
                    <a:cubicBezTo>
                      <a:pt x="41" y="263"/>
                      <a:pt x="35" y="257"/>
                      <a:pt x="35" y="250"/>
                    </a:cubicBezTo>
                    <a:cubicBezTo>
                      <a:pt x="35" y="232"/>
                      <a:pt x="35" y="232"/>
                      <a:pt x="35" y="232"/>
                    </a:cubicBezTo>
                    <a:cubicBezTo>
                      <a:pt x="52" y="232"/>
                      <a:pt x="52" y="232"/>
                      <a:pt x="52" y="232"/>
                    </a:cubicBezTo>
                    <a:close/>
                    <a:moveTo>
                      <a:pt x="12" y="114"/>
                    </a:moveTo>
                    <a:cubicBezTo>
                      <a:pt x="14" y="114"/>
                      <a:pt x="15" y="113"/>
                      <a:pt x="15" y="111"/>
                    </a:cubicBezTo>
                    <a:cubicBezTo>
                      <a:pt x="15" y="76"/>
                      <a:pt x="15" y="76"/>
                      <a:pt x="15" y="76"/>
                    </a:cubicBezTo>
                    <a:cubicBezTo>
                      <a:pt x="15" y="74"/>
                      <a:pt x="14" y="72"/>
                      <a:pt x="12" y="71"/>
                    </a:cubicBezTo>
                    <a:lnTo>
                      <a:pt x="12" y="114"/>
                    </a:lnTo>
                    <a:close/>
                    <a:moveTo>
                      <a:pt x="12" y="71"/>
                    </a:moveTo>
                    <a:cubicBezTo>
                      <a:pt x="12" y="114"/>
                      <a:pt x="12" y="114"/>
                      <a:pt x="12" y="114"/>
                    </a:cubicBezTo>
                    <a:cubicBezTo>
                      <a:pt x="12" y="114"/>
                      <a:pt x="11" y="114"/>
                      <a:pt x="11" y="114"/>
                    </a:cubicBezTo>
                    <a:cubicBezTo>
                      <a:pt x="4" y="111"/>
                      <a:pt x="4" y="111"/>
                      <a:pt x="4" y="111"/>
                    </a:cubicBezTo>
                    <a:cubicBezTo>
                      <a:pt x="2" y="110"/>
                      <a:pt x="0" y="107"/>
                      <a:pt x="0" y="105"/>
                    </a:cubicBezTo>
                    <a:cubicBezTo>
                      <a:pt x="0" y="70"/>
                      <a:pt x="0" y="70"/>
                      <a:pt x="0" y="70"/>
                    </a:cubicBezTo>
                    <a:cubicBezTo>
                      <a:pt x="0" y="68"/>
                      <a:pt x="2" y="66"/>
                      <a:pt x="4" y="67"/>
                    </a:cubicBezTo>
                    <a:cubicBezTo>
                      <a:pt x="11" y="70"/>
                      <a:pt x="11" y="70"/>
                      <a:pt x="11" y="70"/>
                    </a:cubicBezTo>
                    <a:cubicBezTo>
                      <a:pt x="11" y="70"/>
                      <a:pt x="12" y="70"/>
                      <a:pt x="12" y="71"/>
                    </a:cubicBezTo>
                    <a:close/>
                    <a:moveTo>
                      <a:pt x="12" y="155"/>
                    </a:moveTo>
                    <a:cubicBezTo>
                      <a:pt x="12" y="221"/>
                      <a:pt x="12" y="221"/>
                      <a:pt x="12" y="221"/>
                    </a:cubicBezTo>
                    <a:cubicBezTo>
                      <a:pt x="9" y="221"/>
                      <a:pt x="9" y="221"/>
                      <a:pt x="9" y="221"/>
                    </a:cubicBezTo>
                    <a:cubicBezTo>
                      <a:pt x="9" y="164"/>
                      <a:pt x="9" y="164"/>
                      <a:pt x="9" y="164"/>
                    </a:cubicBezTo>
                    <a:cubicBezTo>
                      <a:pt x="9" y="161"/>
                      <a:pt x="10" y="158"/>
                      <a:pt x="1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3479" y="2626"/>
                <a:ext cx="440" cy="335"/>
              </a:xfrm>
              <a:custGeom>
                <a:avLst/>
                <a:gdLst>
                  <a:gd name="T0" fmla="*/ 272 w 295"/>
                  <a:gd name="T1" fmla="*/ 0 h 224"/>
                  <a:gd name="T2" fmla="*/ 278 w 295"/>
                  <a:gd name="T3" fmla="*/ 35 h 224"/>
                  <a:gd name="T4" fmla="*/ 225 w 295"/>
                  <a:gd name="T5" fmla="*/ 224 h 224"/>
                  <a:gd name="T6" fmla="*/ 249 w 295"/>
                  <a:gd name="T7" fmla="*/ 189 h 224"/>
                  <a:gd name="T8" fmla="*/ 249 w 295"/>
                  <a:gd name="T9" fmla="*/ 30 h 224"/>
                  <a:gd name="T10" fmla="*/ 225 w 295"/>
                  <a:gd name="T11" fmla="*/ 195 h 224"/>
                  <a:gd name="T12" fmla="*/ 225 w 295"/>
                  <a:gd name="T13" fmla="*/ 16 h 224"/>
                  <a:gd name="T14" fmla="*/ 225 w 295"/>
                  <a:gd name="T15" fmla="*/ 208 h 224"/>
                  <a:gd name="T16" fmla="*/ 225 w 295"/>
                  <a:gd name="T17" fmla="*/ 179 h 224"/>
                  <a:gd name="T18" fmla="*/ 225 w 295"/>
                  <a:gd name="T19" fmla="*/ 195 h 224"/>
                  <a:gd name="T20" fmla="*/ 201 w 295"/>
                  <a:gd name="T21" fmla="*/ 128 h 224"/>
                  <a:gd name="T22" fmla="*/ 203 w 295"/>
                  <a:gd name="T23" fmla="*/ 98 h 224"/>
                  <a:gd name="T24" fmla="*/ 195 w 295"/>
                  <a:gd name="T25" fmla="*/ 68 h 224"/>
                  <a:gd name="T26" fmla="*/ 188 w 295"/>
                  <a:gd name="T27" fmla="*/ 129 h 224"/>
                  <a:gd name="T28" fmla="*/ 188 w 295"/>
                  <a:gd name="T29" fmla="*/ 101 h 224"/>
                  <a:gd name="T30" fmla="*/ 190 w 295"/>
                  <a:gd name="T31" fmla="*/ 76 h 224"/>
                  <a:gd name="T32" fmla="*/ 188 w 295"/>
                  <a:gd name="T33" fmla="*/ 0 h 224"/>
                  <a:gd name="T34" fmla="*/ 188 w 295"/>
                  <a:gd name="T35" fmla="*/ 0 h 224"/>
                  <a:gd name="T36" fmla="*/ 148 w 295"/>
                  <a:gd name="T37" fmla="*/ 208 h 224"/>
                  <a:gd name="T38" fmla="*/ 182 w 295"/>
                  <a:gd name="T39" fmla="*/ 67 h 224"/>
                  <a:gd name="T40" fmla="*/ 168 w 295"/>
                  <a:gd name="T41" fmla="*/ 109 h 224"/>
                  <a:gd name="T42" fmla="*/ 188 w 295"/>
                  <a:gd name="T43" fmla="*/ 195 h 224"/>
                  <a:gd name="T44" fmla="*/ 148 w 295"/>
                  <a:gd name="T45" fmla="*/ 126 h 224"/>
                  <a:gd name="T46" fmla="*/ 148 w 295"/>
                  <a:gd name="T47" fmla="*/ 107 h 224"/>
                  <a:gd name="T48" fmla="*/ 184 w 295"/>
                  <a:gd name="T49" fmla="*/ 71 h 224"/>
                  <a:gd name="T50" fmla="*/ 188 w 295"/>
                  <a:gd name="T51" fmla="*/ 91 h 224"/>
                  <a:gd name="T52" fmla="*/ 180 w 295"/>
                  <a:gd name="T53" fmla="*/ 117 h 224"/>
                  <a:gd name="T54" fmla="*/ 188 w 295"/>
                  <a:gd name="T55" fmla="*/ 101 h 224"/>
                  <a:gd name="T56" fmla="*/ 148 w 295"/>
                  <a:gd name="T57" fmla="*/ 16 h 224"/>
                  <a:gd name="T58" fmla="*/ 148 w 295"/>
                  <a:gd name="T59" fmla="*/ 208 h 224"/>
                  <a:gd name="T60" fmla="*/ 148 w 295"/>
                  <a:gd name="T61" fmla="*/ 107 h 224"/>
                  <a:gd name="T62" fmla="*/ 127 w 295"/>
                  <a:gd name="T63" fmla="*/ 121 h 224"/>
                  <a:gd name="T64" fmla="*/ 148 w 295"/>
                  <a:gd name="T65" fmla="*/ 137 h 224"/>
                  <a:gd name="T66" fmla="*/ 103 w 295"/>
                  <a:gd name="T67" fmla="*/ 157 h 224"/>
                  <a:gd name="T68" fmla="*/ 110 w 295"/>
                  <a:gd name="T69" fmla="*/ 113 h 224"/>
                  <a:gd name="T70" fmla="*/ 101 w 295"/>
                  <a:gd name="T71" fmla="*/ 93 h 224"/>
                  <a:gd name="T72" fmla="*/ 111 w 295"/>
                  <a:gd name="T73" fmla="*/ 97 h 224"/>
                  <a:gd name="T74" fmla="*/ 100 w 295"/>
                  <a:gd name="T75" fmla="*/ 88 h 224"/>
                  <a:gd name="T76" fmla="*/ 102 w 295"/>
                  <a:gd name="T77" fmla="*/ 150 h 224"/>
                  <a:gd name="T78" fmla="*/ 100 w 295"/>
                  <a:gd name="T79" fmla="*/ 124 h 224"/>
                  <a:gd name="T80" fmla="*/ 0 w 295"/>
                  <a:gd name="T81" fmla="*/ 24 h 224"/>
                  <a:gd name="T82" fmla="*/ 100 w 295"/>
                  <a:gd name="T83" fmla="*/ 208 h 224"/>
                  <a:gd name="T84" fmla="*/ 18 w 295"/>
                  <a:gd name="T85" fmla="*/ 35 h 224"/>
                  <a:gd name="T86" fmla="*/ 100 w 295"/>
                  <a:gd name="T87" fmla="*/ 30 h 224"/>
                  <a:gd name="T88" fmla="*/ 79 w 295"/>
                  <a:gd name="T89" fmla="*/ 129 h 224"/>
                  <a:gd name="T90" fmla="*/ 100 w 295"/>
                  <a:gd name="T91" fmla="*/ 158 h 224"/>
                  <a:gd name="T92" fmla="*/ 31 w 295"/>
                  <a:gd name="T93" fmla="*/ 45 h 224"/>
                  <a:gd name="T94" fmla="*/ 100 w 295"/>
                  <a:gd name="T95" fmla="*/ 115 h 224"/>
                  <a:gd name="T96" fmla="*/ 100 w 295"/>
                  <a:gd name="T97" fmla="*/ 124 h 224"/>
                  <a:gd name="T98" fmla="*/ 92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2" y="224"/>
                    </a:moveTo>
                    <a:cubicBezTo>
                      <a:pt x="285" y="224"/>
                      <a:pt x="295" y="214"/>
                      <a:pt x="295" y="201"/>
                    </a:cubicBezTo>
                    <a:cubicBezTo>
                      <a:pt x="295" y="24"/>
                      <a:pt x="295" y="24"/>
                      <a:pt x="295" y="24"/>
                    </a:cubicBezTo>
                    <a:cubicBezTo>
                      <a:pt x="295" y="11"/>
                      <a:pt x="285" y="0"/>
                      <a:pt x="272" y="0"/>
                    </a:cubicBezTo>
                    <a:cubicBezTo>
                      <a:pt x="225" y="0"/>
                      <a:pt x="225" y="0"/>
                      <a:pt x="225" y="0"/>
                    </a:cubicBezTo>
                    <a:cubicBezTo>
                      <a:pt x="225" y="16"/>
                      <a:pt x="225" y="16"/>
                      <a:pt x="225" y="16"/>
                    </a:cubicBezTo>
                    <a:cubicBezTo>
                      <a:pt x="258" y="16"/>
                      <a:pt x="258" y="16"/>
                      <a:pt x="258" y="16"/>
                    </a:cubicBezTo>
                    <a:cubicBezTo>
                      <a:pt x="269" y="16"/>
                      <a:pt x="278" y="25"/>
                      <a:pt x="278" y="35"/>
                    </a:cubicBezTo>
                    <a:cubicBezTo>
                      <a:pt x="278" y="189"/>
                      <a:pt x="278" y="189"/>
                      <a:pt x="278" y="189"/>
                    </a:cubicBezTo>
                    <a:cubicBezTo>
                      <a:pt x="278" y="200"/>
                      <a:pt x="269" y="208"/>
                      <a:pt x="258" y="208"/>
                    </a:cubicBezTo>
                    <a:cubicBezTo>
                      <a:pt x="225" y="208"/>
                      <a:pt x="225" y="208"/>
                      <a:pt x="225" y="208"/>
                    </a:cubicBezTo>
                    <a:cubicBezTo>
                      <a:pt x="225" y="224"/>
                      <a:pt x="225" y="224"/>
                      <a:pt x="225" y="224"/>
                    </a:cubicBezTo>
                    <a:cubicBezTo>
                      <a:pt x="272" y="224"/>
                      <a:pt x="272" y="224"/>
                      <a:pt x="272" y="224"/>
                    </a:cubicBezTo>
                    <a:close/>
                    <a:moveTo>
                      <a:pt x="225" y="195"/>
                    </a:moveTo>
                    <a:cubicBezTo>
                      <a:pt x="225" y="189"/>
                      <a:pt x="225" y="189"/>
                      <a:pt x="225" y="189"/>
                    </a:cubicBezTo>
                    <a:cubicBezTo>
                      <a:pt x="249" y="189"/>
                      <a:pt x="249" y="189"/>
                      <a:pt x="249" y="189"/>
                    </a:cubicBezTo>
                    <a:cubicBezTo>
                      <a:pt x="249" y="179"/>
                      <a:pt x="249" y="179"/>
                      <a:pt x="249" y="179"/>
                    </a:cubicBezTo>
                    <a:cubicBezTo>
                      <a:pt x="225" y="179"/>
                      <a:pt x="225" y="179"/>
                      <a:pt x="225" y="179"/>
                    </a:cubicBezTo>
                    <a:cubicBezTo>
                      <a:pt x="225" y="30"/>
                      <a:pt x="225" y="30"/>
                      <a:pt x="225" y="30"/>
                    </a:cubicBezTo>
                    <a:cubicBezTo>
                      <a:pt x="249" y="30"/>
                      <a:pt x="249" y="30"/>
                      <a:pt x="249" y="30"/>
                    </a:cubicBezTo>
                    <a:cubicBezTo>
                      <a:pt x="258" y="30"/>
                      <a:pt x="265" y="37"/>
                      <a:pt x="265" y="45"/>
                    </a:cubicBezTo>
                    <a:cubicBezTo>
                      <a:pt x="265" y="179"/>
                      <a:pt x="265" y="179"/>
                      <a:pt x="265" y="179"/>
                    </a:cubicBezTo>
                    <a:cubicBezTo>
                      <a:pt x="265" y="188"/>
                      <a:pt x="258" y="195"/>
                      <a:pt x="249" y="195"/>
                    </a:cubicBezTo>
                    <a:lnTo>
                      <a:pt x="225" y="195"/>
                    </a:lnTo>
                    <a:close/>
                    <a:moveTo>
                      <a:pt x="225" y="0"/>
                    </a:moveTo>
                    <a:cubicBezTo>
                      <a:pt x="188" y="0"/>
                      <a:pt x="188" y="0"/>
                      <a:pt x="188" y="0"/>
                    </a:cubicBezTo>
                    <a:cubicBezTo>
                      <a:pt x="188" y="16"/>
                      <a:pt x="188" y="16"/>
                      <a:pt x="188" y="16"/>
                    </a:cubicBezTo>
                    <a:cubicBezTo>
                      <a:pt x="225" y="16"/>
                      <a:pt x="225" y="16"/>
                      <a:pt x="225" y="16"/>
                    </a:cubicBezTo>
                    <a:cubicBezTo>
                      <a:pt x="225" y="0"/>
                      <a:pt x="225" y="0"/>
                      <a:pt x="225" y="0"/>
                    </a:cubicBezTo>
                    <a:close/>
                    <a:moveTo>
                      <a:pt x="188" y="224"/>
                    </a:moveTo>
                    <a:cubicBezTo>
                      <a:pt x="225" y="224"/>
                      <a:pt x="225" y="224"/>
                      <a:pt x="225" y="224"/>
                    </a:cubicBezTo>
                    <a:cubicBezTo>
                      <a:pt x="225" y="208"/>
                      <a:pt x="225" y="208"/>
                      <a:pt x="225" y="208"/>
                    </a:cubicBezTo>
                    <a:cubicBezTo>
                      <a:pt x="188" y="208"/>
                      <a:pt x="188" y="208"/>
                      <a:pt x="188" y="208"/>
                    </a:cubicBezTo>
                    <a:cubicBezTo>
                      <a:pt x="188" y="224"/>
                      <a:pt x="188" y="224"/>
                      <a:pt x="188" y="224"/>
                    </a:cubicBezTo>
                    <a:close/>
                    <a:moveTo>
                      <a:pt x="225" y="30"/>
                    </a:moveTo>
                    <a:cubicBezTo>
                      <a:pt x="225" y="179"/>
                      <a:pt x="225" y="179"/>
                      <a:pt x="225" y="179"/>
                    </a:cubicBezTo>
                    <a:cubicBezTo>
                      <a:pt x="200" y="179"/>
                      <a:pt x="200" y="179"/>
                      <a:pt x="200" y="179"/>
                    </a:cubicBezTo>
                    <a:cubicBezTo>
                      <a:pt x="200" y="189"/>
                      <a:pt x="200" y="189"/>
                      <a:pt x="200" y="189"/>
                    </a:cubicBezTo>
                    <a:cubicBezTo>
                      <a:pt x="225" y="189"/>
                      <a:pt x="225" y="189"/>
                      <a:pt x="225" y="189"/>
                    </a:cubicBezTo>
                    <a:cubicBezTo>
                      <a:pt x="225" y="195"/>
                      <a:pt x="225" y="195"/>
                      <a:pt x="225" y="195"/>
                    </a:cubicBezTo>
                    <a:cubicBezTo>
                      <a:pt x="188" y="195"/>
                      <a:pt x="188" y="195"/>
                      <a:pt x="188" y="195"/>
                    </a:cubicBezTo>
                    <a:cubicBezTo>
                      <a:pt x="188" y="135"/>
                      <a:pt x="188" y="135"/>
                      <a:pt x="188" y="135"/>
                    </a:cubicBezTo>
                    <a:cubicBezTo>
                      <a:pt x="188" y="135"/>
                      <a:pt x="189" y="135"/>
                      <a:pt x="190" y="135"/>
                    </a:cubicBezTo>
                    <a:cubicBezTo>
                      <a:pt x="194" y="134"/>
                      <a:pt x="198" y="131"/>
                      <a:pt x="201" y="128"/>
                    </a:cubicBezTo>
                    <a:cubicBezTo>
                      <a:pt x="204" y="125"/>
                      <a:pt x="206" y="121"/>
                      <a:pt x="208" y="117"/>
                    </a:cubicBezTo>
                    <a:cubicBezTo>
                      <a:pt x="208" y="115"/>
                      <a:pt x="208" y="113"/>
                      <a:pt x="208" y="111"/>
                    </a:cubicBezTo>
                    <a:cubicBezTo>
                      <a:pt x="209" y="109"/>
                      <a:pt x="208" y="107"/>
                      <a:pt x="208" y="105"/>
                    </a:cubicBezTo>
                    <a:cubicBezTo>
                      <a:pt x="207" y="102"/>
                      <a:pt x="206" y="100"/>
                      <a:pt x="203" y="98"/>
                    </a:cubicBezTo>
                    <a:cubicBezTo>
                      <a:pt x="201" y="96"/>
                      <a:pt x="198" y="95"/>
                      <a:pt x="194" y="95"/>
                    </a:cubicBezTo>
                    <a:cubicBezTo>
                      <a:pt x="198" y="92"/>
                      <a:pt x="200" y="88"/>
                      <a:pt x="201" y="85"/>
                    </a:cubicBezTo>
                    <a:cubicBezTo>
                      <a:pt x="202" y="82"/>
                      <a:pt x="203" y="78"/>
                      <a:pt x="202" y="75"/>
                    </a:cubicBezTo>
                    <a:cubicBezTo>
                      <a:pt x="201" y="72"/>
                      <a:pt x="199" y="69"/>
                      <a:pt x="195" y="68"/>
                    </a:cubicBezTo>
                    <a:cubicBezTo>
                      <a:pt x="193" y="67"/>
                      <a:pt x="191" y="66"/>
                      <a:pt x="188" y="66"/>
                    </a:cubicBezTo>
                    <a:cubicBezTo>
                      <a:pt x="188" y="30"/>
                      <a:pt x="188" y="30"/>
                      <a:pt x="188" y="30"/>
                    </a:cubicBezTo>
                    <a:cubicBezTo>
                      <a:pt x="225" y="30"/>
                      <a:pt x="225" y="30"/>
                      <a:pt x="225" y="30"/>
                    </a:cubicBezTo>
                    <a:close/>
                    <a:moveTo>
                      <a:pt x="188" y="129"/>
                    </a:moveTo>
                    <a:cubicBezTo>
                      <a:pt x="188" y="129"/>
                      <a:pt x="188" y="129"/>
                      <a:pt x="188" y="129"/>
                    </a:cubicBezTo>
                    <a:cubicBezTo>
                      <a:pt x="191" y="128"/>
                      <a:pt x="193" y="126"/>
                      <a:pt x="195" y="122"/>
                    </a:cubicBezTo>
                    <a:cubicBezTo>
                      <a:pt x="196" y="119"/>
                      <a:pt x="196" y="115"/>
                      <a:pt x="195" y="111"/>
                    </a:cubicBezTo>
                    <a:cubicBezTo>
                      <a:pt x="194" y="107"/>
                      <a:pt x="191" y="103"/>
                      <a:pt x="188" y="101"/>
                    </a:cubicBezTo>
                    <a:cubicBezTo>
                      <a:pt x="188" y="129"/>
                      <a:pt x="188" y="129"/>
                      <a:pt x="188" y="129"/>
                    </a:cubicBezTo>
                    <a:close/>
                    <a:moveTo>
                      <a:pt x="188" y="91"/>
                    </a:moveTo>
                    <a:cubicBezTo>
                      <a:pt x="190" y="88"/>
                      <a:pt x="191" y="84"/>
                      <a:pt x="191" y="80"/>
                    </a:cubicBezTo>
                    <a:cubicBezTo>
                      <a:pt x="191" y="79"/>
                      <a:pt x="191" y="77"/>
                      <a:pt x="190" y="76"/>
                    </a:cubicBezTo>
                    <a:cubicBezTo>
                      <a:pt x="190" y="74"/>
                      <a:pt x="189" y="73"/>
                      <a:pt x="188" y="72"/>
                    </a:cubicBezTo>
                    <a:cubicBezTo>
                      <a:pt x="188" y="72"/>
                      <a:pt x="188" y="72"/>
                      <a:pt x="188" y="71"/>
                    </a:cubicBezTo>
                    <a:lnTo>
                      <a:pt x="188" y="91"/>
                    </a:lnTo>
                    <a:close/>
                    <a:moveTo>
                      <a:pt x="188" y="0"/>
                    </a:moveTo>
                    <a:cubicBezTo>
                      <a:pt x="148" y="0"/>
                      <a:pt x="148" y="0"/>
                      <a:pt x="148" y="0"/>
                    </a:cubicBezTo>
                    <a:cubicBezTo>
                      <a:pt x="148" y="16"/>
                      <a:pt x="148" y="16"/>
                      <a:pt x="148" y="16"/>
                    </a:cubicBezTo>
                    <a:cubicBezTo>
                      <a:pt x="188" y="16"/>
                      <a:pt x="188" y="16"/>
                      <a:pt x="188" y="16"/>
                    </a:cubicBezTo>
                    <a:cubicBezTo>
                      <a:pt x="188" y="0"/>
                      <a:pt x="188" y="0"/>
                      <a:pt x="188" y="0"/>
                    </a:cubicBezTo>
                    <a:close/>
                    <a:moveTo>
                      <a:pt x="148" y="224"/>
                    </a:moveTo>
                    <a:cubicBezTo>
                      <a:pt x="188" y="224"/>
                      <a:pt x="188" y="224"/>
                      <a:pt x="188" y="224"/>
                    </a:cubicBezTo>
                    <a:cubicBezTo>
                      <a:pt x="188" y="208"/>
                      <a:pt x="188" y="208"/>
                      <a:pt x="188" y="208"/>
                    </a:cubicBezTo>
                    <a:cubicBezTo>
                      <a:pt x="148" y="208"/>
                      <a:pt x="148" y="208"/>
                      <a:pt x="148" y="208"/>
                    </a:cubicBezTo>
                    <a:cubicBezTo>
                      <a:pt x="148" y="224"/>
                      <a:pt x="148" y="224"/>
                      <a:pt x="148" y="224"/>
                    </a:cubicBezTo>
                    <a:close/>
                    <a:moveTo>
                      <a:pt x="188" y="30"/>
                    </a:moveTo>
                    <a:cubicBezTo>
                      <a:pt x="188" y="66"/>
                      <a:pt x="188" y="66"/>
                      <a:pt x="188" y="66"/>
                    </a:cubicBezTo>
                    <a:cubicBezTo>
                      <a:pt x="186" y="66"/>
                      <a:pt x="184" y="67"/>
                      <a:pt x="182" y="67"/>
                    </a:cubicBezTo>
                    <a:cubicBezTo>
                      <a:pt x="177" y="69"/>
                      <a:pt x="173" y="71"/>
                      <a:pt x="170" y="76"/>
                    </a:cubicBezTo>
                    <a:cubicBezTo>
                      <a:pt x="167" y="80"/>
                      <a:pt x="166" y="85"/>
                      <a:pt x="167" y="89"/>
                    </a:cubicBezTo>
                    <a:cubicBezTo>
                      <a:pt x="169" y="94"/>
                      <a:pt x="172" y="97"/>
                      <a:pt x="178" y="99"/>
                    </a:cubicBezTo>
                    <a:cubicBezTo>
                      <a:pt x="173" y="102"/>
                      <a:pt x="170" y="105"/>
                      <a:pt x="168" y="109"/>
                    </a:cubicBezTo>
                    <a:cubicBezTo>
                      <a:pt x="166" y="114"/>
                      <a:pt x="166" y="118"/>
                      <a:pt x="167" y="122"/>
                    </a:cubicBezTo>
                    <a:cubicBezTo>
                      <a:pt x="168" y="127"/>
                      <a:pt x="171" y="130"/>
                      <a:pt x="175" y="133"/>
                    </a:cubicBezTo>
                    <a:cubicBezTo>
                      <a:pt x="179" y="135"/>
                      <a:pt x="183" y="136"/>
                      <a:pt x="188" y="135"/>
                    </a:cubicBezTo>
                    <a:cubicBezTo>
                      <a:pt x="188" y="195"/>
                      <a:pt x="188" y="195"/>
                      <a:pt x="188" y="195"/>
                    </a:cubicBezTo>
                    <a:cubicBezTo>
                      <a:pt x="148" y="195"/>
                      <a:pt x="148" y="195"/>
                      <a:pt x="148" y="195"/>
                    </a:cubicBezTo>
                    <a:cubicBezTo>
                      <a:pt x="148" y="137"/>
                      <a:pt x="148" y="137"/>
                      <a:pt x="148" y="137"/>
                    </a:cubicBezTo>
                    <a:cubicBezTo>
                      <a:pt x="149" y="137"/>
                      <a:pt x="149" y="137"/>
                      <a:pt x="149" y="137"/>
                    </a:cubicBezTo>
                    <a:cubicBezTo>
                      <a:pt x="148" y="126"/>
                      <a:pt x="148" y="126"/>
                      <a:pt x="148" y="126"/>
                    </a:cubicBezTo>
                    <a:cubicBezTo>
                      <a:pt x="160" y="123"/>
                      <a:pt x="160" y="123"/>
                      <a:pt x="160" y="123"/>
                    </a:cubicBezTo>
                    <a:cubicBezTo>
                      <a:pt x="159" y="113"/>
                      <a:pt x="159" y="113"/>
                      <a:pt x="159" y="113"/>
                    </a:cubicBezTo>
                    <a:cubicBezTo>
                      <a:pt x="148" y="116"/>
                      <a:pt x="148" y="116"/>
                      <a:pt x="148" y="116"/>
                    </a:cubicBezTo>
                    <a:cubicBezTo>
                      <a:pt x="148" y="107"/>
                      <a:pt x="148" y="107"/>
                      <a:pt x="148" y="107"/>
                    </a:cubicBezTo>
                    <a:cubicBezTo>
                      <a:pt x="148" y="30"/>
                      <a:pt x="148" y="30"/>
                      <a:pt x="148" y="30"/>
                    </a:cubicBezTo>
                    <a:cubicBezTo>
                      <a:pt x="188" y="30"/>
                      <a:pt x="188" y="30"/>
                      <a:pt x="188" y="30"/>
                    </a:cubicBezTo>
                    <a:close/>
                    <a:moveTo>
                      <a:pt x="188" y="71"/>
                    </a:moveTo>
                    <a:cubicBezTo>
                      <a:pt x="187" y="71"/>
                      <a:pt x="186" y="71"/>
                      <a:pt x="184" y="71"/>
                    </a:cubicBezTo>
                    <a:cubicBezTo>
                      <a:pt x="182" y="72"/>
                      <a:pt x="180" y="73"/>
                      <a:pt x="179" y="76"/>
                    </a:cubicBezTo>
                    <a:cubicBezTo>
                      <a:pt x="178" y="79"/>
                      <a:pt x="177" y="81"/>
                      <a:pt x="178" y="84"/>
                    </a:cubicBezTo>
                    <a:cubicBezTo>
                      <a:pt x="179" y="89"/>
                      <a:pt x="182" y="92"/>
                      <a:pt x="186" y="94"/>
                    </a:cubicBezTo>
                    <a:cubicBezTo>
                      <a:pt x="186" y="93"/>
                      <a:pt x="187" y="92"/>
                      <a:pt x="188" y="91"/>
                    </a:cubicBezTo>
                    <a:cubicBezTo>
                      <a:pt x="188" y="71"/>
                      <a:pt x="188" y="71"/>
                      <a:pt x="188" y="71"/>
                    </a:cubicBezTo>
                    <a:close/>
                    <a:moveTo>
                      <a:pt x="188" y="101"/>
                    </a:moveTo>
                    <a:cubicBezTo>
                      <a:pt x="187" y="100"/>
                      <a:pt x="187" y="100"/>
                      <a:pt x="186" y="100"/>
                    </a:cubicBezTo>
                    <a:cubicBezTo>
                      <a:pt x="182" y="105"/>
                      <a:pt x="180" y="110"/>
                      <a:pt x="180" y="117"/>
                    </a:cubicBezTo>
                    <a:cubicBezTo>
                      <a:pt x="180" y="118"/>
                      <a:pt x="180" y="120"/>
                      <a:pt x="180" y="121"/>
                    </a:cubicBezTo>
                    <a:cubicBezTo>
                      <a:pt x="181" y="124"/>
                      <a:pt x="182" y="126"/>
                      <a:pt x="184" y="127"/>
                    </a:cubicBezTo>
                    <a:cubicBezTo>
                      <a:pt x="185" y="128"/>
                      <a:pt x="186" y="129"/>
                      <a:pt x="188" y="129"/>
                    </a:cubicBezTo>
                    <a:lnTo>
                      <a:pt x="188" y="101"/>
                    </a:lnTo>
                    <a:close/>
                    <a:moveTo>
                      <a:pt x="148" y="0"/>
                    </a:moveTo>
                    <a:cubicBezTo>
                      <a:pt x="100" y="0"/>
                      <a:pt x="100" y="0"/>
                      <a:pt x="100" y="0"/>
                    </a:cubicBezTo>
                    <a:cubicBezTo>
                      <a:pt x="100" y="16"/>
                      <a:pt x="100" y="16"/>
                      <a:pt x="100" y="16"/>
                    </a:cubicBezTo>
                    <a:cubicBezTo>
                      <a:pt x="148" y="16"/>
                      <a:pt x="148" y="16"/>
                      <a:pt x="148" y="16"/>
                    </a:cubicBezTo>
                    <a:cubicBezTo>
                      <a:pt x="148" y="0"/>
                      <a:pt x="148" y="0"/>
                      <a:pt x="148" y="0"/>
                    </a:cubicBezTo>
                    <a:close/>
                    <a:moveTo>
                      <a:pt x="100" y="224"/>
                    </a:moveTo>
                    <a:cubicBezTo>
                      <a:pt x="148" y="224"/>
                      <a:pt x="148" y="224"/>
                      <a:pt x="148" y="224"/>
                    </a:cubicBezTo>
                    <a:cubicBezTo>
                      <a:pt x="148" y="208"/>
                      <a:pt x="148" y="208"/>
                      <a:pt x="148" y="208"/>
                    </a:cubicBezTo>
                    <a:cubicBezTo>
                      <a:pt x="100" y="208"/>
                      <a:pt x="100" y="208"/>
                      <a:pt x="100" y="208"/>
                    </a:cubicBezTo>
                    <a:cubicBezTo>
                      <a:pt x="100" y="224"/>
                      <a:pt x="100" y="224"/>
                      <a:pt x="100" y="224"/>
                    </a:cubicBezTo>
                    <a:close/>
                    <a:moveTo>
                      <a:pt x="148" y="30"/>
                    </a:moveTo>
                    <a:cubicBezTo>
                      <a:pt x="148" y="107"/>
                      <a:pt x="148" y="107"/>
                      <a:pt x="148" y="107"/>
                    </a:cubicBezTo>
                    <a:cubicBezTo>
                      <a:pt x="148" y="105"/>
                      <a:pt x="148" y="105"/>
                      <a:pt x="148" y="105"/>
                    </a:cubicBezTo>
                    <a:cubicBezTo>
                      <a:pt x="138" y="107"/>
                      <a:pt x="138" y="107"/>
                      <a:pt x="138" y="107"/>
                    </a:cubicBezTo>
                    <a:cubicBezTo>
                      <a:pt x="138" y="118"/>
                      <a:pt x="138" y="118"/>
                      <a:pt x="138" y="118"/>
                    </a:cubicBezTo>
                    <a:cubicBezTo>
                      <a:pt x="127" y="121"/>
                      <a:pt x="127" y="121"/>
                      <a:pt x="127" y="121"/>
                    </a:cubicBezTo>
                    <a:cubicBezTo>
                      <a:pt x="128" y="131"/>
                      <a:pt x="128" y="131"/>
                      <a:pt x="128" y="131"/>
                    </a:cubicBezTo>
                    <a:cubicBezTo>
                      <a:pt x="139" y="128"/>
                      <a:pt x="139" y="128"/>
                      <a:pt x="139" y="128"/>
                    </a:cubicBezTo>
                    <a:cubicBezTo>
                      <a:pt x="139" y="140"/>
                      <a:pt x="139" y="140"/>
                      <a:pt x="139" y="140"/>
                    </a:cubicBezTo>
                    <a:cubicBezTo>
                      <a:pt x="148" y="137"/>
                      <a:pt x="148" y="137"/>
                      <a:pt x="148" y="137"/>
                    </a:cubicBezTo>
                    <a:cubicBezTo>
                      <a:pt x="148" y="195"/>
                      <a:pt x="148" y="195"/>
                      <a:pt x="148" y="195"/>
                    </a:cubicBezTo>
                    <a:cubicBezTo>
                      <a:pt x="100" y="195"/>
                      <a:pt x="100" y="195"/>
                      <a:pt x="100" y="195"/>
                    </a:cubicBezTo>
                    <a:cubicBezTo>
                      <a:pt x="100" y="158"/>
                      <a:pt x="100" y="158"/>
                      <a:pt x="100" y="158"/>
                    </a:cubicBezTo>
                    <a:cubicBezTo>
                      <a:pt x="101" y="157"/>
                      <a:pt x="102" y="157"/>
                      <a:pt x="103" y="157"/>
                    </a:cubicBezTo>
                    <a:cubicBezTo>
                      <a:pt x="109" y="155"/>
                      <a:pt x="114" y="151"/>
                      <a:pt x="117" y="145"/>
                    </a:cubicBezTo>
                    <a:cubicBezTo>
                      <a:pt x="121" y="139"/>
                      <a:pt x="121" y="132"/>
                      <a:pt x="120" y="125"/>
                    </a:cubicBezTo>
                    <a:cubicBezTo>
                      <a:pt x="119" y="121"/>
                      <a:pt x="117" y="118"/>
                      <a:pt x="114" y="116"/>
                    </a:cubicBezTo>
                    <a:cubicBezTo>
                      <a:pt x="113" y="115"/>
                      <a:pt x="112" y="114"/>
                      <a:pt x="110" y="113"/>
                    </a:cubicBezTo>
                    <a:cubicBezTo>
                      <a:pt x="108" y="113"/>
                      <a:pt x="106" y="113"/>
                      <a:pt x="103" y="114"/>
                    </a:cubicBezTo>
                    <a:cubicBezTo>
                      <a:pt x="102" y="114"/>
                      <a:pt x="101" y="115"/>
                      <a:pt x="100" y="115"/>
                    </a:cubicBezTo>
                    <a:cubicBezTo>
                      <a:pt x="100" y="94"/>
                      <a:pt x="100" y="94"/>
                      <a:pt x="100" y="94"/>
                    </a:cubicBezTo>
                    <a:cubicBezTo>
                      <a:pt x="100" y="94"/>
                      <a:pt x="101" y="93"/>
                      <a:pt x="101" y="93"/>
                    </a:cubicBezTo>
                    <a:cubicBezTo>
                      <a:pt x="102" y="93"/>
                      <a:pt x="103" y="93"/>
                      <a:pt x="104" y="94"/>
                    </a:cubicBezTo>
                    <a:cubicBezTo>
                      <a:pt x="105" y="95"/>
                      <a:pt x="106" y="96"/>
                      <a:pt x="106" y="97"/>
                    </a:cubicBezTo>
                    <a:cubicBezTo>
                      <a:pt x="107" y="98"/>
                      <a:pt x="107" y="99"/>
                      <a:pt x="106" y="100"/>
                    </a:cubicBezTo>
                    <a:cubicBezTo>
                      <a:pt x="108" y="100"/>
                      <a:pt x="110" y="99"/>
                      <a:pt x="111" y="97"/>
                    </a:cubicBezTo>
                    <a:cubicBezTo>
                      <a:pt x="112" y="96"/>
                      <a:pt x="112" y="94"/>
                      <a:pt x="112" y="92"/>
                    </a:cubicBezTo>
                    <a:cubicBezTo>
                      <a:pt x="112" y="91"/>
                      <a:pt x="110" y="89"/>
                      <a:pt x="108" y="88"/>
                    </a:cubicBezTo>
                    <a:cubicBezTo>
                      <a:pt x="106" y="87"/>
                      <a:pt x="103" y="87"/>
                      <a:pt x="100" y="88"/>
                    </a:cubicBezTo>
                    <a:cubicBezTo>
                      <a:pt x="100" y="88"/>
                      <a:pt x="100" y="88"/>
                      <a:pt x="100" y="88"/>
                    </a:cubicBezTo>
                    <a:cubicBezTo>
                      <a:pt x="100" y="30"/>
                      <a:pt x="100" y="30"/>
                      <a:pt x="100" y="30"/>
                    </a:cubicBezTo>
                    <a:cubicBezTo>
                      <a:pt x="148" y="30"/>
                      <a:pt x="148" y="30"/>
                      <a:pt x="148" y="30"/>
                    </a:cubicBezTo>
                    <a:close/>
                    <a:moveTo>
                      <a:pt x="100" y="150"/>
                    </a:moveTo>
                    <a:cubicBezTo>
                      <a:pt x="101" y="150"/>
                      <a:pt x="101" y="150"/>
                      <a:pt x="102" y="150"/>
                    </a:cubicBezTo>
                    <a:cubicBezTo>
                      <a:pt x="105" y="149"/>
                      <a:pt x="108" y="147"/>
                      <a:pt x="109" y="142"/>
                    </a:cubicBezTo>
                    <a:cubicBezTo>
                      <a:pt x="111" y="138"/>
                      <a:pt x="111" y="133"/>
                      <a:pt x="110" y="129"/>
                    </a:cubicBezTo>
                    <a:cubicBezTo>
                      <a:pt x="109" y="123"/>
                      <a:pt x="106" y="121"/>
                      <a:pt x="103" y="121"/>
                    </a:cubicBezTo>
                    <a:cubicBezTo>
                      <a:pt x="102" y="122"/>
                      <a:pt x="101" y="122"/>
                      <a:pt x="100" y="124"/>
                    </a:cubicBezTo>
                    <a:lnTo>
                      <a:pt x="100" y="150"/>
                    </a:lnTo>
                    <a:close/>
                    <a:moveTo>
                      <a:pt x="100" y="0"/>
                    </a:moveTo>
                    <a:cubicBezTo>
                      <a:pt x="24" y="0"/>
                      <a:pt x="24" y="0"/>
                      <a:pt x="24" y="0"/>
                    </a:cubicBezTo>
                    <a:cubicBezTo>
                      <a:pt x="11" y="0"/>
                      <a:pt x="0" y="11"/>
                      <a:pt x="0" y="24"/>
                    </a:cubicBezTo>
                    <a:cubicBezTo>
                      <a:pt x="0" y="201"/>
                      <a:pt x="0" y="201"/>
                      <a:pt x="0" y="201"/>
                    </a:cubicBezTo>
                    <a:cubicBezTo>
                      <a:pt x="0" y="214"/>
                      <a:pt x="11" y="224"/>
                      <a:pt x="24" y="224"/>
                    </a:cubicBezTo>
                    <a:cubicBezTo>
                      <a:pt x="100" y="224"/>
                      <a:pt x="100" y="224"/>
                      <a:pt x="100" y="224"/>
                    </a:cubicBezTo>
                    <a:cubicBezTo>
                      <a:pt x="100" y="208"/>
                      <a:pt x="100" y="208"/>
                      <a:pt x="100" y="208"/>
                    </a:cubicBezTo>
                    <a:cubicBezTo>
                      <a:pt x="37" y="208"/>
                      <a:pt x="37" y="208"/>
                      <a:pt x="37" y="208"/>
                    </a:cubicBezTo>
                    <a:cubicBezTo>
                      <a:pt x="37" y="208"/>
                      <a:pt x="37" y="208"/>
                      <a:pt x="37" y="208"/>
                    </a:cubicBezTo>
                    <a:cubicBezTo>
                      <a:pt x="26" y="208"/>
                      <a:pt x="18" y="200"/>
                      <a:pt x="18" y="189"/>
                    </a:cubicBezTo>
                    <a:cubicBezTo>
                      <a:pt x="18" y="35"/>
                      <a:pt x="18" y="35"/>
                      <a:pt x="18" y="35"/>
                    </a:cubicBezTo>
                    <a:cubicBezTo>
                      <a:pt x="18" y="25"/>
                      <a:pt x="26" y="16"/>
                      <a:pt x="37" y="16"/>
                    </a:cubicBezTo>
                    <a:cubicBezTo>
                      <a:pt x="100" y="16"/>
                      <a:pt x="100" y="16"/>
                      <a:pt x="100" y="16"/>
                    </a:cubicBezTo>
                    <a:cubicBezTo>
                      <a:pt x="100" y="0"/>
                      <a:pt x="100" y="0"/>
                      <a:pt x="100" y="0"/>
                    </a:cubicBezTo>
                    <a:close/>
                    <a:moveTo>
                      <a:pt x="100" y="30"/>
                    </a:moveTo>
                    <a:cubicBezTo>
                      <a:pt x="100" y="88"/>
                      <a:pt x="100" y="88"/>
                      <a:pt x="100" y="88"/>
                    </a:cubicBezTo>
                    <a:cubicBezTo>
                      <a:pt x="94" y="90"/>
                      <a:pt x="89" y="93"/>
                      <a:pt x="86" y="98"/>
                    </a:cubicBezTo>
                    <a:cubicBezTo>
                      <a:pt x="82" y="103"/>
                      <a:pt x="80" y="109"/>
                      <a:pt x="79" y="117"/>
                    </a:cubicBezTo>
                    <a:cubicBezTo>
                      <a:pt x="79" y="120"/>
                      <a:pt x="79" y="125"/>
                      <a:pt x="79" y="129"/>
                    </a:cubicBezTo>
                    <a:cubicBezTo>
                      <a:pt x="80" y="134"/>
                      <a:pt x="80" y="139"/>
                      <a:pt x="81" y="143"/>
                    </a:cubicBezTo>
                    <a:cubicBezTo>
                      <a:pt x="82" y="144"/>
                      <a:pt x="82" y="144"/>
                      <a:pt x="82" y="144"/>
                    </a:cubicBezTo>
                    <a:cubicBezTo>
                      <a:pt x="82" y="147"/>
                      <a:pt x="83" y="149"/>
                      <a:pt x="84" y="151"/>
                    </a:cubicBezTo>
                    <a:cubicBezTo>
                      <a:pt x="87" y="156"/>
                      <a:pt x="92" y="159"/>
                      <a:pt x="100" y="158"/>
                    </a:cubicBezTo>
                    <a:cubicBezTo>
                      <a:pt x="100" y="195"/>
                      <a:pt x="100" y="195"/>
                      <a:pt x="100" y="195"/>
                    </a:cubicBezTo>
                    <a:cubicBezTo>
                      <a:pt x="46" y="195"/>
                      <a:pt x="46" y="195"/>
                      <a:pt x="46" y="195"/>
                    </a:cubicBezTo>
                    <a:cubicBezTo>
                      <a:pt x="38" y="195"/>
                      <a:pt x="31" y="188"/>
                      <a:pt x="31" y="179"/>
                    </a:cubicBezTo>
                    <a:cubicBezTo>
                      <a:pt x="31" y="45"/>
                      <a:pt x="31" y="45"/>
                      <a:pt x="31" y="45"/>
                    </a:cubicBezTo>
                    <a:cubicBezTo>
                      <a:pt x="31" y="37"/>
                      <a:pt x="38" y="30"/>
                      <a:pt x="46" y="30"/>
                    </a:cubicBezTo>
                    <a:cubicBezTo>
                      <a:pt x="100" y="30"/>
                      <a:pt x="100" y="30"/>
                      <a:pt x="100" y="30"/>
                    </a:cubicBezTo>
                    <a:close/>
                    <a:moveTo>
                      <a:pt x="100" y="94"/>
                    </a:moveTo>
                    <a:cubicBezTo>
                      <a:pt x="100" y="115"/>
                      <a:pt x="100" y="115"/>
                      <a:pt x="100" y="115"/>
                    </a:cubicBezTo>
                    <a:cubicBezTo>
                      <a:pt x="99" y="116"/>
                      <a:pt x="97" y="117"/>
                      <a:pt x="96" y="118"/>
                    </a:cubicBezTo>
                    <a:cubicBezTo>
                      <a:pt x="94" y="120"/>
                      <a:pt x="94" y="123"/>
                      <a:pt x="94" y="126"/>
                    </a:cubicBezTo>
                    <a:cubicBezTo>
                      <a:pt x="95" y="127"/>
                      <a:pt x="96" y="128"/>
                      <a:pt x="97" y="130"/>
                    </a:cubicBezTo>
                    <a:cubicBezTo>
                      <a:pt x="98" y="127"/>
                      <a:pt x="99" y="125"/>
                      <a:pt x="100" y="124"/>
                    </a:cubicBezTo>
                    <a:cubicBezTo>
                      <a:pt x="100" y="150"/>
                      <a:pt x="100" y="150"/>
                      <a:pt x="100" y="150"/>
                    </a:cubicBezTo>
                    <a:cubicBezTo>
                      <a:pt x="99" y="150"/>
                      <a:pt x="98" y="150"/>
                      <a:pt x="97" y="149"/>
                    </a:cubicBezTo>
                    <a:cubicBezTo>
                      <a:pt x="96" y="148"/>
                      <a:pt x="94" y="146"/>
                      <a:pt x="94" y="143"/>
                    </a:cubicBezTo>
                    <a:cubicBezTo>
                      <a:pt x="93" y="141"/>
                      <a:pt x="92" y="138"/>
                      <a:pt x="92" y="133"/>
                    </a:cubicBezTo>
                    <a:cubicBezTo>
                      <a:pt x="91" y="129"/>
                      <a:pt x="91" y="124"/>
                      <a:pt x="91" y="120"/>
                    </a:cubicBezTo>
                    <a:cubicBezTo>
                      <a:pt x="91" y="111"/>
                      <a:pt x="92" y="105"/>
                      <a:pt x="94" y="101"/>
                    </a:cubicBezTo>
                    <a:cubicBezTo>
                      <a:pt x="95" y="97"/>
                      <a:pt x="97" y="95"/>
                      <a:pt x="100"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3631" y="2139"/>
                <a:ext cx="147" cy="110"/>
              </a:xfrm>
              <a:custGeom>
                <a:avLst/>
                <a:gdLst>
                  <a:gd name="T0" fmla="*/ 29 w 98"/>
                  <a:gd name="T1" fmla="*/ 0 h 74"/>
                  <a:gd name="T2" fmla="*/ 49 w 98"/>
                  <a:gd name="T3" fmla="*/ 7 h 74"/>
                  <a:gd name="T4" fmla="*/ 69 w 98"/>
                  <a:gd name="T5" fmla="*/ 0 h 74"/>
                  <a:gd name="T6" fmla="*/ 98 w 98"/>
                  <a:gd name="T7" fmla="*/ 28 h 74"/>
                  <a:gd name="T8" fmla="*/ 47 w 98"/>
                  <a:gd name="T9" fmla="*/ 74 h 74"/>
                  <a:gd name="T10" fmla="*/ 0 w 98"/>
                  <a:gd name="T11" fmla="*/ 28 h 74"/>
                  <a:gd name="T12" fmla="*/ 2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29" y="0"/>
                    </a:moveTo>
                    <a:cubicBezTo>
                      <a:pt x="37" y="0"/>
                      <a:pt x="44" y="3"/>
                      <a:pt x="49" y="7"/>
                    </a:cubicBezTo>
                    <a:cubicBezTo>
                      <a:pt x="54" y="3"/>
                      <a:pt x="61" y="0"/>
                      <a:pt x="69" y="0"/>
                    </a:cubicBezTo>
                    <a:cubicBezTo>
                      <a:pt x="85" y="0"/>
                      <a:pt x="98" y="13"/>
                      <a:pt x="98" y="28"/>
                    </a:cubicBezTo>
                    <a:cubicBezTo>
                      <a:pt x="98" y="46"/>
                      <a:pt x="83" y="74"/>
                      <a:pt x="47" y="74"/>
                    </a:cubicBezTo>
                    <a:cubicBezTo>
                      <a:pt x="11" y="74"/>
                      <a:pt x="0" y="45"/>
                      <a:pt x="0" y="28"/>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3672" y="2110"/>
                <a:ext cx="40" cy="51"/>
              </a:xfrm>
              <a:custGeom>
                <a:avLst/>
                <a:gdLst>
                  <a:gd name="T0" fmla="*/ 21 w 27"/>
                  <a:gd name="T1" fmla="*/ 34 h 34"/>
                  <a:gd name="T2" fmla="*/ 14 w 27"/>
                  <a:gd name="T3" fmla="*/ 0 h 34"/>
                  <a:gd name="T4" fmla="*/ 0 w 27"/>
                  <a:gd name="T5" fmla="*/ 2 h 34"/>
                  <a:gd name="T6" fmla="*/ 21 w 27"/>
                  <a:gd name="T7" fmla="*/ 34 h 34"/>
                </a:gdLst>
                <a:ahLst/>
                <a:cxnLst>
                  <a:cxn ang="0">
                    <a:pos x="T0" y="T1"/>
                  </a:cxn>
                  <a:cxn ang="0">
                    <a:pos x="T2" y="T3"/>
                  </a:cxn>
                  <a:cxn ang="0">
                    <a:pos x="T4" y="T5"/>
                  </a:cxn>
                  <a:cxn ang="0">
                    <a:pos x="T6" y="T7"/>
                  </a:cxn>
                </a:cxnLst>
                <a:rect l="0" t="0" r="r" b="b"/>
                <a:pathLst>
                  <a:path w="27" h="34">
                    <a:moveTo>
                      <a:pt x="21" y="34"/>
                    </a:moveTo>
                    <a:cubicBezTo>
                      <a:pt x="27" y="22"/>
                      <a:pt x="24" y="9"/>
                      <a:pt x="14" y="0"/>
                    </a:cubicBezTo>
                    <a:cubicBezTo>
                      <a:pt x="0" y="2"/>
                      <a:pt x="0" y="2"/>
                      <a:pt x="0" y="2"/>
                    </a:cubicBezTo>
                    <a:cubicBezTo>
                      <a:pt x="14" y="10"/>
                      <a:pt x="22" y="17"/>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a:spLocks noEditPoints="1"/>
              </p:cNvSpPr>
              <p:nvPr/>
            </p:nvSpPr>
            <p:spPr bwMode="auto">
              <a:xfrm>
                <a:off x="3787" y="3026"/>
                <a:ext cx="155" cy="212"/>
              </a:xfrm>
              <a:custGeom>
                <a:avLst/>
                <a:gdLst>
                  <a:gd name="T0" fmla="*/ 76 w 104"/>
                  <a:gd name="T1" fmla="*/ 67 h 142"/>
                  <a:gd name="T2" fmla="*/ 92 w 104"/>
                  <a:gd name="T3" fmla="*/ 42 h 142"/>
                  <a:gd name="T4" fmla="*/ 92 w 104"/>
                  <a:gd name="T5" fmla="*/ 36 h 142"/>
                  <a:gd name="T6" fmla="*/ 98 w 104"/>
                  <a:gd name="T7" fmla="*/ 26 h 142"/>
                  <a:gd name="T8" fmla="*/ 94 w 104"/>
                  <a:gd name="T9" fmla="*/ 4 h 142"/>
                  <a:gd name="T10" fmla="*/ 76 w 104"/>
                  <a:gd name="T11" fmla="*/ 4 h 142"/>
                  <a:gd name="T12" fmla="*/ 76 w 104"/>
                  <a:gd name="T13" fmla="*/ 23 h 142"/>
                  <a:gd name="T14" fmla="*/ 83 w 104"/>
                  <a:gd name="T15" fmla="*/ 30 h 142"/>
                  <a:gd name="T16" fmla="*/ 76 w 104"/>
                  <a:gd name="T17" fmla="*/ 26 h 142"/>
                  <a:gd name="T18" fmla="*/ 76 w 104"/>
                  <a:gd name="T19" fmla="*/ 45 h 142"/>
                  <a:gd name="T20" fmla="*/ 81 w 104"/>
                  <a:gd name="T21" fmla="*/ 37 h 142"/>
                  <a:gd name="T22" fmla="*/ 81 w 104"/>
                  <a:gd name="T23" fmla="*/ 32 h 142"/>
                  <a:gd name="T24" fmla="*/ 88 w 104"/>
                  <a:gd name="T25" fmla="*/ 37 h 142"/>
                  <a:gd name="T26" fmla="*/ 89 w 104"/>
                  <a:gd name="T27" fmla="*/ 43 h 142"/>
                  <a:gd name="T28" fmla="*/ 76 w 104"/>
                  <a:gd name="T29" fmla="*/ 62 h 142"/>
                  <a:gd name="T30" fmla="*/ 76 w 104"/>
                  <a:gd name="T31" fmla="*/ 67 h 142"/>
                  <a:gd name="T32" fmla="*/ 30 w 104"/>
                  <a:gd name="T33" fmla="*/ 131 h 142"/>
                  <a:gd name="T34" fmla="*/ 71 w 104"/>
                  <a:gd name="T35" fmla="*/ 70 h 142"/>
                  <a:gd name="T36" fmla="*/ 75 w 104"/>
                  <a:gd name="T37" fmla="*/ 67 h 142"/>
                  <a:gd name="T38" fmla="*/ 76 w 104"/>
                  <a:gd name="T39" fmla="*/ 67 h 142"/>
                  <a:gd name="T40" fmla="*/ 76 w 104"/>
                  <a:gd name="T41" fmla="*/ 62 h 142"/>
                  <a:gd name="T42" fmla="*/ 74 w 104"/>
                  <a:gd name="T43" fmla="*/ 64 h 142"/>
                  <a:gd name="T44" fmla="*/ 69 w 104"/>
                  <a:gd name="T45" fmla="*/ 65 h 142"/>
                  <a:gd name="T46" fmla="*/ 62 w 104"/>
                  <a:gd name="T47" fmla="*/ 61 h 142"/>
                  <a:gd name="T48" fmla="*/ 62 w 104"/>
                  <a:gd name="T49" fmla="*/ 61 h 142"/>
                  <a:gd name="T50" fmla="*/ 66 w 104"/>
                  <a:gd name="T51" fmla="*/ 59 h 142"/>
                  <a:gd name="T52" fmla="*/ 76 w 104"/>
                  <a:gd name="T53" fmla="*/ 45 h 142"/>
                  <a:gd name="T54" fmla="*/ 76 w 104"/>
                  <a:gd name="T55" fmla="*/ 26 h 142"/>
                  <a:gd name="T56" fmla="*/ 65 w 104"/>
                  <a:gd name="T57" fmla="*/ 18 h 142"/>
                  <a:gd name="T58" fmla="*/ 59 w 104"/>
                  <a:gd name="T59" fmla="*/ 20 h 142"/>
                  <a:gd name="T60" fmla="*/ 42 w 104"/>
                  <a:gd name="T61" fmla="*/ 45 h 142"/>
                  <a:gd name="T62" fmla="*/ 42 w 104"/>
                  <a:gd name="T63" fmla="*/ 50 h 142"/>
                  <a:gd name="T64" fmla="*/ 16 w 104"/>
                  <a:gd name="T65" fmla="*/ 88 h 142"/>
                  <a:gd name="T66" fmla="*/ 16 w 104"/>
                  <a:gd name="T67" fmla="*/ 114 h 142"/>
                  <a:gd name="T68" fmla="*/ 19 w 104"/>
                  <a:gd name="T69" fmla="*/ 115 h 142"/>
                  <a:gd name="T70" fmla="*/ 21 w 104"/>
                  <a:gd name="T71" fmla="*/ 121 h 142"/>
                  <a:gd name="T72" fmla="*/ 28 w 104"/>
                  <a:gd name="T73" fmla="*/ 121 h 142"/>
                  <a:gd name="T74" fmla="*/ 29 w 104"/>
                  <a:gd name="T75" fmla="*/ 128 h 142"/>
                  <a:gd name="T76" fmla="*/ 28 w 104"/>
                  <a:gd name="T77" fmla="*/ 129 h 142"/>
                  <a:gd name="T78" fmla="*/ 16 w 104"/>
                  <a:gd name="T79" fmla="*/ 134 h 142"/>
                  <a:gd name="T80" fmla="*/ 16 w 104"/>
                  <a:gd name="T81" fmla="*/ 136 h 142"/>
                  <a:gd name="T82" fmla="*/ 30 w 104"/>
                  <a:gd name="T83" fmla="*/ 131 h 142"/>
                  <a:gd name="T84" fmla="*/ 76 w 104"/>
                  <a:gd name="T85" fmla="*/ 4 h 142"/>
                  <a:gd name="T86" fmla="*/ 76 w 104"/>
                  <a:gd name="T87" fmla="*/ 23 h 142"/>
                  <a:gd name="T88" fmla="*/ 67 w 104"/>
                  <a:gd name="T89" fmla="*/ 14 h 142"/>
                  <a:gd name="T90" fmla="*/ 71 w 104"/>
                  <a:gd name="T91" fmla="*/ 8 h 142"/>
                  <a:gd name="T92" fmla="*/ 76 w 104"/>
                  <a:gd name="T93" fmla="*/ 4 h 142"/>
                  <a:gd name="T94" fmla="*/ 16 w 104"/>
                  <a:gd name="T95" fmla="*/ 88 h 142"/>
                  <a:gd name="T96" fmla="*/ 0 w 104"/>
                  <a:gd name="T97" fmla="*/ 112 h 142"/>
                  <a:gd name="T98" fmla="*/ 1 w 104"/>
                  <a:gd name="T99" fmla="*/ 142 h 142"/>
                  <a:gd name="T100" fmla="*/ 16 w 104"/>
                  <a:gd name="T101" fmla="*/ 136 h 142"/>
                  <a:gd name="T102" fmla="*/ 16 w 104"/>
                  <a:gd name="T103" fmla="*/ 134 h 142"/>
                  <a:gd name="T104" fmla="*/ 12 w 104"/>
                  <a:gd name="T105" fmla="*/ 136 h 142"/>
                  <a:gd name="T106" fmla="*/ 3 w 104"/>
                  <a:gd name="T107" fmla="*/ 130 h 142"/>
                  <a:gd name="T108" fmla="*/ 3 w 104"/>
                  <a:gd name="T109" fmla="*/ 112 h 142"/>
                  <a:gd name="T110" fmla="*/ 3 w 104"/>
                  <a:gd name="T111" fmla="*/ 112 h 142"/>
                  <a:gd name="T112" fmla="*/ 4 w 104"/>
                  <a:gd name="T113" fmla="*/ 111 h 142"/>
                  <a:gd name="T114" fmla="*/ 11 w 104"/>
                  <a:gd name="T115" fmla="*/ 109 h 142"/>
                  <a:gd name="T116" fmla="*/ 13 w 104"/>
                  <a:gd name="T117" fmla="*/ 116 h 142"/>
                  <a:gd name="T118" fmla="*/ 16 w 104"/>
                  <a:gd name="T119" fmla="*/ 114 h 142"/>
                  <a:gd name="T120" fmla="*/ 16 w 104"/>
                  <a:gd name="T121" fmla="*/ 8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142">
                    <a:moveTo>
                      <a:pt x="76" y="67"/>
                    </a:moveTo>
                    <a:cubicBezTo>
                      <a:pt x="92" y="42"/>
                      <a:pt x="92" y="42"/>
                      <a:pt x="92" y="42"/>
                    </a:cubicBezTo>
                    <a:cubicBezTo>
                      <a:pt x="93" y="40"/>
                      <a:pt x="93" y="38"/>
                      <a:pt x="92" y="36"/>
                    </a:cubicBezTo>
                    <a:cubicBezTo>
                      <a:pt x="98" y="26"/>
                      <a:pt x="98" y="26"/>
                      <a:pt x="98" y="26"/>
                    </a:cubicBezTo>
                    <a:cubicBezTo>
                      <a:pt x="104" y="19"/>
                      <a:pt x="101" y="9"/>
                      <a:pt x="94" y="4"/>
                    </a:cubicBezTo>
                    <a:cubicBezTo>
                      <a:pt x="88" y="0"/>
                      <a:pt x="81" y="0"/>
                      <a:pt x="76" y="4"/>
                    </a:cubicBezTo>
                    <a:cubicBezTo>
                      <a:pt x="76" y="23"/>
                      <a:pt x="76" y="23"/>
                      <a:pt x="76" y="23"/>
                    </a:cubicBezTo>
                    <a:cubicBezTo>
                      <a:pt x="83" y="30"/>
                      <a:pt x="83" y="30"/>
                      <a:pt x="83" y="30"/>
                    </a:cubicBezTo>
                    <a:cubicBezTo>
                      <a:pt x="76" y="26"/>
                      <a:pt x="76" y="26"/>
                      <a:pt x="76" y="26"/>
                    </a:cubicBezTo>
                    <a:cubicBezTo>
                      <a:pt x="76" y="45"/>
                      <a:pt x="76" y="45"/>
                      <a:pt x="76" y="45"/>
                    </a:cubicBezTo>
                    <a:cubicBezTo>
                      <a:pt x="81" y="37"/>
                      <a:pt x="81" y="37"/>
                      <a:pt x="81" y="37"/>
                    </a:cubicBezTo>
                    <a:cubicBezTo>
                      <a:pt x="82" y="35"/>
                      <a:pt x="82" y="34"/>
                      <a:pt x="81" y="32"/>
                    </a:cubicBezTo>
                    <a:cubicBezTo>
                      <a:pt x="88" y="37"/>
                      <a:pt x="88" y="37"/>
                      <a:pt x="88" y="37"/>
                    </a:cubicBezTo>
                    <a:cubicBezTo>
                      <a:pt x="90" y="38"/>
                      <a:pt x="90" y="41"/>
                      <a:pt x="89" y="43"/>
                    </a:cubicBezTo>
                    <a:cubicBezTo>
                      <a:pt x="76" y="62"/>
                      <a:pt x="76" y="62"/>
                      <a:pt x="76" y="62"/>
                    </a:cubicBezTo>
                    <a:lnTo>
                      <a:pt x="76" y="67"/>
                    </a:lnTo>
                    <a:close/>
                    <a:moveTo>
                      <a:pt x="30" y="131"/>
                    </a:moveTo>
                    <a:cubicBezTo>
                      <a:pt x="71" y="70"/>
                      <a:pt x="71" y="70"/>
                      <a:pt x="71" y="70"/>
                    </a:cubicBezTo>
                    <a:cubicBezTo>
                      <a:pt x="73" y="70"/>
                      <a:pt x="74" y="69"/>
                      <a:pt x="75" y="67"/>
                    </a:cubicBezTo>
                    <a:cubicBezTo>
                      <a:pt x="76" y="67"/>
                      <a:pt x="76" y="67"/>
                      <a:pt x="76" y="67"/>
                    </a:cubicBezTo>
                    <a:cubicBezTo>
                      <a:pt x="76" y="62"/>
                      <a:pt x="76" y="62"/>
                      <a:pt x="76" y="62"/>
                    </a:cubicBezTo>
                    <a:cubicBezTo>
                      <a:pt x="74" y="64"/>
                      <a:pt x="74" y="64"/>
                      <a:pt x="74" y="64"/>
                    </a:cubicBezTo>
                    <a:cubicBezTo>
                      <a:pt x="73" y="66"/>
                      <a:pt x="71" y="67"/>
                      <a:pt x="69" y="65"/>
                    </a:cubicBezTo>
                    <a:cubicBezTo>
                      <a:pt x="62" y="61"/>
                      <a:pt x="62" y="61"/>
                      <a:pt x="62" y="61"/>
                    </a:cubicBezTo>
                    <a:cubicBezTo>
                      <a:pt x="62" y="61"/>
                      <a:pt x="62" y="61"/>
                      <a:pt x="62" y="61"/>
                    </a:cubicBezTo>
                    <a:cubicBezTo>
                      <a:pt x="63" y="61"/>
                      <a:pt x="65" y="60"/>
                      <a:pt x="66" y="59"/>
                    </a:cubicBezTo>
                    <a:cubicBezTo>
                      <a:pt x="76" y="45"/>
                      <a:pt x="76" y="45"/>
                      <a:pt x="76" y="45"/>
                    </a:cubicBezTo>
                    <a:cubicBezTo>
                      <a:pt x="76" y="26"/>
                      <a:pt x="76" y="26"/>
                      <a:pt x="76" y="26"/>
                    </a:cubicBezTo>
                    <a:cubicBezTo>
                      <a:pt x="65" y="18"/>
                      <a:pt x="65" y="18"/>
                      <a:pt x="65" y="18"/>
                    </a:cubicBezTo>
                    <a:cubicBezTo>
                      <a:pt x="63" y="17"/>
                      <a:pt x="60" y="18"/>
                      <a:pt x="59" y="20"/>
                    </a:cubicBezTo>
                    <a:cubicBezTo>
                      <a:pt x="42" y="45"/>
                      <a:pt x="42" y="45"/>
                      <a:pt x="42" y="45"/>
                    </a:cubicBezTo>
                    <a:cubicBezTo>
                      <a:pt x="41" y="47"/>
                      <a:pt x="41" y="48"/>
                      <a:pt x="42" y="50"/>
                    </a:cubicBezTo>
                    <a:cubicBezTo>
                      <a:pt x="16" y="88"/>
                      <a:pt x="16" y="88"/>
                      <a:pt x="16" y="88"/>
                    </a:cubicBezTo>
                    <a:cubicBezTo>
                      <a:pt x="16" y="114"/>
                      <a:pt x="16" y="114"/>
                      <a:pt x="16" y="114"/>
                    </a:cubicBezTo>
                    <a:cubicBezTo>
                      <a:pt x="17" y="114"/>
                      <a:pt x="18" y="114"/>
                      <a:pt x="19" y="115"/>
                    </a:cubicBezTo>
                    <a:cubicBezTo>
                      <a:pt x="21" y="116"/>
                      <a:pt x="22" y="119"/>
                      <a:pt x="21" y="121"/>
                    </a:cubicBezTo>
                    <a:cubicBezTo>
                      <a:pt x="23" y="120"/>
                      <a:pt x="26" y="119"/>
                      <a:pt x="28" y="121"/>
                    </a:cubicBezTo>
                    <a:cubicBezTo>
                      <a:pt x="30" y="122"/>
                      <a:pt x="31" y="126"/>
                      <a:pt x="29" y="128"/>
                    </a:cubicBezTo>
                    <a:cubicBezTo>
                      <a:pt x="28" y="129"/>
                      <a:pt x="28" y="129"/>
                      <a:pt x="28" y="129"/>
                    </a:cubicBezTo>
                    <a:cubicBezTo>
                      <a:pt x="16" y="134"/>
                      <a:pt x="16" y="134"/>
                      <a:pt x="16" y="134"/>
                    </a:cubicBezTo>
                    <a:cubicBezTo>
                      <a:pt x="16" y="136"/>
                      <a:pt x="16" y="136"/>
                      <a:pt x="16" y="136"/>
                    </a:cubicBezTo>
                    <a:cubicBezTo>
                      <a:pt x="30" y="131"/>
                      <a:pt x="30" y="131"/>
                      <a:pt x="30" y="131"/>
                    </a:cubicBezTo>
                    <a:close/>
                    <a:moveTo>
                      <a:pt x="76" y="4"/>
                    </a:moveTo>
                    <a:cubicBezTo>
                      <a:pt x="76" y="23"/>
                      <a:pt x="76" y="23"/>
                      <a:pt x="76" y="23"/>
                    </a:cubicBezTo>
                    <a:cubicBezTo>
                      <a:pt x="67" y="14"/>
                      <a:pt x="67" y="14"/>
                      <a:pt x="67" y="14"/>
                    </a:cubicBezTo>
                    <a:cubicBezTo>
                      <a:pt x="71" y="8"/>
                      <a:pt x="71" y="8"/>
                      <a:pt x="71" y="8"/>
                    </a:cubicBezTo>
                    <a:cubicBezTo>
                      <a:pt x="73" y="6"/>
                      <a:pt x="74" y="5"/>
                      <a:pt x="76" y="4"/>
                    </a:cubicBezTo>
                    <a:close/>
                    <a:moveTo>
                      <a:pt x="16" y="88"/>
                    </a:moveTo>
                    <a:cubicBezTo>
                      <a:pt x="0" y="112"/>
                      <a:pt x="0" y="112"/>
                      <a:pt x="0" y="112"/>
                    </a:cubicBezTo>
                    <a:cubicBezTo>
                      <a:pt x="1" y="142"/>
                      <a:pt x="1" y="142"/>
                      <a:pt x="1" y="142"/>
                    </a:cubicBezTo>
                    <a:cubicBezTo>
                      <a:pt x="16" y="136"/>
                      <a:pt x="16" y="136"/>
                      <a:pt x="16" y="136"/>
                    </a:cubicBezTo>
                    <a:cubicBezTo>
                      <a:pt x="16" y="134"/>
                      <a:pt x="16" y="134"/>
                      <a:pt x="16" y="134"/>
                    </a:cubicBezTo>
                    <a:cubicBezTo>
                      <a:pt x="12" y="136"/>
                      <a:pt x="12" y="136"/>
                      <a:pt x="12" y="136"/>
                    </a:cubicBezTo>
                    <a:cubicBezTo>
                      <a:pt x="3" y="130"/>
                      <a:pt x="3" y="130"/>
                      <a:pt x="3" y="130"/>
                    </a:cubicBezTo>
                    <a:cubicBezTo>
                      <a:pt x="3" y="112"/>
                      <a:pt x="3" y="112"/>
                      <a:pt x="3" y="112"/>
                    </a:cubicBezTo>
                    <a:cubicBezTo>
                      <a:pt x="3" y="112"/>
                      <a:pt x="3" y="112"/>
                      <a:pt x="3" y="112"/>
                    </a:cubicBezTo>
                    <a:cubicBezTo>
                      <a:pt x="4" y="111"/>
                      <a:pt x="4" y="111"/>
                      <a:pt x="4" y="111"/>
                    </a:cubicBezTo>
                    <a:cubicBezTo>
                      <a:pt x="5" y="109"/>
                      <a:pt x="9" y="108"/>
                      <a:pt x="11" y="109"/>
                    </a:cubicBezTo>
                    <a:cubicBezTo>
                      <a:pt x="13" y="111"/>
                      <a:pt x="14" y="113"/>
                      <a:pt x="13" y="116"/>
                    </a:cubicBezTo>
                    <a:cubicBezTo>
                      <a:pt x="14" y="115"/>
                      <a:pt x="15" y="114"/>
                      <a:pt x="16" y="114"/>
                    </a:cubicBezTo>
                    <a:lnTo>
                      <a:pt x="16"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a:spLocks noEditPoints="1"/>
              </p:cNvSpPr>
              <p:nvPr/>
            </p:nvSpPr>
            <p:spPr bwMode="auto">
              <a:xfrm>
                <a:off x="2562" y="1928"/>
                <a:ext cx="194" cy="211"/>
              </a:xfrm>
              <a:custGeom>
                <a:avLst/>
                <a:gdLst>
                  <a:gd name="T0" fmla="*/ 102 w 130"/>
                  <a:gd name="T1" fmla="*/ 65 h 141"/>
                  <a:gd name="T2" fmla="*/ 98 w 130"/>
                  <a:gd name="T3" fmla="*/ 49 h 141"/>
                  <a:gd name="T4" fmla="*/ 98 w 130"/>
                  <a:gd name="T5" fmla="*/ 94 h 141"/>
                  <a:gd name="T6" fmla="*/ 100 w 130"/>
                  <a:gd name="T7" fmla="*/ 95 h 141"/>
                  <a:gd name="T8" fmla="*/ 111 w 130"/>
                  <a:gd name="T9" fmla="*/ 111 h 141"/>
                  <a:gd name="T10" fmla="*/ 98 w 130"/>
                  <a:gd name="T11" fmla="*/ 102 h 141"/>
                  <a:gd name="T12" fmla="*/ 98 w 130"/>
                  <a:gd name="T13" fmla="*/ 27 h 141"/>
                  <a:gd name="T14" fmla="*/ 111 w 130"/>
                  <a:gd name="T15" fmla="*/ 19 h 141"/>
                  <a:gd name="T16" fmla="*/ 100 w 130"/>
                  <a:gd name="T17" fmla="*/ 35 h 141"/>
                  <a:gd name="T18" fmla="*/ 98 w 130"/>
                  <a:gd name="T19" fmla="*/ 36 h 141"/>
                  <a:gd name="T20" fmla="*/ 108 w 130"/>
                  <a:gd name="T21" fmla="*/ 65 h 141"/>
                  <a:gd name="T22" fmla="*/ 127 w 130"/>
                  <a:gd name="T23" fmla="*/ 62 h 141"/>
                  <a:gd name="T24" fmla="*/ 127 w 130"/>
                  <a:gd name="T25" fmla="*/ 68 h 141"/>
                  <a:gd name="T26" fmla="*/ 108 w 130"/>
                  <a:gd name="T27" fmla="*/ 65 h 141"/>
                  <a:gd name="T28" fmla="*/ 98 w 130"/>
                  <a:gd name="T29" fmla="*/ 49 h 141"/>
                  <a:gd name="T30" fmla="*/ 85 w 130"/>
                  <a:gd name="T31" fmla="*/ 95 h 141"/>
                  <a:gd name="T32" fmla="*/ 67 w 130"/>
                  <a:gd name="T33" fmla="*/ 141 h 141"/>
                  <a:gd name="T34" fmla="*/ 65 w 130"/>
                  <a:gd name="T35" fmla="*/ 109 h 141"/>
                  <a:gd name="T36" fmla="*/ 78 w 130"/>
                  <a:gd name="T37" fmla="*/ 93 h 141"/>
                  <a:gd name="T38" fmla="*/ 94 w 130"/>
                  <a:gd name="T39" fmla="*/ 65 h 141"/>
                  <a:gd name="T40" fmla="*/ 65 w 130"/>
                  <a:gd name="T41" fmla="*/ 36 h 141"/>
                  <a:gd name="T42" fmla="*/ 65 w 130"/>
                  <a:gd name="T43" fmla="*/ 29 h 141"/>
                  <a:gd name="T44" fmla="*/ 98 w 130"/>
                  <a:gd name="T45" fmla="*/ 27 h 141"/>
                  <a:gd name="T46" fmla="*/ 95 w 130"/>
                  <a:gd name="T47" fmla="*/ 35 h 141"/>
                  <a:gd name="T48" fmla="*/ 98 w 130"/>
                  <a:gd name="T49" fmla="*/ 27 h 141"/>
                  <a:gd name="T50" fmla="*/ 95 w 130"/>
                  <a:gd name="T51" fmla="*/ 95 h 141"/>
                  <a:gd name="T52" fmla="*/ 98 w 130"/>
                  <a:gd name="T53" fmla="*/ 102 h 141"/>
                  <a:gd name="T54" fmla="*/ 65 w 130"/>
                  <a:gd name="T55" fmla="*/ 22 h 141"/>
                  <a:gd name="T56" fmla="*/ 68 w 130"/>
                  <a:gd name="T57" fmla="*/ 3 h 141"/>
                  <a:gd name="T58" fmla="*/ 65 w 130"/>
                  <a:gd name="T59" fmla="*/ 22 h 141"/>
                  <a:gd name="T60" fmla="*/ 63 w 130"/>
                  <a:gd name="T61" fmla="*/ 141 h 141"/>
                  <a:gd name="T62" fmla="*/ 45 w 130"/>
                  <a:gd name="T63" fmla="*/ 95 h 141"/>
                  <a:gd name="T64" fmla="*/ 33 w 130"/>
                  <a:gd name="T65" fmla="*/ 50 h 141"/>
                  <a:gd name="T66" fmla="*/ 65 w 130"/>
                  <a:gd name="T67" fmla="*/ 36 h 141"/>
                  <a:gd name="T68" fmla="*/ 37 w 130"/>
                  <a:gd name="T69" fmla="*/ 65 h 141"/>
                  <a:gd name="T70" fmla="*/ 51 w 130"/>
                  <a:gd name="T71" fmla="*/ 89 h 141"/>
                  <a:gd name="T72" fmla="*/ 52 w 130"/>
                  <a:gd name="T73" fmla="*/ 109 h 141"/>
                  <a:gd name="T74" fmla="*/ 65 w 130"/>
                  <a:gd name="T75" fmla="*/ 141 h 141"/>
                  <a:gd name="T76" fmla="*/ 65 w 130"/>
                  <a:gd name="T77" fmla="*/ 22 h 141"/>
                  <a:gd name="T78" fmla="*/ 65 w 130"/>
                  <a:gd name="T79" fmla="*/ 22 h 141"/>
                  <a:gd name="T80" fmla="*/ 62 w 130"/>
                  <a:gd name="T81" fmla="*/ 3 h 141"/>
                  <a:gd name="T82" fmla="*/ 65 w 130"/>
                  <a:gd name="T83" fmla="*/ 0 h 141"/>
                  <a:gd name="T84" fmla="*/ 35 w 130"/>
                  <a:gd name="T85" fmla="*/ 100 h 141"/>
                  <a:gd name="T86" fmla="*/ 33 w 130"/>
                  <a:gd name="T87" fmla="*/ 94 h 141"/>
                  <a:gd name="T88" fmla="*/ 33 w 130"/>
                  <a:gd name="T89" fmla="*/ 36 h 141"/>
                  <a:gd name="T90" fmla="*/ 35 w 130"/>
                  <a:gd name="T91" fmla="*/ 30 h 141"/>
                  <a:gd name="T92" fmla="*/ 33 w 130"/>
                  <a:gd name="T93" fmla="*/ 36 h 141"/>
                  <a:gd name="T94" fmla="*/ 29 w 130"/>
                  <a:gd name="T95" fmla="*/ 65 h 141"/>
                  <a:gd name="T96" fmla="*/ 33 w 130"/>
                  <a:gd name="T97" fmla="*/ 80 h 141"/>
                  <a:gd name="T98" fmla="*/ 33 w 130"/>
                  <a:gd name="T99" fmla="*/ 36 h 141"/>
                  <a:gd name="T100" fmla="*/ 30 w 130"/>
                  <a:gd name="T101" fmla="*/ 35 h 141"/>
                  <a:gd name="T102" fmla="*/ 19 w 130"/>
                  <a:gd name="T103" fmla="*/ 19 h 141"/>
                  <a:gd name="T104" fmla="*/ 33 w 130"/>
                  <a:gd name="T105" fmla="*/ 28 h 141"/>
                  <a:gd name="T106" fmla="*/ 33 w 130"/>
                  <a:gd name="T107" fmla="*/ 102 h 141"/>
                  <a:gd name="T108" fmla="*/ 19 w 130"/>
                  <a:gd name="T109" fmla="*/ 111 h 141"/>
                  <a:gd name="T110" fmla="*/ 30 w 130"/>
                  <a:gd name="T111" fmla="*/ 95 h 141"/>
                  <a:gd name="T112" fmla="*/ 33 w 130"/>
                  <a:gd name="T113" fmla="*/ 94 h 141"/>
                  <a:gd name="T114" fmla="*/ 3 w 130"/>
                  <a:gd name="T115" fmla="*/ 62 h 141"/>
                  <a:gd name="T116" fmla="*/ 23 w 130"/>
                  <a:gd name="T117" fmla="*/ 65 h 141"/>
                  <a:gd name="T118" fmla="*/ 3 w 130"/>
                  <a:gd name="T119" fmla="*/ 68 h 141"/>
                  <a:gd name="T120" fmla="*/ 3 w 130"/>
                  <a:gd name="T121"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1">
                    <a:moveTo>
                      <a:pt x="98" y="49"/>
                    </a:moveTo>
                    <a:cubicBezTo>
                      <a:pt x="100" y="54"/>
                      <a:pt x="102" y="59"/>
                      <a:pt x="102" y="65"/>
                    </a:cubicBezTo>
                    <a:cubicBezTo>
                      <a:pt x="102" y="71"/>
                      <a:pt x="100" y="76"/>
                      <a:pt x="98" y="81"/>
                    </a:cubicBezTo>
                    <a:cubicBezTo>
                      <a:pt x="98" y="49"/>
                      <a:pt x="98" y="49"/>
                      <a:pt x="98" y="49"/>
                    </a:cubicBezTo>
                    <a:close/>
                    <a:moveTo>
                      <a:pt x="98" y="102"/>
                    </a:moveTo>
                    <a:cubicBezTo>
                      <a:pt x="98" y="94"/>
                      <a:pt x="98" y="94"/>
                      <a:pt x="98" y="94"/>
                    </a:cubicBezTo>
                    <a:cubicBezTo>
                      <a:pt x="99" y="94"/>
                      <a:pt x="99" y="94"/>
                      <a:pt x="100" y="95"/>
                    </a:cubicBezTo>
                    <a:cubicBezTo>
                      <a:pt x="100" y="95"/>
                      <a:pt x="100" y="95"/>
                      <a:pt x="100" y="95"/>
                    </a:cubicBezTo>
                    <a:cubicBezTo>
                      <a:pt x="111" y="106"/>
                      <a:pt x="111" y="106"/>
                      <a:pt x="111" y="106"/>
                    </a:cubicBezTo>
                    <a:cubicBezTo>
                      <a:pt x="113" y="108"/>
                      <a:pt x="113" y="110"/>
                      <a:pt x="111" y="111"/>
                    </a:cubicBezTo>
                    <a:cubicBezTo>
                      <a:pt x="110" y="112"/>
                      <a:pt x="108" y="112"/>
                      <a:pt x="107" y="111"/>
                    </a:cubicBezTo>
                    <a:cubicBezTo>
                      <a:pt x="98" y="102"/>
                      <a:pt x="98" y="102"/>
                      <a:pt x="98" y="102"/>
                    </a:cubicBezTo>
                    <a:close/>
                    <a:moveTo>
                      <a:pt x="98" y="36"/>
                    </a:moveTo>
                    <a:cubicBezTo>
                      <a:pt x="98" y="27"/>
                      <a:pt x="98" y="27"/>
                      <a:pt x="98" y="27"/>
                    </a:cubicBezTo>
                    <a:cubicBezTo>
                      <a:pt x="107" y="19"/>
                      <a:pt x="107" y="19"/>
                      <a:pt x="107" y="19"/>
                    </a:cubicBezTo>
                    <a:cubicBezTo>
                      <a:pt x="108" y="17"/>
                      <a:pt x="110" y="17"/>
                      <a:pt x="111" y="19"/>
                    </a:cubicBezTo>
                    <a:cubicBezTo>
                      <a:pt x="113" y="20"/>
                      <a:pt x="113" y="22"/>
                      <a:pt x="111" y="23"/>
                    </a:cubicBezTo>
                    <a:cubicBezTo>
                      <a:pt x="100" y="35"/>
                      <a:pt x="100" y="35"/>
                      <a:pt x="100" y="35"/>
                    </a:cubicBezTo>
                    <a:cubicBezTo>
                      <a:pt x="100" y="35"/>
                      <a:pt x="100" y="35"/>
                      <a:pt x="100" y="35"/>
                    </a:cubicBezTo>
                    <a:cubicBezTo>
                      <a:pt x="99" y="35"/>
                      <a:pt x="99" y="36"/>
                      <a:pt x="98" y="36"/>
                    </a:cubicBezTo>
                    <a:close/>
                    <a:moveTo>
                      <a:pt x="108" y="65"/>
                    </a:moveTo>
                    <a:cubicBezTo>
                      <a:pt x="108" y="65"/>
                      <a:pt x="108" y="65"/>
                      <a:pt x="108" y="65"/>
                    </a:cubicBezTo>
                    <a:cubicBezTo>
                      <a:pt x="108" y="63"/>
                      <a:pt x="109" y="62"/>
                      <a:pt x="111" y="62"/>
                    </a:cubicBezTo>
                    <a:cubicBezTo>
                      <a:pt x="127" y="62"/>
                      <a:pt x="127" y="62"/>
                      <a:pt x="127" y="62"/>
                    </a:cubicBezTo>
                    <a:cubicBezTo>
                      <a:pt x="129" y="62"/>
                      <a:pt x="130" y="63"/>
                      <a:pt x="130" y="65"/>
                    </a:cubicBezTo>
                    <a:cubicBezTo>
                      <a:pt x="130" y="67"/>
                      <a:pt x="129" y="68"/>
                      <a:pt x="127" y="68"/>
                    </a:cubicBezTo>
                    <a:cubicBezTo>
                      <a:pt x="111" y="68"/>
                      <a:pt x="111" y="68"/>
                      <a:pt x="111" y="68"/>
                    </a:cubicBezTo>
                    <a:cubicBezTo>
                      <a:pt x="109" y="68"/>
                      <a:pt x="108" y="67"/>
                      <a:pt x="108" y="65"/>
                    </a:cubicBezTo>
                    <a:close/>
                    <a:moveTo>
                      <a:pt x="65" y="29"/>
                    </a:moveTo>
                    <a:cubicBezTo>
                      <a:pt x="80" y="29"/>
                      <a:pt x="92" y="37"/>
                      <a:pt x="98" y="49"/>
                    </a:cubicBezTo>
                    <a:cubicBezTo>
                      <a:pt x="98" y="81"/>
                      <a:pt x="98" y="81"/>
                      <a:pt x="98" y="81"/>
                    </a:cubicBezTo>
                    <a:cubicBezTo>
                      <a:pt x="95" y="87"/>
                      <a:pt x="91" y="92"/>
                      <a:pt x="85" y="95"/>
                    </a:cubicBezTo>
                    <a:cubicBezTo>
                      <a:pt x="85" y="123"/>
                      <a:pt x="85" y="123"/>
                      <a:pt x="85" y="123"/>
                    </a:cubicBezTo>
                    <a:cubicBezTo>
                      <a:pt x="85" y="133"/>
                      <a:pt x="77" y="141"/>
                      <a:pt x="67" y="141"/>
                    </a:cubicBezTo>
                    <a:cubicBezTo>
                      <a:pt x="65" y="141"/>
                      <a:pt x="65" y="141"/>
                      <a:pt x="65" y="141"/>
                    </a:cubicBezTo>
                    <a:cubicBezTo>
                      <a:pt x="65" y="109"/>
                      <a:pt x="65" y="109"/>
                      <a:pt x="65" y="109"/>
                    </a:cubicBezTo>
                    <a:cubicBezTo>
                      <a:pt x="78" y="109"/>
                      <a:pt x="78" y="109"/>
                      <a:pt x="78" y="109"/>
                    </a:cubicBezTo>
                    <a:cubicBezTo>
                      <a:pt x="78" y="93"/>
                      <a:pt x="78" y="93"/>
                      <a:pt x="78" y="93"/>
                    </a:cubicBezTo>
                    <a:cubicBezTo>
                      <a:pt x="78" y="92"/>
                      <a:pt x="78" y="90"/>
                      <a:pt x="80" y="90"/>
                    </a:cubicBezTo>
                    <a:cubicBezTo>
                      <a:pt x="88" y="85"/>
                      <a:pt x="94" y="76"/>
                      <a:pt x="94" y="65"/>
                    </a:cubicBezTo>
                    <a:cubicBezTo>
                      <a:pt x="94" y="57"/>
                      <a:pt x="91" y="50"/>
                      <a:pt x="86" y="45"/>
                    </a:cubicBezTo>
                    <a:cubicBezTo>
                      <a:pt x="80" y="39"/>
                      <a:pt x="73" y="36"/>
                      <a:pt x="65" y="36"/>
                    </a:cubicBezTo>
                    <a:cubicBezTo>
                      <a:pt x="65" y="36"/>
                      <a:pt x="65" y="36"/>
                      <a:pt x="65" y="36"/>
                    </a:cubicBezTo>
                    <a:cubicBezTo>
                      <a:pt x="65" y="29"/>
                      <a:pt x="65" y="29"/>
                      <a:pt x="65" y="29"/>
                    </a:cubicBezTo>
                    <a:cubicBezTo>
                      <a:pt x="65" y="29"/>
                      <a:pt x="65" y="29"/>
                      <a:pt x="65" y="29"/>
                    </a:cubicBezTo>
                    <a:close/>
                    <a:moveTo>
                      <a:pt x="98" y="27"/>
                    </a:moveTo>
                    <a:cubicBezTo>
                      <a:pt x="95" y="30"/>
                      <a:pt x="95" y="30"/>
                      <a:pt x="95" y="30"/>
                    </a:cubicBezTo>
                    <a:cubicBezTo>
                      <a:pt x="94" y="31"/>
                      <a:pt x="94" y="34"/>
                      <a:pt x="95" y="35"/>
                    </a:cubicBezTo>
                    <a:cubicBezTo>
                      <a:pt x="96" y="36"/>
                      <a:pt x="97" y="36"/>
                      <a:pt x="98" y="36"/>
                    </a:cubicBezTo>
                    <a:cubicBezTo>
                      <a:pt x="98" y="27"/>
                      <a:pt x="98" y="27"/>
                      <a:pt x="98" y="27"/>
                    </a:cubicBezTo>
                    <a:close/>
                    <a:moveTo>
                      <a:pt x="98" y="94"/>
                    </a:moveTo>
                    <a:cubicBezTo>
                      <a:pt x="97" y="94"/>
                      <a:pt x="96" y="94"/>
                      <a:pt x="95" y="95"/>
                    </a:cubicBezTo>
                    <a:cubicBezTo>
                      <a:pt x="94" y="96"/>
                      <a:pt x="94" y="98"/>
                      <a:pt x="95" y="100"/>
                    </a:cubicBezTo>
                    <a:cubicBezTo>
                      <a:pt x="98" y="102"/>
                      <a:pt x="98" y="102"/>
                      <a:pt x="98" y="102"/>
                    </a:cubicBezTo>
                    <a:cubicBezTo>
                      <a:pt x="98" y="94"/>
                      <a:pt x="98" y="94"/>
                      <a:pt x="98" y="94"/>
                    </a:cubicBezTo>
                    <a:close/>
                    <a:moveTo>
                      <a:pt x="65" y="22"/>
                    </a:moveTo>
                    <a:cubicBezTo>
                      <a:pt x="65" y="0"/>
                      <a:pt x="65" y="0"/>
                      <a:pt x="65" y="0"/>
                    </a:cubicBezTo>
                    <a:cubicBezTo>
                      <a:pt x="67" y="0"/>
                      <a:pt x="68" y="1"/>
                      <a:pt x="68" y="3"/>
                    </a:cubicBezTo>
                    <a:cubicBezTo>
                      <a:pt x="68" y="19"/>
                      <a:pt x="68" y="19"/>
                      <a:pt x="68" y="19"/>
                    </a:cubicBezTo>
                    <a:cubicBezTo>
                      <a:pt x="68" y="21"/>
                      <a:pt x="67" y="22"/>
                      <a:pt x="65" y="22"/>
                    </a:cubicBezTo>
                    <a:close/>
                    <a:moveTo>
                      <a:pt x="65" y="141"/>
                    </a:moveTo>
                    <a:cubicBezTo>
                      <a:pt x="63" y="141"/>
                      <a:pt x="63" y="141"/>
                      <a:pt x="63" y="141"/>
                    </a:cubicBezTo>
                    <a:cubicBezTo>
                      <a:pt x="53" y="141"/>
                      <a:pt x="45" y="133"/>
                      <a:pt x="45" y="123"/>
                    </a:cubicBezTo>
                    <a:cubicBezTo>
                      <a:pt x="45" y="95"/>
                      <a:pt x="45" y="95"/>
                      <a:pt x="45" y="95"/>
                    </a:cubicBezTo>
                    <a:cubicBezTo>
                      <a:pt x="40" y="91"/>
                      <a:pt x="35" y="86"/>
                      <a:pt x="33" y="80"/>
                    </a:cubicBezTo>
                    <a:cubicBezTo>
                      <a:pt x="33" y="50"/>
                      <a:pt x="33" y="50"/>
                      <a:pt x="33" y="50"/>
                    </a:cubicBezTo>
                    <a:cubicBezTo>
                      <a:pt x="38" y="37"/>
                      <a:pt x="51" y="29"/>
                      <a:pt x="65" y="29"/>
                    </a:cubicBezTo>
                    <a:cubicBezTo>
                      <a:pt x="65" y="36"/>
                      <a:pt x="65" y="36"/>
                      <a:pt x="65" y="36"/>
                    </a:cubicBezTo>
                    <a:cubicBezTo>
                      <a:pt x="57" y="36"/>
                      <a:pt x="50" y="39"/>
                      <a:pt x="45" y="45"/>
                    </a:cubicBezTo>
                    <a:cubicBezTo>
                      <a:pt x="40" y="50"/>
                      <a:pt x="37" y="57"/>
                      <a:pt x="37" y="65"/>
                    </a:cubicBezTo>
                    <a:cubicBezTo>
                      <a:pt x="37" y="75"/>
                      <a:pt x="42" y="84"/>
                      <a:pt x="51" y="89"/>
                    </a:cubicBezTo>
                    <a:cubicBezTo>
                      <a:pt x="51" y="89"/>
                      <a:pt x="51" y="89"/>
                      <a:pt x="51" y="89"/>
                    </a:cubicBezTo>
                    <a:cubicBezTo>
                      <a:pt x="52" y="90"/>
                      <a:pt x="52" y="91"/>
                      <a:pt x="52" y="93"/>
                    </a:cubicBezTo>
                    <a:cubicBezTo>
                      <a:pt x="52" y="109"/>
                      <a:pt x="52" y="109"/>
                      <a:pt x="52" y="109"/>
                    </a:cubicBezTo>
                    <a:cubicBezTo>
                      <a:pt x="65" y="109"/>
                      <a:pt x="65" y="109"/>
                      <a:pt x="65" y="109"/>
                    </a:cubicBezTo>
                    <a:cubicBezTo>
                      <a:pt x="65" y="141"/>
                      <a:pt x="65" y="141"/>
                      <a:pt x="65" y="141"/>
                    </a:cubicBezTo>
                    <a:close/>
                    <a:moveTo>
                      <a:pt x="65" y="0"/>
                    </a:moveTo>
                    <a:cubicBezTo>
                      <a:pt x="65" y="22"/>
                      <a:pt x="65" y="22"/>
                      <a:pt x="65" y="22"/>
                    </a:cubicBezTo>
                    <a:cubicBezTo>
                      <a:pt x="65" y="22"/>
                      <a:pt x="65" y="22"/>
                      <a:pt x="65" y="22"/>
                    </a:cubicBezTo>
                    <a:cubicBezTo>
                      <a:pt x="65" y="22"/>
                      <a:pt x="65" y="22"/>
                      <a:pt x="65" y="22"/>
                    </a:cubicBezTo>
                    <a:cubicBezTo>
                      <a:pt x="63" y="22"/>
                      <a:pt x="62" y="21"/>
                      <a:pt x="62" y="19"/>
                    </a:cubicBezTo>
                    <a:cubicBezTo>
                      <a:pt x="62" y="3"/>
                      <a:pt x="62" y="3"/>
                      <a:pt x="62" y="3"/>
                    </a:cubicBezTo>
                    <a:cubicBezTo>
                      <a:pt x="62" y="1"/>
                      <a:pt x="63" y="0"/>
                      <a:pt x="65" y="0"/>
                    </a:cubicBezTo>
                    <a:cubicBezTo>
                      <a:pt x="65" y="0"/>
                      <a:pt x="65" y="0"/>
                      <a:pt x="65" y="0"/>
                    </a:cubicBezTo>
                    <a:close/>
                    <a:moveTo>
                      <a:pt x="33" y="102"/>
                    </a:moveTo>
                    <a:cubicBezTo>
                      <a:pt x="35" y="100"/>
                      <a:pt x="35" y="100"/>
                      <a:pt x="35" y="100"/>
                    </a:cubicBezTo>
                    <a:cubicBezTo>
                      <a:pt x="36" y="98"/>
                      <a:pt x="36" y="96"/>
                      <a:pt x="35" y="95"/>
                    </a:cubicBezTo>
                    <a:cubicBezTo>
                      <a:pt x="34" y="94"/>
                      <a:pt x="34" y="94"/>
                      <a:pt x="33" y="94"/>
                    </a:cubicBezTo>
                    <a:cubicBezTo>
                      <a:pt x="33" y="102"/>
                      <a:pt x="33" y="102"/>
                      <a:pt x="33" y="102"/>
                    </a:cubicBezTo>
                    <a:close/>
                    <a:moveTo>
                      <a:pt x="33" y="36"/>
                    </a:moveTo>
                    <a:cubicBezTo>
                      <a:pt x="34" y="36"/>
                      <a:pt x="34" y="35"/>
                      <a:pt x="35" y="35"/>
                    </a:cubicBezTo>
                    <a:cubicBezTo>
                      <a:pt x="36" y="34"/>
                      <a:pt x="36" y="31"/>
                      <a:pt x="35" y="30"/>
                    </a:cubicBezTo>
                    <a:cubicBezTo>
                      <a:pt x="33" y="28"/>
                      <a:pt x="33" y="28"/>
                      <a:pt x="33" y="28"/>
                    </a:cubicBezTo>
                    <a:lnTo>
                      <a:pt x="33" y="36"/>
                    </a:lnTo>
                    <a:close/>
                    <a:moveTo>
                      <a:pt x="33" y="80"/>
                    </a:moveTo>
                    <a:cubicBezTo>
                      <a:pt x="30" y="75"/>
                      <a:pt x="29" y="70"/>
                      <a:pt x="29" y="65"/>
                    </a:cubicBezTo>
                    <a:cubicBezTo>
                      <a:pt x="29" y="59"/>
                      <a:pt x="30" y="54"/>
                      <a:pt x="33" y="50"/>
                    </a:cubicBezTo>
                    <a:cubicBezTo>
                      <a:pt x="33" y="80"/>
                      <a:pt x="33" y="80"/>
                      <a:pt x="33" y="80"/>
                    </a:cubicBezTo>
                    <a:close/>
                    <a:moveTo>
                      <a:pt x="33" y="28"/>
                    </a:moveTo>
                    <a:cubicBezTo>
                      <a:pt x="33" y="36"/>
                      <a:pt x="33" y="36"/>
                      <a:pt x="33" y="36"/>
                    </a:cubicBezTo>
                    <a:cubicBezTo>
                      <a:pt x="32" y="36"/>
                      <a:pt x="31" y="35"/>
                      <a:pt x="30" y="35"/>
                    </a:cubicBezTo>
                    <a:cubicBezTo>
                      <a:pt x="30" y="35"/>
                      <a:pt x="30" y="35"/>
                      <a:pt x="30" y="35"/>
                    </a:cubicBezTo>
                    <a:cubicBezTo>
                      <a:pt x="19" y="23"/>
                      <a:pt x="19" y="23"/>
                      <a:pt x="19" y="23"/>
                    </a:cubicBezTo>
                    <a:cubicBezTo>
                      <a:pt x="18" y="22"/>
                      <a:pt x="18" y="20"/>
                      <a:pt x="19" y="19"/>
                    </a:cubicBezTo>
                    <a:cubicBezTo>
                      <a:pt x="20" y="17"/>
                      <a:pt x="22" y="17"/>
                      <a:pt x="24" y="19"/>
                    </a:cubicBezTo>
                    <a:cubicBezTo>
                      <a:pt x="33" y="28"/>
                      <a:pt x="33" y="28"/>
                      <a:pt x="33" y="28"/>
                    </a:cubicBezTo>
                    <a:close/>
                    <a:moveTo>
                      <a:pt x="33" y="94"/>
                    </a:moveTo>
                    <a:cubicBezTo>
                      <a:pt x="33" y="102"/>
                      <a:pt x="33" y="102"/>
                      <a:pt x="33" y="102"/>
                    </a:cubicBezTo>
                    <a:cubicBezTo>
                      <a:pt x="24" y="111"/>
                      <a:pt x="24" y="111"/>
                      <a:pt x="24" y="111"/>
                    </a:cubicBezTo>
                    <a:cubicBezTo>
                      <a:pt x="22" y="112"/>
                      <a:pt x="20" y="112"/>
                      <a:pt x="19" y="111"/>
                    </a:cubicBezTo>
                    <a:cubicBezTo>
                      <a:pt x="18" y="110"/>
                      <a:pt x="18" y="108"/>
                      <a:pt x="19" y="106"/>
                    </a:cubicBezTo>
                    <a:cubicBezTo>
                      <a:pt x="30" y="95"/>
                      <a:pt x="30" y="95"/>
                      <a:pt x="30" y="95"/>
                    </a:cubicBezTo>
                    <a:cubicBezTo>
                      <a:pt x="30" y="95"/>
                      <a:pt x="30" y="95"/>
                      <a:pt x="30" y="95"/>
                    </a:cubicBezTo>
                    <a:cubicBezTo>
                      <a:pt x="31" y="94"/>
                      <a:pt x="32" y="94"/>
                      <a:pt x="33" y="94"/>
                    </a:cubicBezTo>
                    <a:close/>
                    <a:moveTo>
                      <a:pt x="3" y="62"/>
                    </a:moveTo>
                    <a:cubicBezTo>
                      <a:pt x="3" y="62"/>
                      <a:pt x="3" y="62"/>
                      <a:pt x="3" y="62"/>
                    </a:cubicBezTo>
                    <a:cubicBezTo>
                      <a:pt x="19" y="62"/>
                      <a:pt x="19" y="62"/>
                      <a:pt x="19" y="62"/>
                    </a:cubicBezTo>
                    <a:cubicBezTo>
                      <a:pt x="21" y="62"/>
                      <a:pt x="23" y="63"/>
                      <a:pt x="23" y="65"/>
                    </a:cubicBezTo>
                    <a:cubicBezTo>
                      <a:pt x="23" y="67"/>
                      <a:pt x="21" y="68"/>
                      <a:pt x="19" y="68"/>
                    </a:cubicBezTo>
                    <a:cubicBezTo>
                      <a:pt x="3" y="68"/>
                      <a:pt x="3" y="68"/>
                      <a:pt x="3" y="68"/>
                    </a:cubicBezTo>
                    <a:cubicBezTo>
                      <a:pt x="1" y="68"/>
                      <a:pt x="0" y="67"/>
                      <a:pt x="0" y="65"/>
                    </a:cubicBezTo>
                    <a:cubicBezTo>
                      <a:pt x="0" y="63"/>
                      <a:pt x="1" y="62"/>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a:spLocks noEditPoints="1"/>
              </p:cNvSpPr>
              <p:nvPr/>
            </p:nvSpPr>
            <p:spPr bwMode="auto">
              <a:xfrm>
                <a:off x="3432" y="1642"/>
                <a:ext cx="290" cy="421"/>
              </a:xfrm>
              <a:custGeom>
                <a:avLst/>
                <a:gdLst>
                  <a:gd name="T0" fmla="*/ 128 w 195"/>
                  <a:gd name="T1" fmla="*/ 15 h 282"/>
                  <a:gd name="T2" fmla="*/ 97 w 195"/>
                  <a:gd name="T3" fmla="*/ 5 h 282"/>
                  <a:gd name="T4" fmla="*/ 97 w 195"/>
                  <a:gd name="T5" fmla="*/ 112 h 282"/>
                  <a:gd name="T6" fmla="*/ 103 w 195"/>
                  <a:gd name="T7" fmla="*/ 93 h 282"/>
                  <a:gd name="T8" fmla="*/ 162 w 195"/>
                  <a:gd name="T9" fmla="*/ 157 h 282"/>
                  <a:gd name="T10" fmla="*/ 97 w 195"/>
                  <a:gd name="T11" fmla="*/ 222 h 282"/>
                  <a:gd name="T12" fmla="*/ 97 w 195"/>
                  <a:gd name="T13" fmla="*/ 222 h 282"/>
                  <a:gd name="T14" fmla="*/ 97 w 195"/>
                  <a:gd name="T15" fmla="*/ 242 h 282"/>
                  <a:gd name="T16" fmla="*/ 110 w 195"/>
                  <a:gd name="T17" fmla="*/ 255 h 282"/>
                  <a:gd name="T18" fmla="*/ 97 w 195"/>
                  <a:gd name="T19" fmla="*/ 269 h 282"/>
                  <a:gd name="T20" fmla="*/ 97 w 195"/>
                  <a:gd name="T21" fmla="*/ 282 h 282"/>
                  <a:gd name="T22" fmla="*/ 168 w 195"/>
                  <a:gd name="T23" fmla="*/ 282 h 282"/>
                  <a:gd name="T24" fmla="*/ 168 w 195"/>
                  <a:gd name="T25" fmla="*/ 267 h 282"/>
                  <a:gd name="T26" fmla="*/ 134 w 195"/>
                  <a:gd name="T27" fmla="*/ 248 h 282"/>
                  <a:gd name="T28" fmla="*/ 195 w 195"/>
                  <a:gd name="T29" fmla="*/ 157 h 282"/>
                  <a:gd name="T30" fmla="*/ 113 w 195"/>
                  <a:gd name="T31" fmla="*/ 61 h 282"/>
                  <a:gd name="T32" fmla="*/ 128 w 195"/>
                  <a:gd name="T33" fmla="*/ 15 h 282"/>
                  <a:gd name="T34" fmla="*/ 97 w 195"/>
                  <a:gd name="T35" fmla="*/ 5 h 282"/>
                  <a:gd name="T36" fmla="*/ 82 w 195"/>
                  <a:gd name="T37" fmla="*/ 0 h 282"/>
                  <a:gd name="T38" fmla="*/ 41 w 195"/>
                  <a:gd name="T39" fmla="*/ 129 h 282"/>
                  <a:gd name="T40" fmla="*/ 87 w 195"/>
                  <a:gd name="T41" fmla="*/ 144 h 282"/>
                  <a:gd name="T42" fmla="*/ 97 w 195"/>
                  <a:gd name="T43" fmla="*/ 112 h 282"/>
                  <a:gd name="T44" fmla="*/ 97 w 195"/>
                  <a:gd name="T45" fmla="*/ 5 h 282"/>
                  <a:gd name="T46" fmla="*/ 97 w 195"/>
                  <a:gd name="T47" fmla="*/ 222 h 282"/>
                  <a:gd name="T48" fmla="*/ 59 w 195"/>
                  <a:gd name="T49" fmla="*/ 210 h 282"/>
                  <a:gd name="T50" fmla="*/ 88 w 195"/>
                  <a:gd name="T51" fmla="*/ 210 h 282"/>
                  <a:gd name="T52" fmla="*/ 88 w 195"/>
                  <a:gd name="T53" fmla="*/ 192 h 282"/>
                  <a:gd name="T54" fmla="*/ 43 w 195"/>
                  <a:gd name="T55" fmla="*/ 192 h 282"/>
                  <a:gd name="T56" fmla="*/ 7 w 195"/>
                  <a:gd name="T57" fmla="*/ 192 h 282"/>
                  <a:gd name="T58" fmla="*/ 0 w 195"/>
                  <a:gd name="T59" fmla="*/ 192 h 282"/>
                  <a:gd name="T60" fmla="*/ 0 w 195"/>
                  <a:gd name="T61" fmla="*/ 210 h 282"/>
                  <a:gd name="T62" fmla="*/ 16 w 195"/>
                  <a:gd name="T63" fmla="*/ 210 h 282"/>
                  <a:gd name="T64" fmla="*/ 61 w 195"/>
                  <a:gd name="T65" fmla="*/ 248 h 282"/>
                  <a:gd name="T66" fmla="*/ 26 w 195"/>
                  <a:gd name="T67" fmla="*/ 267 h 282"/>
                  <a:gd name="T68" fmla="*/ 26 w 195"/>
                  <a:gd name="T69" fmla="*/ 282 h 282"/>
                  <a:gd name="T70" fmla="*/ 97 w 195"/>
                  <a:gd name="T71" fmla="*/ 282 h 282"/>
                  <a:gd name="T72" fmla="*/ 97 w 195"/>
                  <a:gd name="T73" fmla="*/ 269 h 282"/>
                  <a:gd name="T74" fmla="*/ 84 w 195"/>
                  <a:gd name="T75" fmla="*/ 255 h 282"/>
                  <a:gd name="T76" fmla="*/ 97 w 195"/>
                  <a:gd name="T77" fmla="*/ 242 h 282"/>
                  <a:gd name="T78" fmla="*/ 97 w 195"/>
                  <a:gd name="T7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82">
                    <a:moveTo>
                      <a:pt x="128" y="15"/>
                    </a:moveTo>
                    <a:cubicBezTo>
                      <a:pt x="97" y="5"/>
                      <a:pt x="97" y="5"/>
                      <a:pt x="97" y="5"/>
                    </a:cubicBezTo>
                    <a:cubicBezTo>
                      <a:pt x="97" y="112"/>
                      <a:pt x="97" y="112"/>
                      <a:pt x="97" y="112"/>
                    </a:cubicBezTo>
                    <a:cubicBezTo>
                      <a:pt x="103" y="93"/>
                      <a:pt x="103" y="93"/>
                      <a:pt x="103" y="93"/>
                    </a:cubicBezTo>
                    <a:cubicBezTo>
                      <a:pt x="136" y="95"/>
                      <a:pt x="162" y="123"/>
                      <a:pt x="162" y="157"/>
                    </a:cubicBezTo>
                    <a:cubicBezTo>
                      <a:pt x="162" y="193"/>
                      <a:pt x="133" y="222"/>
                      <a:pt x="97" y="222"/>
                    </a:cubicBezTo>
                    <a:cubicBezTo>
                      <a:pt x="97" y="222"/>
                      <a:pt x="97" y="222"/>
                      <a:pt x="97" y="222"/>
                    </a:cubicBezTo>
                    <a:cubicBezTo>
                      <a:pt x="97" y="242"/>
                      <a:pt x="97" y="242"/>
                      <a:pt x="97" y="242"/>
                    </a:cubicBezTo>
                    <a:cubicBezTo>
                      <a:pt x="104" y="242"/>
                      <a:pt x="110" y="248"/>
                      <a:pt x="110" y="255"/>
                    </a:cubicBezTo>
                    <a:cubicBezTo>
                      <a:pt x="110" y="263"/>
                      <a:pt x="104" y="269"/>
                      <a:pt x="97" y="269"/>
                    </a:cubicBezTo>
                    <a:cubicBezTo>
                      <a:pt x="97" y="282"/>
                      <a:pt x="97" y="282"/>
                      <a:pt x="97" y="282"/>
                    </a:cubicBezTo>
                    <a:cubicBezTo>
                      <a:pt x="168" y="282"/>
                      <a:pt x="168" y="282"/>
                      <a:pt x="168" y="282"/>
                    </a:cubicBezTo>
                    <a:cubicBezTo>
                      <a:pt x="168" y="267"/>
                      <a:pt x="168" y="267"/>
                      <a:pt x="168" y="267"/>
                    </a:cubicBezTo>
                    <a:cubicBezTo>
                      <a:pt x="168" y="258"/>
                      <a:pt x="154" y="251"/>
                      <a:pt x="134" y="248"/>
                    </a:cubicBezTo>
                    <a:cubicBezTo>
                      <a:pt x="170" y="233"/>
                      <a:pt x="195" y="198"/>
                      <a:pt x="195" y="157"/>
                    </a:cubicBezTo>
                    <a:cubicBezTo>
                      <a:pt x="195" y="109"/>
                      <a:pt x="160" y="69"/>
                      <a:pt x="113" y="61"/>
                    </a:cubicBezTo>
                    <a:lnTo>
                      <a:pt x="128" y="15"/>
                    </a:lnTo>
                    <a:close/>
                    <a:moveTo>
                      <a:pt x="97" y="5"/>
                    </a:moveTo>
                    <a:cubicBezTo>
                      <a:pt x="82" y="0"/>
                      <a:pt x="82" y="0"/>
                      <a:pt x="82" y="0"/>
                    </a:cubicBezTo>
                    <a:cubicBezTo>
                      <a:pt x="41" y="129"/>
                      <a:pt x="41" y="129"/>
                      <a:pt x="41" y="129"/>
                    </a:cubicBezTo>
                    <a:cubicBezTo>
                      <a:pt x="87" y="144"/>
                      <a:pt x="87" y="144"/>
                      <a:pt x="87" y="144"/>
                    </a:cubicBezTo>
                    <a:cubicBezTo>
                      <a:pt x="97" y="112"/>
                      <a:pt x="97" y="112"/>
                      <a:pt x="97" y="112"/>
                    </a:cubicBezTo>
                    <a:cubicBezTo>
                      <a:pt x="97" y="5"/>
                      <a:pt x="97" y="5"/>
                      <a:pt x="97" y="5"/>
                    </a:cubicBezTo>
                    <a:close/>
                    <a:moveTo>
                      <a:pt x="97" y="222"/>
                    </a:moveTo>
                    <a:cubicBezTo>
                      <a:pt x="83" y="222"/>
                      <a:pt x="70" y="218"/>
                      <a:pt x="59" y="210"/>
                    </a:cubicBezTo>
                    <a:cubicBezTo>
                      <a:pt x="88" y="210"/>
                      <a:pt x="88" y="210"/>
                      <a:pt x="88" y="210"/>
                    </a:cubicBezTo>
                    <a:cubicBezTo>
                      <a:pt x="88" y="192"/>
                      <a:pt x="88" y="192"/>
                      <a:pt x="88" y="192"/>
                    </a:cubicBezTo>
                    <a:cubicBezTo>
                      <a:pt x="43" y="192"/>
                      <a:pt x="43" y="192"/>
                      <a:pt x="43" y="192"/>
                    </a:cubicBezTo>
                    <a:cubicBezTo>
                      <a:pt x="7" y="192"/>
                      <a:pt x="7" y="192"/>
                      <a:pt x="7" y="192"/>
                    </a:cubicBezTo>
                    <a:cubicBezTo>
                      <a:pt x="0" y="192"/>
                      <a:pt x="0" y="192"/>
                      <a:pt x="0" y="192"/>
                    </a:cubicBezTo>
                    <a:cubicBezTo>
                      <a:pt x="0" y="210"/>
                      <a:pt x="0" y="210"/>
                      <a:pt x="0" y="210"/>
                    </a:cubicBezTo>
                    <a:cubicBezTo>
                      <a:pt x="16" y="210"/>
                      <a:pt x="16" y="210"/>
                      <a:pt x="16" y="210"/>
                    </a:cubicBezTo>
                    <a:cubicBezTo>
                      <a:pt x="26" y="227"/>
                      <a:pt x="42" y="240"/>
                      <a:pt x="61" y="248"/>
                    </a:cubicBezTo>
                    <a:cubicBezTo>
                      <a:pt x="41" y="251"/>
                      <a:pt x="26" y="258"/>
                      <a:pt x="26" y="267"/>
                    </a:cubicBezTo>
                    <a:cubicBezTo>
                      <a:pt x="26" y="282"/>
                      <a:pt x="26" y="282"/>
                      <a:pt x="26" y="282"/>
                    </a:cubicBezTo>
                    <a:cubicBezTo>
                      <a:pt x="97" y="282"/>
                      <a:pt x="97" y="282"/>
                      <a:pt x="97" y="282"/>
                    </a:cubicBezTo>
                    <a:cubicBezTo>
                      <a:pt x="97" y="269"/>
                      <a:pt x="97" y="269"/>
                      <a:pt x="97" y="269"/>
                    </a:cubicBezTo>
                    <a:cubicBezTo>
                      <a:pt x="90" y="269"/>
                      <a:pt x="84" y="263"/>
                      <a:pt x="84" y="255"/>
                    </a:cubicBezTo>
                    <a:cubicBezTo>
                      <a:pt x="84" y="248"/>
                      <a:pt x="90" y="242"/>
                      <a:pt x="97" y="242"/>
                    </a:cubicBezTo>
                    <a:lnTo>
                      <a:pt x="97" y="2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a:spLocks noEditPoints="1"/>
              </p:cNvSpPr>
              <p:nvPr/>
            </p:nvSpPr>
            <p:spPr bwMode="auto">
              <a:xfrm>
                <a:off x="3658" y="1584"/>
                <a:ext cx="169" cy="147"/>
              </a:xfrm>
              <a:custGeom>
                <a:avLst/>
                <a:gdLst>
                  <a:gd name="T0" fmla="*/ 56 w 113"/>
                  <a:gd name="T1" fmla="*/ 0 h 99"/>
                  <a:gd name="T2" fmla="*/ 75 w 113"/>
                  <a:gd name="T3" fmla="*/ 3 h 99"/>
                  <a:gd name="T4" fmla="*/ 103 w 113"/>
                  <a:gd name="T5" fmla="*/ 68 h 99"/>
                  <a:gd name="T6" fmla="*/ 56 w 113"/>
                  <a:gd name="T7" fmla="*/ 99 h 99"/>
                  <a:gd name="T8" fmla="*/ 56 w 113"/>
                  <a:gd name="T9" fmla="*/ 90 h 99"/>
                  <a:gd name="T10" fmla="*/ 94 w 113"/>
                  <a:gd name="T11" fmla="*/ 64 h 99"/>
                  <a:gd name="T12" fmla="*/ 94 w 113"/>
                  <a:gd name="T13" fmla="*/ 64 h 99"/>
                  <a:gd name="T14" fmla="*/ 71 w 113"/>
                  <a:gd name="T15" fmla="*/ 12 h 99"/>
                  <a:gd name="T16" fmla="*/ 56 w 113"/>
                  <a:gd name="T17" fmla="*/ 9 h 99"/>
                  <a:gd name="T18" fmla="*/ 56 w 113"/>
                  <a:gd name="T19" fmla="*/ 0 h 99"/>
                  <a:gd name="T20" fmla="*/ 10 w 113"/>
                  <a:gd name="T21" fmla="*/ 31 h 99"/>
                  <a:gd name="T22" fmla="*/ 56 w 113"/>
                  <a:gd name="T23" fmla="*/ 0 h 99"/>
                  <a:gd name="T24" fmla="*/ 56 w 113"/>
                  <a:gd name="T25" fmla="*/ 9 h 99"/>
                  <a:gd name="T26" fmla="*/ 19 w 113"/>
                  <a:gd name="T27" fmla="*/ 34 h 99"/>
                  <a:gd name="T28" fmla="*/ 41 w 113"/>
                  <a:gd name="T29" fmla="*/ 87 h 99"/>
                  <a:gd name="T30" fmla="*/ 56 w 113"/>
                  <a:gd name="T31" fmla="*/ 90 h 99"/>
                  <a:gd name="T32" fmla="*/ 56 w 113"/>
                  <a:gd name="T33" fmla="*/ 99 h 99"/>
                  <a:gd name="T34" fmla="*/ 38 w 113"/>
                  <a:gd name="T35" fmla="*/ 96 h 99"/>
                  <a:gd name="T36" fmla="*/ 10 w 113"/>
                  <a:gd name="T37" fmla="*/ 3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99">
                    <a:moveTo>
                      <a:pt x="56" y="0"/>
                    </a:moveTo>
                    <a:cubicBezTo>
                      <a:pt x="62" y="0"/>
                      <a:pt x="69" y="1"/>
                      <a:pt x="75" y="3"/>
                    </a:cubicBezTo>
                    <a:cubicBezTo>
                      <a:pt x="100" y="13"/>
                      <a:pt x="113" y="42"/>
                      <a:pt x="103" y="68"/>
                    </a:cubicBezTo>
                    <a:cubicBezTo>
                      <a:pt x="95" y="87"/>
                      <a:pt x="76" y="99"/>
                      <a:pt x="56" y="99"/>
                    </a:cubicBezTo>
                    <a:cubicBezTo>
                      <a:pt x="56" y="90"/>
                      <a:pt x="56" y="90"/>
                      <a:pt x="56" y="90"/>
                    </a:cubicBezTo>
                    <a:cubicBezTo>
                      <a:pt x="72" y="90"/>
                      <a:pt x="88" y="80"/>
                      <a:pt x="94" y="64"/>
                    </a:cubicBezTo>
                    <a:cubicBezTo>
                      <a:pt x="94" y="64"/>
                      <a:pt x="94" y="64"/>
                      <a:pt x="94" y="64"/>
                    </a:cubicBezTo>
                    <a:cubicBezTo>
                      <a:pt x="102" y="44"/>
                      <a:pt x="92" y="20"/>
                      <a:pt x="71" y="12"/>
                    </a:cubicBezTo>
                    <a:cubicBezTo>
                      <a:pt x="66" y="10"/>
                      <a:pt x="61" y="9"/>
                      <a:pt x="56" y="9"/>
                    </a:cubicBezTo>
                    <a:lnTo>
                      <a:pt x="56" y="0"/>
                    </a:lnTo>
                    <a:close/>
                    <a:moveTo>
                      <a:pt x="10" y="31"/>
                    </a:moveTo>
                    <a:cubicBezTo>
                      <a:pt x="18" y="11"/>
                      <a:pt x="36" y="0"/>
                      <a:pt x="56" y="0"/>
                    </a:cubicBezTo>
                    <a:cubicBezTo>
                      <a:pt x="56" y="9"/>
                      <a:pt x="56" y="9"/>
                      <a:pt x="56" y="9"/>
                    </a:cubicBezTo>
                    <a:cubicBezTo>
                      <a:pt x="40" y="9"/>
                      <a:pt x="25" y="18"/>
                      <a:pt x="19" y="34"/>
                    </a:cubicBezTo>
                    <a:cubicBezTo>
                      <a:pt x="10" y="55"/>
                      <a:pt x="20" y="79"/>
                      <a:pt x="41" y="87"/>
                    </a:cubicBezTo>
                    <a:cubicBezTo>
                      <a:pt x="46" y="89"/>
                      <a:pt x="51" y="90"/>
                      <a:pt x="56" y="90"/>
                    </a:cubicBezTo>
                    <a:cubicBezTo>
                      <a:pt x="56" y="99"/>
                      <a:pt x="56" y="99"/>
                      <a:pt x="56" y="99"/>
                    </a:cubicBezTo>
                    <a:cubicBezTo>
                      <a:pt x="50" y="99"/>
                      <a:pt x="44" y="98"/>
                      <a:pt x="38" y="96"/>
                    </a:cubicBezTo>
                    <a:cubicBezTo>
                      <a:pt x="12" y="86"/>
                      <a:pt x="0" y="56"/>
                      <a:pt x="1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3800" y="1673"/>
                <a:ext cx="75" cy="45"/>
              </a:xfrm>
              <a:custGeom>
                <a:avLst/>
                <a:gdLst>
                  <a:gd name="T0" fmla="*/ 67 w 75"/>
                  <a:gd name="T1" fmla="*/ 45 h 45"/>
                  <a:gd name="T2" fmla="*/ 75 w 75"/>
                  <a:gd name="T3" fmla="*/ 27 h 45"/>
                  <a:gd name="T4" fmla="*/ 7 w 75"/>
                  <a:gd name="T5" fmla="*/ 0 h 45"/>
                  <a:gd name="T6" fmla="*/ 0 w 75"/>
                  <a:gd name="T7" fmla="*/ 18 h 45"/>
                  <a:gd name="T8" fmla="*/ 67 w 75"/>
                  <a:gd name="T9" fmla="*/ 45 h 45"/>
                </a:gdLst>
                <a:ahLst/>
                <a:cxnLst>
                  <a:cxn ang="0">
                    <a:pos x="T0" y="T1"/>
                  </a:cxn>
                  <a:cxn ang="0">
                    <a:pos x="T2" y="T3"/>
                  </a:cxn>
                  <a:cxn ang="0">
                    <a:pos x="T4" y="T5"/>
                  </a:cxn>
                  <a:cxn ang="0">
                    <a:pos x="T6" y="T7"/>
                  </a:cxn>
                  <a:cxn ang="0">
                    <a:pos x="T8" y="T9"/>
                  </a:cxn>
                </a:cxnLst>
                <a:rect l="0" t="0" r="r" b="b"/>
                <a:pathLst>
                  <a:path w="75" h="45">
                    <a:moveTo>
                      <a:pt x="67" y="45"/>
                    </a:moveTo>
                    <a:lnTo>
                      <a:pt x="75" y="27"/>
                    </a:lnTo>
                    <a:lnTo>
                      <a:pt x="7" y="0"/>
                    </a:lnTo>
                    <a:lnTo>
                      <a:pt x="0" y="18"/>
                    </a:lnTo>
                    <a:lnTo>
                      <a:pt x="6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3822" y="1678"/>
                <a:ext cx="100" cy="62"/>
              </a:xfrm>
              <a:custGeom>
                <a:avLst/>
                <a:gdLst>
                  <a:gd name="T0" fmla="*/ 50 w 67"/>
                  <a:gd name="T1" fmla="*/ 40 h 42"/>
                  <a:gd name="T2" fmla="*/ 64 w 67"/>
                  <a:gd name="T3" fmla="*/ 34 h 42"/>
                  <a:gd name="T4" fmla="*/ 58 w 67"/>
                  <a:gd name="T5" fmla="*/ 20 h 42"/>
                  <a:gd name="T6" fmla="*/ 16 w 67"/>
                  <a:gd name="T7" fmla="*/ 3 h 42"/>
                  <a:gd name="T8" fmla="*/ 2 w 67"/>
                  <a:gd name="T9" fmla="*/ 9 h 42"/>
                  <a:gd name="T10" fmla="*/ 8 w 67"/>
                  <a:gd name="T11" fmla="*/ 23 h 42"/>
                  <a:gd name="T12" fmla="*/ 50 w 67"/>
                  <a:gd name="T13" fmla="*/ 40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50" y="40"/>
                    </a:moveTo>
                    <a:cubicBezTo>
                      <a:pt x="56" y="42"/>
                      <a:pt x="62" y="39"/>
                      <a:pt x="64" y="34"/>
                    </a:cubicBezTo>
                    <a:cubicBezTo>
                      <a:pt x="67" y="28"/>
                      <a:pt x="64" y="22"/>
                      <a:pt x="58" y="20"/>
                    </a:cubicBezTo>
                    <a:cubicBezTo>
                      <a:pt x="16" y="3"/>
                      <a:pt x="16" y="3"/>
                      <a:pt x="16" y="3"/>
                    </a:cubicBezTo>
                    <a:cubicBezTo>
                      <a:pt x="10" y="0"/>
                      <a:pt x="4" y="3"/>
                      <a:pt x="2" y="9"/>
                    </a:cubicBezTo>
                    <a:cubicBezTo>
                      <a:pt x="0" y="14"/>
                      <a:pt x="2" y="20"/>
                      <a:pt x="8" y="23"/>
                    </a:cubicBezTo>
                    <a:lnTo>
                      <a:pt x="5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a:spLocks noEditPoints="1"/>
              </p:cNvSpPr>
              <p:nvPr/>
            </p:nvSpPr>
            <p:spPr bwMode="auto">
              <a:xfrm>
                <a:off x="3675" y="2471"/>
                <a:ext cx="304" cy="111"/>
              </a:xfrm>
              <a:custGeom>
                <a:avLst/>
                <a:gdLst>
                  <a:gd name="T0" fmla="*/ 178 w 204"/>
                  <a:gd name="T1" fmla="*/ 31 h 74"/>
                  <a:gd name="T2" fmla="*/ 177 w 204"/>
                  <a:gd name="T3" fmla="*/ 31 h 74"/>
                  <a:gd name="T4" fmla="*/ 177 w 204"/>
                  <a:gd name="T5" fmla="*/ 34 h 74"/>
                  <a:gd name="T6" fmla="*/ 191 w 204"/>
                  <a:gd name="T7" fmla="*/ 50 h 74"/>
                  <a:gd name="T8" fmla="*/ 189 w 204"/>
                  <a:gd name="T9" fmla="*/ 62 h 74"/>
                  <a:gd name="T10" fmla="*/ 177 w 204"/>
                  <a:gd name="T11" fmla="*/ 67 h 74"/>
                  <a:gd name="T12" fmla="*/ 177 w 204"/>
                  <a:gd name="T13" fmla="*/ 71 h 74"/>
                  <a:gd name="T14" fmla="*/ 204 w 204"/>
                  <a:gd name="T15" fmla="*/ 59 h 74"/>
                  <a:gd name="T16" fmla="*/ 178 w 204"/>
                  <a:gd name="T17" fmla="*/ 31 h 74"/>
                  <a:gd name="T18" fmla="*/ 177 w 204"/>
                  <a:gd name="T19" fmla="*/ 31 h 74"/>
                  <a:gd name="T20" fmla="*/ 88 w 204"/>
                  <a:gd name="T21" fmla="*/ 13 h 74"/>
                  <a:gd name="T22" fmla="*/ 83 w 204"/>
                  <a:gd name="T23" fmla="*/ 10 h 74"/>
                  <a:gd name="T24" fmla="*/ 63 w 204"/>
                  <a:gd name="T25" fmla="*/ 5 h 74"/>
                  <a:gd name="T26" fmla="*/ 63 w 204"/>
                  <a:gd name="T27" fmla="*/ 8 h 74"/>
                  <a:gd name="T28" fmla="*/ 80 w 204"/>
                  <a:gd name="T29" fmla="*/ 12 h 74"/>
                  <a:gd name="T30" fmla="*/ 84 w 204"/>
                  <a:gd name="T31" fmla="*/ 18 h 74"/>
                  <a:gd name="T32" fmla="*/ 82 w 204"/>
                  <a:gd name="T33" fmla="*/ 28 h 74"/>
                  <a:gd name="T34" fmla="*/ 82 w 204"/>
                  <a:gd name="T35" fmla="*/ 28 h 74"/>
                  <a:gd name="T36" fmla="*/ 78 w 204"/>
                  <a:gd name="T37" fmla="*/ 24 h 74"/>
                  <a:gd name="T38" fmla="*/ 63 w 204"/>
                  <a:gd name="T39" fmla="*/ 21 h 74"/>
                  <a:gd name="T40" fmla="*/ 63 w 204"/>
                  <a:gd name="T41" fmla="*/ 56 h 74"/>
                  <a:gd name="T42" fmla="*/ 74 w 204"/>
                  <a:gd name="T43" fmla="*/ 58 h 74"/>
                  <a:gd name="T44" fmla="*/ 79 w 204"/>
                  <a:gd name="T45" fmla="*/ 56 h 74"/>
                  <a:gd name="T46" fmla="*/ 169 w 204"/>
                  <a:gd name="T47" fmla="*/ 74 h 74"/>
                  <a:gd name="T48" fmla="*/ 177 w 204"/>
                  <a:gd name="T49" fmla="*/ 71 h 74"/>
                  <a:gd name="T50" fmla="*/ 177 w 204"/>
                  <a:gd name="T51" fmla="*/ 67 h 74"/>
                  <a:gd name="T52" fmla="*/ 169 w 204"/>
                  <a:gd name="T53" fmla="*/ 71 h 74"/>
                  <a:gd name="T54" fmla="*/ 169 w 204"/>
                  <a:gd name="T55" fmla="*/ 71 h 74"/>
                  <a:gd name="T56" fmla="*/ 167 w 204"/>
                  <a:gd name="T57" fmla="*/ 70 h 74"/>
                  <a:gd name="T58" fmla="*/ 162 w 204"/>
                  <a:gd name="T59" fmla="*/ 63 h 74"/>
                  <a:gd name="T60" fmla="*/ 168 w 204"/>
                  <a:gd name="T61" fmla="*/ 58 h 74"/>
                  <a:gd name="T62" fmla="*/ 164 w 204"/>
                  <a:gd name="T63" fmla="*/ 51 h 74"/>
                  <a:gd name="T64" fmla="*/ 171 w 204"/>
                  <a:gd name="T65" fmla="*/ 46 h 74"/>
                  <a:gd name="T66" fmla="*/ 167 w 204"/>
                  <a:gd name="T67" fmla="*/ 38 h 74"/>
                  <a:gd name="T68" fmla="*/ 174 w 204"/>
                  <a:gd name="T69" fmla="*/ 33 h 74"/>
                  <a:gd name="T70" fmla="*/ 176 w 204"/>
                  <a:gd name="T71" fmla="*/ 34 h 74"/>
                  <a:gd name="T72" fmla="*/ 177 w 204"/>
                  <a:gd name="T73" fmla="*/ 34 h 74"/>
                  <a:gd name="T74" fmla="*/ 177 w 204"/>
                  <a:gd name="T75" fmla="*/ 31 h 74"/>
                  <a:gd name="T76" fmla="*/ 63 w 204"/>
                  <a:gd name="T77" fmla="*/ 5 h 74"/>
                  <a:gd name="T78" fmla="*/ 47 w 204"/>
                  <a:gd name="T79" fmla="*/ 2 h 74"/>
                  <a:gd name="T80" fmla="*/ 40 w 204"/>
                  <a:gd name="T81" fmla="*/ 6 h 74"/>
                  <a:gd name="T82" fmla="*/ 25 w 204"/>
                  <a:gd name="T83" fmla="*/ 3 h 74"/>
                  <a:gd name="T84" fmla="*/ 2 w 204"/>
                  <a:gd name="T85" fmla="*/ 18 h 74"/>
                  <a:gd name="T86" fmla="*/ 18 w 204"/>
                  <a:gd name="T87" fmla="*/ 42 h 74"/>
                  <a:gd name="T88" fmla="*/ 27 w 204"/>
                  <a:gd name="T89" fmla="*/ 44 h 74"/>
                  <a:gd name="T90" fmla="*/ 38 w 204"/>
                  <a:gd name="T91" fmla="*/ 19 h 74"/>
                  <a:gd name="T92" fmla="*/ 32 w 204"/>
                  <a:gd name="T93" fmla="*/ 45 h 74"/>
                  <a:gd name="T94" fmla="*/ 37 w 204"/>
                  <a:gd name="T95" fmla="*/ 51 h 74"/>
                  <a:gd name="T96" fmla="*/ 63 w 204"/>
                  <a:gd name="T97" fmla="*/ 56 h 74"/>
                  <a:gd name="T98" fmla="*/ 63 w 204"/>
                  <a:gd name="T99" fmla="*/ 21 h 74"/>
                  <a:gd name="T100" fmla="*/ 46 w 204"/>
                  <a:gd name="T101" fmla="*/ 18 h 74"/>
                  <a:gd name="T102" fmla="*/ 41 w 204"/>
                  <a:gd name="T103" fmla="*/ 20 h 74"/>
                  <a:gd name="T104" fmla="*/ 43 w 204"/>
                  <a:gd name="T105" fmla="*/ 10 h 74"/>
                  <a:gd name="T106" fmla="*/ 49 w 204"/>
                  <a:gd name="T107" fmla="*/ 6 h 74"/>
                  <a:gd name="T108" fmla="*/ 63 w 204"/>
                  <a:gd name="T109" fmla="*/ 8 h 74"/>
                  <a:gd name="T110" fmla="*/ 63 w 204"/>
                  <a:gd name="T111"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74">
                    <a:moveTo>
                      <a:pt x="178" y="31"/>
                    </a:moveTo>
                    <a:cubicBezTo>
                      <a:pt x="177" y="31"/>
                      <a:pt x="177" y="31"/>
                      <a:pt x="177" y="31"/>
                    </a:cubicBezTo>
                    <a:cubicBezTo>
                      <a:pt x="177" y="34"/>
                      <a:pt x="177" y="34"/>
                      <a:pt x="177" y="34"/>
                    </a:cubicBezTo>
                    <a:cubicBezTo>
                      <a:pt x="191" y="50"/>
                      <a:pt x="191" y="50"/>
                      <a:pt x="191" y="50"/>
                    </a:cubicBezTo>
                    <a:cubicBezTo>
                      <a:pt x="189" y="62"/>
                      <a:pt x="189" y="62"/>
                      <a:pt x="189" y="62"/>
                    </a:cubicBezTo>
                    <a:cubicBezTo>
                      <a:pt x="177" y="67"/>
                      <a:pt x="177" y="67"/>
                      <a:pt x="177" y="67"/>
                    </a:cubicBezTo>
                    <a:cubicBezTo>
                      <a:pt x="177" y="71"/>
                      <a:pt x="177" y="71"/>
                      <a:pt x="177" y="71"/>
                    </a:cubicBezTo>
                    <a:cubicBezTo>
                      <a:pt x="204" y="59"/>
                      <a:pt x="204" y="59"/>
                      <a:pt x="204" y="59"/>
                    </a:cubicBezTo>
                    <a:lnTo>
                      <a:pt x="178" y="31"/>
                    </a:lnTo>
                    <a:close/>
                    <a:moveTo>
                      <a:pt x="177" y="31"/>
                    </a:moveTo>
                    <a:cubicBezTo>
                      <a:pt x="88" y="13"/>
                      <a:pt x="88" y="13"/>
                      <a:pt x="88" y="13"/>
                    </a:cubicBezTo>
                    <a:cubicBezTo>
                      <a:pt x="87" y="11"/>
                      <a:pt x="86" y="10"/>
                      <a:pt x="83" y="10"/>
                    </a:cubicBezTo>
                    <a:cubicBezTo>
                      <a:pt x="63" y="5"/>
                      <a:pt x="63" y="5"/>
                      <a:pt x="63" y="5"/>
                    </a:cubicBezTo>
                    <a:cubicBezTo>
                      <a:pt x="63" y="8"/>
                      <a:pt x="63" y="8"/>
                      <a:pt x="63" y="8"/>
                    </a:cubicBezTo>
                    <a:cubicBezTo>
                      <a:pt x="80" y="12"/>
                      <a:pt x="80" y="12"/>
                      <a:pt x="80" y="12"/>
                    </a:cubicBezTo>
                    <a:cubicBezTo>
                      <a:pt x="83" y="13"/>
                      <a:pt x="85" y="15"/>
                      <a:pt x="84" y="18"/>
                    </a:cubicBezTo>
                    <a:cubicBezTo>
                      <a:pt x="82" y="28"/>
                      <a:pt x="82" y="28"/>
                      <a:pt x="82" y="28"/>
                    </a:cubicBezTo>
                    <a:cubicBezTo>
                      <a:pt x="82" y="28"/>
                      <a:pt x="82" y="28"/>
                      <a:pt x="82" y="28"/>
                    </a:cubicBezTo>
                    <a:cubicBezTo>
                      <a:pt x="82" y="26"/>
                      <a:pt x="80" y="25"/>
                      <a:pt x="78" y="24"/>
                    </a:cubicBezTo>
                    <a:cubicBezTo>
                      <a:pt x="63" y="21"/>
                      <a:pt x="63" y="21"/>
                      <a:pt x="63" y="21"/>
                    </a:cubicBezTo>
                    <a:cubicBezTo>
                      <a:pt x="63" y="56"/>
                      <a:pt x="63" y="56"/>
                      <a:pt x="63" y="56"/>
                    </a:cubicBezTo>
                    <a:cubicBezTo>
                      <a:pt x="74" y="58"/>
                      <a:pt x="74" y="58"/>
                      <a:pt x="74" y="58"/>
                    </a:cubicBezTo>
                    <a:cubicBezTo>
                      <a:pt x="76" y="58"/>
                      <a:pt x="78" y="58"/>
                      <a:pt x="79" y="56"/>
                    </a:cubicBezTo>
                    <a:cubicBezTo>
                      <a:pt x="169" y="74"/>
                      <a:pt x="169" y="74"/>
                      <a:pt x="169" y="74"/>
                    </a:cubicBezTo>
                    <a:cubicBezTo>
                      <a:pt x="177" y="71"/>
                      <a:pt x="177" y="71"/>
                      <a:pt x="177" y="71"/>
                    </a:cubicBezTo>
                    <a:cubicBezTo>
                      <a:pt x="177" y="67"/>
                      <a:pt x="177" y="67"/>
                      <a:pt x="177" y="67"/>
                    </a:cubicBezTo>
                    <a:cubicBezTo>
                      <a:pt x="169" y="71"/>
                      <a:pt x="169" y="71"/>
                      <a:pt x="169" y="71"/>
                    </a:cubicBezTo>
                    <a:cubicBezTo>
                      <a:pt x="169" y="71"/>
                      <a:pt x="169" y="71"/>
                      <a:pt x="169" y="71"/>
                    </a:cubicBezTo>
                    <a:cubicBezTo>
                      <a:pt x="167" y="70"/>
                      <a:pt x="167" y="70"/>
                      <a:pt x="167" y="70"/>
                    </a:cubicBezTo>
                    <a:cubicBezTo>
                      <a:pt x="164" y="70"/>
                      <a:pt x="161" y="66"/>
                      <a:pt x="162" y="63"/>
                    </a:cubicBezTo>
                    <a:cubicBezTo>
                      <a:pt x="163" y="60"/>
                      <a:pt x="165" y="58"/>
                      <a:pt x="168" y="58"/>
                    </a:cubicBezTo>
                    <a:cubicBezTo>
                      <a:pt x="165" y="57"/>
                      <a:pt x="164" y="54"/>
                      <a:pt x="164" y="51"/>
                    </a:cubicBezTo>
                    <a:cubicBezTo>
                      <a:pt x="165" y="48"/>
                      <a:pt x="168" y="46"/>
                      <a:pt x="171" y="46"/>
                    </a:cubicBezTo>
                    <a:cubicBezTo>
                      <a:pt x="168" y="44"/>
                      <a:pt x="166" y="41"/>
                      <a:pt x="167" y="38"/>
                    </a:cubicBezTo>
                    <a:cubicBezTo>
                      <a:pt x="168" y="35"/>
                      <a:pt x="171" y="33"/>
                      <a:pt x="174" y="33"/>
                    </a:cubicBezTo>
                    <a:cubicBezTo>
                      <a:pt x="176" y="34"/>
                      <a:pt x="176" y="34"/>
                      <a:pt x="176" y="34"/>
                    </a:cubicBezTo>
                    <a:cubicBezTo>
                      <a:pt x="177" y="34"/>
                      <a:pt x="177" y="34"/>
                      <a:pt x="177" y="34"/>
                    </a:cubicBezTo>
                    <a:lnTo>
                      <a:pt x="177" y="31"/>
                    </a:lnTo>
                    <a:close/>
                    <a:moveTo>
                      <a:pt x="63" y="5"/>
                    </a:moveTo>
                    <a:cubicBezTo>
                      <a:pt x="47" y="2"/>
                      <a:pt x="47" y="2"/>
                      <a:pt x="47" y="2"/>
                    </a:cubicBezTo>
                    <a:cubicBezTo>
                      <a:pt x="44" y="2"/>
                      <a:pt x="41" y="3"/>
                      <a:pt x="40" y="6"/>
                    </a:cubicBezTo>
                    <a:cubicBezTo>
                      <a:pt x="25" y="3"/>
                      <a:pt x="25" y="3"/>
                      <a:pt x="25" y="3"/>
                    </a:cubicBezTo>
                    <a:cubicBezTo>
                      <a:pt x="15" y="0"/>
                      <a:pt x="4" y="8"/>
                      <a:pt x="2" y="18"/>
                    </a:cubicBezTo>
                    <a:cubicBezTo>
                      <a:pt x="0" y="29"/>
                      <a:pt x="7" y="40"/>
                      <a:pt x="18" y="42"/>
                    </a:cubicBezTo>
                    <a:cubicBezTo>
                      <a:pt x="27" y="44"/>
                      <a:pt x="27" y="44"/>
                      <a:pt x="27" y="44"/>
                    </a:cubicBezTo>
                    <a:cubicBezTo>
                      <a:pt x="38" y="19"/>
                      <a:pt x="38" y="19"/>
                      <a:pt x="38" y="19"/>
                    </a:cubicBezTo>
                    <a:cubicBezTo>
                      <a:pt x="32" y="45"/>
                      <a:pt x="32" y="45"/>
                      <a:pt x="32" y="45"/>
                    </a:cubicBezTo>
                    <a:cubicBezTo>
                      <a:pt x="33" y="48"/>
                      <a:pt x="34" y="50"/>
                      <a:pt x="37" y="51"/>
                    </a:cubicBezTo>
                    <a:cubicBezTo>
                      <a:pt x="63" y="56"/>
                      <a:pt x="63" y="56"/>
                      <a:pt x="63" y="56"/>
                    </a:cubicBezTo>
                    <a:cubicBezTo>
                      <a:pt x="63" y="21"/>
                      <a:pt x="63" y="21"/>
                      <a:pt x="63" y="21"/>
                    </a:cubicBezTo>
                    <a:cubicBezTo>
                      <a:pt x="46" y="18"/>
                      <a:pt x="46" y="18"/>
                      <a:pt x="46" y="18"/>
                    </a:cubicBezTo>
                    <a:cubicBezTo>
                      <a:pt x="44" y="17"/>
                      <a:pt x="42" y="18"/>
                      <a:pt x="41" y="20"/>
                    </a:cubicBezTo>
                    <a:cubicBezTo>
                      <a:pt x="43" y="10"/>
                      <a:pt x="43" y="10"/>
                      <a:pt x="43" y="10"/>
                    </a:cubicBezTo>
                    <a:cubicBezTo>
                      <a:pt x="43" y="7"/>
                      <a:pt x="46" y="5"/>
                      <a:pt x="49" y="6"/>
                    </a:cubicBezTo>
                    <a:cubicBezTo>
                      <a:pt x="63" y="8"/>
                      <a:pt x="63" y="8"/>
                      <a:pt x="63" y="8"/>
                    </a:cubicBezTo>
                    <a:lnTo>
                      <a:pt x="6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p:nvPr/>
            </p:nvSpPr>
            <p:spPr bwMode="auto">
              <a:xfrm>
                <a:off x="2546" y="2753"/>
                <a:ext cx="168" cy="215"/>
              </a:xfrm>
              <a:custGeom>
                <a:avLst/>
                <a:gdLst>
                  <a:gd name="T0" fmla="*/ 0 w 113"/>
                  <a:gd name="T1" fmla="*/ 25 h 144"/>
                  <a:gd name="T2" fmla="*/ 5 w 113"/>
                  <a:gd name="T3" fmla="*/ 21 h 144"/>
                  <a:gd name="T4" fmla="*/ 71 w 113"/>
                  <a:gd name="T5" fmla="*/ 127 h 144"/>
                  <a:gd name="T6" fmla="*/ 94 w 113"/>
                  <a:gd name="T7" fmla="*/ 131 h 144"/>
                  <a:gd name="T8" fmla="*/ 101 w 113"/>
                  <a:gd name="T9" fmla="*/ 108 h 144"/>
                  <a:gd name="T10" fmla="*/ 36 w 113"/>
                  <a:gd name="T11" fmla="*/ 3 h 144"/>
                  <a:gd name="T12" fmla="*/ 40 w 113"/>
                  <a:gd name="T13" fmla="*/ 0 h 144"/>
                  <a:gd name="T14" fmla="*/ 107 w 113"/>
                  <a:gd name="T15" fmla="*/ 107 h 144"/>
                  <a:gd name="T16" fmla="*/ 98 w 113"/>
                  <a:gd name="T17" fmla="*/ 137 h 144"/>
                  <a:gd name="T18" fmla="*/ 67 w 113"/>
                  <a:gd name="T19" fmla="*/ 132 h 144"/>
                  <a:gd name="T20" fmla="*/ 0 w 113"/>
                  <a:gd name="T21" fmla="*/ 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4">
                    <a:moveTo>
                      <a:pt x="0" y="25"/>
                    </a:moveTo>
                    <a:cubicBezTo>
                      <a:pt x="5" y="21"/>
                      <a:pt x="5" y="21"/>
                      <a:pt x="5" y="21"/>
                    </a:cubicBezTo>
                    <a:cubicBezTo>
                      <a:pt x="71" y="127"/>
                      <a:pt x="71" y="127"/>
                      <a:pt x="71" y="127"/>
                    </a:cubicBezTo>
                    <a:cubicBezTo>
                      <a:pt x="75" y="135"/>
                      <a:pt x="86" y="137"/>
                      <a:pt x="94" y="131"/>
                    </a:cubicBezTo>
                    <a:cubicBezTo>
                      <a:pt x="103" y="126"/>
                      <a:pt x="106" y="116"/>
                      <a:pt x="101" y="108"/>
                    </a:cubicBezTo>
                    <a:cubicBezTo>
                      <a:pt x="36" y="3"/>
                      <a:pt x="36" y="3"/>
                      <a:pt x="36" y="3"/>
                    </a:cubicBezTo>
                    <a:cubicBezTo>
                      <a:pt x="40" y="0"/>
                      <a:pt x="40" y="0"/>
                      <a:pt x="40" y="0"/>
                    </a:cubicBezTo>
                    <a:cubicBezTo>
                      <a:pt x="107" y="107"/>
                      <a:pt x="107" y="107"/>
                      <a:pt x="107" y="107"/>
                    </a:cubicBezTo>
                    <a:cubicBezTo>
                      <a:pt x="113" y="117"/>
                      <a:pt x="109" y="130"/>
                      <a:pt x="98" y="137"/>
                    </a:cubicBezTo>
                    <a:cubicBezTo>
                      <a:pt x="87" y="144"/>
                      <a:pt x="73" y="142"/>
                      <a:pt x="67" y="132"/>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537" y="2746"/>
                <a:ext cx="82" cy="55"/>
              </a:xfrm>
              <a:custGeom>
                <a:avLst/>
                <a:gdLst>
                  <a:gd name="T0" fmla="*/ 1 w 55"/>
                  <a:gd name="T1" fmla="*/ 35 h 37"/>
                  <a:gd name="T2" fmla="*/ 7 w 55"/>
                  <a:gd name="T3" fmla="*/ 36 h 37"/>
                  <a:gd name="T4" fmla="*/ 52 w 55"/>
                  <a:gd name="T5" fmla="*/ 8 h 37"/>
                  <a:gd name="T6" fmla="*/ 53 w 55"/>
                  <a:gd name="T7" fmla="*/ 2 h 37"/>
                  <a:gd name="T8" fmla="*/ 48 w 55"/>
                  <a:gd name="T9" fmla="*/ 1 h 37"/>
                  <a:gd name="T10" fmla="*/ 2 w 55"/>
                  <a:gd name="T11" fmla="*/ 29 h 37"/>
                  <a:gd name="T12" fmla="*/ 1 w 55"/>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55" h="37">
                    <a:moveTo>
                      <a:pt x="1" y="35"/>
                    </a:moveTo>
                    <a:cubicBezTo>
                      <a:pt x="2" y="37"/>
                      <a:pt x="5" y="37"/>
                      <a:pt x="7" y="36"/>
                    </a:cubicBezTo>
                    <a:cubicBezTo>
                      <a:pt x="52" y="8"/>
                      <a:pt x="52" y="8"/>
                      <a:pt x="52" y="8"/>
                    </a:cubicBezTo>
                    <a:cubicBezTo>
                      <a:pt x="54" y="7"/>
                      <a:pt x="55" y="4"/>
                      <a:pt x="53" y="2"/>
                    </a:cubicBezTo>
                    <a:cubicBezTo>
                      <a:pt x="52" y="0"/>
                      <a:pt x="50" y="0"/>
                      <a:pt x="48" y="1"/>
                    </a:cubicBezTo>
                    <a:cubicBezTo>
                      <a:pt x="2" y="29"/>
                      <a:pt x="2" y="29"/>
                      <a:pt x="2" y="29"/>
                    </a:cubicBezTo>
                    <a:cubicBezTo>
                      <a:pt x="1" y="30"/>
                      <a:pt x="0" y="33"/>
                      <a:pt x="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p:nvPr/>
            </p:nvSpPr>
            <p:spPr bwMode="auto">
              <a:xfrm>
                <a:off x="2569" y="2791"/>
                <a:ext cx="112" cy="155"/>
              </a:xfrm>
              <a:custGeom>
                <a:avLst/>
                <a:gdLst>
                  <a:gd name="T0" fmla="*/ 0 w 75"/>
                  <a:gd name="T1" fmla="*/ 4 h 104"/>
                  <a:gd name="T2" fmla="*/ 6 w 75"/>
                  <a:gd name="T3" fmla="*/ 0 h 104"/>
                  <a:gd name="T4" fmla="*/ 65 w 75"/>
                  <a:gd name="T5" fmla="*/ 94 h 104"/>
                  <a:gd name="T6" fmla="*/ 75 w 75"/>
                  <a:gd name="T7" fmla="*/ 100 h 104"/>
                  <a:gd name="T8" fmla="*/ 74 w 75"/>
                  <a:gd name="T9" fmla="*/ 100 h 104"/>
                  <a:gd name="T10" fmla="*/ 58 w 75"/>
                  <a:gd name="T11" fmla="*/ 97 h 104"/>
                  <a:gd name="T12" fmla="*/ 0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0" y="4"/>
                    </a:moveTo>
                    <a:cubicBezTo>
                      <a:pt x="6" y="0"/>
                      <a:pt x="6" y="0"/>
                      <a:pt x="6" y="0"/>
                    </a:cubicBezTo>
                    <a:cubicBezTo>
                      <a:pt x="65" y="94"/>
                      <a:pt x="65" y="94"/>
                      <a:pt x="65" y="94"/>
                    </a:cubicBezTo>
                    <a:cubicBezTo>
                      <a:pt x="67" y="98"/>
                      <a:pt x="71" y="100"/>
                      <a:pt x="75" y="100"/>
                    </a:cubicBezTo>
                    <a:cubicBezTo>
                      <a:pt x="75" y="100"/>
                      <a:pt x="74" y="100"/>
                      <a:pt x="74" y="100"/>
                    </a:cubicBezTo>
                    <a:cubicBezTo>
                      <a:pt x="68" y="104"/>
                      <a:pt x="61" y="102"/>
                      <a:pt x="58" y="97"/>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a:spLocks noEditPoints="1"/>
              </p:cNvSpPr>
              <p:nvPr/>
            </p:nvSpPr>
            <p:spPr bwMode="auto">
              <a:xfrm>
                <a:off x="2790" y="1905"/>
                <a:ext cx="152" cy="111"/>
              </a:xfrm>
              <a:custGeom>
                <a:avLst/>
                <a:gdLst>
                  <a:gd name="T0" fmla="*/ 84 w 102"/>
                  <a:gd name="T1" fmla="*/ 13 h 75"/>
                  <a:gd name="T2" fmla="*/ 80 w 102"/>
                  <a:gd name="T3" fmla="*/ 27 h 75"/>
                  <a:gd name="T4" fmla="*/ 90 w 102"/>
                  <a:gd name="T5" fmla="*/ 43 h 75"/>
                  <a:gd name="T6" fmla="*/ 80 w 102"/>
                  <a:gd name="T7" fmla="*/ 58 h 75"/>
                  <a:gd name="T8" fmla="*/ 80 w 102"/>
                  <a:gd name="T9" fmla="*/ 11 h 75"/>
                  <a:gd name="T10" fmla="*/ 36 w 102"/>
                  <a:gd name="T11" fmla="*/ 6 h 75"/>
                  <a:gd name="T12" fmla="*/ 38 w 102"/>
                  <a:gd name="T13" fmla="*/ 6 h 75"/>
                  <a:gd name="T14" fmla="*/ 36 w 102"/>
                  <a:gd name="T15" fmla="*/ 17 h 75"/>
                  <a:gd name="T16" fmla="*/ 36 w 102"/>
                  <a:gd name="T17" fmla="*/ 64 h 75"/>
                  <a:gd name="T18" fmla="*/ 65 w 102"/>
                  <a:gd name="T19" fmla="*/ 58 h 75"/>
                  <a:gd name="T20" fmla="*/ 80 w 102"/>
                  <a:gd name="T21" fmla="*/ 49 h 75"/>
                  <a:gd name="T22" fmla="*/ 75 w 102"/>
                  <a:gd name="T23" fmla="*/ 48 h 75"/>
                  <a:gd name="T24" fmla="*/ 80 w 102"/>
                  <a:gd name="T25" fmla="*/ 27 h 75"/>
                  <a:gd name="T26" fmla="*/ 36 w 102"/>
                  <a:gd name="T27" fmla="*/ 3 h 75"/>
                  <a:gd name="T28" fmla="*/ 31 w 102"/>
                  <a:gd name="T29" fmla="*/ 10 h 75"/>
                  <a:gd name="T30" fmla="*/ 36 w 102"/>
                  <a:gd name="T31" fmla="*/ 6 h 75"/>
                  <a:gd name="T32" fmla="*/ 31 w 102"/>
                  <a:gd name="T33" fmla="*/ 74 h 75"/>
                  <a:gd name="T34" fmla="*/ 36 w 102"/>
                  <a:gd name="T35" fmla="*/ 64 h 75"/>
                  <a:gd name="T36" fmla="*/ 31 w 102"/>
                  <a:gd name="T37" fmla="*/ 70 h 75"/>
                  <a:gd name="T38" fmla="*/ 36 w 102"/>
                  <a:gd name="T39" fmla="*/ 17 h 75"/>
                  <a:gd name="T40" fmla="*/ 31 w 102"/>
                  <a:gd name="T41" fmla="*/ 53 h 75"/>
                  <a:gd name="T42" fmla="*/ 31 w 102"/>
                  <a:gd name="T43" fmla="*/ 26 h 75"/>
                  <a:gd name="T44" fmla="*/ 31 w 102"/>
                  <a:gd name="T45" fmla="*/ 13 h 75"/>
                  <a:gd name="T46" fmla="*/ 36 w 102"/>
                  <a:gd name="T47" fmla="*/ 17 h 75"/>
                  <a:gd name="T48" fmla="*/ 24 w 102"/>
                  <a:gd name="T49" fmla="*/ 7 h 75"/>
                  <a:gd name="T50" fmla="*/ 27 w 102"/>
                  <a:gd name="T51" fmla="*/ 17 h 75"/>
                  <a:gd name="T52" fmla="*/ 31 w 102"/>
                  <a:gd name="T53" fmla="*/ 13 h 75"/>
                  <a:gd name="T54" fmla="*/ 31 w 102"/>
                  <a:gd name="T55" fmla="*/ 4 h 75"/>
                  <a:gd name="T56" fmla="*/ 31 w 102"/>
                  <a:gd name="T57" fmla="*/ 74 h 75"/>
                  <a:gd name="T58" fmla="*/ 24 w 102"/>
                  <a:gd name="T59" fmla="*/ 69 h 75"/>
                  <a:gd name="T60" fmla="*/ 31 w 102"/>
                  <a:gd name="T61" fmla="*/ 26 h 75"/>
                  <a:gd name="T62" fmla="*/ 24 w 102"/>
                  <a:gd name="T63" fmla="*/ 53 h 75"/>
                  <a:gd name="T64" fmla="*/ 27 w 102"/>
                  <a:gd name="T65" fmla="*/ 46 h 75"/>
                  <a:gd name="T66" fmla="*/ 24 w 102"/>
                  <a:gd name="T67" fmla="*/ 34 h 75"/>
                  <a:gd name="T68" fmla="*/ 30 w 102"/>
                  <a:gd name="T69" fmla="*/ 27 h 75"/>
                  <a:gd name="T70" fmla="*/ 24 w 102"/>
                  <a:gd name="T71" fmla="*/ 7 h 75"/>
                  <a:gd name="T72" fmla="*/ 24 w 102"/>
                  <a:gd name="T73" fmla="*/ 74 h 75"/>
                  <a:gd name="T74" fmla="*/ 23 w 102"/>
                  <a:gd name="T75" fmla="*/ 69 h 75"/>
                  <a:gd name="T76" fmla="*/ 19 w 102"/>
                  <a:gd name="T77" fmla="*/ 57 h 75"/>
                  <a:gd name="T78" fmla="*/ 24 w 102"/>
                  <a:gd name="T79" fmla="*/ 50 h 75"/>
                  <a:gd name="T80" fmla="*/ 16 w 102"/>
                  <a:gd name="T81" fmla="*/ 50 h 75"/>
                  <a:gd name="T82" fmla="*/ 24 w 102"/>
                  <a:gd name="T83" fmla="*/ 34 h 75"/>
                  <a:gd name="T84" fmla="*/ 20 w 102"/>
                  <a:gd name="T85" fmla="*/ 30 h 75"/>
                  <a:gd name="T86" fmla="*/ 17 w 102"/>
                  <a:gd name="T87" fmla="*/ 20 h 75"/>
                  <a:gd name="T88" fmla="*/ 24 w 102"/>
                  <a:gd name="T89"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5">
                    <a:moveTo>
                      <a:pt x="100" y="41"/>
                    </a:moveTo>
                    <a:cubicBezTo>
                      <a:pt x="102" y="24"/>
                      <a:pt x="84" y="13"/>
                      <a:pt x="84" y="13"/>
                    </a:cubicBezTo>
                    <a:cubicBezTo>
                      <a:pt x="83" y="12"/>
                      <a:pt x="81" y="12"/>
                      <a:pt x="80" y="11"/>
                    </a:cubicBezTo>
                    <a:cubicBezTo>
                      <a:pt x="80" y="27"/>
                      <a:pt x="80" y="27"/>
                      <a:pt x="80" y="27"/>
                    </a:cubicBezTo>
                    <a:cubicBezTo>
                      <a:pt x="82" y="27"/>
                      <a:pt x="84" y="28"/>
                      <a:pt x="85" y="29"/>
                    </a:cubicBezTo>
                    <a:cubicBezTo>
                      <a:pt x="90" y="31"/>
                      <a:pt x="93" y="38"/>
                      <a:pt x="90" y="43"/>
                    </a:cubicBezTo>
                    <a:cubicBezTo>
                      <a:pt x="88" y="47"/>
                      <a:pt x="84" y="49"/>
                      <a:pt x="80" y="49"/>
                    </a:cubicBezTo>
                    <a:cubicBezTo>
                      <a:pt x="80" y="58"/>
                      <a:pt x="80" y="58"/>
                      <a:pt x="80" y="58"/>
                    </a:cubicBezTo>
                    <a:cubicBezTo>
                      <a:pt x="90" y="57"/>
                      <a:pt x="98" y="53"/>
                      <a:pt x="100" y="41"/>
                    </a:cubicBezTo>
                    <a:close/>
                    <a:moveTo>
                      <a:pt x="80" y="11"/>
                    </a:moveTo>
                    <a:cubicBezTo>
                      <a:pt x="61" y="2"/>
                      <a:pt x="47" y="0"/>
                      <a:pt x="36" y="3"/>
                    </a:cubicBezTo>
                    <a:cubicBezTo>
                      <a:pt x="36" y="6"/>
                      <a:pt x="36" y="6"/>
                      <a:pt x="36" y="6"/>
                    </a:cubicBezTo>
                    <a:cubicBezTo>
                      <a:pt x="37" y="6"/>
                      <a:pt x="37" y="6"/>
                      <a:pt x="38" y="6"/>
                    </a:cubicBezTo>
                    <a:cubicBezTo>
                      <a:pt x="38" y="6"/>
                      <a:pt x="38" y="6"/>
                      <a:pt x="38" y="6"/>
                    </a:cubicBezTo>
                    <a:cubicBezTo>
                      <a:pt x="41" y="8"/>
                      <a:pt x="42" y="11"/>
                      <a:pt x="41" y="14"/>
                    </a:cubicBezTo>
                    <a:cubicBezTo>
                      <a:pt x="40" y="16"/>
                      <a:pt x="38" y="17"/>
                      <a:pt x="36" y="17"/>
                    </a:cubicBezTo>
                    <a:cubicBezTo>
                      <a:pt x="36" y="58"/>
                      <a:pt x="36" y="58"/>
                      <a:pt x="36" y="58"/>
                    </a:cubicBezTo>
                    <a:cubicBezTo>
                      <a:pt x="37" y="60"/>
                      <a:pt x="37" y="62"/>
                      <a:pt x="36" y="64"/>
                    </a:cubicBezTo>
                    <a:cubicBezTo>
                      <a:pt x="36" y="73"/>
                      <a:pt x="36" y="73"/>
                      <a:pt x="36" y="73"/>
                    </a:cubicBezTo>
                    <a:cubicBezTo>
                      <a:pt x="46" y="69"/>
                      <a:pt x="54" y="57"/>
                      <a:pt x="65" y="58"/>
                    </a:cubicBezTo>
                    <a:cubicBezTo>
                      <a:pt x="71" y="58"/>
                      <a:pt x="76" y="58"/>
                      <a:pt x="80" y="58"/>
                    </a:cubicBezTo>
                    <a:cubicBezTo>
                      <a:pt x="80" y="49"/>
                      <a:pt x="80" y="49"/>
                      <a:pt x="80" y="49"/>
                    </a:cubicBezTo>
                    <a:cubicBezTo>
                      <a:pt x="79" y="49"/>
                      <a:pt x="77" y="49"/>
                      <a:pt x="75" y="48"/>
                    </a:cubicBezTo>
                    <a:cubicBezTo>
                      <a:pt x="75" y="48"/>
                      <a:pt x="75" y="48"/>
                      <a:pt x="75" y="48"/>
                    </a:cubicBezTo>
                    <a:cubicBezTo>
                      <a:pt x="70" y="45"/>
                      <a:pt x="68" y="39"/>
                      <a:pt x="70" y="33"/>
                    </a:cubicBezTo>
                    <a:cubicBezTo>
                      <a:pt x="72" y="30"/>
                      <a:pt x="76" y="27"/>
                      <a:pt x="80" y="27"/>
                    </a:cubicBezTo>
                    <a:lnTo>
                      <a:pt x="80" y="11"/>
                    </a:lnTo>
                    <a:close/>
                    <a:moveTo>
                      <a:pt x="36" y="3"/>
                    </a:moveTo>
                    <a:cubicBezTo>
                      <a:pt x="34" y="3"/>
                      <a:pt x="32" y="3"/>
                      <a:pt x="31" y="4"/>
                    </a:cubicBezTo>
                    <a:cubicBezTo>
                      <a:pt x="31" y="10"/>
                      <a:pt x="31" y="10"/>
                      <a:pt x="31" y="10"/>
                    </a:cubicBezTo>
                    <a:cubicBezTo>
                      <a:pt x="31" y="9"/>
                      <a:pt x="31" y="9"/>
                      <a:pt x="31" y="9"/>
                    </a:cubicBezTo>
                    <a:cubicBezTo>
                      <a:pt x="32" y="7"/>
                      <a:pt x="34" y="6"/>
                      <a:pt x="36" y="6"/>
                    </a:cubicBezTo>
                    <a:cubicBezTo>
                      <a:pt x="36" y="3"/>
                      <a:pt x="36" y="3"/>
                      <a:pt x="36" y="3"/>
                    </a:cubicBezTo>
                    <a:close/>
                    <a:moveTo>
                      <a:pt x="31" y="74"/>
                    </a:moveTo>
                    <a:cubicBezTo>
                      <a:pt x="32" y="74"/>
                      <a:pt x="34" y="74"/>
                      <a:pt x="36" y="73"/>
                    </a:cubicBezTo>
                    <a:cubicBezTo>
                      <a:pt x="36" y="64"/>
                      <a:pt x="36" y="64"/>
                      <a:pt x="36" y="64"/>
                    </a:cubicBezTo>
                    <a:cubicBezTo>
                      <a:pt x="36" y="64"/>
                      <a:pt x="36" y="65"/>
                      <a:pt x="35" y="65"/>
                    </a:cubicBezTo>
                    <a:cubicBezTo>
                      <a:pt x="34" y="67"/>
                      <a:pt x="33" y="69"/>
                      <a:pt x="31" y="70"/>
                    </a:cubicBezTo>
                    <a:cubicBezTo>
                      <a:pt x="31" y="74"/>
                      <a:pt x="31" y="74"/>
                      <a:pt x="31" y="74"/>
                    </a:cubicBezTo>
                    <a:close/>
                    <a:moveTo>
                      <a:pt x="36" y="17"/>
                    </a:moveTo>
                    <a:cubicBezTo>
                      <a:pt x="36" y="58"/>
                      <a:pt x="36" y="58"/>
                      <a:pt x="36" y="58"/>
                    </a:cubicBezTo>
                    <a:cubicBezTo>
                      <a:pt x="35" y="56"/>
                      <a:pt x="34" y="54"/>
                      <a:pt x="31" y="53"/>
                    </a:cubicBezTo>
                    <a:cubicBezTo>
                      <a:pt x="31" y="53"/>
                      <a:pt x="31" y="53"/>
                      <a:pt x="31" y="53"/>
                    </a:cubicBezTo>
                    <a:cubicBezTo>
                      <a:pt x="31" y="26"/>
                      <a:pt x="31" y="26"/>
                      <a:pt x="31" y="26"/>
                    </a:cubicBezTo>
                    <a:cubicBezTo>
                      <a:pt x="31" y="24"/>
                      <a:pt x="31" y="23"/>
                      <a:pt x="31" y="21"/>
                    </a:cubicBezTo>
                    <a:cubicBezTo>
                      <a:pt x="31" y="13"/>
                      <a:pt x="31" y="13"/>
                      <a:pt x="31" y="13"/>
                    </a:cubicBezTo>
                    <a:cubicBezTo>
                      <a:pt x="31" y="15"/>
                      <a:pt x="32" y="16"/>
                      <a:pt x="33" y="16"/>
                    </a:cubicBezTo>
                    <a:cubicBezTo>
                      <a:pt x="34" y="17"/>
                      <a:pt x="35" y="17"/>
                      <a:pt x="36" y="17"/>
                    </a:cubicBezTo>
                    <a:close/>
                    <a:moveTo>
                      <a:pt x="31" y="4"/>
                    </a:moveTo>
                    <a:cubicBezTo>
                      <a:pt x="28" y="5"/>
                      <a:pt x="26" y="6"/>
                      <a:pt x="24" y="7"/>
                    </a:cubicBezTo>
                    <a:cubicBezTo>
                      <a:pt x="24" y="16"/>
                      <a:pt x="24" y="16"/>
                      <a:pt x="24" y="16"/>
                    </a:cubicBezTo>
                    <a:cubicBezTo>
                      <a:pt x="25" y="16"/>
                      <a:pt x="26" y="16"/>
                      <a:pt x="27" y="17"/>
                    </a:cubicBezTo>
                    <a:cubicBezTo>
                      <a:pt x="29" y="18"/>
                      <a:pt x="30" y="20"/>
                      <a:pt x="31" y="21"/>
                    </a:cubicBezTo>
                    <a:cubicBezTo>
                      <a:pt x="31" y="13"/>
                      <a:pt x="31" y="13"/>
                      <a:pt x="31" y="13"/>
                    </a:cubicBezTo>
                    <a:cubicBezTo>
                      <a:pt x="30" y="12"/>
                      <a:pt x="30" y="11"/>
                      <a:pt x="31" y="10"/>
                    </a:cubicBezTo>
                    <a:cubicBezTo>
                      <a:pt x="31" y="4"/>
                      <a:pt x="31" y="4"/>
                      <a:pt x="31" y="4"/>
                    </a:cubicBezTo>
                    <a:close/>
                    <a:moveTo>
                      <a:pt x="24" y="74"/>
                    </a:moveTo>
                    <a:cubicBezTo>
                      <a:pt x="26" y="75"/>
                      <a:pt x="28" y="75"/>
                      <a:pt x="31" y="74"/>
                    </a:cubicBezTo>
                    <a:cubicBezTo>
                      <a:pt x="31" y="70"/>
                      <a:pt x="31" y="70"/>
                      <a:pt x="31" y="70"/>
                    </a:cubicBezTo>
                    <a:cubicBezTo>
                      <a:pt x="28" y="70"/>
                      <a:pt x="26" y="70"/>
                      <a:pt x="24" y="69"/>
                    </a:cubicBezTo>
                    <a:cubicBezTo>
                      <a:pt x="24" y="74"/>
                      <a:pt x="24" y="74"/>
                      <a:pt x="24" y="74"/>
                    </a:cubicBezTo>
                    <a:close/>
                    <a:moveTo>
                      <a:pt x="31" y="26"/>
                    </a:moveTo>
                    <a:cubicBezTo>
                      <a:pt x="31" y="53"/>
                      <a:pt x="31" y="53"/>
                      <a:pt x="31" y="53"/>
                    </a:cubicBezTo>
                    <a:cubicBezTo>
                      <a:pt x="28" y="52"/>
                      <a:pt x="26" y="52"/>
                      <a:pt x="24" y="53"/>
                    </a:cubicBezTo>
                    <a:cubicBezTo>
                      <a:pt x="24" y="50"/>
                      <a:pt x="24" y="50"/>
                      <a:pt x="24" y="50"/>
                    </a:cubicBezTo>
                    <a:cubicBezTo>
                      <a:pt x="25" y="49"/>
                      <a:pt x="27" y="48"/>
                      <a:pt x="27" y="46"/>
                    </a:cubicBezTo>
                    <a:cubicBezTo>
                      <a:pt x="30" y="42"/>
                      <a:pt x="28" y="37"/>
                      <a:pt x="24" y="35"/>
                    </a:cubicBezTo>
                    <a:cubicBezTo>
                      <a:pt x="24" y="34"/>
                      <a:pt x="24" y="34"/>
                      <a:pt x="24" y="34"/>
                    </a:cubicBezTo>
                    <a:cubicBezTo>
                      <a:pt x="24" y="31"/>
                      <a:pt x="24" y="31"/>
                      <a:pt x="24" y="31"/>
                    </a:cubicBezTo>
                    <a:cubicBezTo>
                      <a:pt x="26" y="31"/>
                      <a:pt x="29" y="30"/>
                      <a:pt x="30" y="27"/>
                    </a:cubicBezTo>
                    <a:cubicBezTo>
                      <a:pt x="30" y="27"/>
                      <a:pt x="30" y="26"/>
                      <a:pt x="31" y="26"/>
                    </a:cubicBezTo>
                    <a:close/>
                    <a:moveTo>
                      <a:pt x="24" y="7"/>
                    </a:moveTo>
                    <a:cubicBezTo>
                      <a:pt x="0" y="22"/>
                      <a:pt x="4" y="63"/>
                      <a:pt x="18" y="71"/>
                    </a:cubicBezTo>
                    <a:cubicBezTo>
                      <a:pt x="20" y="72"/>
                      <a:pt x="22" y="73"/>
                      <a:pt x="24" y="74"/>
                    </a:cubicBezTo>
                    <a:cubicBezTo>
                      <a:pt x="24" y="69"/>
                      <a:pt x="24" y="69"/>
                      <a:pt x="24" y="69"/>
                    </a:cubicBezTo>
                    <a:cubicBezTo>
                      <a:pt x="23" y="69"/>
                      <a:pt x="23" y="69"/>
                      <a:pt x="23" y="69"/>
                    </a:cubicBezTo>
                    <a:cubicBezTo>
                      <a:pt x="23" y="69"/>
                      <a:pt x="23" y="69"/>
                      <a:pt x="23" y="69"/>
                    </a:cubicBezTo>
                    <a:cubicBezTo>
                      <a:pt x="19" y="67"/>
                      <a:pt x="17" y="62"/>
                      <a:pt x="19" y="57"/>
                    </a:cubicBezTo>
                    <a:cubicBezTo>
                      <a:pt x="20" y="55"/>
                      <a:pt x="22" y="54"/>
                      <a:pt x="24" y="53"/>
                    </a:cubicBezTo>
                    <a:cubicBezTo>
                      <a:pt x="24" y="50"/>
                      <a:pt x="24" y="50"/>
                      <a:pt x="24" y="50"/>
                    </a:cubicBezTo>
                    <a:cubicBezTo>
                      <a:pt x="21" y="51"/>
                      <a:pt x="19" y="51"/>
                      <a:pt x="16" y="50"/>
                    </a:cubicBezTo>
                    <a:cubicBezTo>
                      <a:pt x="16" y="50"/>
                      <a:pt x="16" y="50"/>
                      <a:pt x="16" y="50"/>
                    </a:cubicBezTo>
                    <a:cubicBezTo>
                      <a:pt x="12" y="48"/>
                      <a:pt x="10" y="43"/>
                      <a:pt x="13" y="38"/>
                    </a:cubicBezTo>
                    <a:cubicBezTo>
                      <a:pt x="15" y="34"/>
                      <a:pt x="19" y="33"/>
                      <a:pt x="24" y="34"/>
                    </a:cubicBezTo>
                    <a:cubicBezTo>
                      <a:pt x="24" y="31"/>
                      <a:pt x="24" y="31"/>
                      <a:pt x="24" y="31"/>
                    </a:cubicBezTo>
                    <a:cubicBezTo>
                      <a:pt x="22" y="31"/>
                      <a:pt x="21" y="31"/>
                      <a:pt x="20" y="30"/>
                    </a:cubicBezTo>
                    <a:cubicBezTo>
                      <a:pt x="17" y="28"/>
                      <a:pt x="15" y="24"/>
                      <a:pt x="17" y="20"/>
                    </a:cubicBezTo>
                    <a:cubicBezTo>
                      <a:pt x="17" y="20"/>
                      <a:pt x="17" y="20"/>
                      <a:pt x="17" y="20"/>
                    </a:cubicBezTo>
                    <a:cubicBezTo>
                      <a:pt x="18" y="18"/>
                      <a:pt x="21" y="16"/>
                      <a:pt x="24" y="16"/>
                    </a:cubicBezTo>
                    <a:lnTo>
                      <a:pt x="24"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p:nvPr/>
            </p:nvSpPr>
            <p:spPr bwMode="auto">
              <a:xfrm>
                <a:off x="4024" y="2647"/>
                <a:ext cx="180" cy="230"/>
              </a:xfrm>
              <a:custGeom>
                <a:avLst/>
                <a:gdLst>
                  <a:gd name="T0" fmla="*/ 121 w 121"/>
                  <a:gd name="T1" fmla="*/ 26 h 154"/>
                  <a:gd name="T2" fmla="*/ 115 w 121"/>
                  <a:gd name="T3" fmla="*/ 23 h 154"/>
                  <a:gd name="T4" fmla="*/ 45 w 121"/>
                  <a:gd name="T5" fmla="*/ 136 h 154"/>
                  <a:gd name="T6" fmla="*/ 20 w 121"/>
                  <a:gd name="T7" fmla="*/ 141 h 154"/>
                  <a:gd name="T8" fmla="*/ 13 w 121"/>
                  <a:gd name="T9" fmla="*/ 116 h 154"/>
                  <a:gd name="T10" fmla="*/ 83 w 121"/>
                  <a:gd name="T11" fmla="*/ 3 h 154"/>
                  <a:gd name="T12" fmla="*/ 78 w 121"/>
                  <a:gd name="T13" fmla="*/ 0 h 154"/>
                  <a:gd name="T14" fmla="*/ 7 w 121"/>
                  <a:gd name="T15" fmla="*/ 114 h 154"/>
                  <a:gd name="T16" fmla="*/ 16 w 121"/>
                  <a:gd name="T17" fmla="*/ 147 h 154"/>
                  <a:gd name="T18" fmla="*/ 50 w 121"/>
                  <a:gd name="T19" fmla="*/ 141 h 154"/>
                  <a:gd name="T20" fmla="*/ 121 w 121"/>
                  <a:gd name="T21"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4">
                    <a:moveTo>
                      <a:pt x="121" y="26"/>
                    </a:moveTo>
                    <a:cubicBezTo>
                      <a:pt x="115" y="23"/>
                      <a:pt x="115" y="23"/>
                      <a:pt x="115" y="23"/>
                    </a:cubicBezTo>
                    <a:cubicBezTo>
                      <a:pt x="45" y="136"/>
                      <a:pt x="45" y="136"/>
                      <a:pt x="45" y="136"/>
                    </a:cubicBezTo>
                    <a:cubicBezTo>
                      <a:pt x="40" y="144"/>
                      <a:pt x="29" y="146"/>
                      <a:pt x="20" y="141"/>
                    </a:cubicBezTo>
                    <a:cubicBezTo>
                      <a:pt x="11" y="135"/>
                      <a:pt x="8" y="124"/>
                      <a:pt x="13" y="116"/>
                    </a:cubicBezTo>
                    <a:cubicBezTo>
                      <a:pt x="83" y="3"/>
                      <a:pt x="83" y="3"/>
                      <a:pt x="83" y="3"/>
                    </a:cubicBezTo>
                    <a:cubicBezTo>
                      <a:pt x="78" y="0"/>
                      <a:pt x="78" y="0"/>
                      <a:pt x="78" y="0"/>
                    </a:cubicBezTo>
                    <a:cubicBezTo>
                      <a:pt x="7" y="114"/>
                      <a:pt x="7" y="114"/>
                      <a:pt x="7" y="114"/>
                    </a:cubicBezTo>
                    <a:cubicBezTo>
                      <a:pt x="0" y="125"/>
                      <a:pt x="4" y="139"/>
                      <a:pt x="16" y="147"/>
                    </a:cubicBezTo>
                    <a:cubicBezTo>
                      <a:pt x="28" y="154"/>
                      <a:pt x="43" y="151"/>
                      <a:pt x="50" y="141"/>
                    </a:cubicBezTo>
                    <a:lnTo>
                      <a:pt x="12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127" y="2640"/>
                <a:ext cx="86" cy="60"/>
              </a:xfrm>
              <a:custGeom>
                <a:avLst/>
                <a:gdLst>
                  <a:gd name="T0" fmla="*/ 57 w 58"/>
                  <a:gd name="T1" fmla="*/ 37 h 40"/>
                  <a:gd name="T2" fmla="*/ 51 w 58"/>
                  <a:gd name="T3" fmla="*/ 38 h 40"/>
                  <a:gd name="T4" fmla="*/ 3 w 58"/>
                  <a:gd name="T5" fmla="*/ 9 h 40"/>
                  <a:gd name="T6" fmla="*/ 1 w 58"/>
                  <a:gd name="T7" fmla="*/ 2 h 40"/>
                  <a:gd name="T8" fmla="*/ 7 w 58"/>
                  <a:gd name="T9" fmla="*/ 1 h 40"/>
                  <a:gd name="T10" fmla="*/ 56 w 58"/>
                  <a:gd name="T11" fmla="*/ 31 h 40"/>
                  <a:gd name="T12" fmla="*/ 57 w 58"/>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58" h="40">
                    <a:moveTo>
                      <a:pt x="57" y="37"/>
                    </a:moveTo>
                    <a:cubicBezTo>
                      <a:pt x="56" y="39"/>
                      <a:pt x="53" y="40"/>
                      <a:pt x="51" y="38"/>
                    </a:cubicBezTo>
                    <a:cubicBezTo>
                      <a:pt x="3" y="9"/>
                      <a:pt x="3" y="9"/>
                      <a:pt x="3" y="9"/>
                    </a:cubicBezTo>
                    <a:cubicBezTo>
                      <a:pt x="1" y="7"/>
                      <a:pt x="0" y="4"/>
                      <a:pt x="1" y="2"/>
                    </a:cubicBezTo>
                    <a:cubicBezTo>
                      <a:pt x="2" y="0"/>
                      <a:pt x="5" y="0"/>
                      <a:pt x="7" y="1"/>
                    </a:cubicBezTo>
                    <a:cubicBezTo>
                      <a:pt x="56" y="31"/>
                      <a:pt x="56" y="31"/>
                      <a:pt x="56" y="31"/>
                    </a:cubicBezTo>
                    <a:cubicBezTo>
                      <a:pt x="58" y="32"/>
                      <a:pt x="58" y="35"/>
                      <a:pt x="5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4059" y="2688"/>
                <a:ext cx="120" cy="165"/>
              </a:xfrm>
              <a:custGeom>
                <a:avLst/>
                <a:gdLst>
                  <a:gd name="T0" fmla="*/ 80 w 80"/>
                  <a:gd name="T1" fmla="*/ 4 h 111"/>
                  <a:gd name="T2" fmla="*/ 73 w 80"/>
                  <a:gd name="T3" fmla="*/ 0 h 111"/>
                  <a:gd name="T4" fmla="*/ 11 w 80"/>
                  <a:gd name="T5" fmla="*/ 101 h 111"/>
                  <a:gd name="T6" fmla="*/ 0 w 80"/>
                  <a:gd name="T7" fmla="*/ 106 h 111"/>
                  <a:gd name="T8" fmla="*/ 0 w 80"/>
                  <a:gd name="T9" fmla="*/ 107 h 111"/>
                  <a:gd name="T10" fmla="*/ 18 w 80"/>
                  <a:gd name="T11" fmla="*/ 104 h 111"/>
                  <a:gd name="T12" fmla="*/ 80 w 80"/>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80" h="111">
                    <a:moveTo>
                      <a:pt x="80" y="4"/>
                    </a:moveTo>
                    <a:cubicBezTo>
                      <a:pt x="73" y="0"/>
                      <a:pt x="73" y="0"/>
                      <a:pt x="73" y="0"/>
                    </a:cubicBezTo>
                    <a:cubicBezTo>
                      <a:pt x="11" y="101"/>
                      <a:pt x="11" y="101"/>
                      <a:pt x="11" y="101"/>
                    </a:cubicBezTo>
                    <a:cubicBezTo>
                      <a:pt x="8" y="104"/>
                      <a:pt x="4" y="106"/>
                      <a:pt x="0" y="106"/>
                    </a:cubicBezTo>
                    <a:cubicBezTo>
                      <a:pt x="0" y="106"/>
                      <a:pt x="0" y="107"/>
                      <a:pt x="0" y="107"/>
                    </a:cubicBezTo>
                    <a:cubicBezTo>
                      <a:pt x="7" y="111"/>
                      <a:pt x="14" y="109"/>
                      <a:pt x="18" y="104"/>
                    </a:cubicBezTo>
                    <a:lnTo>
                      <a:pt x="8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a:spLocks noEditPoints="1"/>
              </p:cNvSpPr>
              <p:nvPr/>
            </p:nvSpPr>
            <p:spPr bwMode="auto">
              <a:xfrm>
                <a:off x="3129" y="3762"/>
                <a:ext cx="150" cy="162"/>
              </a:xfrm>
              <a:custGeom>
                <a:avLst/>
                <a:gdLst>
                  <a:gd name="T0" fmla="*/ 79 w 101"/>
                  <a:gd name="T1" fmla="*/ 50 h 109"/>
                  <a:gd name="T2" fmla="*/ 76 w 101"/>
                  <a:gd name="T3" fmla="*/ 38 h 109"/>
                  <a:gd name="T4" fmla="*/ 76 w 101"/>
                  <a:gd name="T5" fmla="*/ 73 h 109"/>
                  <a:gd name="T6" fmla="*/ 78 w 101"/>
                  <a:gd name="T7" fmla="*/ 73 h 109"/>
                  <a:gd name="T8" fmla="*/ 86 w 101"/>
                  <a:gd name="T9" fmla="*/ 86 h 109"/>
                  <a:gd name="T10" fmla="*/ 76 w 101"/>
                  <a:gd name="T11" fmla="*/ 79 h 109"/>
                  <a:gd name="T12" fmla="*/ 76 w 101"/>
                  <a:gd name="T13" fmla="*/ 21 h 109"/>
                  <a:gd name="T14" fmla="*/ 86 w 101"/>
                  <a:gd name="T15" fmla="*/ 15 h 109"/>
                  <a:gd name="T16" fmla="*/ 78 w 101"/>
                  <a:gd name="T17" fmla="*/ 27 h 109"/>
                  <a:gd name="T18" fmla="*/ 76 w 101"/>
                  <a:gd name="T19" fmla="*/ 28 h 109"/>
                  <a:gd name="T20" fmla="*/ 84 w 101"/>
                  <a:gd name="T21" fmla="*/ 50 h 109"/>
                  <a:gd name="T22" fmla="*/ 99 w 101"/>
                  <a:gd name="T23" fmla="*/ 48 h 109"/>
                  <a:gd name="T24" fmla="*/ 99 w 101"/>
                  <a:gd name="T25" fmla="*/ 53 h 109"/>
                  <a:gd name="T26" fmla="*/ 84 w 101"/>
                  <a:gd name="T27" fmla="*/ 50 h 109"/>
                  <a:gd name="T28" fmla="*/ 76 w 101"/>
                  <a:gd name="T29" fmla="*/ 38 h 109"/>
                  <a:gd name="T30" fmla="*/ 66 w 101"/>
                  <a:gd name="T31" fmla="*/ 74 h 109"/>
                  <a:gd name="T32" fmla="*/ 52 w 101"/>
                  <a:gd name="T33" fmla="*/ 109 h 109"/>
                  <a:gd name="T34" fmla="*/ 51 w 101"/>
                  <a:gd name="T35" fmla="*/ 84 h 109"/>
                  <a:gd name="T36" fmla="*/ 60 w 101"/>
                  <a:gd name="T37" fmla="*/ 72 h 109"/>
                  <a:gd name="T38" fmla="*/ 73 w 101"/>
                  <a:gd name="T39" fmla="*/ 50 h 109"/>
                  <a:gd name="T40" fmla="*/ 51 w 101"/>
                  <a:gd name="T41" fmla="*/ 28 h 109"/>
                  <a:gd name="T42" fmla="*/ 76 w 101"/>
                  <a:gd name="T43" fmla="*/ 21 h 109"/>
                  <a:gd name="T44" fmla="*/ 74 w 101"/>
                  <a:gd name="T45" fmla="*/ 27 h 109"/>
                  <a:gd name="T46" fmla="*/ 76 w 101"/>
                  <a:gd name="T47" fmla="*/ 21 h 109"/>
                  <a:gd name="T48" fmla="*/ 74 w 101"/>
                  <a:gd name="T49" fmla="*/ 73 h 109"/>
                  <a:gd name="T50" fmla="*/ 76 w 101"/>
                  <a:gd name="T51" fmla="*/ 79 h 109"/>
                  <a:gd name="T52" fmla="*/ 51 w 101"/>
                  <a:gd name="T53" fmla="*/ 18 h 109"/>
                  <a:gd name="T54" fmla="*/ 53 w 101"/>
                  <a:gd name="T55" fmla="*/ 3 h 109"/>
                  <a:gd name="T56" fmla="*/ 51 w 101"/>
                  <a:gd name="T57" fmla="*/ 18 h 109"/>
                  <a:gd name="T58" fmla="*/ 49 w 101"/>
                  <a:gd name="T59" fmla="*/ 109 h 109"/>
                  <a:gd name="T60" fmla="*/ 35 w 101"/>
                  <a:gd name="T61" fmla="*/ 73 h 109"/>
                  <a:gd name="T62" fmla="*/ 26 w 101"/>
                  <a:gd name="T63" fmla="*/ 38 h 109"/>
                  <a:gd name="T64" fmla="*/ 51 w 101"/>
                  <a:gd name="T65" fmla="*/ 28 h 109"/>
                  <a:gd name="T66" fmla="*/ 29 w 101"/>
                  <a:gd name="T67" fmla="*/ 50 h 109"/>
                  <a:gd name="T68" fmla="*/ 40 w 101"/>
                  <a:gd name="T69" fmla="*/ 69 h 109"/>
                  <a:gd name="T70" fmla="*/ 41 w 101"/>
                  <a:gd name="T71" fmla="*/ 84 h 109"/>
                  <a:gd name="T72" fmla="*/ 51 w 101"/>
                  <a:gd name="T73" fmla="*/ 109 h 109"/>
                  <a:gd name="T74" fmla="*/ 51 w 101"/>
                  <a:gd name="T75" fmla="*/ 18 h 109"/>
                  <a:gd name="T76" fmla="*/ 51 w 101"/>
                  <a:gd name="T77" fmla="*/ 18 h 109"/>
                  <a:gd name="T78" fmla="*/ 48 w 101"/>
                  <a:gd name="T79" fmla="*/ 3 h 109"/>
                  <a:gd name="T80" fmla="*/ 51 w 101"/>
                  <a:gd name="T81" fmla="*/ 0 h 109"/>
                  <a:gd name="T82" fmla="*/ 28 w 101"/>
                  <a:gd name="T83" fmla="*/ 77 h 109"/>
                  <a:gd name="T84" fmla="*/ 26 w 101"/>
                  <a:gd name="T85" fmla="*/ 73 h 109"/>
                  <a:gd name="T86" fmla="*/ 26 w 101"/>
                  <a:gd name="T87" fmla="*/ 28 h 109"/>
                  <a:gd name="T88" fmla="*/ 28 w 101"/>
                  <a:gd name="T89" fmla="*/ 23 h 109"/>
                  <a:gd name="T90" fmla="*/ 26 w 101"/>
                  <a:gd name="T91" fmla="*/ 28 h 109"/>
                  <a:gd name="T92" fmla="*/ 23 w 101"/>
                  <a:gd name="T93" fmla="*/ 50 h 109"/>
                  <a:gd name="T94" fmla="*/ 26 w 101"/>
                  <a:gd name="T95" fmla="*/ 62 h 109"/>
                  <a:gd name="T96" fmla="*/ 26 w 101"/>
                  <a:gd name="T97" fmla="*/ 28 h 109"/>
                  <a:gd name="T98" fmla="*/ 24 w 101"/>
                  <a:gd name="T99" fmla="*/ 27 h 109"/>
                  <a:gd name="T100" fmla="*/ 15 w 101"/>
                  <a:gd name="T101" fmla="*/ 15 h 109"/>
                  <a:gd name="T102" fmla="*/ 26 w 101"/>
                  <a:gd name="T103" fmla="*/ 22 h 109"/>
                  <a:gd name="T104" fmla="*/ 26 w 101"/>
                  <a:gd name="T105" fmla="*/ 79 h 109"/>
                  <a:gd name="T106" fmla="*/ 15 w 101"/>
                  <a:gd name="T107" fmla="*/ 86 h 109"/>
                  <a:gd name="T108" fmla="*/ 24 w 101"/>
                  <a:gd name="T109" fmla="*/ 73 h 109"/>
                  <a:gd name="T110" fmla="*/ 26 w 101"/>
                  <a:gd name="T111" fmla="*/ 73 h 109"/>
                  <a:gd name="T112" fmla="*/ 3 w 101"/>
                  <a:gd name="T113" fmla="*/ 48 h 109"/>
                  <a:gd name="T114" fmla="*/ 18 w 101"/>
                  <a:gd name="T115" fmla="*/ 50 h 109"/>
                  <a:gd name="T116" fmla="*/ 3 w 101"/>
                  <a:gd name="T117" fmla="*/ 53 h 109"/>
                  <a:gd name="T118" fmla="*/ 3 w 101"/>
                  <a:gd name="T119" fmla="*/ 4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9">
                    <a:moveTo>
                      <a:pt x="76" y="38"/>
                    </a:moveTo>
                    <a:cubicBezTo>
                      <a:pt x="78" y="42"/>
                      <a:pt x="79" y="46"/>
                      <a:pt x="79" y="50"/>
                    </a:cubicBezTo>
                    <a:cubicBezTo>
                      <a:pt x="79" y="55"/>
                      <a:pt x="78" y="59"/>
                      <a:pt x="76" y="62"/>
                    </a:cubicBezTo>
                    <a:cubicBezTo>
                      <a:pt x="76" y="38"/>
                      <a:pt x="76" y="38"/>
                      <a:pt x="76" y="38"/>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1"/>
                      <a:pt x="76" y="21"/>
                      <a:pt x="76" y="21"/>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84" y="50"/>
                    </a:moveTo>
                    <a:cubicBezTo>
                      <a:pt x="84" y="50"/>
                      <a:pt x="84" y="50"/>
                      <a:pt x="84" y="50"/>
                    </a:cubicBezTo>
                    <a:cubicBezTo>
                      <a:pt x="84" y="49"/>
                      <a:pt x="85" y="48"/>
                      <a:pt x="86" y="48"/>
                    </a:cubicBezTo>
                    <a:cubicBezTo>
                      <a:pt x="99" y="48"/>
                      <a:pt x="99" y="48"/>
                      <a:pt x="99" y="48"/>
                    </a:cubicBezTo>
                    <a:cubicBezTo>
                      <a:pt x="100" y="48"/>
                      <a:pt x="101" y="49"/>
                      <a:pt x="101" y="50"/>
                    </a:cubicBezTo>
                    <a:cubicBezTo>
                      <a:pt x="101" y="52"/>
                      <a:pt x="100" y="53"/>
                      <a:pt x="99" y="53"/>
                    </a:cubicBezTo>
                    <a:cubicBezTo>
                      <a:pt x="86" y="53"/>
                      <a:pt x="86" y="53"/>
                      <a:pt x="86" y="53"/>
                    </a:cubicBezTo>
                    <a:cubicBezTo>
                      <a:pt x="85" y="53"/>
                      <a:pt x="84" y="52"/>
                      <a:pt x="84" y="50"/>
                    </a:cubicBezTo>
                    <a:close/>
                    <a:moveTo>
                      <a:pt x="51" y="22"/>
                    </a:moveTo>
                    <a:cubicBezTo>
                      <a:pt x="62" y="22"/>
                      <a:pt x="72" y="29"/>
                      <a:pt x="76" y="38"/>
                    </a:cubicBezTo>
                    <a:cubicBezTo>
                      <a:pt x="76" y="62"/>
                      <a:pt x="76" y="62"/>
                      <a:pt x="76" y="62"/>
                    </a:cubicBezTo>
                    <a:cubicBezTo>
                      <a:pt x="74" y="67"/>
                      <a:pt x="70" y="71"/>
                      <a:pt x="66" y="74"/>
                    </a:cubicBezTo>
                    <a:cubicBezTo>
                      <a:pt x="66" y="96"/>
                      <a:pt x="66" y="96"/>
                      <a:pt x="66" y="96"/>
                    </a:cubicBezTo>
                    <a:cubicBezTo>
                      <a:pt x="66" y="103"/>
                      <a:pt x="60" y="109"/>
                      <a:pt x="52" y="109"/>
                    </a:cubicBezTo>
                    <a:cubicBezTo>
                      <a:pt x="51" y="109"/>
                      <a:pt x="51" y="109"/>
                      <a:pt x="51" y="109"/>
                    </a:cubicBezTo>
                    <a:cubicBezTo>
                      <a:pt x="51" y="84"/>
                      <a:pt x="51" y="84"/>
                      <a:pt x="51" y="84"/>
                    </a:cubicBezTo>
                    <a:cubicBezTo>
                      <a:pt x="60" y="84"/>
                      <a:pt x="60" y="84"/>
                      <a:pt x="60" y="84"/>
                    </a:cubicBezTo>
                    <a:cubicBezTo>
                      <a:pt x="60" y="72"/>
                      <a:pt x="60" y="72"/>
                      <a:pt x="60" y="72"/>
                    </a:cubicBezTo>
                    <a:cubicBezTo>
                      <a:pt x="60" y="71"/>
                      <a:pt x="61" y="70"/>
                      <a:pt x="62" y="70"/>
                    </a:cubicBezTo>
                    <a:cubicBezTo>
                      <a:pt x="69" y="66"/>
                      <a:pt x="73" y="59"/>
                      <a:pt x="73" y="50"/>
                    </a:cubicBezTo>
                    <a:cubicBezTo>
                      <a:pt x="73" y="44"/>
                      <a:pt x="71" y="39"/>
                      <a:pt x="67" y="35"/>
                    </a:cubicBezTo>
                    <a:cubicBezTo>
                      <a:pt x="63" y="31"/>
                      <a:pt x="57" y="28"/>
                      <a:pt x="51" y="28"/>
                    </a:cubicBezTo>
                    <a:cubicBezTo>
                      <a:pt x="51" y="22"/>
                      <a:pt x="51" y="22"/>
                      <a:pt x="51" y="22"/>
                    </a:cubicBezTo>
                    <a:close/>
                    <a:moveTo>
                      <a:pt x="76" y="21"/>
                    </a:moveTo>
                    <a:cubicBezTo>
                      <a:pt x="74" y="23"/>
                      <a:pt x="74" y="23"/>
                      <a:pt x="74" y="23"/>
                    </a:cubicBezTo>
                    <a:cubicBezTo>
                      <a:pt x="73" y="24"/>
                      <a:pt x="73" y="26"/>
                      <a:pt x="74" y="27"/>
                    </a:cubicBezTo>
                    <a:cubicBezTo>
                      <a:pt x="75" y="28"/>
                      <a:pt x="75" y="28"/>
                      <a:pt x="76" y="28"/>
                    </a:cubicBezTo>
                    <a:cubicBezTo>
                      <a:pt x="76" y="21"/>
                      <a:pt x="76" y="21"/>
                      <a:pt x="76" y="21"/>
                    </a:cubicBezTo>
                    <a:close/>
                    <a:moveTo>
                      <a:pt x="76" y="73"/>
                    </a:moveTo>
                    <a:cubicBezTo>
                      <a:pt x="75" y="73"/>
                      <a:pt x="75" y="73"/>
                      <a:pt x="74" y="73"/>
                    </a:cubicBezTo>
                    <a:cubicBezTo>
                      <a:pt x="73" y="75"/>
                      <a:pt x="73" y="76"/>
                      <a:pt x="74" y="77"/>
                    </a:cubicBezTo>
                    <a:cubicBezTo>
                      <a:pt x="76" y="79"/>
                      <a:pt x="76" y="79"/>
                      <a:pt x="76" y="79"/>
                    </a:cubicBezTo>
                    <a:cubicBezTo>
                      <a:pt x="76" y="73"/>
                      <a:pt x="76" y="73"/>
                      <a:pt x="76" y="73"/>
                    </a:cubicBezTo>
                    <a:close/>
                    <a:moveTo>
                      <a:pt x="51" y="18"/>
                    </a:moveTo>
                    <a:cubicBezTo>
                      <a:pt x="51" y="0"/>
                      <a:pt x="51" y="0"/>
                      <a:pt x="51" y="0"/>
                    </a:cubicBezTo>
                    <a:cubicBezTo>
                      <a:pt x="52" y="0"/>
                      <a:pt x="53" y="1"/>
                      <a:pt x="53" y="3"/>
                    </a:cubicBezTo>
                    <a:cubicBezTo>
                      <a:pt x="53" y="15"/>
                      <a:pt x="53" y="15"/>
                      <a:pt x="53" y="15"/>
                    </a:cubicBezTo>
                    <a:cubicBezTo>
                      <a:pt x="53" y="16"/>
                      <a:pt x="52" y="17"/>
                      <a:pt x="51" y="18"/>
                    </a:cubicBezTo>
                    <a:close/>
                    <a:moveTo>
                      <a:pt x="51" y="109"/>
                    </a:moveTo>
                    <a:cubicBezTo>
                      <a:pt x="49" y="109"/>
                      <a:pt x="49" y="109"/>
                      <a:pt x="49" y="109"/>
                    </a:cubicBezTo>
                    <a:cubicBezTo>
                      <a:pt x="41" y="109"/>
                      <a:pt x="35" y="103"/>
                      <a:pt x="35" y="96"/>
                    </a:cubicBezTo>
                    <a:cubicBezTo>
                      <a:pt x="35" y="73"/>
                      <a:pt x="35" y="73"/>
                      <a:pt x="35" y="73"/>
                    </a:cubicBezTo>
                    <a:cubicBezTo>
                      <a:pt x="31" y="70"/>
                      <a:pt x="28" y="67"/>
                      <a:pt x="26" y="62"/>
                    </a:cubicBezTo>
                    <a:cubicBezTo>
                      <a:pt x="26" y="38"/>
                      <a:pt x="26" y="38"/>
                      <a:pt x="26" y="38"/>
                    </a:cubicBezTo>
                    <a:cubicBezTo>
                      <a:pt x="30" y="29"/>
                      <a:pt x="40" y="22"/>
                      <a:pt x="51" y="22"/>
                    </a:cubicBezTo>
                    <a:cubicBezTo>
                      <a:pt x="51" y="28"/>
                      <a:pt x="51" y="28"/>
                      <a:pt x="51" y="28"/>
                    </a:cubicBezTo>
                    <a:cubicBezTo>
                      <a:pt x="45" y="28"/>
                      <a:pt x="39" y="31"/>
                      <a:pt x="35" y="35"/>
                    </a:cubicBezTo>
                    <a:cubicBezTo>
                      <a:pt x="31" y="39"/>
                      <a:pt x="29" y="44"/>
                      <a:pt x="29" y="50"/>
                    </a:cubicBezTo>
                    <a:cubicBezTo>
                      <a:pt x="29" y="58"/>
                      <a:pt x="33" y="65"/>
                      <a:pt x="40" y="69"/>
                    </a:cubicBezTo>
                    <a:cubicBezTo>
                      <a:pt x="40" y="69"/>
                      <a:pt x="40" y="69"/>
                      <a:pt x="40" y="69"/>
                    </a:cubicBezTo>
                    <a:cubicBezTo>
                      <a:pt x="41" y="70"/>
                      <a:pt x="41" y="71"/>
                      <a:pt x="41" y="72"/>
                    </a:cubicBezTo>
                    <a:cubicBezTo>
                      <a:pt x="41" y="84"/>
                      <a:pt x="41" y="84"/>
                      <a:pt x="41" y="84"/>
                    </a:cubicBezTo>
                    <a:cubicBezTo>
                      <a:pt x="51" y="84"/>
                      <a:pt x="51" y="84"/>
                      <a:pt x="51" y="84"/>
                    </a:cubicBezTo>
                    <a:cubicBezTo>
                      <a:pt x="51" y="109"/>
                      <a:pt x="51" y="109"/>
                      <a:pt x="51" y="109"/>
                    </a:cubicBezTo>
                    <a:close/>
                    <a:moveTo>
                      <a:pt x="51" y="0"/>
                    </a:moveTo>
                    <a:cubicBezTo>
                      <a:pt x="51" y="18"/>
                      <a:pt x="51" y="18"/>
                      <a:pt x="51" y="18"/>
                    </a:cubicBezTo>
                    <a:cubicBezTo>
                      <a:pt x="51" y="18"/>
                      <a:pt x="51" y="18"/>
                      <a:pt x="51" y="18"/>
                    </a:cubicBezTo>
                    <a:cubicBezTo>
                      <a:pt x="51" y="18"/>
                      <a:pt x="51" y="18"/>
                      <a:pt x="51" y="18"/>
                    </a:cubicBezTo>
                    <a:cubicBezTo>
                      <a:pt x="49" y="18"/>
                      <a:pt x="48" y="16"/>
                      <a:pt x="48" y="15"/>
                    </a:cubicBezTo>
                    <a:cubicBezTo>
                      <a:pt x="48" y="3"/>
                      <a:pt x="48" y="3"/>
                      <a:pt x="48" y="3"/>
                    </a:cubicBezTo>
                    <a:cubicBezTo>
                      <a:pt x="48" y="1"/>
                      <a:pt x="49" y="0"/>
                      <a:pt x="51" y="0"/>
                    </a:cubicBezTo>
                    <a:cubicBezTo>
                      <a:pt x="51" y="0"/>
                      <a:pt x="51" y="0"/>
                      <a:pt x="51" y="0"/>
                    </a:cubicBezTo>
                    <a:close/>
                    <a:moveTo>
                      <a:pt x="26" y="79"/>
                    </a:moveTo>
                    <a:cubicBezTo>
                      <a:pt x="28" y="77"/>
                      <a:pt x="28" y="77"/>
                      <a:pt x="28" y="77"/>
                    </a:cubicBezTo>
                    <a:cubicBezTo>
                      <a:pt x="29" y="76"/>
                      <a:pt x="29" y="75"/>
                      <a:pt x="28" y="73"/>
                    </a:cubicBezTo>
                    <a:cubicBezTo>
                      <a:pt x="27" y="73"/>
                      <a:pt x="26" y="73"/>
                      <a:pt x="26" y="73"/>
                    </a:cubicBezTo>
                    <a:cubicBezTo>
                      <a:pt x="26" y="79"/>
                      <a:pt x="26" y="79"/>
                      <a:pt x="26" y="79"/>
                    </a:cubicBezTo>
                    <a:close/>
                    <a:moveTo>
                      <a:pt x="26" y="28"/>
                    </a:moveTo>
                    <a:cubicBezTo>
                      <a:pt x="26" y="28"/>
                      <a:pt x="27" y="28"/>
                      <a:pt x="28" y="27"/>
                    </a:cubicBezTo>
                    <a:cubicBezTo>
                      <a:pt x="29" y="26"/>
                      <a:pt x="29" y="24"/>
                      <a:pt x="28" y="23"/>
                    </a:cubicBezTo>
                    <a:cubicBezTo>
                      <a:pt x="26" y="22"/>
                      <a:pt x="26" y="22"/>
                      <a:pt x="26" y="22"/>
                    </a:cubicBezTo>
                    <a:lnTo>
                      <a:pt x="26" y="28"/>
                    </a:lnTo>
                    <a:close/>
                    <a:moveTo>
                      <a:pt x="26" y="62"/>
                    </a:moveTo>
                    <a:cubicBezTo>
                      <a:pt x="24" y="59"/>
                      <a:pt x="23" y="55"/>
                      <a:pt x="23" y="50"/>
                    </a:cubicBezTo>
                    <a:cubicBezTo>
                      <a:pt x="23" y="46"/>
                      <a:pt x="24" y="42"/>
                      <a:pt x="26" y="38"/>
                    </a:cubicBezTo>
                    <a:cubicBezTo>
                      <a:pt x="26" y="62"/>
                      <a:pt x="26" y="62"/>
                      <a:pt x="26" y="62"/>
                    </a:cubicBezTo>
                    <a:close/>
                    <a:moveTo>
                      <a:pt x="26" y="22"/>
                    </a:moveTo>
                    <a:cubicBezTo>
                      <a:pt x="26" y="28"/>
                      <a:pt x="26" y="28"/>
                      <a:pt x="26" y="28"/>
                    </a:cubicBezTo>
                    <a:cubicBezTo>
                      <a:pt x="25" y="28"/>
                      <a:pt x="24" y="28"/>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2"/>
                      <a:pt x="26" y="22"/>
                      <a:pt x="26" y="22"/>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3" y="48"/>
                    </a:moveTo>
                    <a:cubicBezTo>
                      <a:pt x="3" y="48"/>
                      <a:pt x="3" y="48"/>
                      <a:pt x="3" y="48"/>
                    </a:cubicBezTo>
                    <a:cubicBezTo>
                      <a:pt x="15" y="48"/>
                      <a:pt x="15" y="48"/>
                      <a:pt x="15" y="48"/>
                    </a:cubicBezTo>
                    <a:cubicBezTo>
                      <a:pt x="17" y="48"/>
                      <a:pt x="18" y="49"/>
                      <a:pt x="18" y="50"/>
                    </a:cubicBezTo>
                    <a:cubicBezTo>
                      <a:pt x="18" y="52"/>
                      <a:pt x="17" y="53"/>
                      <a:pt x="15" y="53"/>
                    </a:cubicBezTo>
                    <a:cubicBezTo>
                      <a:pt x="3" y="53"/>
                      <a:pt x="3" y="53"/>
                      <a:pt x="3" y="53"/>
                    </a:cubicBezTo>
                    <a:cubicBezTo>
                      <a:pt x="2" y="53"/>
                      <a:pt x="0" y="52"/>
                      <a:pt x="0" y="50"/>
                    </a:cubicBezTo>
                    <a:cubicBezTo>
                      <a:pt x="0" y="49"/>
                      <a:pt x="2" y="48"/>
                      <a:pt x="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3406" y="2641"/>
                <a:ext cx="43" cy="44"/>
              </a:xfrm>
              <a:custGeom>
                <a:avLst/>
                <a:gdLst>
                  <a:gd name="T0" fmla="*/ 1 w 29"/>
                  <a:gd name="T1" fmla="*/ 17 h 29"/>
                  <a:gd name="T2" fmla="*/ 17 w 29"/>
                  <a:gd name="T3" fmla="*/ 27 h 29"/>
                  <a:gd name="T4" fmla="*/ 28 w 29"/>
                  <a:gd name="T5" fmla="*/ 12 h 29"/>
                  <a:gd name="T6" fmla="*/ 12 w 29"/>
                  <a:gd name="T7" fmla="*/ 1 h 29"/>
                  <a:gd name="T8" fmla="*/ 1 w 29"/>
                  <a:gd name="T9" fmla="*/ 17 h 29"/>
                </a:gdLst>
                <a:ahLst/>
                <a:cxnLst>
                  <a:cxn ang="0">
                    <a:pos x="T0" y="T1"/>
                  </a:cxn>
                  <a:cxn ang="0">
                    <a:pos x="T2" y="T3"/>
                  </a:cxn>
                  <a:cxn ang="0">
                    <a:pos x="T4" y="T5"/>
                  </a:cxn>
                  <a:cxn ang="0">
                    <a:pos x="T6" y="T7"/>
                  </a:cxn>
                  <a:cxn ang="0">
                    <a:pos x="T8" y="T9"/>
                  </a:cxn>
                </a:cxnLst>
                <a:rect l="0" t="0" r="r" b="b"/>
                <a:pathLst>
                  <a:path w="29" h="29">
                    <a:moveTo>
                      <a:pt x="1" y="17"/>
                    </a:moveTo>
                    <a:cubicBezTo>
                      <a:pt x="3" y="24"/>
                      <a:pt x="10" y="29"/>
                      <a:pt x="17" y="27"/>
                    </a:cubicBezTo>
                    <a:cubicBezTo>
                      <a:pt x="24" y="26"/>
                      <a:pt x="29" y="19"/>
                      <a:pt x="28" y="12"/>
                    </a:cubicBezTo>
                    <a:cubicBezTo>
                      <a:pt x="26" y="5"/>
                      <a:pt x="19" y="0"/>
                      <a:pt x="12" y="1"/>
                    </a:cubicBezTo>
                    <a:cubicBezTo>
                      <a:pt x="5" y="2"/>
                      <a:pt x="0" y="9"/>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3420" y="2516"/>
                <a:ext cx="40" cy="136"/>
              </a:xfrm>
              <a:custGeom>
                <a:avLst/>
                <a:gdLst>
                  <a:gd name="T0" fmla="*/ 0 w 27"/>
                  <a:gd name="T1" fmla="*/ 91 h 91"/>
                  <a:gd name="T2" fmla="*/ 15 w 27"/>
                  <a:gd name="T3" fmla="*/ 14 h 91"/>
                  <a:gd name="T4" fmla="*/ 25 w 27"/>
                  <a:gd name="T5" fmla="*/ 1 h 91"/>
                  <a:gd name="T6" fmla="*/ 10 w 27"/>
                  <a:gd name="T7" fmla="*/ 91 h 91"/>
                  <a:gd name="T8" fmla="*/ 0 w 27"/>
                  <a:gd name="T9" fmla="*/ 91 h 91"/>
                </a:gdLst>
                <a:ahLst/>
                <a:cxnLst>
                  <a:cxn ang="0">
                    <a:pos x="T0" y="T1"/>
                  </a:cxn>
                  <a:cxn ang="0">
                    <a:pos x="T2" y="T3"/>
                  </a:cxn>
                  <a:cxn ang="0">
                    <a:pos x="T4" y="T5"/>
                  </a:cxn>
                  <a:cxn ang="0">
                    <a:pos x="T6" y="T7"/>
                  </a:cxn>
                  <a:cxn ang="0">
                    <a:pos x="T8" y="T9"/>
                  </a:cxn>
                </a:cxnLst>
                <a:rect l="0" t="0" r="r" b="b"/>
                <a:pathLst>
                  <a:path w="27" h="91">
                    <a:moveTo>
                      <a:pt x="0" y="91"/>
                    </a:moveTo>
                    <a:cubicBezTo>
                      <a:pt x="0" y="90"/>
                      <a:pt x="15" y="14"/>
                      <a:pt x="15" y="14"/>
                    </a:cubicBezTo>
                    <a:cubicBezTo>
                      <a:pt x="15" y="14"/>
                      <a:pt x="24" y="1"/>
                      <a:pt x="25" y="1"/>
                    </a:cubicBezTo>
                    <a:cubicBezTo>
                      <a:pt x="27" y="0"/>
                      <a:pt x="10" y="91"/>
                      <a:pt x="10" y="91"/>
                    </a:cubicBezTo>
                    <a:lnTo>
                      <a:pt x="0"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3345" y="2538"/>
                <a:ext cx="87" cy="117"/>
              </a:xfrm>
              <a:custGeom>
                <a:avLst/>
                <a:gdLst>
                  <a:gd name="T0" fmla="*/ 85 w 87"/>
                  <a:gd name="T1" fmla="*/ 109 h 117"/>
                  <a:gd name="T2" fmla="*/ 21 w 87"/>
                  <a:gd name="T3" fmla="*/ 15 h 117"/>
                  <a:gd name="T4" fmla="*/ 0 w 87"/>
                  <a:gd name="T5" fmla="*/ 0 h 117"/>
                  <a:gd name="T6" fmla="*/ 9 w 87"/>
                  <a:gd name="T7" fmla="*/ 23 h 117"/>
                  <a:gd name="T8" fmla="*/ 73 w 87"/>
                  <a:gd name="T9" fmla="*/ 117 h 117"/>
                  <a:gd name="T10" fmla="*/ 87 w 87"/>
                  <a:gd name="T11" fmla="*/ 109 h 117"/>
                  <a:gd name="T12" fmla="*/ 85 w 87"/>
                  <a:gd name="T13" fmla="*/ 109 h 117"/>
                </a:gdLst>
                <a:ahLst/>
                <a:cxnLst>
                  <a:cxn ang="0">
                    <a:pos x="T0" y="T1"/>
                  </a:cxn>
                  <a:cxn ang="0">
                    <a:pos x="T2" y="T3"/>
                  </a:cxn>
                  <a:cxn ang="0">
                    <a:pos x="T4" y="T5"/>
                  </a:cxn>
                  <a:cxn ang="0">
                    <a:pos x="T6" y="T7"/>
                  </a:cxn>
                  <a:cxn ang="0">
                    <a:pos x="T8" y="T9"/>
                  </a:cxn>
                  <a:cxn ang="0">
                    <a:pos x="T10" y="T11"/>
                  </a:cxn>
                  <a:cxn ang="0">
                    <a:pos x="T12" y="T13"/>
                  </a:cxn>
                </a:cxnLst>
                <a:rect l="0" t="0" r="r" b="b"/>
                <a:pathLst>
                  <a:path w="87" h="117">
                    <a:moveTo>
                      <a:pt x="85" y="109"/>
                    </a:moveTo>
                    <a:lnTo>
                      <a:pt x="21" y="15"/>
                    </a:lnTo>
                    <a:lnTo>
                      <a:pt x="0" y="0"/>
                    </a:lnTo>
                    <a:lnTo>
                      <a:pt x="9" y="23"/>
                    </a:lnTo>
                    <a:lnTo>
                      <a:pt x="73" y="117"/>
                    </a:lnTo>
                    <a:lnTo>
                      <a:pt x="87" y="109"/>
                    </a:lnTo>
                    <a:lnTo>
                      <a:pt x="85"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3429" y="2674"/>
                <a:ext cx="8" cy="23"/>
              </a:xfrm>
              <a:custGeom>
                <a:avLst/>
                <a:gdLst>
                  <a:gd name="T0" fmla="*/ 5 w 6"/>
                  <a:gd name="T1" fmla="*/ 2 h 15"/>
                  <a:gd name="T2" fmla="*/ 2 w 6"/>
                  <a:gd name="T3" fmla="*/ 0 h 15"/>
                  <a:gd name="T4" fmla="*/ 0 w 6"/>
                  <a:gd name="T5" fmla="*/ 3 h 15"/>
                  <a:gd name="T6" fmla="*/ 2 w 6"/>
                  <a:gd name="T7" fmla="*/ 12 h 15"/>
                  <a:gd name="T8" fmla="*/ 4 w 6"/>
                  <a:gd name="T9" fmla="*/ 14 h 15"/>
                  <a:gd name="T10" fmla="*/ 6 w 6"/>
                  <a:gd name="T11" fmla="*/ 11 h 15"/>
                  <a:gd name="T12" fmla="*/ 5 w 6"/>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5" y="2"/>
                    </a:moveTo>
                    <a:cubicBezTo>
                      <a:pt x="4" y="1"/>
                      <a:pt x="3" y="0"/>
                      <a:pt x="2" y="0"/>
                    </a:cubicBezTo>
                    <a:cubicBezTo>
                      <a:pt x="1" y="0"/>
                      <a:pt x="0" y="1"/>
                      <a:pt x="0" y="3"/>
                    </a:cubicBezTo>
                    <a:cubicBezTo>
                      <a:pt x="2" y="12"/>
                      <a:pt x="2" y="12"/>
                      <a:pt x="2" y="12"/>
                    </a:cubicBezTo>
                    <a:cubicBezTo>
                      <a:pt x="2" y="14"/>
                      <a:pt x="3" y="15"/>
                      <a:pt x="4" y="14"/>
                    </a:cubicBezTo>
                    <a:cubicBezTo>
                      <a:pt x="6" y="14"/>
                      <a:pt x="6" y="13"/>
                      <a:pt x="6" y="11"/>
                    </a:cubicBezTo>
                    <a:lnTo>
                      <a:pt x="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a:spLocks noEditPoints="1"/>
              </p:cNvSpPr>
              <p:nvPr/>
            </p:nvSpPr>
            <p:spPr bwMode="auto">
              <a:xfrm>
                <a:off x="3333" y="1609"/>
                <a:ext cx="151" cy="164"/>
              </a:xfrm>
              <a:custGeom>
                <a:avLst/>
                <a:gdLst>
                  <a:gd name="T0" fmla="*/ 78 w 101"/>
                  <a:gd name="T1" fmla="*/ 51 h 110"/>
                  <a:gd name="T2" fmla="*/ 76 w 101"/>
                  <a:gd name="T3" fmla="*/ 38 h 110"/>
                  <a:gd name="T4" fmla="*/ 76 w 101"/>
                  <a:gd name="T5" fmla="*/ 73 h 110"/>
                  <a:gd name="T6" fmla="*/ 77 w 101"/>
                  <a:gd name="T7" fmla="*/ 74 h 110"/>
                  <a:gd name="T8" fmla="*/ 86 w 101"/>
                  <a:gd name="T9" fmla="*/ 86 h 110"/>
                  <a:gd name="T10" fmla="*/ 76 w 101"/>
                  <a:gd name="T11" fmla="*/ 80 h 110"/>
                  <a:gd name="T12" fmla="*/ 76 w 101"/>
                  <a:gd name="T13" fmla="*/ 22 h 110"/>
                  <a:gd name="T14" fmla="*/ 86 w 101"/>
                  <a:gd name="T15" fmla="*/ 15 h 110"/>
                  <a:gd name="T16" fmla="*/ 77 w 101"/>
                  <a:gd name="T17" fmla="*/ 28 h 110"/>
                  <a:gd name="T18" fmla="*/ 76 w 101"/>
                  <a:gd name="T19" fmla="*/ 28 h 110"/>
                  <a:gd name="T20" fmla="*/ 83 w 101"/>
                  <a:gd name="T21" fmla="*/ 51 h 110"/>
                  <a:gd name="T22" fmla="*/ 98 w 101"/>
                  <a:gd name="T23" fmla="*/ 48 h 110"/>
                  <a:gd name="T24" fmla="*/ 98 w 101"/>
                  <a:gd name="T25" fmla="*/ 53 h 110"/>
                  <a:gd name="T26" fmla="*/ 83 w 101"/>
                  <a:gd name="T27" fmla="*/ 51 h 110"/>
                  <a:gd name="T28" fmla="*/ 76 w 101"/>
                  <a:gd name="T29" fmla="*/ 38 h 110"/>
                  <a:gd name="T30" fmla="*/ 66 w 101"/>
                  <a:gd name="T31" fmla="*/ 74 h 110"/>
                  <a:gd name="T32" fmla="*/ 52 w 101"/>
                  <a:gd name="T33" fmla="*/ 110 h 110"/>
                  <a:gd name="T34" fmla="*/ 51 w 101"/>
                  <a:gd name="T35" fmla="*/ 85 h 110"/>
                  <a:gd name="T36" fmla="*/ 60 w 101"/>
                  <a:gd name="T37" fmla="*/ 72 h 110"/>
                  <a:gd name="T38" fmla="*/ 73 w 101"/>
                  <a:gd name="T39" fmla="*/ 51 h 110"/>
                  <a:gd name="T40" fmla="*/ 51 w 101"/>
                  <a:gd name="T41" fmla="*/ 29 h 110"/>
                  <a:gd name="T42" fmla="*/ 76 w 101"/>
                  <a:gd name="T43" fmla="*/ 22 h 110"/>
                  <a:gd name="T44" fmla="*/ 74 w 101"/>
                  <a:gd name="T45" fmla="*/ 28 h 110"/>
                  <a:gd name="T46" fmla="*/ 76 w 101"/>
                  <a:gd name="T47" fmla="*/ 22 h 110"/>
                  <a:gd name="T48" fmla="*/ 74 w 101"/>
                  <a:gd name="T49" fmla="*/ 74 h 110"/>
                  <a:gd name="T50" fmla="*/ 76 w 101"/>
                  <a:gd name="T51" fmla="*/ 80 h 110"/>
                  <a:gd name="T52" fmla="*/ 51 w 101"/>
                  <a:gd name="T53" fmla="*/ 18 h 110"/>
                  <a:gd name="T54" fmla="*/ 53 w 101"/>
                  <a:gd name="T55" fmla="*/ 3 h 110"/>
                  <a:gd name="T56" fmla="*/ 51 w 101"/>
                  <a:gd name="T57" fmla="*/ 18 h 110"/>
                  <a:gd name="T58" fmla="*/ 49 w 101"/>
                  <a:gd name="T59" fmla="*/ 110 h 110"/>
                  <a:gd name="T60" fmla="*/ 35 w 101"/>
                  <a:gd name="T61" fmla="*/ 74 h 110"/>
                  <a:gd name="T62" fmla="*/ 25 w 101"/>
                  <a:gd name="T63" fmla="*/ 39 h 110"/>
                  <a:gd name="T64" fmla="*/ 51 w 101"/>
                  <a:gd name="T65" fmla="*/ 29 h 110"/>
                  <a:gd name="T66" fmla="*/ 28 w 101"/>
                  <a:gd name="T67" fmla="*/ 51 h 110"/>
                  <a:gd name="T68" fmla="*/ 39 w 101"/>
                  <a:gd name="T69" fmla="*/ 70 h 110"/>
                  <a:gd name="T70" fmla="*/ 41 w 101"/>
                  <a:gd name="T71" fmla="*/ 85 h 110"/>
                  <a:gd name="T72" fmla="*/ 51 w 101"/>
                  <a:gd name="T73" fmla="*/ 110 h 110"/>
                  <a:gd name="T74" fmla="*/ 51 w 101"/>
                  <a:gd name="T75" fmla="*/ 18 h 110"/>
                  <a:gd name="T76" fmla="*/ 50 w 101"/>
                  <a:gd name="T77" fmla="*/ 18 h 110"/>
                  <a:gd name="T78" fmla="*/ 48 w 101"/>
                  <a:gd name="T79" fmla="*/ 3 h 110"/>
                  <a:gd name="T80" fmla="*/ 51 w 101"/>
                  <a:gd name="T81" fmla="*/ 0 h 110"/>
                  <a:gd name="T82" fmla="*/ 27 w 101"/>
                  <a:gd name="T83" fmla="*/ 78 h 110"/>
                  <a:gd name="T84" fmla="*/ 25 w 101"/>
                  <a:gd name="T85" fmla="*/ 73 h 110"/>
                  <a:gd name="T86" fmla="*/ 25 w 101"/>
                  <a:gd name="T87" fmla="*/ 28 h 110"/>
                  <a:gd name="T88" fmla="*/ 27 w 101"/>
                  <a:gd name="T89" fmla="*/ 24 h 110"/>
                  <a:gd name="T90" fmla="*/ 25 w 101"/>
                  <a:gd name="T91" fmla="*/ 28 h 110"/>
                  <a:gd name="T92" fmla="*/ 23 w 101"/>
                  <a:gd name="T93" fmla="*/ 51 h 110"/>
                  <a:gd name="T94" fmla="*/ 25 w 101"/>
                  <a:gd name="T95" fmla="*/ 63 h 110"/>
                  <a:gd name="T96" fmla="*/ 25 w 101"/>
                  <a:gd name="T97" fmla="*/ 28 h 110"/>
                  <a:gd name="T98" fmla="*/ 23 w 101"/>
                  <a:gd name="T99" fmla="*/ 28 h 110"/>
                  <a:gd name="T100" fmla="*/ 15 w 101"/>
                  <a:gd name="T101" fmla="*/ 15 h 110"/>
                  <a:gd name="T102" fmla="*/ 25 w 101"/>
                  <a:gd name="T103" fmla="*/ 22 h 110"/>
                  <a:gd name="T104" fmla="*/ 25 w 101"/>
                  <a:gd name="T105" fmla="*/ 79 h 110"/>
                  <a:gd name="T106" fmla="*/ 15 w 101"/>
                  <a:gd name="T107" fmla="*/ 86 h 110"/>
                  <a:gd name="T108" fmla="*/ 23 w 101"/>
                  <a:gd name="T109" fmla="*/ 74 h 110"/>
                  <a:gd name="T110" fmla="*/ 25 w 101"/>
                  <a:gd name="T111" fmla="*/ 73 h 110"/>
                  <a:gd name="T112" fmla="*/ 3 w 101"/>
                  <a:gd name="T113" fmla="*/ 48 h 110"/>
                  <a:gd name="T114" fmla="*/ 18 w 101"/>
                  <a:gd name="T115" fmla="*/ 51 h 110"/>
                  <a:gd name="T116" fmla="*/ 3 w 101"/>
                  <a:gd name="T117" fmla="*/ 53 h 110"/>
                  <a:gd name="T118" fmla="*/ 3 w 101"/>
                  <a:gd name="T119"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10">
                    <a:moveTo>
                      <a:pt x="76" y="38"/>
                    </a:moveTo>
                    <a:cubicBezTo>
                      <a:pt x="77" y="42"/>
                      <a:pt x="78" y="46"/>
                      <a:pt x="78" y="51"/>
                    </a:cubicBezTo>
                    <a:cubicBezTo>
                      <a:pt x="78" y="55"/>
                      <a:pt x="77" y="59"/>
                      <a:pt x="76" y="63"/>
                    </a:cubicBezTo>
                    <a:cubicBezTo>
                      <a:pt x="76" y="38"/>
                      <a:pt x="76" y="38"/>
                      <a:pt x="76" y="38"/>
                    </a:cubicBezTo>
                    <a:close/>
                    <a:moveTo>
                      <a:pt x="76" y="80"/>
                    </a:moveTo>
                    <a:cubicBezTo>
                      <a:pt x="76" y="73"/>
                      <a:pt x="76" y="73"/>
                      <a:pt x="76"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6" y="80"/>
                      <a:pt x="76" y="80"/>
                      <a:pt x="76" y="80"/>
                    </a:cubicBezTo>
                    <a:close/>
                    <a:moveTo>
                      <a:pt x="76" y="28"/>
                    </a:moveTo>
                    <a:cubicBezTo>
                      <a:pt x="76" y="22"/>
                      <a:pt x="76" y="22"/>
                      <a:pt x="76"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6" y="28"/>
                    </a:cubicBezTo>
                    <a:close/>
                    <a:moveTo>
                      <a:pt x="83" y="51"/>
                    </a:moveTo>
                    <a:cubicBezTo>
                      <a:pt x="83" y="51"/>
                      <a:pt x="83" y="51"/>
                      <a:pt x="83" y="51"/>
                    </a:cubicBezTo>
                    <a:cubicBezTo>
                      <a:pt x="83" y="49"/>
                      <a:pt x="84" y="48"/>
                      <a:pt x="86" y="48"/>
                    </a:cubicBezTo>
                    <a:cubicBezTo>
                      <a:pt x="98" y="48"/>
                      <a:pt x="98" y="48"/>
                      <a:pt x="98" y="48"/>
                    </a:cubicBezTo>
                    <a:cubicBezTo>
                      <a:pt x="100" y="48"/>
                      <a:pt x="101" y="49"/>
                      <a:pt x="101" y="51"/>
                    </a:cubicBezTo>
                    <a:cubicBezTo>
                      <a:pt x="101" y="52"/>
                      <a:pt x="100" y="53"/>
                      <a:pt x="98" y="53"/>
                    </a:cubicBezTo>
                    <a:cubicBezTo>
                      <a:pt x="86" y="53"/>
                      <a:pt x="86" y="53"/>
                      <a:pt x="86" y="53"/>
                    </a:cubicBezTo>
                    <a:cubicBezTo>
                      <a:pt x="84" y="53"/>
                      <a:pt x="83" y="52"/>
                      <a:pt x="83" y="51"/>
                    </a:cubicBezTo>
                    <a:close/>
                    <a:moveTo>
                      <a:pt x="51" y="23"/>
                    </a:moveTo>
                    <a:cubicBezTo>
                      <a:pt x="62" y="23"/>
                      <a:pt x="71" y="29"/>
                      <a:pt x="76" y="38"/>
                    </a:cubicBezTo>
                    <a:cubicBezTo>
                      <a:pt x="76" y="63"/>
                      <a:pt x="76" y="63"/>
                      <a:pt x="76" y="63"/>
                    </a:cubicBezTo>
                    <a:cubicBezTo>
                      <a:pt x="73" y="67"/>
                      <a:pt x="70" y="71"/>
                      <a:pt x="66" y="74"/>
                    </a:cubicBezTo>
                    <a:cubicBezTo>
                      <a:pt x="66" y="96"/>
                      <a:pt x="66" y="96"/>
                      <a:pt x="66" y="96"/>
                    </a:cubicBezTo>
                    <a:cubicBezTo>
                      <a:pt x="66" y="104"/>
                      <a:pt x="60" y="110"/>
                      <a:pt x="52" y="110"/>
                    </a:cubicBezTo>
                    <a:cubicBezTo>
                      <a:pt x="51" y="110"/>
                      <a:pt x="51" y="110"/>
                      <a:pt x="51" y="110"/>
                    </a:cubicBezTo>
                    <a:cubicBezTo>
                      <a:pt x="51" y="85"/>
                      <a:pt x="51" y="85"/>
                      <a:pt x="51" y="85"/>
                    </a:cubicBezTo>
                    <a:cubicBezTo>
                      <a:pt x="60" y="85"/>
                      <a:pt x="60" y="85"/>
                      <a:pt x="60" y="85"/>
                    </a:cubicBezTo>
                    <a:cubicBezTo>
                      <a:pt x="60" y="72"/>
                      <a:pt x="60" y="72"/>
                      <a:pt x="60" y="72"/>
                    </a:cubicBezTo>
                    <a:cubicBezTo>
                      <a:pt x="60" y="71"/>
                      <a:pt x="61" y="70"/>
                      <a:pt x="61" y="70"/>
                    </a:cubicBezTo>
                    <a:cubicBezTo>
                      <a:pt x="68" y="66"/>
                      <a:pt x="73" y="59"/>
                      <a:pt x="73" y="51"/>
                    </a:cubicBezTo>
                    <a:cubicBezTo>
                      <a:pt x="73" y="45"/>
                      <a:pt x="70" y="39"/>
                      <a:pt x="66" y="35"/>
                    </a:cubicBezTo>
                    <a:cubicBezTo>
                      <a:pt x="62" y="31"/>
                      <a:pt x="57" y="29"/>
                      <a:pt x="51" y="29"/>
                    </a:cubicBezTo>
                    <a:cubicBezTo>
                      <a:pt x="51" y="23"/>
                      <a:pt x="51" y="23"/>
                      <a:pt x="51" y="23"/>
                    </a:cubicBezTo>
                    <a:close/>
                    <a:moveTo>
                      <a:pt x="76" y="22"/>
                    </a:moveTo>
                    <a:cubicBezTo>
                      <a:pt x="74" y="24"/>
                      <a:pt x="74" y="24"/>
                      <a:pt x="74" y="24"/>
                    </a:cubicBezTo>
                    <a:cubicBezTo>
                      <a:pt x="73" y="25"/>
                      <a:pt x="73" y="27"/>
                      <a:pt x="74" y="28"/>
                    </a:cubicBezTo>
                    <a:cubicBezTo>
                      <a:pt x="74" y="28"/>
                      <a:pt x="75" y="28"/>
                      <a:pt x="76" y="28"/>
                    </a:cubicBezTo>
                    <a:cubicBezTo>
                      <a:pt x="76" y="22"/>
                      <a:pt x="76" y="22"/>
                      <a:pt x="76" y="22"/>
                    </a:cubicBezTo>
                    <a:close/>
                    <a:moveTo>
                      <a:pt x="76" y="73"/>
                    </a:moveTo>
                    <a:cubicBezTo>
                      <a:pt x="75" y="73"/>
                      <a:pt x="74" y="73"/>
                      <a:pt x="74" y="74"/>
                    </a:cubicBezTo>
                    <a:cubicBezTo>
                      <a:pt x="73" y="75"/>
                      <a:pt x="73" y="77"/>
                      <a:pt x="74" y="78"/>
                    </a:cubicBezTo>
                    <a:cubicBezTo>
                      <a:pt x="76" y="80"/>
                      <a:pt x="76" y="80"/>
                      <a:pt x="76" y="80"/>
                    </a:cubicBezTo>
                    <a:cubicBezTo>
                      <a:pt x="76" y="73"/>
                      <a:pt x="76" y="73"/>
                      <a:pt x="76" y="73"/>
                    </a:cubicBezTo>
                    <a:close/>
                    <a:moveTo>
                      <a:pt x="51" y="18"/>
                    </a:moveTo>
                    <a:cubicBezTo>
                      <a:pt x="51" y="0"/>
                      <a:pt x="51" y="0"/>
                      <a:pt x="51" y="0"/>
                    </a:cubicBezTo>
                    <a:cubicBezTo>
                      <a:pt x="52" y="0"/>
                      <a:pt x="53" y="2"/>
                      <a:pt x="53" y="3"/>
                    </a:cubicBezTo>
                    <a:cubicBezTo>
                      <a:pt x="53" y="15"/>
                      <a:pt x="53" y="15"/>
                      <a:pt x="53" y="15"/>
                    </a:cubicBezTo>
                    <a:cubicBezTo>
                      <a:pt x="53" y="17"/>
                      <a:pt x="52" y="18"/>
                      <a:pt x="51" y="18"/>
                    </a:cubicBezTo>
                    <a:close/>
                    <a:moveTo>
                      <a:pt x="51" y="110"/>
                    </a:moveTo>
                    <a:cubicBezTo>
                      <a:pt x="49" y="110"/>
                      <a:pt x="49" y="110"/>
                      <a:pt x="49" y="110"/>
                    </a:cubicBezTo>
                    <a:cubicBezTo>
                      <a:pt x="41" y="110"/>
                      <a:pt x="35" y="104"/>
                      <a:pt x="35" y="96"/>
                    </a:cubicBezTo>
                    <a:cubicBezTo>
                      <a:pt x="35" y="74"/>
                      <a:pt x="35" y="74"/>
                      <a:pt x="35" y="74"/>
                    </a:cubicBezTo>
                    <a:cubicBezTo>
                      <a:pt x="31" y="71"/>
                      <a:pt x="27" y="67"/>
                      <a:pt x="25" y="63"/>
                    </a:cubicBezTo>
                    <a:cubicBezTo>
                      <a:pt x="25" y="39"/>
                      <a:pt x="25" y="39"/>
                      <a:pt x="25" y="39"/>
                    </a:cubicBezTo>
                    <a:cubicBezTo>
                      <a:pt x="30" y="29"/>
                      <a:pt x="39" y="23"/>
                      <a:pt x="51" y="23"/>
                    </a:cubicBezTo>
                    <a:cubicBezTo>
                      <a:pt x="51" y="29"/>
                      <a:pt x="51" y="29"/>
                      <a:pt x="51" y="29"/>
                    </a:cubicBezTo>
                    <a:cubicBezTo>
                      <a:pt x="44" y="29"/>
                      <a:pt x="39" y="31"/>
                      <a:pt x="35" y="35"/>
                    </a:cubicBezTo>
                    <a:cubicBezTo>
                      <a:pt x="31" y="39"/>
                      <a:pt x="28" y="45"/>
                      <a:pt x="28" y="51"/>
                    </a:cubicBezTo>
                    <a:cubicBezTo>
                      <a:pt x="28" y="59"/>
                      <a:pt x="33" y="66"/>
                      <a:pt x="39" y="70"/>
                    </a:cubicBezTo>
                    <a:cubicBezTo>
                      <a:pt x="39" y="70"/>
                      <a:pt x="39" y="70"/>
                      <a:pt x="39" y="70"/>
                    </a:cubicBezTo>
                    <a:cubicBezTo>
                      <a:pt x="40" y="70"/>
                      <a:pt x="41" y="71"/>
                      <a:pt x="41" y="72"/>
                    </a:cubicBezTo>
                    <a:cubicBezTo>
                      <a:pt x="41" y="85"/>
                      <a:pt x="41" y="85"/>
                      <a:pt x="41" y="85"/>
                    </a:cubicBezTo>
                    <a:cubicBezTo>
                      <a:pt x="51" y="85"/>
                      <a:pt x="51" y="85"/>
                      <a:pt x="51" y="85"/>
                    </a:cubicBezTo>
                    <a:cubicBezTo>
                      <a:pt x="51" y="110"/>
                      <a:pt x="51" y="110"/>
                      <a:pt x="51" y="110"/>
                    </a:cubicBezTo>
                    <a:close/>
                    <a:moveTo>
                      <a:pt x="51" y="0"/>
                    </a:moveTo>
                    <a:cubicBezTo>
                      <a:pt x="51" y="18"/>
                      <a:pt x="51" y="18"/>
                      <a:pt x="51" y="18"/>
                    </a:cubicBezTo>
                    <a:cubicBezTo>
                      <a:pt x="50" y="18"/>
                      <a:pt x="50" y="18"/>
                      <a:pt x="50" y="18"/>
                    </a:cubicBezTo>
                    <a:cubicBezTo>
                      <a:pt x="50" y="18"/>
                      <a:pt x="50" y="18"/>
                      <a:pt x="50" y="18"/>
                    </a:cubicBezTo>
                    <a:cubicBezTo>
                      <a:pt x="49" y="18"/>
                      <a:pt x="48" y="17"/>
                      <a:pt x="48" y="15"/>
                    </a:cubicBezTo>
                    <a:cubicBezTo>
                      <a:pt x="48" y="3"/>
                      <a:pt x="48" y="3"/>
                      <a:pt x="48" y="3"/>
                    </a:cubicBezTo>
                    <a:cubicBezTo>
                      <a:pt x="48" y="1"/>
                      <a:pt x="49" y="0"/>
                      <a:pt x="50" y="0"/>
                    </a:cubicBezTo>
                    <a:cubicBezTo>
                      <a:pt x="51" y="0"/>
                      <a:pt x="51" y="0"/>
                      <a:pt x="51" y="0"/>
                    </a:cubicBezTo>
                    <a:close/>
                    <a:moveTo>
                      <a:pt x="25" y="79"/>
                    </a:moveTo>
                    <a:cubicBezTo>
                      <a:pt x="27" y="78"/>
                      <a:pt x="27" y="78"/>
                      <a:pt x="27" y="78"/>
                    </a:cubicBezTo>
                    <a:cubicBezTo>
                      <a:pt x="28" y="77"/>
                      <a:pt x="28" y="75"/>
                      <a:pt x="27" y="74"/>
                    </a:cubicBezTo>
                    <a:cubicBezTo>
                      <a:pt x="27" y="73"/>
                      <a:pt x="26" y="73"/>
                      <a:pt x="25" y="73"/>
                    </a:cubicBezTo>
                    <a:cubicBezTo>
                      <a:pt x="25" y="79"/>
                      <a:pt x="25" y="79"/>
                      <a:pt x="25" y="79"/>
                    </a:cubicBezTo>
                    <a:close/>
                    <a:moveTo>
                      <a:pt x="25" y="28"/>
                    </a:moveTo>
                    <a:cubicBezTo>
                      <a:pt x="26" y="28"/>
                      <a:pt x="27" y="28"/>
                      <a:pt x="27" y="28"/>
                    </a:cubicBezTo>
                    <a:cubicBezTo>
                      <a:pt x="28" y="27"/>
                      <a:pt x="28" y="25"/>
                      <a:pt x="27" y="24"/>
                    </a:cubicBezTo>
                    <a:cubicBezTo>
                      <a:pt x="25" y="22"/>
                      <a:pt x="25" y="22"/>
                      <a:pt x="25" y="22"/>
                    </a:cubicBezTo>
                    <a:lnTo>
                      <a:pt x="25" y="28"/>
                    </a:lnTo>
                    <a:close/>
                    <a:moveTo>
                      <a:pt x="25" y="63"/>
                    </a:moveTo>
                    <a:cubicBezTo>
                      <a:pt x="24" y="59"/>
                      <a:pt x="23" y="55"/>
                      <a:pt x="23" y="51"/>
                    </a:cubicBezTo>
                    <a:cubicBezTo>
                      <a:pt x="23" y="46"/>
                      <a:pt x="24" y="42"/>
                      <a:pt x="25" y="39"/>
                    </a:cubicBezTo>
                    <a:cubicBezTo>
                      <a:pt x="25" y="63"/>
                      <a:pt x="25" y="63"/>
                      <a:pt x="25" y="63"/>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79"/>
                      <a:pt x="25" y="79"/>
                      <a:pt x="25" y="79"/>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3"/>
                      <a:pt x="25" y="73"/>
                      <a:pt x="25" y="73"/>
                    </a:cubicBezTo>
                    <a:close/>
                    <a:moveTo>
                      <a:pt x="3" y="48"/>
                    </a:moveTo>
                    <a:cubicBezTo>
                      <a:pt x="3" y="48"/>
                      <a:pt x="3" y="48"/>
                      <a:pt x="3" y="48"/>
                    </a:cubicBezTo>
                    <a:cubicBezTo>
                      <a:pt x="15" y="48"/>
                      <a:pt x="15" y="48"/>
                      <a:pt x="15" y="48"/>
                    </a:cubicBezTo>
                    <a:cubicBezTo>
                      <a:pt x="16" y="48"/>
                      <a:pt x="18" y="49"/>
                      <a:pt x="18" y="51"/>
                    </a:cubicBezTo>
                    <a:cubicBezTo>
                      <a:pt x="18" y="52"/>
                      <a:pt x="16" y="53"/>
                      <a:pt x="15" y="53"/>
                    </a:cubicBezTo>
                    <a:cubicBezTo>
                      <a:pt x="3" y="53"/>
                      <a:pt x="3" y="53"/>
                      <a:pt x="3" y="53"/>
                    </a:cubicBezTo>
                    <a:cubicBezTo>
                      <a:pt x="1" y="53"/>
                      <a:pt x="0" y="52"/>
                      <a:pt x="0" y="51"/>
                    </a:cubicBezTo>
                    <a:cubicBezTo>
                      <a:pt x="0" y="49"/>
                      <a:pt x="1" y="48"/>
                      <a:pt x="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6" name="组合 105"/>
            <p:cNvGrpSpPr/>
            <p:nvPr/>
          </p:nvGrpSpPr>
          <p:grpSpPr>
            <a:xfrm>
              <a:off x="3315706" y="5016593"/>
              <a:ext cx="1101267" cy="722520"/>
              <a:chOff x="3204602" y="5163356"/>
              <a:chExt cx="1101267" cy="722520"/>
            </a:xfrm>
            <a:solidFill>
              <a:srgbClr val="0070C0"/>
            </a:solidFill>
          </p:grpSpPr>
          <p:sp>
            <p:nvSpPr>
              <p:cNvPr id="100" name="流程图: 终止 99"/>
              <p:cNvSpPr/>
              <p:nvPr/>
            </p:nvSpPr>
            <p:spPr>
              <a:xfrm>
                <a:off x="3225869" y="516335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1" name="流程图: 终止 100"/>
              <p:cNvSpPr/>
              <p:nvPr/>
            </p:nvSpPr>
            <p:spPr>
              <a:xfrm>
                <a:off x="3204602" y="5318861"/>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2" name="流程图: 终止 101"/>
              <p:cNvSpPr/>
              <p:nvPr/>
            </p:nvSpPr>
            <p:spPr>
              <a:xfrm>
                <a:off x="3225869" y="547436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3" name="流程图: 手动操作 102"/>
              <p:cNvSpPr/>
              <p:nvPr/>
            </p:nvSpPr>
            <p:spPr>
              <a:xfrm>
                <a:off x="3378823" y="5629870"/>
                <a:ext cx="787832" cy="256006"/>
              </a:xfrm>
              <a:prstGeom prst="flowChartManualOperation">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grpSp>
      </p:grpSp>
      <p:sp>
        <p:nvSpPr>
          <p:cNvPr id="108" name="矩形 107"/>
          <p:cNvSpPr/>
          <p:nvPr/>
        </p:nvSpPr>
        <p:spPr>
          <a:xfrm>
            <a:off x="6199458" y="1996999"/>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01  Building Your </a:t>
            </a:r>
            <a:r>
              <a:rPr lang="en-US" altLang="zh-CN" sz="1600" dirty="0"/>
              <a:t>Friendships</a:t>
            </a:r>
            <a:endParaRPr lang="zh-CN" altLang="en-US" sz="1600" dirty="0"/>
          </a:p>
        </p:txBody>
      </p:sp>
      <p:sp>
        <p:nvSpPr>
          <p:cNvPr id="109" name="矩形 108"/>
          <p:cNvSpPr/>
          <p:nvPr/>
        </p:nvSpPr>
        <p:spPr>
          <a:xfrm>
            <a:off x="6199458" y="4122395"/>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02  Start </a:t>
            </a:r>
            <a:r>
              <a:rPr lang="en-US" altLang="zh-CN" sz="1600" dirty="0"/>
              <a:t>Cooking for Real</a:t>
            </a:r>
            <a:endParaRPr lang="zh-CN" altLang="en-US" sz="1600" dirty="0"/>
          </a:p>
        </p:txBody>
      </p:sp>
      <p:cxnSp>
        <p:nvCxnSpPr>
          <p:cNvPr id="111" name="肘形连接符 110"/>
          <p:cNvCxnSpPr>
            <a:stCxn id="103" idx="2"/>
            <a:endCxn id="108" idx="1"/>
          </p:cNvCxnSpPr>
          <p:nvPr/>
        </p:nvCxnSpPr>
        <p:spPr>
          <a:xfrm rot="5400000" flipH="1" flipV="1">
            <a:off x="3183246" y="2510253"/>
            <a:ext cx="3291510" cy="2740914"/>
          </a:xfrm>
          <a:prstGeom prst="bentConnector4">
            <a:avLst>
              <a:gd name="adj1" fmla="val -6945"/>
              <a:gd name="adj2" fmla="val 57186"/>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103" idx="2"/>
            <a:endCxn id="109" idx="1"/>
          </p:cNvCxnSpPr>
          <p:nvPr/>
        </p:nvCxnSpPr>
        <p:spPr>
          <a:xfrm rot="5400000" flipH="1" flipV="1">
            <a:off x="4245944" y="3572951"/>
            <a:ext cx="1166114" cy="2740914"/>
          </a:xfrm>
          <a:prstGeom prst="bentConnector4">
            <a:avLst>
              <a:gd name="adj1" fmla="val -19604"/>
              <a:gd name="adj2" fmla="val 57186"/>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114398" y="4741573"/>
            <a:ext cx="3828599" cy="954107"/>
          </a:xfrm>
          <a:prstGeom prst="rect">
            <a:avLst/>
          </a:prstGeom>
        </p:spPr>
        <p:txBody>
          <a:bodyPr wrap="square">
            <a:spAutoFit/>
          </a:bodyPr>
          <a:lstStyle/>
          <a:p>
            <a:r>
              <a:rPr lang="en-US" altLang="zh-CN" sz="1400" dirty="0"/>
              <a:t>Given the </a:t>
            </a:r>
            <a:r>
              <a:rPr lang="en-US" altLang="zh-CN" sz="1400" dirty="0" smtClean="0"/>
              <a:t>tiny </a:t>
            </a:r>
            <a:r>
              <a:rPr lang="en-US" altLang="zh-CN" sz="1400" dirty="0"/>
              <a:t>kitchens most college students deal with and perhaps too much prior assistance from Mom &amp;Dad restaurant, cooking isn’t a skill universal to college grads. </a:t>
            </a:r>
            <a:endParaRPr lang="zh-CN" altLang="en-US" sz="1400" dirty="0"/>
          </a:p>
        </p:txBody>
      </p:sp>
      <p:sp>
        <p:nvSpPr>
          <p:cNvPr id="117" name="矩形 116"/>
          <p:cNvSpPr/>
          <p:nvPr/>
        </p:nvSpPr>
        <p:spPr>
          <a:xfrm>
            <a:off x="6114398" y="2616177"/>
            <a:ext cx="3913660" cy="1169551"/>
          </a:xfrm>
          <a:prstGeom prst="rect">
            <a:avLst/>
          </a:prstGeom>
        </p:spPr>
        <p:txBody>
          <a:bodyPr wrap="square">
            <a:spAutoFit/>
          </a:bodyPr>
          <a:lstStyle/>
          <a:p>
            <a:r>
              <a:rPr lang="en-US" altLang="zh-CN" sz="1400" dirty="0"/>
              <a:t>Making friends </a:t>
            </a:r>
            <a:r>
              <a:rPr lang="en-US" altLang="zh-CN" sz="1400" dirty="0" smtClean="0"/>
              <a:t>is </a:t>
            </a:r>
            <a:r>
              <a:rPr lang="en-US" altLang="zh-CN" sz="1400" dirty="0"/>
              <a:t>hard, but </a:t>
            </a:r>
            <a:r>
              <a:rPr lang="en-US" altLang="zh-CN" sz="1400" dirty="0" smtClean="0"/>
              <a:t>meaningful friendships </a:t>
            </a:r>
            <a:r>
              <a:rPr lang="en-US" altLang="zh-CN" sz="1400" dirty="0"/>
              <a:t>make a big difference on almost every aspect of your life for decades to come. So make an effort to stay in touch with the friends closest to you now and make new friends even as you get </a:t>
            </a:r>
            <a:r>
              <a:rPr lang="en-US" altLang="zh-CN" sz="1400" dirty="0" smtClean="0"/>
              <a:t>busy.</a:t>
            </a:r>
            <a:endParaRPr lang="zh-CN" altLang="en-US" sz="1400" dirty="0"/>
          </a:p>
        </p:txBody>
      </p:sp>
      <p:pic>
        <p:nvPicPr>
          <p:cNvPr id="3" name="图片 2" descr="翡翠教育1 (2)"/>
          <p:cNvPicPr>
            <a:picLocks noChangeAspect="1"/>
          </p:cNvPicPr>
          <p:nvPr/>
        </p:nvPicPr>
        <p:blipFill>
          <a:blip r:embed="rId1"/>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p>
            <a:r>
              <a:rPr lang="zh-CN" altLang="en-US" sz="2000">
                <a:latin typeface="Malgun Gothic" panose="020B0503020000020004" charset="-127"/>
                <a:ea typeface="Malgun Gothic" panose="020B0503020000020004" charset="-127"/>
              </a:rPr>
              <a:t>广州联核攻源校区</a:t>
            </a:r>
            <a:endParaRPr lang="zh-CN" altLang="en-US" sz="2000">
              <a:latin typeface="Malgun Gothic" panose="020B0503020000020004" charset="-127"/>
              <a:ea typeface="Malgun Gothic" panose="020B0503020000020004" charset="-127"/>
            </a:endParaRPr>
          </a:p>
        </p:txBody>
      </p:sp>
      <p:cxnSp>
        <p:nvCxnSpPr>
          <p:cNvPr id="104" name="直接连接符 103"/>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250"/>
                                        <p:tgtEl>
                                          <p:spTgt spid="1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500"/>
                                        <p:tgtEl>
                                          <p:spTgt spid="1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left)">
                                      <p:cBhvr>
                                        <p:cTn id="24" dur="250"/>
                                        <p:tgtEl>
                                          <p:spTgt spid="11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6" grpId="0"/>
      <p:bldP spid="117" grpId="0"/>
    </p:bldLst>
  </p:timing>
</p:sld>
</file>

<file path=ppt/theme/theme1.xml><?xml version="1.0" encoding="utf-8"?>
<a:theme xmlns:a="http://schemas.openxmlformats.org/drawingml/2006/main" name="木先生i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木先生iPPT2">
      <a:majorFont>
        <a:latin typeface="Segoe UI Light"/>
        <a:ea typeface="幼圆"/>
        <a:cs typeface=""/>
      </a:majorFont>
      <a:minorFont>
        <a:latin typeface="Segoe UI Ligh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prstDash val="dash"/>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6877</Words>
  <Application>WPS 演示</Application>
  <PresentationFormat>自定义</PresentationFormat>
  <Paragraphs>292</Paragraphs>
  <Slides>22</Slides>
  <Notes>25</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方正粗宋简体</vt:lpstr>
      <vt:lpstr>Wingdings 2</vt:lpstr>
      <vt:lpstr>Malgun Gothic</vt:lpstr>
      <vt:lpstr>POLYA Regular</vt:lpstr>
      <vt:lpstr>Wingdings</vt:lpstr>
      <vt:lpstr>Segoe UI Light</vt:lpstr>
      <vt:lpstr>幼圆</vt:lpstr>
      <vt:lpstr>微软雅黑</vt:lpstr>
      <vt:lpstr>Arial Unicode MS</vt:lpstr>
      <vt:lpstr>等线</vt:lpstr>
      <vt:lpstr>Segoe Print</vt:lpstr>
      <vt:lpstr>木先生iPPT</vt:lpstr>
      <vt:lpstr>PowerPoint 演示文稿</vt:lpstr>
      <vt:lpstr>PowerPoint 演示文稿</vt:lpstr>
      <vt:lpstr>PowerPoint 演示文稿</vt:lpstr>
      <vt:lpstr>主题概述 - Topic</vt:lpstr>
      <vt:lpstr>选题背景 - Background</vt:lpstr>
      <vt:lpstr>价值意义 - Value</vt:lpstr>
      <vt:lpstr>PowerPoint 演示文稿</vt:lpstr>
      <vt:lpstr>理论依据 - Theory</vt:lpstr>
      <vt:lpstr>研究假设 - Hypothesis</vt:lpstr>
      <vt:lpstr>研究方法 - Methods</vt:lpstr>
      <vt:lpstr>PowerPoint 演示文稿</vt:lpstr>
      <vt:lpstr>项目知识点</vt:lpstr>
      <vt:lpstr>项目知识点</vt:lpstr>
      <vt:lpstr>项目知识点</vt:lpstr>
      <vt:lpstr>PowerPoint 演示文稿</vt:lpstr>
      <vt:lpstr>主要问题 - Problems</vt:lpstr>
      <vt:lpstr>观点讨论 - Discussion</vt:lpstr>
      <vt:lpstr>PowerPoint 演示文稿</vt:lpstr>
      <vt:lpstr>讨论结果 - Results</vt:lpstr>
      <vt:lpstr>结论建议 - Result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04【毕业答辩】简约实用毕业论文答辩PPT模板</dc:title>
  <dc:creator>QQ158698815</dc:creator>
  <cp:keywords>QQ158698815</cp:keywords>
  <cp:lastModifiedBy>Administrator</cp:lastModifiedBy>
  <cp:revision>82</cp:revision>
  <dcterms:created xsi:type="dcterms:W3CDTF">2015-06-05T02:43:00Z</dcterms:created>
  <dcterms:modified xsi:type="dcterms:W3CDTF">2018-05-09T03:33:55Z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