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0"/>
    <p:restoredTop sz="94707"/>
  </p:normalViewPr>
  <p:slideViewPr>
    <p:cSldViewPr snapToGrid="0" snapToObjects="1">
      <p:cViewPr varScale="1">
        <p:scale>
          <a:sx n="140" d="100"/>
          <a:sy n="140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7A5E-0843-9443-9E5F-6A64CDF5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13641-195A-AD4C-9441-761A859D8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FD48-99D1-E94A-AEC3-B16DC882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A02EB-6458-3B4F-ACC4-2778C187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1EC3-FB4E-5B41-A8E8-AA2652E8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84D-0DE0-3E49-A55F-1515B84E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54A02-86B2-1947-8311-050AE9AB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C4F86-DAA1-9E4E-B5CD-D8F1091E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F8D2-A35C-D44C-B1D6-5A32EB66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9EAFA-67E4-FC49-8405-06293758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54F2E-2167-9347-AF5B-AA1FB93F5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F8190-1BFF-C14B-917B-CCD3C8D83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C53B-CBB7-C845-AFA3-AC59A870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A701-DA8D-C943-915D-338B49D2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59DF-73C1-2E44-A1AC-B3CEDD70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026C-E374-0A4C-AFDD-DF3E774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B799-CDDD-0E46-AA90-A2F5CEE6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86C5-1E3F-F241-999C-B51BF979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E81C-5069-5D45-8CD6-FE3013E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1658D-E19E-8D42-9D4E-2FCD2D4E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6E34-345A-4345-8FAE-C5A2C041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0EF50-2EFF-3146-90FE-1E99B8FA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AC33-9CC7-6D48-8FB9-24E7FBAB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E0A4-F752-7340-A8A4-94F08947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81FB4-EA0A-3B46-9295-AED291D4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F11F-1994-F843-9B8F-8A24FE4B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9CF7-0929-B041-A537-54F3ABA40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25166-2B4F-CF4F-B915-9DB7123BA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34F7F-D35F-CF4A-98E0-A1C1A65C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62A15-BD84-D644-ACBF-0EED7FF8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06A10-DE1C-F34C-A0B7-8F326D9D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5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B8D7-AD50-8D43-B0FA-FA40BCE3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97A50-D20B-4844-9B8F-11041412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6C6EB-6E61-164D-B387-2B26B5BE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75D3B-FD91-A64B-9CC1-672E060FA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4C589-E3CA-9A41-9F9D-D229D50A1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DA8D0-7FDA-B444-8121-F372AD84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ACD95-D367-0B4F-B918-FF5890DA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FCF2-5CCE-D24A-A7E1-234B57BB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6131-C3BA-C44E-AB3B-994F788E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1B370-F20D-7948-A290-20FD0DF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AAF8-740E-5D45-B381-744C1663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43E56-343E-8F49-BB65-E93BFF2C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D089F-5CA4-B645-98E6-E0AF4BA3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5DF08-2AA2-4148-8B47-7289B749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5568E-A221-0840-8E11-D7BC1F18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E41B-E886-6448-BC83-8637AAC9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00B6-3536-8C40-86D7-66C301E7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B12E0-D522-8042-9DD4-C0F254E2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980B9-2223-1044-B05B-72B1FC8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90F2E-A8CD-834A-B1C2-7AB02CB1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3D661-3DAC-F94C-8B26-68140F8A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C391-2631-2341-9CAD-9B7AFC21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8F669-FDBD-904F-ABC5-B33F4FED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9EAF6-DB73-204D-8C9F-5682AFB0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64261-15D2-4846-9974-7D917B7F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A1E-F6F8-DD46-B880-148C127A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8916C-A502-4148-9F29-44171857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ADD5F-707A-6443-83A8-BAB769C4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D740-7697-9C4B-A27A-7A91BFB32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09D0-A1A1-584C-B1D8-28699A920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14EF-779E-EC41-A285-B869850BA023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80D7-99A5-DF4F-8D52-E44A9FC66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CE11-C409-2341-9722-5E2ED2A6F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F036-4479-A24B-BAB1-2957038C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1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DF6CF41-E9D8-134C-A14D-E7EC1A8DAFB5}"/>
              </a:ext>
            </a:extLst>
          </p:cNvPr>
          <p:cNvSpPr/>
          <p:nvPr/>
        </p:nvSpPr>
        <p:spPr>
          <a:xfrm>
            <a:off x="2991293" y="2480442"/>
            <a:ext cx="8961921" cy="42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8F043F9B-DF15-1645-8666-904F18F64A80}"/>
              </a:ext>
            </a:extLst>
          </p:cNvPr>
          <p:cNvCxnSpPr>
            <a:cxnSpLocks/>
          </p:cNvCxnSpPr>
          <p:nvPr/>
        </p:nvCxnSpPr>
        <p:spPr>
          <a:xfrm flipV="1">
            <a:off x="4798821" y="3690583"/>
            <a:ext cx="3822223" cy="891214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8DA3-C62C-4945-8147-E0F9A70F0E36}"/>
              </a:ext>
            </a:extLst>
          </p:cNvPr>
          <p:cNvSpPr/>
          <p:nvPr/>
        </p:nvSpPr>
        <p:spPr>
          <a:xfrm>
            <a:off x="4550978" y="2728210"/>
            <a:ext cx="7153127" cy="3752436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200" b="1" dirty="0">
                <a:solidFill>
                  <a:schemeClr val="tx2"/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OCI REGION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406811-D223-8C43-87F2-DCF2C7CC8791}"/>
              </a:ext>
            </a:extLst>
          </p:cNvPr>
          <p:cNvSpPr/>
          <p:nvPr/>
        </p:nvSpPr>
        <p:spPr>
          <a:xfrm>
            <a:off x="6130027" y="2938073"/>
            <a:ext cx="3354488" cy="3203184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000" dirty="0">
                <a:solidFill>
                  <a:schemeClr val="tx2"/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AVAILABILITY DOMAIN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6AB56-D027-724E-BA80-ABC94A170F44}"/>
              </a:ext>
            </a:extLst>
          </p:cNvPr>
          <p:cNvGrpSpPr/>
          <p:nvPr/>
        </p:nvGrpSpPr>
        <p:grpSpPr>
          <a:xfrm>
            <a:off x="5067445" y="3125450"/>
            <a:ext cx="6188443" cy="2861489"/>
            <a:chOff x="-230590" y="3470136"/>
            <a:chExt cx="5485713" cy="23912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9DE3C2-089F-9945-B7B0-F364399C403B}"/>
                </a:ext>
              </a:extLst>
            </p:cNvPr>
            <p:cNvGrpSpPr/>
            <p:nvPr/>
          </p:nvGrpSpPr>
          <p:grpSpPr>
            <a:xfrm>
              <a:off x="-230590" y="3470136"/>
              <a:ext cx="5485713" cy="2391202"/>
              <a:chOff x="-230589" y="3470137"/>
              <a:chExt cx="5485710" cy="23912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FD25E31-57AD-6949-AA84-5395B2381A4A}"/>
                  </a:ext>
                </a:extLst>
              </p:cNvPr>
              <p:cNvSpPr/>
              <p:nvPr/>
            </p:nvSpPr>
            <p:spPr>
              <a:xfrm>
                <a:off x="-230589" y="3470137"/>
                <a:ext cx="5325419" cy="220214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>
                  <a:defRPr/>
                </a:pPr>
                <a:r>
                  <a:rPr lang="en-US" sz="1200" b="1" dirty="0">
                    <a:solidFill>
                      <a:schemeClr val="tx2"/>
                    </a:solidFill>
                    <a:latin typeface="Oracle Sans" panose="020B0503020204020204" pitchFamily="34" charset="0"/>
                    <a:ea typeface="Calibri" charset="0"/>
                    <a:cs typeface="Oracle Sans" panose="020B0503020204020204" pitchFamily="34" charset="0"/>
                  </a:rPr>
                  <a:t>VCN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40A0F8-B2F9-404D-B8F9-F596CE8ED80F}"/>
                  </a:ext>
                </a:extLst>
              </p:cNvPr>
              <p:cNvSpPr/>
              <p:nvPr/>
            </p:nvSpPr>
            <p:spPr>
              <a:xfrm>
                <a:off x="4790020" y="5387560"/>
                <a:ext cx="465101" cy="4737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8801EED-5C02-A746-8BA2-5D1E359D2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98972" y="5387560"/>
              <a:ext cx="447195" cy="44719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E8F592-132D-2B4A-95B0-EAB38F9CE509}"/>
              </a:ext>
            </a:extLst>
          </p:cNvPr>
          <p:cNvGrpSpPr/>
          <p:nvPr/>
        </p:nvGrpSpPr>
        <p:grpSpPr>
          <a:xfrm>
            <a:off x="6525724" y="3275352"/>
            <a:ext cx="2822436" cy="2456615"/>
            <a:chOff x="4560291" y="3423962"/>
            <a:chExt cx="2822436" cy="245661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CA108F5-3806-9D4F-BBB0-2AD6DF6C0680}"/>
                </a:ext>
              </a:extLst>
            </p:cNvPr>
            <p:cNvGrpSpPr/>
            <p:nvPr/>
          </p:nvGrpSpPr>
          <p:grpSpPr>
            <a:xfrm>
              <a:off x="4560291" y="3423962"/>
              <a:ext cx="2741243" cy="2401517"/>
              <a:chOff x="4560291" y="3423962"/>
              <a:chExt cx="2741243" cy="240151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2889CD-D294-964D-9E85-5AB15B745AF8}"/>
                  </a:ext>
                </a:extLst>
              </p:cNvPr>
              <p:cNvSpPr/>
              <p:nvPr/>
            </p:nvSpPr>
            <p:spPr>
              <a:xfrm>
                <a:off x="4560291" y="3423962"/>
                <a:ext cx="2557304" cy="224832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>
                  <a:defRPr/>
                </a:pPr>
                <a:r>
                  <a:rPr lang="en-US" sz="1000" dirty="0">
                    <a:solidFill>
                      <a:schemeClr val="tx2"/>
                    </a:solidFill>
                    <a:latin typeface="Oracle Sans" panose="020B0503020204020204" pitchFamily="34" charset="0"/>
                    <a:ea typeface="Calibri" charset="0"/>
                    <a:cs typeface="Oracle Sans" panose="020B0503020204020204" pitchFamily="34" charset="0"/>
                  </a:rPr>
                  <a:t>PUBLIC SUBNET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tx2"/>
                    </a:solidFill>
                    <a:latin typeface="Oracle Sans" panose="020B0503020204020204" pitchFamily="34" charset="0"/>
                    <a:ea typeface="Calibri" charset="0"/>
                    <a:cs typeface="Oracle Sans" panose="020B0503020204020204" pitchFamily="34" charset="0"/>
                  </a:rPr>
                  <a:t>10.0.0.0/24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186AB1-FB8A-F743-BBEC-7368C3CD0D13}"/>
                  </a:ext>
                </a:extLst>
              </p:cNvPr>
              <p:cNvSpPr/>
              <p:nvPr/>
            </p:nvSpPr>
            <p:spPr>
              <a:xfrm>
                <a:off x="6916236" y="5351700"/>
                <a:ext cx="385298" cy="4737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C744595-428C-8042-87E9-D1FD46BB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042" y="5332892"/>
              <a:ext cx="547685" cy="54768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188FE04-284D-CC46-B2A5-2D977414F574}"/>
              </a:ext>
            </a:extLst>
          </p:cNvPr>
          <p:cNvSpPr/>
          <p:nvPr/>
        </p:nvSpPr>
        <p:spPr>
          <a:xfrm>
            <a:off x="8037644" y="4815739"/>
            <a:ext cx="673418" cy="235449"/>
          </a:xfrm>
          <a:prstGeom prst="rect">
            <a:avLst/>
          </a:prstGeom>
        </p:spPr>
        <p:txBody>
          <a:bodyPr wrap="square" tIns="731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Oracle Sans" panose="020B0503020204020204" pitchFamily="34" charset="0"/>
                <a:ea typeface="Arial" charset="0"/>
                <a:cs typeface="Oracle Sans" panose="020B0503020204020204" pitchFamily="34" charset="0"/>
              </a:rPr>
              <a:t>ORDS</a:t>
            </a:r>
          </a:p>
        </p:txBody>
      </p:sp>
      <p:pic>
        <p:nvPicPr>
          <p:cNvPr id="7" name="Graphic 63">
            <a:extLst>
              <a:ext uri="{FF2B5EF4-FFF2-40B4-BE49-F238E27FC236}">
                <a16:creationId xmlns:a16="http://schemas.microsoft.com/office/drawing/2014/main" id="{C4FD40F3-1CDF-8C4A-8C86-EB03B5149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4092" y="4338796"/>
            <a:ext cx="496952" cy="4969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A1030E-B495-8945-8F7C-668328D6A199}"/>
              </a:ext>
            </a:extLst>
          </p:cNvPr>
          <p:cNvSpPr/>
          <p:nvPr/>
        </p:nvSpPr>
        <p:spPr>
          <a:xfrm>
            <a:off x="6860573" y="4779071"/>
            <a:ext cx="693095" cy="352661"/>
          </a:xfrm>
          <a:prstGeom prst="rect">
            <a:avLst/>
          </a:prstGeom>
        </p:spPr>
        <p:txBody>
          <a:bodyPr wrap="square" tIns="73152">
            <a:spAutoFit/>
          </a:bodyPr>
          <a:lstStyle/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Oracle Sans" panose="020B0503020204020204" pitchFamily="34" charset="0"/>
                <a:ea typeface="Arial" charset="0"/>
                <a:cs typeface="Oracle Sans" panose="020B0503020204020204" pitchFamily="34" charset="0"/>
              </a:rPr>
              <a:t>Load</a:t>
            </a:r>
            <a:br>
              <a:rPr lang="en-US" sz="800" b="1" dirty="0">
                <a:solidFill>
                  <a:schemeClr val="tx2"/>
                </a:solidFill>
                <a:latin typeface="Oracle Sans" panose="020B0503020204020204" pitchFamily="34" charset="0"/>
                <a:ea typeface="Arial" charset="0"/>
                <a:cs typeface="Oracle Sans" panose="020B0503020204020204" pitchFamily="34" charset="0"/>
              </a:rPr>
            </a:br>
            <a:r>
              <a:rPr lang="en-US" sz="800" b="1" dirty="0">
                <a:solidFill>
                  <a:schemeClr val="tx2"/>
                </a:solidFill>
                <a:latin typeface="Oracle Sans" panose="020B0503020204020204" pitchFamily="34" charset="0"/>
                <a:ea typeface="Arial" charset="0"/>
                <a:cs typeface="Oracle Sans" panose="020B0503020204020204" pitchFamily="34" charset="0"/>
              </a:rPr>
              <a:t>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8AE5D48-B542-E74B-AEDA-ADA4FEA45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4873" y="4338796"/>
            <a:ext cx="496952" cy="496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8AA8F1-21EB-1040-8FEE-B63DB1629026}"/>
              </a:ext>
            </a:extLst>
          </p:cNvPr>
          <p:cNvSpPr/>
          <p:nvPr/>
        </p:nvSpPr>
        <p:spPr>
          <a:xfrm>
            <a:off x="9733623" y="4396637"/>
            <a:ext cx="884561" cy="352661"/>
          </a:xfrm>
          <a:prstGeom prst="rect">
            <a:avLst/>
          </a:prstGeom>
        </p:spPr>
        <p:txBody>
          <a:bodyPr wrap="square" tIns="73152">
            <a:spAutoFit/>
          </a:bodyPr>
          <a:lstStyle/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Oracle Sans" panose="020B0503020204020204" pitchFamily="34" charset="0"/>
                <a:ea typeface="Arial" charset="0"/>
                <a:cs typeface="Oracle Sans" panose="020B0503020204020204" pitchFamily="34" charset="0"/>
              </a:rPr>
              <a:t>Autonomous Database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A76719D-D8F9-A047-8819-892827D095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8584" y="3932531"/>
            <a:ext cx="496952" cy="49695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4F5FB4-EE4C-7C4B-BB33-7F8CDBA08149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 bwMode="auto">
          <a:xfrm>
            <a:off x="7461825" y="4587272"/>
            <a:ext cx="66226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80E8EB4-BE33-774D-A37D-79133F4A41F6}"/>
              </a:ext>
            </a:extLst>
          </p:cNvPr>
          <p:cNvSpPr/>
          <p:nvPr/>
        </p:nvSpPr>
        <p:spPr>
          <a:xfrm>
            <a:off x="4196316" y="4333320"/>
            <a:ext cx="687190" cy="869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A5FF92-1415-B24F-9379-513C509A5D8E}"/>
              </a:ext>
            </a:extLst>
          </p:cNvPr>
          <p:cNvSpPr/>
          <p:nvPr/>
        </p:nvSpPr>
        <p:spPr>
          <a:xfrm>
            <a:off x="3055992" y="4771147"/>
            <a:ext cx="805942" cy="350865"/>
          </a:xfrm>
          <a:prstGeom prst="rect">
            <a:avLst/>
          </a:prstGeom>
        </p:spPr>
        <p:txBody>
          <a:bodyPr wrap="square" tIns="73152">
            <a:spAutoFit/>
          </a:bodyPr>
          <a:lstStyle/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Oracle Sans" panose="020B0503020204020204" pitchFamily="34" charset="0"/>
                <a:ea typeface="Arial" charset="0"/>
                <a:cs typeface="Oracle Sans" panose="020B0503020204020204" pitchFamily="34" charset="0"/>
              </a:rPr>
              <a:t>Application Users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186F62-605E-6945-801C-BF062C5806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15478" y="4334221"/>
            <a:ext cx="496952" cy="49695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9C79D5-9425-0145-992B-454D8BC506CB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 bwMode="auto">
          <a:xfrm>
            <a:off x="3712430" y="4582697"/>
            <a:ext cx="3252443" cy="457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2613D6-C217-9442-AC9E-FB7C52BAA1A2}"/>
              </a:ext>
            </a:extLst>
          </p:cNvPr>
          <p:cNvSpPr/>
          <p:nvPr/>
        </p:nvSpPr>
        <p:spPr>
          <a:xfrm>
            <a:off x="4210160" y="4831621"/>
            <a:ext cx="705553" cy="352661"/>
          </a:xfrm>
          <a:prstGeom prst="rect">
            <a:avLst/>
          </a:prstGeom>
        </p:spPr>
        <p:txBody>
          <a:bodyPr wrap="square" tIns="73152">
            <a:spAutoFit/>
          </a:bodyPr>
          <a:lstStyle/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Oracle Sans" panose="020B0503020204020204" pitchFamily="34" charset="0"/>
                <a:ea typeface="Arial" charset="0"/>
                <a:cs typeface="Oracle Sans" panose="020B0503020204020204" pitchFamily="34" charset="0"/>
              </a:rPr>
              <a:t>Internet Gateway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7D47628-D16C-684D-A3E1-5D1A914F55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01869" y="4333320"/>
            <a:ext cx="496952" cy="4969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45D3F19-2EF7-0546-8BC1-97890FD267E4}"/>
              </a:ext>
            </a:extLst>
          </p:cNvPr>
          <p:cNvSpPr/>
          <p:nvPr/>
        </p:nvSpPr>
        <p:spPr>
          <a:xfrm>
            <a:off x="5271964" y="4804001"/>
            <a:ext cx="595644" cy="352661"/>
          </a:xfrm>
          <a:prstGeom prst="rect">
            <a:avLst/>
          </a:prstGeom>
        </p:spPr>
        <p:txBody>
          <a:bodyPr wrap="square" tIns="73152">
            <a:spAutoFit/>
          </a:bodyPr>
          <a:lstStyle/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Oracle Sans" panose="020B0503020204020204" pitchFamily="34" charset="0"/>
                <a:ea typeface="Arial" charset="0"/>
                <a:cs typeface="Oracle Sans" panose="020B0503020204020204" pitchFamily="34" charset="0"/>
              </a:rPr>
              <a:t>Security Lists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437A2C7B-D160-054B-A906-89DFFE87B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1479" y="4332612"/>
            <a:ext cx="496952" cy="49695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C4DF9DA-93DD-5C47-ADF6-591639C1EC6E}"/>
              </a:ext>
            </a:extLst>
          </p:cNvPr>
          <p:cNvGrpSpPr/>
          <p:nvPr/>
        </p:nvGrpSpPr>
        <p:grpSpPr>
          <a:xfrm flipH="1">
            <a:off x="8621044" y="3690583"/>
            <a:ext cx="1297540" cy="896688"/>
            <a:chOff x="8399260" y="5469120"/>
            <a:chExt cx="1297540" cy="896688"/>
          </a:xfrm>
        </p:grpSpPr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463BB624-11DC-A34B-8D22-E692CEF48433}"/>
                </a:ext>
              </a:extLst>
            </p:cNvPr>
            <p:cNvCxnSpPr>
              <a:cxnSpLocks/>
              <a:stCxn id="11" idx="1"/>
              <a:endCxn id="7" idx="3"/>
            </p:cNvCxnSpPr>
            <p:nvPr/>
          </p:nvCxnSpPr>
          <p:spPr>
            <a:xfrm rot="10800000" flipH="1" flipV="1">
              <a:off x="8399260" y="5959543"/>
              <a:ext cx="1297540" cy="4062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780EDA97-0B04-4248-97A3-1D8FDA5634B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 flipH="1">
              <a:off x="8399260" y="5469120"/>
              <a:ext cx="1297540" cy="490424"/>
            </a:xfrm>
            <a:prstGeom prst="bentConnector3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7443F88-AD68-4A45-959D-2BF28161741C}"/>
              </a:ext>
            </a:extLst>
          </p:cNvPr>
          <p:cNvSpPr/>
          <p:nvPr/>
        </p:nvSpPr>
        <p:spPr>
          <a:xfrm>
            <a:off x="3086705" y="3634543"/>
            <a:ext cx="805942" cy="350865"/>
          </a:xfrm>
          <a:prstGeom prst="rect">
            <a:avLst/>
          </a:prstGeom>
        </p:spPr>
        <p:txBody>
          <a:bodyPr wrap="square" tIns="73152">
            <a:spAutoFit/>
          </a:bodyPr>
          <a:lstStyle/>
          <a:p>
            <a:pPr algn="ctr">
              <a:lnSpc>
                <a:spcPts val="850"/>
              </a:lnSpc>
            </a:pPr>
            <a:r>
              <a:rPr lang="en-US" sz="800" b="1" dirty="0">
                <a:solidFill>
                  <a:schemeClr val="tx2"/>
                </a:solidFill>
                <a:latin typeface="Oracle Sans" panose="020B0503020204020204" pitchFamily="34" charset="0"/>
                <a:ea typeface="Arial" charset="0"/>
                <a:cs typeface="Oracle Sans" panose="020B0503020204020204" pitchFamily="34" charset="0"/>
              </a:rPr>
              <a:t>Database Developers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C49DFA74-E1AB-A846-8AA0-15D0399395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6191" y="3197617"/>
            <a:ext cx="496952" cy="496952"/>
          </a:xfrm>
          <a:prstGeom prst="rect">
            <a:avLst/>
          </a:prstGeom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9750316F-9C2C-4745-9ADF-F3318A3A5957}"/>
              </a:ext>
            </a:extLst>
          </p:cNvPr>
          <p:cNvCxnSpPr>
            <a:cxnSpLocks/>
            <a:stCxn id="48" idx="3"/>
            <a:endCxn id="33" idx="1"/>
          </p:cNvCxnSpPr>
          <p:nvPr/>
        </p:nvCxnSpPr>
        <p:spPr>
          <a:xfrm>
            <a:off x="3743143" y="3446093"/>
            <a:ext cx="558726" cy="1135703"/>
          </a:xfrm>
          <a:prstGeom prst="bentConnector3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miter lim="800000"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Oracle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Png</dc:creator>
  <cp:lastModifiedBy>Adrian Png</cp:lastModifiedBy>
  <cp:revision>8</cp:revision>
  <dcterms:created xsi:type="dcterms:W3CDTF">2020-07-01T21:18:20Z</dcterms:created>
  <dcterms:modified xsi:type="dcterms:W3CDTF">2020-07-01T22:56:12Z</dcterms:modified>
</cp:coreProperties>
</file>