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90109-B3D2-CA4D-959D-4DED9D77104D}" type="datetimeFigureOut">
              <a:rPr lang="en-US" smtClean="0"/>
              <a:t>9/18/11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95A4-B55D-6249-BC4C-259F27C43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C24B9-33E9-0549-8685-D50D0FA19C09}" type="slidenum">
              <a:rPr lang="en-US" smtClean="0">
                <a:latin typeface="Times" charset="0"/>
              </a:rPr>
              <a:pPr/>
              <a:t>1</a:t>
            </a:fld>
            <a:endParaRPr lang="en-US" smtClean="0">
              <a:latin typeface="Times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F1750-257C-904D-8C79-9BB04912F270}" type="slidenum">
              <a:rPr lang="en-US" smtClean="0">
                <a:latin typeface="Times" charset="0"/>
              </a:rPr>
              <a:pPr/>
              <a:t>2</a:t>
            </a:fld>
            <a:endParaRPr 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641F-5588-CF4D-83C3-930AA01EAE74}" type="datetimeFigureOut">
              <a:rPr lang="en-US" smtClean="0"/>
              <a:t>9/18/11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EA31-D9F5-D94D-AB79-CD6F1B4352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the VRT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62992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0" charset="0"/>
              <a:buChar char="●"/>
              <a:defRPr/>
            </a:pPr>
            <a:r>
              <a:rPr lang="en-US" sz="2400" dirty="0" smtClean="0"/>
              <a:t>Founded in 2001</a:t>
            </a:r>
          </a:p>
          <a:p>
            <a:pPr eaLnBrk="1" hangingPunct="1">
              <a:buFont typeface="Arial" pitchFamily="30" charset="0"/>
              <a:buChar char="●"/>
              <a:defRPr/>
            </a:pPr>
            <a:r>
              <a:rPr lang="en-US" sz="2400" dirty="0" smtClean="0"/>
              <a:t>20 team members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sz="2000" dirty="0" smtClean="0"/>
              <a:t>Core team members based in Columbia, Maryland (USA)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sz="2000" dirty="0" smtClean="0"/>
              <a:t>Additional offices in Seattle, Poland, Italy and Germany</a:t>
            </a:r>
          </a:p>
          <a:p>
            <a:pPr eaLnBrk="1" hangingPunct="1">
              <a:buFont typeface="Arial" pitchFamily="30" charset="0"/>
              <a:buChar char="●"/>
              <a:defRPr/>
            </a:pPr>
            <a:r>
              <a:rPr lang="en-US" dirty="0" smtClean="0"/>
              <a:t>Mission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dirty="0" smtClean="0"/>
              <a:t>Provide intelligence and protection to allow our customers to focus on their core business</a:t>
            </a:r>
          </a:p>
          <a:p>
            <a:pPr eaLnBrk="1" hangingPunct="1">
              <a:buFont typeface="Arial" pitchFamily="30" charset="0"/>
              <a:buChar char="●"/>
              <a:defRPr/>
            </a:pPr>
            <a:r>
              <a:rPr lang="en-US" sz="2400" dirty="0" smtClean="0"/>
              <a:t>Responsibilities: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sz="2000" dirty="0" smtClean="0"/>
              <a:t>The public face of Sourcefire in the security community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sz="2000" dirty="0" smtClean="0"/>
              <a:t>Producing and publishing all Sourcefire, Snort, and ClamAV protection profiles</a:t>
            </a:r>
          </a:p>
          <a:p>
            <a:pPr lvl="2" eaLnBrk="1" hangingPunct="1">
              <a:buFont typeface="Arial" pitchFamily="30" charset="0"/>
              <a:buChar char="●"/>
              <a:defRPr/>
            </a:pPr>
            <a:r>
              <a:rPr lang="en-US" sz="1600" dirty="0" smtClean="0"/>
              <a:t>SEU, Snort, VDB, ClamAV 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sz="2000" dirty="0" smtClean="0"/>
              <a:t>Threat Intelligence and Monitoring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sz="2000" dirty="0" smtClean="0"/>
              <a:t>ClamAV Development</a:t>
            </a:r>
            <a:endParaRPr lang="en-US" dirty="0" smtClean="0"/>
          </a:p>
        </p:txBody>
      </p:sp>
      <p:pic>
        <p:nvPicPr>
          <p:cNvPr id="23556" name="Picture 5" descr="ClamA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1675" y="2667000"/>
            <a:ext cx="1487488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 descr="snort_lar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0550" y="1524000"/>
            <a:ext cx="1657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5" descr="Razorback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4267200"/>
            <a:ext cx="2171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 descr="officecat_logo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5257800"/>
            <a:ext cx="2133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Threat Intelligence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pitchFamily="30" charset="0"/>
              <a:buChar char="●"/>
              <a:defRPr/>
            </a:pPr>
            <a:r>
              <a:rPr lang="en-US" dirty="0" smtClean="0"/>
              <a:t>Private Vulnerability Feeds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sz="2600" dirty="0" smtClean="0"/>
              <a:t>MAPP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sz="2600" dirty="0" smtClean="0"/>
              <a:t>Other 3</a:t>
            </a:r>
            <a:r>
              <a:rPr lang="en-US" sz="2600" baseline="30000" dirty="0" smtClean="0"/>
              <a:t>rd</a:t>
            </a:r>
            <a:r>
              <a:rPr lang="en-US" sz="2600" dirty="0" smtClean="0"/>
              <a:t> Party (ISV’s)</a:t>
            </a:r>
          </a:p>
          <a:p>
            <a:pPr eaLnBrk="1" hangingPunct="1">
              <a:buFont typeface="Arial" pitchFamily="30" charset="0"/>
              <a:buChar char="●"/>
              <a:defRPr/>
            </a:pPr>
            <a:r>
              <a:rPr lang="en-US" dirty="0" smtClean="0"/>
              <a:t>Public Vulnerability Feeds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sz="2600" dirty="0" smtClean="0"/>
              <a:t>CVE, NIST, </a:t>
            </a:r>
            <a:r>
              <a:rPr lang="en-US" sz="2600" dirty="0" err="1" smtClean="0"/>
              <a:t>Secunia</a:t>
            </a:r>
            <a:r>
              <a:rPr lang="en-US" sz="2600" dirty="0" smtClean="0"/>
              <a:t>, </a:t>
            </a:r>
            <a:r>
              <a:rPr lang="en-US" sz="2600" dirty="0" err="1" smtClean="0"/>
              <a:t>Bugtraq</a:t>
            </a:r>
            <a:r>
              <a:rPr lang="en-US" sz="2600" dirty="0" smtClean="0"/>
              <a:t>, etc</a:t>
            </a:r>
          </a:p>
          <a:p>
            <a:pPr eaLnBrk="1" hangingPunct="1">
              <a:buFont typeface="Arial" pitchFamily="30" charset="0"/>
              <a:buChar char="●"/>
              <a:defRPr/>
            </a:pPr>
            <a:r>
              <a:rPr lang="en-US" dirty="0" smtClean="0"/>
              <a:t>Malware and Virus Feeds</a:t>
            </a:r>
          </a:p>
          <a:p>
            <a:pPr lvl="1" eaLnBrk="1" hangingPunct="1">
              <a:buFont typeface="Arial" pitchFamily="30" charset="0"/>
              <a:buChar char="▸"/>
              <a:defRPr/>
            </a:pPr>
            <a:r>
              <a:rPr lang="en-US" dirty="0" smtClean="0"/>
              <a:t>30,000 evaluated daily</a:t>
            </a:r>
          </a:p>
          <a:p>
            <a:pPr eaLnBrk="1" hangingPunct="1">
              <a:buFont typeface="Arial" pitchFamily="30" charset="0"/>
              <a:buChar char="●"/>
              <a:defRPr/>
            </a:pPr>
            <a:r>
              <a:rPr lang="en-US" dirty="0" err="1" smtClean="0"/>
              <a:t>OpenSource</a:t>
            </a:r>
            <a:r>
              <a:rPr lang="en-US" dirty="0" smtClean="0"/>
              <a:t> Reports</a:t>
            </a:r>
          </a:p>
          <a:p>
            <a:pPr eaLnBrk="1" hangingPunct="1">
              <a:buFont typeface="Arial" pitchFamily="30" charset="0"/>
              <a:buChar char="●"/>
              <a:defRPr/>
            </a:pPr>
            <a:r>
              <a:rPr lang="en-US" dirty="0" smtClean="0"/>
              <a:t>Blacklists</a:t>
            </a:r>
          </a:p>
          <a:p>
            <a:pPr eaLnBrk="1" hangingPunct="1">
              <a:buFont typeface="Arial" pitchFamily="30" charset="0"/>
              <a:buChar char="●"/>
              <a:defRPr/>
            </a:pPr>
            <a:r>
              <a:rPr lang="en-US" dirty="0" err="1" smtClean="0"/>
              <a:t>HoneyPots</a:t>
            </a:r>
            <a:r>
              <a:rPr lang="en-US" dirty="0" smtClean="0"/>
              <a:t>, </a:t>
            </a:r>
            <a:r>
              <a:rPr lang="en-US" dirty="0" err="1" smtClean="0"/>
              <a:t>BotFinders</a:t>
            </a:r>
            <a:r>
              <a:rPr lang="en-US" dirty="0" smtClean="0"/>
              <a:t>, </a:t>
            </a:r>
            <a:r>
              <a:rPr lang="en-US" dirty="0" err="1" smtClean="0"/>
              <a:t>WebCrawlers</a:t>
            </a:r>
            <a:endParaRPr lang="en-US" dirty="0" smtClean="0"/>
          </a:p>
          <a:p>
            <a:pPr eaLnBrk="1" hangingPunct="1">
              <a:buFont typeface="Arial" pitchFamily="30" charset="0"/>
              <a:buChar char="●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 Categories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Vulnerabilities</a:t>
            </a:r>
          </a:p>
          <a:p>
            <a:pPr lvl="1" eaLnBrk="1" hangingPunct="1"/>
            <a:r>
              <a:rPr lang="en-US" smtClean="0"/>
              <a:t>Most comprehensive of any IPS Vendor</a:t>
            </a:r>
          </a:p>
          <a:p>
            <a:pPr eaLnBrk="1" hangingPunct="1"/>
            <a:r>
              <a:rPr lang="en-US" smtClean="0"/>
              <a:t>BotNet</a:t>
            </a:r>
          </a:p>
          <a:p>
            <a:pPr lvl="1" eaLnBrk="1" hangingPunct="1"/>
            <a:r>
              <a:rPr lang="en-US" smtClean="0"/>
              <a:t>Command and Control</a:t>
            </a:r>
          </a:p>
          <a:p>
            <a:pPr lvl="1" eaLnBrk="1" hangingPunct="1"/>
            <a:r>
              <a:rPr lang="en-US" smtClean="0"/>
              <a:t>Infection remediation</a:t>
            </a:r>
          </a:p>
          <a:p>
            <a:pPr eaLnBrk="1" hangingPunct="1"/>
            <a:r>
              <a:rPr lang="en-US" smtClean="0"/>
              <a:t>Client-Side</a:t>
            </a:r>
          </a:p>
          <a:p>
            <a:pPr lvl="1" eaLnBrk="1" hangingPunct="1"/>
            <a:r>
              <a:rPr lang="en-US" smtClean="0"/>
              <a:t>Adobe, Microsoft, Active-X</a:t>
            </a:r>
          </a:p>
          <a:p>
            <a:pPr eaLnBrk="1" hangingPunct="1"/>
            <a:r>
              <a:rPr lang="en-US" smtClean="0"/>
              <a:t>SCADA</a:t>
            </a:r>
          </a:p>
          <a:p>
            <a:pPr eaLnBrk="1" hangingPunct="1"/>
            <a:r>
              <a:rPr lang="en-US" smtClean="0"/>
              <a:t>VoIP</a:t>
            </a:r>
          </a:p>
          <a:p>
            <a:pPr eaLnBrk="1" hangingPunct="1"/>
            <a:r>
              <a:rPr lang="en-US" smtClean="0"/>
              <a:t>Policy Enforcement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Macintosh PowerPoint</Application>
  <PresentationFormat>On-screen Show (4:3)</PresentationFormat>
  <Paragraphs>37</Paragraphs>
  <Slides>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About the VRT</vt:lpstr>
      <vt:lpstr>Threat Intelligence</vt:lpstr>
      <vt:lpstr>Coverage Categories</vt:lpstr>
    </vt:vector>
  </TitlesOfParts>
  <Company>Sourcefire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VRT</dc:title>
  <dc:creator>Ed Chew</dc:creator>
  <cp:lastModifiedBy>Ed Chew</cp:lastModifiedBy>
  <cp:revision>1</cp:revision>
  <dcterms:created xsi:type="dcterms:W3CDTF">2011-09-18T14:09:57Z</dcterms:created>
  <dcterms:modified xsi:type="dcterms:W3CDTF">2011-09-18T14:11:04Z</dcterms:modified>
</cp:coreProperties>
</file>