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73" r:id="rId27"/>
    <p:sldId id="350" r:id="rId28"/>
    <p:sldId id="371" r:id="rId29"/>
    <p:sldId id="374" r:id="rId30"/>
    <p:sldId id="375" r:id="rId31"/>
    <p:sldId id="349" r:id="rId32"/>
    <p:sldId id="377" r:id="rId33"/>
    <p:sldId id="3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7" autoAdjust="0"/>
    <p:restoredTop sz="94660"/>
  </p:normalViewPr>
  <p:slideViewPr>
    <p:cSldViewPr snapToGrid="0">
      <p:cViewPr varScale="1">
        <p:scale>
          <a:sx n="114" d="100"/>
          <a:sy n="114"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103893472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73406889"/>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1077916956"/>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75693358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449</TotalTime>
  <Words>2918</Words>
  <Application>Microsoft Office PowerPoint</Application>
  <PresentationFormat>Widescreen</PresentationFormat>
  <Paragraphs>784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Schoolbook (Body)</vt: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52</cp:revision>
  <dcterms:created xsi:type="dcterms:W3CDTF">2019-05-01T08:09:45Z</dcterms:created>
  <dcterms:modified xsi:type="dcterms:W3CDTF">2019-05-02T09:48:47Z</dcterms:modified>
</cp:coreProperties>
</file>